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15"/>
  </p:notes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77D5B9-3AD4-48C8-A9D1-121189B10F7A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ADE77-0757-4E93-8948-59F3FDE320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242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62235-92F0-4F01-A681-AD8C0FFBE7F6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135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7874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30CBE-CE88-4780-BABB-94B273D76E8E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855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99735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1784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631-31EC-4B16-9498-B38D26112FDD}" type="datetime1">
              <a:rPr lang="en-US" smtClean="0"/>
              <a:t>6/7/2022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606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68E6B-5A98-48A6-94F9-915E3DD40AF7}" type="datetime1">
              <a:rPr lang="en-US" smtClean="0"/>
              <a:t>6/7/2022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887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48696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FD760-29D4-438E-BB1F-9514D4BC8290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81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10755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4078930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9075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088987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36923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74425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9434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9E85D-AA80-4B46-813A-B23158320637}" type="datetime1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A748F9D-EA7B-40F8-9876-6321572812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51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o.int/health-topics/cancer#tab=tab_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therunman.blogspot.com/2013/03/janets-easter-thank-you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297B8E-BA80-4134-9027-85E21D1EA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12" y="572317"/>
            <a:ext cx="2652901" cy="19802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EF2EA5-9CD7-4C63-9F43-9B53FD3C5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371" y="-47570"/>
            <a:ext cx="3124862" cy="3124862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383A4DAB-C15D-4FC7-98A5-0E27AC4E60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62009"/>
            <a:ext cx="9144000" cy="2387600"/>
          </a:xfrm>
        </p:spPr>
        <p:txBody>
          <a:bodyPr>
            <a:normAutofit/>
          </a:bodyPr>
          <a:lstStyle/>
          <a:p>
            <a:r>
              <a:rPr lang="en-US" sz="7200" dirty="0"/>
              <a:t>    Lung cancer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7B84E2D-7C58-4859-BB93-9BD770DD01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89445"/>
            <a:ext cx="9448800" cy="2202024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2800" dirty="0"/>
              <a:t> Student Name: Ahmed Mohammed Saber</a:t>
            </a:r>
          </a:p>
          <a:p>
            <a:pPr marL="0" indent="0" algn="l">
              <a:buNone/>
            </a:pPr>
            <a:r>
              <a:rPr lang="en-US" sz="2800" dirty="0"/>
              <a:t> Student Number: 3576</a:t>
            </a:r>
          </a:p>
          <a:p>
            <a:pPr marL="0" indent="0" algn="l">
              <a:buNone/>
            </a:pPr>
            <a:r>
              <a:rPr lang="en-US" sz="2800" dirty="0"/>
              <a:t> Year:1</a:t>
            </a:r>
          </a:p>
          <a:p>
            <a:pPr marL="0" indent="0" algn="l">
              <a:buNone/>
            </a:pPr>
            <a:r>
              <a:rPr lang="en-US" sz="2800" dirty="0"/>
              <a:t> Academic Year:2021-2022</a:t>
            </a:r>
          </a:p>
          <a:p>
            <a:pPr marL="0" indent="0" algn="l">
              <a:buNone/>
            </a:pPr>
            <a:r>
              <a:rPr lang="en-US" sz="2800" dirty="0"/>
              <a:t> Date:5/5/2022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0941D24-E259-4CEB-AA8C-A5D72D83B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08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98448-888E-4DCC-BB9B-3A4EBB280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59987-9AC9-4F23-BA8C-A5145BB061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600" dirty="0"/>
              <a:t>Definition of lung cancer</a:t>
            </a: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sz="3600" dirty="0"/>
              <a:t>Stages of lung cancer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/>
              <a:t>Risk factor of lung cancer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/>
              <a:t>Symptoms of Lung cancer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/>
              <a:t>Prevention of Lung cancer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FA808-B43F-4A0C-9198-E359AFC48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30587-4C0C-FCEE-1B14-C517AE7548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449321"/>
            <a:ext cx="8915399" cy="2262781"/>
          </a:xfrm>
        </p:spPr>
        <p:txBody>
          <a:bodyPr/>
          <a:lstStyle/>
          <a:p>
            <a:r>
              <a:rPr lang="en-US" b="1" dirty="0"/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EA15B6-1E55-7CFE-B3CC-7E7D77D19D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AA43A-5C7B-1719-67FE-A424BA66E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65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005CA-8D0D-476D-8FDC-FE67A07D0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E1F77-C81B-4E28-929C-775AA835F6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Lung cancer is the most well known type of malignant growth on the world</a:t>
            </a:r>
          </a:p>
          <a:p>
            <a:pPr lvl="1">
              <a:lnSpc>
                <a:spcPct val="150000"/>
              </a:lnSpc>
            </a:pPr>
            <a:r>
              <a:rPr lang="en-US" sz="3400" dirty="0"/>
              <a:t>It is 12.3% of all tumors</a:t>
            </a:r>
          </a:p>
          <a:p>
            <a:pPr marL="0" indent="0">
              <a:lnSpc>
                <a:spcPct val="150000"/>
              </a:lnSpc>
              <a:buNone/>
            </a:pP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3CB854-2A15-414C-A52D-108B28439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91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2B252-C7B2-5B19-C333-E0B561FD9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Italic"/>
                <a:cs typeface="Italic Outline Art" panose="02010400000000000000" pitchFamily="2" charset="-78"/>
              </a:rPr>
              <a:t>                What is lung cancer?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34F0A-390D-5CAB-C3F3-9441F92D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It is rapid, abnormal growth in lung cells and they can not act like normal lung cell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These abnormal cell can invade other organ and spread in all the body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ACF4B8-F17E-4195-B52C-789338E85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BC1F2-77B2-C399-8906-8F462770B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6</a:t>
            </a:fld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3FC0D62-E4A4-2759-31DC-3C69AF3A0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3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71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620F0-CC9D-5C7E-EAA0-5AC5385DE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most common risk factor of lung cancer: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D5B5F-8AA4-E305-56FD-BB76BE2A6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Tobacco smoking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Secondhand smoke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Radon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/>
              <a:t>Family history </a:t>
            </a:r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37678-61E5-459A-B98E-C99AEDE70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7</a:t>
            </a:fld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B291916-4999-20BE-E32F-112C8DB1E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525" y="3637383"/>
            <a:ext cx="4629740" cy="2631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3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D3C44A-1DB2-D4E5-605D-86996F490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8</a:t>
            </a:fld>
            <a:endParaRPr lang="en-US"/>
          </a:p>
        </p:txBody>
      </p:sp>
      <p:pic>
        <p:nvPicPr>
          <p:cNvPr id="3074" name="Picture 2" descr="Procedure Gallery 0">
            <a:extLst>
              <a:ext uri="{FF2B5EF4-FFF2-40B4-BE49-F238E27FC236}">
                <a16:creationId xmlns:a16="http://schemas.microsoft.com/office/drawing/2014/main" id="{6E95F334-63C1-767A-BF30-249AE881A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976"/>
            <a:ext cx="12192000" cy="69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FDFBA-4CE5-E3DF-898B-147ADB1EE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9088"/>
            <a:ext cx="10668000" cy="1267682"/>
          </a:xfrm>
        </p:spPr>
        <p:txBody>
          <a:bodyPr/>
          <a:lstStyle/>
          <a:p>
            <a:r>
              <a:rPr lang="en-US" b="1" dirty="0"/>
              <a:t>    Symptoms of lung cancer: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BA6B2-4431-CEC1-142D-69434F771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Hemoptysis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Cough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Fatigue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Dyspnea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Chest pain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Weight loss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Appetite loss</a:t>
            </a:r>
          </a:p>
          <a:p>
            <a:pPr marL="514350" indent="-514350">
              <a:buFont typeface="+mj-lt"/>
              <a:buAutoNum type="arabicPeriod"/>
            </a:pPr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63C00-51FF-761E-89C6-94015A85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9</a:t>
            </a:fld>
            <a:endParaRPr lang="en-US"/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003333F3-9ED1-2B80-20E8-925A6C334A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1558213"/>
            <a:ext cx="4592216" cy="459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EF15B286-2FA1-EFC9-C033-D9B4EBAF4E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80318"/>
            <a:ext cx="304800" cy="26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72C86C-3A1F-4BB4-7E2E-C78FFB051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501" y="2118326"/>
            <a:ext cx="3265715" cy="37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5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66EA6-D61F-1C38-59F4-61C540CEF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Prevention of lung cancer: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D14DB-14D3-0DA5-A237-6A6412644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Don’t smoking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Stop smoking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Avoid passive smoking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Follow a diet full of fruits and vegetables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Do exercise most days of the week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624A1C-6167-5818-1D09-66F900E50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27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D8D02-453E-C624-C31D-F0201A2E0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Conclusion: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BAF02-0C41-1B7B-9875-8F295FF491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/>
              <a:t>Any one can get lung cancer so if you feel any symptoms we discussed Before you should see a doctor because early diagnosis can make a big </a:t>
            </a:r>
          </a:p>
          <a:p>
            <a:pPr marL="0" indent="0">
              <a:buNone/>
            </a:pPr>
            <a:r>
              <a:rPr lang="en-US" sz="3200" dirty="0"/>
              <a:t>Difference 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9771E-98B5-2866-C3EF-E7EDBE2F2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12C90-9CA1-9178-0B79-BD362CFCA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475DC-A3B0-EF88-9073-ECCA47CCE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Open Sans" panose="020B0606030504020204" pitchFamily="34" charset="0"/>
              </a:rPr>
              <a:t>1-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Cancer [Internet]. Who.int. 2022 [cited 9 May 2022]. Available from: 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hlinkClick r:id="rId2"/>
              </a:rPr>
              <a:t>https://www.who.int/health-topics/cancer#tab=tab_1</a:t>
            </a:r>
            <a:endParaRPr lang="en-US" b="0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Open Sans" panose="020B0606030504020204" pitchFamily="34" charset="0"/>
              </a:rPr>
              <a:t>2-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Schabath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M. and Cote, M., 2019. Cancer Progress and Priorities: Lung Cancer. 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Cancer Epidemiology Biomarkers &amp;amp; Prevention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28(10), pp.1563-1579.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Open Sans" panose="020B0606030504020204" pitchFamily="34" charset="0"/>
              </a:rPr>
              <a:t>3-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Chowienczyk, S., Price, S. and Hamilton, W., 2020. Changes in the presenting symptoms of lung cancer from 2000–2017: a serial cross-sectional study of observational records in UK primary care. 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British Journal of General Practice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70(692), pp.e193-e199.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F806E-3297-46B8-F112-497F894D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11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1A1BD5-6915-FEF3-0B43-D7396DC35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8F9D-EA7B-40F8-9876-632157281298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BDAAC-4431-6B71-0B8B-EEB412412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4154</TotalTime>
  <Words>335</Words>
  <Application>Microsoft Office PowerPoint</Application>
  <PresentationFormat>Widescreen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Italic</vt:lpstr>
      <vt:lpstr>Open Sans</vt:lpstr>
      <vt:lpstr>Wingdings 3</vt:lpstr>
      <vt:lpstr>Wisp</vt:lpstr>
      <vt:lpstr>    Lung cancer</vt:lpstr>
      <vt:lpstr>Objectives:</vt:lpstr>
      <vt:lpstr>Introduction</vt:lpstr>
      <vt:lpstr>PowerPoint Presentation</vt:lpstr>
      <vt:lpstr>                What is lung cancer?</vt:lpstr>
      <vt:lpstr>PowerPoint Presentation</vt:lpstr>
      <vt:lpstr>The most common risk factor of lung cancer:</vt:lpstr>
      <vt:lpstr>PowerPoint Presentation</vt:lpstr>
      <vt:lpstr>    Symptoms of lung cancer:</vt:lpstr>
      <vt:lpstr>Prevention of lung cancer:</vt:lpstr>
      <vt:lpstr>Conclusion:</vt:lpstr>
      <vt:lpstr>References: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Lung cancer</dc:title>
  <dc:creator>lenovo</dc:creator>
  <cp:lastModifiedBy>lenovo</cp:lastModifiedBy>
  <cp:revision>38</cp:revision>
  <dcterms:created xsi:type="dcterms:W3CDTF">2022-05-07T21:08:32Z</dcterms:created>
  <dcterms:modified xsi:type="dcterms:W3CDTF">2022-06-07T10:45:14Z</dcterms:modified>
</cp:coreProperties>
</file>