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trictFirstAndLastChars="0" embedTrueTypeFonts="1" saveSubsetFonts="1" autoCompressPictures="0">
  <p:sldMasterIdLst>
    <p:sldMasterId id="2147483678" r:id="rId1"/>
  </p:sldMasterIdLst>
  <p:notesMasterIdLst>
    <p:notesMasterId r:id="rId15"/>
  </p:notesMasterIdLst>
  <p:sldIdLst>
    <p:sldId id="256" r:id="rId2"/>
    <p:sldId id="258" r:id="rId3"/>
    <p:sldId id="298" r:id="rId4"/>
    <p:sldId id="260" r:id="rId5"/>
    <p:sldId id="268" r:id="rId6"/>
    <p:sldId id="294" r:id="rId7"/>
    <p:sldId id="305" r:id="rId8"/>
    <p:sldId id="304" r:id="rId9"/>
    <p:sldId id="306" r:id="rId10"/>
    <p:sldId id="307" r:id="rId11"/>
    <p:sldId id="308" r:id="rId12"/>
    <p:sldId id="297" r:id="rId13"/>
    <p:sldId id="295" r:id="rId14"/>
  </p:sldIdLst>
  <p:sldSz cx="9144000" cy="5143500" type="screen16x9"/>
  <p:notesSz cx="6858000" cy="9144000"/>
  <p:embeddedFontLst>
    <p:embeddedFont>
      <p:font typeface="Anaheim" panose="020B0604020202020204" charset="0"/>
      <p:regular r:id="rId16"/>
    </p:embeddedFont>
    <p:embeddedFont>
      <p:font typeface="Montserrat ExtraBold" panose="020B0604020202020204" charset="0"/>
      <p:bold r:id="rId17"/>
      <p:italic r:id="rId18"/>
      <p:boldItalic r:id="rId19"/>
    </p:embeddedFont>
    <p:embeddedFont>
      <p:font typeface="Montserrat" panose="020B0604020202020204" charset="0"/>
      <p:regular r:id="rId20"/>
      <p:bold r:id="rId21"/>
      <p:italic r:id="rId22"/>
      <p:boldItalic r:id="rId23"/>
    </p:embeddedFont>
    <p:embeddedFont>
      <p:font typeface="Bebas Neue" panose="020B0604020202020204" charset="0"/>
      <p:regular r:id="rId24"/>
    </p:embeddedFont>
    <p:embeddedFont>
      <p:font typeface="Lato"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8693F5-9D48-4101-85CD-9DD343138677}">
  <a:tblStyle styleId="{0C8693F5-9D48-4101-85CD-9DD34313867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3"/>
  </p:normalViewPr>
  <p:slideViewPr>
    <p:cSldViewPr snapToGrid="0" snapToObjects="1">
      <p:cViewPr varScale="1">
        <p:scale>
          <a:sx n="97" d="100"/>
          <a:sy n="97" d="100"/>
        </p:scale>
        <p:origin x="4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ged14d0993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7" name="Google Shape;1277;ged14d0993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gea4abbe9e3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5" name="Google Shape;1335;gea4abbe9e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gea4abbe9e3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5" name="Google Shape;1335;gea4abbe9e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0853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gec6c45cc6d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6" name="Google Shape;1416;gec6c45cc6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7"/>
        <p:cNvGrpSpPr/>
        <p:nvPr/>
      </p:nvGrpSpPr>
      <p:grpSpPr>
        <a:xfrm>
          <a:off x="0" y="0"/>
          <a:ext cx="0" cy="0"/>
          <a:chOff x="0" y="0"/>
          <a:chExt cx="0" cy="0"/>
        </a:xfrm>
      </p:grpSpPr>
      <p:sp>
        <p:nvSpPr>
          <p:cNvPr id="1668" name="Google Shape;1668;ged6adc3a4d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9" name="Google Shape;1669;ged6adc3a4d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7"/>
        <p:cNvGrpSpPr/>
        <p:nvPr/>
      </p:nvGrpSpPr>
      <p:grpSpPr>
        <a:xfrm>
          <a:off x="0" y="0"/>
          <a:ext cx="0" cy="0"/>
          <a:chOff x="0" y="0"/>
          <a:chExt cx="0" cy="0"/>
        </a:xfrm>
      </p:grpSpPr>
      <p:sp>
        <p:nvSpPr>
          <p:cNvPr id="1588" name="Google Shape;1588;ged6adc3a4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9" name="Google Shape;1589;ged6adc3a4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6194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7"/>
        <p:cNvGrpSpPr/>
        <p:nvPr/>
      </p:nvGrpSpPr>
      <p:grpSpPr>
        <a:xfrm>
          <a:off x="0" y="0"/>
          <a:ext cx="0" cy="0"/>
          <a:chOff x="0" y="0"/>
          <a:chExt cx="0" cy="0"/>
        </a:xfrm>
      </p:grpSpPr>
      <p:sp>
        <p:nvSpPr>
          <p:cNvPr id="1588" name="Google Shape;1588;ged6adc3a4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9" name="Google Shape;1589;ged6adc3a4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4813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5100" y="1962325"/>
            <a:ext cx="5901300" cy="21795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4200">
                <a:latin typeface="Montserrat ExtraBold"/>
                <a:ea typeface="Montserrat ExtraBold"/>
                <a:cs typeface="Montserrat ExtraBold"/>
                <a:sym typeface="Montserrat Extra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715100" y="4029625"/>
            <a:ext cx="60363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600">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7">
    <p:spTree>
      <p:nvGrpSpPr>
        <p:cNvPr id="1" name="Shape 1245"/>
        <p:cNvGrpSpPr/>
        <p:nvPr/>
      </p:nvGrpSpPr>
      <p:grpSpPr>
        <a:xfrm>
          <a:off x="0" y="0"/>
          <a:ext cx="0" cy="0"/>
          <a:chOff x="0" y="0"/>
          <a:chExt cx="0" cy="0"/>
        </a:xfrm>
      </p:grpSpPr>
      <p:grpSp>
        <p:nvGrpSpPr>
          <p:cNvPr id="1246" name="Google Shape;1246;p29"/>
          <p:cNvGrpSpPr/>
          <p:nvPr/>
        </p:nvGrpSpPr>
        <p:grpSpPr>
          <a:xfrm rot="10800000" flipH="1">
            <a:off x="-249665" y="1900676"/>
            <a:ext cx="1430429" cy="666772"/>
            <a:chOff x="1989538" y="505800"/>
            <a:chExt cx="1010975" cy="471250"/>
          </a:xfrm>
        </p:grpSpPr>
        <p:sp>
          <p:nvSpPr>
            <p:cNvPr id="1247" name="Google Shape;1247;p29"/>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9"/>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9"/>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9"/>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9"/>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9"/>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3" name="Google Shape;1253;p29"/>
          <p:cNvGrpSpPr/>
          <p:nvPr/>
        </p:nvGrpSpPr>
        <p:grpSpPr>
          <a:xfrm rot="10800000" flipH="1">
            <a:off x="2644344" y="-131794"/>
            <a:ext cx="1165656" cy="666798"/>
            <a:chOff x="3359550" y="4109075"/>
            <a:chExt cx="886700" cy="507225"/>
          </a:xfrm>
        </p:grpSpPr>
        <p:sp>
          <p:nvSpPr>
            <p:cNvPr id="1254" name="Google Shape;1254;p29"/>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9"/>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9"/>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9"/>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9"/>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9"/>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9"/>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9"/>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9"/>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9"/>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9"/>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5" name="Google Shape;1265;p29"/>
          <p:cNvSpPr/>
          <p:nvPr/>
        </p:nvSpPr>
        <p:spPr>
          <a:xfrm rot="9951389" flipH="1">
            <a:off x="6746767" y="4217115"/>
            <a:ext cx="3487393" cy="2227193"/>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9"/>
          <p:cNvSpPr/>
          <p:nvPr/>
        </p:nvSpPr>
        <p:spPr>
          <a:xfrm rot="2268790" flipH="1">
            <a:off x="-696897" y="-1039164"/>
            <a:ext cx="2512780" cy="2354560"/>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9"/>
          <p:cNvSpPr/>
          <p:nvPr/>
        </p:nvSpPr>
        <p:spPr>
          <a:xfrm rot="9193379" flipH="1">
            <a:off x="6628716" y="3971734"/>
            <a:ext cx="3462882" cy="1273529"/>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9"/>
          <p:cNvSpPr/>
          <p:nvPr/>
        </p:nvSpPr>
        <p:spPr>
          <a:xfrm rot="7007436" flipH="1">
            <a:off x="65375" y="24288"/>
            <a:ext cx="2533280" cy="1021410"/>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75"/>
        <p:cNvGrpSpPr/>
        <p:nvPr/>
      </p:nvGrpSpPr>
      <p:grpSpPr>
        <a:xfrm>
          <a:off x="0" y="0"/>
          <a:ext cx="0" cy="0"/>
          <a:chOff x="0" y="0"/>
          <a:chExt cx="0" cy="0"/>
        </a:xfrm>
      </p:grpSpPr>
      <p:grpSp>
        <p:nvGrpSpPr>
          <p:cNvPr id="176" name="Google Shape;176;p8"/>
          <p:cNvGrpSpPr/>
          <p:nvPr/>
        </p:nvGrpSpPr>
        <p:grpSpPr>
          <a:xfrm>
            <a:off x="2300595" y="4762100"/>
            <a:ext cx="1585916" cy="739297"/>
            <a:chOff x="1989538" y="505800"/>
            <a:chExt cx="1010975" cy="471250"/>
          </a:xfrm>
        </p:grpSpPr>
        <p:sp>
          <p:nvSpPr>
            <p:cNvPr id="177" name="Google Shape;177;p8"/>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8"/>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8"/>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 name="Google Shape;183;p8"/>
          <p:cNvGrpSpPr/>
          <p:nvPr/>
        </p:nvGrpSpPr>
        <p:grpSpPr>
          <a:xfrm rot="10800000">
            <a:off x="5034037" y="-119553"/>
            <a:ext cx="1292365" cy="739280"/>
            <a:chOff x="3359550" y="4109075"/>
            <a:chExt cx="886700" cy="507225"/>
          </a:xfrm>
        </p:grpSpPr>
        <p:sp>
          <p:nvSpPr>
            <p:cNvPr id="184" name="Google Shape;184;p8"/>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8"/>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8"/>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8"/>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8"/>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8"/>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8"/>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 name="Google Shape;195;p8"/>
          <p:cNvGrpSpPr/>
          <p:nvPr/>
        </p:nvGrpSpPr>
        <p:grpSpPr>
          <a:xfrm rot="5400000">
            <a:off x="5798693" y="-416778"/>
            <a:ext cx="891159" cy="952114"/>
            <a:chOff x="2672525" y="4916125"/>
            <a:chExt cx="539475" cy="576375"/>
          </a:xfrm>
        </p:grpSpPr>
        <p:sp>
          <p:nvSpPr>
            <p:cNvPr id="196" name="Google Shape;196;p8"/>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8"/>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8"/>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8"/>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8"/>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8"/>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8"/>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8"/>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8"/>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8"/>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8"/>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8"/>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8"/>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8"/>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8"/>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8"/>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8"/>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8"/>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8"/>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8"/>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8"/>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8"/>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8"/>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8"/>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8"/>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8"/>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 name="Google Shape;222;p8"/>
          <p:cNvGrpSpPr/>
          <p:nvPr/>
        </p:nvGrpSpPr>
        <p:grpSpPr>
          <a:xfrm rot="5400000">
            <a:off x="3498259" y="4762110"/>
            <a:ext cx="742332" cy="739279"/>
            <a:chOff x="2390625" y="3903300"/>
            <a:chExt cx="516800" cy="514675"/>
          </a:xfrm>
        </p:grpSpPr>
        <p:sp>
          <p:nvSpPr>
            <p:cNvPr id="223" name="Google Shape;223;p8"/>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8"/>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8"/>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8"/>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8"/>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8"/>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8"/>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8"/>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8"/>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8"/>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8"/>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8"/>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8"/>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8"/>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8"/>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8"/>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8"/>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8"/>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 name="Google Shape;241;p8"/>
          <p:cNvSpPr txBox="1">
            <a:spLocks noGrp="1"/>
          </p:cNvSpPr>
          <p:nvPr>
            <p:ph type="title"/>
          </p:nvPr>
        </p:nvSpPr>
        <p:spPr>
          <a:xfrm>
            <a:off x="715100" y="1307100"/>
            <a:ext cx="77139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8000" b="0">
                <a:latin typeface="Montserrat ExtraBold"/>
                <a:ea typeface="Montserrat ExtraBold"/>
                <a:cs typeface="Montserrat ExtraBold"/>
                <a:sym typeface="Montserrat ExtraBold"/>
              </a:defRPr>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242" name="Google Shape;242;p8"/>
          <p:cNvSpPr/>
          <p:nvPr/>
        </p:nvSpPr>
        <p:spPr>
          <a:xfrm rot="-1681101">
            <a:off x="-1205347" y="-803595"/>
            <a:ext cx="3448242" cy="2202190"/>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8"/>
          <p:cNvSpPr/>
          <p:nvPr/>
        </p:nvSpPr>
        <p:spPr>
          <a:xfrm rot="9001533">
            <a:off x="7233637" y="4016041"/>
            <a:ext cx="3448393" cy="2202286"/>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8"/>
          <p:cNvSpPr/>
          <p:nvPr/>
        </p:nvSpPr>
        <p:spPr>
          <a:xfrm rot="8322834">
            <a:off x="-979582" y="3834309"/>
            <a:ext cx="2494790" cy="2337906"/>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8"/>
          <p:cNvSpPr/>
          <p:nvPr/>
        </p:nvSpPr>
        <p:spPr>
          <a:xfrm rot="-2033218">
            <a:off x="7516705" y="-633892"/>
            <a:ext cx="2494709" cy="2337798"/>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8"/>
          <p:cNvSpPr/>
          <p:nvPr/>
        </p:nvSpPr>
        <p:spPr>
          <a:xfrm rot="9403132">
            <a:off x="6456797" y="3969939"/>
            <a:ext cx="3472670" cy="1277129"/>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8"/>
          <p:cNvSpPr/>
          <p:nvPr/>
        </p:nvSpPr>
        <p:spPr>
          <a:xfrm rot="-1594621">
            <a:off x="-517683" y="93050"/>
            <a:ext cx="3472527" cy="1277076"/>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8"/>
          <p:cNvSpPr/>
          <p:nvPr/>
        </p:nvSpPr>
        <p:spPr>
          <a:xfrm rot="-7045259">
            <a:off x="7049248" y="330641"/>
            <a:ext cx="2533133" cy="1021351"/>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
        <p:nvSpPr>
          <p:cNvPr id="249" name="Google Shape;249;p8"/>
          <p:cNvSpPr/>
          <p:nvPr/>
        </p:nvSpPr>
        <p:spPr>
          <a:xfrm rot="3224369">
            <a:off x="-725579" y="4097801"/>
            <a:ext cx="2533242" cy="1021395"/>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50"/>
        <p:cNvGrpSpPr/>
        <p:nvPr/>
      </p:nvGrpSpPr>
      <p:grpSpPr>
        <a:xfrm>
          <a:off x="0" y="0"/>
          <a:ext cx="0" cy="0"/>
          <a:chOff x="0" y="0"/>
          <a:chExt cx="0" cy="0"/>
        </a:xfrm>
      </p:grpSpPr>
      <p:sp>
        <p:nvSpPr>
          <p:cNvPr id="251" name="Google Shape;251;p9"/>
          <p:cNvSpPr txBox="1">
            <a:spLocks noGrp="1"/>
          </p:cNvSpPr>
          <p:nvPr>
            <p:ph type="title"/>
          </p:nvPr>
        </p:nvSpPr>
        <p:spPr>
          <a:xfrm>
            <a:off x="3234600" y="1391050"/>
            <a:ext cx="5144100" cy="679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000">
                <a:latin typeface="Montserrat ExtraBold"/>
                <a:ea typeface="Montserrat ExtraBold"/>
                <a:cs typeface="Montserrat ExtraBold"/>
                <a:sym typeface="Montserrat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52" name="Google Shape;252;p9"/>
          <p:cNvSpPr txBox="1">
            <a:spLocks noGrp="1"/>
          </p:cNvSpPr>
          <p:nvPr>
            <p:ph type="subTitle" idx="1"/>
          </p:nvPr>
        </p:nvSpPr>
        <p:spPr>
          <a:xfrm>
            <a:off x="3555000" y="2070650"/>
            <a:ext cx="48237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3" name="Google Shape;253;p9"/>
          <p:cNvSpPr/>
          <p:nvPr/>
        </p:nvSpPr>
        <p:spPr>
          <a:xfrm rot="775939" flipH="1">
            <a:off x="6112163" y="-1892601"/>
            <a:ext cx="4031618" cy="2574758"/>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9"/>
          <p:cNvSpPr/>
          <p:nvPr/>
        </p:nvSpPr>
        <p:spPr>
          <a:xfrm rot="9951363" flipH="1">
            <a:off x="6264486" y="4337819"/>
            <a:ext cx="4031777" cy="2574860"/>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9"/>
          <p:cNvSpPr/>
          <p:nvPr/>
        </p:nvSpPr>
        <p:spPr>
          <a:xfrm rot="825390" flipH="1">
            <a:off x="5982474" y="-517543"/>
            <a:ext cx="3651369" cy="1342848"/>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rot="9664858" flipH="1">
            <a:off x="6302216" y="4070430"/>
            <a:ext cx="3651468" cy="1342885"/>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6"/>
        </a:solidFill>
        <a:effectLst/>
      </p:bgPr>
    </p:bg>
    <p:spTree>
      <p:nvGrpSpPr>
        <p:cNvPr id="1" name="Shape 293"/>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294"/>
        <p:cNvGrpSpPr/>
        <p:nvPr/>
      </p:nvGrpSpPr>
      <p:grpSpPr>
        <a:xfrm>
          <a:off x="0" y="0"/>
          <a:ext cx="0" cy="0"/>
          <a:chOff x="0" y="0"/>
          <a:chExt cx="0" cy="0"/>
        </a:xfrm>
      </p:grpSpPr>
      <p:sp>
        <p:nvSpPr>
          <p:cNvPr id="295" name="Google Shape;295;p13"/>
          <p:cNvSpPr/>
          <p:nvPr/>
        </p:nvSpPr>
        <p:spPr>
          <a:xfrm rot="8513634">
            <a:off x="-1852148" y="3987144"/>
            <a:ext cx="2959939" cy="2773563"/>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3"/>
          <p:cNvSpPr/>
          <p:nvPr/>
        </p:nvSpPr>
        <p:spPr>
          <a:xfrm rot="-8395518">
            <a:off x="5548193" y="-1533244"/>
            <a:ext cx="4031520" cy="2574696"/>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3"/>
          <p:cNvSpPr/>
          <p:nvPr/>
        </p:nvSpPr>
        <p:spPr>
          <a:xfrm rot="448550">
            <a:off x="5994285" y="-306056"/>
            <a:ext cx="3651443" cy="1342876"/>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13"/>
          <p:cNvGrpSpPr/>
          <p:nvPr/>
        </p:nvGrpSpPr>
        <p:grpSpPr>
          <a:xfrm rot="10800000">
            <a:off x="3377249" y="-323660"/>
            <a:ext cx="1423863" cy="814502"/>
            <a:chOff x="3359550" y="4109075"/>
            <a:chExt cx="886700" cy="507225"/>
          </a:xfrm>
        </p:grpSpPr>
        <p:sp>
          <p:nvSpPr>
            <p:cNvPr id="299" name="Google Shape;299;p13"/>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3"/>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3"/>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3"/>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3"/>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3"/>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3"/>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3"/>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3"/>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3"/>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0" name="Google Shape;310;p13"/>
          <p:cNvSpPr txBox="1">
            <a:spLocks noGrp="1"/>
          </p:cNvSpPr>
          <p:nvPr>
            <p:ph type="title"/>
          </p:nvPr>
        </p:nvSpPr>
        <p:spPr>
          <a:xfrm>
            <a:off x="1443900" y="1277575"/>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11" name="Google Shape;311;p13"/>
          <p:cNvSpPr txBox="1">
            <a:spLocks noGrp="1"/>
          </p:cNvSpPr>
          <p:nvPr>
            <p:ph type="title" idx="2" hasCustomPrompt="1"/>
          </p:nvPr>
        </p:nvSpPr>
        <p:spPr>
          <a:xfrm>
            <a:off x="719988" y="1164938"/>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2" name="Google Shape;312;p13"/>
          <p:cNvSpPr txBox="1">
            <a:spLocks noGrp="1"/>
          </p:cNvSpPr>
          <p:nvPr>
            <p:ph type="subTitle" idx="1"/>
          </p:nvPr>
        </p:nvSpPr>
        <p:spPr>
          <a:xfrm>
            <a:off x="1443900" y="1761702"/>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13" name="Google Shape;313;p13"/>
          <p:cNvSpPr txBox="1">
            <a:spLocks noGrp="1"/>
          </p:cNvSpPr>
          <p:nvPr>
            <p:ph type="title" idx="3"/>
          </p:nvPr>
        </p:nvSpPr>
        <p:spPr>
          <a:xfrm>
            <a:off x="1443900" y="2447872"/>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14" name="Google Shape;314;p13"/>
          <p:cNvSpPr txBox="1">
            <a:spLocks noGrp="1"/>
          </p:cNvSpPr>
          <p:nvPr>
            <p:ph type="title" idx="4" hasCustomPrompt="1"/>
          </p:nvPr>
        </p:nvSpPr>
        <p:spPr>
          <a:xfrm>
            <a:off x="719988" y="2363975"/>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5" name="Google Shape;315;p13"/>
          <p:cNvSpPr txBox="1">
            <a:spLocks noGrp="1"/>
          </p:cNvSpPr>
          <p:nvPr>
            <p:ph type="subTitle" idx="5"/>
          </p:nvPr>
        </p:nvSpPr>
        <p:spPr>
          <a:xfrm>
            <a:off x="1443900" y="2936594"/>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16" name="Google Shape;316;p13"/>
          <p:cNvSpPr txBox="1">
            <a:spLocks noGrp="1"/>
          </p:cNvSpPr>
          <p:nvPr>
            <p:ph type="title" idx="6"/>
          </p:nvPr>
        </p:nvSpPr>
        <p:spPr>
          <a:xfrm>
            <a:off x="1443900" y="3613582"/>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17" name="Google Shape;317;p13"/>
          <p:cNvSpPr txBox="1">
            <a:spLocks noGrp="1"/>
          </p:cNvSpPr>
          <p:nvPr>
            <p:ph type="title" idx="7" hasCustomPrompt="1"/>
          </p:nvPr>
        </p:nvSpPr>
        <p:spPr>
          <a:xfrm>
            <a:off x="720000" y="3531963"/>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8" name="Google Shape;318;p13"/>
          <p:cNvSpPr txBox="1">
            <a:spLocks noGrp="1"/>
          </p:cNvSpPr>
          <p:nvPr>
            <p:ph type="subTitle" idx="8"/>
          </p:nvPr>
        </p:nvSpPr>
        <p:spPr>
          <a:xfrm>
            <a:off x="1443900" y="4102298"/>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19" name="Google Shape;319;p13"/>
          <p:cNvSpPr txBox="1">
            <a:spLocks noGrp="1"/>
          </p:cNvSpPr>
          <p:nvPr>
            <p:ph type="title" idx="9"/>
          </p:nvPr>
        </p:nvSpPr>
        <p:spPr>
          <a:xfrm>
            <a:off x="5500650" y="1277575"/>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0" name="Google Shape;320;p13"/>
          <p:cNvSpPr txBox="1">
            <a:spLocks noGrp="1"/>
          </p:cNvSpPr>
          <p:nvPr>
            <p:ph type="title" idx="13" hasCustomPrompt="1"/>
          </p:nvPr>
        </p:nvSpPr>
        <p:spPr>
          <a:xfrm>
            <a:off x="4760850" y="1164950"/>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21" name="Google Shape;321;p13"/>
          <p:cNvSpPr txBox="1">
            <a:spLocks noGrp="1"/>
          </p:cNvSpPr>
          <p:nvPr>
            <p:ph type="subTitle" idx="14"/>
          </p:nvPr>
        </p:nvSpPr>
        <p:spPr>
          <a:xfrm>
            <a:off x="5500650" y="1759475"/>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22" name="Google Shape;322;p13"/>
          <p:cNvSpPr txBox="1">
            <a:spLocks noGrp="1"/>
          </p:cNvSpPr>
          <p:nvPr>
            <p:ph type="title" idx="15"/>
          </p:nvPr>
        </p:nvSpPr>
        <p:spPr>
          <a:xfrm>
            <a:off x="5500650" y="2447863"/>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3" name="Google Shape;323;p13"/>
          <p:cNvSpPr txBox="1">
            <a:spLocks noGrp="1"/>
          </p:cNvSpPr>
          <p:nvPr>
            <p:ph type="title" idx="16" hasCustomPrompt="1"/>
          </p:nvPr>
        </p:nvSpPr>
        <p:spPr>
          <a:xfrm>
            <a:off x="4760863" y="2363975"/>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24" name="Google Shape;324;p13"/>
          <p:cNvSpPr txBox="1">
            <a:spLocks noGrp="1"/>
          </p:cNvSpPr>
          <p:nvPr>
            <p:ph type="subTitle" idx="17"/>
          </p:nvPr>
        </p:nvSpPr>
        <p:spPr>
          <a:xfrm>
            <a:off x="5500650" y="2936588"/>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25" name="Google Shape;325;p13"/>
          <p:cNvSpPr txBox="1">
            <a:spLocks noGrp="1"/>
          </p:cNvSpPr>
          <p:nvPr>
            <p:ph type="title" idx="18"/>
          </p:nvPr>
        </p:nvSpPr>
        <p:spPr>
          <a:xfrm>
            <a:off x="5500650" y="3613563"/>
            <a:ext cx="2906100" cy="4233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6" name="Google Shape;326;p13"/>
          <p:cNvSpPr txBox="1">
            <a:spLocks noGrp="1"/>
          </p:cNvSpPr>
          <p:nvPr>
            <p:ph type="title" idx="19" hasCustomPrompt="1"/>
          </p:nvPr>
        </p:nvSpPr>
        <p:spPr>
          <a:xfrm>
            <a:off x="4742163" y="3531975"/>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27" name="Google Shape;327;p13"/>
          <p:cNvSpPr txBox="1">
            <a:spLocks noGrp="1"/>
          </p:cNvSpPr>
          <p:nvPr>
            <p:ph type="subTitle" idx="20"/>
          </p:nvPr>
        </p:nvSpPr>
        <p:spPr>
          <a:xfrm>
            <a:off x="5500650" y="4104603"/>
            <a:ext cx="2906100" cy="4233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28" name="Google Shape;328;p13"/>
          <p:cNvSpPr txBox="1">
            <a:spLocks noGrp="1"/>
          </p:cNvSpPr>
          <p:nvPr>
            <p:ph type="title" idx="21"/>
          </p:nvPr>
        </p:nvSpPr>
        <p:spPr>
          <a:xfrm>
            <a:off x="720000" y="532925"/>
            <a:ext cx="7704000" cy="430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a:latin typeface="Montserrat ExtraBold"/>
                <a:ea typeface="Montserrat ExtraBold"/>
                <a:cs typeface="Montserrat ExtraBold"/>
                <a:sym typeface="Montserrat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9" name="Google Shape;329;p13"/>
          <p:cNvSpPr/>
          <p:nvPr/>
        </p:nvSpPr>
        <p:spPr>
          <a:xfrm rot="5400000">
            <a:off x="-1762086" y="3880249"/>
            <a:ext cx="3673828" cy="1481275"/>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grpSp>
        <p:nvGrpSpPr>
          <p:cNvPr id="330" name="Google Shape;330;p13"/>
          <p:cNvGrpSpPr/>
          <p:nvPr/>
        </p:nvGrpSpPr>
        <p:grpSpPr>
          <a:xfrm>
            <a:off x="8604525" y="4454125"/>
            <a:ext cx="539475" cy="576375"/>
            <a:chOff x="2672525" y="4916125"/>
            <a:chExt cx="539475" cy="576375"/>
          </a:xfrm>
        </p:grpSpPr>
        <p:sp>
          <p:nvSpPr>
            <p:cNvPr id="331" name="Google Shape;331;p13"/>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3"/>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3"/>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3"/>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3"/>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3"/>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3"/>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3"/>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3"/>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3"/>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3"/>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3"/>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3"/>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3"/>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3"/>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3"/>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1">
    <p:spTree>
      <p:nvGrpSpPr>
        <p:cNvPr id="1" name="Shape 782"/>
        <p:cNvGrpSpPr/>
        <p:nvPr/>
      </p:nvGrpSpPr>
      <p:grpSpPr>
        <a:xfrm>
          <a:off x="0" y="0"/>
          <a:ext cx="0" cy="0"/>
          <a:chOff x="0" y="0"/>
          <a:chExt cx="0" cy="0"/>
        </a:xfrm>
      </p:grpSpPr>
      <p:sp>
        <p:nvSpPr>
          <p:cNvPr id="783" name="Google Shape;783;p21"/>
          <p:cNvSpPr txBox="1">
            <a:spLocks noGrp="1"/>
          </p:cNvSpPr>
          <p:nvPr>
            <p:ph type="title"/>
          </p:nvPr>
        </p:nvSpPr>
        <p:spPr>
          <a:xfrm>
            <a:off x="728375" y="2075275"/>
            <a:ext cx="3649800" cy="1598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4200"/>
              <a:buNone/>
              <a:defRPr b="0">
                <a:latin typeface="Montserrat ExtraBold"/>
                <a:ea typeface="Montserrat ExtraBold"/>
                <a:cs typeface="Montserrat ExtraBold"/>
                <a:sym typeface="Montserrat ExtraBold"/>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784" name="Google Shape;784;p21"/>
          <p:cNvSpPr txBox="1">
            <a:spLocks noGrp="1"/>
          </p:cNvSpPr>
          <p:nvPr>
            <p:ph type="subTitle" idx="1"/>
          </p:nvPr>
        </p:nvSpPr>
        <p:spPr>
          <a:xfrm>
            <a:off x="728375" y="3723575"/>
            <a:ext cx="3879000" cy="87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latin typeface="Lato"/>
                <a:ea typeface="Lato"/>
                <a:cs typeface="Lato"/>
                <a:sym typeface="Lato"/>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85" name="Google Shape;785;p21"/>
          <p:cNvSpPr/>
          <p:nvPr/>
        </p:nvSpPr>
        <p:spPr>
          <a:xfrm rot="-1191183" flipH="1">
            <a:off x="-628972" y="-1112478"/>
            <a:ext cx="3412124" cy="2179123"/>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1"/>
          <p:cNvSpPr/>
          <p:nvPr/>
        </p:nvSpPr>
        <p:spPr>
          <a:xfrm rot="-737772">
            <a:off x="-103376" y="122910"/>
            <a:ext cx="2931247" cy="1078012"/>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7" name="Google Shape;787;p21"/>
          <p:cNvGrpSpPr/>
          <p:nvPr/>
        </p:nvGrpSpPr>
        <p:grpSpPr>
          <a:xfrm rot="-2100627" flipH="1">
            <a:off x="-220053" y="1490228"/>
            <a:ext cx="658109" cy="655403"/>
            <a:chOff x="2390625" y="3903300"/>
            <a:chExt cx="516800" cy="514675"/>
          </a:xfrm>
        </p:grpSpPr>
        <p:sp>
          <p:nvSpPr>
            <p:cNvPr id="788" name="Google Shape;788;p21"/>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1"/>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1"/>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1"/>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1"/>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1"/>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1"/>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1"/>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1"/>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1"/>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1"/>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1"/>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1"/>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1"/>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1"/>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1"/>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1"/>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1"/>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1">
  <p:cSld name="CUSTOM_2">
    <p:spTree>
      <p:nvGrpSpPr>
        <p:cNvPr id="1" name="Shape 806"/>
        <p:cNvGrpSpPr/>
        <p:nvPr/>
      </p:nvGrpSpPr>
      <p:grpSpPr>
        <a:xfrm>
          <a:off x="0" y="0"/>
          <a:ext cx="0" cy="0"/>
          <a:chOff x="0" y="0"/>
          <a:chExt cx="0" cy="0"/>
        </a:xfrm>
      </p:grpSpPr>
      <p:grpSp>
        <p:nvGrpSpPr>
          <p:cNvPr id="807" name="Google Shape;807;p22"/>
          <p:cNvGrpSpPr/>
          <p:nvPr/>
        </p:nvGrpSpPr>
        <p:grpSpPr>
          <a:xfrm rot="10800000">
            <a:off x="3568043" y="-363032"/>
            <a:ext cx="1569902" cy="898042"/>
            <a:chOff x="3359550" y="4109075"/>
            <a:chExt cx="886700" cy="507225"/>
          </a:xfrm>
        </p:grpSpPr>
        <p:sp>
          <p:nvSpPr>
            <p:cNvPr id="808" name="Google Shape;808;p22"/>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2"/>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2"/>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2"/>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2"/>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2"/>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2"/>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2"/>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2"/>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2"/>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2"/>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9" name="Google Shape;819;p22"/>
          <p:cNvGrpSpPr/>
          <p:nvPr/>
        </p:nvGrpSpPr>
        <p:grpSpPr>
          <a:xfrm>
            <a:off x="4487270" y="-390070"/>
            <a:ext cx="891159" cy="952114"/>
            <a:chOff x="2672525" y="4916125"/>
            <a:chExt cx="539475" cy="576375"/>
          </a:xfrm>
        </p:grpSpPr>
        <p:sp>
          <p:nvSpPr>
            <p:cNvPr id="820" name="Google Shape;820;p22"/>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2"/>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2"/>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2"/>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2"/>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2"/>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2"/>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2"/>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2"/>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2"/>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2"/>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2"/>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2"/>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2"/>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2"/>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2"/>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2"/>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2"/>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2"/>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2"/>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2"/>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2"/>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2"/>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2"/>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2"/>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2"/>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6" name="Google Shape;846;p22"/>
          <p:cNvGrpSpPr/>
          <p:nvPr/>
        </p:nvGrpSpPr>
        <p:grpSpPr>
          <a:xfrm>
            <a:off x="6692899" y="4741399"/>
            <a:ext cx="1142705" cy="482701"/>
            <a:chOff x="1989538" y="505800"/>
            <a:chExt cx="1010975" cy="471250"/>
          </a:xfrm>
        </p:grpSpPr>
        <p:sp>
          <p:nvSpPr>
            <p:cNvPr id="847" name="Google Shape;847;p22"/>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2"/>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2"/>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2"/>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2"/>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2"/>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3" name="Google Shape;853;p22"/>
          <p:cNvGrpSpPr/>
          <p:nvPr/>
        </p:nvGrpSpPr>
        <p:grpSpPr>
          <a:xfrm rot="5400000">
            <a:off x="7654950" y="4725400"/>
            <a:ext cx="516800" cy="514675"/>
            <a:chOff x="2390625" y="3903300"/>
            <a:chExt cx="516800" cy="514675"/>
          </a:xfrm>
        </p:grpSpPr>
        <p:sp>
          <p:nvSpPr>
            <p:cNvPr id="854" name="Google Shape;854;p22"/>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2"/>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2"/>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2"/>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2"/>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2"/>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2"/>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2"/>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2"/>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2"/>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2"/>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2"/>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2"/>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2"/>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2"/>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2"/>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2"/>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2"/>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2" name="Google Shape;872;p22"/>
          <p:cNvSpPr txBox="1">
            <a:spLocks noGrp="1"/>
          </p:cNvSpPr>
          <p:nvPr>
            <p:ph type="title"/>
          </p:nvPr>
        </p:nvSpPr>
        <p:spPr>
          <a:xfrm>
            <a:off x="715100" y="535000"/>
            <a:ext cx="7713900" cy="4827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b="0">
                <a:latin typeface="Montserrat ExtraBold"/>
                <a:ea typeface="Montserrat ExtraBold"/>
                <a:cs typeface="Montserrat ExtraBold"/>
                <a:sym typeface="Montserrat ExtraBold"/>
              </a:defRPr>
            </a:lvl1pPr>
            <a:lvl2pPr lvl="1">
              <a:spcBef>
                <a:spcPts val="0"/>
              </a:spcBef>
              <a:spcAft>
                <a:spcPts val="0"/>
              </a:spcAft>
              <a:buSzPts val="3500"/>
              <a:buNone/>
              <a:defRPr>
                <a:latin typeface="Anaheim"/>
                <a:ea typeface="Anaheim"/>
                <a:cs typeface="Anaheim"/>
                <a:sym typeface="Anaheim"/>
              </a:defRPr>
            </a:lvl2pPr>
            <a:lvl3pPr lvl="2">
              <a:spcBef>
                <a:spcPts val="0"/>
              </a:spcBef>
              <a:spcAft>
                <a:spcPts val="0"/>
              </a:spcAft>
              <a:buSzPts val="3500"/>
              <a:buNone/>
              <a:defRPr>
                <a:latin typeface="Anaheim"/>
                <a:ea typeface="Anaheim"/>
                <a:cs typeface="Anaheim"/>
                <a:sym typeface="Anaheim"/>
              </a:defRPr>
            </a:lvl3pPr>
            <a:lvl4pPr lvl="3">
              <a:spcBef>
                <a:spcPts val="0"/>
              </a:spcBef>
              <a:spcAft>
                <a:spcPts val="0"/>
              </a:spcAft>
              <a:buSzPts val="3500"/>
              <a:buNone/>
              <a:defRPr>
                <a:latin typeface="Anaheim"/>
                <a:ea typeface="Anaheim"/>
                <a:cs typeface="Anaheim"/>
                <a:sym typeface="Anaheim"/>
              </a:defRPr>
            </a:lvl4pPr>
            <a:lvl5pPr lvl="4">
              <a:spcBef>
                <a:spcPts val="0"/>
              </a:spcBef>
              <a:spcAft>
                <a:spcPts val="0"/>
              </a:spcAft>
              <a:buSzPts val="3500"/>
              <a:buNone/>
              <a:defRPr>
                <a:latin typeface="Anaheim"/>
                <a:ea typeface="Anaheim"/>
                <a:cs typeface="Anaheim"/>
                <a:sym typeface="Anaheim"/>
              </a:defRPr>
            </a:lvl5pPr>
            <a:lvl6pPr lvl="5">
              <a:spcBef>
                <a:spcPts val="0"/>
              </a:spcBef>
              <a:spcAft>
                <a:spcPts val="0"/>
              </a:spcAft>
              <a:buSzPts val="3500"/>
              <a:buNone/>
              <a:defRPr>
                <a:latin typeface="Anaheim"/>
                <a:ea typeface="Anaheim"/>
                <a:cs typeface="Anaheim"/>
                <a:sym typeface="Anaheim"/>
              </a:defRPr>
            </a:lvl6pPr>
            <a:lvl7pPr lvl="6">
              <a:spcBef>
                <a:spcPts val="0"/>
              </a:spcBef>
              <a:spcAft>
                <a:spcPts val="0"/>
              </a:spcAft>
              <a:buSzPts val="3500"/>
              <a:buNone/>
              <a:defRPr>
                <a:latin typeface="Anaheim"/>
                <a:ea typeface="Anaheim"/>
                <a:cs typeface="Anaheim"/>
                <a:sym typeface="Anaheim"/>
              </a:defRPr>
            </a:lvl7pPr>
            <a:lvl8pPr lvl="7">
              <a:spcBef>
                <a:spcPts val="0"/>
              </a:spcBef>
              <a:spcAft>
                <a:spcPts val="0"/>
              </a:spcAft>
              <a:buSzPts val="3500"/>
              <a:buNone/>
              <a:defRPr>
                <a:latin typeface="Anaheim"/>
                <a:ea typeface="Anaheim"/>
                <a:cs typeface="Anaheim"/>
                <a:sym typeface="Anaheim"/>
              </a:defRPr>
            </a:lvl8pPr>
            <a:lvl9pPr lvl="8">
              <a:spcBef>
                <a:spcPts val="0"/>
              </a:spcBef>
              <a:spcAft>
                <a:spcPts val="0"/>
              </a:spcAft>
              <a:buSzPts val="3500"/>
              <a:buNone/>
              <a:defRPr>
                <a:latin typeface="Anaheim"/>
                <a:ea typeface="Anaheim"/>
                <a:cs typeface="Anaheim"/>
                <a:sym typeface="Anaheim"/>
              </a:defRPr>
            </a:lvl9pPr>
          </a:lstStyle>
          <a:p>
            <a:endParaRPr/>
          </a:p>
        </p:txBody>
      </p:sp>
      <p:sp>
        <p:nvSpPr>
          <p:cNvPr id="873" name="Google Shape;873;p22"/>
          <p:cNvSpPr/>
          <p:nvPr/>
        </p:nvSpPr>
        <p:spPr>
          <a:xfrm rot="-9165927">
            <a:off x="-926193" y="4528732"/>
            <a:ext cx="2688314" cy="1716868"/>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2"/>
          <p:cNvSpPr/>
          <p:nvPr/>
        </p:nvSpPr>
        <p:spPr>
          <a:xfrm rot="1178431">
            <a:off x="6979654" y="-740221"/>
            <a:ext cx="2688088" cy="1716724"/>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2"/>
          <p:cNvSpPr/>
          <p:nvPr/>
        </p:nvSpPr>
        <p:spPr>
          <a:xfrm rot="-8537776">
            <a:off x="-788660" y="4295681"/>
            <a:ext cx="2815172" cy="1035324"/>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2"/>
          <p:cNvSpPr/>
          <p:nvPr/>
        </p:nvSpPr>
        <p:spPr>
          <a:xfrm rot="2700000">
            <a:off x="6723131" y="17352"/>
            <a:ext cx="2815116" cy="1035303"/>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2">
  <p:cSld name="CUSTOM_6">
    <p:spTree>
      <p:nvGrpSpPr>
        <p:cNvPr id="1" name="Shape 1052"/>
        <p:cNvGrpSpPr/>
        <p:nvPr/>
      </p:nvGrpSpPr>
      <p:grpSpPr>
        <a:xfrm>
          <a:off x="0" y="0"/>
          <a:ext cx="0" cy="0"/>
          <a:chOff x="0" y="0"/>
          <a:chExt cx="0" cy="0"/>
        </a:xfrm>
      </p:grpSpPr>
      <p:sp>
        <p:nvSpPr>
          <p:cNvPr id="1053" name="Google Shape;1053;p26"/>
          <p:cNvSpPr/>
          <p:nvPr/>
        </p:nvSpPr>
        <p:spPr>
          <a:xfrm rot="1141569" flipH="1">
            <a:off x="7098283" y="-1107439"/>
            <a:ext cx="3186296" cy="2034900"/>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6"/>
          <p:cNvSpPr/>
          <p:nvPr/>
        </p:nvSpPr>
        <p:spPr>
          <a:xfrm rot="-9707416" flipH="1">
            <a:off x="-1105725" y="4284739"/>
            <a:ext cx="3186346" cy="2034933"/>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6"/>
          <p:cNvSpPr/>
          <p:nvPr/>
        </p:nvSpPr>
        <p:spPr>
          <a:xfrm rot="750311" flipH="1">
            <a:off x="6419014" y="-184614"/>
            <a:ext cx="3341059" cy="1228727"/>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6"/>
          <p:cNvSpPr/>
          <p:nvPr/>
        </p:nvSpPr>
        <p:spPr>
          <a:xfrm rot="-9557013" flipH="1">
            <a:off x="-304026" y="4333667"/>
            <a:ext cx="3005355" cy="1105266"/>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6"/>
          <p:cNvSpPr txBox="1">
            <a:spLocks noGrp="1"/>
          </p:cNvSpPr>
          <p:nvPr>
            <p:ph type="title"/>
          </p:nvPr>
        </p:nvSpPr>
        <p:spPr>
          <a:xfrm>
            <a:off x="1262475" y="3654675"/>
            <a:ext cx="1926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58" name="Google Shape;1058;p26"/>
          <p:cNvSpPr txBox="1">
            <a:spLocks noGrp="1"/>
          </p:cNvSpPr>
          <p:nvPr>
            <p:ph type="subTitle" idx="1"/>
          </p:nvPr>
        </p:nvSpPr>
        <p:spPr>
          <a:xfrm>
            <a:off x="1261725" y="2605463"/>
            <a:ext cx="1926300" cy="96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59" name="Google Shape;1059;p26"/>
          <p:cNvSpPr txBox="1">
            <a:spLocks noGrp="1"/>
          </p:cNvSpPr>
          <p:nvPr>
            <p:ph type="title" idx="2"/>
          </p:nvPr>
        </p:nvSpPr>
        <p:spPr>
          <a:xfrm>
            <a:off x="3608775" y="3654675"/>
            <a:ext cx="1926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60" name="Google Shape;1060;p26"/>
          <p:cNvSpPr txBox="1">
            <a:spLocks noGrp="1"/>
          </p:cNvSpPr>
          <p:nvPr>
            <p:ph type="subTitle" idx="3"/>
          </p:nvPr>
        </p:nvSpPr>
        <p:spPr>
          <a:xfrm>
            <a:off x="3608850" y="2605463"/>
            <a:ext cx="1926300" cy="96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61" name="Google Shape;1061;p26"/>
          <p:cNvSpPr txBox="1">
            <a:spLocks noGrp="1"/>
          </p:cNvSpPr>
          <p:nvPr>
            <p:ph type="title" idx="4"/>
          </p:nvPr>
        </p:nvSpPr>
        <p:spPr>
          <a:xfrm>
            <a:off x="5955825" y="3654675"/>
            <a:ext cx="1926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62" name="Google Shape;1062;p26"/>
          <p:cNvSpPr txBox="1">
            <a:spLocks noGrp="1"/>
          </p:cNvSpPr>
          <p:nvPr>
            <p:ph type="subTitle" idx="5"/>
          </p:nvPr>
        </p:nvSpPr>
        <p:spPr>
          <a:xfrm>
            <a:off x="5955675" y="2605463"/>
            <a:ext cx="1926300" cy="96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63" name="Google Shape;1063;p26"/>
          <p:cNvSpPr txBox="1">
            <a:spLocks noGrp="1"/>
          </p:cNvSpPr>
          <p:nvPr>
            <p:ph type="title" idx="6"/>
          </p:nvPr>
        </p:nvSpPr>
        <p:spPr>
          <a:xfrm>
            <a:off x="720000" y="490050"/>
            <a:ext cx="7704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b="0">
                <a:latin typeface="Montserrat ExtraBold"/>
                <a:ea typeface="Montserrat ExtraBold"/>
                <a:cs typeface="Montserrat ExtraBold"/>
                <a:sym typeface="Montserrat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064" name="Google Shape;1064;p26"/>
          <p:cNvGrpSpPr/>
          <p:nvPr/>
        </p:nvGrpSpPr>
        <p:grpSpPr>
          <a:xfrm rot="9134480">
            <a:off x="-628785" y="-231920"/>
            <a:ext cx="1932185" cy="1105281"/>
            <a:chOff x="3359550" y="4109075"/>
            <a:chExt cx="886700" cy="507225"/>
          </a:xfrm>
        </p:grpSpPr>
        <p:sp>
          <p:nvSpPr>
            <p:cNvPr id="1065" name="Google Shape;1065;p26"/>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6"/>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6"/>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6"/>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6"/>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6"/>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6"/>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6"/>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6"/>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6"/>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6"/>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6" name="Google Shape;1076;p26"/>
          <p:cNvGrpSpPr/>
          <p:nvPr/>
        </p:nvGrpSpPr>
        <p:grpSpPr>
          <a:xfrm>
            <a:off x="8122687" y="4728329"/>
            <a:ext cx="1132090" cy="527706"/>
            <a:chOff x="1989538" y="505800"/>
            <a:chExt cx="1010975" cy="471250"/>
          </a:xfrm>
        </p:grpSpPr>
        <p:sp>
          <p:nvSpPr>
            <p:cNvPr id="1077" name="Google Shape;1077;p26"/>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6"/>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6"/>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6"/>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6"/>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6"/>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3" name="Google Shape;1083;p26"/>
          <p:cNvGrpSpPr/>
          <p:nvPr/>
        </p:nvGrpSpPr>
        <p:grpSpPr>
          <a:xfrm>
            <a:off x="715095" y="-243270"/>
            <a:ext cx="891159" cy="952114"/>
            <a:chOff x="2672525" y="4916125"/>
            <a:chExt cx="539475" cy="576375"/>
          </a:xfrm>
        </p:grpSpPr>
        <p:sp>
          <p:nvSpPr>
            <p:cNvPr id="1084" name="Google Shape;1084;p26"/>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6"/>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6"/>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6"/>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6"/>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6"/>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6"/>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6"/>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6"/>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6"/>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6"/>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6"/>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6"/>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6"/>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6"/>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6"/>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6"/>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6"/>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6"/>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6"/>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6"/>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6"/>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6"/>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6"/>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6"/>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6"/>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0" name="Google Shape;1110;p26"/>
          <p:cNvGrpSpPr/>
          <p:nvPr/>
        </p:nvGrpSpPr>
        <p:grpSpPr>
          <a:xfrm>
            <a:off x="7769250" y="4817750"/>
            <a:ext cx="516800" cy="514675"/>
            <a:chOff x="2390625" y="3903300"/>
            <a:chExt cx="516800" cy="514675"/>
          </a:xfrm>
        </p:grpSpPr>
        <p:sp>
          <p:nvSpPr>
            <p:cNvPr id="1111" name="Google Shape;1111;p26"/>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6"/>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6"/>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6"/>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6"/>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6"/>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6"/>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6"/>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6"/>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6"/>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6"/>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6"/>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6"/>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6"/>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6"/>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6"/>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6"/>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6"/>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BLANK_1_1_1_1_1_1_1">
    <p:spTree>
      <p:nvGrpSpPr>
        <p:cNvPr id="1" name="Shape 1206"/>
        <p:cNvGrpSpPr/>
        <p:nvPr/>
      </p:nvGrpSpPr>
      <p:grpSpPr>
        <a:xfrm>
          <a:off x="0" y="0"/>
          <a:ext cx="0" cy="0"/>
          <a:chOff x="0" y="0"/>
          <a:chExt cx="0" cy="0"/>
        </a:xfrm>
      </p:grpSpPr>
      <p:sp>
        <p:nvSpPr>
          <p:cNvPr id="1207" name="Google Shape;1207;p28"/>
          <p:cNvSpPr/>
          <p:nvPr/>
        </p:nvSpPr>
        <p:spPr>
          <a:xfrm rot="9318096" flipH="1">
            <a:off x="6564666" y="4136600"/>
            <a:ext cx="3598214" cy="2297968"/>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8"/>
          <p:cNvSpPr/>
          <p:nvPr/>
        </p:nvSpPr>
        <p:spPr>
          <a:xfrm rot="2159984" flipH="1">
            <a:off x="-813451" y="-1147179"/>
            <a:ext cx="2806143" cy="2629451"/>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8"/>
          <p:cNvSpPr/>
          <p:nvPr/>
        </p:nvSpPr>
        <p:spPr>
          <a:xfrm rot="8469262" flipH="1">
            <a:off x="6181236" y="3916937"/>
            <a:ext cx="3760896" cy="1383128"/>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8"/>
          <p:cNvSpPr/>
          <p:nvPr/>
        </p:nvSpPr>
        <p:spPr>
          <a:xfrm rot="7323663" flipH="1">
            <a:off x="-288946" y="200718"/>
            <a:ext cx="2533158" cy="1021361"/>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grpSp>
        <p:nvGrpSpPr>
          <p:cNvPr id="1211" name="Google Shape;1211;p28"/>
          <p:cNvGrpSpPr/>
          <p:nvPr/>
        </p:nvGrpSpPr>
        <p:grpSpPr>
          <a:xfrm flipH="1">
            <a:off x="4695176" y="4825563"/>
            <a:ext cx="1352482" cy="630438"/>
            <a:chOff x="1989538" y="505800"/>
            <a:chExt cx="1010975" cy="471250"/>
          </a:xfrm>
        </p:grpSpPr>
        <p:sp>
          <p:nvSpPr>
            <p:cNvPr id="1212" name="Google Shape;1212;p28"/>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8"/>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8"/>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8"/>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8"/>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8"/>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8" name="Google Shape;1218;p28"/>
          <p:cNvGrpSpPr/>
          <p:nvPr/>
        </p:nvGrpSpPr>
        <p:grpSpPr>
          <a:xfrm flipH="1">
            <a:off x="2733950" y="-417120"/>
            <a:ext cx="891159" cy="952114"/>
            <a:chOff x="2672525" y="4916125"/>
            <a:chExt cx="539475" cy="576375"/>
          </a:xfrm>
        </p:grpSpPr>
        <p:sp>
          <p:nvSpPr>
            <p:cNvPr id="1219" name="Google Shape;1219;p28"/>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8"/>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8"/>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8"/>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8"/>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8"/>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8"/>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8"/>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8"/>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8"/>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8"/>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8"/>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8"/>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8"/>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8"/>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8"/>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8"/>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8"/>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8"/>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8"/>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8"/>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8"/>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8"/>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8"/>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8"/>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8"/>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535000"/>
            <a:ext cx="7713900" cy="48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600"/>
              <a:buFont typeface="Montserrat"/>
              <a:buNone/>
              <a:defRPr sz="3600" b="1">
                <a:solidFill>
                  <a:schemeClr val="dk1"/>
                </a:solidFill>
                <a:latin typeface="Montserrat"/>
                <a:ea typeface="Montserrat"/>
                <a:cs typeface="Montserrat"/>
                <a:sym typeface="Montserrat"/>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Anaheim"/>
              <a:buChar char="●"/>
              <a:defRPr>
                <a:solidFill>
                  <a:schemeClr val="dk2"/>
                </a:solidFill>
                <a:latin typeface="Anaheim"/>
                <a:ea typeface="Anaheim"/>
                <a:cs typeface="Anaheim"/>
                <a:sym typeface="Anaheim"/>
              </a:defRPr>
            </a:lvl1pPr>
            <a:lvl2pPr marL="914400" lvl="1"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2pPr>
            <a:lvl3pPr marL="1371600" lvl="2"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3pPr>
            <a:lvl4pPr marL="1828800" lvl="3"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4pPr>
            <a:lvl5pPr marL="2286000" lvl="4"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5pPr>
            <a:lvl6pPr marL="2743200" lvl="5"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6pPr>
            <a:lvl7pPr marL="3200400" lvl="6"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7pPr>
            <a:lvl8pPr marL="3657600" lvl="7"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8pPr>
            <a:lvl9pPr marL="4114800" lvl="8" indent="-317500">
              <a:lnSpc>
                <a:spcPct val="115000"/>
              </a:lnSpc>
              <a:spcBef>
                <a:spcPts val="1600"/>
              </a:spcBef>
              <a:spcAft>
                <a:spcPts val="1600"/>
              </a:spcAft>
              <a:buClr>
                <a:schemeClr val="dk2"/>
              </a:buClr>
              <a:buSzPts val="1400"/>
              <a:buFont typeface="Anaheim"/>
              <a:buChar char="■"/>
              <a:defRPr>
                <a:solidFill>
                  <a:schemeClr val="dk2"/>
                </a:solidFill>
                <a:latin typeface="Anaheim"/>
                <a:ea typeface="Anaheim"/>
                <a:cs typeface="Anaheim"/>
                <a:sym typeface="Anahei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59" r:id="rId5"/>
    <p:sldLayoutId id="2147483667" r:id="rId6"/>
    <p:sldLayoutId id="2147483668" r:id="rId7"/>
    <p:sldLayoutId id="2147483672" r:id="rId8"/>
    <p:sldLayoutId id="2147483674" r:id="rId9"/>
    <p:sldLayoutId id="2147483675"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2E2"/>
        </a:solidFill>
        <a:effectLst/>
      </p:bgPr>
    </p:bg>
    <p:spTree>
      <p:nvGrpSpPr>
        <p:cNvPr id="1" name="Shape 1278"/>
        <p:cNvGrpSpPr/>
        <p:nvPr/>
      </p:nvGrpSpPr>
      <p:grpSpPr>
        <a:xfrm>
          <a:off x="0" y="0"/>
          <a:ext cx="0" cy="0"/>
          <a:chOff x="0" y="0"/>
          <a:chExt cx="0" cy="0"/>
        </a:xfrm>
      </p:grpSpPr>
      <p:sp>
        <p:nvSpPr>
          <p:cNvPr id="1282" name="Google Shape;1282;p33"/>
          <p:cNvSpPr txBox="1">
            <a:spLocks noGrp="1"/>
          </p:cNvSpPr>
          <p:nvPr>
            <p:ph type="ctrTitle"/>
          </p:nvPr>
        </p:nvSpPr>
        <p:spPr>
          <a:xfrm>
            <a:off x="672815" y="1380534"/>
            <a:ext cx="7798370" cy="2338353"/>
          </a:xfrm>
          <a:prstGeom prst="rect">
            <a:avLst/>
          </a:prstGeom>
        </p:spPr>
        <p:txBody>
          <a:bodyPr spcFirstLastPara="1" wrap="square" lIns="91425" tIns="91425" rIns="91425" bIns="91425" anchor="ctr" anchorCtr="0">
            <a:noAutofit/>
          </a:bodyPr>
          <a:lstStyle/>
          <a:p>
            <a:pPr lvl="0" algn="ctr"/>
            <a:r>
              <a:rPr lang="en-US" sz="4000">
                <a:solidFill>
                  <a:schemeClr val="tx2">
                    <a:lumMod val="50000"/>
                  </a:schemeClr>
                </a:solidFill>
              </a:rPr>
              <a:t>The Challenges Posed by Sustainable Consumption</a:t>
            </a:r>
            <a:endParaRPr lang="en-US" sz="4000" dirty="0">
              <a:solidFill>
                <a:schemeClr val="tx2">
                  <a:lumMod val="50000"/>
                </a:schemeClr>
              </a:solidFill>
            </a:endParaRPr>
          </a:p>
        </p:txBody>
      </p:sp>
      <p:sp>
        <p:nvSpPr>
          <p:cNvPr id="1283" name="Google Shape;1283;p33"/>
          <p:cNvSpPr txBox="1">
            <a:spLocks noGrp="1"/>
          </p:cNvSpPr>
          <p:nvPr>
            <p:ph type="subTitle" idx="1"/>
          </p:nvPr>
        </p:nvSpPr>
        <p:spPr>
          <a:xfrm>
            <a:off x="2440064" y="109224"/>
            <a:ext cx="3856900" cy="40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chemeClr val="tx1"/>
                </a:solidFill>
              </a:rPr>
              <a:t>Libyan International Medical University</a:t>
            </a:r>
          </a:p>
          <a:p>
            <a:pPr marL="0" lvl="0" indent="0" algn="ctr" rtl="0">
              <a:spcBef>
                <a:spcPts val="0"/>
              </a:spcBef>
              <a:spcAft>
                <a:spcPts val="0"/>
              </a:spcAft>
              <a:buNone/>
            </a:pPr>
            <a:r>
              <a:rPr lang="es" dirty="0">
                <a:solidFill>
                  <a:schemeClr val="tx1"/>
                </a:solidFill>
              </a:rPr>
              <a:t>Faculty of Business Administration</a:t>
            </a:r>
            <a:endParaRPr dirty="0">
              <a:solidFill>
                <a:schemeClr val="tx1"/>
              </a:solidFill>
            </a:endParaRPr>
          </a:p>
        </p:txBody>
      </p:sp>
      <p:sp>
        <p:nvSpPr>
          <p:cNvPr id="1304" name="Google Shape;1304;p33"/>
          <p:cNvSpPr/>
          <p:nvPr/>
        </p:nvSpPr>
        <p:spPr>
          <a:xfrm rot="4476118">
            <a:off x="7101398" y="3782413"/>
            <a:ext cx="2959809" cy="2773441"/>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3"/>
          <p:cNvSpPr/>
          <p:nvPr/>
        </p:nvSpPr>
        <p:spPr>
          <a:xfrm rot="-400108">
            <a:off x="-428742" y="-78237"/>
            <a:ext cx="3651323" cy="1342831"/>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3"/>
          <p:cNvSpPr/>
          <p:nvPr/>
        </p:nvSpPr>
        <p:spPr>
          <a:xfrm rot="6546153">
            <a:off x="-1364318" y="3981671"/>
            <a:ext cx="4158826" cy="3896961"/>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3"/>
          <p:cNvSpPr/>
          <p:nvPr/>
        </p:nvSpPr>
        <p:spPr>
          <a:xfrm rot="364251">
            <a:off x="6744389" y="3931925"/>
            <a:ext cx="3673965" cy="1481331"/>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pic>
        <p:nvPicPr>
          <p:cNvPr id="3" name="Picture 2">
            <a:extLst>
              <a:ext uri="{FF2B5EF4-FFF2-40B4-BE49-F238E27FC236}">
                <a16:creationId xmlns:a16="http://schemas.microsoft.com/office/drawing/2014/main" id="{A68AAC4F-5DF4-EF4D-8D44-095B4144B34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424" b="92188" l="7813" r="94271">
                        <a14:foregroundMark x1="54167" y1="9375" x2="40625" y2="10590"/>
                        <a14:foregroundMark x1="40625" y1="10590" x2="26389" y2="15799"/>
                        <a14:foregroundMark x1="26389" y1="15799" x2="25521" y2="17014"/>
                        <a14:foregroundMark x1="22222" y1="20139" x2="13715" y2="31424"/>
                        <a14:foregroundMark x1="15972" y1="22917" x2="14236" y2="29861"/>
                        <a14:foregroundMark x1="10243" y1="35590" x2="9028" y2="46701"/>
                        <a14:foregroundMark x1="7813" y1="57292" x2="11285" y2="65972"/>
                        <a14:foregroundMark x1="13368" y1="71875" x2="22222" y2="80208"/>
                        <a14:foregroundMark x1="26736" y1="86458" x2="39236" y2="92188"/>
                        <a14:foregroundMark x1="39236" y1="92188" x2="40972" y2="92014"/>
                        <a14:foregroundMark x1="42535" y1="92014" x2="56250" y2="92361"/>
                        <a14:foregroundMark x1="56250" y1="92361" x2="57813" y2="91840"/>
                        <a14:foregroundMark x1="62153" y1="90799" x2="74826" y2="85243"/>
                        <a14:foregroundMark x1="74826" y1="85243" x2="75174" y2="84549"/>
                        <a14:foregroundMark x1="86285" y1="71181" x2="80729" y2="80729"/>
                        <a14:foregroundMark x1="91493" y1="48958" x2="92188" y2="63368"/>
                        <a14:foregroundMark x1="92188" y1="63368" x2="92188" y2="63368"/>
                        <a14:foregroundMark x1="89236" y1="33333" x2="94271" y2="42014"/>
                        <a14:foregroundMark x1="78125" y1="16493" x2="87326" y2="26042"/>
                        <a14:foregroundMark x1="87326" y1="26042" x2="88368" y2="28472"/>
                        <a14:foregroundMark x1="59722" y1="9375" x2="72222" y2="13368"/>
                        <a14:foregroundMark x1="72222" y1="13368" x2="74826" y2="14931"/>
                        <a14:foregroundMark x1="43056" y1="8507" x2="56250" y2="8507"/>
                        <a14:foregroundMark x1="43750" y1="6424" x2="55208" y2="7292"/>
                        <a14:foregroundMark x1="53819" y1="38368" x2="52778" y2="68576"/>
                      </a14:backgroundRemoval>
                    </a14:imgEffect>
                  </a14:imgLayer>
                </a14:imgProps>
              </a:ext>
            </a:extLst>
          </a:blip>
          <a:stretch>
            <a:fillRect/>
          </a:stretch>
        </p:blipFill>
        <p:spPr>
          <a:xfrm>
            <a:off x="1" y="-7959"/>
            <a:ext cx="1042234" cy="1042234"/>
          </a:xfrm>
          <a:prstGeom prst="rect">
            <a:avLst/>
          </a:prstGeom>
        </p:spPr>
      </p:pic>
      <p:pic>
        <p:nvPicPr>
          <p:cNvPr id="5" name="Picture 4">
            <a:extLst>
              <a:ext uri="{FF2B5EF4-FFF2-40B4-BE49-F238E27FC236}">
                <a16:creationId xmlns:a16="http://schemas.microsoft.com/office/drawing/2014/main" id="{1D39C6E9-F39B-1740-BF04-D03442A19B1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654" b="89982" l="2208" r="97662">
                        <a14:foregroundMark x1="11429" y1="85064" x2="2208" y2="88525"/>
                        <a14:foregroundMark x1="89351" y1="78506" x2="97403" y2="87432"/>
                        <a14:foregroundMark x1="97403" y1="87432" x2="97662" y2="88525"/>
                      </a14:backgroundRemoval>
                    </a14:imgEffect>
                  </a14:imgLayer>
                </a14:imgProps>
              </a:ext>
            </a:extLst>
          </a:blip>
          <a:stretch>
            <a:fillRect/>
          </a:stretch>
        </p:blipFill>
        <p:spPr>
          <a:xfrm>
            <a:off x="7928845" y="-14021"/>
            <a:ext cx="1215154" cy="864811"/>
          </a:xfrm>
          <a:prstGeom prst="rect">
            <a:avLst/>
          </a:prstGeom>
        </p:spPr>
      </p:pic>
      <p:sp>
        <p:nvSpPr>
          <p:cNvPr id="2" name="TextBox 1">
            <a:extLst>
              <a:ext uri="{FF2B5EF4-FFF2-40B4-BE49-F238E27FC236}">
                <a16:creationId xmlns:a16="http://schemas.microsoft.com/office/drawing/2014/main" id="{9DBF5A75-5A74-AA49-81AE-BA31E22F7944}"/>
              </a:ext>
            </a:extLst>
          </p:cNvPr>
          <p:cNvSpPr txBox="1"/>
          <p:nvPr/>
        </p:nvSpPr>
        <p:spPr>
          <a:xfrm>
            <a:off x="3055777" y="4189393"/>
            <a:ext cx="3032446" cy="738664"/>
          </a:xfrm>
          <a:prstGeom prst="rect">
            <a:avLst/>
          </a:prstGeom>
          <a:noFill/>
        </p:spPr>
        <p:txBody>
          <a:bodyPr wrap="square" rtlCol="0">
            <a:spAutoFit/>
          </a:bodyPr>
          <a:lstStyle/>
          <a:p>
            <a:pPr algn="just"/>
            <a:r>
              <a:rPr lang="en-LY" b="1" dirty="0">
                <a:solidFill>
                  <a:schemeClr val="tx2">
                    <a:lumMod val="50000"/>
                  </a:schemeClr>
                </a:solidFill>
              </a:rPr>
              <a:t>Name: Jude Boughgalia </a:t>
            </a:r>
            <a:endParaRPr lang="en-US" b="1" dirty="0" smtClean="0">
              <a:solidFill>
                <a:schemeClr val="tx2">
                  <a:lumMod val="50000"/>
                </a:schemeClr>
              </a:solidFill>
            </a:endParaRPr>
          </a:p>
          <a:p>
            <a:pPr algn="just"/>
            <a:r>
              <a:rPr lang="en-US" b="1" dirty="0" smtClean="0">
                <a:solidFill>
                  <a:schemeClr val="tx2">
                    <a:lumMod val="50000"/>
                  </a:schemeClr>
                </a:solidFill>
              </a:rPr>
              <a:t>ID: </a:t>
            </a:r>
            <a:r>
              <a:rPr lang="en-LY" b="1" dirty="0" smtClean="0">
                <a:solidFill>
                  <a:schemeClr val="tx2">
                    <a:lumMod val="50000"/>
                  </a:schemeClr>
                </a:solidFill>
              </a:rPr>
              <a:t>3766</a:t>
            </a:r>
            <a:endParaRPr lang="en-LY" b="1" dirty="0">
              <a:solidFill>
                <a:schemeClr val="tx2">
                  <a:lumMod val="50000"/>
                </a:schemeClr>
              </a:solidFill>
            </a:endParaRPr>
          </a:p>
          <a:p>
            <a:pPr algn="just"/>
            <a:r>
              <a:rPr lang="en-LY" b="1" dirty="0">
                <a:solidFill>
                  <a:schemeClr val="tx2">
                    <a:lumMod val="50000"/>
                  </a:schemeClr>
                </a:solidFill>
              </a:rPr>
              <a:t>Email: Joud_3766@limu.edu.ly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90"/>
        <p:cNvGrpSpPr/>
        <p:nvPr/>
      </p:nvGrpSpPr>
      <p:grpSpPr>
        <a:xfrm>
          <a:off x="0" y="0"/>
          <a:ext cx="0" cy="0"/>
          <a:chOff x="0" y="0"/>
          <a:chExt cx="0" cy="0"/>
        </a:xfrm>
      </p:grpSpPr>
      <p:sp>
        <p:nvSpPr>
          <p:cNvPr id="1591" name="Google Shape;1591;p42"/>
          <p:cNvSpPr txBox="1">
            <a:spLocks noGrp="1"/>
          </p:cNvSpPr>
          <p:nvPr>
            <p:ph type="title"/>
          </p:nvPr>
        </p:nvSpPr>
        <p:spPr>
          <a:xfrm>
            <a:off x="289391" y="1088394"/>
            <a:ext cx="5289814" cy="7743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tx1"/>
                </a:solidFill>
              </a:rPr>
              <a:t>Reflection</a:t>
            </a:r>
            <a:endParaRPr sz="2800" dirty="0">
              <a:solidFill>
                <a:schemeClr val="tx1"/>
              </a:solidFill>
            </a:endParaRPr>
          </a:p>
        </p:txBody>
      </p:sp>
      <p:sp>
        <p:nvSpPr>
          <p:cNvPr id="4" name="TextBox 3">
            <a:extLst>
              <a:ext uri="{FF2B5EF4-FFF2-40B4-BE49-F238E27FC236}">
                <a16:creationId xmlns:a16="http://schemas.microsoft.com/office/drawing/2014/main" id="{0E50A46A-7BE4-0C43-A430-D68BE185D049}"/>
              </a:ext>
            </a:extLst>
          </p:cNvPr>
          <p:cNvSpPr txBox="1"/>
          <p:nvPr/>
        </p:nvSpPr>
        <p:spPr>
          <a:xfrm>
            <a:off x="8530529" y="4620280"/>
            <a:ext cx="56938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10</a:t>
            </a:r>
          </a:p>
        </p:txBody>
      </p:sp>
      <p:sp>
        <p:nvSpPr>
          <p:cNvPr id="2" name="TextBox 1">
            <a:extLst>
              <a:ext uri="{FF2B5EF4-FFF2-40B4-BE49-F238E27FC236}">
                <a16:creationId xmlns:a16="http://schemas.microsoft.com/office/drawing/2014/main" id="{AD87CB31-616E-9D58-C2D3-0DA5EFBEB28A}"/>
              </a:ext>
            </a:extLst>
          </p:cNvPr>
          <p:cNvSpPr txBox="1"/>
          <p:nvPr/>
        </p:nvSpPr>
        <p:spPr>
          <a:xfrm>
            <a:off x="560326" y="2100826"/>
            <a:ext cx="4747944" cy="1569660"/>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rPr>
              <a:t>Individual behavior is supposed to change, while organizational attitudes remain overwhelmingly dominant. The need to think on one's own wants and how to meet them appears to be done by a limited portion of the population of developed countries.</a:t>
            </a:r>
            <a:endParaRPr lang="en-LY" sz="1600" dirty="0">
              <a:solidFill>
                <a:schemeClr val="tx2">
                  <a:lumMod val="50000"/>
                </a:schemeClr>
              </a:solidFill>
            </a:endParaRPr>
          </a:p>
        </p:txBody>
      </p:sp>
    </p:spTree>
    <p:extLst>
      <p:ext uri="{BB962C8B-B14F-4D97-AF65-F5344CB8AC3E}">
        <p14:creationId xmlns:p14="http://schemas.microsoft.com/office/powerpoint/2010/main" val="171309218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020-ABD1-8078-754C-9A15141B7FC8}"/>
              </a:ext>
            </a:extLst>
          </p:cNvPr>
          <p:cNvSpPr>
            <a:spLocks noGrp="1"/>
          </p:cNvSpPr>
          <p:nvPr>
            <p:ph type="title"/>
          </p:nvPr>
        </p:nvSpPr>
        <p:spPr/>
        <p:txBody>
          <a:bodyPr/>
          <a:lstStyle/>
          <a:p>
            <a:r>
              <a:rPr lang="en-LY" dirty="0"/>
              <a:t>References</a:t>
            </a:r>
          </a:p>
        </p:txBody>
      </p:sp>
      <p:sp>
        <p:nvSpPr>
          <p:cNvPr id="3" name="TextBox 2">
            <a:extLst>
              <a:ext uri="{FF2B5EF4-FFF2-40B4-BE49-F238E27FC236}">
                <a16:creationId xmlns:a16="http://schemas.microsoft.com/office/drawing/2014/main" id="{CBF058AE-DD01-7B2E-F3C6-50EEA3A0E519}"/>
              </a:ext>
            </a:extLst>
          </p:cNvPr>
          <p:cNvSpPr txBox="1"/>
          <p:nvPr/>
        </p:nvSpPr>
        <p:spPr>
          <a:xfrm>
            <a:off x="8641940" y="4620280"/>
            <a:ext cx="466795"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11</a:t>
            </a:r>
          </a:p>
        </p:txBody>
      </p:sp>
    </p:spTree>
    <p:extLst>
      <p:ext uri="{BB962C8B-B14F-4D97-AF65-F5344CB8AC3E}">
        <p14:creationId xmlns:p14="http://schemas.microsoft.com/office/powerpoint/2010/main" val="24021081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FEEA6-D720-AC4B-86D4-53FBB235B16C}"/>
              </a:ext>
            </a:extLst>
          </p:cNvPr>
          <p:cNvSpPr>
            <a:spLocks noGrp="1"/>
          </p:cNvSpPr>
          <p:nvPr>
            <p:ph type="title"/>
          </p:nvPr>
        </p:nvSpPr>
        <p:spPr>
          <a:xfrm>
            <a:off x="471135" y="465245"/>
            <a:ext cx="2397393" cy="482700"/>
          </a:xfrm>
        </p:spPr>
        <p:txBody>
          <a:bodyPr/>
          <a:lstStyle/>
          <a:p>
            <a:r>
              <a:rPr lang="en-US" sz="2800" dirty="0"/>
              <a:t>References</a:t>
            </a:r>
            <a:endParaRPr lang="en-LY" sz="2800" dirty="0"/>
          </a:p>
        </p:txBody>
      </p:sp>
      <p:sp>
        <p:nvSpPr>
          <p:cNvPr id="3" name="TextBox 2">
            <a:extLst>
              <a:ext uri="{FF2B5EF4-FFF2-40B4-BE49-F238E27FC236}">
                <a16:creationId xmlns:a16="http://schemas.microsoft.com/office/drawing/2014/main" id="{D3CA84DE-97C3-5249-9170-712CC2BE0E6E}"/>
              </a:ext>
            </a:extLst>
          </p:cNvPr>
          <p:cNvSpPr txBox="1"/>
          <p:nvPr/>
        </p:nvSpPr>
        <p:spPr>
          <a:xfrm>
            <a:off x="108851" y="1660728"/>
            <a:ext cx="8765684" cy="1815882"/>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solidFill>
                  <a:schemeClr val="tx2">
                    <a:lumMod val="50000"/>
                  </a:schemeClr>
                </a:solidFill>
                <a:latin typeface="Lato"/>
                <a:ea typeface="Lato"/>
                <a:cs typeface="Lato"/>
                <a:sym typeface="Lato"/>
              </a:rPr>
              <a:t>Crane, A., Matten, D., </a:t>
            </a:r>
            <a:r>
              <a:rPr lang="en-US" b="1" dirty="0" err="1">
                <a:solidFill>
                  <a:schemeClr val="tx2">
                    <a:lumMod val="50000"/>
                  </a:schemeClr>
                </a:solidFill>
                <a:latin typeface="Lato"/>
                <a:ea typeface="Lato"/>
                <a:cs typeface="Lato"/>
                <a:sym typeface="Lato"/>
              </a:rPr>
              <a:t>Glozer</a:t>
            </a:r>
            <a:r>
              <a:rPr lang="en-US" b="1" dirty="0">
                <a:solidFill>
                  <a:schemeClr val="tx2">
                    <a:lumMod val="50000"/>
                  </a:schemeClr>
                </a:solidFill>
                <a:latin typeface="Lato"/>
                <a:ea typeface="Lato"/>
                <a:cs typeface="Lato"/>
                <a:sym typeface="Lato"/>
              </a:rPr>
              <a:t>, S., &amp; Spence, L. J. (2019). Business ethics: Managing corporate citizenship and sustainability in the age of globalization. Oxford University Press. </a:t>
            </a:r>
          </a:p>
          <a:p>
            <a:pPr algn="just"/>
            <a:endParaRPr lang="en-US" b="1" dirty="0">
              <a:solidFill>
                <a:schemeClr val="tx2">
                  <a:lumMod val="50000"/>
                </a:schemeClr>
              </a:solidFill>
              <a:latin typeface="Lato"/>
              <a:ea typeface="Lato"/>
              <a:cs typeface="Lato"/>
              <a:sym typeface="Lato"/>
            </a:endParaRPr>
          </a:p>
          <a:p>
            <a:pPr marL="285750" indent="-285750" algn="just">
              <a:buFont typeface="Arial" panose="020B0604020202020204" pitchFamily="34" charset="0"/>
              <a:buChar char="•"/>
            </a:pPr>
            <a:r>
              <a:rPr lang="en-US" b="1" dirty="0">
                <a:solidFill>
                  <a:schemeClr val="tx2">
                    <a:lumMod val="50000"/>
                  </a:schemeClr>
                </a:solidFill>
                <a:latin typeface="Lato"/>
                <a:ea typeface="Lato"/>
                <a:cs typeface="Lato"/>
                <a:sym typeface="Lato"/>
              </a:rPr>
              <a:t>Global, H. H. (2018, August 24). Sustainable consumption: Challenges and solutions: Homework help </a:t>
            </a:r>
            <a:r>
              <a:rPr lang="en-US" b="1" dirty="0" err="1">
                <a:solidFill>
                  <a:schemeClr val="tx2">
                    <a:lumMod val="50000"/>
                  </a:schemeClr>
                </a:solidFill>
                <a:latin typeface="Lato"/>
                <a:ea typeface="Lato"/>
                <a:cs typeface="Lato"/>
                <a:sym typeface="Lato"/>
              </a:rPr>
              <a:t>canada</a:t>
            </a:r>
            <a:r>
              <a:rPr lang="en-US" b="1" dirty="0">
                <a:solidFill>
                  <a:schemeClr val="tx2">
                    <a:lumMod val="50000"/>
                  </a:schemeClr>
                </a:solidFill>
                <a:latin typeface="Lato"/>
                <a:ea typeface="Lato"/>
                <a:cs typeface="Lato"/>
                <a:sym typeface="Lato"/>
              </a:rPr>
              <a:t>. Homework Help. Retrieved December 24, 2022, from https://</a:t>
            </a:r>
            <a:r>
              <a:rPr lang="en-US" b="1" dirty="0" err="1">
                <a:solidFill>
                  <a:schemeClr val="tx2">
                    <a:lumMod val="50000"/>
                  </a:schemeClr>
                </a:solidFill>
                <a:latin typeface="Lato"/>
                <a:ea typeface="Lato"/>
                <a:cs typeface="Lato"/>
                <a:sym typeface="Lato"/>
              </a:rPr>
              <a:t>www.homeworkhelpglobal.com</a:t>
            </a:r>
            <a:r>
              <a:rPr lang="en-US" b="1" dirty="0">
                <a:solidFill>
                  <a:schemeClr val="tx2">
                    <a:lumMod val="50000"/>
                  </a:schemeClr>
                </a:solidFill>
                <a:latin typeface="Lato"/>
                <a:ea typeface="Lato"/>
                <a:cs typeface="Lato"/>
                <a:sym typeface="Lato"/>
              </a:rPr>
              <a:t>/ca/blog/sustainable-consumption-challenges-solutions/ </a:t>
            </a:r>
          </a:p>
          <a:p>
            <a:pPr algn="just"/>
            <a:endParaRPr lang="en-US" b="1" dirty="0">
              <a:solidFill>
                <a:schemeClr val="tx2">
                  <a:lumMod val="50000"/>
                </a:schemeClr>
              </a:solidFill>
              <a:latin typeface="Lato"/>
              <a:ea typeface="Lato"/>
              <a:cs typeface="Lato"/>
              <a:sym typeface="Lato"/>
            </a:endParaRPr>
          </a:p>
          <a:p>
            <a:pPr marL="285750" indent="-285750" algn="just">
              <a:buClr>
                <a:schemeClr val="tx2">
                  <a:lumMod val="50000"/>
                </a:schemeClr>
              </a:buClr>
              <a:buFont typeface="Arial" panose="020B0604020202020204" pitchFamily="34" charset="0"/>
              <a:buChar char="•"/>
            </a:pPr>
            <a:endParaRPr lang="en-US" b="1" dirty="0">
              <a:solidFill>
                <a:schemeClr val="tx2">
                  <a:lumMod val="50000"/>
                </a:schemeClr>
              </a:solidFill>
              <a:latin typeface="Lato"/>
              <a:ea typeface="Lato"/>
              <a:cs typeface="Lato"/>
              <a:sym typeface="Lato"/>
            </a:endParaRPr>
          </a:p>
        </p:txBody>
      </p:sp>
      <p:sp>
        <p:nvSpPr>
          <p:cNvPr id="4" name="TextBox 3">
            <a:extLst>
              <a:ext uri="{FF2B5EF4-FFF2-40B4-BE49-F238E27FC236}">
                <a16:creationId xmlns:a16="http://schemas.microsoft.com/office/drawing/2014/main" id="{0273960B-5F66-EC47-9C7D-CF44315921D2}"/>
              </a:ext>
            </a:extLst>
          </p:cNvPr>
          <p:cNvSpPr txBox="1"/>
          <p:nvPr/>
        </p:nvSpPr>
        <p:spPr>
          <a:xfrm>
            <a:off x="8605871" y="4620280"/>
            <a:ext cx="53732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12</a:t>
            </a:r>
          </a:p>
        </p:txBody>
      </p:sp>
    </p:spTree>
    <p:extLst>
      <p:ext uri="{BB962C8B-B14F-4D97-AF65-F5344CB8AC3E}">
        <p14:creationId xmlns:p14="http://schemas.microsoft.com/office/powerpoint/2010/main" val="204586084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0F054-B606-3A43-BD4C-31F868404357}"/>
              </a:ext>
            </a:extLst>
          </p:cNvPr>
          <p:cNvSpPr>
            <a:spLocks noGrp="1"/>
          </p:cNvSpPr>
          <p:nvPr>
            <p:ph type="title"/>
          </p:nvPr>
        </p:nvSpPr>
        <p:spPr/>
        <p:txBody>
          <a:bodyPr/>
          <a:lstStyle/>
          <a:p>
            <a:r>
              <a:rPr lang="en-LY" dirty="0">
                <a:solidFill>
                  <a:schemeClr val="tx2">
                    <a:lumMod val="60000"/>
                    <a:lumOff val="40000"/>
                  </a:schemeClr>
                </a:solidFill>
              </a:rPr>
              <a:t>Thanks!</a:t>
            </a:r>
          </a:p>
        </p:txBody>
      </p:sp>
    </p:spTree>
    <p:extLst>
      <p:ext uri="{BB962C8B-B14F-4D97-AF65-F5344CB8AC3E}">
        <p14:creationId xmlns:p14="http://schemas.microsoft.com/office/powerpoint/2010/main" val="162668272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42" name="Google Shape;1342;p35"/>
          <p:cNvSpPr/>
          <p:nvPr/>
        </p:nvSpPr>
        <p:spPr>
          <a:xfrm rot="5400000">
            <a:off x="739672" y="77549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3" name="Google Shape;1343;p35"/>
          <p:cNvSpPr txBox="1">
            <a:spLocks noGrp="1"/>
          </p:cNvSpPr>
          <p:nvPr>
            <p:ph type="title"/>
          </p:nvPr>
        </p:nvSpPr>
        <p:spPr>
          <a:xfrm>
            <a:off x="1257773" y="706088"/>
            <a:ext cx="2906100" cy="655424"/>
          </a:xfrm>
          <a:prstGeom prst="rect">
            <a:avLst/>
          </a:prstGeom>
        </p:spPr>
        <p:txBody>
          <a:bodyPr spcFirstLastPara="1" wrap="square" lIns="91425" tIns="91425" rIns="91425" bIns="91425" anchor="ctr" anchorCtr="0">
            <a:noAutofit/>
          </a:bodyPr>
          <a:lstStyle/>
          <a:p>
            <a:pPr lvl="0"/>
            <a:r>
              <a:rPr lang="en-US" sz="1800" dirty="0"/>
              <a:t>Objectives</a:t>
            </a:r>
            <a:endParaRPr sz="1800" dirty="0"/>
          </a:p>
        </p:txBody>
      </p:sp>
      <p:sp>
        <p:nvSpPr>
          <p:cNvPr id="1344" name="Google Shape;1344;p35"/>
          <p:cNvSpPr txBox="1">
            <a:spLocks noGrp="1"/>
          </p:cNvSpPr>
          <p:nvPr>
            <p:ph type="title" idx="2"/>
          </p:nvPr>
        </p:nvSpPr>
        <p:spPr>
          <a:xfrm>
            <a:off x="621794" y="737100"/>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01</a:t>
            </a:r>
            <a:endParaRPr sz="2000" dirty="0"/>
          </a:p>
        </p:txBody>
      </p:sp>
      <p:sp>
        <p:nvSpPr>
          <p:cNvPr id="1346" name="Google Shape;1346;p35"/>
          <p:cNvSpPr txBox="1">
            <a:spLocks noGrp="1"/>
          </p:cNvSpPr>
          <p:nvPr>
            <p:ph type="title" idx="3"/>
          </p:nvPr>
        </p:nvSpPr>
        <p:spPr>
          <a:xfrm>
            <a:off x="1255157" y="1352086"/>
            <a:ext cx="3518724" cy="574391"/>
          </a:xfrm>
          <a:prstGeom prst="rect">
            <a:avLst/>
          </a:prstGeom>
        </p:spPr>
        <p:txBody>
          <a:bodyPr spcFirstLastPara="1" wrap="square" lIns="91425" tIns="91425" rIns="91425" bIns="91425" anchor="ctr" anchorCtr="0">
            <a:noAutofit/>
          </a:bodyPr>
          <a:lstStyle/>
          <a:p>
            <a:r>
              <a:rPr lang="en-US" sz="1800" dirty="0"/>
              <a:t>Introduction</a:t>
            </a:r>
            <a:endParaRPr sz="1800" dirty="0"/>
          </a:p>
        </p:txBody>
      </p:sp>
      <p:sp>
        <p:nvSpPr>
          <p:cNvPr id="1349" name="Google Shape;1349;p35"/>
          <p:cNvSpPr txBox="1">
            <a:spLocks noGrp="1"/>
          </p:cNvSpPr>
          <p:nvPr>
            <p:ph type="title" idx="6"/>
          </p:nvPr>
        </p:nvSpPr>
        <p:spPr>
          <a:xfrm>
            <a:off x="1255157" y="1850271"/>
            <a:ext cx="3399970" cy="714466"/>
          </a:xfrm>
          <a:prstGeom prst="rect">
            <a:avLst/>
          </a:prstGeom>
        </p:spPr>
        <p:txBody>
          <a:bodyPr spcFirstLastPara="1" wrap="square" lIns="91425" tIns="91425" rIns="91425" bIns="91425" anchor="ctr" anchorCtr="0">
            <a:noAutofit/>
          </a:bodyPr>
          <a:lstStyle/>
          <a:p>
            <a:r>
              <a:rPr lang="en-US" sz="1800" dirty="0"/>
              <a:t>Sustainable Consumption</a:t>
            </a:r>
          </a:p>
        </p:txBody>
      </p:sp>
      <p:sp>
        <p:nvSpPr>
          <p:cNvPr id="1355" name="Google Shape;1355;p35"/>
          <p:cNvSpPr txBox="1">
            <a:spLocks noGrp="1"/>
          </p:cNvSpPr>
          <p:nvPr>
            <p:ph type="title" idx="15"/>
          </p:nvPr>
        </p:nvSpPr>
        <p:spPr>
          <a:xfrm>
            <a:off x="1243983" y="2432275"/>
            <a:ext cx="6644860" cy="655424"/>
          </a:xfrm>
          <a:prstGeom prst="rect">
            <a:avLst/>
          </a:prstGeom>
        </p:spPr>
        <p:txBody>
          <a:bodyPr spcFirstLastPara="1" wrap="square" lIns="91425" tIns="91425" rIns="91425" bIns="91425" anchor="ctr" anchorCtr="0">
            <a:noAutofit/>
          </a:bodyPr>
          <a:lstStyle/>
          <a:p>
            <a:pPr lvl="0"/>
            <a:r>
              <a:rPr lang="en-US" sz="1800" dirty="0"/>
              <a:t>The Challenges Posed By Sustainable Consumption</a:t>
            </a:r>
            <a:endParaRPr sz="1800" dirty="0"/>
          </a:p>
        </p:txBody>
      </p:sp>
      <p:sp>
        <p:nvSpPr>
          <p:cNvPr id="1358" name="Google Shape;1358;p35"/>
          <p:cNvSpPr txBox="1">
            <a:spLocks noGrp="1"/>
          </p:cNvSpPr>
          <p:nvPr>
            <p:ph type="title" idx="18"/>
          </p:nvPr>
        </p:nvSpPr>
        <p:spPr>
          <a:xfrm>
            <a:off x="1255157" y="3066845"/>
            <a:ext cx="4023037" cy="423300"/>
          </a:xfrm>
          <a:prstGeom prst="rect">
            <a:avLst/>
          </a:prstGeom>
        </p:spPr>
        <p:txBody>
          <a:bodyPr spcFirstLastPara="1" wrap="square" lIns="91425" tIns="91425" rIns="91425" bIns="91425" anchor="ctr" anchorCtr="0">
            <a:noAutofit/>
          </a:bodyPr>
          <a:lstStyle/>
          <a:p>
            <a:pPr lvl="0"/>
            <a:r>
              <a:rPr lang="en-US" sz="1800" dirty="0"/>
              <a:t>Conclusion</a:t>
            </a:r>
            <a:endParaRPr sz="1800" dirty="0"/>
          </a:p>
        </p:txBody>
      </p:sp>
      <p:sp>
        <p:nvSpPr>
          <p:cNvPr id="1361" name="Google Shape;1361;p35"/>
          <p:cNvSpPr txBox="1">
            <a:spLocks noGrp="1"/>
          </p:cNvSpPr>
          <p:nvPr>
            <p:ph type="title" idx="21"/>
          </p:nvPr>
        </p:nvSpPr>
        <p:spPr>
          <a:xfrm>
            <a:off x="-620174" y="106909"/>
            <a:ext cx="4985200" cy="43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t>Table of Contents</a:t>
            </a:r>
            <a:endParaRPr sz="2800" dirty="0"/>
          </a:p>
        </p:txBody>
      </p:sp>
      <p:sp>
        <p:nvSpPr>
          <p:cNvPr id="3" name="TextBox 2">
            <a:extLst>
              <a:ext uri="{FF2B5EF4-FFF2-40B4-BE49-F238E27FC236}">
                <a16:creationId xmlns:a16="http://schemas.microsoft.com/office/drawing/2014/main" id="{3B5225E2-784C-EC49-8CAE-C46585C022CB}"/>
              </a:ext>
            </a:extLst>
          </p:cNvPr>
          <p:cNvSpPr txBox="1"/>
          <p:nvPr/>
        </p:nvSpPr>
        <p:spPr>
          <a:xfrm>
            <a:off x="8504081" y="4620280"/>
            <a:ext cx="639919" cy="523220"/>
          </a:xfrm>
          <a:prstGeom prst="rect">
            <a:avLst/>
          </a:prstGeom>
          <a:noFill/>
        </p:spPr>
        <p:txBody>
          <a:bodyPr wrap="none" rtlCol="0">
            <a:spAutoFit/>
          </a:bodyPr>
          <a:lstStyle/>
          <a:p>
            <a:pPr lvl="0" algn="ctr">
              <a:buClr>
                <a:srgbClr val="D7A051"/>
              </a:buClr>
              <a:buSzPts val="3000"/>
            </a:pPr>
            <a:r>
              <a:rPr lang="es" sz="2800" b="1" dirty="0">
                <a:solidFill>
                  <a:schemeClr val="tx2">
                    <a:lumMod val="75000"/>
                  </a:schemeClr>
                </a:solidFill>
                <a:latin typeface="Montserrat"/>
                <a:sym typeface="Montserrat"/>
              </a:rPr>
              <a:t>02</a:t>
            </a:r>
          </a:p>
        </p:txBody>
      </p:sp>
      <p:sp>
        <p:nvSpPr>
          <p:cNvPr id="4" name="Title 3">
            <a:extLst>
              <a:ext uri="{FF2B5EF4-FFF2-40B4-BE49-F238E27FC236}">
                <a16:creationId xmlns:a16="http://schemas.microsoft.com/office/drawing/2014/main" id="{04D1423F-1500-A48E-2B26-D00CC7C9C157}"/>
              </a:ext>
            </a:extLst>
          </p:cNvPr>
          <p:cNvSpPr>
            <a:spLocks noGrp="1"/>
          </p:cNvSpPr>
          <p:nvPr>
            <p:ph type="title" idx="9"/>
          </p:nvPr>
        </p:nvSpPr>
        <p:spPr>
          <a:xfrm>
            <a:off x="1243983" y="4157807"/>
            <a:ext cx="2906100" cy="430200"/>
          </a:xfrm>
        </p:spPr>
        <p:txBody>
          <a:bodyPr/>
          <a:lstStyle/>
          <a:p>
            <a:r>
              <a:rPr lang="en-LY" sz="1800" dirty="0"/>
              <a:t>References</a:t>
            </a:r>
          </a:p>
        </p:txBody>
      </p:sp>
      <p:sp>
        <p:nvSpPr>
          <p:cNvPr id="6" name="Google Shape;1342;p35">
            <a:extLst>
              <a:ext uri="{FF2B5EF4-FFF2-40B4-BE49-F238E27FC236}">
                <a16:creationId xmlns:a16="http://schemas.microsoft.com/office/drawing/2014/main" id="{DEE1E93E-1E5F-32C4-517F-A24714BA26C8}"/>
              </a:ext>
            </a:extLst>
          </p:cNvPr>
          <p:cNvSpPr/>
          <p:nvPr/>
        </p:nvSpPr>
        <p:spPr>
          <a:xfrm rot="5400000">
            <a:off x="739672" y="136889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53" name="Google Shape;1353;p35"/>
          <p:cNvSpPr txBox="1">
            <a:spLocks noGrp="1"/>
          </p:cNvSpPr>
          <p:nvPr>
            <p:ph type="title" idx="13"/>
          </p:nvPr>
        </p:nvSpPr>
        <p:spPr>
          <a:xfrm>
            <a:off x="603758" y="1329309"/>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02</a:t>
            </a:r>
            <a:endParaRPr sz="2000" dirty="0"/>
          </a:p>
        </p:txBody>
      </p:sp>
      <p:sp>
        <p:nvSpPr>
          <p:cNvPr id="7" name="Google Shape;1342;p35">
            <a:extLst>
              <a:ext uri="{FF2B5EF4-FFF2-40B4-BE49-F238E27FC236}">
                <a16:creationId xmlns:a16="http://schemas.microsoft.com/office/drawing/2014/main" id="{B0E3E8FF-6C79-4C6E-57D2-3D35D356F7AA}"/>
              </a:ext>
            </a:extLst>
          </p:cNvPr>
          <p:cNvSpPr/>
          <p:nvPr/>
        </p:nvSpPr>
        <p:spPr>
          <a:xfrm rot="5400000">
            <a:off x="733657" y="3039895"/>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8" name="Google Shape;1342;p35">
            <a:extLst>
              <a:ext uri="{FF2B5EF4-FFF2-40B4-BE49-F238E27FC236}">
                <a16:creationId xmlns:a16="http://schemas.microsoft.com/office/drawing/2014/main" id="{D2D06029-C603-1C81-CD72-25F6F68CFFCF}"/>
              </a:ext>
            </a:extLst>
          </p:cNvPr>
          <p:cNvSpPr/>
          <p:nvPr/>
        </p:nvSpPr>
        <p:spPr>
          <a:xfrm rot="5400000">
            <a:off x="733657" y="2497391"/>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9" name="Google Shape;1342;p35">
            <a:extLst>
              <a:ext uri="{FF2B5EF4-FFF2-40B4-BE49-F238E27FC236}">
                <a16:creationId xmlns:a16="http://schemas.microsoft.com/office/drawing/2014/main" id="{98B6C07A-9E80-83CF-72F8-C62166F7AAFF}"/>
              </a:ext>
            </a:extLst>
          </p:cNvPr>
          <p:cNvSpPr/>
          <p:nvPr/>
        </p:nvSpPr>
        <p:spPr>
          <a:xfrm rot="5400000">
            <a:off x="733657" y="195488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7" name="Google Shape;1347;p35"/>
          <p:cNvSpPr txBox="1">
            <a:spLocks noGrp="1"/>
          </p:cNvSpPr>
          <p:nvPr>
            <p:ph type="title" idx="4"/>
          </p:nvPr>
        </p:nvSpPr>
        <p:spPr>
          <a:xfrm>
            <a:off x="611655" y="1910272"/>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03</a:t>
            </a:r>
            <a:endParaRPr sz="2000" dirty="0"/>
          </a:p>
        </p:txBody>
      </p:sp>
      <p:sp>
        <p:nvSpPr>
          <p:cNvPr id="1356" name="Google Shape;1356;p35"/>
          <p:cNvSpPr txBox="1">
            <a:spLocks noGrp="1"/>
          </p:cNvSpPr>
          <p:nvPr>
            <p:ph type="title" idx="16"/>
          </p:nvPr>
        </p:nvSpPr>
        <p:spPr>
          <a:xfrm>
            <a:off x="603758" y="2449927"/>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04</a:t>
            </a:r>
            <a:endParaRPr sz="2000" dirty="0"/>
          </a:p>
        </p:txBody>
      </p:sp>
      <p:sp>
        <p:nvSpPr>
          <p:cNvPr id="1350" name="Google Shape;1350;p35"/>
          <p:cNvSpPr txBox="1">
            <a:spLocks noGrp="1"/>
          </p:cNvSpPr>
          <p:nvPr>
            <p:ph type="title" idx="7"/>
          </p:nvPr>
        </p:nvSpPr>
        <p:spPr>
          <a:xfrm>
            <a:off x="603758" y="3001498"/>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05</a:t>
            </a:r>
            <a:endParaRPr sz="2000" dirty="0"/>
          </a:p>
        </p:txBody>
      </p:sp>
      <p:sp>
        <p:nvSpPr>
          <p:cNvPr id="10" name="Google Shape;1342;p35">
            <a:extLst>
              <a:ext uri="{FF2B5EF4-FFF2-40B4-BE49-F238E27FC236}">
                <a16:creationId xmlns:a16="http://schemas.microsoft.com/office/drawing/2014/main" id="{A8326C33-5A3A-0F2A-8DB6-D858E3D16165}"/>
              </a:ext>
            </a:extLst>
          </p:cNvPr>
          <p:cNvSpPr/>
          <p:nvPr/>
        </p:nvSpPr>
        <p:spPr>
          <a:xfrm rot="5400000">
            <a:off x="721635" y="3582399"/>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59" name="Google Shape;1359;p35"/>
          <p:cNvSpPr txBox="1">
            <a:spLocks noGrp="1"/>
          </p:cNvSpPr>
          <p:nvPr>
            <p:ph type="title" idx="19"/>
          </p:nvPr>
        </p:nvSpPr>
        <p:spPr>
          <a:xfrm>
            <a:off x="603757" y="3541153"/>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06</a:t>
            </a:r>
            <a:endParaRPr sz="2000" dirty="0"/>
          </a:p>
        </p:txBody>
      </p:sp>
      <p:sp>
        <p:nvSpPr>
          <p:cNvPr id="11" name="Title 3">
            <a:extLst>
              <a:ext uri="{FF2B5EF4-FFF2-40B4-BE49-F238E27FC236}">
                <a16:creationId xmlns:a16="http://schemas.microsoft.com/office/drawing/2014/main" id="{92DB1558-2103-8E2E-D685-BE8F9CF97B96}"/>
              </a:ext>
            </a:extLst>
          </p:cNvPr>
          <p:cNvSpPr txBox="1">
            <a:spLocks/>
          </p:cNvSpPr>
          <p:nvPr/>
        </p:nvSpPr>
        <p:spPr>
          <a:xfrm>
            <a:off x="1231961" y="3620117"/>
            <a:ext cx="2906100" cy="430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Montserrat"/>
              <a:buNone/>
              <a:defRPr sz="24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r>
              <a:rPr lang="en-LY" sz="1800" dirty="0"/>
              <a:t>Reflection</a:t>
            </a:r>
          </a:p>
        </p:txBody>
      </p:sp>
      <p:sp>
        <p:nvSpPr>
          <p:cNvPr id="13" name="Google Shape;1342;p35">
            <a:extLst>
              <a:ext uri="{FF2B5EF4-FFF2-40B4-BE49-F238E27FC236}">
                <a16:creationId xmlns:a16="http://schemas.microsoft.com/office/drawing/2014/main" id="{54B87EB3-7550-1411-0FB7-FDA7ACE487E6}"/>
              </a:ext>
            </a:extLst>
          </p:cNvPr>
          <p:cNvSpPr/>
          <p:nvPr/>
        </p:nvSpPr>
        <p:spPr>
          <a:xfrm rot="5400000">
            <a:off x="721635" y="411912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2" name="Google Shape;1359;p35">
            <a:extLst>
              <a:ext uri="{FF2B5EF4-FFF2-40B4-BE49-F238E27FC236}">
                <a16:creationId xmlns:a16="http://schemas.microsoft.com/office/drawing/2014/main" id="{D242A577-EF9A-CB80-274A-F7EAFA591B66}"/>
              </a:ext>
            </a:extLst>
          </p:cNvPr>
          <p:cNvSpPr txBox="1">
            <a:spLocks/>
          </p:cNvSpPr>
          <p:nvPr/>
        </p:nvSpPr>
        <p:spPr>
          <a:xfrm>
            <a:off x="611655" y="4080730"/>
            <a:ext cx="739800" cy="59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Montserrat"/>
              <a:buNone/>
              <a:defRPr sz="2800" b="1" i="0" u="none" strike="noStrike" cap="none">
                <a:solidFill>
                  <a:schemeClr val="dk2"/>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9pPr>
          </a:lstStyle>
          <a:p>
            <a:r>
              <a:rPr lang="es" sz="2000" dirty="0"/>
              <a:t>07</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1"/>
                                        </p:tgtEl>
                                        <p:attrNameLst>
                                          <p:attrName>style.visibility</p:attrName>
                                        </p:attrNameLst>
                                      </p:cBhvr>
                                      <p:to>
                                        <p:strVal val="visible"/>
                                      </p:to>
                                    </p:set>
                                    <p:animEffect transition="in" filter="fade">
                                      <p:cBhvr>
                                        <p:cTn id="7" dur="500"/>
                                        <p:tgtEl>
                                          <p:spTgt spid="13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43"/>
                                        </p:tgtEl>
                                        <p:attrNameLst>
                                          <p:attrName>style.visibility</p:attrName>
                                        </p:attrNameLst>
                                      </p:cBhvr>
                                      <p:to>
                                        <p:strVal val="visible"/>
                                      </p:to>
                                    </p:set>
                                    <p:animEffect transition="in" filter="fade">
                                      <p:cBhvr>
                                        <p:cTn id="12" dur="500"/>
                                        <p:tgtEl>
                                          <p:spTgt spid="134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42"/>
                                        </p:tgtEl>
                                        <p:attrNameLst>
                                          <p:attrName>style.visibility</p:attrName>
                                        </p:attrNameLst>
                                      </p:cBhvr>
                                      <p:to>
                                        <p:strVal val="visible"/>
                                      </p:to>
                                    </p:set>
                                    <p:animEffect transition="in" filter="fade">
                                      <p:cBhvr>
                                        <p:cTn id="15" dur="500"/>
                                        <p:tgtEl>
                                          <p:spTgt spid="13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44"/>
                                        </p:tgtEl>
                                        <p:attrNameLst>
                                          <p:attrName>style.visibility</p:attrName>
                                        </p:attrNameLst>
                                      </p:cBhvr>
                                      <p:to>
                                        <p:strVal val="visible"/>
                                      </p:to>
                                    </p:set>
                                    <p:animEffect transition="in" filter="fade">
                                      <p:cBhvr>
                                        <p:cTn id="18" dur="500"/>
                                        <p:tgtEl>
                                          <p:spTgt spid="134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46"/>
                                        </p:tgtEl>
                                        <p:attrNameLst>
                                          <p:attrName>style.visibility</p:attrName>
                                        </p:attrNameLst>
                                      </p:cBhvr>
                                      <p:to>
                                        <p:strVal val="visible"/>
                                      </p:to>
                                    </p:set>
                                    <p:animEffect transition="in" filter="fade">
                                      <p:cBhvr>
                                        <p:cTn id="23" dur="500"/>
                                        <p:tgtEl>
                                          <p:spTgt spid="134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53"/>
                                        </p:tgtEl>
                                        <p:attrNameLst>
                                          <p:attrName>style.visibility</p:attrName>
                                        </p:attrNameLst>
                                      </p:cBhvr>
                                      <p:to>
                                        <p:strVal val="visible"/>
                                      </p:to>
                                    </p:set>
                                    <p:animEffect transition="in" filter="fade">
                                      <p:cBhvr>
                                        <p:cTn id="26" dur="500"/>
                                        <p:tgtEl>
                                          <p:spTgt spid="135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49"/>
                                        </p:tgtEl>
                                        <p:attrNameLst>
                                          <p:attrName>style.visibility</p:attrName>
                                        </p:attrNameLst>
                                      </p:cBhvr>
                                      <p:to>
                                        <p:strVal val="visible"/>
                                      </p:to>
                                    </p:set>
                                    <p:animEffect transition="in" filter="fade">
                                      <p:cBhvr>
                                        <p:cTn id="37" dur="500"/>
                                        <p:tgtEl>
                                          <p:spTgt spid="134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47"/>
                                        </p:tgtEl>
                                        <p:attrNameLst>
                                          <p:attrName>style.visibility</p:attrName>
                                        </p:attrNameLst>
                                      </p:cBhvr>
                                      <p:to>
                                        <p:strVal val="visible"/>
                                      </p:to>
                                    </p:set>
                                    <p:animEffect transition="in" filter="fade">
                                      <p:cBhvr>
                                        <p:cTn id="40" dur="500"/>
                                        <p:tgtEl>
                                          <p:spTgt spid="134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55"/>
                                        </p:tgtEl>
                                        <p:attrNameLst>
                                          <p:attrName>style.visibility</p:attrName>
                                        </p:attrNameLst>
                                      </p:cBhvr>
                                      <p:to>
                                        <p:strVal val="visible"/>
                                      </p:to>
                                    </p:set>
                                    <p:animEffect transition="in" filter="fade">
                                      <p:cBhvr>
                                        <p:cTn id="45" dur="500"/>
                                        <p:tgtEl>
                                          <p:spTgt spid="135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56"/>
                                        </p:tgtEl>
                                        <p:attrNameLst>
                                          <p:attrName>style.visibility</p:attrName>
                                        </p:attrNameLst>
                                      </p:cBhvr>
                                      <p:to>
                                        <p:strVal val="visible"/>
                                      </p:to>
                                    </p:set>
                                    <p:animEffect transition="in" filter="fade">
                                      <p:cBhvr>
                                        <p:cTn id="48" dur="500"/>
                                        <p:tgtEl>
                                          <p:spTgt spid="135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58"/>
                                        </p:tgtEl>
                                        <p:attrNameLst>
                                          <p:attrName>style.visibility</p:attrName>
                                        </p:attrNameLst>
                                      </p:cBhvr>
                                      <p:to>
                                        <p:strVal val="visible"/>
                                      </p:to>
                                    </p:set>
                                    <p:animEffect transition="in" filter="fade">
                                      <p:cBhvr>
                                        <p:cTn id="59" dur="500"/>
                                        <p:tgtEl>
                                          <p:spTgt spid="135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50"/>
                                        </p:tgtEl>
                                        <p:attrNameLst>
                                          <p:attrName>style.visibility</p:attrName>
                                        </p:attrNameLst>
                                      </p:cBhvr>
                                      <p:to>
                                        <p:strVal val="visible"/>
                                      </p:to>
                                    </p:set>
                                    <p:animEffect transition="in" filter="fade">
                                      <p:cBhvr>
                                        <p:cTn id="62" dur="500"/>
                                        <p:tgtEl>
                                          <p:spTgt spid="135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500"/>
                                        <p:tgtEl>
                                          <p:spTgt spid="1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59"/>
                                        </p:tgtEl>
                                        <p:attrNameLst>
                                          <p:attrName>style.visibility</p:attrName>
                                        </p:attrNameLst>
                                      </p:cBhvr>
                                      <p:to>
                                        <p:strVal val="visible"/>
                                      </p:to>
                                    </p:set>
                                    <p:animEffect transition="in" filter="fade">
                                      <p:cBhvr>
                                        <p:cTn id="73" dur="500"/>
                                        <p:tgtEl>
                                          <p:spTgt spid="135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fade">
                                      <p:cBhvr>
                                        <p:cTn id="78" dur="500"/>
                                        <p:tgtEl>
                                          <p:spTgt spid="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2" grpId="0" animBg="1"/>
      <p:bldP spid="1343" grpId="0"/>
      <p:bldP spid="1344" grpId="0"/>
      <p:bldP spid="1346" grpId="0"/>
      <p:bldP spid="1349" grpId="0"/>
      <p:bldP spid="1355" grpId="0"/>
      <p:bldP spid="1358" grpId="0"/>
      <p:bldP spid="1361" grpId="0"/>
      <p:bldP spid="4" grpId="0"/>
      <p:bldP spid="6" grpId="0" animBg="1"/>
      <p:bldP spid="1353" grpId="0"/>
      <p:bldP spid="7" grpId="0" animBg="1"/>
      <p:bldP spid="8" grpId="0" animBg="1"/>
      <p:bldP spid="9" grpId="0" animBg="1"/>
      <p:bldP spid="1347" grpId="0"/>
      <p:bldP spid="1356" grpId="0"/>
      <p:bldP spid="1350" grpId="0"/>
      <p:bldP spid="10" grpId="0" animBg="1"/>
      <p:bldP spid="1359" grpId="0"/>
      <p:bldP spid="11" grpId="0"/>
      <p:bldP spid="13"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42" name="Google Shape;1342;p35"/>
          <p:cNvSpPr/>
          <p:nvPr/>
        </p:nvSpPr>
        <p:spPr>
          <a:xfrm rot="5400000">
            <a:off x="724154" y="1389141"/>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3" name="Google Shape;1343;p35"/>
          <p:cNvSpPr txBox="1">
            <a:spLocks noGrp="1"/>
          </p:cNvSpPr>
          <p:nvPr>
            <p:ph type="title"/>
          </p:nvPr>
        </p:nvSpPr>
        <p:spPr>
          <a:xfrm>
            <a:off x="1234479" y="1324397"/>
            <a:ext cx="4826439" cy="655424"/>
          </a:xfrm>
          <a:prstGeom prst="rect">
            <a:avLst/>
          </a:prstGeom>
        </p:spPr>
        <p:txBody>
          <a:bodyPr spcFirstLastPara="1" wrap="square" lIns="91425" tIns="91425" rIns="91425" bIns="91425" anchor="ctr" anchorCtr="0">
            <a:noAutofit/>
          </a:bodyPr>
          <a:lstStyle/>
          <a:p>
            <a:r>
              <a:rPr lang="en-US" sz="1800" dirty="0"/>
              <a:t>Explain Sustainable Consumption</a:t>
            </a:r>
            <a:endParaRPr sz="1800" dirty="0"/>
          </a:p>
        </p:txBody>
      </p:sp>
      <p:sp>
        <p:nvSpPr>
          <p:cNvPr id="1344" name="Google Shape;1344;p35"/>
          <p:cNvSpPr txBox="1">
            <a:spLocks noGrp="1"/>
          </p:cNvSpPr>
          <p:nvPr>
            <p:ph type="title" idx="2"/>
          </p:nvPr>
        </p:nvSpPr>
        <p:spPr>
          <a:xfrm>
            <a:off x="609078" y="1353878"/>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01</a:t>
            </a:r>
            <a:endParaRPr sz="2000" dirty="0"/>
          </a:p>
        </p:txBody>
      </p:sp>
      <p:sp>
        <p:nvSpPr>
          <p:cNvPr id="1349" name="Google Shape;1349;p35"/>
          <p:cNvSpPr txBox="1">
            <a:spLocks noGrp="1"/>
          </p:cNvSpPr>
          <p:nvPr>
            <p:ph type="title" idx="6"/>
          </p:nvPr>
        </p:nvSpPr>
        <p:spPr>
          <a:xfrm>
            <a:off x="1225850" y="1898775"/>
            <a:ext cx="5683833" cy="714466"/>
          </a:xfrm>
          <a:prstGeom prst="rect">
            <a:avLst/>
          </a:prstGeom>
        </p:spPr>
        <p:txBody>
          <a:bodyPr spcFirstLastPara="1" wrap="square" lIns="91425" tIns="91425" rIns="91425" bIns="91425" anchor="ctr" anchorCtr="0">
            <a:noAutofit/>
          </a:bodyPr>
          <a:lstStyle/>
          <a:p>
            <a:r>
              <a:rPr lang="en-US" sz="1800" dirty="0"/>
              <a:t>Recognize The Challenges Posed By Sustainable Consumption</a:t>
            </a:r>
            <a:endParaRPr sz="1800" dirty="0"/>
          </a:p>
        </p:txBody>
      </p:sp>
      <p:sp>
        <p:nvSpPr>
          <p:cNvPr id="1361" name="Google Shape;1361;p35"/>
          <p:cNvSpPr txBox="1">
            <a:spLocks noGrp="1"/>
          </p:cNvSpPr>
          <p:nvPr>
            <p:ph type="title" idx="21"/>
          </p:nvPr>
        </p:nvSpPr>
        <p:spPr>
          <a:xfrm>
            <a:off x="-299540" y="96996"/>
            <a:ext cx="4985200" cy="43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t>Learning Objectives</a:t>
            </a:r>
            <a:endParaRPr sz="2800" dirty="0"/>
          </a:p>
        </p:txBody>
      </p:sp>
      <p:sp>
        <p:nvSpPr>
          <p:cNvPr id="3" name="TextBox 2">
            <a:extLst>
              <a:ext uri="{FF2B5EF4-FFF2-40B4-BE49-F238E27FC236}">
                <a16:creationId xmlns:a16="http://schemas.microsoft.com/office/drawing/2014/main" id="{3B5225E2-784C-EC49-8CAE-C46585C022CB}"/>
              </a:ext>
            </a:extLst>
          </p:cNvPr>
          <p:cNvSpPr txBox="1"/>
          <p:nvPr/>
        </p:nvSpPr>
        <p:spPr>
          <a:xfrm>
            <a:off x="8503279" y="4620280"/>
            <a:ext cx="641522" cy="523220"/>
          </a:xfrm>
          <a:prstGeom prst="rect">
            <a:avLst/>
          </a:prstGeom>
          <a:noFill/>
        </p:spPr>
        <p:txBody>
          <a:bodyPr wrap="none" rtlCol="0">
            <a:spAutoFit/>
          </a:bodyPr>
          <a:lstStyle/>
          <a:p>
            <a:pPr lvl="0" algn="ctr">
              <a:buClr>
                <a:srgbClr val="D7A051"/>
              </a:buClr>
              <a:buSzPts val="3000"/>
            </a:pPr>
            <a:r>
              <a:rPr lang="es" sz="2800" b="1" dirty="0">
                <a:solidFill>
                  <a:schemeClr val="tx2">
                    <a:lumMod val="75000"/>
                  </a:schemeClr>
                </a:solidFill>
                <a:latin typeface="Montserrat"/>
                <a:sym typeface="Montserrat"/>
              </a:rPr>
              <a:t>03</a:t>
            </a:r>
          </a:p>
        </p:txBody>
      </p:sp>
      <p:sp>
        <p:nvSpPr>
          <p:cNvPr id="6" name="Google Shape;1342;p35">
            <a:extLst>
              <a:ext uri="{FF2B5EF4-FFF2-40B4-BE49-F238E27FC236}">
                <a16:creationId xmlns:a16="http://schemas.microsoft.com/office/drawing/2014/main" id="{DEE1E93E-1E5F-32C4-517F-A24714BA26C8}"/>
              </a:ext>
            </a:extLst>
          </p:cNvPr>
          <p:cNvSpPr/>
          <p:nvPr/>
        </p:nvSpPr>
        <p:spPr>
          <a:xfrm rot="5400000">
            <a:off x="738388" y="1984708"/>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53" name="Google Shape;1353;p35"/>
          <p:cNvSpPr txBox="1">
            <a:spLocks noGrp="1"/>
          </p:cNvSpPr>
          <p:nvPr>
            <p:ph type="title" idx="13"/>
          </p:nvPr>
        </p:nvSpPr>
        <p:spPr>
          <a:xfrm>
            <a:off x="621366" y="1967894"/>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02</a:t>
            </a:r>
            <a:endParaRPr sz="2000" dirty="0"/>
          </a:p>
        </p:txBody>
      </p:sp>
      <p:sp>
        <p:nvSpPr>
          <p:cNvPr id="24" name="TextBox 23">
            <a:extLst>
              <a:ext uri="{FF2B5EF4-FFF2-40B4-BE49-F238E27FC236}">
                <a16:creationId xmlns:a16="http://schemas.microsoft.com/office/drawing/2014/main" id="{4B422D4D-55D4-1CBB-867E-D359A84367CA}"/>
              </a:ext>
            </a:extLst>
          </p:cNvPr>
          <p:cNvSpPr txBox="1"/>
          <p:nvPr/>
        </p:nvSpPr>
        <p:spPr>
          <a:xfrm>
            <a:off x="274310" y="838413"/>
            <a:ext cx="4826439" cy="338554"/>
          </a:xfrm>
          <a:prstGeom prst="rect">
            <a:avLst/>
          </a:prstGeom>
          <a:noFill/>
        </p:spPr>
        <p:txBody>
          <a:bodyPr wrap="square" rtlCol="0">
            <a:spAutoFit/>
          </a:bodyPr>
          <a:lstStyle/>
          <a:p>
            <a:pPr algn="just">
              <a:buClr>
                <a:schemeClr val="tx2">
                  <a:lumMod val="50000"/>
                </a:schemeClr>
              </a:buClr>
            </a:pPr>
            <a:r>
              <a:rPr lang="en-US" sz="1600" dirty="0">
                <a:solidFill>
                  <a:schemeClr val="tx2">
                    <a:lumMod val="50000"/>
                  </a:schemeClr>
                </a:solidFill>
              </a:rPr>
              <a:t>By the end of this presentation you’ll be able to:</a:t>
            </a:r>
            <a:endParaRPr lang="en-LY" sz="1600" dirty="0">
              <a:solidFill>
                <a:schemeClr val="tx2">
                  <a:lumMod val="50000"/>
                </a:schemeClr>
              </a:solidFill>
            </a:endParaRPr>
          </a:p>
        </p:txBody>
      </p:sp>
    </p:spTree>
    <p:extLst>
      <p:ext uri="{BB962C8B-B14F-4D97-AF65-F5344CB8AC3E}">
        <p14:creationId xmlns:p14="http://schemas.microsoft.com/office/powerpoint/2010/main" val="189881636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1"/>
                                        </p:tgtEl>
                                        <p:attrNameLst>
                                          <p:attrName>style.visibility</p:attrName>
                                        </p:attrNameLst>
                                      </p:cBhvr>
                                      <p:to>
                                        <p:strVal val="visible"/>
                                      </p:to>
                                    </p:set>
                                    <p:animEffect transition="in" filter="fade">
                                      <p:cBhvr>
                                        <p:cTn id="7" dur="500"/>
                                        <p:tgtEl>
                                          <p:spTgt spid="13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42"/>
                                        </p:tgtEl>
                                        <p:attrNameLst>
                                          <p:attrName>style.visibility</p:attrName>
                                        </p:attrNameLst>
                                      </p:cBhvr>
                                      <p:to>
                                        <p:strVal val="visible"/>
                                      </p:to>
                                    </p:set>
                                    <p:animEffect transition="in" filter="fade">
                                      <p:cBhvr>
                                        <p:cTn id="12" dur="500"/>
                                        <p:tgtEl>
                                          <p:spTgt spid="134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43"/>
                                        </p:tgtEl>
                                        <p:attrNameLst>
                                          <p:attrName>style.visibility</p:attrName>
                                        </p:attrNameLst>
                                      </p:cBhvr>
                                      <p:to>
                                        <p:strVal val="visible"/>
                                      </p:to>
                                    </p:set>
                                    <p:animEffect transition="in" filter="fade">
                                      <p:cBhvr>
                                        <p:cTn id="15" dur="500"/>
                                        <p:tgtEl>
                                          <p:spTgt spid="134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44"/>
                                        </p:tgtEl>
                                        <p:attrNameLst>
                                          <p:attrName>style.visibility</p:attrName>
                                        </p:attrNameLst>
                                      </p:cBhvr>
                                      <p:to>
                                        <p:strVal val="visible"/>
                                      </p:to>
                                    </p:set>
                                    <p:animEffect transition="in" filter="fade">
                                      <p:cBhvr>
                                        <p:cTn id="18" dur="500"/>
                                        <p:tgtEl>
                                          <p:spTgt spid="134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49"/>
                                        </p:tgtEl>
                                        <p:attrNameLst>
                                          <p:attrName>style.visibility</p:attrName>
                                        </p:attrNameLst>
                                      </p:cBhvr>
                                      <p:to>
                                        <p:strVal val="visible"/>
                                      </p:to>
                                    </p:set>
                                    <p:animEffect transition="in" filter="fade">
                                      <p:cBhvr>
                                        <p:cTn id="21" dur="500"/>
                                        <p:tgtEl>
                                          <p:spTgt spid="134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53"/>
                                        </p:tgtEl>
                                        <p:attrNameLst>
                                          <p:attrName>style.visibility</p:attrName>
                                        </p:attrNameLst>
                                      </p:cBhvr>
                                      <p:to>
                                        <p:strVal val="visible"/>
                                      </p:to>
                                    </p:set>
                                    <p:animEffect transition="in" filter="fade">
                                      <p:cBhvr>
                                        <p:cTn id="27" dur="500"/>
                                        <p:tgtEl>
                                          <p:spTgt spid="135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2" grpId="0" animBg="1"/>
      <p:bldP spid="1343" grpId="0"/>
      <p:bldP spid="1344" grpId="0"/>
      <p:bldP spid="1349" grpId="0"/>
      <p:bldP spid="1361" grpId="0"/>
      <p:bldP spid="6" grpId="0" animBg="1"/>
      <p:bldP spid="135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21" name="Google Shape;1421;p37"/>
          <p:cNvSpPr txBox="1">
            <a:spLocks noGrp="1"/>
          </p:cNvSpPr>
          <p:nvPr>
            <p:ph type="title"/>
          </p:nvPr>
        </p:nvSpPr>
        <p:spPr>
          <a:xfrm>
            <a:off x="356260" y="776289"/>
            <a:ext cx="2612571" cy="543934"/>
          </a:xfrm>
          <a:prstGeom prst="rect">
            <a:avLst/>
          </a:prstGeom>
        </p:spPr>
        <p:txBody>
          <a:bodyPr spcFirstLastPara="1" wrap="square" lIns="91425" tIns="91425" rIns="91425" bIns="91425" anchor="ctr" anchorCtr="0">
            <a:noAutofit/>
          </a:bodyPr>
          <a:lstStyle/>
          <a:p>
            <a:pPr lvl="0"/>
            <a:r>
              <a:rPr lang="en-US" sz="2800" dirty="0"/>
              <a:t>Introduction</a:t>
            </a:r>
          </a:p>
        </p:txBody>
      </p:sp>
      <p:sp>
        <p:nvSpPr>
          <p:cNvPr id="2" name="TextBox 1">
            <a:extLst>
              <a:ext uri="{FF2B5EF4-FFF2-40B4-BE49-F238E27FC236}">
                <a16:creationId xmlns:a16="http://schemas.microsoft.com/office/drawing/2014/main" id="{4A5B716C-6173-834E-92B0-29AA5E290E3F}"/>
              </a:ext>
            </a:extLst>
          </p:cNvPr>
          <p:cNvSpPr txBox="1"/>
          <p:nvPr/>
        </p:nvSpPr>
        <p:spPr>
          <a:xfrm>
            <a:off x="8485647" y="4620280"/>
            <a:ext cx="675185"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04</a:t>
            </a:r>
          </a:p>
        </p:txBody>
      </p:sp>
      <p:sp>
        <p:nvSpPr>
          <p:cNvPr id="4" name="TextBox 3">
            <a:extLst>
              <a:ext uri="{FF2B5EF4-FFF2-40B4-BE49-F238E27FC236}">
                <a16:creationId xmlns:a16="http://schemas.microsoft.com/office/drawing/2014/main" id="{CB035668-BC98-9E46-3F16-588D3BF59FFB}"/>
              </a:ext>
            </a:extLst>
          </p:cNvPr>
          <p:cNvSpPr txBox="1"/>
          <p:nvPr/>
        </p:nvSpPr>
        <p:spPr>
          <a:xfrm>
            <a:off x="356260" y="1786920"/>
            <a:ext cx="5593278" cy="1323439"/>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Consumption of products and services increasingly pervades new areas of our lives, such as the movement away from active participation in sporting activities to consumption of sports products such as TV </a:t>
            </a:r>
            <a:r>
              <a:rPr lang="en-US" sz="1600" dirty="0" err="1">
                <a:solidFill>
                  <a:schemeClr val="tx2">
                    <a:lumMod val="50000"/>
                  </a:schemeClr>
                </a:solidFill>
                <a:latin typeface="Lato"/>
                <a:ea typeface="Lato"/>
                <a:cs typeface="Lato"/>
                <a:sym typeface="Lato"/>
              </a:rPr>
              <a:t>programes</a:t>
            </a:r>
            <a:r>
              <a:rPr lang="en-US" sz="1600" dirty="0">
                <a:solidFill>
                  <a:schemeClr val="tx2">
                    <a:lumMod val="50000"/>
                  </a:schemeClr>
                </a:solidFill>
                <a:latin typeface="Lato"/>
                <a:ea typeface="Lato"/>
                <a:cs typeface="Lato"/>
                <a:sym typeface="Lato"/>
              </a:rPr>
              <a:t>, and computer games.</a:t>
            </a:r>
            <a:endParaRPr lang="en-LY" sz="1600" dirty="0">
              <a:solidFill>
                <a:schemeClr val="tx2">
                  <a:lumMod val="50000"/>
                </a:schemeClr>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70"/>
        <p:cNvGrpSpPr/>
        <p:nvPr/>
      </p:nvGrpSpPr>
      <p:grpSpPr>
        <a:xfrm>
          <a:off x="0" y="0"/>
          <a:ext cx="0" cy="0"/>
          <a:chOff x="0" y="0"/>
          <a:chExt cx="0" cy="0"/>
        </a:xfrm>
      </p:grpSpPr>
      <p:sp>
        <p:nvSpPr>
          <p:cNvPr id="1674" name="Google Shape;1674;p45"/>
          <p:cNvSpPr txBox="1">
            <a:spLocks noGrp="1"/>
          </p:cNvSpPr>
          <p:nvPr>
            <p:ph type="title"/>
          </p:nvPr>
        </p:nvSpPr>
        <p:spPr>
          <a:xfrm>
            <a:off x="2288377" y="784832"/>
            <a:ext cx="4567239" cy="1045330"/>
          </a:xfrm>
          <a:prstGeom prst="rect">
            <a:avLst/>
          </a:prstGeom>
        </p:spPr>
        <p:txBody>
          <a:bodyPr spcFirstLastPara="1" wrap="square" lIns="91425" tIns="91425" rIns="91425" bIns="91425" anchor="ctr" anchorCtr="0">
            <a:noAutofit/>
          </a:bodyPr>
          <a:lstStyle/>
          <a:p>
            <a:r>
              <a:rPr lang="en-US" sz="2400" dirty="0"/>
              <a:t>Sustainable Consumption</a:t>
            </a:r>
          </a:p>
        </p:txBody>
      </p:sp>
      <p:sp>
        <p:nvSpPr>
          <p:cNvPr id="1703" name="Google Shape;1703;p45"/>
          <p:cNvSpPr/>
          <p:nvPr/>
        </p:nvSpPr>
        <p:spPr>
          <a:xfrm rot="3765478">
            <a:off x="7139802" y="3267294"/>
            <a:ext cx="2862647" cy="2682397"/>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4" name="Google Shape;1704;p45"/>
          <p:cNvSpPr/>
          <p:nvPr/>
        </p:nvSpPr>
        <p:spPr>
          <a:xfrm rot="-1286685">
            <a:off x="7162266" y="3922402"/>
            <a:ext cx="2533261" cy="1021402"/>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
        <p:nvSpPr>
          <p:cNvPr id="2" name="TextBox 1">
            <a:extLst>
              <a:ext uri="{FF2B5EF4-FFF2-40B4-BE49-F238E27FC236}">
                <a16:creationId xmlns:a16="http://schemas.microsoft.com/office/drawing/2014/main" id="{A9FBB5BC-5031-1246-8956-73064D9C2601}"/>
              </a:ext>
            </a:extLst>
          </p:cNvPr>
          <p:cNvSpPr txBox="1"/>
          <p:nvPr/>
        </p:nvSpPr>
        <p:spPr>
          <a:xfrm>
            <a:off x="8579139" y="4620280"/>
            <a:ext cx="641522"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05</a:t>
            </a:r>
          </a:p>
        </p:txBody>
      </p:sp>
      <p:sp>
        <p:nvSpPr>
          <p:cNvPr id="4" name="TextBox 3">
            <a:extLst>
              <a:ext uri="{FF2B5EF4-FFF2-40B4-BE49-F238E27FC236}">
                <a16:creationId xmlns:a16="http://schemas.microsoft.com/office/drawing/2014/main" id="{3BBBA160-A731-0993-1099-6682D2AEB5B0}"/>
              </a:ext>
            </a:extLst>
          </p:cNvPr>
          <p:cNvSpPr txBox="1"/>
          <p:nvPr/>
        </p:nvSpPr>
        <p:spPr>
          <a:xfrm>
            <a:off x="1733385" y="2044106"/>
            <a:ext cx="5488279" cy="1077218"/>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We use consumption as a site for social, cultural, and political activity; Sustainable consumption is defined as the use of services and products that meet essential needs and contribute to improved quality of life.</a:t>
            </a:r>
            <a:endParaRPr lang="en-LY" sz="1600" dirty="0">
              <a:solidFill>
                <a:schemeClr val="tx2">
                  <a:lumMod val="50000"/>
                </a:schemeClr>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1793175" y="1107678"/>
            <a:ext cx="5948458" cy="784303"/>
          </a:xfrm>
        </p:spPr>
        <p:txBody>
          <a:bodyPr/>
          <a:lstStyle/>
          <a:p>
            <a:pPr lvl="0" algn="ctr"/>
            <a:r>
              <a:rPr lang="en-US" sz="2800" dirty="0"/>
              <a:t>The Challenges Posed By Sustainable Consumption</a:t>
            </a:r>
          </a:p>
        </p:txBody>
      </p:sp>
      <p:sp>
        <p:nvSpPr>
          <p:cNvPr id="4" name="TextBox 3">
            <a:extLst>
              <a:ext uri="{FF2B5EF4-FFF2-40B4-BE49-F238E27FC236}">
                <a16:creationId xmlns:a16="http://schemas.microsoft.com/office/drawing/2014/main" id="{B1D75B00-3251-F346-8917-BACEBC7F817D}"/>
              </a:ext>
            </a:extLst>
          </p:cNvPr>
          <p:cNvSpPr txBox="1"/>
          <p:nvPr/>
        </p:nvSpPr>
        <p:spPr>
          <a:xfrm>
            <a:off x="8546560" y="4620280"/>
            <a:ext cx="657552"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06</a:t>
            </a:r>
          </a:p>
        </p:txBody>
      </p:sp>
      <p:sp>
        <p:nvSpPr>
          <p:cNvPr id="7" name="TextBox 6">
            <a:extLst>
              <a:ext uri="{FF2B5EF4-FFF2-40B4-BE49-F238E27FC236}">
                <a16:creationId xmlns:a16="http://schemas.microsoft.com/office/drawing/2014/main" id="{015AABE1-D6EA-28EF-80D8-2F19F0097294}"/>
              </a:ext>
            </a:extLst>
          </p:cNvPr>
          <p:cNvSpPr txBox="1"/>
          <p:nvPr/>
        </p:nvSpPr>
        <p:spPr>
          <a:xfrm>
            <a:off x="1228557" y="2315460"/>
            <a:ext cx="7077694" cy="1815882"/>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The real challenge of sustainable consumption is to introduce alternative meanings of growth into society so that we can learn to cultivate deeper non-material sources of fulfilment. Such changes in values can only ever happen gradually, and usually imperceptibly. In terms of real actions to promote more sustainable consumption on a day-to-day level, we need to look at the more practical solutions that are emerging from businesses, government, and consumers.</a:t>
            </a:r>
            <a:endParaRPr lang="en-LY" sz="1600" dirty="0">
              <a:solidFill>
                <a:schemeClr val="tx2">
                  <a:lumMod val="50000"/>
                </a:schemeClr>
              </a:solidFill>
            </a:endParaRPr>
          </a:p>
        </p:txBody>
      </p:sp>
    </p:spTree>
    <p:extLst>
      <p:ext uri="{BB962C8B-B14F-4D97-AF65-F5344CB8AC3E}">
        <p14:creationId xmlns:p14="http://schemas.microsoft.com/office/powerpoint/2010/main" val="375499681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020-ABD1-8078-754C-9A15141B7FC8}"/>
              </a:ext>
            </a:extLst>
          </p:cNvPr>
          <p:cNvSpPr>
            <a:spLocks noGrp="1"/>
          </p:cNvSpPr>
          <p:nvPr>
            <p:ph type="title"/>
          </p:nvPr>
        </p:nvSpPr>
        <p:spPr/>
        <p:txBody>
          <a:bodyPr/>
          <a:lstStyle/>
          <a:p>
            <a:r>
              <a:rPr lang="en-LY" dirty="0"/>
              <a:t>Conclusion</a:t>
            </a:r>
          </a:p>
        </p:txBody>
      </p:sp>
      <p:sp>
        <p:nvSpPr>
          <p:cNvPr id="3" name="TextBox 2">
            <a:extLst>
              <a:ext uri="{FF2B5EF4-FFF2-40B4-BE49-F238E27FC236}">
                <a16:creationId xmlns:a16="http://schemas.microsoft.com/office/drawing/2014/main" id="{31F8B21E-F3C9-AB80-7555-9C08821518D2}"/>
              </a:ext>
            </a:extLst>
          </p:cNvPr>
          <p:cNvSpPr txBox="1"/>
          <p:nvPr/>
        </p:nvSpPr>
        <p:spPr>
          <a:xfrm>
            <a:off x="8549767" y="4620280"/>
            <a:ext cx="651140"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07</a:t>
            </a:r>
          </a:p>
        </p:txBody>
      </p:sp>
    </p:spTree>
    <p:extLst>
      <p:ext uri="{BB962C8B-B14F-4D97-AF65-F5344CB8AC3E}">
        <p14:creationId xmlns:p14="http://schemas.microsoft.com/office/powerpoint/2010/main" val="28159143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90"/>
        <p:cNvGrpSpPr/>
        <p:nvPr/>
      </p:nvGrpSpPr>
      <p:grpSpPr>
        <a:xfrm>
          <a:off x="0" y="0"/>
          <a:ext cx="0" cy="0"/>
          <a:chOff x="0" y="0"/>
          <a:chExt cx="0" cy="0"/>
        </a:xfrm>
      </p:grpSpPr>
      <p:sp>
        <p:nvSpPr>
          <p:cNvPr id="1591" name="Google Shape;1591;p42"/>
          <p:cNvSpPr txBox="1">
            <a:spLocks noGrp="1"/>
          </p:cNvSpPr>
          <p:nvPr>
            <p:ph type="title"/>
          </p:nvPr>
        </p:nvSpPr>
        <p:spPr>
          <a:xfrm>
            <a:off x="289391" y="1088394"/>
            <a:ext cx="5289814" cy="7743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tx1"/>
                </a:solidFill>
              </a:rPr>
              <a:t>Conclusion</a:t>
            </a:r>
            <a:endParaRPr sz="2800" dirty="0">
              <a:solidFill>
                <a:schemeClr val="tx1"/>
              </a:solidFill>
            </a:endParaRPr>
          </a:p>
        </p:txBody>
      </p:sp>
      <p:sp>
        <p:nvSpPr>
          <p:cNvPr id="4" name="TextBox 3">
            <a:extLst>
              <a:ext uri="{FF2B5EF4-FFF2-40B4-BE49-F238E27FC236}">
                <a16:creationId xmlns:a16="http://schemas.microsoft.com/office/drawing/2014/main" id="{0E50A46A-7BE4-0C43-A430-D68BE185D049}"/>
              </a:ext>
            </a:extLst>
          </p:cNvPr>
          <p:cNvSpPr txBox="1"/>
          <p:nvPr/>
        </p:nvSpPr>
        <p:spPr>
          <a:xfrm>
            <a:off x="8482440" y="4620280"/>
            <a:ext cx="66556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08</a:t>
            </a:r>
          </a:p>
        </p:txBody>
      </p:sp>
      <p:sp>
        <p:nvSpPr>
          <p:cNvPr id="5" name="TextBox 4">
            <a:extLst>
              <a:ext uri="{FF2B5EF4-FFF2-40B4-BE49-F238E27FC236}">
                <a16:creationId xmlns:a16="http://schemas.microsoft.com/office/drawing/2014/main" id="{260C85EA-E0EE-05FE-5112-5DAD657B5CBD}"/>
              </a:ext>
            </a:extLst>
          </p:cNvPr>
          <p:cNvSpPr txBox="1"/>
          <p:nvPr/>
        </p:nvSpPr>
        <p:spPr>
          <a:xfrm>
            <a:off x="560326" y="2053325"/>
            <a:ext cx="5289814" cy="1323439"/>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rPr>
              <a:t>The situation is challenging in that the goal of sustainable consumption requires a responsible approach, a logical plan, and, finally, a change in an economic system that would require consumers reconsidering all of their activities.</a:t>
            </a:r>
            <a:endParaRPr lang="en-LY" sz="1600" dirty="0">
              <a:solidFill>
                <a:schemeClr val="tx2">
                  <a:lumMod val="50000"/>
                </a:schemeClr>
              </a:solidFill>
            </a:endParaRPr>
          </a:p>
        </p:txBody>
      </p:sp>
    </p:spTree>
    <p:extLst>
      <p:ext uri="{BB962C8B-B14F-4D97-AF65-F5344CB8AC3E}">
        <p14:creationId xmlns:p14="http://schemas.microsoft.com/office/powerpoint/2010/main" val="192012571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020-ABD1-8078-754C-9A15141B7FC8}"/>
              </a:ext>
            </a:extLst>
          </p:cNvPr>
          <p:cNvSpPr>
            <a:spLocks noGrp="1"/>
          </p:cNvSpPr>
          <p:nvPr>
            <p:ph type="title"/>
          </p:nvPr>
        </p:nvSpPr>
        <p:spPr/>
        <p:txBody>
          <a:bodyPr/>
          <a:lstStyle/>
          <a:p>
            <a:r>
              <a:rPr lang="en-LY" dirty="0"/>
              <a:t>Reflection</a:t>
            </a:r>
          </a:p>
        </p:txBody>
      </p:sp>
      <p:sp>
        <p:nvSpPr>
          <p:cNvPr id="3" name="TextBox 2">
            <a:extLst>
              <a:ext uri="{FF2B5EF4-FFF2-40B4-BE49-F238E27FC236}">
                <a16:creationId xmlns:a16="http://schemas.microsoft.com/office/drawing/2014/main" id="{C1C51CB5-4840-6D4D-754C-16DCDF9F508A}"/>
              </a:ext>
            </a:extLst>
          </p:cNvPr>
          <p:cNvSpPr txBox="1"/>
          <p:nvPr/>
        </p:nvSpPr>
        <p:spPr>
          <a:xfrm>
            <a:off x="8546561" y="4620280"/>
            <a:ext cx="657552"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09</a:t>
            </a:r>
          </a:p>
        </p:txBody>
      </p:sp>
    </p:spTree>
    <p:extLst>
      <p:ext uri="{BB962C8B-B14F-4D97-AF65-F5344CB8AC3E}">
        <p14:creationId xmlns:p14="http://schemas.microsoft.com/office/powerpoint/2010/main" val="156555691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Organic Waves Marketing Campaign by Slidesgo">
  <a:themeElements>
    <a:clrScheme name="Simple Light">
      <a:dk1>
        <a:srgbClr val="D7A051"/>
      </a:dk1>
      <a:lt1>
        <a:srgbClr val="FCF2E2"/>
      </a:lt1>
      <a:dk2>
        <a:srgbClr val="000000"/>
      </a:dk2>
      <a:lt2>
        <a:srgbClr val="57A1B2"/>
      </a:lt2>
      <a:accent1>
        <a:srgbClr val="ECCB9B"/>
      </a:accent1>
      <a:accent2>
        <a:srgbClr val="9FC8D1"/>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7013</TotalTime>
  <Words>412</Words>
  <Application>Microsoft Office PowerPoint</Application>
  <PresentationFormat>On-screen Show (16:9)</PresentationFormat>
  <Paragraphs>56</Paragraphs>
  <Slides>13</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Anaheim</vt:lpstr>
      <vt:lpstr>Montserrat ExtraBold</vt:lpstr>
      <vt:lpstr>Arial</vt:lpstr>
      <vt:lpstr>Wingdings</vt:lpstr>
      <vt:lpstr>Montserrat</vt:lpstr>
      <vt:lpstr>Bebas Neue</vt:lpstr>
      <vt:lpstr>Lato</vt:lpstr>
      <vt:lpstr>Organic Waves Marketing Campaign by Slidesgo</vt:lpstr>
      <vt:lpstr>The Challenges Posed by Sustainable Consumption</vt:lpstr>
      <vt:lpstr>Objectives</vt:lpstr>
      <vt:lpstr>Explain Sustainable Consumption</vt:lpstr>
      <vt:lpstr>Introduction</vt:lpstr>
      <vt:lpstr>Sustainable Consumption</vt:lpstr>
      <vt:lpstr>The Challenges Posed By Sustainable Consumption</vt:lpstr>
      <vt:lpstr>Conclusion</vt:lpstr>
      <vt:lpstr>Conclusion</vt:lpstr>
      <vt:lpstr>Reflection</vt:lpstr>
      <vt:lpstr>Reflection</vt:lpstr>
      <vt:lpstr>References</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Management</dc:title>
  <cp:lastModifiedBy>Maher Fattouh</cp:lastModifiedBy>
  <cp:revision>12</cp:revision>
  <dcterms:modified xsi:type="dcterms:W3CDTF">2023-02-19T12:31:11Z</dcterms:modified>
</cp:coreProperties>
</file>