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18"/>
  </p:notesMasterIdLst>
  <p:handoutMasterIdLst>
    <p:handoutMasterId r:id="rId19"/>
  </p:handoutMasterIdLst>
  <p:sldIdLst>
    <p:sldId id="307" r:id="rId2"/>
    <p:sldId id="311" r:id="rId3"/>
    <p:sldId id="259" r:id="rId4"/>
    <p:sldId id="261" r:id="rId5"/>
    <p:sldId id="310" r:id="rId6"/>
    <p:sldId id="264" r:id="rId7"/>
    <p:sldId id="263" r:id="rId8"/>
    <p:sldId id="262" r:id="rId9"/>
    <p:sldId id="273" r:id="rId10"/>
    <p:sldId id="266" r:id="rId11"/>
    <p:sldId id="271" r:id="rId12"/>
    <p:sldId id="308" r:id="rId13"/>
    <p:sldId id="268" r:id="rId14"/>
    <p:sldId id="282" r:id="rId15"/>
    <p:sldId id="283" r:id="rId16"/>
    <p:sldId id="309" r:id="rId17"/>
  </p:sldIdLst>
  <p:sldSz cx="9144000" cy="5143500" type="screen16x9"/>
  <p:notesSz cx="6858000" cy="9144000"/>
  <p:embeddedFontLst>
    <p:embeddedFont>
      <p:font typeface="Bodoni Moda" charset="0"/>
      <p:regular r:id="rId20"/>
      <p:bold r:id="rId21"/>
      <p:italic r:id="rId22"/>
      <p:boldItalic r:id="rId23"/>
    </p:embeddedFont>
    <p:embeddedFont>
      <p:font typeface="Agency FB" pitchFamily="34" charset="0"/>
      <p:regular r:id="rId24"/>
      <p:bold r:id="rId25"/>
    </p:embeddedFont>
    <p:embeddedFont>
      <p:font typeface="Faustina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E3947CCC-F11C-4C2D-B33D-78E85A7A87B9}">
  <a:tblStyle styleId="{E3947CCC-F11C-4C2D-B33D-78E85A7A87B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9288" autoAdjust="0"/>
  </p:normalViewPr>
  <p:slideViewPr>
    <p:cSldViewPr snapToGrid="0">
      <p:cViewPr>
        <p:scale>
          <a:sx n="98" d="100"/>
          <a:sy n="98" d="100"/>
        </p:scale>
        <p:origin x="-558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3984B12-77FA-4848-BE33-A46BC401622B}" type="datetimeFigureOut">
              <a:rPr lang="ar-LY" smtClean="0"/>
              <a:t>07/11/1443</a:t>
            </a:fld>
            <a:endParaRPr lang="ar-LY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1E0744B-B85C-423A-8D33-1C38A928B77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935562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98454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fd291ba3e9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fd291ba3e9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Google Shape;1111;gfa80e7452a_2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2" name="Google Shape;1112;gfa80e7452a_2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" name="Google Shape;1142;g101b01e62e8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3" name="Google Shape;1143;g101b01e62e8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fa80e7452a_2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" name="Google Shape;492;gfa80e7452a_2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fc34f001fc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fc34f001fc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fa80e7452a_2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5" name="Google Shape;505;gfa80e7452a_2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fa80e7452a_2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fa80e7452a_2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gfa80e7452a_2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4" name="Google Shape;914;gfa80e7452a_2_1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fa80e7452a_2_2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" name="Google Shape;560;gfa80e7452a_2_2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fa80e7452a_2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fa80e7452a_2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gfa80e7452a_2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1" name="Google Shape;841;gfa80e7452a_2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6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6"/>
          <p:cNvSpPr/>
          <p:nvPr/>
        </p:nvSpPr>
        <p:spPr>
          <a:xfrm rot="-5400000">
            <a:off x="720263" y="2122638"/>
            <a:ext cx="2470500" cy="2483075"/>
          </a:xfrm>
          <a:custGeom>
            <a:avLst/>
            <a:gdLst/>
            <a:ahLst/>
            <a:cxnLst/>
            <a:rect l="l" t="t" r="r" b="b"/>
            <a:pathLst>
              <a:path w="98820" h="99323" extrusionOk="0">
                <a:moveTo>
                  <a:pt x="0" y="99323"/>
                </a:moveTo>
                <a:lnTo>
                  <a:pt x="0" y="0"/>
                </a:lnTo>
                <a:lnTo>
                  <a:pt x="9882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" name="Google Shape;75;p6"/>
          <p:cNvSpPr/>
          <p:nvPr/>
        </p:nvSpPr>
        <p:spPr>
          <a:xfrm>
            <a:off x="569313" y="3064725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6"/>
          <p:cNvSpPr/>
          <p:nvPr/>
        </p:nvSpPr>
        <p:spPr>
          <a:xfrm>
            <a:off x="569313" y="3705275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6"/>
          <p:cNvSpPr/>
          <p:nvPr/>
        </p:nvSpPr>
        <p:spPr>
          <a:xfrm>
            <a:off x="569313" y="3385000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2_1_1_1_1_1_1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2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22"/>
          <p:cNvSpPr txBox="1">
            <a:spLocks noGrp="1"/>
          </p:cNvSpPr>
          <p:nvPr>
            <p:ph type="subTitle" idx="1"/>
          </p:nvPr>
        </p:nvSpPr>
        <p:spPr>
          <a:xfrm>
            <a:off x="3346525" y="2039475"/>
            <a:ext cx="3614100" cy="4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22"/>
          <p:cNvSpPr txBox="1">
            <a:spLocks noGrp="1"/>
          </p:cNvSpPr>
          <p:nvPr>
            <p:ph type="subTitle" idx="2"/>
          </p:nvPr>
        </p:nvSpPr>
        <p:spPr>
          <a:xfrm>
            <a:off x="3346525" y="1678675"/>
            <a:ext cx="3614100" cy="3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endParaRPr/>
          </a:p>
        </p:txBody>
      </p:sp>
      <p:sp>
        <p:nvSpPr>
          <p:cNvPr id="289" name="Google Shape;289;p22"/>
          <p:cNvSpPr txBox="1">
            <a:spLocks noGrp="1"/>
          </p:cNvSpPr>
          <p:nvPr>
            <p:ph type="subTitle" idx="3"/>
          </p:nvPr>
        </p:nvSpPr>
        <p:spPr>
          <a:xfrm>
            <a:off x="3346525" y="3569175"/>
            <a:ext cx="3614100" cy="4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p22"/>
          <p:cNvSpPr txBox="1">
            <a:spLocks noGrp="1"/>
          </p:cNvSpPr>
          <p:nvPr>
            <p:ph type="subTitle" idx="4"/>
          </p:nvPr>
        </p:nvSpPr>
        <p:spPr>
          <a:xfrm>
            <a:off x="3346525" y="3208375"/>
            <a:ext cx="3614100" cy="3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endParaRPr/>
          </a:p>
        </p:txBody>
      </p:sp>
      <p:sp>
        <p:nvSpPr>
          <p:cNvPr id="291" name="Google Shape;291;p22"/>
          <p:cNvSpPr/>
          <p:nvPr/>
        </p:nvSpPr>
        <p:spPr>
          <a:xfrm rot="-5400000">
            <a:off x="719500" y="2122638"/>
            <a:ext cx="2470500" cy="2483075"/>
          </a:xfrm>
          <a:custGeom>
            <a:avLst/>
            <a:gdLst/>
            <a:ahLst/>
            <a:cxnLst/>
            <a:rect l="l" t="t" r="r" b="b"/>
            <a:pathLst>
              <a:path w="98820" h="99323" extrusionOk="0">
                <a:moveTo>
                  <a:pt x="0" y="99323"/>
                </a:moveTo>
                <a:lnTo>
                  <a:pt x="0" y="0"/>
                </a:lnTo>
                <a:lnTo>
                  <a:pt x="9882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2" name="Google Shape;292;p22"/>
          <p:cNvSpPr/>
          <p:nvPr/>
        </p:nvSpPr>
        <p:spPr>
          <a:xfrm>
            <a:off x="568625" y="2769463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22"/>
          <p:cNvSpPr/>
          <p:nvPr/>
        </p:nvSpPr>
        <p:spPr>
          <a:xfrm>
            <a:off x="568625" y="2449188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22"/>
          <p:cNvSpPr/>
          <p:nvPr/>
        </p:nvSpPr>
        <p:spPr>
          <a:xfrm>
            <a:off x="568625" y="2128913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4"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4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endParaRPr/>
          </a:p>
        </p:txBody>
      </p:sp>
      <p:sp>
        <p:nvSpPr>
          <p:cNvPr id="316" name="Google Shape;316;p24"/>
          <p:cNvSpPr txBox="1">
            <a:spLocks noGrp="1"/>
          </p:cNvSpPr>
          <p:nvPr>
            <p:ph type="subTitle" idx="1"/>
          </p:nvPr>
        </p:nvSpPr>
        <p:spPr>
          <a:xfrm>
            <a:off x="818700" y="3244975"/>
            <a:ext cx="2171400" cy="7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7" name="Google Shape;317;p24"/>
          <p:cNvSpPr txBox="1">
            <a:spLocks noGrp="1"/>
          </p:cNvSpPr>
          <p:nvPr>
            <p:ph type="subTitle" idx="2"/>
          </p:nvPr>
        </p:nvSpPr>
        <p:spPr>
          <a:xfrm>
            <a:off x="818700" y="2674466"/>
            <a:ext cx="2171400" cy="4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endParaRPr/>
          </a:p>
        </p:txBody>
      </p:sp>
      <p:sp>
        <p:nvSpPr>
          <p:cNvPr id="318" name="Google Shape;318;p24"/>
          <p:cNvSpPr txBox="1">
            <a:spLocks noGrp="1"/>
          </p:cNvSpPr>
          <p:nvPr>
            <p:ph type="subTitle" idx="3"/>
          </p:nvPr>
        </p:nvSpPr>
        <p:spPr>
          <a:xfrm>
            <a:off x="6153900" y="3244975"/>
            <a:ext cx="2171400" cy="7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p24"/>
          <p:cNvSpPr txBox="1">
            <a:spLocks noGrp="1"/>
          </p:cNvSpPr>
          <p:nvPr>
            <p:ph type="subTitle" idx="4"/>
          </p:nvPr>
        </p:nvSpPr>
        <p:spPr>
          <a:xfrm>
            <a:off x="6153900" y="2674466"/>
            <a:ext cx="2171400" cy="4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endParaRPr/>
          </a:p>
        </p:txBody>
      </p:sp>
      <p:sp>
        <p:nvSpPr>
          <p:cNvPr id="320" name="Google Shape;320;p24"/>
          <p:cNvSpPr txBox="1">
            <a:spLocks noGrp="1"/>
          </p:cNvSpPr>
          <p:nvPr>
            <p:ph type="subTitle" idx="5"/>
          </p:nvPr>
        </p:nvSpPr>
        <p:spPr>
          <a:xfrm>
            <a:off x="3486300" y="3244975"/>
            <a:ext cx="2171400" cy="7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p24"/>
          <p:cNvSpPr txBox="1">
            <a:spLocks noGrp="1"/>
          </p:cNvSpPr>
          <p:nvPr>
            <p:ph type="subTitle" idx="6"/>
          </p:nvPr>
        </p:nvSpPr>
        <p:spPr>
          <a:xfrm>
            <a:off x="3486300" y="2674466"/>
            <a:ext cx="2171400" cy="4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endParaRPr/>
          </a:p>
        </p:txBody>
      </p:sp>
      <p:sp>
        <p:nvSpPr>
          <p:cNvPr id="322" name="Google Shape;322;p24"/>
          <p:cNvSpPr/>
          <p:nvPr/>
        </p:nvSpPr>
        <p:spPr>
          <a:xfrm rot="5400000">
            <a:off x="8072700" y="4197425"/>
            <a:ext cx="804000" cy="804000"/>
          </a:xfrm>
          <a:prstGeom prst="star8">
            <a:avLst>
              <a:gd name="adj" fmla="val 24675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23" name="Google Shape;323;p24"/>
          <p:cNvCxnSpPr>
            <a:stCxn id="322" idx="2"/>
          </p:cNvCxnSpPr>
          <p:nvPr/>
        </p:nvCxnSpPr>
        <p:spPr>
          <a:xfrm rot="10800000">
            <a:off x="-37500" y="4599425"/>
            <a:ext cx="81102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5" name="Google Shape;415;p29"/>
          <p:cNvGrpSpPr/>
          <p:nvPr/>
        </p:nvGrpSpPr>
        <p:grpSpPr>
          <a:xfrm>
            <a:off x="8286175" y="-165300"/>
            <a:ext cx="289200" cy="2670125"/>
            <a:chOff x="8286175" y="-165300"/>
            <a:chExt cx="289200" cy="2670125"/>
          </a:xfrm>
        </p:grpSpPr>
        <p:cxnSp>
          <p:nvCxnSpPr>
            <p:cNvPr id="416" name="Google Shape;416;p29"/>
            <p:cNvCxnSpPr/>
            <p:nvPr/>
          </p:nvCxnSpPr>
          <p:spPr>
            <a:xfrm>
              <a:off x="8430775" y="-165300"/>
              <a:ext cx="0" cy="2623500"/>
            </a:xfrm>
            <a:prstGeom prst="straightConnector1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17" name="Google Shape;417;p29"/>
            <p:cNvSpPr/>
            <p:nvPr/>
          </p:nvSpPr>
          <p:spPr>
            <a:xfrm rot="10800000">
              <a:off x="8286175" y="1680375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9"/>
            <p:cNvSpPr/>
            <p:nvPr/>
          </p:nvSpPr>
          <p:spPr>
            <a:xfrm rot="10800000">
              <a:off x="8286175" y="2000650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9"/>
            <p:cNvSpPr/>
            <p:nvPr/>
          </p:nvSpPr>
          <p:spPr>
            <a:xfrm rot="10800000">
              <a:off x="8286175" y="2320925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0" name="Google Shape;420;p29"/>
          <p:cNvGrpSpPr/>
          <p:nvPr/>
        </p:nvGrpSpPr>
        <p:grpSpPr>
          <a:xfrm>
            <a:off x="-1450936" y="-1446791"/>
            <a:ext cx="2887081" cy="2887038"/>
            <a:chOff x="-1157850" y="-1175191"/>
            <a:chExt cx="2325853" cy="2325818"/>
          </a:xfrm>
        </p:grpSpPr>
        <p:sp>
          <p:nvSpPr>
            <p:cNvPr id="421" name="Google Shape;421;p29"/>
            <p:cNvSpPr/>
            <p:nvPr/>
          </p:nvSpPr>
          <p:spPr>
            <a:xfrm>
              <a:off x="-1157850" y="-1175191"/>
              <a:ext cx="2325853" cy="2325818"/>
            </a:xfrm>
            <a:custGeom>
              <a:avLst/>
              <a:gdLst/>
              <a:ahLst/>
              <a:cxnLst/>
              <a:rect l="l" t="t" r="r" b="b"/>
              <a:pathLst>
                <a:path w="67819" h="67818" fill="none" extrusionOk="0">
                  <a:moveTo>
                    <a:pt x="55741" y="12077"/>
                  </a:moveTo>
                  <a:cubicBezTo>
                    <a:pt x="67818" y="24133"/>
                    <a:pt x="67818" y="43684"/>
                    <a:pt x="55741" y="55741"/>
                  </a:cubicBezTo>
                  <a:cubicBezTo>
                    <a:pt x="43685" y="67818"/>
                    <a:pt x="24134" y="67818"/>
                    <a:pt x="12078" y="55741"/>
                  </a:cubicBezTo>
                  <a:cubicBezTo>
                    <a:pt x="1" y="43684"/>
                    <a:pt x="1" y="24133"/>
                    <a:pt x="12078" y="12077"/>
                  </a:cubicBezTo>
                  <a:cubicBezTo>
                    <a:pt x="24134" y="0"/>
                    <a:pt x="43685" y="0"/>
                    <a:pt x="55741" y="12077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29"/>
            <p:cNvSpPr/>
            <p:nvPr/>
          </p:nvSpPr>
          <p:spPr>
            <a:xfrm>
              <a:off x="-969954" y="-987329"/>
              <a:ext cx="1950048" cy="1950082"/>
            </a:xfrm>
            <a:custGeom>
              <a:avLst/>
              <a:gdLst/>
              <a:ahLst/>
              <a:cxnLst/>
              <a:rect l="l" t="t" r="r" b="b"/>
              <a:pathLst>
                <a:path w="56861" h="56862" fill="none" extrusionOk="0">
                  <a:moveTo>
                    <a:pt x="46739" y="10122"/>
                  </a:moveTo>
                  <a:cubicBezTo>
                    <a:pt x="56861" y="20224"/>
                    <a:pt x="56861" y="36638"/>
                    <a:pt x="46739" y="46740"/>
                  </a:cubicBezTo>
                  <a:cubicBezTo>
                    <a:pt x="36638" y="56861"/>
                    <a:pt x="20223" y="56861"/>
                    <a:pt x="10122" y="46740"/>
                  </a:cubicBezTo>
                  <a:cubicBezTo>
                    <a:pt x="0" y="36638"/>
                    <a:pt x="0" y="20224"/>
                    <a:pt x="10122" y="10122"/>
                  </a:cubicBezTo>
                  <a:cubicBezTo>
                    <a:pt x="20223" y="1"/>
                    <a:pt x="36638" y="1"/>
                    <a:pt x="46739" y="10122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29"/>
            <p:cNvSpPr/>
            <p:nvPr/>
          </p:nvSpPr>
          <p:spPr>
            <a:xfrm>
              <a:off x="-782092" y="-799467"/>
              <a:ext cx="1574312" cy="1574312"/>
            </a:xfrm>
            <a:custGeom>
              <a:avLst/>
              <a:gdLst/>
              <a:ahLst/>
              <a:cxnLst/>
              <a:rect l="l" t="t" r="r" b="b"/>
              <a:pathLst>
                <a:path w="45905" h="45905" fill="none" extrusionOk="0">
                  <a:moveTo>
                    <a:pt x="37738" y="8167"/>
                  </a:moveTo>
                  <a:cubicBezTo>
                    <a:pt x="45905" y="16334"/>
                    <a:pt x="45905" y="29572"/>
                    <a:pt x="37738" y="37738"/>
                  </a:cubicBezTo>
                  <a:cubicBezTo>
                    <a:pt x="29571" y="45905"/>
                    <a:pt x="16334" y="45905"/>
                    <a:pt x="8167" y="37738"/>
                  </a:cubicBezTo>
                  <a:cubicBezTo>
                    <a:pt x="0" y="29572"/>
                    <a:pt x="0" y="16334"/>
                    <a:pt x="8167" y="8167"/>
                  </a:cubicBezTo>
                  <a:cubicBezTo>
                    <a:pt x="16334" y="1"/>
                    <a:pt x="29571" y="1"/>
                    <a:pt x="37738" y="8167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9"/>
            <p:cNvSpPr/>
            <p:nvPr/>
          </p:nvSpPr>
          <p:spPr>
            <a:xfrm>
              <a:off x="-617962" y="-636023"/>
              <a:ext cx="1246760" cy="1247446"/>
            </a:xfrm>
            <a:custGeom>
              <a:avLst/>
              <a:gdLst/>
              <a:ahLst/>
              <a:cxnLst/>
              <a:rect l="l" t="t" r="r" b="b"/>
              <a:pathLst>
                <a:path w="36354" h="36374" fill="none" extrusionOk="0">
                  <a:moveTo>
                    <a:pt x="25926" y="4277"/>
                  </a:moveTo>
                  <a:cubicBezTo>
                    <a:pt x="33604" y="8554"/>
                    <a:pt x="36353" y="18248"/>
                    <a:pt x="32076" y="25926"/>
                  </a:cubicBezTo>
                  <a:cubicBezTo>
                    <a:pt x="27799" y="33624"/>
                    <a:pt x="18105" y="36373"/>
                    <a:pt x="10428" y="32097"/>
                  </a:cubicBezTo>
                  <a:cubicBezTo>
                    <a:pt x="2750" y="27799"/>
                    <a:pt x="0" y="18105"/>
                    <a:pt x="4277" y="10428"/>
                  </a:cubicBezTo>
                  <a:cubicBezTo>
                    <a:pt x="8554" y="2750"/>
                    <a:pt x="18248" y="0"/>
                    <a:pt x="25926" y="4277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9"/>
            <p:cNvSpPr/>
            <p:nvPr/>
          </p:nvSpPr>
          <p:spPr>
            <a:xfrm>
              <a:off x="-423104" y="-440479"/>
              <a:ext cx="856312" cy="856312"/>
            </a:xfrm>
            <a:custGeom>
              <a:avLst/>
              <a:gdLst/>
              <a:ahLst/>
              <a:cxnLst/>
              <a:rect l="l" t="t" r="r" b="b"/>
              <a:pathLst>
                <a:path w="24969" h="24969" fill="none" extrusionOk="0">
                  <a:moveTo>
                    <a:pt x="17861" y="2974"/>
                  </a:moveTo>
                  <a:cubicBezTo>
                    <a:pt x="23115" y="5948"/>
                    <a:pt x="24969" y="12607"/>
                    <a:pt x="21995" y="17861"/>
                  </a:cubicBezTo>
                  <a:cubicBezTo>
                    <a:pt x="19042" y="23116"/>
                    <a:pt x="12362" y="24969"/>
                    <a:pt x="7108" y="21996"/>
                  </a:cubicBezTo>
                  <a:cubicBezTo>
                    <a:pt x="1854" y="19022"/>
                    <a:pt x="0" y="12363"/>
                    <a:pt x="2974" y="7108"/>
                  </a:cubicBezTo>
                  <a:cubicBezTo>
                    <a:pt x="5947" y="1854"/>
                    <a:pt x="12607" y="1"/>
                    <a:pt x="17861" y="2974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9"/>
            <p:cNvSpPr/>
            <p:nvPr/>
          </p:nvSpPr>
          <p:spPr>
            <a:xfrm>
              <a:off x="-226155" y="-243530"/>
              <a:ext cx="463085" cy="462399"/>
            </a:xfrm>
            <a:custGeom>
              <a:avLst/>
              <a:gdLst/>
              <a:ahLst/>
              <a:cxnLst/>
              <a:rect l="l" t="t" r="r" b="b"/>
              <a:pathLst>
                <a:path w="13503" h="13483" fill="none" extrusionOk="0">
                  <a:moveTo>
                    <a:pt x="11609" y="3341"/>
                  </a:moveTo>
                  <a:cubicBezTo>
                    <a:pt x="13503" y="6029"/>
                    <a:pt x="12851" y="9736"/>
                    <a:pt x="10163" y="11609"/>
                  </a:cubicBezTo>
                  <a:cubicBezTo>
                    <a:pt x="7475" y="13483"/>
                    <a:pt x="3768" y="12831"/>
                    <a:pt x="1895" y="10143"/>
                  </a:cubicBezTo>
                  <a:cubicBezTo>
                    <a:pt x="0" y="7455"/>
                    <a:pt x="652" y="3769"/>
                    <a:pt x="3340" y="1875"/>
                  </a:cubicBezTo>
                  <a:cubicBezTo>
                    <a:pt x="6029" y="1"/>
                    <a:pt x="9735" y="653"/>
                    <a:pt x="11609" y="334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7" name="Google Shape;427;p29"/>
          <p:cNvGrpSpPr/>
          <p:nvPr/>
        </p:nvGrpSpPr>
        <p:grpSpPr>
          <a:xfrm>
            <a:off x="1284000" y="4454813"/>
            <a:ext cx="6576000" cy="289200"/>
            <a:chOff x="1284000" y="4454813"/>
            <a:chExt cx="6576000" cy="289200"/>
          </a:xfrm>
        </p:grpSpPr>
        <p:cxnSp>
          <p:nvCxnSpPr>
            <p:cNvPr id="428" name="Google Shape;428;p29"/>
            <p:cNvCxnSpPr/>
            <p:nvPr/>
          </p:nvCxnSpPr>
          <p:spPr>
            <a:xfrm rot="10800000">
              <a:off x="1284000" y="4599425"/>
              <a:ext cx="65760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29" name="Google Shape;429;p29"/>
            <p:cNvSpPr/>
            <p:nvPr/>
          </p:nvSpPr>
          <p:spPr>
            <a:xfrm rot="5400000">
              <a:off x="4107100" y="450746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9"/>
            <p:cNvSpPr/>
            <p:nvPr/>
          </p:nvSpPr>
          <p:spPr>
            <a:xfrm rot="5400000">
              <a:off x="4427375" y="450746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9"/>
            <p:cNvSpPr/>
            <p:nvPr/>
          </p:nvSpPr>
          <p:spPr>
            <a:xfrm rot="5400000">
              <a:off x="4747650" y="450746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"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0"/>
          <p:cNvSpPr/>
          <p:nvPr/>
        </p:nvSpPr>
        <p:spPr>
          <a:xfrm rot="10800000" flipH="1">
            <a:off x="311225" y="2344500"/>
            <a:ext cx="804000" cy="804000"/>
          </a:xfrm>
          <a:prstGeom prst="star8">
            <a:avLst>
              <a:gd name="adj" fmla="val 24675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34" name="Google Shape;434;p30"/>
          <p:cNvCxnSpPr>
            <a:stCxn id="433" idx="2"/>
          </p:cNvCxnSpPr>
          <p:nvPr/>
        </p:nvCxnSpPr>
        <p:spPr>
          <a:xfrm rot="10800000">
            <a:off x="713225" y="-290700"/>
            <a:ext cx="0" cy="26352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35" name="Google Shape;435;p30"/>
          <p:cNvGrpSpPr/>
          <p:nvPr/>
        </p:nvGrpSpPr>
        <p:grpSpPr>
          <a:xfrm>
            <a:off x="5947638" y="2128925"/>
            <a:ext cx="2627738" cy="2470500"/>
            <a:chOff x="5947638" y="2128925"/>
            <a:chExt cx="2627738" cy="2470500"/>
          </a:xfrm>
        </p:grpSpPr>
        <p:sp>
          <p:nvSpPr>
            <p:cNvPr id="436" name="Google Shape;436;p30"/>
            <p:cNvSpPr/>
            <p:nvPr/>
          </p:nvSpPr>
          <p:spPr>
            <a:xfrm rot="5400000" flipH="1">
              <a:off x="5953925" y="2122638"/>
              <a:ext cx="2470500" cy="2483075"/>
            </a:xfrm>
            <a:custGeom>
              <a:avLst/>
              <a:gdLst/>
              <a:ahLst/>
              <a:cxnLst/>
              <a:rect l="l" t="t" r="r" b="b"/>
              <a:pathLst>
                <a:path w="98820" h="99323" extrusionOk="0">
                  <a:moveTo>
                    <a:pt x="0" y="99323"/>
                  </a:moveTo>
                  <a:lnTo>
                    <a:pt x="0" y="0"/>
                  </a:lnTo>
                  <a:lnTo>
                    <a:pt x="98820" y="0"/>
                  </a:lnTo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37" name="Google Shape;437;p30"/>
            <p:cNvSpPr/>
            <p:nvPr/>
          </p:nvSpPr>
          <p:spPr>
            <a:xfrm flipH="1">
              <a:off x="8286175" y="2128925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0"/>
            <p:cNvSpPr/>
            <p:nvPr/>
          </p:nvSpPr>
          <p:spPr>
            <a:xfrm flipH="1">
              <a:off x="8286175" y="2769475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0"/>
            <p:cNvSpPr/>
            <p:nvPr/>
          </p:nvSpPr>
          <p:spPr>
            <a:xfrm flipH="1">
              <a:off x="8286175" y="2449200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7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7"/>
          <p:cNvSpPr txBox="1">
            <a:spLocks noGrp="1"/>
          </p:cNvSpPr>
          <p:nvPr>
            <p:ph type="body" idx="1"/>
          </p:nvPr>
        </p:nvSpPr>
        <p:spPr>
          <a:xfrm>
            <a:off x="2496025" y="1729050"/>
            <a:ext cx="4152000" cy="22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sz="1400"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200"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200"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200"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200"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200"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200"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200"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200"/>
            </a:lvl9pPr>
          </a:lstStyle>
          <a:p>
            <a:endParaRPr/>
          </a:p>
        </p:txBody>
      </p:sp>
      <p:sp>
        <p:nvSpPr>
          <p:cNvPr id="81" name="Google Shape;81;p7"/>
          <p:cNvSpPr/>
          <p:nvPr/>
        </p:nvSpPr>
        <p:spPr>
          <a:xfrm>
            <a:off x="7406125" y="1724625"/>
            <a:ext cx="804000" cy="804000"/>
          </a:xfrm>
          <a:prstGeom prst="star8">
            <a:avLst>
              <a:gd name="adj" fmla="val 24675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2" name="Google Shape;82;p7"/>
          <p:cNvCxnSpPr>
            <a:stCxn id="81" idx="2"/>
          </p:cNvCxnSpPr>
          <p:nvPr/>
        </p:nvCxnSpPr>
        <p:spPr>
          <a:xfrm>
            <a:off x="7808125" y="2528625"/>
            <a:ext cx="0" cy="29817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83" name="Google Shape;83;p7"/>
          <p:cNvGrpSpPr/>
          <p:nvPr/>
        </p:nvGrpSpPr>
        <p:grpSpPr>
          <a:xfrm>
            <a:off x="713213" y="2128925"/>
            <a:ext cx="2483088" cy="2621063"/>
            <a:chOff x="713213" y="2128925"/>
            <a:chExt cx="2483088" cy="2621063"/>
          </a:xfrm>
        </p:grpSpPr>
        <p:sp>
          <p:nvSpPr>
            <p:cNvPr id="84" name="Google Shape;84;p7"/>
            <p:cNvSpPr/>
            <p:nvPr/>
          </p:nvSpPr>
          <p:spPr>
            <a:xfrm rot="-5400000">
              <a:off x="719500" y="2122638"/>
              <a:ext cx="2470500" cy="2483075"/>
            </a:xfrm>
            <a:custGeom>
              <a:avLst/>
              <a:gdLst/>
              <a:ahLst/>
              <a:cxnLst/>
              <a:rect l="l" t="t" r="r" b="b"/>
              <a:pathLst>
                <a:path w="98820" h="99323" extrusionOk="0">
                  <a:moveTo>
                    <a:pt x="0" y="99323"/>
                  </a:moveTo>
                  <a:lnTo>
                    <a:pt x="0" y="0"/>
                  </a:lnTo>
                  <a:lnTo>
                    <a:pt x="98820" y="0"/>
                  </a:lnTo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5" name="Google Shape;85;p7"/>
            <p:cNvSpPr/>
            <p:nvPr/>
          </p:nvSpPr>
          <p:spPr>
            <a:xfrm rot="5400000">
              <a:off x="2959750" y="450151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7"/>
            <p:cNvSpPr/>
            <p:nvPr/>
          </p:nvSpPr>
          <p:spPr>
            <a:xfrm rot="5400000">
              <a:off x="2319200" y="4513438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7"/>
            <p:cNvSpPr/>
            <p:nvPr/>
          </p:nvSpPr>
          <p:spPr>
            <a:xfrm rot="5400000">
              <a:off x="2639475" y="4513438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9"/>
          <p:cNvSpPr txBox="1">
            <a:spLocks noGrp="1"/>
          </p:cNvSpPr>
          <p:nvPr>
            <p:ph type="title"/>
          </p:nvPr>
        </p:nvSpPr>
        <p:spPr>
          <a:xfrm>
            <a:off x="3848400" y="1497650"/>
            <a:ext cx="4045200" cy="62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6" name="Google Shape;106;p9"/>
          <p:cNvSpPr txBox="1">
            <a:spLocks noGrp="1"/>
          </p:cNvSpPr>
          <p:nvPr>
            <p:ph type="subTitle" idx="1"/>
          </p:nvPr>
        </p:nvSpPr>
        <p:spPr>
          <a:xfrm>
            <a:off x="3848400" y="2422150"/>
            <a:ext cx="4045200" cy="12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grpSp>
        <p:nvGrpSpPr>
          <p:cNvPr id="107" name="Google Shape;107;p9"/>
          <p:cNvGrpSpPr/>
          <p:nvPr/>
        </p:nvGrpSpPr>
        <p:grpSpPr>
          <a:xfrm>
            <a:off x="-1666588" y="3476937"/>
            <a:ext cx="3333179" cy="3333130"/>
            <a:chOff x="-7538424" y="-1175191"/>
            <a:chExt cx="2325853" cy="2325818"/>
          </a:xfrm>
        </p:grpSpPr>
        <p:sp>
          <p:nvSpPr>
            <p:cNvPr id="108" name="Google Shape;108;p9"/>
            <p:cNvSpPr/>
            <p:nvPr/>
          </p:nvSpPr>
          <p:spPr>
            <a:xfrm>
              <a:off x="-7538424" y="-1175191"/>
              <a:ext cx="2325853" cy="2325818"/>
            </a:xfrm>
            <a:custGeom>
              <a:avLst/>
              <a:gdLst/>
              <a:ahLst/>
              <a:cxnLst/>
              <a:rect l="l" t="t" r="r" b="b"/>
              <a:pathLst>
                <a:path w="67819" h="67818" fill="none" extrusionOk="0">
                  <a:moveTo>
                    <a:pt x="55741" y="12077"/>
                  </a:moveTo>
                  <a:cubicBezTo>
                    <a:pt x="67818" y="24133"/>
                    <a:pt x="67818" y="43684"/>
                    <a:pt x="55741" y="55741"/>
                  </a:cubicBezTo>
                  <a:cubicBezTo>
                    <a:pt x="43685" y="67818"/>
                    <a:pt x="24134" y="67818"/>
                    <a:pt x="12078" y="55741"/>
                  </a:cubicBezTo>
                  <a:cubicBezTo>
                    <a:pt x="1" y="43684"/>
                    <a:pt x="1" y="24133"/>
                    <a:pt x="12078" y="12077"/>
                  </a:cubicBezTo>
                  <a:cubicBezTo>
                    <a:pt x="24134" y="0"/>
                    <a:pt x="43685" y="0"/>
                    <a:pt x="55741" y="12077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9"/>
            <p:cNvSpPr/>
            <p:nvPr/>
          </p:nvSpPr>
          <p:spPr>
            <a:xfrm>
              <a:off x="-7350528" y="-987329"/>
              <a:ext cx="1950048" cy="1950082"/>
            </a:xfrm>
            <a:custGeom>
              <a:avLst/>
              <a:gdLst/>
              <a:ahLst/>
              <a:cxnLst/>
              <a:rect l="l" t="t" r="r" b="b"/>
              <a:pathLst>
                <a:path w="56861" h="56862" fill="none" extrusionOk="0">
                  <a:moveTo>
                    <a:pt x="46739" y="10122"/>
                  </a:moveTo>
                  <a:cubicBezTo>
                    <a:pt x="56861" y="20224"/>
                    <a:pt x="56861" y="36638"/>
                    <a:pt x="46739" y="46740"/>
                  </a:cubicBezTo>
                  <a:cubicBezTo>
                    <a:pt x="36638" y="56861"/>
                    <a:pt x="20223" y="56861"/>
                    <a:pt x="10122" y="46740"/>
                  </a:cubicBezTo>
                  <a:cubicBezTo>
                    <a:pt x="0" y="36638"/>
                    <a:pt x="0" y="20224"/>
                    <a:pt x="10122" y="10122"/>
                  </a:cubicBezTo>
                  <a:cubicBezTo>
                    <a:pt x="20223" y="1"/>
                    <a:pt x="36638" y="1"/>
                    <a:pt x="46739" y="10122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9"/>
            <p:cNvSpPr/>
            <p:nvPr/>
          </p:nvSpPr>
          <p:spPr>
            <a:xfrm>
              <a:off x="-7162666" y="-799467"/>
              <a:ext cx="1574312" cy="1574312"/>
            </a:xfrm>
            <a:custGeom>
              <a:avLst/>
              <a:gdLst/>
              <a:ahLst/>
              <a:cxnLst/>
              <a:rect l="l" t="t" r="r" b="b"/>
              <a:pathLst>
                <a:path w="45905" h="45905" fill="none" extrusionOk="0">
                  <a:moveTo>
                    <a:pt x="37738" y="8167"/>
                  </a:moveTo>
                  <a:cubicBezTo>
                    <a:pt x="45905" y="16334"/>
                    <a:pt x="45905" y="29572"/>
                    <a:pt x="37738" y="37738"/>
                  </a:cubicBezTo>
                  <a:cubicBezTo>
                    <a:pt x="29571" y="45905"/>
                    <a:pt x="16334" y="45905"/>
                    <a:pt x="8167" y="37738"/>
                  </a:cubicBezTo>
                  <a:cubicBezTo>
                    <a:pt x="0" y="29572"/>
                    <a:pt x="0" y="16334"/>
                    <a:pt x="8167" y="8167"/>
                  </a:cubicBezTo>
                  <a:cubicBezTo>
                    <a:pt x="16334" y="1"/>
                    <a:pt x="29571" y="1"/>
                    <a:pt x="37738" y="8167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9"/>
            <p:cNvSpPr/>
            <p:nvPr/>
          </p:nvSpPr>
          <p:spPr>
            <a:xfrm>
              <a:off x="-6998535" y="-636023"/>
              <a:ext cx="1246760" cy="1247446"/>
            </a:xfrm>
            <a:custGeom>
              <a:avLst/>
              <a:gdLst/>
              <a:ahLst/>
              <a:cxnLst/>
              <a:rect l="l" t="t" r="r" b="b"/>
              <a:pathLst>
                <a:path w="36354" h="36374" fill="none" extrusionOk="0">
                  <a:moveTo>
                    <a:pt x="25926" y="4277"/>
                  </a:moveTo>
                  <a:cubicBezTo>
                    <a:pt x="33604" y="8554"/>
                    <a:pt x="36353" y="18248"/>
                    <a:pt x="32076" y="25926"/>
                  </a:cubicBezTo>
                  <a:cubicBezTo>
                    <a:pt x="27799" y="33624"/>
                    <a:pt x="18105" y="36373"/>
                    <a:pt x="10428" y="32097"/>
                  </a:cubicBezTo>
                  <a:cubicBezTo>
                    <a:pt x="2750" y="27799"/>
                    <a:pt x="0" y="18105"/>
                    <a:pt x="4277" y="10428"/>
                  </a:cubicBezTo>
                  <a:cubicBezTo>
                    <a:pt x="8554" y="2750"/>
                    <a:pt x="18248" y="0"/>
                    <a:pt x="25926" y="4277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9"/>
            <p:cNvSpPr/>
            <p:nvPr/>
          </p:nvSpPr>
          <p:spPr>
            <a:xfrm>
              <a:off x="-6803678" y="-440479"/>
              <a:ext cx="856312" cy="856312"/>
            </a:xfrm>
            <a:custGeom>
              <a:avLst/>
              <a:gdLst/>
              <a:ahLst/>
              <a:cxnLst/>
              <a:rect l="l" t="t" r="r" b="b"/>
              <a:pathLst>
                <a:path w="24969" h="24969" fill="none" extrusionOk="0">
                  <a:moveTo>
                    <a:pt x="17861" y="2974"/>
                  </a:moveTo>
                  <a:cubicBezTo>
                    <a:pt x="23115" y="5948"/>
                    <a:pt x="24969" y="12607"/>
                    <a:pt x="21995" y="17861"/>
                  </a:cubicBezTo>
                  <a:cubicBezTo>
                    <a:pt x="19042" y="23116"/>
                    <a:pt x="12362" y="24969"/>
                    <a:pt x="7108" y="21996"/>
                  </a:cubicBezTo>
                  <a:cubicBezTo>
                    <a:pt x="1854" y="19022"/>
                    <a:pt x="0" y="12363"/>
                    <a:pt x="2974" y="7108"/>
                  </a:cubicBezTo>
                  <a:cubicBezTo>
                    <a:pt x="5947" y="1854"/>
                    <a:pt x="12607" y="1"/>
                    <a:pt x="17861" y="2974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9"/>
            <p:cNvSpPr/>
            <p:nvPr/>
          </p:nvSpPr>
          <p:spPr>
            <a:xfrm>
              <a:off x="-6606728" y="-243530"/>
              <a:ext cx="463085" cy="462399"/>
            </a:xfrm>
            <a:custGeom>
              <a:avLst/>
              <a:gdLst/>
              <a:ahLst/>
              <a:cxnLst/>
              <a:rect l="l" t="t" r="r" b="b"/>
              <a:pathLst>
                <a:path w="13503" h="13483" fill="none" extrusionOk="0">
                  <a:moveTo>
                    <a:pt x="11609" y="3341"/>
                  </a:moveTo>
                  <a:cubicBezTo>
                    <a:pt x="13503" y="6029"/>
                    <a:pt x="12851" y="9736"/>
                    <a:pt x="10163" y="11609"/>
                  </a:cubicBezTo>
                  <a:cubicBezTo>
                    <a:pt x="7475" y="13483"/>
                    <a:pt x="3768" y="12831"/>
                    <a:pt x="1895" y="10143"/>
                  </a:cubicBezTo>
                  <a:cubicBezTo>
                    <a:pt x="0" y="7455"/>
                    <a:pt x="652" y="3769"/>
                    <a:pt x="3340" y="1875"/>
                  </a:cubicBezTo>
                  <a:cubicBezTo>
                    <a:pt x="6029" y="1"/>
                    <a:pt x="9735" y="653"/>
                    <a:pt x="11609" y="334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" name="Google Shape;114;p9"/>
          <p:cNvSpPr/>
          <p:nvPr/>
        </p:nvSpPr>
        <p:spPr>
          <a:xfrm rot="10800000">
            <a:off x="1794000" y="2115250"/>
            <a:ext cx="804000" cy="804000"/>
          </a:xfrm>
          <a:prstGeom prst="star8">
            <a:avLst>
              <a:gd name="adj" fmla="val 24675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5" name="Google Shape;115;p9"/>
          <p:cNvCxnSpPr>
            <a:stCxn id="114" idx="2"/>
          </p:cNvCxnSpPr>
          <p:nvPr/>
        </p:nvCxnSpPr>
        <p:spPr>
          <a:xfrm rot="10800000">
            <a:off x="2196000" y="-373850"/>
            <a:ext cx="0" cy="24891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6" name="Google Shape;116;p9"/>
          <p:cNvCxnSpPr/>
          <p:nvPr/>
        </p:nvCxnSpPr>
        <p:spPr>
          <a:xfrm>
            <a:off x="3241650" y="4599425"/>
            <a:ext cx="51432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7" name="Google Shape;117;p9"/>
          <p:cNvSpPr/>
          <p:nvPr/>
        </p:nvSpPr>
        <p:spPr>
          <a:xfrm rot="5400000">
            <a:off x="7507775" y="4507463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9"/>
          <p:cNvSpPr/>
          <p:nvPr/>
        </p:nvSpPr>
        <p:spPr>
          <a:xfrm rot="5400000">
            <a:off x="7828050" y="4507463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9"/>
          <p:cNvSpPr/>
          <p:nvPr/>
        </p:nvSpPr>
        <p:spPr>
          <a:xfrm rot="5400000">
            <a:off x="8148325" y="4507463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2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3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Font typeface="Bodoni Moda"/>
              <a:buNone/>
              <a:defRPr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endParaRPr/>
          </a:p>
        </p:txBody>
      </p:sp>
      <p:sp>
        <p:nvSpPr>
          <p:cNvPr id="139" name="Google Shape;139;p13"/>
          <p:cNvSpPr txBox="1">
            <a:spLocks noGrp="1"/>
          </p:cNvSpPr>
          <p:nvPr>
            <p:ph type="subTitle" idx="1"/>
          </p:nvPr>
        </p:nvSpPr>
        <p:spPr>
          <a:xfrm>
            <a:off x="2005250" y="2062313"/>
            <a:ext cx="2476500" cy="4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13"/>
          <p:cNvSpPr txBox="1">
            <a:spLocks noGrp="1"/>
          </p:cNvSpPr>
          <p:nvPr>
            <p:ph type="subTitle" idx="2"/>
          </p:nvPr>
        </p:nvSpPr>
        <p:spPr>
          <a:xfrm>
            <a:off x="2005250" y="1701513"/>
            <a:ext cx="2476500" cy="3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endParaRPr/>
          </a:p>
        </p:txBody>
      </p:sp>
      <p:sp>
        <p:nvSpPr>
          <p:cNvPr id="141" name="Google Shape;141;p13"/>
          <p:cNvSpPr txBox="1">
            <a:spLocks noGrp="1"/>
          </p:cNvSpPr>
          <p:nvPr>
            <p:ph type="subTitle" idx="3"/>
          </p:nvPr>
        </p:nvSpPr>
        <p:spPr>
          <a:xfrm>
            <a:off x="2005250" y="3347738"/>
            <a:ext cx="2476500" cy="4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13"/>
          <p:cNvSpPr txBox="1">
            <a:spLocks noGrp="1"/>
          </p:cNvSpPr>
          <p:nvPr>
            <p:ph type="subTitle" idx="4"/>
          </p:nvPr>
        </p:nvSpPr>
        <p:spPr>
          <a:xfrm>
            <a:off x="2005250" y="2986938"/>
            <a:ext cx="2476500" cy="3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endParaRPr/>
          </a:p>
        </p:txBody>
      </p:sp>
      <p:sp>
        <p:nvSpPr>
          <p:cNvPr id="143" name="Google Shape;143;p13"/>
          <p:cNvSpPr txBox="1">
            <a:spLocks noGrp="1"/>
          </p:cNvSpPr>
          <p:nvPr>
            <p:ph type="subTitle" idx="5"/>
          </p:nvPr>
        </p:nvSpPr>
        <p:spPr>
          <a:xfrm>
            <a:off x="5898300" y="2062313"/>
            <a:ext cx="2476500" cy="4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13"/>
          <p:cNvSpPr txBox="1">
            <a:spLocks noGrp="1"/>
          </p:cNvSpPr>
          <p:nvPr>
            <p:ph type="subTitle" idx="6"/>
          </p:nvPr>
        </p:nvSpPr>
        <p:spPr>
          <a:xfrm>
            <a:off x="5898300" y="1701513"/>
            <a:ext cx="2476500" cy="3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endParaRPr/>
          </a:p>
        </p:txBody>
      </p:sp>
      <p:sp>
        <p:nvSpPr>
          <p:cNvPr id="145" name="Google Shape;145;p13"/>
          <p:cNvSpPr txBox="1">
            <a:spLocks noGrp="1"/>
          </p:cNvSpPr>
          <p:nvPr>
            <p:ph type="subTitle" idx="7"/>
          </p:nvPr>
        </p:nvSpPr>
        <p:spPr>
          <a:xfrm>
            <a:off x="5898300" y="3347738"/>
            <a:ext cx="2476500" cy="4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13"/>
          <p:cNvSpPr txBox="1">
            <a:spLocks noGrp="1"/>
          </p:cNvSpPr>
          <p:nvPr>
            <p:ph type="subTitle" idx="8"/>
          </p:nvPr>
        </p:nvSpPr>
        <p:spPr>
          <a:xfrm>
            <a:off x="5898300" y="2986938"/>
            <a:ext cx="2476500" cy="3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odoni Moda"/>
              <a:buNone/>
              <a:defRPr sz="2400">
                <a:solidFill>
                  <a:schemeClr val="dk2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endParaRPr/>
          </a:p>
        </p:txBody>
      </p:sp>
      <p:sp>
        <p:nvSpPr>
          <p:cNvPr id="147" name="Google Shape;147;p13"/>
          <p:cNvSpPr txBox="1">
            <a:spLocks noGrp="1"/>
          </p:cNvSpPr>
          <p:nvPr>
            <p:ph type="title" idx="9" hasCustomPrompt="1"/>
          </p:nvPr>
        </p:nvSpPr>
        <p:spPr>
          <a:xfrm>
            <a:off x="1130250" y="1722477"/>
            <a:ext cx="804000" cy="742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t>xx%</a:t>
            </a:r>
          </a:p>
        </p:txBody>
      </p:sp>
      <p:sp>
        <p:nvSpPr>
          <p:cNvPr id="148" name="Google Shape;148;p13"/>
          <p:cNvSpPr txBox="1">
            <a:spLocks noGrp="1"/>
          </p:cNvSpPr>
          <p:nvPr>
            <p:ph type="title" idx="13" hasCustomPrompt="1"/>
          </p:nvPr>
        </p:nvSpPr>
        <p:spPr>
          <a:xfrm>
            <a:off x="1130250" y="3019125"/>
            <a:ext cx="804000" cy="742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t>xx%</a:t>
            </a:r>
          </a:p>
        </p:txBody>
      </p:sp>
      <p:sp>
        <p:nvSpPr>
          <p:cNvPr id="149" name="Google Shape;149;p13"/>
          <p:cNvSpPr txBox="1">
            <a:spLocks noGrp="1"/>
          </p:cNvSpPr>
          <p:nvPr>
            <p:ph type="title" idx="14" hasCustomPrompt="1"/>
          </p:nvPr>
        </p:nvSpPr>
        <p:spPr>
          <a:xfrm>
            <a:off x="5023300" y="1722477"/>
            <a:ext cx="804000" cy="742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t>xx%</a:t>
            </a:r>
          </a:p>
        </p:txBody>
      </p:sp>
      <p:sp>
        <p:nvSpPr>
          <p:cNvPr id="150" name="Google Shape;150;p13"/>
          <p:cNvSpPr txBox="1">
            <a:spLocks noGrp="1"/>
          </p:cNvSpPr>
          <p:nvPr>
            <p:ph type="title" idx="15" hasCustomPrompt="1"/>
          </p:nvPr>
        </p:nvSpPr>
        <p:spPr>
          <a:xfrm>
            <a:off x="5023300" y="3019125"/>
            <a:ext cx="804000" cy="742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Font typeface="Bodoni Moda"/>
              <a:buNone/>
              <a:defRPr sz="3500"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t>xx%</a:t>
            </a:r>
          </a:p>
        </p:txBody>
      </p:sp>
      <p:sp>
        <p:nvSpPr>
          <p:cNvPr id="151" name="Google Shape;151;p13"/>
          <p:cNvSpPr/>
          <p:nvPr/>
        </p:nvSpPr>
        <p:spPr>
          <a:xfrm>
            <a:off x="311225" y="375850"/>
            <a:ext cx="804000" cy="804000"/>
          </a:xfrm>
          <a:prstGeom prst="star8">
            <a:avLst>
              <a:gd name="adj" fmla="val 24675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52" name="Google Shape;152;p13"/>
          <p:cNvCxnSpPr>
            <a:stCxn id="151" idx="2"/>
          </p:cNvCxnSpPr>
          <p:nvPr/>
        </p:nvCxnSpPr>
        <p:spPr>
          <a:xfrm>
            <a:off x="713225" y="1179850"/>
            <a:ext cx="0" cy="40953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53" name="Google Shape;153;p13"/>
          <p:cNvGrpSpPr/>
          <p:nvPr/>
        </p:nvGrpSpPr>
        <p:grpSpPr>
          <a:xfrm>
            <a:off x="1139025" y="4454813"/>
            <a:ext cx="7245900" cy="289200"/>
            <a:chOff x="1139025" y="4454813"/>
            <a:chExt cx="7245900" cy="289200"/>
          </a:xfrm>
        </p:grpSpPr>
        <p:cxnSp>
          <p:nvCxnSpPr>
            <p:cNvPr id="154" name="Google Shape;154;p13"/>
            <p:cNvCxnSpPr/>
            <p:nvPr/>
          </p:nvCxnSpPr>
          <p:spPr>
            <a:xfrm>
              <a:off x="1139025" y="4599425"/>
              <a:ext cx="72459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55" name="Google Shape;155;p13"/>
            <p:cNvSpPr/>
            <p:nvPr/>
          </p:nvSpPr>
          <p:spPr>
            <a:xfrm rot="5400000">
              <a:off x="7507775" y="450746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 rot="5400000">
              <a:off x="7828050" y="450746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 rot="5400000">
              <a:off x="8148325" y="450746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 rot="5400000">
              <a:off x="4107125" y="450746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 rot="5400000">
              <a:off x="4427400" y="450746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 rot="5400000">
              <a:off x="4747675" y="450746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4"/>
          <p:cNvSpPr txBox="1">
            <a:spLocks noGrp="1"/>
          </p:cNvSpPr>
          <p:nvPr>
            <p:ph type="title"/>
          </p:nvPr>
        </p:nvSpPr>
        <p:spPr>
          <a:xfrm>
            <a:off x="1281600" y="3966900"/>
            <a:ext cx="65808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163" name="Google Shape;163;p14"/>
          <p:cNvSpPr txBox="1">
            <a:spLocks noGrp="1"/>
          </p:cNvSpPr>
          <p:nvPr>
            <p:ph type="subTitle" idx="1"/>
          </p:nvPr>
        </p:nvSpPr>
        <p:spPr>
          <a:xfrm>
            <a:off x="1281600" y="1610125"/>
            <a:ext cx="6580800" cy="20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9pPr>
          </a:lstStyle>
          <a:p>
            <a:endParaRPr/>
          </a:p>
        </p:txBody>
      </p:sp>
      <p:grpSp>
        <p:nvGrpSpPr>
          <p:cNvPr id="164" name="Google Shape;164;p14"/>
          <p:cNvGrpSpPr/>
          <p:nvPr/>
        </p:nvGrpSpPr>
        <p:grpSpPr>
          <a:xfrm>
            <a:off x="7706260" y="-1403809"/>
            <a:ext cx="2887081" cy="2887038"/>
            <a:chOff x="-1157850" y="-1175191"/>
            <a:chExt cx="2325853" cy="2325818"/>
          </a:xfrm>
        </p:grpSpPr>
        <p:sp>
          <p:nvSpPr>
            <p:cNvPr id="165" name="Google Shape;165;p14"/>
            <p:cNvSpPr/>
            <p:nvPr/>
          </p:nvSpPr>
          <p:spPr>
            <a:xfrm>
              <a:off x="-1157850" y="-1175191"/>
              <a:ext cx="2325853" cy="2325818"/>
            </a:xfrm>
            <a:custGeom>
              <a:avLst/>
              <a:gdLst/>
              <a:ahLst/>
              <a:cxnLst/>
              <a:rect l="l" t="t" r="r" b="b"/>
              <a:pathLst>
                <a:path w="67819" h="67818" fill="none" extrusionOk="0">
                  <a:moveTo>
                    <a:pt x="55741" y="12077"/>
                  </a:moveTo>
                  <a:cubicBezTo>
                    <a:pt x="67818" y="24133"/>
                    <a:pt x="67818" y="43684"/>
                    <a:pt x="55741" y="55741"/>
                  </a:cubicBezTo>
                  <a:cubicBezTo>
                    <a:pt x="43685" y="67818"/>
                    <a:pt x="24134" y="67818"/>
                    <a:pt x="12078" y="55741"/>
                  </a:cubicBezTo>
                  <a:cubicBezTo>
                    <a:pt x="1" y="43684"/>
                    <a:pt x="1" y="24133"/>
                    <a:pt x="12078" y="12077"/>
                  </a:cubicBezTo>
                  <a:cubicBezTo>
                    <a:pt x="24134" y="0"/>
                    <a:pt x="43685" y="0"/>
                    <a:pt x="55741" y="12077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4"/>
            <p:cNvSpPr/>
            <p:nvPr/>
          </p:nvSpPr>
          <p:spPr>
            <a:xfrm>
              <a:off x="-969954" y="-987329"/>
              <a:ext cx="1950048" cy="1950082"/>
            </a:xfrm>
            <a:custGeom>
              <a:avLst/>
              <a:gdLst/>
              <a:ahLst/>
              <a:cxnLst/>
              <a:rect l="l" t="t" r="r" b="b"/>
              <a:pathLst>
                <a:path w="56861" h="56862" fill="none" extrusionOk="0">
                  <a:moveTo>
                    <a:pt x="46739" y="10122"/>
                  </a:moveTo>
                  <a:cubicBezTo>
                    <a:pt x="56861" y="20224"/>
                    <a:pt x="56861" y="36638"/>
                    <a:pt x="46739" y="46740"/>
                  </a:cubicBezTo>
                  <a:cubicBezTo>
                    <a:pt x="36638" y="56861"/>
                    <a:pt x="20223" y="56861"/>
                    <a:pt x="10122" y="46740"/>
                  </a:cubicBezTo>
                  <a:cubicBezTo>
                    <a:pt x="0" y="36638"/>
                    <a:pt x="0" y="20224"/>
                    <a:pt x="10122" y="10122"/>
                  </a:cubicBezTo>
                  <a:cubicBezTo>
                    <a:pt x="20223" y="1"/>
                    <a:pt x="36638" y="1"/>
                    <a:pt x="46739" y="10122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4"/>
            <p:cNvSpPr/>
            <p:nvPr/>
          </p:nvSpPr>
          <p:spPr>
            <a:xfrm>
              <a:off x="-782092" y="-799467"/>
              <a:ext cx="1574312" cy="1574312"/>
            </a:xfrm>
            <a:custGeom>
              <a:avLst/>
              <a:gdLst/>
              <a:ahLst/>
              <a:cxnLst/>
              <a:rect l="l" t="t" r="r" b="b"/>
              <a:pathLst>
                <a:path w="45905" h="45905" fill="none" extrusionOk="0">
                  <a:moveTo>
                    <a:pt x="37738" y="8167"/>
                  </a:moveTo>
                  <a:cubicBezTo>
                    <a:pt x="45905" y="16334"/>
                    <a:pt x="45905" y="29572"/>
                    <a:pt x="37738" y="37738"/>
                  </a:cubicBezTo>
                  <a:cubicBezTo>
                    <a:pt x="29571" y="45905"/>
                    <a:pt x="16334" y="45905"/>
                    <a:pt x="8167" y="37738"/>
                  </a:cubicBezTo>
                  <a:cubicBezTo>
                    <a:pt x="0" y="29572"/>
                    <a:pt x="0" y="16334"/>
                    <a:pt x="8167" y="8167"/>
                  </a:cubicBezTo>
                  <a:cubicBezTo>
                    <a:pt x="16334" y="1"/>
                    <a:pt x="29571" y="1"/>
                    <a:pt x="37738" y="8167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4"/>
            <p:cNvSpPr/>
            <p:nvPr/>
          </p:nvSpPr>
          <p:spPr>
            <a:xfrm>
              <a:off x="-617962" y="-636023"/>
              <a:ext cx="1246760" cy="1247446"/>
            </a:xfrm>
            <a:custGeom>
              <a:avLst/>
              <a:gdLst/>
              <a:ahLst/>
              <a:cxnLst/>
              <a:rect l="l" t="t" r="r" b="b"/>
              <a:pathLst>
                <a:path w="36354" h="36374" fill="none" extrusionOk="0">
                  <a:moveTo>
                    <a:pt x="25926" y="4277"/>
                  </a:moveTo>
                  <a:cubicBezTo>
                    <a:pt x="33604" y="8554"/>
                    <a:pt x="36353" y="18248"/>
                    <a:pt x="32076" y="25926"/>
                  </a:cubicBezTo>
                  <a:cubicBezTo>
                    <a:pt x="27799" y="33624"/>
                    <a:pt x="18105" y="36373"/>
                    <a:pt x="10428" y="32097"/>
                  </a:cubicBezTo>
                  <a:cubicBezTo>
                    <a:pt x="2750" y="27799"/>
                    <a:pt x="0" y="18105"/>
                    <a:pt x="4277" y="10428"/>
                  </a:cubicBezTo>
                  <a:cubicBezTo>
                    <a:pt x="8554" y="2750"/>
                    <a:pt x="18248" y="0"/>
                    <a:pt x="25926" y="4277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4"/>
            <p:cNvSpPr/>
            <p:nvPr/>
          </p:nvSpPr>
          <p:spPr>
            <a:xfrm>
              <a:off x="-423104" y="-440479"/>
              <a:ext cx="856312" cy="856312"/>
            </a:xfrm>
            <a:custGeom>
              <a:avLst/>
              <a:gdLst/>
              <a:ahLst/>
              <a:cxnLst/>
              <a:rect l="l" t="t" r="r" b="b"/>
              <a:pathLst>
                <a:path w="24969" h="24969" fill="none" extrusionOk="0">
                  <a:moveTo>
                    <a:pt x="17861" y="2974"/>
                  </a:moveTo>
                  <a:cubicBezTo>
                    <a:pt x="23115" y="5948"/>
                    <a:pt x="24969" y="12607"/>
                    <a:pt x="21995" y="17861"/>
                  </a:cubicBezTo>
                  <a:cubicBezTo>
                    <a:pt x="19042" y="23116"/>
                    <a:pt x="12362" y="24969"/>
                    <a:pt x="7108" y="21996"/>
                  </a:cubicBezTo>
                  <a:cubicBezTo>
                    <a:pt x="1854" y="19022"/>
                    <a:pt x="0" y="12363"/>
                    <a:pt x="2974" y="7108"/>
                  </a:cubicBezTo>
                  <a:cubicBezTo>
                    <a:pt x="5947" y="1854"/>
                    <a:pt x="12607" y="1"/>
                    <a:pt x="17861" y="2974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4"/>
            <p:cNvSpPr/>
            <p:nvPr/>
          </p:nvSpPr>
          <p:spPr>
            <a:xfrm>
              <a:off x="-226155" y="-243530"/>
              <a:ext cx="463085" cy="462399"/>
            </a:xfrm>
            <a:custGeom>
              <a:avLst/>
              <a:gdLst/>
              <a:ahLst/>
              <a:cxnLst/>
              <a:rect l="l" t="t" r="r" b="b"/>
              <a:pathLst>
                <a:path w="13503" h="13483" fill="none" extrusionOk="0">
                  <a:moveTo>
                    <a:pt x="11609" y="3341"/>
                  </a:moveTo>
                  <a:cubicBezTo>
                    <a:pt x="13503" y="6029"/>
                    <a:pt x="12851" y="9736"/>
                    <a:pt x="10163" y="11609"/>
                  </a:cubicBezTo>
                  <a:cubicBezTo>
                    <a:pt x="7475" y="13483"/>
                    <a:pt x="3768" y="12831"/>
                    <a:pt x="1895" y="10143"/>
                  </a:cubicBezTo>
                  <a:cubicBezTo>
                    <a:pt x="0" y="7455"/>
                    <a:pt x="652" y="3769"/>
                    <a:pt x="3340" y="1875"/>
                  </a:cubicBezTo>
                  <a:cubicBezTo>
                    <a:pt x="6029" y="1"/>
                    <a:pt x="9735" y="653"/>
                    <a:pt x="11609" y="334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203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2_1_1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7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cxnSp>
        <p:nvCxnSpPr>
          <p:cNvPr id="219" name="Google Shape;219;p17"/>
          <p:cNvCxnSpPr/>
          <p:nvPr/>
        </p:nvCxnSpPr>
        <p:spPr>
          <a:xfrm>
            <a:off x="4584475" y="4599425"/>
            <a:ext cx="38004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0" name="Google Shape;220;p17"/>
          <p:cNvSpPr/>
          <p:nvPr/>
        </p:nvSpPr>
        <p:spPr>
          <a:xfrm rot="5400000">
            <a:off x="7507775" y="4507463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17"/>
          <p:cNvSpPr/>
          <p:nvPr/>
        </p:nvSpPr>
        <p:spPr>
          <a:xfrm rot="5400000">
            <a:off x="7828050" y="4507463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7"/>
          <p:cNvSpPr/>
          <p:nvPr/>
        </p:nvSpPr>
        <p:spPr>
          <a:xfrm rot="5400000">
            <a:off x="8148325" y="4507463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2_1_1_1_1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9"/>
          <p:cNvSpPr txBox="1">
            <a:spLocks noGrp="1"/>
          </p:cNvSpPr>
          <p:nvPr>
            <p:ph type="title"/>
          </p:nvPr>
        </p:nvSpPr>
        <p:spPr>
          <a:xfrm>
            <a:off x="4657300" y="1095575"/>
            <a:ext cx="3811800" cy="143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19"/>
          <p:cNvSpPr txBox="1">
            <a:spLocks noGrp="1"/>
          </p:cNvSpPr>
          <p:nvPr>
            <p:ph type="subTitle" idx="1"/>
          </p:nvPr>
        </p:nvSpPr>
        <p:spPr>
          <a:xfrm>
            <a:off x="4830550" y="2712250"/>
            <a:ext cx="3465300" cy="12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cxnSp>
        <p:nvCxnSpPr>
          <p:cNvPr id="253" name="Google Shape;253;p19"/>
          <p:cNvCxnSpPr/>
          <p:nvPr/>
        </p:nvCxnSpPr>
        <p:spPr>
          <a:xfrm>
            <a:off x="-425225" y="4599425"/>
            <a:ext cx="88101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4" name="Google Shape;254;p19"/>
          <p:cNvSpPr/>
          <p:nvPr/>
        </p:nvSpPr>
        <p:spPr>
          <a:xfrm rot="5400000">
            <a:off x="7507775" y="4507463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9"/>
          <p:cNvSpPr/>
          <p:nvPr/>
        </p:nvSpPr>
        <p:spPr>
          <a:xfrm rot="5400000">
            <a:off x="7828050" y="4507463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9"/>
          <p:cNvSpPr/>
          <p:nvPr/>
        </p:nvSpPr>
        <p:spPr>
          <a:xfrm rot="5400000">
            <a:off x="8148325" y="4507463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2_1_1_1_1_1"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0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20"/>
          <p:cNvSpPr txBox="1">
            <a:spLocks noGrp="1"/>
          </p:cNvSpPr>
          <p:nvPr>
            <p:ph type="body" idx="1"/>
          </p:nvPr>
        </p:nvSpPr>
        <p:spPr>
          <a:xfrm>
            <a:off x="2581800" y="1690625"/>
            <a:ext cx="3980400" cy="223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0" name="Google Shape;260;p20"/>
          <p:cNvSpPr/>
          <p:nvPr/>
        </p:nvSpPr>
        <p:spPr>
          <a:xfrm rot="5400000">
            <a:off x="7626725" y="4197425"/>
            <a:ext cx="804000" cy="804000"/>
          </a:xfrm>
          <a:prstGeom prst="star8">
            <a:avLst>
              <a:gd name="adj" fmla="val 24675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61" name="Google Shape;261;p20"/>
          <p:cNvCxnSpPr>
            <a:stCxn id="260" idx="2"/>
          </p:cNvCxnSpPr>
          <p:nvPr/>
        </p:nvCxnSpPr>
        <p:spPr>
          <a:xfrm rot="10800000">
            <a:off x="-483475" y="4599425"/>
            <a:ext cx="81102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62" name="Google Shape;262;p20"/>
          <p:cNvGrpSpPr/>
          <p:nvPr/>
        </p:nvGrpSpPr>
        <p:grpSpPr>
          <a:xfrm>
            <a:off x="568625" y="-290750"/>
            <a:ext cx="289200" cy="4043700"/>
            <a:chOff x="568625" y="-290750"/>
            <a:chExt cx="289200" cy="4043700"/>
          </a:xfrm>
        </p:grpSpPr>
        <p:cxnSp>
          <p:nvCxnSpPr>
            <p:cNvPr id="263" name="Google Shape;263;p20"/>
            <p:cNvCxnSpPr/>
            <p:nvPr/>
          </p:nvCxnSpPr>
          <p:spPr>
            <a:xfrm>
              <a:off x="713225" y="-290750"/>
              <a:ext cx="0" cy="4043700"/>
            </a:xfrm>
            <a:prstGeom prst="straightConnector1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64" name="Google Shape;264;p20"/>
            <p:cNvSpPr/>
            <p:nvPr/>
          </p:nvSpPr>
          <p:spPr>
            <a:xfrm rot="10800000">
              <a:off x="568625" y="235916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0"/>
            <p:cNvSpPr/>
            <p:nvPr/>
          </p:nvSpPr>
          <p:spPr>
            <a:xfrm rot="10800000">
              <a:off x="568625" y="2679438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0"/>
            <p:cNvSpPr/>
            <p:nvPr/>
          </p:nvSpPr>
          <p:spPr>
            <a:xfrm rot="10800000">
              <a:off x="568625" y="299971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odoni Moda"/>
              <a:buNone/>
              <a:defRPr sz="36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odoni Moda"/>
              <a:buNone/>
              <a:defRPr sz="36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odoni Moda"/>
              <a:buNone/>
              <a:defRPr sz="36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odoni Moda"/>
              <a:buNone/>
              <a:defRPr sz="36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odoni Moda"/>
              <a:buNone/>
              <a:defRPr sz="36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odoni Moda"/>
              <a:buNone/>
              <a:defRPr sz="36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odoni Moda"/>
              <a:buNone/>
              <a:defRPr sz="36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odoni Moda"/>
              <a:buNone/>
              <a:defRPr sz="36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odoni Moda"/>
              <a:buNone/>
              <a:defRPr sz="36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297400"/>
            <a:ext cx="7717500" cy="32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austina"/>
              <a:buChar char="●"/>
              <a:defRPr>
                <a:solidFill>
                  <a:schemeClr val="dk1"/>
                </a:solidFill>
                <a:latin typeface="Faustina"/>
                <a:ea typeface="Faustina"/>
                <a:cs typeface="Faustina"/>
                <a:sym typeface="Faustina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austina"/>
              <a:buChar char="○"/>
              <a:defRPr>
                <a:solidFill>
                  <a:schemeClr val="dk1"/>
                </a:solidFill>
                <a:latin typeface="Faustina"/>
                <a:ea typeface="Faustina"/>
                <a:cs typeface="Faustina"/>
                <a:sym typeface="Faustina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austina"/>
              <a:buChar char="■"/>
              <a:defRPr>
                <a:solidFill>
                  <a:schemeClr val="dk1"/>
                </a:solidFill>
                <a:latin typeface="Faustina"/>
                <a:ea typeface="Faustina"/>
                <a:cs typeface="Faustina"/>
                <a:sym typeface="Faustina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austina"/>
              <a:buChar char="●"/>
              <a:defRPr>
                <a:solidFill>
                  <a:schemeClr val="dk1"/>
                </a:solidFill>
                <a:latin typeface="Faustina"/>
                <a:ea typeface="Faustina"/>
                <a:cs typeface="Faustina"/>
                <a:sym typeface="Faustina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austina"/>
              <a:buChar char="○"/>
              <a:defRPr>
                <a:solidFill>
                  <a:schemeClr val="dk1"/>
                </a:solidFill>
                <a:latin typeface="Faustina"/>
                <a:ea typeface="Faustina"/>
                <a:cs typeface="Faustina"/>
                <a:sym typeface="Faustina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austina"/>
              <a:buChar char="■"/>
              <a:defRPr>
                <a:solidFill>
                  <a:schemeClr val="dk1"/>
                </a:solidFill>
                <a:latin typeface="Faustina"/>
                <a:ea typeface="Faustina"/>
                <a:cs typeface="Faustina"/>
                <a:sym typeface="Faustina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austina"/>
              <a:buChar char="●"/>
              <a:defRPr>
                <a:solidFill>
                  <a:schemeClr val="dk1"/>
                </a:solidFill>
                <a:latin typeface="Faustina"/>
                <a:ea typeface="Faustina"/>
                <a:cs typeface="Faustina"/>
                <a:sym typeface="Faustina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austina"/>
              <a:buChar char="○"/>
              <a:defRPr>
                <a:solidFill>
                  <a:schemeClr val="dk1"/>
                </a:solidFill>
                <a:latin typeface="Faustina"/>
                <a:ea typeface="Faustina"/>
                <a:cs typeface="Faustina"/>
                <a:sym typeface="Faustina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Faustina"/>
              <a:buChar char="■"/>
              <a:defRPr>
                <a:solidFill>
                  <a:schemeClr val="dk1"/>
                </a:solidFill>
                <a:latin typeface="Faustina"/>
                <a:ea typeface="Faustina"/>
                <a:cs typeface="Faustina"/>
                <a:sym typeface="Faustin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8" r:id="rId4"/>
    <p:sldLayoutId id="2147483659" r:id="rId5"/>
    <p:sldLayoutId id="2147483660" r:id="rId6"/>
    <p:sldLayoutId id="2147483663" r:id="rId7"/>
    <p:sldLayoutId id="2147483665" r:id="rId8"/>
    <p:sldLayoutId id="2147483666" r:id="rId9"/>
    <p:sldLayoutId id="2147483668" r:id="rId10"/>
    <p:sldLayoutId id="2147483670" r:id="rId11"/>
    <p:sldLayoutId id="2147483675" r:id="rId12"/>
    <p:sldLayoutId id="2147483676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3.png"/><Relationship Id="rId11" Type="http://schemas.openxmlformats.org/officeDocument/2006/relationships/image" Target="../media/image28.jp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doi.org/10.4103/2249-4863.154628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44244" y="1761934"/>
            <a:ext cx="6014834" cy="478200"/>
          </a:xfrm>
        </p:spPr>
        <p:txBody>
          <a:bodyPr/>
          <a:lstStyle/>
          <a:p>
            <a:r>
              <a:rPr lang="en-US" sz="4000" dirty="0" smtClean="0"/>
              <a:t>Obesity in childhood</a:t>
            </a:r>
            <a:endParaRPr lang="ar-LY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91" y="235871"/>
            <a:ext cx="1279491" cy="1082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282" y="270349"/>
            <a:ext cx="1290464" cy="1047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2560320" y="332478"/>
            <a:ext cx="391748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latin typeface="Agency FB" pitchFamily="34" charset="0"/>
                <a:cs typeface="+mn-cs"/>
              </a:rPr>
              <a:t>Libyan international medical university</a:t>
            </a:r>
            <a:endParaRPr lang="ar-LY" sz="2400" dirty="0">
              <a:latin typeface="Agency FB" pitchFamily="34" charset="0"/>
              <a:cs typeface="+mn-cs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90001" y="3407343"/>
            <a:ext cx="236333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 dirty="0"/>
              <a:t>G-5</a:t>
            </a:r>
            <a:br>
              <a:rPr lang="en-US" sz="1800" dirty="0"/>
            </a:br>
            <a:r>
              <a:rPr lang="en-US" sz="1800" dirty="0"/>
              <a:t>PTS BLOCK</a:t>
            </a:r>
            <a:br>
              <a:rPr lang="en-US" sz="1800" dirty="0"/>
            </a:br>
            <a:r>
              <a:rPr lang="en-US" sz="1800" dirty="0"/>
              <a:t>1st Year  of  AMS </a:t>
            </a:r>
            <a:br>
              <a:rPr lang="en-US" sz="1800" dirty="0"/>
            </a:br>
            <a:r>
              <a:rPr lang="en-US" sz="1800" dirty="0" smtClean="0"/>
              <a:t>2022/6/1</a:t>
            </a:r>
            <a:endParaRPr lang="en-US" sz="18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744951" y="2800954"/>
            <a:ext cx="428839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 dirty="0"/>
              <a:t>Presented by RAYAN MUSTAFA 2956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761" y="2806552"/>
            <a:ext cx="1690771" cy="3602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192505" y="4735629"/>
            <a:ext cx="33688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1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160607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556" y="904774"/>
            <a:ext cx="4658628" cy="3705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3282214" y="269507"/>
            <a:ext cx="248331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Osteoporosis</a:t>
            </a:r>
            <a:endParaRPr lang="ar-LY" sz="28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67377" y="4764505"/>
            <a:ext cx="39463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10</a:t>
            </a:r>
            <a:endParaRPr lang="ar-LY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73252" y="1511167"/>
            <a:ext cx="8518359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Many children who have obesity with issues related to their mood, self-esteem, quality of life, and body image , This emotional distress likely plays a role in treatment seeking but also can impact successful </a:t>
            </a:r>
            <a:r>
              <a:rPr lang="en-US" sz="2400" dirty="0" smtClean="0"/>
              <a:t>treatment.</a:t>
            </a:r>
            <a:endParaRPr lang="ar-LY" sz="24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91440" y="555041"/>
            <a:ext cx="725263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How Obesity Causes Mental Health Problems</a:t>
            </a:r>
            <a:br>
              <a:rPr lang="en-US" sz="2400" dirty="0"/>
            </a:br>
            <a:endParaRPr lang="ar-LY" sz="24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91439" y="4745255"/>
            <a:ext cx="63045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11</a:t>
            </a:r>
            <a:endParaRPr lang="ar-LY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250" y="237291"/>
            <a:ext cx="1316737" cy="11487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322" y="808522"/>
            <a:ext cx="3744228" cy="330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3266863" y="1469112"/>
            <a:ext cx="31146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Management of obesity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495" y="2517436"/>
            <a:ext cx="1923613" cy="1236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445" y="712974"/>
            <a:ext cx="1060450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مربع نص 9"/>
          <p:cNvSpPr txBox="1"/>
          <p:nvPr/>
        </p:nvSpPr>
        <p:spPr>
          <a:xfrm>
            <a:off x="6657406" y="338491"/>
            <a:ext cx="205980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Healthy </a:t>
            </a:r>
            <a:r>
              <a:rPr lang="en-US" sz="2000" dirty="0" smtClean="0"/>
              <a:t>eating, </a:t>
            </a:r>
            <a:r>
              <a:rPr lang="en-US" sz="2000" dirty="0"/>
              <a:t>plan and regular physical activity 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8167" y="1248852"/>
            <a:ext cx="908050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629" y="2379077"/>
            <a:ext cx="104933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مستطيل 10"/>
          <p:cNvSpPr/>
          <p:nvPr/>
        </p:nvSpPr>
        <p:spPr>
          <a:xfrm>
            <a:off x="7381966" y="2317381"/>
            <a:ext cx="15119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Special diet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5154" y="2604502"/>
            <a:ext cx="854075" cy="95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868" y="3413836"/>
            <a:ext cx="1124214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مستطيل 11"/>
          <p:cNvSpPr/>
          <p:nvPr/>
        </p:nvSpPr>
        <p:spPr>
          <a:xfrm>
            <a:off x="6975672" y="3561764"/>
            <a:ext cx="14232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Changing </a:t>
            </a:r>
            <a:r>
              <a:rPr lang="en-US" sz="2000" dirty="0" smtClean="0"/>
              <a:t> </a:t>
            </a:r>
            <a:r>
              <a:rPr lang="en-US" sz="2000" dirty="0"/>
              <a:t>habits</a:t>
            </a: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859" y="1005562"/>
            <a:ext cx="128587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مستطيل 12"/>
          <p:cNvSpPr/>
          <p:nvPr/>
        </p:nvSpPr>
        <p:spPr>
          <a:xfrm>
            <a:off x="209651" y="421790"/>
            <a:ext cx="19975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Weight management programs</a:t>
            </a: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7512">
            <a:off x="1468219" y="2884804"/>
            <a:ext cx="128587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مستطيل 13"/>
          <p:cNvSpPr/>
          <p:nvPr/>
        </p:nvSpPr>
        <p:spPr>
          <a:xfrm>
            <a:off x="105878" y="3059893"/>
            <a:ext cx="1681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Weight loss medicines</a:t>
            </a:r>
          </a:p>
        </p:txBody>
      </p:sp>
      <p:sp>
        <p:nvSpPr>
          <p:cNvPr id="2" name="مربع نص 1"/>
          <p:cNvSpPr txBox="1"/>
          <p:nvPr/>
        </p:nvSpPr>
        <p:spPr>
          <a:xfrm>
            <a:off x="94148" y="4726119"/>
            <a:ext cx="53901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12</a:t>
            </a:r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114" y="3560740"/>
            <a:ext cx="1065681" cy="699143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414" y="1285464"/>
            <a:ext cx="1290381" cy="1014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05304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904774" y="307994"/>
            <a:ext cx="799859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/>
              <a:t>The role </a:t>
            </a:r>
            <a:r>
              <a:rPr lang="en-US" sz="2400" dirty="0"/>
              <a:t>of parents </a:t>
            </a:r>
            <a:r>
              <a:rPr lang="en-US" sz="2400" dirty="0" smtClean="0"/>
              <a:t>in preventing childhood obesity</a:t>
            </a:r>
            <a:endParaRPr lang="en-US" sz="24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029901" y="1145406"/>
            <a:ext cx="7247823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Avoid Negative comments about child own.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Avoid fast food.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Discourage child eating in front of a TV, computer or video game screen, which can lead to fast eating and lowered awareness of the amount eaten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Prioritize fruits and </a:t>
            </a:r>
            <a:r>
              <a:rPr lang="en-US" sz="2000" dirty="0" smtClean="0"/>
              <a:t>vegetables.</a:t>
            </a:r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endParaRPr lang="ar-SA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Motivation and </a:t>
            </a:r>
            <a:r>
              <a:rPr lang="en-US" sz="2000" dirty="0" smtClean="0"/>
              <a:t>support.</a:t>
            </a:r>
            <a:endParaRPr lang="ar-LY" sz="20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173254" y="4687619"/>
            <a:ext cx="45238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13</a:t>
            </a:r>
            <a:endParaRPr lang="ar-LY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055" y="3355476"/>
            <a:ext cx="2450030" cy="163992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Google Shape;1114;p60"/>
          <p:cNvSpPr txBox="1">
            <a:spLocks noGrp="1"/>
          </p:cNvSpPr>
          <p:nvPr>
            <p:ph type="title"/>
          </p:nvPr>
        </p:nvSpPr>
        <p:spPr>
          <a:xfrm>
            <a:off x="529325" y="3004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Conclusions</a:t>
            </a:r>
            <a:endParaRPr dirty="0"/>
          </a:p>
        </p:txBody>
      </p:sp>
      <p:grpSp>
        <p:nvGrpSpPr>
          <p:cNvPr id="1117" name="Google Shape;1117;p60"/>
          <p:cNvGrpSpPr/>
          <p:nvPr/>
        </p:nvGrpSpPr>
        <p:grpSpPr>
          <a:xfrm>
            <a:off x="6540175" y="634013"/>
            <a:ext cx="1890600" cy="289200"/>
            <a:chOff x="6540175" y="634013"/>
            <a:chExt cx="1890600" cy="289200"/>
          </a:xfrm>
        </p:grpSpPr>
        <p:cxnSp>
          <p:nvCxnSpPr>
            <p:cNvPr id="1118" name="Google Shape;1118;p60"/>
            <p:cNvCxnSpPr/>
            <p:nvPr/>
          </p:nvCxnSpPr>
          <p:spPr>
            <a:xfrm>
              <a:off x="6540175" y="778625"/>
              <a:ext cx="18906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19" name="Google Shape;1119;p60"/>
            <p:cNvSpPr/>
            <p:nvPr/>
          </p:nvSpPr>
          <p:spPr>
            <a:xfrm rot="5400000">
              <a:off x="7553625" y="68666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60"/>
            <p:cNvSpPr/>
            <p:nvPr/>
          </p:nvSpPr>
          <p:spPr>
            <a:xfrm rot="5400000">
              <a:off x="7873900" y="68666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60"/>
            <p:cNvSpPr/>
            <p:nvPr/>
          </p:nvSpPr>
          <p:spPr>
            <a:xfrm rot="5400000">
              <a:off x="8194175" y="68666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/>
          <p:cNvSpPr txBox="1"/>
          <p:nvPr/>
        </p:nvSpPr>
        <p:spPr>
          <a:xfrm>
            <a:off x="878580" y="1215819"/>
            <a:ext cx="7231870" cy="298543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Obesity causes serious health problems and leads to many </a:t>
            </a:r>
            <a:r>
              <a:rPr lang="en-US" sz="2400" dirty="0" smtClean="0"/>
              <a:t>diseases.</a:t>
            </a:r>
          </a:p>
          <a:p>
            <a:r>
              <a:rPr lang="en-US" sz="2400" dirty="0" smtClean="0"/>
              <a:t>We </a:t>
            </a:r>
            <a:r>
              <a:rPr lang="en-US" sz="2400" dirty="0"/>
              <a:t>should encourage children to lead a healthy lifestyle, which includes good eating habits and regular </a:t>
            </a:r>
            <a:r>
              <a:rPr lang="en-US" sz="2400" dirty="0" smtClean="0"/>
              <a:t>exercise.</a:t>
            </a:r>
          </a:p>
          <a:p>
            <a:r>
              <a:rPr lang="en-US" sz="2400" dirty="0" smtClean="0"/>
              <a:t>Parents </a:t>
            </a:r>
            <a:r>
              <a:rPr lang="en-US" sz="2400" dirty="0"/>
              <a:t>play an important role in helping their </a:t>
            </a:r>
            <a:r>
              <a:rPr lang="en-US" sz="2400" dirty="0" smtClean="0"/>
              <a:t>children to </a:t>
            </a:r>
            <a:r>
              <a:rPr lang="en-US" sz="2400" dirty="0"/>
              <a:t>prevent and treat </a:t>
            </a:r>
            <a:r>
              <a:rPr lang="en-US" sz="2400" dirty="0" smtClean="0"/>
              <a:t>obesity.</a:t>
            </a:r>
            <a:endParaRPr lang="en-US" sz="2400" dirty="0"/>
          </a:p>
          <a:p>
            <a:pPr marL="285750" indent="-285750">
              <a:buFont typeface="Wingdings" pitchFamily="2" charset="2"/>
              <a:buChar char="ü"/>
            </a:pPr>
            <a:endParaRPr lang="ar-LY" sz="20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63629" y="4735629"/>
            <a:ext cx="49088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14</a:t>
            </a:r>
            <a:endParaRPr lang="ar-LY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1121" y="3590106"/>
            <a:ext cx="1511408" cy="1222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289783" y="171151"/>
            <a:ext cx="202130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Reference : </a:t>
            </a:r>
            <a:endParaRPr lang="ar-LY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308" y="171151"/>
            <a:ext cx="371475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918308" y="664142"/>
            <a:ext cx="8177565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. </a:t>
            </a:r>
            <a:r>
              <a:rPr lang="en-US" dirty="0"/>
              <a:t>Guillaume, M. (1999). Defining obesity in childhood: current practice. The American journal of clinical nutrition, 70(1), 126S-130S.</a:t>
            </a:r>
            <a:r>
              <a:rPr lang="en-US" dirty="0" smtClean="0"/>
              <a:t>‏ </a:t>
            </a:r>
          </a:p>
          <a:p>
            <a:endParaRPr lang="en-US" dirty="0"/>
          </a:p>
          <a:p>
            <a:r>
              <a:rPr lang="en-US" dirty="0" smtClean="0"/>
              <a:t>2. Sahoo</a:t>
            </a:r>
            <a:r>
              <a:rPr lang="en-US" dirty="0"/>
              <a:t>, K., Sahoo, B., Choudhury, A. K., Sofi, N. Y., Kumar, R., &amp; Bhadoria, A. S. (2015). Childhood obesity: causes and consequences. Journal of family medicine and primary care, 4(2), 187–192.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doi.org/10.4103/2249-4863.154628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3. Piché, M. E., Tchernof, A., &amp; Després, J. P. (2020). Obesity phenotypes, diabetes, and cardiovascular diseases. Circulation research, 126(11), 1477-1500.</a:t>
            </a:r>
            <a:r>
              <a:rPr lang="en-US" dirty="0" smtClean="0"/>
              <a:t>‏</a:t>
            </a:r>
          </a:p>
          <a:p>
            <a:endParaRPr lang="en-US" dirty="0"/>
          </a:p>
          <a:p>
            <a:r>
              <a:rPr lang="en-US" dirty="0" smtClean="0"/>
              <a:t>4</a:t>
            </a:r>
            <a:r>
              <a:rPr lang="en-US" dirty="0"/>
              <a:t>. Jolliffe, C. J., &amp; Janssen, I. (2006). Vascular risks and management of obesity in children and adolescents. Vascular health and risk management, 2(2), 171–187. https://doi.org/10.2147/vhrm.2006.2.2.171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5. </a:t>
            </a:r>
            <a:r>
              <a:rPr lang="en-US" dirty="0"/>
              <a:t>Lindsay, A. C., Sussner, K. M., Kim, J., &amp; Gortmaker, S. (2006). The role of parents in preventing childhood obesity. The Future of children, 169-186.‏</a:t>
            </a:r>
            <a:endParaRPr lang="en-US" dirty="0" smtClean="0"/>
          </a:p>
        </p:txBody>
      </p:sp>
      <p:sp>
        <p:nvSpPr>
          <p:cNvPr id="2" name="مربع نص 1"/>
          <p:cNvSpPr txBox="1"/>
          <p:nvPr/>
        </p:nvSpPr>
        <p:spPr>
          <a:xfrm>
            <a:off x="115503" y="4726119"/>
            <a:ext cx="52939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15</a:t>
            </a:r>
            <a:endParaRPr lang="ar-LY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598821" y="433137"/>
            <a:ext cx="556340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Thank you for attention! </a:t>
            </a:r>
            <a:endParaRPr lang="ar-LY" sz="36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340" y="1266564"/>
            <a:ext cx="4831883" cy="3087664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0" y="4639839"/>
            <a:ext cx="42351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16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58548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786513" y="404260"/>
            <a:ext cx="358059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dirty="0" smtClean="0">
                <a:solidFill>
                  <a:schemeClr val="tx1">
                    <a:lumMod val="75000"/>
                  </a:schemeClr>
                </a:solidFill>
              </a:rPr>
              <a:t>Introduction</a:t>
            </a:r>
            <a:endParaRPr lang="ar-LY" sz="44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0" y="1453415"/>
            <a:ext cx="3715352" cy="2974206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34754" y="4835723"/>
            <a:ext cx="23100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1736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37"/>
          <p:cNvSpPr txBox="1">
            <a:spLocks noGrp="1"/>
          </p:cNvSpPr>
          <p:nvPr>
            <p:ph type="subTitle" idx="2"/>
          </p:nvPr>
        </p:nvSpPr>
        <p:spPr>
          <a:xfrm>
            <a:off x="1273730" y="392477"/>
            <a:ext cx="3452274" cy="541173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Objectives :</a:t>
            </a:r>
            <a:endParaRPr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25638" y="2088683"/>
            <a:ext cx="459125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 smtClean="0"/>
              <a:t>Outline causes of obesity at an early age</a:t>
            </a:r>
            <a:endParaRPr lang="ar-LY" sz="24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625638" y="3060831"/>
            <a:ext cx="4764507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 smtClean="0"/>
              <a:t>Discuss how to effect of obesity on general health and mental health</a:t>
            </a:r>
            <a:endParaRPr lang="ar-LY" sz="2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5746282" y="1905803"/>
            <a:ext cx="339771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 smtClean="0"/>
              <a:t>How to manage obesity on child</a:t>
            </a:r>
            <a:endParaRPr lang="ar-LY" sz="2400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625638" y="1319009"/>
            <a:ext cx="252181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 smtClean="0"/>
              <a:t>Define obesity </a:t>
            </a:r>
            <a:endParaRPr lang="ar-LY" sz="24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746281" y="3128209"/>
            <a:ext cx="336884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400" dirty="0" smtClean="0"/>
              <a:t>List the role of parents in preventing childhood obesity</a:t>
            </a:r>
            <a:endParaRPr lang="ar-LY" sz="24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134754" y="4706754"/>
            <a:ext cx="36576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3</a:t>
            </a:r>
            <a:endParaRPr lang="ar-LY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454441" y="625642"/>
            <a:ext cx="403298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/>
              <a:t>Define obesity </a:t>
            </a:r>
            <a:endParaRPr lang="ar-LY" sz="24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569944" y="1376412"/>
            <a:ext cx="657405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Generally defined by an excess of body fat causing prejudice to health, as this is the point where the risk of severe obesity-related </a:t>
            </a:r>
            <a:r>
              <a:rPr lang="en-US" sz="2400" dirty="0" smtClean="0"/>
              <a:t>diseases.</a:t>
            </a:r>
            <a:endParaRPr lang="ar-LY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80" y="1442003"/>
            <a:ext cx="1559864" cy="14384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مربع نص 1"/>
          <p:cNvSpPr txBox="1"/>
          <p:nvPr/>
        </p:nvSpPr>
        <p:spPr>
          <a:xfrm>
            <a:off x="144665" y="4774131"/>
            <a:ext cx="26922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4</a:t>
            </a:r>
            <a:endParaRPr lang="ar-LY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2444816" y="577516"/>
            <a:ext cx="4841507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What do you think about the most common causes of obesity at an early age ?</a:t>
            </a:r>
            <a:endParaRPr lang="ar-LY" sz="24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567" y="1700663"/>
            <a:ext cx="3652787" cy="26091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مربع نص 1"/>
          <p:cNvSpPr txBox="1"/>
          <p:nvPr/>
        </p:nvSpPr>
        <p:spPr>
          <a:xfrm>
            <a:off x="115503" y="4687619"/>
            <a:ext cx="3080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5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0659497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42"/>
          <p:cNvSpPr/>
          <p:nvPr/>
        </p:nvSpPr>
        <p:spPr>
          <a:xfrm rot="5400000">
            <a:off x="4107125" y="4507463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4" name="Google Shape;524;p42"/>
          <p:cNvSpPr/>
          <p:nvPr/>
        </p:nvSpPr>
        <p:spPr>
          <a:xfrm rot="5400000">
            <a:off x="4427400" y="4507463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5" name="Google Shape;525;p42"/>
          <p:cNvSpPr/>
          <p:nvPr/>
        </p:nvSpPr>
        <p:spPr>
          <a:xfrm rot="5400000">
            <a:off x="4747675" y="4507463"/>
            <a:ext cx="289200" cy="183900"/>
          </a:xfrm>
          <a:prstGeom prst="triangle">
            <a:avLst>
              <a:gd name="adj" fmla="val 49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ربع نص 1"/>
          <p:cNvSpPr txBox="1"/>
          <p:nvPr/>
        </p:nvSpPr>
        <p:spPr>
          <a:xfrm>
            <a:off x="134753" y="462012"/>
            <a:ext cx="528426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Causes of obesity at an early age</a:t>
            </a:r>
            <a:endParaRPr lang="ar-LY" sz="24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87140" y="1280160"/>
            <a:ext cx="5014761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Fast food </a:t>
            </a:r>
            <a:r>
              <a:rPr lang="en-US" sz="2000" dirty="0" smtClean="0"/>
              <a:t>: </a:t>
            </a:r>
            <a:r>
              <a:rPr lang="en-US" sz="2000" dirty="0"/>
              <a:t>Eating fast food that is high in saturated fat with low nutritional values which is a real danger to children's </a:t>
            </a:r>
            <a:r>
              <a:rPr lang="en-US" sz="2000" dirty="0" smtClean="0"/>
              <a:t>health.</a:t>
            </a:r>
            <a:endParaRPr lang="ar-LY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82" y="1280160"/>
            <a:ext cx="328613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422833" y="2983146"/>
            <a:ext cx="6112043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 Physical activity: Kids who don't exercise are more likely to be overweight because they don't burn as many calories.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23" y="3032165"/>
            <a:ext cx="328613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917" y="1257054"/>
            <a:ext cx="2363677" cy="19072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134753" y="4744013"/>
            <a:ext cx="16362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6</a:t>
            </a:r>
            <a:endParaRPr lang="ar-LY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0" name="Google Shape;510;p41"/>
          <p:cNvGrpSpPr/>
          <p:nvPr/>
        </p:nvGrpSpPr>
        <p:grpSpPr>
          <a:xfrm>
            <a:off x="2709912" y="4409067"/>
            <a:ext cx="2813700" cy="289200"/>
            <a:chOff x="-394375" y="3860613"/>
            <a:chExt cx="2813700" cy="289200"/>
          </a:xfrm>
        </p:grpSpPr>
        <p:cxnSp>
          <p:nvCxnSpPr>
            <p:cNvPr id="511" name="Google Shape;511;p41"/>
            <p:cNvCxnSpPr/>
            <p:nvPr/>
          </p:nvCxnSpPr>
          <p:spPr>
            <a:xfrm>
              <a:off x="-394375" y="4005225"/>
              <a:ext cx="28137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12" name="Google Shape;512;p41"/>
            <p:cNvSpPr/>
            <p:nvPr/>
          </p:nvSpPr>
          <p:spPr>
            <a:xfrm rot="5400000">
              <a:off x="665375" y="391326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41"/>
            <p:cNvSpPr/>
            <p:nvPr/>
          </p:nvSpPr>
          <p:spPr>
            <a:xfrm rot="5400000">
              <a:off x="985650" y="391326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41"/>
            <p:cNvSpPr/>
            <p:nvPr/>
          </p:nvSpPr>
          <p:spPr>
            <a:xfrm rot="5400000">
              <a:off x="1305925" y="3913263"/>
              <a:ext cx="289200" cy="183900"/>
            </a:xfrm>
            <a:prstGeom prst="triangle">
              <a:avLst>
                <a:gd name="adj" fmla="val 49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/>
          <p:cNvSpPr txBox="1"/>
          <p:nvPr/>
        </p:nvSpPr>
        <p:spPr>
          <a:xfrm>
            <a:off x="236220" y="317808"/>
            <a:ext cx="538052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Causes of obesity at an early age</a:t>
            </a:r>
            <a:endParaRPr lang="ar-LY" sz="24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06504" y="972153"/>
            <a:ext cx="6448926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 Family </a:t>
            </a:r>
            <a:r>
              <a:rPr lang="en-US" sz="2000" dirty="0"/>
              <a:t>factors: </a:t>
            </a:r>
          </a:p>
          <a:p>
            <a:r>
              <a:rPr lang="en-US" sz="2000" dirty="0"/>
              <a:t>If your child is from an overweight family, </a:t>
            </a:r>
            <a:r>
              <a:rPr lang="en-US" sz="2000" dirty="0" smtClean="0"/>
              <a:t>may </a:t>
            </a:r>
            <a:r>
              <a:rPr lang="en-US" sz="2000" dirty="0"/>
              <a:t>gain </a:t>
            </a:r>
            <a:r>
              <a:rPr lang="en-US" sz="2000" dirty="0" smtClean="0"/>
              <a:t>weight , </a:t>
            </a:r>
            <a:r>
              <a:rPr lang="en-US" sz="2000" dirty="0"/>
              <a:t>This happens especially if the child grows up in an environment where high-calorie foods are constantly.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31" y="974802"/>
            <a:ext cx="285750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306504" y="2951106"/>
            <a:ext cx="644892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Health Conditions and Medications:</a:t>
            </a:r>
          </a:p>
          <a:p>
            <a:r>
              <a:rPr lang="en-US" sz="2000" dirty="0"/>
              <a:t>Some hormone problems may cause overweight and obesity, such as underactive </a:t>
            </a:r>
            <a:r>
              <a:rPr lang="en-US" sz="2000" dirty="0" smtClean="0"/>
              <a:t>thyroid, Cushing </a:t>
            </a:r>
            <a:r>
              <a:rPr lang="en-US" sz="2000" dirty="0"/>
              <a:t>syndrome and polycystic ovary </a:t>
            </a:r>
            <a:r>
              <a:rPr lang="en-US" sz="2000" dirty="0" smtClean="0"/>
              <a:t>syndrome.</a:t>
            </a:r>
            <a:endParaRPr lang="ar-LY" sz="2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0" y="3030721"/>
            <a:ext cx="285750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430" y="1658881"/>
            <a:ext cx="2244191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126631" y="4698267"/>
            <a:ext cx="17987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7</a:t>
            </a:r>
            <a:endParaRPr lang="ar-LY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55351" y="279133"/>
            <a:ext cx="431211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cs typeface="+mn-cs"/>
              </a:rPr>
              <a:t>Cushing syndrome</a:t>
            </a:r>
            <a:endParaRPr lang="ar-LY" sz="2800" dirty="0"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351" y="908231"/>
            <a:ext cx="4581862" cy="348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105878" y="4783756"/>
            <a:ext cx="19250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8</a:t>
            </a:r>
            <a:endParaRPr lang="ar-LY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51"/>
          <p:cNvSpPr txBox="1"/>
          <p:nvPr/>
        </p:nvSpPr>
        <p:spPr>
          <a:xfrm>
            <a:off x="67376" y="922428"/>
            <a:ext cx="3461116" cy="41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rPr>
              <a:t>Now</a:t>
            </a:r>
            <a:endParaRPr sz="2400">
              <a:solidFill>
                <a:schemeClr val="dk1"/>
              </a:solidFill>
              <a:latin typeface="Bodoni Moda"/>
              <a:ea typeface="Bodoni Moda"/>
              <a:cs typeface="Bodoni Moda"/>
              <a:sym typeface="Bodoni Moda"/>
            </a:endParaRPr>
          </a:p>
        </p:txBody>
      </p:sp>
      <p:sp>
        <p:nvSpPr>
          <p:cNvPr id="919" name="Google Shape;919;p51"/>
          <p:cNvSpPr txBox="1"/>
          <p:nvPr/>
        </p:nvSpPr>
        <p:spPr>
          <a:xfrm>
            <a:off x="4735625" y="922428"/>
            <a:ext cx="3695100" cy="41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rPr>
              <a:t>Later</a:t>
            </a:r>
            <a:endParaRPr sz="2400">
              <a:solidFill>
                <a:schemeClr val="dk1"/>
              </a:solidFill>
              <a:latin typeface="Bodoni Moda"/>
              <a:ea typeface="Bodoni Moda"/>
              <a:cs typeface="Bodoni Moda"/>
              <a:sym typeface="Bodoni Moda"/>
            </a:endParaRPr>
          </a:p>
        </p:txBody>
      </p:sp>
      <p:sp>
        <p:nvSpPr>
          <p:cNvPr id="920" name="Google Shape;920;p51"/>
          <p:cNvSpPr/>
          <p:nvPr/>
        </p:nvSpPr>
        <p:spPr>
          <a:xfrm flipH="1">
            <a:off x="2120153" y="1538642"/>
            <a:ext cx="909600" cy="7337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3" name="Google Shape;923;p51"/>
          <p:cNvSpPr/>
          <p:nvPr/>
        </p:nvSpPr>
        <p:spPr>
          <a:xfrm flipH="1">
            <a:off x="2065346" y="2555556"/>
            <a:ext cx="952180" cy="7422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6" name="Google Shape;926;p51"/>
          <p:cNvSpPr/>
          <p:nvPr/>
        </p:nvSpPr>
        <p:spPr>
          <a:xfrm>
            <a:off x="5074362" y="1529599"/>
            <a:ext cx="909600" cy="7431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9" name="Google Shape;929;p51"/>
          <p:cNvSpPr/>
          <p:nvPr/>
        </p:nvSpPr>
        <p:spPr>
          <a:xfrm>
            <a:off x="5131334" y="2593013"/>
            <a:ext cx="852628" cy="7408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39" name="Google Shape;939;p51"/>
          <p:cNvGrpSpPr/>
          <p:nvPr/>
        </p:nvGrpSpPr>
        <p:grpSpPr>
          <a:xfrm>
            <a:off x="5340206" y="2677282"/>
            <a:ext cx="445769" cy="594357"/>
            <a:chOff x="5670538" y="3509150"/>
            <a:chExt cx="445769" cy="594357"/>
          </a:xfrm>
        </p:grpSpPr>
        <p:sp>
          <p:nvSpPr>
            <p:cNvPr id="940" name="Google Shape;940;p51"/>
            <p:cNvSpPr/>
            <p:nvPr/>
          </p:nvSpPr>
          <p:spPr>
            <a:xfrm>
              <a:off x="5739337" y="3509150"/>
              <a:ext cx="67859" cy="101381"/>
            </a:xfrm>
            <a:custGeom>
              <a:avLst/>
              <a:gdLst/>
              <a:ahLst/>
              <a:cxnLst/>
              <a:rect l="l" t="t" r="r" b="b"/>
              <a:pathLst>
                <a:path w="2027" h="2982" extrusionOk="0">
                  <a:moveTo>
                    <a:pt x="1" y="0"/>
                  </a:moveTo>
                  <a:lnTo>
                    <a:pt x="1" y="2981"/>
                  </a:lnTo>
                  <a:cubicBezTo>
                    <a:pt x="579" y="2373"/>
                    <a:pt x="1245" y="1881"/>
                    <a:pt x="2027" y="1534"/>
                  </a:cubicBezTo>
                  <a:lnTo>
                    <a:pt x="202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51"/>
            <p:cNvSpPr/>
            <p:nvPr/>
          </p:nvSpPr>
          <p:spPr>
            <a:xfrm>
              <a:off x="5727719" y="3880109"/>
              <a:ext cx="331394" cy="223398"/>
            </a:xfrm>
            <a:custGeom>
              <a:avLst/>
              <a:gdLst/>
              <a:ahLst/>
              <a:cxnLst/>
              <a:rect l="l" t="t" r="r" b="b"/>
              <a:pathLst>
                <a:path w="9899" h="6571" extrusionOk="0">
                  <a:moveTo>
                    <a:pt x="2895" y="0"/>
                  </a:moveTo>
                  <a:lnTo>
                    <a:pt x="2200" y="1419"/>
                  </a:lnTo>
                  <a:lnTo>
                    <a:pt x="0" y="1419"/>
                  </a:lnTo>
                  <a:cubicBezTo>
                    <a:pt x="1100" y="4284"/>
                    <a:pt x="3271" y="6570"/>
                    <a:pt x="4949" y="6570"/>
                  </a:cubicBezTo>
                  <a:cubicBezTo>
                    <a:pt x="6628" y="6570"/>
                    <a:pt x="8799" y="4284"/>
                    <a:pt x="9899" y="1419"/>
                  </a:cubicBezTo>
                  <a:lnTo>
                    <a:pt x="7699" y="1419"/>
                  </a:lnTo>
                  <a:lnTo>
                    <a:pt x="7004" y="0"/>
                  </a:lnTo>
                  <a:lnTo>
                    <a:pt x="4949" y="4110"/>
                  </a:lnTo>
                  <a:lnTo>
                    <a:pt x="289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51"/>
            <p:cNvSpPr/>
            <p:nvPr/>
          </p:nvSpPr>
          <p:spPr>
            <a:xfrm>
              <a:off x="5704452" y="3509150"/>
              <a:ext cx="377927" cy="431972"/>
            </a:xfrm>
            <a:custGeom>
              <a:avLst/>
              <a:gdLst/>
              <a:ahLst/>
              <a:cxnLst/>
              <a:rect l="l" t="t" r="r" b="b"/>
              <a:pathLst>
                <a:path w="11289" h="12706" extrusionOk="0">
                  <a:moveTo>
                    <a:pt x="8712" y="0"/>
                  </a:moveTo>
                  <a:cubicBezTo>
                    <a:pt x="6223" y="0"/>
                    <a:pt x="4111" y="2084"/>
                    <a:pt x="4111" y="4602"/>
                  </a:cubicBezTo>
                  <a:lnTo>
                    <a:pt x="4111" y="5152"/>
                  </a:lnTo>
                  <a:lnTo>
                    <a:pt x="3763" y="5268"/>
                  </a:lnTo>
                  <a:cubicBezTo>
                    <a:pt x="2895" y="5586"/>
                    <a:pt x="2316" y="6483"/>
                    <a:pt x="2113" y="7757"/>
                  </a:cubicBezTo>
                  <a:lnTo>
                    <a:pt x="1100" y="7612"/>
                  </a:lnTo>
                  <a:cubicBezTo>
                    <a:pt x="1332" y="6078"/>
                    <a:pt x="2027" y="4978"/>
                    <a:pt x="3069" y="4428"/>
                  </a:cubicBezTo>
                  <a:cubicBezTo>
                    <a:pt x="3098" y="3763"/>
                    <a:pt x="3271" y="3097"/>
                    <a:pt x="3503" y="2489"/>
                  </a:cubicBezTo>
                  <a:lnTo>
                    <a:pt x="3503" y="2489"/>
                  </a:lnTo>
                  <a:cubicBezTo>
                    <a:pt x="1564" y="3328"/>
                    <a:pt x="1" y="5325"/>
                    <a:pt x="1" y="8741"/>
                  </a:cubicBezTo>
                  <a:cubicBezTo>
                    <a:pt x="1" y="9609"/>
                    <a:pt x="145" y="10477"/>
                    <a:pt x="377" y="11288"/>
                  </a:cubicBezTo>
                  <a:lnTo>
                    <a:pt x="2258" y="11288"/>
                  </a:lnTo>
                  <a:lnTo>
                    <a:pt x="3590" y="8625"/>
                  </a:lnTo>
                  <a:lnTo>
                    <a:pt x="5644" y="12706"/>
                  </a:lnTo>
                  <a:lnTo>
                    <a:pt x="7699" y="8625"/>
                  </a:lnTo>
                  <a:lnTo>
                    <a:pt x="9031" y="11288"/>
                  </a:lnTo>
                  <a:lnTo>
                    <a:pt x="10912" y="11288"/>
                  </a:lnTo>
                  <a:cubicBezTo>
                    <a:pt x="11144" y="10477"/>
                    <a:pt x="11288" y="9609"/>
                    <a:pt x="11288" y="8741"/>
                  </a:cubicBezTo>
                  <a:cubicBezTo>
                    <a:pt x="11288" y="6367"/>
                    <a:pt x="10420" y="4255"/>
                    <a:pt x="8828" y="3068"/>
                  </a:cubicBezTo>
                  <a:lnTo>
                    <a:pt x="8712" y="3068"/>
                  </a:lnTo>
                  <a:cubicBezTo>
                    <a:pt x="7873" y="3068"/>
                    <a:pt x="7178" y="3763"/>
                    <a:pt x="7178" y="4602"/>
                  </a:cubicBezTo>
                  <a:lnTo>
                    <a:pt x="6165" y="4602"/>
                  </a:lnTo>
                  <a:cubicBezTo>
                    <a:pt x="6165" y="3097"/>
                    <a:pt x="7439" y="2055"/>
                    <a:pt x="8712" y="2055"/>
                  </a:cubicBezTo>
                  <a:lnTo>
                    <a:pt x="9233" y="2055"/>
                  </a:lnTo>
                  <a:lnTo>
                    <a:pt x="923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51"/>
            <p:cNvSpPr/>
            <p:nvPr/>
          </p:nvSpPr>
          <p:spPr>
            <a:xfrm>
              <a:off x="5670538" y="3893879"/>
              <a:ext cx="57213" cy="34473"/>
            </a:xfrm>
            <a:custGeom>
              <a:avLst/>
              <a:gdLst/>
              <a:ahLst/>
              <a:cxnLst/>
              <a:rect l="l" t="t" r="r" b="b"/>
              <a:pathLst>
                <a:path w="1709" h="1014" extrusionOk="0">
                  <a:moveTo>
                    <a:pt x="1" y="1"/>
                  </a:moveTo>
                  <a:lnTo>
                    <a:pt x="1" y="1014"/>
                  </a:lnTo>
                  <a:lnTo>
                    <a:pt x="1708" y="1014"/>
                  </a:lnTo>
                  <a:cubicBezTo>
                    <a:pt x="1593" y="666"/>
                    <a:pt x="1477" y="348"/>
                    <a:pt x="13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51"/>
            <p:cNvSpPr/>
            <p:nvPr/>
          </p:nvSpPr>
          <p:spPr>
            <a:xfrm>
              <a:off x="6059094" y="3893879"/>
              <a:ext cx="57213" cy="34473"/>
            </a:xfrm>
            <a:custGeom>
              <a:avLst/>
              <a:gdLst/>
              <a:ahLst/>
              <a:cxnLst/>
              <a:rect l="l" t="t" r="r" b="b"/>
              <a:pathLst>
                <a:path w="1709" h="1014" extrusionOk="0">
                  <a:moveTo>
                    <a:pt x="319" y="1"/>
                  </a:moveTo>
                  <a:cubicBezTo>
                    <a:pt x="232" y="348"/>
                    <a:pt x="116" y="695"/>
                    <a:pt x="1" y="1014"/>
                  </a:cubicBezTo>
                  <a:lnTo>
                    <a:pt x="1708" y="1014"/>
                  </a:lnTo>
                  <a:lnTo>
                    <a:pt x="170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51"/>
            <p:cNvSpPr/>
            <p:nvPr/>
          </p:nvSpPr>
          <p:spPr>
            <a:xfrm>
              <a:off x="6056181" y="3613424"/>
              <a:ext cx="60126" cy="69899"/>
            </a:xfrm>
            <a:custGeom>
              <a:avLst/>
              <a:gdLst/>
              <a:ahLst/>
              <a:cxnLst/>
              <a:rect l="l" t="t" r="r" b="b"/>
              <a:pathLst>
                <a:path w="1796" h="2056" extrusionOk="0">
                  <a:moveTo>
                    <a:pt x="1274" y="1"/>
                  </a:moveTo>
                  <a:cubicBezTo>
                    <a:pt x="840" y="1"/>
                    <a:pt x="406" y="88"/>
                    <a:pt x="1" y="204"/>
                  </a:cubicBezTo>
                  <a:cubicBezTo>
                    <a:pt x="464" y="753"/>
                    <a:pt x="840" y="1361"/>
                    <a:pt x="1130" y="2056"/>
                  </a:cubicBezTo>
                  <a:lnTo>
                    <a:pt x="1795" y="2056"/>
                  </a:lnTo>
                  <a:lnTo>
                    <a:pt x="179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6" name="Google Shape;946;p51"/>
          <p:cNvGrpSpPr/>
          <p:nvPr/>
        </p:nvGrpSpPr>
        <p:grpSpPr>
          <a:xfrm>
            <a:off x="2368082" y="1608338"/>
            <a:ext cx="346712" cy="594359"/>
            <a:chOff x="3077225" y="2106000"/>
            <a:chExt cx="346712" cy="594359"/>
          </a:xfrm>
        </p:grpSpPr>
        <p:sp>
          <p:nvSpPr>
            <p:cNvPr id="947" name="Google Shape;947;p51"/>
            <p:cNvSpPr/>
            <p:nvPr/>
          </p:nvSpPr>
          <p:spPr>
            <a:xfrm>
              <a:off x="3164137" y="2628523"/>
              <a:ext cx="172884" cy="71837"/>
            </a:xfrm>
            <a:custGeom>
              <a:avLst/>
              <a:gdLst/>
              <a:ahLst/>
              <a:cxnLst/>
              <a:rect l="l" t="t" r="r" b="b"/>
              <a:pathLst>
                <a:path w="5124" h="2113" extrusionOk="0">
                  <a:moveTo>
                    <a:pt x="1" y="0"/>
                  </a:moveTo>
                  <a:lnTo>
                    <a:pt x="1" y="2113"/>
                  </a:lnTo>
                  <a:lnTo>
                    <a:pt x="5124" y="2113"/>
                  </a:lnTo>
                  <a:lnTo>
                    <a:pt x="5124" y="0"/>
                  </a:lnTo>
                  <a:cubicBezTo>
                    <a:pt x="4342" y="347"/>
                    <a:pt x="3474" y="550"/>
                    <a:pt x="2548" y="550"/>
                  </a:cubicBezTo>
                  <a:cubicBezTo>
                    <a:pt x="1650" y="550"/>
                    <a:pt x="782" y="347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51"/>
            <p:cNvSpPr/>
            <p:nvPr/>
          </p:nvSpPr>
          <p:spPr>
            <a:xfrm>
              <a:off x="3146559" y="2106000"/>
              <a:ext cx="208041" cy="140750"/>
            </a:xfrm>
            <a:custGeom>
              <a:avLst/>
              <a:gdLst/>
              <a:ahLst/>
              <a:cxnLst/>
              <a:rect l="l" t="t" r="r" b="b"/>
              <a:pathLst>
                <a:path w="6166" h="4140" extrusionOk="0">
                  <a:moveTo>
                    <a:pt x="3069" y="1"/>
                  </a:moveTo>
                  <a:cubicBezTo>
                    <a:pt x="2316" y="1"/>
                    <a:pt x="1650" y="435"/>
                    <a:pt x="1303" y="1042"/>
                  </a:cubicBezTo>
                  <a:cubicBezTo>
                    <a:pt x="580" y="1158"/>
                    <a:pt x="1" y="1824"/>
                    <a:pt x="1" y="2605"/>
                  </a:cubicBezTo>
                  <a:cubicBezTo>
                    <a:pt x="1" y="3445"/>
                    <a:pt x="695" y="4139"/>
                    <a:pt x="1535" y="4139"/>
                  </a:cubicBezTo>
                  <a:lnTo>
                    <a:pt x="4632" y="4139"/>
                  </a:lnTo>
                  <a:cubicBezTo>
                    <a:pt x="5471" y="4139"/>
                    <a:pt x="6165" y="3445"/>
                    <a:pt x="6165" y="2605"/>
                  </a:cubicBezTo>
                  <a:cubicBezTo>
                    <a:pt x="6165" y="1824"/>
                    <a:pt x="5587" y="1158"/>
                    <a:pt x="4863" y="1042"/>
                  </a:cubicBezTo>
                  <a:cubicBezTo>
                    <a:pt x="4516" y="435"/>
                    <a:pt x="3850" y="1"/>
                    <a:pt x="30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51"/>
            <p:cNvSpPr/>
            <p:nvPr/>
          </p:nvSpPr>
          <p:spPr>
            <a:xfrm>
              <a:off x="3077225" y="2244748"/>
              <a:ext cx="346712" cy="368023"/>
            </a:xfrm>
            <a:custGeom>
              <a:avLst/>
              <a:gdLst/>
              <a:ahLst/>
              <a:cxnLst/>
              <a:rect l="l" t="t" r="r" b="b"/>
              <a:pathLst>
                <a:path w="10276" h="10825" extrusionOk="0">
                  <a:moveTo>
                    <a:pt x="3590" y="4139"/>
                  </a:moveTo>
                  <a:lnTo>
                    <a:pt x="3590" y="5181"/>
                  </a:lnTo>
                  <a:lnTo>
                    <a:pt x="1535" y="5181"/>
                  </a:lnTo>
                  <a:lnTo>
                    <a:pt x="1535" y="4139"/>
                  </a:lnTo>
                  <a:close/>
                  <a:moveTo>
                    <a:pt x="8713" y="4168"/>
                  </a:moveTo>
                  <a:lnTo>
                    <a:pt x="8713" y="5181"/>
                  </a:lnTo>
                  <a:lnTo>
                    <a:pt x="6687" y="5181"/>
                  </a:lnTo>
                  <a:lnTo>
                    <a:pt x="6687" y="4168"/>
                  </a:lnTo>
                  <a:close/>
                  <a:moveTo>
                    <a:pt x="5138" y="6382"/>
                  </a:moveTo>
                  <a:cubicBezTo>
                    <a:pt x="6014" y="6382"/>
                    <a:pt x="6889" y="6715"/>
                    <a:pt x="7555" y="7381"/>
                  </a:cubicBezTo>
                  <a:lnTo>
                    <a:pt x="6831" y="8104"/>
                  </a:lnTo>
                  <a:cubicBezTo>
                    <a:pt x="6368" y="7641"/>
                    <a:pt x="5753" y="7410"/>
                    <a:pt x="5138" y="7410"/>
                  </a:cubicBezTo>
                  <a:cubicBezTo>
                    <a:pt x="4523" y="7410"/>
                    <a:pt x="3908" y="7641"/>
                    <a:pt x="3445" y="8104"/>
                  </a:cubicBezTo>
                  <a:lnTo>
                    <a:pt x="2721" y="7381"/>
                  </a:lnTo>
                  <a:cubicBezTo>
                    <a:pt x="3387" y="6715"/>
                    <a:pt x="4263" y="6382"/>
                    <a:pt x="5138" y="6382"/>
                  </a:cubicBezTo>
                  <a:close/>
                  <a:moveTo>
                    <a:pt x="1506" y="0"/>
                  </a:moveTo>
                  <a:cubicBezTo>
                    <a:pt x="580" y="927"/>
                    <a:pt x="1" y="2229"/>
                    <a:pt x="1" y="3647"/>
                  </a:cubicBezTo>
                  <a:lnTo>
                    <a:pt x="1" y="5702"/>
                  </a:lnTo>
                  <a:cubicBezTo>
                    <a:pt x="1" y="8510"/>
                    <a:pt x="2287" y="10825"/>
                    <a:pt x="5124" y="10825"/>
                  </a:cubicBezTo>
                  <a:cubicBezTo>
                    <a:pt x="7960" y="10825"/>
                    <a:pt x="10275" y="8510"/>
                    <a:pt x="10275" y="5702"/>
                  </a:cubicBezTo>
                  <a:lnTo>
                    <a:pt x="10275" y="3647"/>
                  </a:lnTo>
                  <a:cubicBezTo>
                    <a:pt x="10275" y="2229"/>
                    <a:pt x="9697" y="927"/>
                    <a:pt x="8741" y="0"/>
                  </a:cubicBezTo>
                  <a:cubicBezTo>
                    <a:pt x="8278" y="666"/>
                    <a:pt x="7526" y="1071"/>
                    <a:pt x="6687" y="1071"/>
                  </a:cubicBezTo>
                  <a:lnTo>
                    <a:pt x="5442" y="1071"/>
                  </a:lnTo>
                  <a:lnTo>
                    <a:pt x="4950" y="2113"/>
                  </a:lnTo>
                  <a:lnTo>
                    <a:pt x="7005" y="2113"/>
                  </a:lnTo>
                  <a:lnTo>
                    <a:pt x="5587" y="4892"/>
                  </a:lnTo>
                  <a:lnTo>
                    <a:pt x="4689" y="4429"/>
                  </a:lnTo>
                  <a:lnTo>
                    <a:pt x="5326" y="3126"/>
                  </a:lnTo>
                  <a:lnTo>
                    <a:pt x="3271" y="3126"/>
                  </a:lnTo>
                  <a:lnTo>
                    <a:pt x="4313" y="1071"/>
                  </a:lnTo>
                  <a:lnTo>
                    <a:pt x="3590" y="1071"/>
                  </a:lnTo>
                  <a:cubicBezTo>
                    <a:pt x="2750" y="1071"/>
                    <a:pt x="1998" y="637"/>
                    <a:pt x="15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0" name="Google Shape;950;p51"/>
          <p:cNvGrpSpPr/>
          <p:nvPr/>
        </p:nvGrpSpPr>
        <p:grpSpPr>
          <a:xfrm>
            <a:off x="2206829" y="2720480"/>
            <a:ext cx="594343" cy="416052"/>
            <a:chOff x="2953400" y="3598300"/>
            <a:chExt cx="594343" cy="416052"/>
          </a:xfrm>
        </p:grpSpPr>
        <p:sp>
          <p:nvSpPr>
            <p:cNvPr id="951" name="Google Shape;951;p51"/>
            <p:cNvSpPr/>
            <p:nvPr/>
          </p:nvSpPr>
          <p:spPr>
            <a:xfrm>
              <a:off x="3411824" y="3826087"/>
              <a:ext cx="101476" cy="154477"/>
            </a:xfrm>
            <a:custGeom>
              <a:avLst/>
              <a:gdLst/>
              <a:ahLst/>
              <a:cxnLst/>
              <a:rect l="l" t="t" r="r" b="b"/>
              <a:pathLst>
                <a:path w="3069" h="4632" extrusionOk="0">
                  <a:moveTo>
                    <a:pt x="1534" y="1"/>
                  </a:moveTo>
                  <a:lnTo>
                    <a:pt x="203" y="2316"/>
                  </a:lnTo>
                  <a:cubicBezTo>
                    <a:pt x="58" y="2548"/>
                    <a:pt x="0" y="2808"/>
                    <a:pt x="0" y="3069"/>
                  </a:cubicBezTo>
                  <a:cubicBezTo>
                    <a:pt x="0" y="3937"/>
                    <a:pt x="695" y="4632"/>
                    <a:pt x="1534" y="4632"/>
                  </a:cubicBezTo>
                  <a:cubicBezTo>
                    <a:pt x="2374" y="4632"/>
                    <a:pt x="3068" y="3937"/>
                    <a:pt x="3068" y="3069"/>
                  </a:cubicBezTo>
                  <a:cubicBezTo>
                    <a:pt x="3068" y="2808"/>
                    <a:pt x="2981" y="2548"/>
                    <a:pt x="2866" y="2316"/>
                  </a:cubicBezTo>
                  <a:lnTo>
                    <a:pt x="153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51"/>
            <p:cNvSpPr/>
            <p:nvPr/>
          </p:nvSpPr>
          <p:spPr>
            <a:xfrm>
              <a:off x="3293151" y="3963160"/>
              <a:ext cx="84250" cy="51192"/>
            </a:xfrm>
            <a:custGeom>
              <a:avLst/>
              <a:gdLst/>
              <a:ahLst/>
              <a:cxnLst/>
              <a:rect l="l" t="t" r="r" b="b"/>
              <a:pathLst>
                <a:path w="2548" h="1535" extrusionOk="0">
                  <a:moveTo>
                    <a:pt x="0" y="1"/>
                  </a:moveTo>
                  <a:lnTo>
                    <a:pt x="0" y="1535"/>
                  </a:lnTo>
                  <a:lnTo>
                    <a:pt x="2547" y="1535"/>
                  </a:lnTo>
                  <a:lnTo>
                    <a:pt x="254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51"/>
            <p:cNvSpPr/>
            <p:nvPr/>
          </p:nvSpPr>
          <p:spPr>
            <a:xfrm>
              <a:off x="3258697" y="3877248"/>
              <a:ext cx="118703" cy="51192"/>
            </a:xfrm>
            <a:custGeom>
              <a:avLst/>
              <a:gdLst/>
              <a:ahLst/>
              <a:cxnLst/>
              <a:rect l="l" t="t" r="r" b="b"/>
              <a:pathLst>
                <a:path w="3590" h="1535" extrusionOk="0">
                  <a:moveTo>
                    <a:pt x="1" y="1"/>
                  </a:moveTo>
                  <a:lnTo>
                    <a:pt x="1" y="1535"/>
                  </a:lnTo>
                  <a:lnTo>
                    <a:pt x="3589" y="1535"/>
                  </a:lnTo>
                  <a:lnTo>
                    <a:pt x="35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51"/>
            <p:cNvSpPr/>
            <p:nvPr/>
          </p:nvSpPr>
          <p:spPr>
            <a:xfrm>
              <a:off x="3258697" y="3792303"/>
              <a:ext cx="118703" cy="51192"/>
            </a:xfrm>
            <a:custGeom>
              <a:avLst/>
              <a:gdLst/>
              <a:ahLst/>
              <a:cxnLst/>
              <a:rect l="l" t="t" r="r" b="b"/>
              <a:pathLst>
                <a:path w="3590" h="1535" extrusionOk="0">
                  <a:moveTo>
                    <a:pt x="1" y="1"/>
                  </a:moveTo>
                  <a:lnTo>
                    <a:pt x="1" y="1535"/>
                  </a:lnTo>
                  <a:lnTo>
                    <a:pt x="3589" y="1535"/>
                  </a:lnTo>
                  <a:lnTo>
                    <a:pt x="35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51"/>
            <p:cNvSpPr/>
            <p:nvPr/>
          </p:nvSpPr>
          <p:spPr>
            <a:xfrm>
              <a:off x="2953400" y="3598300"/>
              <a:ext cx="594343" cy="416041"/>
            </a:xfrm>
            <a:custGeom>
              <a:avLst/>
              <a:gdLst/>
              <a:ahLst/>
              <a:cxnLst/>
              <a:rect l="l" t="t" r="r" b="b"/>
              <a:pathLst>
                <a:path w="17975" h="12475" extrusionOk="0">
                  <a:moveTo>
                    <a:pt x="9619" y="3238"/>
                  </a:moveTo>
                  <a:cubicBezTo>
                    <a:pt x="9619" y="3238"/>
                    <a:pt x="9616" y="3239"/>
                    <a:pt x="9610" y="3242"/>
                  </a:cubicBezTo>
                  <a:lnTo>
                    <a:pt x="9612" y="3242"/>
                  </a:lnTo>
                  <a:cubicBezTo>
                    <a:pt x="9617" y="3239"/>
                    <a:pt x="9620" y="3238"/>
                    <a:pt x="9619" y="3238"/>
                  </a:cubicBezTo>
                  <a:close/>
                  <a:moveTo>
                    <a:pt x="9291" y="0"/>
                  </a:moveTo>
                  <a:lnTo>
                    <a:pt x="3474" y="2721"/>
                  </a:lnTo>
                  <a:cubicBezTo>
                    <a:pt x="1274" y="3763"/>
                    <a:pt x="1" y="6252"/>
                    <a:pt x="695" y="8741"/>
                  </a:cubicBezTo>
                  <a:cubicBezTo>
                    <a:pt x="1303" y="10999"/>
                    <a:pt x="3503" y="12475"/>
                    <a:pt x="5847" y="12475"/>
                  </a:cubicBezTo>
                  <a:lnTo>
                    <a:pt x="9234" y="12475"/>
                  </a:lnTo>
                  <a:lnTo>
                    <a:pt x="9234" y="10941"/>
                  </a:lnTo>
                  <a:lnTo>
                    <a:pt x="8221" y="10941"/>
                  </a:lnTo>
                  <a:lnTo>
                    <a:pt x="8221" y="4776"/>
                  </a:lnTo>
                  <a:lnTo>
                    <a:pt x="14877" y="4776"/>
                  </a:lnTo>
                  <a:lnTo>
                    <a:pt x="14877" y="4284"/>
                  </a:lnTo>
                  <a:lnTo>
                    <a:pt x="15890" y="4284"/>
                  </a:lnTo>
                  <a:lnTo>
                    <a:pt x="15890" y="4776"/>
                  </a:lnTo>
                  <a:lnTo>
                    <a:pt x="17974" y="4776"/>
                  </a:lnTo>
                  <a:lnTo>
                    <a:pt x="17974" y="3242"/>
                  </a:lnTo>
                  <a:lnTo>
                    <a:pt x="9612" y="3242"/>
                  </a:lnTo>
                  <a:cubicBezTo>
                    <a:pt x="9455" y="3321"/>
                    <a:pt x="6681" y="4606"/>
                    <a:pt x="6600" y="4660"/>
                  </a:cubicBezTo>
                  <a:cubicBezTo>
                    <a:pt x="6166" y="5644"/>
                    <a:pt x="5297" y="6368"/>
                    <a:pt x="4226" y="6599"/>
                  </a:cubicBezTo>
                  <a:lnTo>
                    <a:pt x="3995" y="5615"/>
                  </a:lnTo>
                  <a:cubicBezTo>
                    <a:pt x="4805" y="5442"/>
                    <a:pt x="5442" y="4863"/>
                    <a:pt x="5703" y="4110"/>
                  </a:cubicBezTo>
                  <a:lnTo>
                    <a:pt x="5789" y="3908"/>
                  </a:lnTo>
                  <a:lnTo>
                    <a:pt x="8655" y="2547"/>
                  </a:lnTo>
                  <a:cubicBezTo>
                    <a:pt x="9436" y="2200"/>
                    <a:pt x="9870" y="1274"/>
                    <a:pt x="9523" y="492"/>
                  </a:cubicBezTo>
                  <a:cubicBezTo>
                    <a:pt x="9523" y="492"/>
                    <a:pt x="9291" y="0"/>
                    <a:pt x="92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6" name="Google Shape;956;p51"/>
          <p:cNvGrpSpPr/>
          <p:nvPr/>
        </p:nvGrpSpPr>
        <p:grpSpPr>
          <a:xfrm>
            <a:off x="5214225" y="1573775"/>
            <a:ext cx="594378" cy="594367"/>
            <a:chOff x="5596225" y="2105988"/>
            <a:chExt cx="594378" cy="594367"/>
          </a:xfrm>
        </p:grpSpPr>
        <p:sp>
          <p:nvSpPr>
            <p:cNvPr id="957" name="Google Shape;957;p51"/>
            <p:cNvSpPr/>
            <p:nvPr/>
          </p:nvSpPr>
          <p:spPr>
            <a:xfrm>
              <a:off x="5596225" y="2105988"/>
              <a:ext cx="594378" cy="594367"/>
            </a:xfrm>
            <a:custGeom>
              <a:avLst/>
              <a:gdLst/>
              <a:ahLst/>
              <a:cxnLst/>
              <a:rect l="l" t="t" r="r" b="b"/>
              <a:pathLst>
                <a:path w="17483" h="17511" extrusionOk="0">
                  <a:moveTo>
                    <a:pt x="6166" y="5152"/>
                  </a:moveTo>
                  <a:lnTo>
                    <a:pt x="6166" y="6194"/>
                  </a:lnTo>
                  <a:lnTo>
                    <a:pt x="5153" y="6194"/>
                  </a:lnTo>
                  <a:lnTo>
                    <a:pt x="5153" y="5152"/>
                  </a:lnTo>
                  <a:close/>
                  <a:moveTo>
                    <a:pt x="12330" y="5152"/>
                  </a:moveTo>
                  <a:lnTo>
                    <a:pt x="12330" y="6194"/>
                  </a:lnTo>
                  <a:lnTo>
                    <a:pt x="11317" y="6194"/>
                  </a:lnTo>
                  <a:lnTo>
                    <a:pt x="11317" y="5152"/>
                  </a:lnTo>
                  <a:close/>
                  <a:moveTo>
                    <a:pt x="8742" y="4139"/>
                  </a:moveTo>
                  <a:cubicBezTo>
                    <a:pt x="9581" y="4139"/>
                    <a:pt x="10276" y="4834"/>
                    <a:pt x="10276" y="5673"/>
                  </a:cubicBezTo>
                  <a:cubicBezTo>
                    <a:pt x="10276" y="6512"/>
                    <a:pt x="9581" y="7207"/>
                    <a:pt x="8742" y="7207"/>
                  </a:cubicBezTo>
                  <a:cubicBezTo>
                    <a:pt x="7902" y="7207"/>
                    <a:pt x="7208" y="6512"/>
                    <a:pt x="7208" y="5673"/>
                  </a:cubicBezTo>
                  <a:cubicBezTo>
                    <a:pt x="7208" y="4834"/>
                    <a:pt x="7902" y="4139"/>
                    <a:pt x="8742" y="4139"/>
                  </a:cubicBezTo>
                  <a:close/>
                  <a:moveTo>
                    <a:pt x="9263" y="8249"/>
                  </a:moveTo>
                  <a:lnTo>
                    <a:pt x="9263" y="9262"/>
                  </a:lnTo>
                  <a:lnTo>
                    <a:pt x="8221" y="9262"/>
                  </a:lnTo>
                  <a:lnTo>
                    <a:pt x="8221" y="8249"/>
                  </a:lnTo>
                  <a:close/>
                  <a:moveTo>
                    <a:pt x="5674" y="7207"/>
                  </a:moveTo>
                  <a:cubicBezTo>
                    <a:pt x="6513" y="7207"/>
                    <a:pt x="7208" y="7902"/>
                    <a:pt x="7208" y="8741"/>
                  </a:cubicBezTo>
                  <a:cubicBezTo>
                    <a:pt x="7208" y="9609"/>
                    <a:pt x="6513" y="10275"/>
                    <a:pt x="5674" y="10275"/>
                  </a:cubicBezTo>
                  <a:cubicBezTo>
                    <a:pt x="4834" y="10275"/>
                    <a:pt x="4140" y="9609"/>
                    <a:pt x="4140" y="8741"/>
                  </a:cubicBezTo>
                  <a:cubicBezTo>
                    <a:pt x="4140" y="7902"/>
                    <a:pt x="4834" y="7207"/>
                    <a:pt x="5674" y="7207"/>
                  </a:cubicBezTo>
                  <a:close/>
                  <a:moveTo>
                    <a:pt x="11809" y="7207"/>
                  </a:moveTo>
                  <a:cubicBezTo>
                    <a:pt x="12678" y="7207"/>
                    <a:pt x="13343" y="7902"/>
                    <a:pt x="13343" y="8741"/>
                  </a:cubicBezTo>
                  <a:cubicBezTo>
                    <a:pt x="13343" y="9609"/>
                    <a:pt x="12678" y="10275"/>
                    <a:pt x="11809" y="10275"/>
                  </a:cubicBezTo>
                  <a:cubicBezTo>
                    <a:pt x="10970" y="10275"/>
                    <a:pt x="10276" y="9609"/>
                    <a:pt x="10276" y="8741"/>
                  </a:cubicBezTo>
                  <a:cubicBezTo>
                    <a:pt x="10276" y="7902"/>
                    <a:pt x="10970" y="7207"/>
                    <a:pt x="11809" y="7207"/>
                  </a:cubicBezTo>
                  <a:close/>
                  <a:moveTo>
                    <a:pt x="6195" y="11317"/>
                  </a:moveTo>
                  <a:lnTo>
                    <a:pt x="6195" y="12330"/>
                  </a:lnTo>
                  <a:lnTo>
                    <a:pt x="5153" y="12330"/>
                  </a:lnTo>
                  <a:lnTo>
                    <a:pt x="5153" y="11317"/>
                  </a:lnTo>
                  <a:close/>
                  <a:moveTo>
                    <a:pt x="12330" y="11317"/>
                  </a:moveTo>
                  <a:lnTo>
                    <a:pt x="12330" y="12330"/>
                  </a:lnTo>
                  <a:lnTo>
                    <a:pt x="11317" y="12330"/>
                  </a:lnTo>
                  <a:lnTo>
                    <a:pt x="11317" y="11317"/>
                  </a:lnTo>
                  <a:close/>
                  <a:moveTo>
                    <a:pt x="8742" y="10275"/>
                  </a:moveTo>
                  <a:cubicBezTo>
                    <a:pt x="9581" y="10275"/>
                    <a:pt x="10276" y="10970"/>
                    <a:pt x="10276" y="11838"/>
                  </a:cubicBezTo>
                  <a:cubicBezTo>
                    <a:pt x="10276" y="12677"/>
                    <a:pt x="9581" y="13372"/>
                    <a:pt x="8742" y="13372"/>
                  </a:cubicBezTo>
                  <a:cubicBezTo>
                    <a:pt x="7902" y="13372"/>
                    <a:pt x="7208" y="12677"/>
                    <a:pt x="7208" y="11838"/>
                  </a:cubicBezTo>
                  <a:cubicBezTo>
                    <a:pt x="7208" y="10970"/>
                    <a:pt x="7902" y="10275"/>
                    <a:pt x="8742" y="10275"/>
                  </a:cubicBezTo>
                  <a:close/>
                  <a:moveTo>
                    <a:pt x="7208" y="0"/>
                  </a:moveTo>
                  <a:lnTo>
                    <a:pt x="7208" y="1013"/>
                  </a:lnTo>
                  <a:lnTo>
                    <a:pt x="8221" y="1013"/>
                  </a:lnTo>
                  <a:lnTo>
                    <a:pt x="8221" y="2084"/>
                  </a:lnTo>
                  <a:cubicBezTo>
                    <a:pt x="7700" y="2113"/>
                    <a:pt x="7179" y="2258"/>
                    <a:pt x="6658" y="2432"/>
                  </a:cubicBezTo>
                  <a:lnTo>
                    <a:pt x="6281" y="1448"/>
                  </a:lnTo>
                  <a:lnTo>
                    <a:pt x="5326" y="1853"/>
                  </a:lnTo>
                  <a:lnTo>
                    <a:pt x="5732" y="2808"/>
                  </a:lnTo>
                  <a:cubicBezTo>
                    <a:pt x="5239" y="3039"/>
                    <a:pt x="4805" y="3358"/>
                    <a:pt x="4400" y="3705"/>
                  </a:cubicBezTo>
                  <a:lnTo>
                    <a:pt x="3648" y="2953"/>
                  </a:lnTo>
                  <a:lnTo>
                    <a:pt x="4371" y="2229"/>
                  </a:lnTo>
                  <a:lnTo>
                    <a:pt x="3648" y="1505"/>
                  </a:lnTo>
                  <a:lnTo>
                    <a:pt x="1477" y="3676"/>
                  </a:lnTo>
                  <a:lnTo>
                    <a:pt x="2201" y="4400"/>
                  </a:lnTo>
                  <a:lnTo>
                    <a:pt x="2924" y="3676"/>
                  </a:lnTo>
                  <a:lnTo>
                    <a:pt x="3677" y="4429"/>
                  </a:lnTo>
                  <a:cubicBezTo>
                    <a:pt x="3329" y="4834"/>
                    <a:pt x="3040" y="5268"/>
                    <a:pt x="2808" y="5731"/>
                  </a:cubicBezTo>
                  <a:lnTo>
                    <a:pt x="1824" y="5326"/>
                  </a:lnTo>
                  <a:lnTo>
                    <a:pt x="1448" y="6281"/>
                  </a:lnTo>
                  <a:lnTo>
                    <a:pt x="2403" y="6686"/>
                  </a:lnTo>
                  <a:cubicBezTo>
                    <a:pt x="2229" y="7178"/>
                    <a:pt x="2114" y="7699"/>
                    <a:pt x="2056" y="8249"/>
                  </a:cubicBezTo>
                  <a:lnTo>
                    <a:pt x="1014" y="8249"/>
                  </a:lnTo>
                  <a:lnTo>
                    <a:pt x="1014" y="7207"/>
                  </a:lnTo>
                  <a:lnTo>
                    <a:pt x="1" y="7207"/>
                  </a:lnTo>
                  <a:lnTo>
                    <a:pt x="1" y="10304"/>
                  </a:lnTo>
                  <a:lnTo>
                    <a:pt x="1014" y="10304"/>
                  </a:lnTo>
                  <a:lnTo>
                    <a:pt x="1014" y="9262"/>
                  </a:lnTo>
                  <a:lnTo>
                    <a:pt x="2056" y="9262"/>
                  </a:lnTo>
                  <a:cubicBezTo>
                    <a:pt x="2114" y="9812"/>
                    <a:pt x="2229" y="10333"/>
                    <a:pt x="2403" y="10825"/>
                  </a:cubicBezTo>
                  <a:lnTo>
                    <a:pt x="1448" y="11230"/>
                  </a:lnTo>
                  <a:lnTo>
                    <a:pt x="1824" y="12185"/>
                  </a:lnTo>
                  <a:lnTo>
                    <a:pt x="2808" y="11780"/>
                  </a:lnTo>
                  <a:cubicBezTo>
                    <a:pt x="3040" y="12243"/>
                    <a:pt x="3329" y="12677"/>
                    <a:pt x="3677" y="13082"/>
                  </a:cubicBezTo>
                  <a:lnTo>
                    <a:pt x="2924" y="13835"/>
                  </a:lnTo>
                  <a:lnTo>
                    <a:pt x="2201" y="13111"/>
                  </a:lnTo>
                  <a:lnTo>
                    <a:pt x="1477" y="13835"/>
                  </a:lnTo>
                  <a:lnTo>
                    <a:pt x="3648" y="16006"/>
                  </a:lnTo>
                  <a:lnTo>
                    <a:pt x="4371" y="15282"/>
                  </a:lnTo>
                  <a:lnTo>
                    <a:pt x="3648" y="14558"/>
                  </a:lnTo>
                  <a:lnTo>
                    <a:pt x="4400" y="13806"/>
                  </a:lnTo>
                  <a:cubicBezTo>
                    <a:pt x="4805" y="14153"/>
                    <a:pt x="5239" y="14443"/>
                    <a:pt x="5732" y="14703"/>
                  </a:cubicBezTo>
                  <a:lnTo>
                    <a:pt x="5326" y="15658"/>
                  </a:lnTo>
                  <a:lnTo>
                    <a:pt x="6281" y="16063"/>
                  </a:lnTo>
                  <a:lnTo>
                    <a:pt x="6658" y="15079"/>
                  </a:lnTo>
                  <a:cubicBezTo>
                    <a:pt x="7179" y="15253"/>
                    <a:pt x="7700" y="15398"/>
                    <a:pt x="8221" y="15427"/>
                  </a:cubicBezTo>
                  <a:lnTo>
                    <a:pt x="8221" y="16469"/>
                  </a:lnTo>
                  <a:lnTo>
                    <a:pt x="7208" y="16469"/>
                  </a:lnTo>
                  <a:lnTo>
                    <a:pt x="7208" y="17511"/>
                  </a:lnTo>
                  <a:lnTo>
                    <a:pt x="10276" y="17511"/>
                  </a:lnTo>
                  <a:lnTo>
                    <a:pt x="10276" y="16469"/>
                  </a:lnTo>
                  <a:lnTo>
                    <a:pt x="9263" y="16469"/>
                  </a:lnTo>
                  <a:lnTo>
                    <a:pt x="9263" y="15427"/>
                  </a:lnTo>
                  <a:cubicBezTo>
                    <a:pt x="9783" y="15398"/>
                    <a:pt x="10304" y="15253"/>
                    <a:pt x="10796" y="15079"/>
                  </a:cubicBezTo>
                  <a:lnTo>
                    <a:pt x="11202" y="16063"/>
                  </a:lnTo>
                  <a:lnTo>
                    <a:pt x="12157" y="15658"/>
                  </a:lnTo>
                  <a:lnTo>
                    <a:pt x="11752" y="14703"/>
                  </a:lnTo>
                  <a:cubicBezTo>
                    <a:pt x="12244" y="14443"/>
                    <a:pt x="12678" y="14153"/>
                    <a:pt x="13083" y="13806"/>
                  </a:cubicBezTo>
                  <a:lnTo>
                    <a:pt x="13806" y="14558"/>
                  </a:lnTo>
                  <a:lnTo>
                    <a:pt x="13083" y="15282"/>
                  </a:lnTo>
                  <a:lnTo>
                    <a:pt x="13806" y="16006"/>
                  </a:lnTo>
                  <a:lnTo>
                    <a:pt x="16006" y="13835"/>
                  </a:lnTo>
                  <a:lnTo>
                    <a:pt x="15283" y="13111"/>
                  </a:lnTo>
                  <a:lnTo>
                    <a:pt x="14559" y="13835"/>
                  </a:lnTo>
                  <a:lnTo>
                    <a:pt x="13806" y="13082"/>
                  </a:lnTo>
                  <a:cubicBezTo>
                    <a:pt x="14154" y="12677"/>
                    <a:pt x="14443" y="12243"/>
                    <a:pt x="14675" y="11780"/>
                  </a:cubicBezTo>
                  <a:lnTo>
                    <a:pt x="15659" y="12185"/>
                  </a:lnTo>
                  <a:lnTo>
                    <a:pt x="16035" y="11230"/>
                  </a:lnTo>
                  <a:lnTo>
                    <a:pt x="15080" y="10825"/>
                  </a:lnTo>
                  <a:cubicBezTo>
                    <a:pt x="15225" y="10333"/>
                    <a:pt x="15369" y="9812"/>
                    <a:pt x="15427" y="9262"/>
                  </a:cubicBezTo>
                  <a:lnTo>
                    <a:pt x="16469" y="9262"/>
                  </a:lnTo>
                  <a:lnTo>
                    <a:pt x="16469" y="10304"/>
                  </a:lnTo>
                  <a:lnTo>
                    <a:pt x="17482" y="10304"/>
                  </a:lnTo>
                  <a:lnTo>
                    <a:pt x="17482" y="7207"/>
                  </a:lnTo>
                  <a:lnTo>
                    <a:pt x="16469" y="7207"/>
                  </a:lnTo>
                  <a:lnTo>
                    <a:pt x="16469" y="8249"/>
                  </a:lnTo>
                  <a:lnTo>
                    <a:pt x="15427" y="8249"/>
                  </a:lnTo>
                  <a:cubicBezTo>
                    <a:pt x="15369" y="7699"/>
                    <a:pt x="15225" y="7178"/>
                    <a:pt x="15080" y="6686"/>
                  </a:cubicBezTo>
                  <a:lnTo>
                    <a:pt x="16035" y="6281"/>
                  </a:lnTo>
                  <a:lnTo>
                    <a:pt x="15659" y="5326"/>
                  </a:lnTo>
                  <a:lnTo>
                    <a:pt x="14675" y="5731"/>
                  </a:lnTo>
                  <a:cubicBezTo>
                    <a:pt x="14443" y="5268"/>
                    <a:pt x="14154" y="4834"/>
                    <a:pt x="13806" y="4429"/>
                  </a:cubicBezTo>
                  <a:lnTo>
                    <a:pt x="14559" y="3676"/>
                  </a:lnTo>
                  <a:lnTo>
                    <a:pt x="15283" y="4400"/>
                  </a:lnTo>
                  <a:lnTo>
                    <a:pt x="16006" y="3676"/>
                  </a:lnTo>
                  <a:lnTo>
                    <a:pt x="13806" y="1505"/>
                  </a:lnTo>
                  <a:lnTo>
                    <a:pt x="13083" y="2229"/>
                  </a:lnTo>
                  <a:lnTo>
                    <a:pt x="13806" y="2953"/>
                  </a:lnTo>
                  <a:lnTo>
                    <a:pt x="13083" y="3705"/>
                  </a:lnTo>
                  <a:cubicBezTo>
                    <a:pt x="12678" y="3358"/>
                    <a:pt x="12244" y="3039"/>
                    <a:pt x="11752" y="2808"/>
                  </a:cubicBezTo>
                  <a:lnTo>
                    <a:pt x="12157" y="1853"/>
                  </a:lnTo>
                  <a:lnTo>
                    <a:pt x="11202" y="1448"/>
                  </a:lnTo>
                  <a:lnTo>
                    <a:pt x="10796" y="2432"/>
                  </a:lnTo>
                  <a:cubicBezTo>
                    <a:pt x="10304" y="2258"/>
                    <a:pt x="9783" y="2113"/>
                    <a:pt x="9263" y="2084"/>
                  </a:cubicBezTo>
                  <a:lnTo>
                    <a:pt x="9263" y="1013"/>
                  </a:lnTo>
                  <a:lnTo>
                    <a:pt x="10276" y="1013"/>
                  </a:lnTo>
                  <a:lnTo>
                    <a:pt x="1027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51"/>
            <p:cNvSpPr/>
            <p:nvPr/>
          </p:nvSpPr>
          <p:spPr>
            <a:xfrm>
              <a:off x="5875666" y="2490090"/>
              <a:ext cx="35459" cy="34418"/>
            </a:xfrm>
            <a:custGeom>
              <a:avLst/>
              <a:gdLst/>
              <a:ahLst/>
              <a:cxnLst/>
              <a:rect l="l" t="t" r="r" b="b"/>
              <a:pathLst>
                <a:path w="1043" h="1014" extrusionOk="0">
                  <a:moveTo>
                    <a:pt x="522" y="1"/>
                  </a:moveTo>
                  <a:cubicBezTo>
                    <a:pt x="232" y="1"/>
                    <a:pt x="1" y="232"/>
                    <a:pt x="1" y="522"/>
                  </a:cubicBezTo>
                  <a:cubicBezTo>
                    <a:pt x="1" y="782"/>
                    <a:pt x="232" y="1014"/>
                    <a:pt x="522" y="1014"/>
                  </a:cubicBezTo>
                  <a:cubicBezTo>
                    <a:pt x="811" y="1014"/>
                    <a:pt x="1043" y="782"/>
                    <a:pt x="1043" y="522"/>
                  </a:cubicBezTo>
                  <a:cubicBezTo>
                    <a:pt x="1043" y="232"/>
                    <a:pt x="811" y="1"/>
                    <a:pt x="5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51"/>
            <p:cNvSpPr/>
            <p:nvPr/>
          </p:nvSpPr>
          <p:spPr>
            <a:xfrm>
              <a:off x="5875666" y="2280864"/>
              <a:ext cx="35459" cy="35402"/>
            </a:xfrm>
            <a:custGeom>
              <a:avLst/>
              <a:gdLst/>
              <a:ahLst/>
              <a:cxnLst/>
              <a:rect l="l" t="t" r="r" b="b"/>
              <a:pathLst>
                <a:path w="1043" h="1043" extrusionOk="0">
                  <a:moveTo>
                    <a:pt x="522" y="0"/>
                  </a:moveTo>
                  <a:cubicBezTo>
                    <a:pt x="232" y="0"/>
                    <a:pt x="1" y="232"/>
                    <a:pt x="1" y="521"/>
                  </a:cubicBezTo>
                  <a:cubicBezTo>
                    <a:pt x="1" y="811"/>
                    <a:pt x="232" y="1042"/>
                    <a:pt x="522" y="1042"/>
                  </a:cubicBezTo>
                  <a:cubicBezTo>
                    <a:pt x="811" y="1042"/>
                    <a:pt x="1043" y="811"/>
                    <a:pt x="1043" y="521"/>
                  </a:cubicBezTo>
                  <a:cubicBezTo>
                    <a:pt x="1043" y="232"/>
                    <a:pt x="811" y="0"/>
                    <a:pt x="5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51"/>
            <p:cNvSpPr/>
            <p:nvPr/>
          </p:nvSpPr>
          <p:spPr>
            <a:xfrm>
              <a:off x="5771368" y="2385986"/>
              <a:ext cx="35459" cy="34384"/>
            </a:xfrm>
            <a:custGeom>
              <a:avLst/>
              <a:gdLst/>
              <a:ahLst/>
              <a:cxnLst/>
              <a:rect l="l" t="t" r="r" b="b"/>
              <a:pathLst>
                <a:path w="1043" h="1013" extrusionOk="0">
                  <a:moveTo>
                    <a:pt x="522" y="0"/>
                  </a:moveTo>
                  <a:cubicBezTo>
                    <a:pt x="232" y="0"/>
                    <a:pt x="1" y="232"/>
                    <a:pt x="1" y="492"/>
                  </a:cubicBezTo>
                  <a:cubicBezTo>
                    <a:pt x="1" y="781"/>
                    <a:pt x="232" y="1013"/>
                    <a:pt x="522" y="1013"/>
                  </a:cubicBezTo>
                  <a:cubicBezTo>
                    <a:pt x="811" y="1013"/>
                    <a:pt x="1043" y="781"/>
                    <a:pt x="1043" y="492"/>
                  </a:cubicBezTo>
                  <a:cubicBezTo>
                    <a:pt x="1043" y="232"/>
                    <a:pt x="811" y="0"/>
                    <a:pt x="5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51"/>
            <p:cNvSpPr/>
            <p:nvPr/>
          </p:nvSpPr>
          <p:spPr>
            <a:xfrm>
              <a:off x="5980949" y="2385986"/>
              <a:ext cx="34473" cy="34384"/>
            </a:xfrm>
            <a:custGeom>
              <a:avLst/>
              <a:gdLst/>
              <a:ahLst/>
              <a:cxnLst/>
              <a:rect l="l" t="t" r="r" b="b"/>
              <a:pathLst>
                <a:path w="1014" h="1013" extrusionOk="0">
                  <a:moveTo>
                    <a:pt x="492" y="0"/>
                  </a:moveTo>
                  <a:cubicBezTo>
                    <a:pt x="203" y="0"/>
                    <a:pt x="0" y="232"/>
                    <a:pt x="0" y="492"/>
                  </a:cubicBezTo>
                  <a:cubicBezTo>
                    <a:pt x="0" y="781"/>
                    <a:pt x="232" y="1013"/>
                    <a:pt x="492" y="1013"/>
                  </a:cubicBezTo>
                  <a:cubicBezTo>
                    <a:pt x="782" y="1013"/>
                    <a:pt x="1013" y="781"/>
                    <a:pt x="1013" y="492"/>
                  </a:cubicBezTo>
                  <a:cubicBezTo>
                    <a:pt x="1013" y="232"/>
                    <a:pt x="782" y="0"/>
                    <a:pt x="4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/>
          <p:cNvSpPr txBox="1"/>
          <p:nvPr/>
        </p:nvSpPr>
        <p:spPr>
          <a:xfrm>
            <a:off x="995167" y="240978"/>
            <a:ext cx="69686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ctr">
              <a:buFont typeface="Wingdings" pitchFamily="2" charset="2"/>
              <a:buChar char="Ø"/>
            </a:pPr>
            <a:r>
              <a:rPr lang="en-US" sz="2400" dirty="0" smtClean="0"/>
              <a:t>Effect of obesity in general health in child</a:t>
            </a:r>
            <a:endParaRPr lang="ar-LY" sz="24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46024" y="2611732"/>
            <a:ext cx="137506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type 2 diabetes </a:t>
            </a:r>
            <a:endParaRPr lang="ar-LY" sz="20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19157" y="1625794"/>
            <a:ext cx="1828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Depression </a:t>
            </a:r>
            <a:endParaRPr lang="ar-LY" sz="2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6116307" y="1571692"/>
            <a:ext cx="218673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increased rates of </a:t>
            </a:r>
            <a:r>
              <a:rPr lang="en-US" sz="2000" dirty="0" smtClean="0"/>
              <a:t>cancer</a:t>
            </a:r>
            <a:endParaRPr lang="ar-LY" sz="20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6116307" y="2591547"/>
            <a:ext cx="184755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cardiovascular disease</a:t>
            </a:r>
            <a:endParaRPr lang="ar-LY" sz="2000" dirty="0"/>
          </a:p>
        </p:txBody>
      </p:sp>
      <p:sp>
        <p:nvSpPr>
          <p:cNvPr id="41" name="مربع نص 40"/>
          <p:cNvSpPr txBox="1"/>
          <p:nvPr/>
        </p:nvSpPr>
        <p:spPr>
          <a:xfrm>
            <a:off x="334032" y="3848963"/>
            <a:ext cx="173131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obstructive sleep apnea </a:t>
            </a:r>
            <a:endParaRPr lang="ar-LY" sz="20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576" y="3823248"/>
            <a:ext cx="970848" cy="721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972" y="3909588"/>
            <a:ext cx="5492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884" y="3552293"/>
            <a:ext cx="914400" cy="72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446" y="3641986"/>
            <a:ext cx="5492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مربع نص 42"/>
          <p:cNvSpPr txBox="1"/>
          <p:nvPr/>
        </p:nvSpPr>
        <p:spPr>
          <a:xfrm>
            <a:off x="6020284" y="3469145"/>
            <a:ext cx="2065873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orthopedic complications </a:t>
            </a:r>
            <a:r>
              <a:rPr lang="en-US" sz="2000" dirty="0" smtClean="0"/>
              <a:t>(osteoporosis)</a:t>
            </a:r>
            <a:endParaRPr lang="ar-LY" sz="20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82251" y="4735745"/>
            <a:ext cx="25178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9</a:t>
            </a:r>
            <a:endParaRPr lang="ar-LY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ocial Issues Thesis: Childhood Obesity by Slidesgo">
  <a:themeElements>
    <a:clrScheme name="Simple Light">
      <a:dk1>
        <a:srgbClr val="313EF2"/>
      </a:dk1>
      <a:lt1>
        <a:srgbClr val="F7E8DC"/>
      </a:lt1>
      <a:dk2>
        <a:srgbClr val="EB6BBE"/>
      </a:dk2>
      <a:lt2>
        <a:srgbClr val="FFFFFF"/>
      </a:lt2>
      <a:accent1>
        <a:srgbClr val="FEADDD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4C58F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1786</TotalTime>
  <Words>650</Words>
  <Application>Microsoft Office PowerPoint</Application>
  <PresentationFormat>عرض على الشاشة (9:16)‏</PresentationFormat>
  <Paragraphs>82</Paragraphs>
  <Slides>16</Slides>
  <Notes>11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22" baseType="lpstr">
      <vt:lpstr>Arial</vt:lpstr>
      <vt:lpstr>Wingdings</vt:lpstr>
      <vt:lpstr>Bodoni Moda</vt:lpstr>
      <vt:lpstr>Agency FB</vt:lpstr>
      <vt:lpstr>Faustina</vt:lpstr>
      <vt:lpstr>Social Issues Thesis: Childhood Obesity by Slidesgo</vt:lpstr>
      <vt:lpstr>Obesity in childhood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Conclusions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Contents of this template</dc:title>
  <cp:lastModifiedBy>libyan store</cp:lastModifiedBy>
  <cp:revision>52</cp:revision>
  <dcterms:modified xsi:type="dcterms:W3CDTF">2022-06-06T12:02:52Z</dcterms:modified>
</cp:coreProperties>
</file>