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00" r:id="rId1"/>
  </p:sldMasterIdLst>
  <p:notesMasterIdLst>
    <p:notesMasterId r:id="rId15"/>
  </p:notesMasterIdLst>
  <p:sldIdLst>
    <p:sldId id="256" r:id="rId2"/>
    <p:sldId id="258" r:id="rId3"/>
    <p:sldId id="275" r:id="rId4"/>
    <p:sldId id="263" r:id="rId5"/>
    <p:sldId id="260" r:id="rId6"/>
    <p:sldId id="286" r:id="rId7"/>
    <p:sldId id="261" r:id="rId8"/>
    <p:sldId id="269" r:id="rId9"/>
    <p:sldId id="280" r:id="rId10"/>
    <p:sldId id="266" r:id="rId11"/>
    <p:sldId id="346" r:id="rId12"/>
    <p:sldId id="321" r:id="rId13"/>
    <p:sldId id="347"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54">
          <p15:clr>
            <a:srgbClr val="9AA0A6"/>
          </p15:clr>
        </p15:guide>
        <p15:guide id="2" pos="5306">
          <p15:clr>
            <a:srgbClr val="9AA0A6"/>
          </p15:clr>
        </p15:guide>
        <p15:guide id="3" orient="horz" pos="336">
          <p15:clr>
            <a:srgbClr val="9AA0A6"/>
          </p15:clr>
        </p15:guide>
        <p15:guide id="4" orient="horz" pos="290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CD4076F-96DD-4DE7-82BB-9618CF2FBEE7}">
  <a:tblStyle styleId="{9CD4076F-96DD-4DE7-82BB-9618CF2FBEE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300" y="48"/>
      </p:cViewPr>
      <p:guideLst>
        <p:guide pos="454"/>
        <p:guide pos="5306"/>
        <p:guide orient="horz" pos="336"/>
        <p:guide orient="horz" pos="29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gcb258641e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7" name="Google Shape;457;gcb258641e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1151d659f84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151d659f8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0704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2"/>
        <p:cNvGrpSpPr/>
        <p:nvPr/>
      </p:nvGrpSpPr>
      <p:grpSpPr>
        <a:xfrm>
          <a:off x="0" y="0"/>
          <a:ext cx="0" cy="0"/>
          <a:chOff x="0" y="0"/>
          <a:chExt cx="0" cy="0"/>
        </a:xfrm>
      </p:grpSpPr>
      <p:sp>
        <p:nvSpPr>
          <p:cNvPr id="2043" name="Google Shape;2043;gcb258641e0_0_7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4" name="Google Shape;2044;gcb258641e0_0_7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cb258641e0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cb258641e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1021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d49886441b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d49886441b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g1155107ca56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3" name="Google Shape;793;g1155107ca56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g1151d659f84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7" name="Google Shape;437;g1151d659f84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gd49886441b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4" name="Google Shape;414;gd49886441b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0"/>
        <p:cNvGrpSpPr/>
        <p:nvPr/>
      </p:nvGrpSpPr>
      <p:grpSpPr>
        <a:xfrm>
          <a:off x="0" y="0"/>
          <a:ext cx="0" cy="0"/>
          <a:chOff x="0" y="0"/>
          <a:chExt cx="0" cy="0"/>
        </a:xfrm>
      </p:grpSpPr>
      <p:sp>
        <p:nvSpPr>
          <p:cNvPr id="921" name="Google Shape;921;gcb258641e0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2" name="Google Shape;922;gcb258641e0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1151d659f84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1151d659f8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1155107ca56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1155107ca56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cb258641e0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cb258641e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4572000" y="0"/>
            <a:ext cx="45714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4888025" y="1585175"/>
            <a:ext cx="3538500" cy="1471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5200"/>
              <a:buNone/>
              <a:defRPr sz="48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4888025" y="3410400"/>
            <a:ext cx="3538500" cy="4095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2">
  <p:cSld name="CUSTOM_1">
    <p:spTree>
      <p:nvGrpSpPr>
        <p:cNvPr id="1" name="Shape 240"/>
        <p:cNvGrpSpPr/>
        <p:nvPr/>
      </p:nvGrpSpPr>
      <p:grpSpPr>
        <a:xfrm>
          <a:off x="0" y="0"/>
          <a:ext cx="0" cy="0"/>
          <a:chOff x="0" y="0"/>
          <a:chExt cx="0" cy="0"/>
        </a:xfrm>
      </p:grpSpPr>
      <p:sp>
        <p:nvSpPr>
          <p:cNvPr id="241" name="Google Shape;241;p34"/>
          <p:cNvSpPr txBox="1">
            <a:spLocks noGrp="1"/>
          </p:cNvSpPr>
          <p:nvPr>
            <p:ph type="subTitle" idx="1"/>
          </p:nvPr>
        </p:nvSpPr>
        <p:spPr>
          <a:xfrm>
            <a:off x="720000" y="2745375"/>
            <a:ext cx="2947200" cy="105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2" name="Google Shape;242;p34"/>
          <p:cNvSpPr txBox="1">
            <a:spLocks noGrp="1"/>
          </p:cNvSpPr>
          <p:nvPr>
            <p:ph type="title"/>
          </p:nvPr>
        </p:nvSpPr>
        <p:spPr>
          <a:xfrm>
            <a:off x="720000" y="1194000"/>
            <a:ext cx="2947200" cy="9783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43" name="Google Shape;243;p34"/>
          <p:cNvSpPr/>
          <p:nvPr/>
        </p:nvSpPr>
        <p:spPr>
          <a:xfrm>
            <a:off x="0" y="460055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34"/>
          <p:cNvSpPr/>
          <p:nvPr/>
        </p:nvSpPr>
        <p:spPr>
          <a:xfrm>
            <a:off x="0" y="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5">
  <p:cSld name="CUSTOM_1_1_2">
    <p:spTree>
      <p:nvGrpSpPr>
        <p:cNvPr id="1" name="Shape 254"/>
        <p:cNvGrpSpPr/>
        <p:nvPr/>
      </p:nvGrpSpPr>
      <p:grpSpPr>
        <a:xfrm>
          <a:off x="0" y="0"/>
          <a:ext cx="0" cy="0"/>
          <a:chOff x="0" y="0"/>
          <a:chExt cx="0" cy="0"/>
        </a:xfrm>
      </p:grpSpPr>
      <p:sp>
        <p:nvSpPr>
          <p:cNvPr id="255" name="Google Shape;255;p37"/>
          <p:cNvSpPr/>
          <p:nvPr/>
        </p:nvSpPr>
        <p:spPr>
          <a:xfrm>
            <a:off x="2955900" y="0"/>
            <a:ext cx="32322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37"/>
          <p:cNvSpPr txBox="1">
            <a:spLocks noGrp="1"/>
          </p:cNvSpPr>
          <p:nvPr>
            <p:ph type="subTitle" idx="1"/>
          </p:nvPr>
        </p:nvSpPr>
        <p:spPr>
          <a:xfrm>
            <a:off x="3507300" y="2564950"/>
            <a:ext cx="2129400" cy="140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7" name="Google Shape;257;p37"/>
          <p:cNvSpPr txBox="1">
            <a:spLocks noGrp="1"/>
          </p:cNvSpPr>
          <p:nvPr>
            <p:ph type="title"/>
          </p:nvPr>
        </p:nvSpPr>
        <p:spPr>
          <a:xfrm>
            <a:off x="3507300" y="1523175"/>
            <a:ext cx="2129400" cy="619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4">
  <p:cSld name="CUSTOM_3_1_1">
    <p:spTree>
      <p:nvGrpSpPr>
        <p:cNvPr id="1" name="Shape 293"/>
        <p:cNvGrpSpPr/>
        <p:nvPr/>
      </p:nvGrpSpPr>
      <p:grpSpPr>
        <a:xfrm>
          <a:off x="0" y="0"/>
          <a:ext cx="0" cy="0"/>
          <a:chOff x="0" y="0"/>
          <a:chExt cx="0" cy="0"/>
        </a:xfrm>
      </p:grpSpPr>
      <p:sp>
        <p:nvSpPr>
          <p:cNvPr id="294" name="Google Shape;294;p43"/>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6" name="Google Shape;296;p43"/>
          <p:cNvSpPr txBox="1">
            <a:spLocks noGrp="1"/>
          </p:cNvSpPr>
          <p:nvPr>
            <p:ph type="body" idx="1"/>
          </p:nvPr>
        </p:nvSpPr>
        <p:spPr>
          <a:xfrm>
            <a:off x="1231050" y="2024429"/>
            <a:ext cx="3322200" cy="1670100"/>
          </a:xfrm>
          <a:prstGeom prst="rect">
            <a:avLst/>
          </a:prstGeom>
        </p:spPr>
        <p:txBody>
          <a:bodyPr spcFirstLastPara="1" wrap="square" lIns="91425" tIns="91425" rIns="91425" bIns="91425" anchor="t" anchorCtr="0">
            <a:noAutofit/>
          </a:bodyPr>
          <a:lstStyle>
            <a:lvl1pPr marL="457200" lvl="0" indent="-317500" rtl="0">
              <a:lnSpc>
                <a:spcPct val="115000"/>
              </a:lnSpc>
              <a:spcBef>
                <a:spcPts val="0"/>
              </a:spcBef>
              <a:spcAft>
                <a:spcPts val="0"/>
              </a:spcAft>
              <a:buClr>
                <a:srgbClr val="434343"/>
              </a:buClr>
              <a:buSzPts val="1400"/>
              <a:buChar char="●"/>
              <a:defRPr sz="1400"/>
            </a:lvl1pPr>
            <a:lvl2pPr marL="914400" lvl="1" indent="-317500" rtl="0">
              <a:lnSpc>
                <a:spcPct val="115000"/>
              </a:lnSpc>
              <a:spcBef>
                <a:spcPts val="0"/>
              </a:spcBef>
              <a:spcAft>
                <a:spcPts val="0"/>
              </a:spcAft>
              <a:buClr>
                <a:srgbClr val="434343"/>
              </a:buClr>
              <a:buSzPts val="1400"/>
              <a:buChar char="○"/>
              <a:defRPr>
                <a:solidFill>
                  <a:srgbClr val="434343"/>
                </a:solidFill>
              </a:defRPr>
            </a:lvl2pPr>
            <a:lvl3pPr marL="1371600" lvl="2" indent="-317500" rtl="0">
              <a:lnSpc>
                <a:spcPct val="115000"/>
              </a:lnSpc>
              <a:spcBef>
                <a:spcPts val="0"/>
              </a:spcBef>
              <a:spcAft>
                <a:spcPts val="0"/>
              </a:spcAft>
              <a:buClr>
                <a:srgbClr val="434343"/>
              </a:buClr>
              <a:buSzPts val="1400"/>
              <a:buChar char="■"/>
              <a:defRPr>
                <a:solidFill>
                  <a:srgbClr val="434343"/>
                </a:solidFill>
              </a:defRPr>
            </a:lvl3pPr>
            <a:lvl4pPr marL="1828800" lvl="3" indent="-317500" rtl="0">
              <a:lnSpc>
                <a:spcPct val="115000"/>
              </a:lnSpc>
              <a:spcBef>
                <a:spcPts val="0"/>
              </a:spcBef>
              <a:spcAft>
                <a:spcPts val="0"/>
              </a:spcAft>
              <a:buClr>
                <a:srgbClr val="434343"/>
              </a:buClr>
              <a:buSzPts val="1400"/>
              <a:buChar char="●"/>
              <a:defRPr>
                <a:solidFill>
                  <a:srgbClr val="434343"/>
                </a:solidFill>
              </a:defRPr>
            </a:lvl4pPr>
            <a:lvl5pPr marL="2286000" lvl="4" indent="-317500" rtl="0">
              <a:lnSpc>
                <a:spcPct val="115000"/>
              </a:lnSpc>
              <a:spcBef>
                <a:spcPts val="0"/>
              </a:spcBef>
              <a:spcAft>
                <a:spcPts val="0"/>
              </a:spcAft>
              <a:buClr>
                <a:srgbClr val="434343"/>
              </a:buClr>
              <a:buSzPts val="1400"/>
              <a:buChar char="○"/>
              <a:defRPr>
                <a:solidFill>
                  <a:srgbClr val="434343"/>
                </a:solidFill>
              </a:defRPr>
            </a:lvl5pPr>
            <a:lvl6pPr marL="2743200" lvl="5" indent="-317500" rtl="0">
              <a:lnSpc>
                <a:spcPct val="115000"/>
              </a:lnSpc>
              <a:spcBef>
                <a:spcPts val="0"/>
              </a:spcBef>
              <a:spcAft>
                <a:spcPts val="0"/>
              </a:spcAft>
              <a:buClr>
                <a:srgbClr val="434343"/>
              </a:buClr>
              <a:buSzPts val="1400"/>
              <a:buChar char="■"/>
              <a:defRPr>
                <a:solidFill>
                  <a:srgbClr val="434343"/>
                </a:solidFill>
              </a:defRPr>
            </a:lvl6pPr>
            <a:lvl7pPr marL="3200400" lvl="6" indent="-317500" rtl="0">
              <a:lnSpc>
                <a:spcPct val="115000"/>
              </a:lnSpc>
              <a:spcBef>
                <a:spcPts val="0"/>
              </a:spcBef>
              <a:spcAft>
                <a:spcPts val="0"/>
              </a:spcAft>
              <a:buClr>
                <a:srgbClr val="434343"/>
              </a:buClr>
              <a:buSzPts val="1400"/>
              <a:buChar char="●"/>
              <a:defRPr>
                <a:solidFill>
                  <a:srgbClr val="434343"/>
                </a:solidFill>
              </a:defRPr>
            </a:lvl7pPr>
            <a:lvl8pPr marL="3657600" lvl="7" indent="-317500" rtl="0">
              <a:lnSpc>
                <a:spcPct val="115000"/>
              </a:lnSpc>
              <a:spcBef>
                <a:spcPts val="0"/>
              </a:spcBef>
              <a:spcAft>
                <a:spcPts val="0"/>
              </a:spcAft>
              <a:buClr>
                <a:srgbClr val="434343"/>
              </a:buClr>
              <a:buSzPts val="1400"/>
              <a:buChar char="○"/>
              <a:defRPr>
                <a:solidFill>
                  <a:srgbClr val="434343"/>
                </a:solidFill>
              </a:defRPr>
            </a:lvl8pPr>
            <a:lvl9pPr marL="4114800" lvl="8" indent="-317500"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297" name="Google Shape;297;p43"/>
          <p:cNvSpPr/>
          <p:nvPr/>
        </p:nvSpPr>
        <p:spPr>
          <a:xfrm>
            <a:off x="0" y="2024425"/>
            <a:ext cx="1043400" cy="1670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3"/>
          <p:cNvSpPr/>
          <p:nvPr/>
        </p:nvSpPr>
        <p:spPr>
          <a:xfrm>
            <a:off x="0" y="460055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3"/>
          <p:cNvSpPr txBox="1">
            <a:spLocks noGrp="1"/>
          </p:cNvSpPr>
          <p:nvPr>
            <p:ph type="body" idx="2"/>
          </p:nvPr>
        </p:nvSpPr>
        <p:spPr>
          <a:xfrm>
            <a:off x="4590750" y="2024429"/>
            <a:ext cx="3322200" cy="1670100"/>
          </a:xfrm>
          <a:prstGeom prst="rect">
            <a:avLst/>
          </a:prstGeom>
        </p:spPr>
        <p:txBody>
          <a:bodyPr spcFirstLastPara="1" wrap="square" lIns="91425" tIns="91425" rIns="91425" bIns="91425" anchor="t" anchorCtr="0">
            <a:noAutofit/>
          </a:bodyPr>
          <a:lstStyle>
            <a:lvl1pPr marL="457200" lvl="0" indent="-317500" algn="r" rtl="0">
              <a:lnSpc>
                <a:spcPct val="115000"/>
              </a:lnSpc>
              <a:spcBef>
                <a:spcPts val="0"/>
              </a:spcBef>
              <a:spcAft>
                <a:spcPts val="0"/>
              </a:spcAft>
              <a:buClr>
                <a:srgbClr val="434343"/>
              </a:buClr>
              <a:buSzPts val="1400"/>
              <a:buChar char="●"/>
              <a:defRPr sz="1400"/>
            </a:lvl1pPr>
            <a:lvl2pPr marL="914400" lvl="1" indent="-317500" algn="r" rtl="0">
              <a:lnSpc>
                <a:spcPct val="115000"/>
              </a:lnSpc>
              <a:spcBef>
                <a:spcPts val="0"/>
              </a:spcBef>
              <a:spcAft>
                <a:spcPts val="0"/>
              </a:spcAft>
              <a:buClr>
                <a:srgbClr val="434343"/>
              </a:buClr>
              <a:buSzPts val="1400"/>
              <a:buChar char="○"/>
              <a:defRPr>
                <a:solidFill>
                  <a:srgbClr val="434343"/>
                </a:solidFill>
              </a:defRPr>
            </a:lvl2pPr>
            <a:lvl3pPr marL="1371600" lvl="2" indent="-317500" algn="r" rtl="0">
              <a:lnSpc>
                <a:spcPct val="115000"/>
              </a:lnSpc>
              <a:spcBef>
                <a:spcPts val="0"/>
              </a:spcBef>
              <a:spcAft>
                <a:spcPts val="0"/>
              </a:spcAft>
              <a:buClr>
                <a:srgbClr val="434343"/>
              </a:buClr>
              <a:buSzPts val="1400"/>
              <a:buChar char="■"/>
              <a:defRPr>
                <a:solidFill>
                  <a:srgbClr val="434343"/>
                </a:solidFill>
              </a:defRPr>
            </a:lvl3pPr>
            <a:lvl4pPr marL="1828800" lvl="3" indent="-317500" algn="r" rtl="0">
              <a:lnSpc>
                <a:spcPct val="115000"/>
              </a:lnSpc>
              <a:spcBef>
                <a:spcPts val="0"/>
              </a:spcBef>
              <a:spcAft>
                <a:spcPts val="0"/>
              </a:spcAft>
              <a:buClr>
                <a:srgbClr val="434343"/>
              </a:buClr>
              <a:buSzPts val="1400"/>
              <a:buChar char="●"/>
              <a:defRPr>
                <a:solidFill>
                  <a:srgbClr val="434343"/>
                </a:solidFill>
              </a:defRPr>
            </a:lvl4pPr>
            <a:lvl5pPr marL="2286000" lvl="4" indent="-317500" algn="r" rtl="0">
              <a:lnSpc>
                <a:spcPct val="115000"/>
              </a:lnSpc>
              <a:spcBef>
                <a:spcPts val="0"/>
              </a:spcBef>
              <a:spcAft>
                <a:spcPts val="0"/>
              </a:spcAft>
              <a:buClr>
                <a:srgbClr val="434343"/>
              </a:buClr>
              <a:buSzPts val="1400"/>
              <a:buChar char="○"/>
              <a:defRPr>
                <a:solidFill>
                  <a:srgbClr val="434343"/>
                </a:solidFill>
              </a:defRPr>
            </a:lvl5pPr>
            <a:lvl6pPr marL="2743200" lvl="5" indent="-317500" algn="r" rtl="0">
              <a:lnSpc>
                <a:spcPct val="115000"/>
              </a:lnSpc>
              <a:spcBef>
                <a:spcPts val="0"/>
              </a:spcBef>
              <a:spcAft>
                <a:spcPts val="0"/>
              </a:spcAft>
              <a:buClr>
                <a:srgbClr val="434343"/>
              </a:buClr>
              <a:buSzPts val="1400"/>
              <a:buChar char="■"/>
              <a:defRPr>
                <a:solidFill>
                  <a:srgbClr val="434343"/>
                </a:solidFill>
              </a:defRPr>
            </a:lvl6pPr>
            <a:lvl7pPr marL="3200400" lvl="6" indent="-317500" algn="r" rtl="0">
              <a:lnSpc>
                <a:spcPct val="115000"/>
              </a:lnSpc>
              <a:spcBef>
                <a:spcPts val="0"/>
              </a:spcBef>
              <a:spcAft>
                <a:spcPts val="0"/>
              </a:spcAft>
              <a:buClr>
                <a:srgbClr val="434343"/>
              </a:buClr>
              <a:buSzPts val="1400"/>
              <a:buChar char="●"/>
              <a:defRPr>
                <a:solidFill>
                  <a:srgbClr val="434343"/>
                </a:solidFill>
              </a:defRPr>
            </a:lvl7pPr>
            <a:lvl8pPr marL="3657600" lvl="7" indent="-317500" algn="r" rtl="0">
              <a:lnSpc>
                <a:spcPct val="115000"/>
              </a:lnSpc>
              <a:spcBef>
                <a:spcPts val="0"/>
              </a:spcBef>
              <a:spcAft>
                <a:spcPts val="0"/>
              </a:spcAft>
              <a:buClr>
                <a:srgbClr val="434343"/>
              </a:buClr>
              <a:buSzPts val="1400"/>
              <a:buChar char="○"/>
              <a:defRPr>
                <a:solidFill>
                  <a:srgbClr val="434343"/>
                </a:solidFill>
              </a:defRPr>
            </a:lvl8pPr>
            <a:lvl9pPr marL="4114800" lvl="8" indent="-317500" algn="r" rtl="0">
              <a:lnSpc>
                <a:spcPct val="115000"/>
              </a:lnSpc>
              <a:spcBef>
                <a:spcPts val="0"/>
              </a:spcBef>
              <a:spcAft>
                <a:spcPts val="0"/>
              </a:spcAft>
              <a:buClr>
                <a:srgbClr val="434343"/>
              </a:buClr>
              <a:buSzPts val="1400"/>
              <a:buChar char="■"/>
              <a:defRPr>
                <a:solidFill>
                  <a:srgbClr val="434343"/>
                </a:solidFill>
              </a:defRPr>
            </a:lvl9pPr>
          </a:lstStyle>
          <a:p>
            <a:endParaRPr/>
          </a:p>
        </p:txBody>
      </p:sp>
      <p:sp>
        <p:nvSpPr>
          <p:cNvPr id="300" name="Google Shape;300;p43"/>
          <p:cNvSpPr/>
          <p:nvPr/>
        </p:nvSpPr>
        <p:spPr>
          <a:xfrm>
            <a:off x="8100600" y="2024425"/>
            <a:ext cx="1043400" cy="1670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5">
  <p:cSld name="CUSTOM_1_1_1_1">
    <p:spTree>
      <p:nvGrpSpPr>
        <p:cNvPr id="1" name="Shape 317"/>
        <p:cNvGrpSpPr/>
        <p:nvPr/>
      </p:nvGrpSpPr>
      <p:grpSpPr>
        <a:xfrm>
          <a:off x="0" y="0"/>
          <a:ext cx="0" cy="0"/>
          <a:chOff x="0" y="0"/>
          <a:chExt cx="0" cy="0"/>
        </a:xfrm>
      </p:grpSpPr>
      <p:sp>
        <p:nvSpPr>
          <p:cNvPr id="318" name="Google Shape;318;p46"/>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0" name="Google Shape;320;p46"/>
          <p:cNvSpPr txBox="1">
            <a:spLocks noGrp="1"/>
          </p:cNvSpPr>
          <p:nvPr>
            <p:ph type="body" idx="1"/>
          </p:nvPr>
        </p:nvSpPr>
        <p:spPr>
          <a:xfrm>
            <a:off x="717475" y="2128275"/>
            <a:ext cx="3850800" cy="22476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chemeClr val="dk2"/>
              </a:buClr>
              <a:buSzPts val="1200"/>
              <a:buChar char="●"/>
              <a:defRPr sz="1100"/>
            </a:lvl1pPr>
            <a:lvl2pPr marL="914400" lvl="1" indent="-304800" rtl="0">
              <a:lnSpc>
                <a:spcPct val="115000"/>
              </a:lnSpc>
              <a:spcBef>
                <a:spcPts val="0"/>
              </a:spcBef>
              <a:spcAft>
                <a:spcPts val="0"/>
              </a:spcAft>
              <a:buSzPts val="1200"/>
              <a:buFont typeface="Roboto Condensed Light"/>
              <a:buChar char="○"/>
              <a:defRPr/>
            </a:lvl2pPr>
            <a:lvl3pPr marL="1371600" lvl="2" indent="-304800" rtl="0">
              <a:lnSpc>
                <a:spcPct val="115000"/>
              </a:lnSpc>
              <a:spcBef>
                <a:spcPts val="0"/>
              </a:spcBef>
              <a:spcAft>
                <a:spcPts val="0"/>
              </a:spcAft>
              <a:buSzPts val="1200"/>
              <a:buFont typeface="Roboto Condensed Light"/>
              <a:buChar char="■"/>
              <a:defRPr/>
            </a:lvl3pPr>
            <a:lvl4pPr marL="1828800" lvl="3" indent="-304800" rtl="0">
              <a:lnSpc>
                <a:spcPct val="115000"/>
              </a:lnSpc>
              <a:spcBef>
                <a:spcPts val="0"/>
              </a:spcBef>
              <a:spcAft>
                <a:spcPts val="0"/>
              </a:spcAft>
              <a:buSzPts val="1200"/>
              <a:buFont typeface="Roboto Condensed Light"/>
              <a:buChar char="●"/>
              <a:defRPr/>
            </a:lvl4pPr>
            <a:lvl5pPr marL="2286000" lvl="4" indent="-304800" rtl="0">
              <a:lnSpc>
                <a:spcPct val="115000"/>
              </a:lnSpc>
              <a:spcBef>
                <a:spcPts val="0"/>
              </a:spcBef>
              <a:spcAft>
                <a:spcPts val="0"/>
              </a:spcAft>
              <a:buSzPts val="1200"/>
              <a:buFont typeface="Roboto Condensed Light"/>
              <a:buChar char="○"/>
              <a:defRPr/>
            </a:lvl5pPr>
            <a:lvl6pPr marL="2743200" lvl="5" indent="-304800" rtl="0">
              <a:lnSpc>
                <a:spcPct val="115000"/>
              </a:lnSpc>
              <a:spcBef>
                <a:spcPts val="0"/>
              </a:spcBef>
              <a:spcAft>
                <a:spcPts val="0"/>
              </a:spcAft>
              <a:buSzPts val="1200"/>
              <a:buFont typeface="Roboto Condensed Light"/>
              <a:buChar char="■"/>
              <a:defRPr/>
            </a:lvl6pPr>
            <a:lvl7pPr marL="3200400" lvl="6" indent="-304800" rtl="0">
              <a:lnSpc>
                <a:spcPct val="115000"/>
              </a:lnSpc>
              <a:spcBef>
                <a:spcPts val="0"/>
              </a:spcBef>
              <a:spcAft>
                <a:spcPts val="0"/>
              </a:spcAft>
              <a:buSzPts val="1200"/>
              <a:buFont typeface="Roboto Condensed Light"/>
              <a:buChar char="●"/>
              <a:defRPr/>
            </a:lvl7pPr>
            <a:lvl8pPr marL="3657600" lvl="7" indent="-304800" rtl="0">
              <a:lnSpc>
                <a:spcPct val="115000"/>
              </a:lnSpc>
              <a:spcBef>
                <a:spcPts val="0"/>
              </a:spcBef>
              <a:spcAft>
                <a:spcPts val="0"/>
              </a:spcAft>
              <a:buSzPts val="1200"/>
              <a:buFont typeface="Roboto Condensed Light"/>
              <a:buChar char="○"/>
              <a:defRPr/>
            </a:lvl8pPr>
            <a:lvl9pPr marL="4114800" lvl="8" indent="-304800" rtl="0">
              <a:lnSpc>
                <a:spcPct val="115000"/>
              </a:lnSpc>
              <a:spcBef>
                <a:spcPts val="0"/>
              </a:spcBef>
              <a:spcAft>
                <a:spcPts val="0"/>
              </a:spcAft>
              <a:buSzPts val="1200"/>
              <a:buFont typeface="Roboto Condensed Light"/>
              <a:buChar char="■"/>
              <a:defRPr/>
            </a:lvl9pPr>
          </a:lstStyle>
          <a:p>
            <a:endParaRPr/>
          </a:p>
        </p:txBody>
      </p:sp>
      <p:sp>
        <p:nvSpPr>
          <p:cNvPr id="321" name="Google Shape;321;p46"/>
          <p:cNvSpPr/>
          <p:nvPr/>
        </p:nvSpPr>
        <p:spPr>
          <a:xfrm>
            <a:off x="0" y="460055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6"/>
          <p:cNvSpPr txBox="1">
            <a:spLocks noGrp="1"/>
          </p:cNvSpPr>
          <p:nvPr>
            <p:ph type="body" idx="2"/>
          </p:nvPr>
        </p:nvSpPr>
        <p:spPr>
          <a:xfrm>
            <a:off x="4602325" y="2128275"/>
            <a:ext cx="3824100" cy="22476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Clr>
                <a:schemeClr val="dk2"/>
              </a:buClr>
              <a:buSzPts val="1200"/>
              <a:buChar char="●"/>
              <a:defRPr sz="1100"/>
            </a:lvl1pPr>
            <a:lvl2pPr marL="914400" lvl="1" indent="-304800" rtl="0">
              <a:lnSpc>
                <a:spcPct val="115000"/>
              </a:lnSpc>
              <a:spcBef>
                <a:spcPts val="0"/>
              </a:spcBef>
              <a:spcAft>
                <a:spcPts val="0"/>
              </a:spcAft>
              <a:buSzPts val="1200"/>
              <a:buFont typeface="Roboto Condensed Light"/>
              <a:buChar char="○"/>
              <a:defRPr/>
            </a:lvl2pPr>
            <a:lvl3pPr marL="1371600" lvl="2" indent="-304800" rtl="0">
              <a:lnSpc>
                <a:spcPct val="115000"/>
              </a:lnSpc>
              <a:spcBef>
                <a:spcPts val="0"/>
              </a:spcBef>
              <a:spcAft>
                <a:spcPts val="0"/>
              </a:spcAft>
              <a:buSzPts val="1200"/>
              <a:buFont typeface="Roboto Condensed Light"/>
              <a:buChar char="■"/>
              <a:defRPr/>
            </a:lvl3pPr>
            <a:lvl4pPr marL="1828800" lvl="3" indent="-304800" rtl="0">
              <a:lnSpc>
                <a:spcPct val="115000"/>
              </a:lnSpc>
              <a:spcBef>
                <a:spcPts val="0"/>
              </a:spcBef>
              <a:spcAft>
                <a:spcPts val="0"/>
              </a:spcAft>
              <a:buSzPts val="1200"/>
              <a:buFont typeface="Roboto Condensed Light"/>
              <a:buChar char="●"/>
              <a:defRPr/>
            </a:lvl4pPr>
            <a:lvl5pPr marL="2286000" lvl="4" indent="-304800" rtl="0">
              <a:lnSpc>
                <a:spcPct val="115000"/>
              </a:lnSpc>
              <a:spcBef>
                <a:spcPts val="0"/>
              </a:spcBef>
              <a:spcAft>
                <a:spcPts val="0"/>
              </a:spcAft>
              <a:buSzPts val="1200"/>
              <a:buFont typeface="Roboto Condensed Light"/>
              <a:buChar char="○"/>
              <a:defRPr/>
            </a:lvl5pPr>
            <a:lvl6pPr marL="2743200" lvl="5" indent="-304800" rtl="0">
              <a:lnSpc>
                <a:spcPct val="115000"/>
              </a:lnSpc>
              <a:spcBef>
                <a:spcPts val="0"/>
              </a:spcBef>
              <a:spcAft>
                <a:spcPts val="0"/>
              </a:spcAft>
              <a:buSzPts val="1200"/>
              <a:buFont typeface="Roboto Condensed Light"/>
              <a:buChar char="■"/>
              <a:defRPr/>
            </a:lvl6pPr>
            <a:lvl7pPr marL="3200400" lvl="6" indent="-304800" rtl="0">
              <a:lnSpc>
                <a:spcPct val="115000"/>
              </a:lnSpc>
              <a:spcBef>
                <a:spcPts val="0"/>
              </a:spcBef>
              <a:spcAft>
                <a:spcPts val="0"/>
              </a:spcAft>
              <a:buSzPts val="1200"/>
              <a:buFont typeface="Roboto Condensed Light"/>
              <a:buChar char="●"/>
              <a:defRPr/>
            </a:lvl7pPr>
            <a:lvl8pPr marL="3657600" lvl="7" indent="-304800" rtl="0">
              <a:lnSpc>
                <a:spcPct val="115000"/>
              </a:lnSpc>
              <a:spcBef>
                <a:spcPts val="0"/>
              </a:spcBef>
              <a:spcAft>
                <a:spcPts val="0"/>
              </a:spcAft>
              <a:buSzPts val="1200"/>
              <a:buFont typeface="Roboto Condensed Light"/>
              <a:buChar char="○"/>
              <a:defRPr/>
            </a:lvl8pPr>
            <a:lvl9pPr marL="4114800" lvl="8" indent="-304800" rtl="0">
              <a:lnSpc>
                <a:spcPct val="115000"/>
              </a:lnSpc>
              <a:spcBef>
                <a:spcPts val="0"/>
              </a:spcBef>
              <a:spcAft>
                <a:spcPts val="0"/>
              </a:spcAft>
              <a:buSzPts val="1200"/>
              <a:buFont typeface="Roboto Condensed Light"/>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
  <p:cSld name="CUSTOM_4">
    <p:spTree>
      <p:nvGrpSpPr>
        <p:cNvPr id="1" name="Shape 329"/>
        <p:cNvGrpSpPr/>
        <p:nvPr/>
      </p:nvGrpSpPr>
      <p:grpSpPr>
        <a:xfrm>
          <a:off x="0" y="0"/>
          <a:ext cx="0" cy="0"/>
          <a:chOff x="0" y="0"/>
          <a:chExt cx="0" cy="0"/>
        </a:xfrm>
      </p:grpSpPr>
      <p:sp>
        <p:nvSpPr>
          <p:cNvPr id="330" name="Google Shape;330;p48"/>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8"/>
          <p:cNvSpPr/>
          <p:nvPr/>
        </p:nvSpPr>
        <p:spPr>
          <a:xfrm>
            <a:off x="0" y="460055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4_1">
    <p:spTree>
      <p:nvGrpSpPr>
        <p:cNvPr id="1" name="Shape 332"/>
        <p:cNvGrpSpPr/>
        <p:nvPr/>
      </p:nvGrpSpPr>
      <p:grpSpPr>
        <a:xfrm>
          <a:off x="0" y="0"/>
          <a:ext cx="0" cy="0"/>
          <a:chOff x="0" y="0"/>
          <a:chExt cx="0" cy="0"/>
        </a:xfrm>
      </p:grpSpPr>
      <p:sp>
        <p:nvSpPr>
          <p:cNvPr id="333" name="Google Shape;333;p49"/>
          <p:cNvSpPr/>
          <p:nvPr/>
        </p:nvSpPr>
        <p:spPr>
          <a:xfrm rot="-5400000">
            <a:off x="-2033250" y="2033550"/>
            <a:ext cx="51432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9"/>
          <p:cNvSpPr/>
          <p:nvPr/>
        </p:nvSpPr>
        <p:spPr>
          <a:xfrm rot="-5400000">
            <a:off x="6300900" y="2300006"/>
            <a:ext cx="51432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
        <p:cNvGrpSpPr/>
        <p:nvPr/>
      </p:nvGrpSpPr>
      <p:grpSpPr>
        <a:xfrm>
          <a:off x="0" y="0"/>
          <a:ext cx="0" cy="0"/>
          <a:chOff x="0" y="0"/>
          <a:chExt cx="0" cy="0"/>
        </a:xfrm>
      </p:grpSpPr>
      <p:sp>
        <p:nvSpPr>
          <p:cNvPr id="13" name="Google Shape;13;p3"/>
          <p:cNvSpPr txBox="1">
            <a:spLocks noGrp="1"/>
          </p:cNvSpPr>
          <p:nvPr>
            <p:ph type="title"/>
          </p:nvPr>
        </p:nvSpPr>
        <p:spPr>
          <a:xfrm>
            <a:off x="5041900" y="2548725"/>
            <a:ext cx="2687100" cy="6219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4" name="Google Shape;14;p3"/>
          <p:cNvSpPr txBox="1">
            <a:spLocks noGrp="1"/>
          </p:cNvSpPr>
          <p:nvPr>
            <p:ph type="title" idx="2" hasCustomPrompt="1"/>
          </p:nvPr>
        </p:nvSpPr>
        <p:spPr>
          <a:xfrm>
            <a:off x="4932950" y="1165925"/>
            <a:ext cx="4211100" cy="1156800"/>
          </a:xfrm>
          <a:prstGeom prst="rect">
            <a:avLst/>
          </a:prstGeom>
          <a:solidFill>
            <a:schemeClr val="dk2"/>
          </a:solidFill>
        </p:spPr>
        <p:txBody>
          <a:bodyPr spcFirstLastPara="1" wrap="square" lIns="91425" tIns="91425" rIns="91425" bIns="91425" anchor="ctr" anchorCtr="0">
            <a:noAutofit/>
          </a:bodyPr>
          <a:lstStyle>
            <a:lvl1pPr lvl="0" rtl="0">
              <a:spcBef>
                <a:spcPts val="0"/>
              </a:spcBef>
              <a:spcAft>
                <a:spcPts val="0"/>
              </a:spcAft>
              <a:buSzPts val="6000"/>
              <a:buNone/>
              <a:defRPr sz="58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 name="Google Shape;15;p3"/>
          <p:cNvSpPr txBox="1">
            <a:spLocks noGrp="1"/>
          </p:cNvSpPr>
          <p:nvPr>
            <p:ph type="subTitle" idx="1"/>
          </p:nvPr>
        </p:nvSpPr>
        <p:spPr>
          <a:xfrm>
            <a:off x="5041900" y="3205775"/>
            <a:ext cx="2687100" cy="5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6" name="Google Shape;16;p3"/>
          <p:cNvSpPr/>
          <p:nvPr/>
        </p:nvSpPr>
        <p:spPr>
          <a:xfrm>
            <a:off x="0" y="0"/>
            <a:ext cx="45714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4" name="Google Shape;24;p5"/>
          <p:cNvSpPr txBox="1">
            <a:spLocks noGrp="1"/>
          </p:cNvSpPr>
          <p:nvPr>
            <p:ph type="title" idx="2"/>
          </p:nvPr>
        </p:nvSpPr>
        <p:spPr>
          <a:xfrm>
            <a:off x="1352014" y="2958650"/>
            <a:ext cx="2592900" cy="2880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5" name="Google Shape;25;p5"/>
          <p:cNvSpPr txBox="1">
            <a:spLocks noGrp="1"/>
          </p:cNvSpPr>
          <p:nvPr>
            <p:ph type="subTitle" idx="1"/>
          </p:nvPr>
        </p:nvSpPr>
        <p:spPr>
          <a:xfrm>
            <a:off x="1352025" y="3381675"/>
            <a:ext cx="2592900" cy="8343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26" name="Google Shape;26;p5"/>
          <p:cNvSpPr txBox="1">
            <a:spLocks noGrp="1"/>
          </p:cNvSpPr>
          <p:nvPr>
            <p:ph type="title" idx="3"/>
          </p:nvPr>
        </p:nvSpPr>
        <p:spPr>
          <a:xfrm>
            <a:off x="5199089" y="2958650"/>
            <a:ext cx="25929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27" name="Google Shape;27;p5"/>
          <p:cNvSpPr txBox="1">
            <a:spLocks noGrp="1"/>
          </p:cNvSpPr>
          <p:nvPr>
            <p:ph type="subTitle" idx="4"/>
          </p:nvPr>
        </p:nvSpPr>
        <p:spPr>
          <a:xfrm>
            <a:off x="5199100" y="3381675"/>
            <a:ext cx="2592900" cy="834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4295625" y="1337500"/>
            <a:ext cx="4131000" cy="1511100"/>
          </a:xfrm>
          <a:prstGeom prst="rect">
            <a:avLst/>
          </a:prstGeom>
        </p:spPr>
        <p:txBody>
          <a:bodyPr spcFirstLastPara="1" wrap="square" lIns="91425" tIns="91425" rIns="91425" bIns="91425" anchor="b" anchorCtr="0">
            <a:noAutofit/>
          </a:bodyPr>
          <a:lstStyle>
            <a:lvl1pPr lvl="0" algn="r">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48" name="Google Shape;48;p11"/>
          <p:cNvSpPr txBox="1">
            <a:spLocks noGrp="1"/>
          </p:cNvSpPr>
          <p:nvPr>
            <p:ph type="subTitle" idx="1"/>
          </p:nvPr>
        </p:nvSpPr>
        <p:spPr>
          <a:xfrm>
            <a:off x="4775750" y="3146250"/>
            <a:ext cx="3651000" cy="72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49" name="Google Shape;49;p11"/>
          <p:cNvSpPr/>
          <p:nvPr/>
        </p:nvSpPr>
        <p:spPr>
          <a:xfrm>
            <a:off x="0" y="460055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p:nvPr/>
        </p:nvSpPr>
        <p:spPr>
          <a:xfrm>
            <a:off x="0" y="0"/>
            <a:ext cx="91440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52"/>
        <p:cNvGrpSpPr/>
        <p:nvPr/>
      </p:nvGrpSpPr>
      <p:grpSpPr>
        <a:xfrm>
          <a:off x="0" y="0"/>
          <a:ext cx="0" cy="0"/>
          <a:chOff x="0" y="0"/>
          <a:chExt cx="0" cy="0"/>
        </a:xfrm>
      </p:grpSpPr>
      <p:sp>
        <p:nvSpPr>
          <p:cNvPr id="53" name="Google Shape;53;p13"/>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txBox="1">
            <a:spLocks noGrp="1"/>
          </p:cNvSpPr>
          <p:nvPr>
            <p:ph type="title"/>
          </p:nvPr>
        </p:nvSpPr>
        <p:spPr>
          <a:xfrm>
            <a:off x="1890300" y="1810363"/>
            <a:ext cx="2336400" cy="2880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55" name="Google Shape;55;p13"/>
          <p:cNvSpPr txBox="1">
            <a:spLocks noGrp="1"/>
          </p:cNvSpPr>
          <p:nvPr>
            <p:ph type="title" idx="2" hasCustomPrompt="1"/>
          </p:nvPr>
        </p:nvSpPr>
        <p:spPr>
          <a:xfrm>
            <a:off x="989738" y="2029375"/>
            <a:ext cx="8241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r>
              <a:t>xx%</a:t>
            </a:r>
          </a:p>
        </p:txBody>
      </p:sp>
      <p:sp>
        <p:nvSpPr>
          <p:cNvPr id="56" name="Google Shape;56;p13"/>
          <p:cNvSpPr txBox="1">
            <a:spLocks noGrp="1"/>
          </p:cNvSpPr>
          <p:nvPr>
            <p:ph type="subTitle" idx="1"/>
          </p:nvPr>
        </p:nvSpPr>
        <p:spPr>
          <a:xfrm>
            <a:off x="1890300" y="2157188"/>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57" name="Google Shape;57;p13"/>
          <p:cNvSpPr txBox="1">
            <a:spLocks noGrp="1"/>
          </p:cNvSpPr>
          <p:nvPr>
            <p:ph type="title" idx="3"/>
          </p:nvPr>
        </p:nvSpPr>
        <p:spPr>
          <a:xfrm>
            <a:off x="4917450" y="1810363"/>
            <a:ext cx="23364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58" name="Google Shape;58;p13"/>
          <p:cNvSpPr txBox="1">
            <a:spLocks noGrp="1"/>
          </p:cNvSpPr>
          <p:nvPr>
            <p:ph type="title" idx="4" hasCustomPrompt="1"/>
          </p:nvPr>
        </p:nvSpPr>
        <p:spPr>
          <a:xfrm>
            <a:off x="7330050" y="2029375"/>
            <a:ext cx="8241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r>
              <a:t>xx%</a:t>
            </a:r>
          </a:p>
        </p:txBody>
      </p:sp>
      <p:sp>
        <p:nvSpPr>
          <p:cNvPr id="59" name="Google Shape;59;p13"/>
          <p:cNvSpPr txBox="1">
            <a:spLocks noGrp="1"/>
          </p:cNvSpPr>
          <p:nvPr>
            <p:ph type="subTitle" idx="5"/>
          </p:nvPr>
        </p:nvSpPr>
        <p:spPr>
          <a:xfrm>
            <a:off x="4917450" y="2157188"/>
            <a:ext cx="23364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0" name="Google Shape;60;p13"/>
          <p:cNvSpPr txBox="1">
            <a:spLocks noGrp="1"/>
          </p:cNvSpPr>
          <p:nvPr>
            <p:ph type="title" idx="6"/>
          </p:nvPr>
        </p:nvSpPr>
        <p:spPr>
          <a:xfrm>
            <a:off x="1890100" y="3383525"/>
            <a:ext cx="2336400" cy="288000"/>
          </a:xfrm>
          <a:prstGeom prst="rect">
            <a:avLst/>
          </a:prstGeom>
        </p:spPr>
        <p:txBody>
          <a:bodyPr spcFirstLastPara="1" wrap="square" lIns="91425" tIns="91425" rIns="91425" bIns="91425" anchor="ctr" anchorCtr="0">
            <a:noAutofit/>
          </a:bodyPr>
          <a:lstStyle>
            <a:lvl1pPr lvl="0"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61" name="Google Shape;61;p13"/>
          <p:cNvSpPr txBox="1">
            <a:spLocks noGrp="1"/>
          </p:cNvSpPr>
          <p:nvPr>
            <p:ph type="title" idx="7" hasCustomPrompt="1"/>
          </p:nvPr>
        </p:nvSpPr>
        <p:spPr>
          <a:xfrm>
            <a:off x="989738" y="3602025"/>
            <a:ext cx="8241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r>
              <a:t>xx%</a:t>
            </a:r>
          </a:p>
        </p:txBody>
      </p:sp>
      <p:sp>
        <p:nvSpPr>
          <p:cNvPr id="62" name="Google Shape;62;p13"/>
          <p:cNvSpPr txBox="1">
            <a:spLocks noGrp="1"/>
          </p:cNvSpPr>
          <p:nvPr>
            <p:ph type="subTitle" idx="8"/>
          </p:nvPr>
        </p:nvSpPr>
        <p:spPr>
          <a:xfrm>
            <a:off x="1890100" y="3730450"/>
            <a:ext cx="2336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3" name="Google Shape;63;p13"/>
          <p:cNvSpPr txBox="1">
            <a:spLocks noGrp="1"/>
          </p:cNvSpPr>
          <p:nvPr>
            <p:ph type="title" idx="9"/>
          </p:nvPr>
        </p:nvSpPr>
        <p:spPr>
          <a:xfrm>
            <a:off x="4917250" y="3383525"/>
            <a:ext cx="23364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64" name="Google Shape;64;p13"/>
          <p:cNvSpPr txBox="1">
            <a:spLocks noGrp="1"/>
          </p:cNvSpPr>
          <p:nvPr>
            <p:ph type="title" idx="13" hasCustomPrompt="1"/>
          </p:nvPr>
        </p:nvSpPr>
        <p:spPr>
          <a:xfrm>
            <a:off x="7329901" y="3602025"/>
            <a:ext cx="824100" cy="39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3000"/>
              <a:buNone/>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a:r>
              <a:t>xx%</a:t>
            </a:r>
          </a:p>
        </p:txBody>
      </p:sp>
      <p:sp>
        <p:nvSpPr>
          <p:cNvPr id="65" name="Google Shape;65;p13"/>
          <p:cNvSpPr txBox="1">
            <a:spLocks noGrp="1"/>
          </p:cNvSpPr>
          <p:nvPr>
            <p:ph type="subTitle" idx="14"/>
          </p:nvPr>
        </p:nvSpPr>
        <p:spPr>
          <a:xfrm>
            <a:off x="4917250" y="3730450"/>
            <a:ext cx="23364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6" name="Google Shape;66;p13"/>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1">
  <p:cSld name="CUSTOM_5">
    <p:spTree>
      <p:nvGrpSpPr>
        <p:cNvPr id="1" name="Shape 102"/>
        <p:cNvGrpSpPr/>
        <p:nvPr/>
      </p:nvGrpSpPr>
      <p:grpSpPr>
        <a:xfrm>
          <a:off x="0" y="0"/>
          <a:ext cx="0" cy="0"/>
          <a:chOff x="0" y="0"/>
          <a:chExt cx="0" cy="0"/>
        </a:xfrm>
      </p:grpSpPr>
      <p:sp>
        <p:nvSpPr>
          <p:cNvPr id="103" name="Google Shape;103;p19"/>
          <p:cNvSpPr/>
          <p:nvPr/>
        </p:nvSpPr>
        <p:spPr>
          <a:xfrm>
            <a:off x="0" y="0"/>
            <a:ext cx="4580400" cy="2446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9"/>
          <p:cNvSpPr txBox="1">
            <a:spLocks noGrp="1"/>
          </p:cNvSpPr>
          <p:nvPr>
            <p:ph type="title"/>
          </p:nvPr>
        </p:nvSpPr>
        <p:spPr>
          <a:xfrm>
            <a:off x="713225" y="2777325"/>
            <a:ext cx="3292500" cy="6219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05" name="Google Shape;105;p19"/>
          <p:cNvSpPr txBox="1">
            <a:spLocks noGrp="1"/>
          </p:cNvSpPr>
          <p:nvPr>
            <p:ph type="title" idx="2" hasCustomPrompt="1"/>
          </p:nvPr>
        </p:nvSpPr>
        <p:spPr>
          <a:xfrm>
            <a:off x="713225" y="1056950"/>
            <a:ext cx="3292500" cy="11568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6000"/>
              <a:buNone/>
              <a:defRPr sz="58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a:r>
              <a:t>xx%</a:t>
            </a:r>
          </a:p>
        </p:txBody>
      </p:sp>
      <p:sp>
        <p:nvSpPr>
          <p:cNvPr id="106" name="Google Shape;106;p19"/>
          <p:cNvSpPr txBox="1">
            <a:spLocks noGrp="1"/>
          </p:cNvSpPr>
          <p:nvPr>
            <p:ph type="subTitle" idx="1"/>
          </p:nvPr>
        </p:nvSpPr>
        <p:spPr>
          <a:xfrm>
            <a:off x="713225" y="3434375"/>
            <a:ext cx="3292500" cy="549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1">
  <p:cSld name="CUSTOM_7">
    <p:spTree>
      <p:nvGrpSpPr>
        <p:cNvPr id="1" name="Shape 130"/>
        <p:cNvGrpSpPr/>
        <p:nvPr/>
      </p:nvGrpSpPr>
      <p:grpSpPr>
        <a:xfrm>
          <a:off x="0" y="0"/>
          <a:ext cx="0" cy="0"/>
          <a:chOff x="0" y="0"/>
          <a:chExt cx="0" cy="0"/>
        </a:xfrm>
      </p:grpSpPr>
      <p:sp>
        <p:nvSpPr>
          <p:cNvPr id="131" name="Google Shape;131;p24"/>
          <p:cNvSpPr/>
          <p:nvPr/>
        </p:nvSpPr>
        <p:spPr>
          <a:xfrm>
            <a:off x="0" y="3414125"/>
            <a:ext cx="9144000" cy="1729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4"/>
          <p:cNvSpPr txBox="1">
            <a:spLocks noGrp="1"/>
          </p:cNvSpPr>
          <p:nvPr>
            <p:ph type="title"/>
          </p:nvPr>
        </p:nvSpPr>
        <p:spPr>
          <a:xfrm>
            <a:off x="852000" y="3673000"/>
            <a:ext cx="7440000" cy="930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1">
  <p:cSld name="BLANK_1_1_1_2_2">
    <p:spTree>
      <p:nvGrpSpPr>
        <p:cNvPr id="1" name="Shape 144"/>
        <p:cNvGrpSpPr/>
        <p:nvPr/>
      </p:nvGrpSpPr>
      <p:grpSpPr>
        <a:xfrm>
          <a:off x="0" y="0"/>
          <a:ext cx="0" cy="0"/>
          <a:chOff x="0" y="0"/>
          <a:chExt cx="0" cy="0"/>
        </a:xfrm>
      </p:grpSpPr>
      <p:sp>
        <p:nvSpPr>
          <p:cNvPr id="145" name="Google Shape;145;p26"/>
          <p:cNvSpPr/>
          <p:nvPr/>
        </p:nvSpPr>
        <p:spPr>
          <a:xfrm>
            <a:off x="-700" y="0"/>
            <a:ext cx="9144000" cy="10767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2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7" name="Google Shape;147;p26"/>
          <p:cNvSpPr txBox="1">
            <a:spLocks noGrp="1"/>
          </p:cNvSpPr>
          <p:nvPr>
            <p:ph type="title" idx="2"/>
          </p:nvPr>
        </p:nvSpPr>
        <p:spPr>
          <a:xfrm>
            <a:off x="4936938" y="1516313"/>
            <a:ext cx="23364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48" name="Google Shape;148;p26"/>
          <p:cNvSpPr txBox="1">
            <a:spLocks noGrp="1"/>
          </p:cNvSpPr>
          <p:nvPr>
            <p:ph type="subTitle" idx="1"/>
          </p:nvPr>
        </p:nvSpPr>
        <p:spPr>
          <a:xfrm>
            <a:off x="4936938" y="1843227"/>
            <a:ext cx="23364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149" name="Google Shape;149;p26"/>
          <p:cNvSpPr txBox="1">
            <a:spLocks noGrp="1"/>
          </p:cNvSpPr>
          <p:nvPr>
            <p:ph type="title" idx="3"/>
          </p:nvPr>
        </p:nvSpPr>
        <p:spPr>
          <a:xfrm>
            <a:off x="4936738" y="2622869"/>
            <a:ext cx="23364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50" name="Google Shape;150;p26"/>
          <p:cNvSpPr txBox="1">
            <a:spLocks noGrp="1"/>
          </p:cNvSpPr>
          <p:nvPr>
            <p:ph type="subTitle" idx="4"/>
          </p:nvPr>
        </p:nvSpPr>
        <p:spPr>
          <a:xfrm>
            <a:off x="4936738" y="2953152"/>
            <a:ext cx="23364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
        <p:nvSpPr>
          <p:cNvPr id="151" name="Google Shape;151;p26"/>
          <p:cNvSpPr txBox="1">
            <a:spLocks noGrp="1"/>
          </p:cNvSpPr>
          <p:nvPr>
            <p:ph type="title" idx="5"/>
          </p:nvPr>
        </p:nvSpPr>
        <p:spPr>
          <a:xfrm>
            <a:off x="4936738" y="3729425"/>
            <a:ext cx="2336400" cy="288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1800"/>
              <a:buNone/>
              <a:defRPr sz="20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52" name="Google Shape;152;p26"/>
          <p:cNvSpPr txBox="1">
            <a:spLocks noGrp="1"/>
          </p:cNvSpPr>
          <p:nvPr>
            <p:ph type="subTitle" idx="6"/>
          </p:nvPr>
        </p:nvSpPr>
        <p:spPr>
          <a:xfrm>
            <a:off x="4936738" y="4063076"/>
            <a:ext cx="2336400" cy="484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400"/>
              <a:buNone/>
              <a:defRPr sz="1400">
                <a:solidFill>
                  <a:schemeClr val="dk1"/>
                </a:solidFill>
              </a:defRPr>
            </a:lvl1pPr>
            <a:lvl2pPr lvl="1" rtl="0">
              <a:lnSpc>
                <a:spcPct val="100000"/>
              </a:lnSpc>
              <a:spcBef>
                <a:spcPts val="0"/>
              </a:spcBef>
              <a:spcAft>
                <a:spcPts val="0"/>
              </a:spcAft>
              <a:buClr>
                <a:schemeClr val="dk1"/>
              </a:buClr>
              <a:buSzPts val="1400"/>
              <a:buNone/>
              <a:defRPr>
                <a:solidFill>
                  <a:schemeClr val="dk1"/>
                </a:solidFill>
              </a:defRPr>
            </a:lvl2pPr>
            <a:lvl3pPr lvl="2" rtl="0">
              <a:lnSpc>
                <a:spcPct val="100000"/>
              </a:lnSpc>
              <a:spcBef>
                <a:spcPts val="0"/>
              </a:spcBef>
              <a:spcAft>
                <a:spcPts val="0"/>
              </a:spcAft>
              <a:buClr>
                <a:schemeClr val="dk1"/>
              </a:buClr>
              <a:buSzPts val="1400"/>
              <a:buNone/>
              <a:defRPr>
                <a:solidFill>
                  <a:schemeClr val="dk1"/>
                </a:solidFill>
              </a:defRPr>
            </a:lvl3pPr>
            <a:lvl4pPr lvl="3" rtl="0">
              <a:lnSpc>
                <a:spcPct val="100000"/>
              </a:lnSpc>
              <a:spcBef>
                <a:spcPts val="0"/>
              </a:spcBef>
              <a:spcAft>
                <a:spcPts val="0"/>
              </a:spcAft>
              <a:buClr>
                <a:schemeClr val="dk1"/>
              </a:buClr>
              <a:buSzPts val="1400"/>
              <a:buNone/>
              <a:defRPr>
                <a:solidFill>
                  <a:schemeClr val="dk1"/>
                </a:solidFill>
              </a:defRPr>
            </a:lvl4pPr>
            <a:lvl5pPr lvl="4" rtl="0">
              <a:lnSpc>
                <a:spcPct val="100000"/>
              </a:lnSpc>
              <a:spcBef>
                <a:spcPts val="0"/>
              </a:spcBef>
              <a:spcAft>
                <a:spcPts val="0"/>
              </a:spcAft>
              <a:buClr>
                <a:schemeClr val="dk1"/>
              </a:buClr>
              <a:buSzPts val="1400"/>
              <a:buNone/>
              <a:defRPr>
                <a:solidFill>
                  <a:schemeClr val="dk1"/>
                </a:solidFill>
              </a:defRPr>
            </a:lvl5pPr>
            <a:lvl6pPr lvl="5" rtl="0">
              <a:lnSpc>
                <a:spcPct val="100000"/>
              </a:lnSpc>
              <a:spcBef>
                <a:spcPts val="0"/>
              </a:spcBef>
              <a:spcAft>
                <a:spcPts val="0"/>
              </a:spcAft>
              <a:buClr>
                <a:schemeClr val="dk1"/>
              </a:buClr>
              <a:buSzPts val="1400"/>
              <a:buNone/>
              <a:defRPr>
                <a:solidFill>
                  <a:schemeClr val="dk1"/>
                </a:solidFill>
              </a:defRPr>
            </a:lvl6pPr>
            <a:lvl7pPr lvl="6" rtl="0">
              <a:lnSpc>
                <a:spcPct val="100000"/>
              </a:lnSpc>
              <a:spcBef>
                <a:spcPts val="0"/>
              </a:spcBef>
              <a:spcAft>
                <a:spcPts val="0"/>
              </a:spcAft>
              <a:buClr>
                <a:schemeClr val="dk1"/>
              </a:buClr>
              <a:buSzPts val="1400"/>
              <a:buNone/>
              <a:defRPr>
                <a:solidFill>
                  <a:schemeClr val="dk1"/>
                </a:solidFill>
              </a:defRPr>
            </a:lvl7pPr>
            <a:lvl8pPr lvl="7" rtl="0">
              <a:lnSpc>
                <a:spcPct val="100000"/>
              </a:lnSpc>
              <a:spcBef>
                <a:spcPts val="0"/>
              </a:spcBef>
              <a:spcAft>
                <a:spcPts val="0"/>
              </a:spcAft>
              <a:buClr>
                <a:schemeClr val="dk1"/>
              </a:buClr>
              <a:buSzPts val="1400"/>
              <a:buNone/>
              <a:defRPr>
                <a:solidFill>
                  <a:schemeClr val="dk1"/>
                </a:solidFill>
              </a:defRPr>
            </a:lvl8pPr>
            <a:lvl9pPr lvl="8" rtl="0">
              <a:lnSpc>
                <a:spcPct val="100000"/>
              </a:lnSpc>
              <a:spcBef>
                <a:spcPts val="0"/>
              </a:spcBef>
              <a:spcAft>
                <a:spcPts val="0"/>
              </a:spcAft>
              <a:buClr>
                <a:schemeClr val="dk1"/>
              </a:buClr>
              <a:buSzPts val="1400"/>
              <a:buNone/>
              <a:defRPr>
                <a:solidFill>
                  <a:schemeClr val="dk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no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1pPr>
            <a:lvl2pPr lvl="1"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2pPr>
            <a:lvl3pPr lvl="2"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3pPr>
            <a:lvl4pPr lvl="3"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4pPr>
            <a:lvl5pPr lvl="4"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5pPr>
            <a:lvl6pPr lvl="5"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6pPr>
            <a:lvl7pPr lvl="6"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7pPr>
            <a:lvl8pPr lvl="7"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8pPr>
            <a:lvl9pPr lvl="8" rtl="0">
              <a:spcBef>
                <a:spcPts val="0"/>
              </a:spcBef>
              <a:spcAft>
                <a:spcPts val="0"/>
              </a:spcAft>
              <a:buClr>
                <a:schemeClr val="dk1"/>
              </a:buClr>
              <a:buSzPts val="3000"/>
              <a:buFont typeface="Fjalla One"/>
              <a:buNone/>
              <a:defRPr sz="3000" b="1">
                <a:solidFill>
                  <a:schemeClr val="dk1"/>
                </a:solidFill>
                <a:latin typeface="Fjalla One"/>
                <a:ea typeface="Fjalla One"/>
                <a:cs typeface="Fjalla One"/>
                <a:sym typeface="Fjalla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1pPr>
            <a:lvl2pPr marL="914400" lvl="1"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7" r:id="rId4"/>
    <p:sldLayoutId id="2147483658" r:id="rId5"/>
    <p:sldLayoutId id="2147483659" r:id="rId6"/>
    <p:sldLayoutId id="2147483665" r:id="rId7"/>
    <p:sldLayoutId id="2147483670" r:id="rId8"/>
    <p:sldLayoutId id="2147483672" r:id="rId9"/>
    <p:sldLayoutId id="2147483680" r:id="rId10"/>
    <p:sldLayoutId id="2147483683" r:id="rId11"/>
    <p:sldLayoutId id="2147483689" r:id="rId12"/>
    <p:sldLayoutId id="2147483692" r:id="rId13"/>
    <p:sldLayoutId id="2147483694" r:id="rId14"/>
    <p:sldLayoutId id="2147483695" r:id="rId15"/>
  </p:sldLayoutIdLst>
  <mc:AlternateContent xmlns:mc="http://schemas.openxmlformats.org/markup-compatibility/2006" xmlns:p14="http://schemas.microsoft.com/office/powerpoint/2010/main">
    <mc:Choice Requires="p14">
      <p:transition spd="slow">
        <p:push/>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6"/>
          <p:cNvSpPr txBox="1">
            <a:spLocks noGrp="1"/>
          </p:cNvSpPr>
          <p:nvPr>
            <p:ph type="ctrTitle"/>
          </p:nvPr>
        </p:nvSpPr>
        <p:spPr>
          <a:xfrm>
            <a:off x="4449379" y="1835150"/>
            <a:ext cx="4591050" cy="20155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600" dirty="0" smtClean="0"/>
              <a:t>Public Management</a:t>
            </a:r>
            <a:endParaRPr sz="3600" dirty="0"/>
          </a:p>
        </p:txBody>
      </p:sp>
      <p:sp>
        <p:nvSpPr>
          <p:cNvPr id="352" name="Google Shape;352;p56"/>
          <p:cNvSpPr txBox="1">
            <a:spLocks noGrp="1"/>
          </p:cNvSpPr>
          <p:nvPr>
            <p:ph type="subTitle" idx="1"/>
          </p:nvPr>
        </p:nvSpPr>
        <p:spPr>
          <a:xfrm>
            <a:off x="5588498" y="4543500"/>
            <a:ext cx="2666502" cy="409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solidFill>
                  <a:schemeClr val="dk1"/>
                </a:solidFill>
              </a:rPr>
              <a:t>Name: Abdullah Eldayri</a:t>
            </a:r>
          </a:p>
          <a:p>
            <a:pPr marL="0" lvl="0" indent="0" algn="l" rtl="0">
              <a:spcBef>
                <a:spcPts val="0"/>
              </a:spcBef>
              <a:spcAft>
                <a:spcPts val="0"/>
              </a:spcAft>
              <a:buNone/>
            </a:pPr>
            <a:r>
              <a:rPr lang="en-US" dirty="0"/>
              <a:t>ID: 4060</a:t>
            </a:r>
            <a:endParaRPr dirty="0">
              <a:solidFill>
                <a:schemeClr val="dk1"/>
              </a:solidFill>
            </a:endParaRPr>
          </a:p>
        </p:txBody>
      </p:sp>
      <p:pic>
        <p:nvPicPr>
          <p:cNvPr id="353" name="Google Shape;353;p56"/>
          <p:cNvPicPr preferRelativeResize="0"/>
          <p:nvPr/>
        </p:nvPicPr>
        <p:blipFill>
          <a:blip r:embed="rId3">
            <a:alphaModFix/>
          </a:blip>
          <a:stretch>
            <a:fillRect/>
          </a:stretch>
        </p:blipFill>
        <p:spPr>
          <a:xfrm>
            <a:off x="427050" y="1264225"/>
            <a:ext cx="3802125" cy="3802125"/>
          </a:xfrm>
          <a:prstGeom prst="rect">
            <a:avLst/>
          </a:prstGeom>
          <a:noFill/>
          <a:ln>
            <a:noFill/>
          </a:ln>
        </p:spPr>
      </p:pic>
      <p:sp>
        <p:nvSpPr>
          <p:cNvPr id="354" name="Google Shape;354;p56"/>
          <p:cNvSpPr/>
          <p:nvPr/>
        </p:nvSpPr>
        <p:spPr>
          <a:xfrm>
            <a:off x="5013125" y="3165288"/>
            <a:ext cx="2791800" cy="136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56"/>
          <p:cNvSpPr/>
          <p:nvPr/>
        </p:nvSpPr>
        <p:spPr>
          <a:xfrm>
            <a:off x="0" y="402425"/>
            <a:ext cx="8541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Picture 1">
            <a:extLst>
              <a:ext uri="{FF2B5EF4-FFF2-40B4-BE49-F238E27FC236}">
                <a16:creationId xmlns:a16="http://schemas.microsoft.com/office/drawing/2014/main" id="{C9877E22-C296-0A47-3E22-36081CA097BD}"/>
              </a:ext>
            </a:extLst>
          </p:cNvPr>
          <p:cNvPicPr>
            <a:picLocks noChangeAspect="1"/>
          </p:cNvPicPr>
          <p:nvPr/>
        </p:nvPicPr>
        <p:blipFill>
          <a:blip r:embed="rId4"/>
          <a:stretch>
            <a:fillRect/>
          </a:stretch>
        </p:blipFill>
        <p:spPr>
          <a:xfrm>
            <a:off x="8319563" y="109271"/>
            <a:ext cx="720866" cy="711297"/>
          </a:xfrm>
          <a:prstGeom prst="rect">
            <a:avLst/>
          </a:prstGeom>
        </p:spPr>
      </p:pic>
      <p:pic>
        <p:nvPicPr>
          <p:cNvPr id="3" name="Picture 2">
            <a:extLst>
              <a:ext uri="{FF2B5EF4-FFF2-40B4-BE49-F238E27FC236}">
                <a16:creationId xmlns:a16="http://schemas.microsoft.com/office/drawing/2014/main" id="{9BD9F6FD-9754-5757-EDAF-3786E2CA3913}"/>
              </a:ext>
            </a:extLst>
          </p:cNvPr>
          <p:cNvPicPr>
            <a:picLocks noChangeAspect="1"/>
          </p:cNvPicPr>
          <p:nvPr/>
        </p:nvPicPr>
        <p:blipFill>
          <a:blip r:embed="rId5"/>
          <a:stretch>
            <a:fillRect/>
          </a:stretch>
        </p:blipFill>
        <p:spPr>
          <a:xfrm>
            <a:off x="0" y="183245"/>
            <a:ext cx="888505" cy="684008"/>
          </a:xfrm>
          <a:prstGeom prst="rect">
            <a:avLst/>
          </a:prstGeom>
        </p:spPr>
      </p:pic>
      <p:sp>
        <p:nvSpPr>
          <p:cNvPr id="5" name="TextBox 4">
            <a:extLst>
              <a:ext uri="{FF2B5EF4-FFF2-40B4-BE49-F238E27FC236}">
                <a16:creationId xmlns:a16="http://schemas.microsoft.com/office/drawing/2014/main" id="{9BCB593F-3FBD-4963-7DE7-8D970A10F73A}"/>
              </a:ext>
            </a:extLst>
          </p:cNvPr>
          <p:cNvSpPr txBox="1"/>
          <p:nvPr/>
        </p:nvSpPr>
        <p:spPr>
          <a:xfrm>
            <a:off x="2435084" y="156508"/>
            <a:ext cx="6754429"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AU" sz="1800" b="0" i="0" u="none" strike="noStrike" kern="0" cap="none" spc="0" normalizeH="0" baseline="0" noProof="0" dirty="0" smtClean="0">
                <a:ln>
                  <a:noFill/>
                </a:ln>
                <a:solidFill>
                  <a:srgbClr val="000000"/>
                </a:solidFill>
                <a:effectLst/>
                <a:uLnTx/>
                <a:uFillTx/>
                <a:latin typeface="Arial"/>
                <a:cs typeface="Arial"/>
                <a:sym typeface="Arial"/>
              </a:rPr>
              <a:t>Libyan International Medical University</a:t>
            </a:r>
            <a:br>
              <a:rPr kumimoji="0" lang="en-AU" sz="1800" b="0" i="0" u="none" strike="noStrike" kern="0" cap="none" spc="0" normalizeH="0" baseline="0" noProof="0" dirty="0" smtClean="0">
                <a:ln>
                  <a:noFill/>
                </a:ln>
                <a:solidFill>
                  <a:srgbClr val="000000"/>
                </a:solidFill>
                <a:effectLst/>
                <a:uLnTx/>
                <a:uFillTx/>
                <a:latin typeface="Arial"/>
                <a:cs typeface="Arial"/>
                <a:sym typeface="Arial"/>
              </a:rPr>
            </a:br>
            <a:r>
              <a:rPr kumimoji="0" lang="en-AU" sz="1800" b="0" i="0" u="none" strike="noStrike" kern="0" cap="none" spc="0" normalizeH="0" baseline="0" noProof="0" dirty="0" smtClean="0">
                <a:ln>
                  <a:noFill/>
                </a:ln>
                <a:solidFill>
                  <a:srgbClr val="000000"/>
                </a:solidFill>
                <a:effectLst/>
                <a:uLnTx/>
                <a:uFillTx/>
                <a:latin typeface="Arial"/>
                <a:cs typeface="Arial"/>
                <a:sym typeface="Arial"/>
              </a:rPr>
              <a:t>Faculty of Business Administration</a:t>
            </a:r>
            <a:endParaRPr kumimoji="0" lang="en-AU" sz="1800" b="0" i="0" u="none" strike="noStrike" kern="0" cap="none" spc="0" normalizeH="0" baseline="0" noProof="0" dirty="0">
              <a:ln>
                <a:noFill/>
              </a:ln>
              <a:solidFill>
                <a:srgbClr val="000000"/>
              </a:solidFill>
              <a:effectLst/>
              <a:uLnTx/>
              <a:uFillTx/>
              <a:latin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1"/>
                                        </p:tgtEl>
                                        <p:attrNameLst>
                                          <p:attrName>style.visibility</p:attrName>
                                        </p:attrNameLst>
                                      </p:cBhvr>
                                      <p:to>
                                        <p:strVal val="visible"/>
                                      </p:to>
                                    </p:set>
                                    <p:animEffect transition="in" filter="fade">
                                      <p:cBhvr>
                                        <p:cTn id="7" dur="1000"/>
                                        <p:tgtEl>
                                          <p:spTgt spid="351"/>
                                        </p:tgtEl>
                                      </p:cBhvr>
                                    </p:animEffect>
                                  </p:childTnLst>
                                </p:cTn>
                              </p:par>
                              <p:par>
                                <p:cTn id="8" presetID="10" presetClass="entr" presetSubtype="0" fill="hold" nodeType="withEffect">
                                  <p:stCondLst>
                                    <p:cond delay="0"/>
                                  </p:stCondLst>
                                  <p:childTnLst>
                                    <p:set>
                                      <p:cBhvr>
                                        <p:cTn id="9" dur="1" fill="hold">
                                          <p:stCondLst>
                                            <p:cond delay="0"/>
                                          </p:stCondLst>
                                        </p:cTn>
                                        <p:tgtEl>
                                          <p:spTgt spid="352"/>
                                        </p:tgtEl>
                                        <p:attrNameLst>
                                          <p:attrName>style.visibility</p:attrName>
                                        </p:attrNameLst>
                                      </p:cBhvr>
                                      <p:to>
                                        <p:strVal val="visible"/>
                                      </p:to>
                                    </p:set>
                                    <p:animEffect transition="in" filter="fade">
                                      <p:cBhvr>
                                        <p:cTn id="10" dur="1000"/>
                                        <p:tgtEl>
                                          <p:spTgt spid="352"/>
                                        </p:tgtEl>
                                      </p:cBhvr>
                                    </p:animEffect>
                                  </p:childTnLst>
                                </p:cTn>
                              </p:par>
                              <p:par>
                                <p:cTn id="11" presetID="10" presetClass="entr" presetSubtype="0" fill="hold" nodeType="withEffect">
                                  <p:stCondLst>
                                    <p:cond delay="0"/>
                                  </p:stCondLst>
                                  <p:childTnLst>
                                    <p:set>
                                      <p:cBhvr>
                                        <p:cTn id="12" dur="1" fill="hold">
                                          <p:stCondLst>
                                            <p:cond delay="0"/>
                                          </p:stCondLst>
                                        </p:cTn>
                                        <p:tgtEl>
                                          <p:spTgt spid="354"/>
                                        </p:tgtEl>
                                        <p:attrNameLst>
                                          <p:attrName>style.visibility</p:attrName>
                                        </p:attrNameLst>
                                      </p:cBhvr>
                                      <p:to>
                                        <p:strVal val="visible"/>
                                      </p:to>
                                    </p:set>
                                    <p:animEffect transition="in" filter="fade">
                                      <p:cBhvr>
                                        <p:cTn id="13" dur="1000"/>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6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 dirty="0"/>
              <a:t>Why </a:t>
            </a:r>
            <a:r>
              <a:rPr lang="en-US" dirty="0" smtClean="0"/>
              <a:t>We Study Public Management</a:t>
            </a:r>
            <a:endParaRPr lang="en-US" dirty="0"/>
          </a:p>
        </p:txBody>
      </p:sp>
      <p:sp>
        <p:nvSpPr>
          <p:cNvPr id="460" name="Google Shape;460;p66"/>
          <p:cNvSpPr txBox="1">
            <a:spLocks noGrp="1"/>
          </p:cNvSpPr>
          <p:nvPr>
            <p:ph type="subTitle" idx="1"/>
          </p:nvPr>
        </p:nvSpPr>
        <p:spPr>
          <a:xfrm>
            <a:off x="301296" y="2704589"/>
            <a:ext cx="4766554" cy="834300"/>
          </a:xfrm>
          <a:prstGeom prst="rect">
            <a:avLst/>
          </a:prstGeom>
        </p:spPr>
        <p:txBody>
          <a:bodyPr spcFirstLastPara="1" wrap="square" lIns="91425" tIns="91425" rIns="91425" bIns="91425" anchor="ctr" anchorCtr="0">
            <a:noAutofit/>
          </a:bodyPr>
          <a:lstStyle/>
          <a:p>
            <a:pPr>
              <a:lnSpc>
                <a:spcPct val="150000"/>
              </a:lnSpc>
            </a:pPr>
            <a:r>
              <a:rPr lang="en-AU" sz="2000" dirty="0">
                <a:solidFill>
                  <a:srgbClr val="000000"/>
                </a:solidFill>
                <a:latin typeface="-apple-system"/>
              </a:rPr>
              <a:t>You may be wondering what the typical topics will be for this kind of study stream. These could include:</a:t>
            </a:r>
          </a:p>
          <a:p>
            <a:pPr>
              <a:lnSpc>
                <a:spcPct val="150000"/>
              </a:lnSpc>
            </a:pPr>
            <a:endParaRPr lang="en-AU" sz="2000" dirty="0">
              <a:solidFill>
                <a:srgbClr val="000000"/>
              </a:solidFill>
              <a:latin typeface="-apple-system"/>
            </a:endParaRPr>
          </a:p>
          <a:p>
            <a:pPr>
              <a:lnSpc>
                <a:spcPct val="150000"/>
              </a:lnSpc>
              <a:buFont typeface="Arial" panose="020B0604020202020204" pitchFamily="34" charset="0"/>
              <a:buChar char="•"/>
            </a:pPr>
            <a:r>
              <a:rPr lang="en-AU" sz="2000" dirty="0">
                <a:solidFill>
                  <a:srgbClr val="000000"/>
                </a:solidFill>
                <a:latin typeface="-apple-system"/>
              </a:rPr>
              <a:t>Marketing management</a:t>
            </a:r>
          </a:p>
          <a:p>
            <a:pPr>
              <a:lnSpc>
                <a:spcPct val="150000"/>
              </a:lnSpc>
              <a:buFont typeface="Arial" panose="020B0604020202020204" pitchFamily="34" charset="0"/>
              <a:buChar char="•"/>
            </a:pPr>
            <a:r>
              <a:rPr lang="en-AU" sz="2000" dirty="0">
                <a:solidFill>
                  <a:srgbClr val="000000"/>
                </a:solidFill>
                <a:latin typeface="-apple-system"/>
              </a:rPr>
              <a:t>Negotiation strategies</a:t>
            </a:r>
          </a:p>
          <a:p>
            <a:pPr>
              <a:lnSpc>
                <a:spcPct val="150000"/>
              </a:lnSpc>
              <a:buFont typeface="Arial" panose="020B0604020202020204" pitchFamily="34" charset="0"/>
              <a:buChar char="•"/>
            </a:pPr>
            <a:r>
              <a:rPr lang="en-AU" sz="2000" dirty="0">
                <a:solidFill>
                  <a:srgbClr val="000000"/>
                </a:solidFill>
                <a:latin typeface="-apple-system"/>
              </a:rPr>
              <a:t>Planning</a:t>
            </a:r>
          </a:p>
          <a:p>
            <a:pPr>
              <a:lnSpc>
                <a:spcPct val="150000"/>
              </a:lnSpc>
              <a:buFont typeface="Arial" panose="020B0604020202020204" pitchFamily="34" charset="0"/>
              <a:buChar char="•"/>
            </a:pPr>
            <a:r>
              <a:rPr lang="en-AU" sz="2000" dirty="0">
                <a:solidFill>
                  <a:srgbClr val="000000"/>
                </a:solidFill>
                <a:latin typeface="-apple-system"/>
              </a:rPr>
              <a:t>Economics</a:t>
            </a:r>
          </a:p>
          <a:p>
            <a:pPr>
              <a:lnSpc>
                <a:spcPct val="150000"/>
              </a:lnSpc>
              <a:buFont typeface="Arial" panose="020B0604020202020204" pitchFamily="34" charset="0"/>
              <a:buChar char="•"/>
            </a:pPr>
            <a:r>
              <a:rPr lang="en-AU" sz="2000" dirty="0">
                <a:solidFill>
                  <a:srgbClr val="000000"/>
                </a:solidFill>
                <a:latin typeface="-apple-system"/>
              </a:rPr>
              <a:t>Public policy</a:t>
            </a:r>
          </a:p>
          <a:p>
            <a:pPr marL="0" lvl="0" indent="0" algn="l" rtl="0">
              <a:spcBef>
                <a:spcPts val="0"/>
              </a:spcBef>
              <a:spcAft>
                <a:spcPts val="0"/>
              </a:spcAft>
              <a:buNone/>
            </a:pPr>
            <a:endParaRPr dirty="0"/>
          </a:p>
        </p:txBody>
      </p:sp>
      <p:pic>
        <p:nvPicPr>
          <p:cNvPr id="2" name="Google Shape;790;p74">
            <a:extLst>
              <a:ext uri="{FF2B5EF4-FFF2-40B4-BE49-F238E27FC236}">
                <a16:creationId xmlns:a16="http://schemas.microsoft.com/office/drawing/2014/main" id="{EA0960E1-FA69-0924-2C39-E7C65E21E557}"/>
              </a:ext>
            </a:extLst>
          </p:cNvPr>
          <p:cNvPicPr preferRelativeResize="0"/>
          <p:nvPr/>
        </p:nvPicPr>
        <p:blipFill>
          <a:blip r:embed="rId3">
            <a:alphaModFix/>
          </a:blip>
          <a:stretch>
            <a:fillRect/>
          </a:stretch>
        </p:blipFill>
        <p:spPr>
          <a:xfrm>
            <a:off x="5067850" y="1083664"/>
            <a:ext cx="4076150" cy="4076150"/>
          </a:xfrm>
          <a:prstGeom prst="rect">
            <a:avLst/>
          </a:prstGeom>
          <a:noFill/>
          <a:ln>
            <a:noFill/>
          </a:ln>
        </p:spPr>
      </p:pic>
      <p:sp>
        <p:nvSpPr>
          <p:cNvPr id="3" name="TextBox 2">
            <a:extLst>
              <a:ext uri="{FF2B5EF4-FFF2-40B4-BE49-F238E27FC236}">
                <a16:creationId xmlns:a16="http://schemas.microsoft.com/office/drawing/2014/main" id="{C0247AA2-7690-2D49-BB25-1AB5B3F635B2}"/>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60"/>
                                        </p:tgtEl>
                                        <p:attrNameLst>
                                          <p:attrName>style.visibility</p:attrName>
                                        </p:attrNameLst>
                                      </p:cBhvr>
                                      <p:to>
                                        <p:strVal val="visible"/>
                                      </p:to>
                                    </p:set>
                                    <p:anim calcmode="lin" valueType="num">
                                      <p:cBhvr additive="base">
                                        <p:cTn id="7" dur="1000"/>
                                        <p:tgtEl>
                                          <p:spTgt spid="460"/>
                                        </p:tgtEl>
                                        <p:attrNameLst>
                                          <p:attrName>ppt_x</p:attrName>
                                        </p:attrNameLst>
                                      </p:cBhvr>
                                      <p:tavLst>
                                        <p:tav tm="0">
                                          <p:val>
                                            <p:strVal val="#ppt_x-1"/>
                                          </p:val>
                                        </p:tav>
                                        <p:tav tm="100000">
                                          <p:val>
                                            <p:strVal val="#ppt_x"/>
                                          </p:val>
                                        </p:tav>
                                      </p:tavLst>
                                    </p:anim>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p:tgtEl>
                                          <p:spTgt spid="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5" name="Google Shape;425;p61"/>
          <p:cNvSpPr txBox="1">
            <a:spLocks noGrp="1"/>
          </p:cNvSpPr>
          <p:nvPr>
            <p:ph type="title"/>
          </p:nvPr>
        </p:nvSpPr>
        <p:spPr>
          <a:xfrm>
            <a:off x="328486" y="3052125"/>
            <a:ext cx="8894536" cy="1034425"/>
          </a:xfrm>
          <a:prstGeom prst="rect">
            <a:avLst/>
          </a:prstGeom>
        </p:spPr>
        <p:txBody>
          <a:bodyPr spcFirstLastPara="1" wrap="square" lIns="91425" tIns="91425" rIns="91425" bIns="91425" anchor="ctr" anchorCtr="0">
            <a:noAutofit/>
          </a:bodyPr>
          <a:lstStyle/>
          <a:p>
            <a:pPr lvl="0"/>
            <a:r>
              <a:rPr lang="en-US" dirty="0"/>
              <a:t>Where Do We Use Public Management?</a:t>
            </a:r>
            <a:endParaRPr lang="en-US" dirty="0"/>
          </a:p>
        </p:txBody>
      </p:sp>
      <p:sp>
        <p:nvSpPr>
          <p:cNvPr id="426" name="Google Shape;426;p61"/>
          <p:cNvSpPr txBox="1">
            <a:spLocks noGrp="1"/>
          </p:cNvSpPr>
          <p:nvPr>
            <p:ph type="title" idx="2"/>
          </p:nvPr>
        </p:nvSpPr>
        <p:spPr>
          <a:xfrm>
            <a:off x="713225" y="1056950"/>
            <a:ext cx="3292500" cy="1156800"/>
          </a:xfrm>
          <a:prstGeom prst="rect">
            <a:avLst/>
          </a:prstGeom>
        </p:spPr>
        <p:txBody>
          <a:bodyPr spcFirstLastPara="1" wrap="square" lIns="182875" tIns="182875" rIns="91425" bIns="91425" anchor="ctr" anchorCtr="0">
            <a:noAutofit/>
          </a:bodyPr>
          <a:lstStyle/>
          <a:p>
            <a:pPr marL="0" lvl="0" indent="0" algn="l" rtl="0">
              <a:spcBef>
                <a:spcPts val="0"/>
              </a:spcBef>
              <a:spcAft>
                <a:spcPts val="0"/>
              </a:spcAft>
              <a:buNone/>
            </a:pPr>
            <a:r>
              <a:rPr lang="fr" dirty="0"/>
              <a:t>04</a:t>
            </a:r>
            <a:endParaRPr dirty="0"/>
          </a:p>
        </p:txBody>
      </p:sp>
      <p:pic>
        <p:nvPicPr>
          <p:cNvPr id="2" name="Google Shape;811;p77">
            <a:extLst>
              <a:ext uri="{FF2B5EF4-FFF2-40B4-BE49-F238E27FC236}">
                <a16:creationId xmlns:a16="http://schemas.microsoft.com/office/drawing/2014/main" id="{6A829385-B49D-802F-562C-5F7944698D41}"/>
              </a:ext>
            </a:extLst>
          </p:cNvPr>
          <p:cNvPicPr preferRelativeResize="0"/>
          <p:nvPr/>
        </p:nvPicPr>
        <p:blipFill rotWithShape="1">
          <a:blip r:embed="rId3">
            <a:alphaModFix/>
          </a:blip>
          <a:srcRect/>
          <a:stretch/>
        </p:blipFill>
        <p:spPr>
          <a:xfrm>
            <a:off x="4591050" y="0"/>
            <a:ext cx="4552950" cy="2457450"/>
          </a:xfrm>
          <a:prstGeom prst="rect">
            <a:avLst/>
          </a:prstGeom>
          <a:noFill/>
          <a:ln>
            <a:noFill/>
          </a:ln>
        </p:spPr>
      </p:pic>
      <p:sp>
        <p:nvSpPr>
          <p:cNvPr id="3" name="TextBox 2">
            <a:extLst>
              <a:ext uri="{FF2B5EF4-FFF2-40B4-BE49-F238E27FC236}">
                <a16:creationId xmlns:a16="http://schemas.microsoft.com/office/drawing/2014/main" id="{F68DF4E8-138D-6330-7DA0-1F8992622603}"/>
              </a:ext>
            </a:extLst>
          </p:cNvPr>
          <p:cNvSpPr txBox="1"/>
          <p:nvPr/>
        </p:nvSpPr>
        <p:spPr>
          <a:xfrm>
            <a:off x="8568265" y="4620280"/>
            <a:ext cx="6547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10</a:t>
            </a:r>
          </a:p>
        </p:txBody>
      </p:sp>
    </p:spTree>
    <p:extLst>
      <p:ext uri="{BB962C8B-B14F-4D97-AF65-F5344CB8AC3E}">
        <p14:creationId xmlns:p14="http://schemas.microsoft.com/office/powerpoint/2010/main" val="368141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5"/>
                                        </p:tgtEl>
                                        <p:attrNameLst>
                                          <p:attrName>style.visibility</p:attrName>
                                        </p:attrNameLst>
                                      </p:cBhvr>
                                      <p:to>
                                        <p:strVal val="visible"/>
                                      </p:to>
                                    </p:set>
                                    <p:animEffect transition="in" filter="fade">
                                      <p:cBhvr>
                                        <p:cTn id="7" dur="1000"/>
                                        <p:tgtEl>
                                          <p:spTgt spid="425"/>
                                        </p:tgtEl>
                                      </p:cBhvr>
                                    </p:animEffect>
                                  </p:childTnLst>
                                </p:cTn>
                              </p:par>
                              <p:par>
                                <p:cTn id="8" presetID="10" presetClass="entr" presetSubtype="0" fill="hold" nodeType="withEffect">
                                  <p:stCondLst>
                                    <p:cond delay="0"/>
                                  </p:stCondLst>
                                  <p:childTnLst>
                                    <p:set>
                                      <p:cBhvr>
                                        <p:cTn id="9" dur="1" fill="hold">
                                          <p:stCondLst>
                                            <p:cond delay="0"/>
                                          </p:stCondLst>
                                        </p:cTn>
                                        <p:tgtEl>
                                          <p:spTgt spid="426"/>
                                        </p:tgtEl>
                                        <p:attrNameLst>
                                          <p:attrName>style.visibility</p:attrName>
                                        </p:attrNameLst>
                                      </p:cBhvr>
                                      <p:to>
                                        <p:strVal val="visible"/>
                                      </p:to>
                                    </p:set>
                                    <p:animEffect transition="in" filter="fade">
                                      <p:cBhvr>
                                        <p:cTn id="10" dur="1000"/>
                                        <p:tgtEl>
                                          <p:spTgt spid="426"/>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p:tgtEl>
                                          <p:spTgt spid="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45"/>
        <p:cNvGrpSpPr/>
        <p:nvPr/>
      </p:nvGrpSpPr>
      <p:grpSpPr>
        <a:xfrm>
          <a:off x="0" y="0"/>
          <a:ext cx="0" cy="0"/>
          <a:chOff x="0" y="0"/>
          <a:chExt cx="0" cy="0"/>
        </a:xfrm>
      </p:grpSpPr>
      <p:sp>
        <p:nvSpPr>
          <p:cNvPr id="2046" name="Google Shape;2046;p1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
              <a:t>RESSOURCES</a:t>
            </a:r>
            <a:endParaRPr/>
          </a:p>
        </p:txBody>
      </p:sp>
      <p:sp>
        <p:nvSpPr>
          <p:cNvPr id="2047" name="Google Shape;2047;p121"/>
          <p:cNvSpPr txBox="1">
            <a:spLocks noGrp="1"/>
          </p:cNvSpPr>
          <p:nvPr>
            <p:ph type="body" idx="1"/>
          </p:nvPr>
        </p:nvSpPr>
        <p:spPr>
          <a:xfrm>
            <a:off x="330125" y="2210825"/>
            <a:ext cx="3850800" cy="2247600"/>
          </a:xfrm>
          <a:prstGeom prst="rect">
            <a:avLst/>
          </a:prstGeom>
        </p:spPr>
        <p:txBody>
          <a:bodyPr spcFirstLastPara="1" wrap="square" lIns="91425" tIns="91425" rIns="91425" bIns="91425" anchor="t" anchorCtr="0">
            <a:noAutofit/>
          </a:bodyPr>
          <a:lstStyle/>
          <a:p>
            <a:pPr marL="457200" indent="-457200">
              <a:lnSpc>
                <a:spcPct val="200000"/>
              </a:lnSpc>
            </a:pPr>
            <a:r>
              <a:rPr lang="en-AU" sz="1400" dirty="0">
                <a:effectLst/>
                <a:latin typeface="Times New Roman" panose="02020603050405020304" pitchFamily="18" charset="0"/>
              </a:rPr>
              <a:t>Admin. (2022, March 17). </a:t>
            </a:r>
            <a:r>
              <a:rPr lang="en-AU" sz="1400" i="1" dirty="0">
                <a:effectLst/>
                <a:latin typeface="Times New Roman" panose="02020603050405020304" pitchFamily="18" charset="0"/>
              </a:rPr>
              <a:t>Public Management - Concept, examples and importance - Daily Concepts</a:t>
            </a:r>
            <a:r>
              <a:rPr lang="en-AU" sz="1400" dirty="0">
                <a:effectLst/>
                <a:latin typeface="Times New Roman" panose="02020603050405020304" pitchFamily="18" charset="0"/>
              </a:rPr>
              <a:t>. Daily Concepts.</a:t>
            </a:r>
            <a:endParaRPr sz="1400" dirty="0"/>
          </a:p>
        </p:txBody>
      </p:sp>
      <p:sp>
        <p:nvSpPr>
          <p:cNvPr id="2048" name="Google Shape;2048;p121"/>
          <p:cNvSpPr txBox="1">
            <a:spLocks noGrp="1"/>
          </p:cNvSpPr>
          <p:nvPr>
            <p:ph type="body" idx="2"/>
          </p:nvPr>
        </p:nvSpPr>
        <p:spPr>
          <a:xfrm>
            <a:off x="4602325" y="2128275"/>
            <a:ext cx="3824100" cy="2247600"/>
          </a:xfrm>
          <a:prstGeom prst="rect">
            <a:avLst/>
          </a:prstGeom>
        </p:spPr>
        <p:txBody>
          <a:bodyPr spcFirstLastPara="1" wrap="square" lIns="91425" tIns="91425" rIns="91425" bIns="91425" anchor="t" anchorCtr="0">
            <a:noAutofit/>
          </a:bodyPr>
          <a:lstStyle/>
          <a:p>
            <a:pPr marL="457200" indent="-457200">
              <a:lnSpc>
                <a:spcPct val="200000"/>
              </a:lnSpc>
            </a:pPr>
            <a:r>
              <a:rPr lang="en-AU" sz="1400" dirty="0">
                <a:effectLst/>
                <a:latin typeface="Times New Roman" panose="02020603050405020304" pitchFamily="18" charset="0"/>
              </a:rPr>
              <a:t>Rahim, H. (2022b, June 3). </a:t>
            </a:r>
            <a:r>
              <a:rPr lang="en-AU" sz="1400" i="1" dirty="0">
                <a:effectLst/>
                <a:latin typeface="Times New Roman" panose="02020603050405020304" pitchFamily="18" charset="0"/>
              </a:rPr>
              <a:t>What is Public Management? Should you study it? | MANCOSA</a:t>
            </a:r>
            <a:r>
              <a:rPr lang="en-AU" sz="1400" dirty="0">
                <a:effectLst/>
                <a:latin typeface="Times New Roman" panose="02020603050405020304" pitchFamily="18" charset="0"/>
              </a:rPr>
              <a:t>. MANCOSA. </a:t>
            </a:r>
            <a:endParaRPr sz="1400" dirty="0"/>
          </a:p>
        </p:txBody>
      </p:sp>
      <p:sp>
        <p:nvSpPr>
          <p:cNvPr id="2" name="TextBox 1">
            <a:extLst>
              <a:ext uri="{FF2B5EF4-FFF2-40B4-BE49-F238E27FC236}">
                <a16:creationId xmlns:a16="http://schemas.microsoft.com/office/drawing/2014/main" id="{0DE5B575-3089-8A65-79FF-0A390034EDA0}"/>
              </a:ext>
            </a:extLst>
          </p:cNvPr>
          <p:cNvSpPr txBox="1"/>
          <p:nvPr/>
        </p:nvSpPr>
        <p:spPr>
          <a:xfrm>
            <a:off x="8525600" y="4620280"/>
            <a:ext cx="64097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11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34"/>
        <p:cNvGrpSpPr/>
        <p:nvPr/>
      </p:nvGrpSpPr>
      <p:grpSpPr>
        <a:xfrm>
          <a:off x="0" y="0"/>
          <a:ext cx="0" cy="0"/>
          <a:chOff x="0" y="0"/>
          <a:chExt cx="0" cy="0"/>
        </a:xfrm>
      </p:grpSpPr>
      <p:sp>
        <p:nvSpPr>
          <p:cNvPr id="835" name="Google Shape;835;p80"/>
          <p:cNvSpPr txBox="1">
            <a:spLocks noGrp="1"/>
          </p:cNvSpPr>
          <p:nvPr>
            <p:ph type="subTitle" idx="1"/>
          </p:nvPr>
        </p:nvSpPr>
        <p:spPr>
          <a:xfrm>
            <a:off x="4775750" y="3146250"/>
            <a:ext cx="3651000" cy="7254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dirty="0"/>
          </a:p>
        </p:txBody>
      </p:sp>
      <p:sp>
        <p:nvSpPr>
          <p:cNvPr id="836" name="Google Shape;836;p80"/>
          <p:cNvSpPr txBox="1">
            <a:spLocks noGrp="1"/>
          </p:cNvSpPr>
          <p:nvPr>
            <p:ph type="title"/>
          </p:nvPr>
        </p:nvSpPr>
        <p:spPr>
          <a:xfrm>
            <a:off x="4295625" y="1732611"/>
            <a:ext cx="4848375" cy="1511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sz="3600" dirty="0"/>
          </a:p>
        </p:txBody>
      </p:sp>
      <p:sp>
        <p:nvSpPr>
          <p:cNvPr id="2" name="Google Shape;464;p66">
            <a:extLst>
              <a:ext uri="{FF2B5EF4-FFF2-40B4-BE49-F238E27FC236}">
                <a16:creationId xmlns:a16="http://schemas.microsoft.com/office/drawing/2014/main" id="{2AB864DA-9B18-E780-9B81-340EEB3C34A4}"/>
              </a:ext>
            </a:extLst>
          </p:cNvPr>
          <p:cNvSpPr/>
          <p:nvPr/>
        </p:nvSpPr>
        <p:spPr>
          <a:xfrm>
            <a:off x="0" y="942037"/>
            <a:ext cx="9144000" cy="3259421"/>
          </a:xfrm>
          <a:prstGeom prst="rect">
            <a:avLst/>
          </a:prstGeom>
          <a:solidFill>
            <a:schemeClr val="lt2"/>
          </a:solidFill>
          <a:ln>
            <a:noFill/>
          </a:ln>
        </p:spPr>
        <p:txBody>
          <a:bodyPr spcFirstLastPara="1" wrap="square" lIns="91425" tIns="91425" rIns="91425" bIns="91425" anchor="ctr" anchorCtr="0">
            <a:noAutofit/>
          </a:bodyPr>
          <a:lstStyle/>
          <a:p>
            <a:pPr lvl="0">
              <a:buClr>
                <a:srgbClr val="263238"/>
              </a:buClr>
              <a:buSzPts val="6000"/>
            </a:pPr>
            <a:endParaRPr lang="fr" sz="5800" b="1" dirty="0">
              <a:solidFill>
                <a:srgbClr val="263238"/>
              </a:solidFill>
              <a:latin typeface="Fjalla One"/>
              <a:sym typeface="Fjalla One"/>
            </a:endParaRPr>
          </a:p>
        </p:txBody>
      </p:sp>
      <p:sp>
        <p:nvSpPr>
          <p:cNvPr id="6" name="TextBox 5">
            <a:extLst>
              <a:ext uri="{FF2B5EF4-FFF2-40B4-BE49-F238E27FC236}">
                <a16:creationId xmlns:a16="http://schemas.microsoft.com/office/drawing/2014/main" id="{A66D01B6-632C-9879-738F-FEE1F4E465B3}"/>
              </a:ext>
            </a:extLst>
          </p:cNvPr>
          <p:cNvSpPr txBox="1"/>
          <p:nvPr/>
        </p:nvSpPr>
        <p:spPr>
          <a:xfrm>
            <a:off x="7741428" y="779407"/>
            <a:ext cx="1123244" cy="9848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6000"/>
              <a:buFont typeface="Fjalla One"/>
              <a:buNone/>
              <a:tabLst/>
              <a:defRPr/>
            </a:pPr>
            <a:endParaRPr kumimoji="0" lang="fr" sz="5800" b="1" i="0" u="none" strike="noStrike" kern="0" cap="none" spc="0" normalizeH="0" baseline="0" noProof="0" dirty="0">
              <a:ln>
                <a:noFill/>
              </a:ln>
              <a:solidFill>
                <a:srgbClr val="263238"/>
              </a:solidFill>
              <a:effectLst/>
              <a:uLnTx/>
              <a:uFillTx/>
              <a:latin typeface="Fjalla One"/>
              <a:sym typeface="Fjalla One"/>
            </a:endParaRPr>
          </a:p>
        </p:txBody>
      </p:sp>
      <p:pic>
        <p:nvPicPr>
          <p:cNvPr id="3" name="Picture 2">
            <a:extLst>
              <a:ext uri="{FF2B5EF4-FFF2-40B4-BE49-F238E27FC236}">
                <a16:creationId xmlns:a16="http://schemas.microsoft.com/office/drawing/2014/main" id="{E32AF865-4745-14BB-3275-C6F801C3A4B9}"/>
              </a:ext>
            </a:extLst>
          </p:cNvPr>
          <p:cNvPicPr>
            <a:picLocks noChangeAspect="1"/>
          </p:cNvPicPr>
          <p:nvPr/>
        </p:nvPicPr>
        <p:blipFill>
          <a:blip r:embed="rId3"/>
          <a:stretch>
            <a:fillRect/>
          </a:stretch>
        </p:blipFill>
        <p:spPr>
          <a:xfrm>
            <a:off x="3081866" y="1081615"/>
            <a:ext cx="2980267" cy="2980267"/>
          </a:xfrm>
          <a:prstGeom prst="rect">
            <a:avLst/>
          </a:prstGeom>
        </p:spPr>
      </p:pic>
    </p:spTree>
    <p:extLst>
      <p:ext uri="{BB962C8B-B14F-4D97-AF65-F5344CB8AC3E}">
        <p14:creationId xmlns:p14="http://schemas.microsoft.com/office/powerpoint/2010/main" val="21931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35"/>
                                        </p:tgtEl>
                                        <p:attrNameLst>
                                          <p:attrName>style.visibility</p:attrName>
                                        </p:attrNameLst>
                                      </p:cBhvr>
                                      <p:to>
                                        <p:strVal val="visible"/>
                                      </p:to>
                                    </p:set>
                                    <p:anim calcmode="lin" valueType="num">
                                      <p:cBhvr additive="base">
                                        <p:cTn id="7" dur="1000"/>
                                        <p:tgtEl>
                                          <p:spTgt spid="835"/>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836"/>
                                        </p:tgtEl>
                                        <p:attrNameLst>
                                          <p:attrName>style.visibility</p:attrName>
                                        </p:attrNameLst>
                                      </p:cBhvr>
                                      <p:to>
                                        <p:strVal val="visible"/>
                                      </p:to>
                                    </p:set>
                                    <p:anim calcmode="lin" valueType="num">
                                      <p:cBhvr additive="base">
                                        <p:cTn id="10" dur="1000"/>
                                        <p:tgtEl>
                                          <p:spTgt spid="836"/>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p:tgtEl>
                                          <p:spTgt spid="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8"/>
          <p:cNvSpPr/>
          <p:nvPr/>
        </p:nvSpPr>
        <p:spPr>
          <a:xfrm>
            <a:off x="7329900" y="1954675"/>
            <a:ext cx="18141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58"/>
          <p:cNvSpPr/>
          <p:nvPr/>
        </p:nvSpPr>
        <p:spPr>
          <a:xfrm>
            <a:off x="7329900" y="3527325"/>
            <a:ext cx="18141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58"/>
          <p:cNvSpPr/>
          <p:nvPr/>
        </p:nvSpPr>
        <p:spPr>
          <a:xfrm>
            <a:off x="0" y="1954675"/>
            <a:ext cx="18141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58"/>
          <p:cNvSpPr/>
          <p:nvPr/>
        </p:nvSpPr>
        <p:spPr>
          <a:xfrm>
            <a:off x="0" y="3527325"/>
            <a:ext cx="1814100" cy="543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58"/>
          <p:cNvSpPr txBox="1">
            <a:spLocks noGrp="1"/>
          </p:cNvSpPr>
          <p:nvPr>
            <p:ph type="title"/>
          </p:nvPr>
        </p:nvSpPr>
        <p:spPr>
          <a:xfrm>
            <a:off x="1890100" y="2039294"/>
            <a:ext cx="2336400" cy="28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Introduction</a:t>
            </a:r>
            <a:endParaRPr dirty="0"/>
          </a:p>
        </p:txBody>
      </p:sp>
      <p:sp>
        <p:nvSpPr>
          <p:cNvPr id="371" name="Google Shape;371;p58"/>
          <p:cNvSpPr txBox="1">
            <a:spLocks noGrp="1"/>
          </p:cNvSpPr>
          <p:nvPr>
            <p:ph type="title" idx="2"/>
          </p:nvPr>
        </p:nvSpPr>
        <p:spPr>
          <a:xfrm>
            <a:off x="989738" y="2029375"/>
            <a:ext cx="8241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a:t>01</a:t>
            </a:r>
            <a:endParaRPr/>
          </a:p>
        </p:txBody>
      </p:sp>
      <p:sp>
        <p:nvSpPr>
          <p:cNvPr id="373" name="Google Shape;373;p58"/>
          <p:cNvSpPr txBox="1">
            <a:spLocks noGrp="1"/>
          </p:cNvSpPr>
          <p:nvPr>
            <p:ph type="title" idx="3"/>
          </p:nvPr>
        </p:nvSpPr>
        <p:spPr>
          <a:xfrm>
            <a:off x="3275456" y="2039294"/>
            <a:ext cx="3978194" cy="28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r" dirty="0" smtClean="0"/>
              <a:t>Definition of Public Management</a:t>
            </a:r>
            <a:endParaRPr dirty="0"/>
          </a:p>
        </p:txBody>
      </p:sp>
      <p:sp>
        <p:nvSpPr>
          <p:cNvPr id="374" name="Google Shape;374;p58"/>
          <p:cNvSpPr txBox="1">
            <a:spLocks noGrp="1"/>
          </p:cNvSpPr>
          <p:nvPr>
            <p:ph type="title" idx="4"/>
          </p:nvPr>
        </p:nvSpPr>
        <p:spPr>
          <a:xfrm>
            <a:off x="7330050" y="2029375"/>
            <a:ext cx="8241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a:t>02</a:t>
            </a:r>
            <a:endParaRPr/>
          </a:p>
        </p:txBody>
      </p:sp>
      <p:sp>
        <p:nvSpPr>
          <p:cNvPr id="376" name="Google Shape;376;p58"/>
          <p:cNvSpPr txBox="1">
            <a:spLocks noGrp="1"/>
          </p:cNvSpPr>
          <p:nvPr>
            <p:ph type="title" idx="6"/>
          </p:nvPr>
        </p:nvSpPr>
        <p:spPr>
          <a:xfrm>
            <a:off x="1890088" y="3684850"/>
            <a:ext cx="3513762" cy="28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Importance of </a:t>
            </a:r>
            <a:r>
              <a:rPr lang="en-AU" dirty="0" smtClean="0"/>
              <a:t>Public Management</a:t>
            </a:r>
            <a:endParaRPr lang="en-AU" dirty="0"/>
          </a:p>
        </p:txBody>
      </p:sp>
      <p:sp>
        <p:nvSpPr>
          <p:cNvPr id="377" name="Google Shape;377;p58"/>
          <p:cNvSpPr txBox="1">
            <a:spLocks noGrp="1"/>
          </p:cNvSpPr>
          <p:nvPr>
            <p:ph type="title" idx="7"/>
          </p:nvPr>
        </p:nvSpPr>
        <p:spPr>
          <a:xfrm>
            <a:off x="989738" y="3602025"/>
            <a:ext cx="8241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a:t>03</a:t>
            </a:r>
            <a:endParaRPr/>
          </a:p>
        </p:txBody>
      </p:sp>
      <p:sp>
        <p:nvSpPr>
          <p:cNvPr id="378" name="Google Shape;378;p58"/>
          <p:cNvSpPr txBox="1">
            <a:spLocks noGrp="1"/>
          </p:cNvSpPr>
          <p:nvPr>
            <p:ph type="subTitle" idx="8"/>
          </p:nvPr>
        </p:nvSpPr>
        <p:spPr>
          <a:xfrm>
            <a:off x="8707725" y="4658700"/>
            <a:ext cx="436275" cy="484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sz="2800" dirty="0"/>
              <a:t>1</a:t>
            </a:r>
            <a:endParaRPr sz="2800" dirty="0"/>
          </a:p>
        </p:txBody>
      </p:sp>
      <p:sp>
        <p:nvSpPr>
          <p:cNvPr id="379" name="Google Shape;379;p58"/>
          <p:cNvSpPr txBox="1">
            <a:spLocks noGrp="1"/>
          </p:cNvSpPr>
          <p:nvPr>
            <p:ph type="title" idx="9"/>
          </p:nvPr>
        </p:nvSpPr>
        <p:spPr>
          <a:xfrm>
            <a:off x="4572000" y="3654825"/>
            <a:ext cx="2635017" cy="28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fr" dirty="0"/>
              <a:t>Conclusion &amp; References</a:t>
            </a:r>
            <a:endParaRPr dirty="0"/>
          </a:p>
        </p:txBody>
      </p:sp>
      <p:sp>
        <p:nvSpPr>
          <p:cNvPr id="380" name="Google Shape;380;p58"/>
          <p:cNvSpPr txBox="1">
            <a:spLocks noGrp="1"/>
          </p:cNvSpPr>
          <p:nvPr>
            <p:ph type="title" idx="13"/>
          </p:nvPr>
        </p:nvSpPr>
        <p:spPr>
          <a:xfrm>
            <a:off x="7329901" y="3602025"/>
            <a:ext cx="8241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a:t>04</a:t>
            </a:r>
            <a:endParaRPr/>
          </a:p>
        </p:txBody>
      </p:sp>
      <p:sp>
        <p:nvSpPr>
          <p:cNvPr id="382" name="Google Shape;382;p58"/>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Table of content</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8"/>
                                        </p:tgtEl>
                                        <p:attrNameLst>
                                          <p:attrName>style.visibility</p:attrName>
                                        </p:attrNameLst>
                                      </p:cBhvr>
                                      <p:to>
                                        <p:strVal val="visible"/>
                                      </p:to>
                                    </p:set>
                                    <p:animEffect transition="in" filter="fade">
                                      <p:cBhvr>
                                        <p:cTn id="7" dur="1000"/>
                                        <p:tgtEl>
                                          <p:spTgt spid="368"/>
                                        </p:tgtEl>
                                      </p:cBhvr>
                                    </p:animEffect>
                                  </p:childTnLst>
                                </p:cTn>
                              </p:par>
                              <p:par>
                                <p:cTn id="8" presetID="10" presetClass="entr" presetSubtype="0" fill="hold" nodeType="withEffect">
                                  <p:stCondLst>
                                    <p:cond delay="0"/>
                                  </p:stCondLst>
                                  <p:childTnLst>
                                    <p:set>
                                      <p:cBhvr>
                                        <p:cTn id="9" dur="1" fill="hold">
                                          <p:stCondLst>
                                            <p:cond delay="0"/>
                                          </p:stCondLst>
                                        </p:cTn>
                                        <p:tgtEl>
                                          <p:spTgt spid="370"/>
                                        </p:tgtEl>
                                        <p:attrNameLst>
                                          <p:attrName>style.visibility</p:attrName>
                                        </p:attrNameLst>
                                      </p:cBhvr>
                                      <p:to>
                                        <p:strVal val="visible"/>
                                      </p:to>
                                    </p:set>
                                    <p:animEffect transition="in" filter="fade">
                                      <p:cBhvr>
                                        <p:cTn id="10" dur="1000"/>
                                        <p:tgtEl>
                                          <p:spTgt spid="370"/>
                                        </p:tgtEl>
                                      </p:cBhvr>
                                    </p:animEffect>
                                  </p:childTnLst>
                                </p:cTn>
                              </p:par>
                              <p:par>
                                <p:cTn id="11" presetID="10" presetClass="entr" presetSubtype="0" fill="hold" nodeType="withEffect">
                                  <p:stCondLst>
                                    <p:cond delay="0"/>
                                  </p:stCondLst>
                                  <p:childTnLst>
                                    <p:set>
                                      <p:cBhvr>
                                        <p:cTn id="12" dur="1" fill="hold">
                                          <p:stCondLst>
                                            <p:cond delay="0"/>
                                          </p:stCondLst>
                                        </p:cTn>
                                        <p:tgtEl>
                                          <p:spTgt spid="371"/>
                                        </p:tgtEl>
                                        <p:attrNameLst>
                                          <p:attrName>style.visibility</p:attrName>
                                        </p:attrNameLst>
                                      </p:cBhvr>
                                      <p:to>
                                        <p:strVal val="visible"/>
                                      </p:to>
                                    </p:set>
                                    <p:animEffect transition="in" filter="fade">
                                      <p:cBhvr>
                                        <p:cTn id="13" dur="1000"/>
                                        <p:tgtEl>
                                          <p:spTgt spid="371"/>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66"/>
                                        </p:tgtEl>
                                        <p:attrNameLst>
                                          <p:attrName>style.visibility</p:attrName>
                                        </p:attrNameLst>
                                      </p:cBhvr>
                                      <p:to>
                                        <p:strVal val="visible"/>
                                      </p:to>
                                    </p:set>
                                    <p:animEffect transition="in" filter="fade">
                                      <p:cBhvr>
                                        <p:cTn id="17" dur="1000"/>
                                        <p:tgtEl>
                                          <p:spTgt spid="366"/>
                                        </p:tgtEl>
                                      </p:cBhvr>
                                    </p:animEffect>
                                  </p:childTnLst>
                                </p:cTn>
                              </p:par>
                              <p:par>
                                <p:cTn id="18" presetID="10" presetClass="entr" presetSubtype="0" fill="hold" nodeType="withEffect">
                                  <p:stCondLst>
                                    <p:cond delay="0"/>
                                  </p:stCondLst>
                                  <p:childTnLst>
                                    <p:set>
                                      <p:cBhvr>
                                        <p:cTn id="19" dur="1" fill="hold">
                                          <p:stCondLst>
                                            <p:cond delay="0"/>
                                          </p:stCondLst>
                                        </p:cTn>
                                        <p:tgtEl>
                                          <p:spTgt spid="373"/>
                                        </p:tgtEl>
                                        <p:attrNameLst>
                                          <p:attrName>style.visibility</p:attrName>
                                        </p:attrNameLst>
                                      </p:cBhvr>
                                      <p:to>
                                        <p:strVal val="visible"/>
                                      </p:to>
                                    </p:set>
                                    <p:animEffect transition="in" filter="fade">
                                      <p:cBhvr>
                                        <p:cTn id="20" dur="1000"/>
                                        <p:tgtEl>
                                          <p:spTgt spid="373"/>
                                        </p:tgtEl>
                                      </p:cBhvr>
                                    </p:animEffect>
                                  </p:childTnLst>
                                </p:cTn>
                              </p:par>
                              <p:par>
                                <p:cTn id="21" presetID="10" presetClass="entr" presetSubtype="0" fill="hold" nodeType="withEffect">
                                  <p:stCondLst>
                                    <p:cond delay="0"/>
                                  </p:stCondLst>
                                  <p:childTnLst>
                                    <p:set>
                                      <p:cBhvr>
                                        <p:cTn id="22" dur="1" fill="hold">
                                          <p:stCondLst>
                                            <p:cond delay="0"/>
                                          </p:stCondLst>
                                        </p:cTn>
                                        <p:tgtEl>
                                          <p:spTgt spid="374"/>
                                        </p:tgtEl>
                                        <p:attrNameLst>
                                          <p:attrName>style.visibility</p:attrName>
                                        </p:attrNameLst>
                                      </p:cBhvr>
                                      <p:to>
                                        <p:strVal val="visible"/>
                                      </p:to>
                                    </p:set>
                                    <p:animEffect transition="in" filter="fade">
                                      <p:cBhvr>
                                        <p:cTn id="23" dur="1000"/>
                                        <p:tgtEl>
                                          <p:spTgt spid="374"/>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69"/>
                                        </p:tgtEl>
                                        <p:attrNameLst>
                                          <p:attrName>style.visibility</p:attrName>
                                        </p:attrNameLst>
                                      </p:cBhvr>
                                      <p:to>
                                        <p:strVal val="visible"/>
                                      </p:to>
                                    </p:set>
                                    <p:animEffect transition="in" filter="fade">
                                      <p:cBhvr>
                                        <p:cTn id="27" dur="1000"/>
                                        <p:tgtEl>
                                          <p:spTgt spid="369"/>
                                        </p:tgtEl>
                                      </p:cBhvr>
                                    </p:animEffect>
                                  </p:childTnLst>
                                </p:cTn>
                              </p:par>
                              <p:par>
                                <p:cTn id="28" presetID="10" presetClass="entr" presetSubtype="0" fill="hold" nodeType="withEffect">
                                  <p:stCondLst>
                                    <p:cond delay="0"/>
                                  </p:stCondLst>
                                  <p:childTnLst>
                                    <p:set>
                                      <p:cBhvr>
                                        <p:cTn id="29" dur="1" fill="hold">
                                          <p:stCondLst>
                                            <p:cond delay="0"/>
                                          </p:stCondLst>
                                        </p:cTn>
                                        <p:tgtEl>
                                          <p:spTgt spid="376"/>
                                        </p:tgtEl>
                                        <p:attrNameLst>
                                          <p:attrName>style.visibility</p:attrName>
                                        </p:attrNameLst>
                                      </p:cBhvr>
                                      <p:to>
                                        <p:strVal val="visible"/>
                                      </p:to>
                                    </p:set>
                                    <p:animEffect transition="in" filter="fade">
                                      <p:cBhvr>
                                        <p:cTn id="30" dur="1000"/>
                                        <p:tgtEl>
                                          <p:spTgt spid="376"/>
                                        </p:tgtEl>
                                      </p:cBhvr>
                                    </p:animEffect>
                                  </p:childTnLst>
                                </p:cTn>
                              </p:par>
                              <p:par>
                                <p:cTn id="31" presetID="10" presetClass="entr" presetSubtype="0" fill="hold" nodeType="withEffect">
                                  <p:stCondLst>
                                    <p:cond delay="0"/>
                                  </p:stCondLst>
                                  <p:childTnLst>
                                    <p:set>
                                      <p:cBhvr>
                                        <p:cTn id="32" dur="1" fill="hold">
                                          <p:stCondLst>
                                            <p:cond delay="0"/>
                                          </p:stCondLst>
                                        </p:cTn>
                                        <p:tgtEl>
                                          <p:spTgt spid="377"/>
                                        </p:tgtEl>
                                        <p:attrNameLst>
                                          <p:attrName>style.visibility</p:attrName>
                                        </p:attrNameLst>
                                      </p:cBhvr>
                                      <p:to>
                                        <p:strVal val="visible"/>
                                      </p:to>
                                    </p:set>
                                    <p:animEffect transition="in" filter="fade">
                                      <p:cBhvr>
                                        <p:cTn id="33" dur="1000"/>
                                        <p:tgtEl>
                                          <p:spTgt spid="377"/>
                                        </p:tgtEl>
                                      </p:cBhvr>
                                    </p:animEffect>
                                  </p:childTnLst>
                                </p:cTn>
                              </p:par>
                              <p:par>
                                <p:cTn id="34" presetID="10" presetClass="entr" presetSubtype="0" fill="hold" nodeType="withEffect">
                                  <p:stCondLst>
                                    <p:cond delay="0"/>
                                  </p:stCondLst>
                                  <p:childTnLst>
                                    <p:set>
                                      <p:cBhvr>
                                        <p:cTn id="35" dur="1" fill="hold">
                                          <p:stCondLst>
                                            <p:cond delay="0"/>
                                          </p:stCondLst>
                                        </p:cTn>
                                        <p:tgtEl>
                                          <p:spTgt spid="378"/>
                                        </p:tgtEl>
                                        <p:attrNameLst>
                                          <p:attrName>style.visibility</p:attrName>
                                        </p:attrNameLst>
                                      </p:cBhvr>
                                      <p:to>
                                        <p:strVal val="visible"/>
                                      </p:to>
                                    </p:set>
                                    <p:animEffect transition="in" filter="fade">
                                      <p:cBhvr>
                                        <p:cTn id="36" dur="1000"/>
                                        <p:tgtEl>
                                          <p:spTgt spid="378"/>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67"/>
                                        </p:tgtEl>
                                        <p:attrNameLst>
                                          <p:attrName>style.visibility</p:attrName>
                                        </p:attrNameLst>
                                      </p:cBhvr>
                                      <p:to>
                                        <p:strVal val="visible"/>
                                      </p:to>
                                    </p:set>
                                    <p:animEffect transition="in" filter="fade">
                                      <p:cBhvr>
                                        <p:cTn id="40" dur="1000"/>
                                        <p:tgtEl>
                                          <p:spTgt spid="367"/>
                                        </p:tgtEl>
                                      </p:cBhvr>
                                    </p:animEffect>
                                  </p:childTnLst>
                                </p:cTn>
                              </p:par>
                              <p:par>
                                <p:cTn id="41" presetID="10" presetClass="entr" presetSubtype="0" fill="hold" nodeType="withEffect">
                                  <p:stCondLst>
                                    <p:cond delay="0"/>
                                  </p:stCondLst>
                                  <p:childTnLst>
                                    <p:set>
                                      <p:cBhvr>
                                        <p:cTn id="42" dur="1" fill="hold">
                                          <p:stCondLst>
                                            <p:cond delay="0"/>
                                          </p:stCondLst>
                                        </p:cTn>
                                        <p:tgtEl>
                                          <p:spTgt spid="379"/>
                                        </p:tgtEl>
                                        <p:attrNameLst>
                                          <p:attrName>style.visibility</p:attrName>
                                        </p:attrNameLst>
                                      </p:cBhvr>
                                      <p:to>
                                        <p:strVal val="visible"/>
                                      </p:to>
                                    </p:set>
                                    <p:animEffect transition="in" filter="fade">
                                      <p:cBhvr>
                                        <p:cTn id="43" dur="1000"/>
                                        <p:tgtEl>
                                          <p:spTgt spid="379"/>
                                        </p:tgtEl>
                                      </p:cBhvr>
                                    </p:animEffect>
                                  </p:childTnLst>
                                </p:cTn>
                              </p:par>
                              <p:par>
                                <p:cTn id="44" presetID="10" presetClass="entr" presetSubtype="0" fill="hold" nodeType="withEffect">
                                  <p:stCondLst>
                                    <p:cond delay="0"/>
                                  </p:stCondLst>
                                  <p:childTnLst>
                                    <p:set>
                                      <p:cBhvr>
                                        <p:cTn id="45" dur="1" fill="hold">
                                          <p:stCondLst>
                                            <p:cond delay="0"/>
                                          </p:stCondLst>
                                        </p:cTn>
                                        <p:tgtEl>
                                          <p:spTgt spid="380"/>
                                        </p:tgtEl>
                                        <p:attrNameLst>
                                          <p:attrName>style.visibility</p:attrName>
                                        </p:attrNameLst>
                                      </p:cBhvr>
                                      <p:to>
                                        <p:strVal val="visible"/>
                                      </p:to>
                                    </p:set>
                                    <p:animEffect transition="in" filter="fade">
                                      <p:cBhvr>
                                        <p:cTn id="46" dur="1000"/>
                                        <p:tgtEl>
                                          <p:spTgt spid="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75"/>
          <p:cNvSpPr txBox="1">
            <a:spLocks noGrp="1"/>
          </p:cNvSpPr>
          <p:nvPr>
            <p:ph type="title"/>
          </p:nvPr>
        </p:nvSpPr>
        <p:spPr>
          <a:xfrm>
            <a:off x="852000" y="3673000"/>
            <a:ext cx="7440000" cy="93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AU" dirty="0"/>
              <a:t>Introduction</a:t>
            </a:r>
            <a:endParaRPr dirty="0"/>
          </a:p>
        </p:txBody>
      </p:sp>
      <p:pic>
        <p:nvPicPr>
          <p:cNvPr id="796" name="Google Shape;796;p75"/>
          <p:cNvPicPr preferRelativeResize="0"/>
          <p:nvPr/>
        </p:nvPicPr>
        <p:blipFill rotWithShape="1">
          <a:blip r:embed="rId3">
            <a:alphaModFix/>
          </a:blip>
          <a:srcRect t="15595" b="17326"/>
          <a:stretch/>
        </p:blipFill>
        <p:spPr>
          <a:xfrm>
            <a:off x="2504900" y="577775"/>
            <a:ext cx="4134200" cy="2773124"/>
          </a:xfrm>
          <a:prstGeom prst="rect">
            <a:avLst/>
          </a:prstGeom>
          <a:noFill/>
          <a:ln>
            <a:noFill/>
          </a:ln>
        </p:spPr>
      </p:pic>
      <p:sp>
        <p:nvSpPr>
          <p:cNvPr id="3" name="TextBox 2">
            <a:extLst>
              <a:ext uri="{FF2B5EF4-FFF2-40B4-BE49-F238E27FC236}">
                <a16:creationId xmlns:a16="http://schemas.microsoft.com/office/drawing/2014/main" id="{48CF3931-9722-AADB-3753-673FA63E034E}"/>
              </a:ext>
            </a:extLst>
          </p:cNvPr>
          <p:cNvSpPr txBox="1"/>
          <p:nvPr/>
        </p:nvSpPr>
        <p:spPr>
          <a:xfrm>
            <a:off x="8765822" y="4620280"/>
            <a:ext cx="37817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5"/>
                                        </p:tgtEl>
                                        <p:attrNameLst>
                                          <p:attrName>style.visibility</p:attrName>
                                        </p:attrNameLst>
                                      </p:cBhvr>
                                      <p:to>
                                        <p:strVal val="visible"/>
                                      </p:to>
                                    </p:set>
                                    <p:animEffect transition="in" filter="fade">
                                      <p:cBhvr>
                                        <p:cTn id="7" dur="1000"/>
                                        <p:tgtEl>
                                          <p:spTgt spid="795"/>
                                        </p:tgtEl>
                                      </p:cBhvr>
                                    </p:animEffect>
                                  </p:childTnLst>
                                </p:cTn>
                              </p:par>
                              <p:par>
                                <p:cTn id="8" presetID="10" presetClass="entr" presetSubtype="0" fill="hold" nodeType="withEffect">
                                  <p:stCondLst>
                                    <p:cond delay="0"/>
                                  </p:stCondLst>
                                  <p:childTnLst>
                                    <p:set>
                                      <p:cBhvr>
                                        <p:cTn id="9" dur="1" fill="hold">
                                          <p:stCondLst>
                                            <p:cond delay="0"/>
                                          </p:stCondLst>
                                        </p:cTn>
                                        <p:tgtEl>
                                          <p:spTgt spid="796"/>
                                        </p:tgtEl>
                                        <p:attrNameLst>
                                          <p:attrName>style.visibility</p:attrName>
                                        </p:attrNameLst>
                                      </p:cBhvr>
                                      <p:to>
                                        <p:strVal val="visible"/>
                                      </p:to>
                                    </p:set>
                                    <p:animEffect transition="in" filter="fade">
                                      <p:cBhvr>
                                        <p:cTn id="10" dur="1000"/>
                                        <p:tgtEl>
                                          <p:spTgt spid="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6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
              <a:t>INTRODUCTION</a:t>
            </a:r>
            <a:endParaRPr/>
          </a:p>
        </p:txBody>
      </p:sp>
      <p:sp>
        <p:nvSpPr>
          <p:cNvPr id="440" name="Google Shape;440;p63"/>
          <p:cNvSpPr txBox="1">
            <a:spLocks noGrp="1"/>
          </p:cNvSpPr>
          <p:nvPr>
            <p:ph type="body" idx="1"/>
          </p:nvPr>
        </p:nvSpPr>
        <p:spPr>
          <a:xfrm>
            <a:off x="1603302" y="1734257"/>
            <a:ext cx="5937395" cy="1670100"/>
          </a:xfrm>
          <a:prstGeom prst="rect">
            <a:avLst/>
          </a:prstGeom>
        </p:spPr>
        <p:txBody>
          <a:bodyPr spcFirstLastPara="1" wrap="square" lIns="91425" tIns="91425" rIns="91425" bIns="91425" anchor="t" anchorCtr="0">
            <a:noAutofit/>
          </a:bodyPr>
          <a:lstStyle/>
          <a:p>
            <a:pPr marL="0" lvl="0" indent="0" algn="ctr">
              <a:lnSpc>
                <a:spcPct val="150000"/>
              </a:lnSpc>
              <a:buNone/>
            </a:pPr>
            <a:r>
              <a:rPr lang="en-AU" sz="2400" dirty="0"/>
              <a:t>Public management is a field of study and practice that deals with the design, implementation, and evaluation of public policies and programs.</a:t>
            </a:r>
            <a:endParaRPr sz="2400" dirty="0"/>
          </a:p>
        </p:txBody>
      </p:sp>
      <p:sp>
        <p:nvSpPr>
          <p:cNvPr id="3" name="TextBox 2">
            <a:extLst>
              <a:ext uri="{FF2B5EF4-FFF2-40B4-BE49-F238E27FC236}">
                <a16:creationId xmlns:a16="http://schemas.microsoft.com/office/drawing/2014/main" id="{45AE8CA2-64DE-E744-9B63-EB585051DA4E}"/>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0"/>
                                        </p:tgtEl>
                                        <p:attrNameLst>
                                          <p:attrName>style.visibility</p:attrName>
                                        </p:attrNameLst>
                                      </p:cBhvr>
                                      <p:to>
                                        <p:strVal val="visible"/>
                                      </p:to>
                                    </p:set>
                                    <p:animEffect transition="in" filter="fade">
                                      <p:cBhvr>
                                        <p:cTn id="7" dur="1000"/>
                                        <p:tgtEl>
                                          <p:spTgt spid="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60"/>
          <p:cNvSpPr txBox="1">
            <a:spLocks noGrp="1"/>
          </p:cNvSpPr>
          <p:nvPr>
            <p:ph type="title"/>
          </p:nvPr>
        </p:nvSpPr>
        <p:spPr>
          <a:xfrm>
            <a:off x="4768851" y="2395560"/>
            <a:ext cx="4375149" cy="134458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smtClean="0"/>
              <a:t>Definition of Public Management</a:t>
            </a:r>
            <a:endParaRPr dirty="0"/>
          </a:p>
        </p:txBody>
      </p:sp>
      <p:sp>
        <p:nvSpPr>
          <p:cNvPr id="417" name="Google Shape;417;p60"/>
          <p:cNvSpPr txBox="1">
            <a:spLocks noGrp="1"/>
          </p:cNvSpPr>
          <p:nvPr>
            <p:ph type="title" idx="2"/>
          </p:nvPr>
        </p:nvSpPr>
        <p:spPr>
          <a:xfrm>
            <a:off x="4932950" y="1165925"/>
            <a:ext cx="4211100" cy="1156800"/>
          </a:xfrm>
          <a:prstGeom prst="rect">
            <a:avLst/>
          </a:prstGeom>
        </p:spPr>
        <p:txBody>
          <a:bodyPr spcFirstLastPara="1" wrap="square" lIns="182875" tIns="182875" rIns="91425" bIns="91425" anchor="ctr" anchorCtr="0">
            <a:noAutofit/>
          </a:bodyPr>
          <a:lstStyle/>
          <a:p>
            <a:pPr marL="0" lvl="0" indent="0" algn="l" rtl="0">
              <a:spcBef>
                <a:spcPts val="0"/>
              </a:spcBef>
              <a:spcAft>
                <a:spcPts val="0"/>
              </a:spcAft>
              <a:buNone/>
            </a:pPr>
            <a:r>
              <a:rPr lang="fr"/>
              <a:t>01</a:t>
            </a:r>
            <a:endParaRPr/>
          </a:p>
        </p:txBody>
      </p:sp>
      <p:pic>
        <p:nvPicPr>
          <p:cNvPr id="419" name="Google Shape;419;p60"/>
          <p:cNvPicPr preferRelativeResize="0"/>
          <p:nvPr/>
        </p:nvPicPr>
        <p:blipFill rotWithShape="1">
          <a:blip r:embed="rId3">
            <a:alphaModFix/>
          </a:blip>
          <a:srcRect t="24674" r="50729" b="24679"/>
          <a:stretch/>
        </p:blipFill>
        <p:spPr>
          <a:xfrm>
            <a:off x="450050" y="688850"/>
            <a:ext cx="3663800" cy="3765800"/>
          </a:xfrm>
          <a:prstGeom prst="rect">
            <a:avLst/>
          </a:prstGeom>
          <a:noFill/>
          <a:ln>
            <a:noFill/>
          </a:ln>
        </p:spPr>
      </p:pic>
      <p:sp>
        <p:nvSpPr>
          <p:cNvPr id="5" name="TextBox 4">
            <a:extLst>
              <a:ext uri="{FF2B5EF4-FFF2-40B4-BE49-F238E27FC236}">
                <a16:creationId xmlns:a16="http://schemas.microsoft.com/office/drawing/2014/main" id="{7C4AB581-D3A5-00C5-F9FE-60E945F66586}"/>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16"/>
                                        </p:tgtEl>
                                        <p:attrNameLst>
                                          <p:attrName>style.visibility</p:attrName>
                                        </p:attrNameLst>
                                      </p:cBhvr>
                                      <p:to>
                                        <p:strVal val="visible"/>
                                      </p:to>
                                    </p:set>
                                    <p:anim calcmode="lin" valueType="num">
                                      <p:cBhvr additive="base">
                                        <p:cTn id="7" dur="1000"/>
                                        <p:tgtEl>
                                          <p:spTgt spid="416"/>
                                        </p:tgtEl>
                                        <p:attrNameLst>
                                          <p:attrName>ppt_x</p:attrName>
                                        </p:attrNameLst>
                                      </p:cBhvr>
                                      <p:tavLst>
                                        <p:tav tm="0">
                                          <p:val>
                                            <p:strVal val="#ppt_x+1"/>
                                          </p:val>
                                        </p:tav>
                                        <p:tav tm="100000">
                                          <p:val>
                                            <p:strVal val="#ppt_x"/>
                                          </p:val>
                                        </p:tav>
                                      </p:tavLst>
                                    </p:anim>
                                  </p:childTnLst>
                                </p:cTn>
                              </p:par>
                              <p:par>
                                <p:cTn id="8" presetID="2" presetClass="entr" presetSubtype="2" fill="hold" nodeType="withEffect">
                                  <p:stCondLst>
                                    <p:cond delay="0"/>
                                  </p:stCondLst>
                                  <p:childTnLst>
                                    <p:set>
                                      <p:cBhvr>
                                        <p:cTn id="9" dur="1" fill="hold">
                                          <p:stCondLst>
                                            <p:cond delay="0"/>
                                          </p:stCondLst>
                                        </p:cTn>
                                        <p:tgtEl>
                                          <p:spTgt spid="417"/>
                                        </p:tgtEl>
                                        <p:attrNameLst>
                                          <p:attrName>style.visibility</p:attrName>
                                        </p:attrNameLst>
                                      </p:cBhvr>
                                      <p:to>
                                        <p:strVal val="visible"/>
                                      </p:to>
                                    </p:set>
                                    <p:anim calcmode="lin" valueType="num">
                                      <p:cBhvr additive="base">
                                        <p:cTn id="10" dur="1000"/>
                                        <p:tgtEl>
                                          <p:spTgt spid="417"/>
                                        </p:tgtEl>
                                        <p:attrNameLst>
                                          <p:attrName>ppt_x</p:attrName>
                                        </p:attrNameLst>
                                      </p:cBhvr>
                                      <p:tavLst>
                                        <p:tav tm="0">
                                          <p:val>
                                            <p:strVal val="#ppt_x+1"/>
                                          </p:val>
                                        </p:tav>
                                        <p:tav tm="100000">
                                          <p:val>
                                            <p:strVal val="#ppt_x"/>
                                          </p:val>
                                        </p:tav>
                                      </p:tavLst>
                                    </p:anim>
                                  </p:childTnLst>
                                </p:cTn>
                              </p:par>
                              <p:par>
                                <p:cTn id="11" presetID="1" presetClass="entr" presetSubtype="0" fill="hold" nodeType="withEffect">
                                  <p:stCondLst>
                                    <p:cond delay="0"/>
                                  </p:stCondLst>
                                  <p:childTnLst>
                                    <p:set>
                                      <p:cBhvr>
                                        <p:cTn id="12" dur="1" fill="hold">
                                          <p:stCondLst>
                                            <p:cond delay="0"/>
                                          </p:stCondLst>
                                        </p:cTn>
                                        <p:tgtEl>
                                          <p:spTgt spid="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3"/>
        <p:cNvGrpSpPr/>
        <p:nvPr/>
      </p:nvGrpSpPr>
      <p:grpSpPr>
        <a:xfrm>
          <a:off x="0" y="0"/>
          <a:ext cx="0" cy="0"/>
          <a:chOff x="0" y="0"/>
          <a:chExt cx="0" cy="0"/>
        </a:xfrm>
      </p:grpSpPr>
      <p:sp>
        <p:nvSpPr>
          <p:cNvPr id="924" name="Google Shape;924;p86"/>
          <p:cNvSpPr txBox="1">
            <a:spLocks noGrp="1"/>
          </p:cNvSpPr>
          <p:nvPr>
            <p:ph type="title"/>
          </p:nvPr>
        </p:nvSpPr>
        <p:spPr>
          <a:xfrm>
            <a:off x="0" y="-224440"/>
            <a:ext cx="6415244" cy="76419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Public </a:t>
            </a:r>
            <a:r>
              <a:rPr lang="en-AU" dirty="0" smtClean="0"/>
              <a:t>Management</a:t>
            </a:r>
            <a:r>
              <a:rPr lang="en-AU" dirty="0"/>
              <a:t>:</a:t>
            </a:r>
            <a:endParaRPr dirty="0"/>
          </a:p>
        </p:txBody>
      </p:sp>
      <p:sp>
        <p:nvSpPr>
          <p:cNvPr id="930" name="Google Shape;930;p86"/>
          <p:cNvSpPr/>
          <p:nvPr/>
        </p:nvSpPr>
        <p:spPr>
          <a:xfrm>
            <a:off x="5572900" y="4481150"/>
            <a:ext cx="2791800" cy="136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 name="TextBox 2">
            <a:extLst>
              <a:ext uri="{FF2B5EF4-FFF2-40B4-BE49-F238E27FC236}">
                <a16:creationId xmlns:a16="http://schemas.microsoft.com/office/drawing/2014/main" id="{A1F4121E-692C-E941-AEBC-35AE6EAC3EA4}"/>
              </a:ext>
            </a:extLst>
          </p:cNvPr>
          <p:cNvSpPr txBox="1"/>
          <p:nvPr/>
        </p:nvSpPr>
        <p:spPr>
          <a:xfrm>
            <a:off x="41344" y="1147427"/>
            <a:ext cx="5898444" cy="3085204"/>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
                <a:srgbClr val="263238"/>
              </a:buClr>
              <a:buSzPts val="2500"/>
              <a:buFont typeface="Open Sans"/>
              <a:buNone/>
              <a:tabLst/>
              <a:defRPr/>
            </a:pPr>
            <a:r>
              <a:rPr lang="en-AU" sz="2200" dirty="0">
                <a:solidFill>
                  <a:srgbClr val="263238"/>
                </a:solidFill>
                <a:latin typeface="Open Sans"/>
                <a:ea typeface="Open Sans"/>
                <a:cs typeface="Open Sans"/>
                <a:sym typeface="Open Sans"/>
              </a:rPr>
              <a:t>Public</a:t>
            </a:r>
            <a:r>
              <a:rPr kumimoji="0" lang="en-AU" sz="2200" b="0" i="0" u="none" strike="noStrike" kern="0" cap="none" spc="0" normalizeH="0" baseline="0" noProof="0" dirty="0">
                <a:ln>
                  <a:noFill/>
                </a:ln>
                <a:solidFill>
                  <a:srgbClr val="263238"/>
                </a:solidFill>
                <a:effectLst/>
                <a:uLnTx/>
                <a:uFillTx/>
                <a:latin typeface="Open Sans"/>
                <a:ea typeface="Open Sans"/>
                <a:cs typeface="Open Sans"/>
                <a:sym typeface="Open Sans"/>
              </a:rPr>
              <a:t> management is the task and process of undertaking managerial operations of public organisations. The objective of public management is to streamline the efficiency and ensure the quality of services delivered by these organisations.</a:t>
            </a:r>
            <a:endParaRPr kumimoji="0" lang="en-AU" sz="2400" b="0" i="0" u="none" strike="noStrike" kern="0" cap="none" spc="0" normalizeH="0" baseline="0" noProof="0" dirty="0">
              <a:ln>
                <a:noFill/>
              </a:ln>
              <a:solidFill>
                <a:srgbClr val="263238"/>
              </a:solidFill>
              <a:effectLst/>
              <a:uLnTx/>
              <a:uFillTx/>
              <a:latin typeface="Open Sans"/>
              <a:ea typeface="Open Sans"/>
              <a:cs typeface="Open Sans"/>
              <a:sym typeface="Open Sans"/>
            </a:endParaRPr>
          </a:p>
        </p:txBody>
      </p:sp>
      <p:pic>
        <p:nvPicPr>
          <p:cNvPr id="4" name="Picture 3">
            <a:extLst>
              <a:ext uri="{FF2B5EF4-FFF2-40B4-BE49-F238E27FC236}">
                <a16:creationId xmlns:a16="http://schemas.microsoft.com/office/drawing/2014/main" id="{EC061BF4-AF1F-27B2-6E77-EB911EFEE3D9}"/>
              </a:ext>
            </a:extLst>
          </p:cNvPr>
          <p:cNvPicPr>
            <a:picLocks noChangeAspect="1"/>
          </p:cNvPicPr>
          <p:nvPr/>
        </p:nvPicPr>
        <p:blipFill>
          <a:blip r:embed="rId3"/>
          <a:stretch>
            <a:fillRect/>
          </a:stretch>
        </p:blipFill>
        <p:spPr>
          <a:xfrm>
            <a:off x="6415244" y="1235837"/>
            <a:ext cx="2469094" cy="2469094"/>
          </a:xfrm>
          <a:prstGeom prst="rect">
            <a:avLst/>
          </a:prstGeom>
        </p:spPr>
      </p:pic>
      <p:sp>
        <p:nvSpPr>
          <p:cNvPr id="5" name="TextBox 4">
            <a:extLst>
              <a:ext uri="{FF2B5EF4-FFF2-40B4-BE49-F238E27FC236}">
                <a16:creationId xmlns:a16="http://schemas.microsoft.com/office/drawing/2014/main" id="{CA3F695A-8E9C-9D5B-411D-D0FCECE81D20}"/>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24"/>
                                        </p:tgtEl>
                                        <p:attrNameLst>
                                          <p:attrName>style.visibility</p:attrName>
                                        </p:attrNameLst>
                                      </p:cBhvr>
                                      <p:to>
                                        <p:strVal val="visible"/>
                                      </p:to>
                                    </p:set>
                                    <p:animEffect transition="in" filter="fade">
                                      <p:cBhvr>
                                        <p:cTn id="7" dur="1000"/>
                                        <p:tgtEl>
                                          <p:spTgt spid="924"/>
                                        </p:tgtEl>
                                      </p:cBhvr>
                                    </p:animEffect>
                                  </p:childTnLst>
                                </p:cTn>
                              </p:par>
                              <p:par>
                                <p:cTn id="8" presetID="10" presetClass="entr" presetSubtype="0" fill="hold" nodeType="withEffect">
                                  <p:stCondLst>
                                    <p:cond delay="0"/>
                                  </p:stCondLst>
                                  <p:childTnLst>
                                    <p:set>
                                      <p:cBhvr>
                                        <p:cTn id="9" dur="1" fill="hold">
                                          <p:stCondLst>
                                            <p:cond delay="0"/>
                                          </p:stCondLst>
                                        </p:cTn>
                                        <p:tgtEl>
                                          <p:spTgt spid="930"/>
                                        </p:tgtEl>
                                        <p:attrNameLst>
                                          <p:attrName>style.visibility</p:attrName>
                                        </p:attrNameLst>
                                      </p:cBhvr>
                                      <p:to>
                                        <p:strVal val="visible"/>
                                      </p:to>
                                    </p:set>
                                    <p:animEffect transition="in" filter="fade">
                                      <p:cBhvr>
                                        <p:cTn id="10" dur="1000"/>
                                        <p:tgtEl>
                                          <p:spTgt spid="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4" name="Google Shape;424;p61"/>
          <p:cNvPicPr preferRelativeResize="0"/>
          <p:nvPr/>
        </p:nvPicPr>
        <p:blipFill rotWithShape="1">
          <a:blip r:embed="rId3">
            <a:alphaModFix/>
          </a:blip>
          <a:srcRect/>
          <a:stretch/>
        </p:blipFill>
        <p:spPr>
          <a:xfrm>
            <a:off x="4691413" y="702063"/>
            <a:ext cx="3739374" cy="3739376"/>
          </a:xfrm>
          <a:prstGeom prst="rect">
            <a:avLst/>
          </a:prstGeom>
          <a:noFill/>
          <a:ln>
            <a:noFill/>
          </a:ln>
        </p:spPr>
      </p:pic>
      <p:sp>
        <p:nvSpPr>
          <p:cNvPr id="425" name="Google Shape;425;p61"/>
          <p:cNvSpPr txBox="1">
            <a:spLocks noGrp="1"/>
          </p:cNvSpPr>
          <p:nvPr>
            <p:ph type="title"/>
          </p:nvPr>
        </p:nvSpPr>
        <p:spPr>
          <a:xfrm>
            <a:off x="57128" y="2880833"/>
            <a:ext cx="4908571" cy="722231"/>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Importance of </a:t>
            </a:r>
            <a:r>
              <a:rPr lang="en-AU" dirty="0" smtClean="0"/>
              <a:t>Public Management</a:t>
            </a:r>
            <a:endParaRPr lang="en-AU" dirty="0"/>
          </a:p>
        </p:txBody>
      </p:sp>
      <p:sp>
        <p:nvSpPr>
          <p:cNvPr id="426" name="Google Shape;426;p61"/>
          <p:cNvSpPr txBox="1">
            <a:spLocks noGrp="1"/>
          </p:cNvSpPr>
          <p:nvPr>
            <p:ph type="title" idx="2"/>
          </p:nvPr>
        </p:nvSpPr>
        <p:spPr>
          <a:xfrm>
            <a:off x="713225" y="1056950"/>
            <a:ext cx="3292500" cy="1156800"/>
          </a:xfrm>
          <a:prstGeom prst="rect">
            <a:avLst/>
          </a:prstGeom>
        </p:spPr>
        <p:txBody>
          <a:bodyPr spcFirstLastPara="1" wrap="square" lIns="182875" tIns="182875" rIns="91425" bIns="91425" anchor="ctr" anchorCtr="0">
            <a:noAutofit/>
          </a:bodyPr>
          <a:lstStyle/>
          <a:p>
            <a:pPr marL="0" lvl="0" indent="0" algn="l" rtl="0">
              <a:spcBef>
                <a:spcPts val="0"/>
              </a:spcBef>
              <a:spcAft>
                <a:spcPts val="0"/>
              </a:spcAft>
              <a:buNone/>
            </a:pPr>
            <a:r>
              <a:rPr lang="fr" dirty="0"/>
              <a:t>02</a:t>
            </a:r>
            <a:endParaRPr dirty="0"/>
          </a:p>
        </p:txBody>
      </p:sp>
      <p:sp>
        <p:nvSpPr>
          <p:cNvPr id="2" name="TextBox 1">
            <a:extLst>
              <a:ext uri="{FF2B5EF4-FFF2-40B4-BE49-F238E27FC236}">
                <a16:creationId xmlns:a16="http://schemas.microsoft.com/office/drawing/2014/main" id="{A34837A8-1341-D3E0-845A-5F4CCC66049D}"/>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5"/>
                                        </p:tgtEl>
                                        <p:attrNameLst>
                                          <p:attrName>style.visibility</p:attrName>
                                        </p:attrNameLst>
                                      </p:cBhvr>
                                      <p:to>
                                        <p:strVal val="visible"/>
                                      </p:to>
                                    </p:set>
                                    <p:animEffect transition="in" filter="fade">
                                      <p:cBhvr>
                                        <p:cTn id="7" dur="1000"/>
                                        <p:tgtEl>
                                          <p:spTgt spid="425"/>
                                        </p:tgtEl>
                                      </p:cBhvr>
                                    </p:animEffect>
                                  </p:childTnLst>
                                </p:cTn>
                              </p:par>
                              <p:par>
                                <p:cTn id="8" presetID="10" presetClass="entr" presetSubtype="0" fill="hold" nodeType="withEffect">
                                  <p:stCondLst>
                                    <p:cond delay="0"/>
                                  </p:stCondLst>
                                  <p:childTnLst>
                                    <p:set>
                                      <p:cBhvr>
                                        <p:cTn id="9" dur="1" fill="hold">
                                          <p:stCondLst>
                                            <p:cond delay="0"/>
                                          </p:stCondLst>
                                        </p:cTn>
                                        <p:tgtEl>
                                          <p:spTgt spid="426"/>
                                        </p:tgtEl>
                                        <p:attrNameLst>
                                          <p:attrName>style.visibility</p:attrName>
                                        </p:attrNameLst>
                                      </p:cBhvr>
                                      <p:to>
                                        <p:strVal val="visible"/>
                                      </p:to>
                                    </p:set>
                                    <p:animEffect transition="in" filter="fade">
                                      <p:cBhvr>
                                        <p:cTn id="10" dur="1000"/>
                                        <p:tgtEl>
                                          <p:spTgt spid="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69"/>
          <p:cNvSpPr txBox="1">
            <a:spLocks noGrp="1"/>
          </p:cNvSpPr>
          <p:nvPr>
            <p:ph type="title"/>
          </p:nvPr>
        </p:nvSpPr>
        <p:spPr>
          <a:xfrm>
            <a:off x="203354" y="183989"/>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AU" dirty="0"/>
              <a:t>Importance of public management:</a:t>
            </a:r>
            <a:endParaRPr dirty="0"/>
          </a:p>
        </p:txBody>
      </p:sp>
      <p:sp>
        <p:nvSpPr>
          <p:cNvPr id="560" name="Google Shape;560;p69"/>
          <p:cNvSpPr txBox="1">
            <a:spLocks noGrp="1"/>
          </p:cNvSpPr>
          <p:nvPr>
            <p:ph type="subTitle" idx="1"/>
          </p:nvPr>
        </p:nvSpPr>
        <p:spPr>
          <a:xfrm>
            <a:off x="203354" y="2353082"/>
            <a:ext cx="5892800" cy="1349316"/>
          </a:xfrm>
          <a:prstGeom prst="rect">
            <a:avLst/>
          </a:prstGeom>
        </p:spPr>
        <p:txBody>
          <a:bodyPr spcFirstLastPara="1" wrap="square" lIns="91425" tIns="91425" rIns="91425" bIns="91425" anchor="ctr" anchorCtr="0">
            <a:noAutofit/>
          </a:bodyPr>
          <a:lstStyle/>
          <a:p>
            <a:pPr marL="0" lvl="0" indent="0" algn="just">
              <a:lnSpc>
                <a:spcPct val="150000"/>
              </a:lnSpc>
            </a:pPr>
            <a:r>
              <a:rPr lang="en-AU" sz="2000" dirty="0"/>
              <a:t>Public management is essential for the construction of more just, equitable and happy societies. </a:t>
            </a:r>
            <a:r>
              <a:rPr lang="en-AU" sz="2000" dirty="0" smtClean="0"/>
              <a:t>Largely </a:t>
            </a:r>
            <a:r>
              <a:rPr lang="en-AU" sz="2000" dirty="0"/>
              <a:t>because the role of the </a:t>
            </a:r>
            <a:r>
              <a:rPr lang="en-AU" sz="2000" dirty="0" smtClean="0"/>
              <a:t>State</a:t>
            </a:r>
            <a:r>
              <a:rPr lang="en-AU" sz="2000" dirty="0"/>
              <a:t>, the source of eternal debates between those who prefer minimal participation (liberals) </a:t>
            </a:r>
            <a:r>
              <a:rPr lang="en-AU" sz="2000" dirty="0" smtClean="0"/>
              <a:t>and </a:t>
            </a:r>
            <a:r>
              <a:rPr lang="en-AU" sz="2000" dirty="0"/>
              <a:t>those who opt for full participation (interventionists) in economic and daily affairs.</a:t>
            </a:r>
            <a:endParaRPr sz="2000" dirty="0"/>
          </a:p>
        </p:txBody>
      </p:sp>
      <p:pic>
        <p:nvPicPr>
          <p:cNvPr id="569" name="Google Shape;569;p69"/>
          <p:cNvPicPr preferRelativeResize="0"/>
          <p:nvPr/>
        </p:nvPicPr>
        <p:blipFill rotWithShape="1">
          <a:blip r:embed="rId3">
            <a:alphaModFix/>
          </a:blip>
          <a:srcRect/>
          <a:stretch/>
        </p:blipFill>
        <p:spPr>
          <a:xfrm>
            <a:off x="6716889" y="1097918"/>
            <a:ext cx="2427111" cy="2288749"/>
          </a:xfrm>
          <a:prstGeom prst="rect">
            <a:avLst/>
          </a:prstGeom>
          <a:noFill/>
          <a:ln>
            <a:noFill/>
          </a:ln>
        </p:spPr>
      </p:pic>
      <p:sp>
        <p:nvSpPr>
          <p:cNvPr id="6" name="TextBox 5">
            <a:extLst>
              <a:ext uri="{FF2B5EF4-FFF2-40B4-BE49-F238E27FC236}">
                <a16:creationId xmlns:a16="http://schemas.microsoft.com/office/drawing/2014/main" id="{6B0DFE82-E1A9-374B-A878-02030DF7C4FF}"/>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60"/>
                                        </p:tgtEl>
                                        <p:attrNameLst>
                                          <p:attrName>style.visibility</p:attrName>
                                        </p:attrNameLst>
                                      </p:cBhvr>
                                      <p:to>
                                        <p:strVal val="visible"/>
                                      </p:to>
                                    </p:set>
                                    <p:animEffect transition="in" filter="fade">
                                      <p:cBhvr>
                                        <p:cTn id="7" dur="1000"/>
                                        <p:tgtEl>
                                          <p:spTgt spid="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34"/>
        <p:cNvGrpSpPr/>
        <p:nvPr/>
      </p:nvGrpSpPr>
      <p:grpSpPr>
        <a:xfrm>
          <a:off x="0" y="0"/>
          <a:ext cx="0" cy="0"/>
          <a:chOff x="0" y="0"/>
          <a:chExt cx="0" cy="0"/>
        </a:xfrm>
      </p:grpSpPr>
      <p:sp>
        <p:nvSpPr>
          <p:cNvPr id="836" name="Google Shape;836;p80"/>
          <p:cNvSpPr txBox="1">
            <a:spLocks noGrp="1"/>
          </p:cNvSpPr>
          <p:nvPr>
            <p:ph type="title"/>
          </p:nvPr>
        </p:nvSpPr>
        <p:spPr>
          <a:xfrm>
            <a:off x="4295625" y="1732611"/>
            <a:ext cx="4848375" cy="1511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fr" sz="3600" dirty="0"/>
              <a:t>Why we study public management?</a:t>
            </a:r>
            <a:endParaRPr sz="3600" dirty="0"/>
          </a:p>
        </p:txBody>
      </p:sp>
      <p:pic>
        <p:nvPicPr>
          <p:cNvPr id="838" name="Google Shape;838;p80"/>
          <p:cNvPicPr preferRelativeResize="0"/>
          <p:nvPr/>
        </p:nvPicPr>
        <p:blipFill rotWithShape="1">
          <a:blip r:embed="rId3">
            <a:alphaModFix/>
          </a:blip>
          <a:srcRect l="5744" t="5744" r="5736" b="5736"/>
          <a:stretch/>
        </p:blipFill>
        <p:spPr>
          <a:xfrm>
            <a:off x="411075" y="667225"/>
            <a:ext cx="3809050" cy="3809050"/>
          </a:xfrm>
          <a:prstGeom prst="rect">
            <a:avLst/>
          </a:prstGeom>
          <a:noFill/>
          <a:ln>
            <a:noFill/>
          </a:ln>
        </p:spPr>
      </p:pic>
      <p:sp>
        <p:nvSpPr>
          <p:cNvPr id="2" name="Google Shape;464;p66">
            <a:extLst>
              <a:ext uri="{FF2B5EF4-FFF2-40B4-BE49-F238E27FC236}">
                <a16:creationId xmlns:a16="http://schemas.microsoft.com/office/drawing/2014/main" id="{2AB864DA-9B18-E780-9B81-340EEB3C34A4}"/>
              </a:ext>
            </a:extLst>
          </p:cNvPr>
          <p:cNvSpPr/>
          <p:nvPr/>
        </p:nvSpPr>
        <p:spPr>
          <a:xfrm>
            <a:off x="5073676" y="648111"/>
            <a:ext cx="4070324" cy="1084500"/>
          </a:xfrm>
          <a:prstGeom prst="rect">
            <a:avLst/>
          </a:prstGeom>
          <a:solidFill>
            <a:schemeClr val="lt2"/>
          </a:solidFill>
          <a:ln>
            <a:noFill/>
          </a:ln>
        </p:spPr>
        <p:txBody>
          <a:bodyPr spcFirstLastPara="1" wrap="square" lIns="91425" tIns="91425" rIns="91425" bIns="91425" anchor="ctr" anchorCtr="0">
            <a:noAutofit/>
          </a:bodyPr>
          <a:lstStyle/>
          <a:p>
            <a:pPr lvl="0">
              <a:buClr>
                <a:srgbClr val="263238"/>
              </a:buClr>
              <a:buSzPts val="6000"/>
            </a:pPr>
            <a:endParaRPr lang="fr" sz="5800" b="1" dirty="0">
              <a:solidFill>
                <a:srgbClr val="263238"/>
              </a:solidFill>
              <a:latin typeface="Fjalla One"/>
              <a:sym typeface="Fjalla One"/>
            </a:endParaRPr>
          </a:p>
        </p:txBody>
      </p:sp>
      <p:sp>
        <p:nvSpPr>
          <p:cNvPr id="6" name="TextBox 5">
            <a:extLst>
              <a:ext uri="{FF2B5EF4-FFF2-40B4-BE49-F238E27FC236}">
                <a16:creationId xmlns:a16="http://schemas.microsoft.com/office/drawing/2014/main" id="{A66D01B6-632C-9879-738F-FEE1F4E465B3}"/>
              </a:ext>
            </a:extLst>
          </p:cNvPr>
          <p:cNvSpPr txBox="1"/>
          <p:nvPr/>
        </p:nvSpPr>
        <p:spPr>
          <a:xfrm>
            <a:off x="7741428" y="779407"/>
            <a:ext cx="1123244" cy="9848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6000"/>
              <a:buFont typeface="Fjalla One"/>
              <a:buNone/>
              <a:tabLst/>
              <a:defRPr/>
            </a:pPr>
            <a:r>
              <a:rPr kumimoji="0" lang="fr" sz="5800" b="1" i="0" u="none" strike="noStrike" kern="0" cap="none" spc="0" normalizeH="0" baseline="0" noProof="0" dirty="0">
                <a:ln>
                  <a:noFill/>
                </a:ln>
                <a:solidFill>
                  <a:srgbClr val="263238"/>
                </a:solidFill>
                <a:effectLst/>
                <a:uLnTx/>
                <a:uFillTx/>
                <a:latin typeface="Fjalla One"/>
                <a:sym typeface="Fjalla One"/>
              </a:rPr>
              <a:t>03</a:t>
            </a:r>
          </a:p>
        </p:txBody>
      </p:sp>
      <p:sp>
        <p:nvSpPr>
          <p:cNvPr id="7" name="TextBox 6">
            <a:extLst>
              <a:ext uri="{FF2B5EF4-FFF2-40B4-BE49-F238E27FC236}">
                <a16:creationId xmlns:a16="http://schemas.microsoft.com/office/drawing/2014/main" id="{05A039BA-AF18-590A-325D-DDB996D3386D}"/>
              </a:ext>
            </a:extLst>
          </p:cNvPr>
          <p:cNvSpPr txBox="1"/>
          <p:nvPr/>
        </p:nvSpPr>
        <p:spPr>
          <a:xfrm>
            <a:off x="8715021" y="4675960"/>
            <a:ext cx="349957"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263238"/>
              </a:buClr>
              <a:buSzPts val="1400"/>
              <a:buFont typeface="Open Sans"/>
              <a:buNone/>
              <a:tabLst/>
              <a:defRPr/>
            </a:pPr>
            <a:r>
              <a:rPr kumimoji="0" lang="en-AU" sz="2800" b="0" i="0" u="none" strike="noStrike" kern="0" cap="none" spc="0" normalizeH="0" baseline="0" noProof="0" dirty="0">
                <a:ln>
                  <a:noFill/>
                </a:ln>
                <a:solidFill>
                  <a:srgbClr val="263238"/>
                </a:solidFill>
                <a:effectLst/>
                <a:uLnTx/>
                <a:uFillTx/>
                <a:latin typeface="Open Sans"/>
                <a:ea typeface="Open Sans"/>
                <a:cs typeface="Open Sans"/>
                <a:sym typeface="Open Sans"/>
              </a:rPr>
              <a:t>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36"/>
                                        </p:tgtEl>
                                        <p:attrNameLst>
                                          <p:attrName>style.visibility</p:attrName>
                                        </p:attrNameLst>
                                      </p:cBhvr>
                                      <p:to>
                                        <p:strVal val="visible"/>
                                      </p:to>
                                    </p:set>
                                    <p:anim calcmode="lin" valueType="num">
                                      <p:cBhvr additive="base">
                                        <p:cTn id="7" dur="1000"/>
                                        <p:tgtEl>
                                          <p:spTgt spid="836"/>
                                        </p:tgtEl>
                                        <p:attrNameLst>
                                          <p:attrName>ppt_x</p:attrName>
                                        </p:attrNameLst>
                                      </p:cBhvr>
                                      <p:tavLst>
                                        <p:tav tm="0">
                                          <p:val>
                                            <p:strVal val="#ppt_x+1"/>
                                          </p:val>
                                        </p:tav>
                                        <p:tav tm="100000">
                                          <p:val>
                                            <p:strVal val="#ppt_x"/>
                                          </p:val>
                                        </p:tav>
                                      </p:tavLst>
                                    </p:anim>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38"/>
                                        </p:tgtEl>
                                        <p:attrNameLst>
                                          <p:attrName>style.visibility</p:attrName>
                                        </p:attrNameLst>
                                      </p:cBhvr>
                                      <p:to>
                                        <p:strVal val="visible"/>
                                      </p:to>
                                    </p:set>
                                    <p:animEffect transition="in" filter="fade">
                                      <p:cBhvr>
                                        <p:cTn id="11" dur="1000"/>
                                        <p:tgtEl>
                                          <p:spTgt spid="838"/>
                                        </p:tgtEl>
                                      </p:cBhvr>
                                    </p:animEffect>
                                  </p:childTnLst>
                                </p:cTn>
                              </p:par>
                              <p:par>
                                <p:cTn id="12" presetID="2" presetClass="entr" presetSubtype="8"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p:tgtEl>
                                          <p:spTgt spid="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keting Management by Slidesgo">
  <a:themeElements>
    <a:clrScheme name="Simple Light">
      <a:dk1>
        <a:srgbClr val="263238"/>
      </a:dk1>
      <a:lt1>
        <a:srgbClr val="F5F5F5"/>
      </a:lt1>
      <a:dk2>
        <a:srgbClr val="92E3A9"/>
      </a:dk2>
      <a:lt2>
        <a:srgbClr val="C8F1D4"/>
      </a:lt2>
      <a:accent1>
        <a:srgbClr val="455A64"/>
      </a:accent1>
      <a:accent2>
        <a:srgbClr val="FFFFFF"/>
      </a:accent2>
      <a:accent3>
        <a:srgbClr val="FFFFFF"/>
      </a:accent3>
      <a:accent4>
        <a:srgbClr val="FFFFFF"/>
      </a:accent4>
      <a:accent5>
        <a:srgbClr val="FFFFFF"/>
      </a:accent5>
      <a:accent6>
        <a:srgbClr val="FFFFFF"/>
      </a:accent6>
      <a:hlink>
        <a:srgbClr val="26323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3565</TotalTime>
  <Words>276</Words>
  <Application>Microsoft Office PowerPoint</Application>
  <PresentationFormat>On-screen Show (16:9)</PresentationFormat>
  <Paragraphs>50</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-apple-system</vt:lpstr>
      <vt:lpstr>Arial</vt:lpstr>
      <vt:lpstr>Fjalla One</vt:lpstr>
      <vt:lpstr>Open Sans</vt:lpstr>
      <vt:lpstr>Roboto Condensed Light</vt:lpstr>
      <vt:lpstr>Times New Roman</vt:lpstr>
      <vt:lpstr>Marketing Management by Slidesgo</vt:lpstr>
      <vt:lpstr>Public Management</vt:lpstr>
      <vt:lpstr>Introduction</vt:lpstr>
      <vt:lpstr>Introduction</vt:lpstr>
      <vt:lpstr>INTRODUCTION</vt:lpstr>
      <vt:lpstr>Definition of Public Management</vt:lpstr>
      <vt:lpstr>Public Management:</vt:lpstr>
      <vt:lpstr>Importance of Public Management</vt:lpstr>
      <vt:lpstr>Importance of public management:</vt:lpstr>
      <vt:lpstr>Why we study public management?</vt:lpstr>
      <vt:lpstr>Why We Study Public Management</vt:lpstr>
      <vt:lpstr>Where Do We Use Public Management?</vt:lpstr>
      <vt:lpstr>RESSOURCES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management</dc:title>
  <dc:creator>PIXEL-PC</dc:creator>
  <cp:lastModifiedBy>Maher Fattouh</cp:lastModifiedBy>
  <cp:revision>21</cp:revision>
  <dcterms:modified xsi:type="dcterms:W3CDTF">2023-11-08T07:47:31Z</dcterms:modified>
</cp:coreProperties>
</file>