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69" r:id="rId4"/>
    <p:sldId id="270" r:id="rId5"/>
    <p:sldId id="271" r:id="rId6"/>
    <p:sldId id="272" r:id="rId7"/>
    <p:sldId id="257" r:id="rId8"/>
    <p:sldId id="258" r:id="rId9"/>
    <p:sldId id="259" r:id="rId10"/>
    <p:sldId id="260" r:id="rId11"/>
    <p:sldId id="274" r:id="rId12"/>
    <p:sldId id="275" r:id="rId13"/>
    <p:sldId id="261" r:id="rId14"/>
    <p:sldId id="262" r:id="rId15"/>
    <p:sldId id="276" r:id="rId16"/>
    <p:sldId id="277" r:id="rId17"/>
    <p:sldId id="278" r:id="rId18"/>
    <p:sldId id="263" r:id="rId19"/>
    <p:sldId id="264" r:id="rId20"/>
    <p:sldId id="265" r:id="rId21"/>
    <p:sldId id="266" r:id="rId22"/>
    <p:sldId id="267" r:id="rId23"/>
    <p:sldId id="26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6.png"/><Relationship Id="rId6" Type="http://schemas.openxmlformats.org/officeDocument/2006/relationships/image" Target="../media/image12.svg"/><Relationship Id="rId5" Type="http://schemas.openxmlformats.org/officeDocument/2006/relationships/image" Target="../media/image8.png"/><Relationship Id="rId4" Type="http://schemas.openxmlformats.org/officeDocument/2006/relationships/image" Target="../media/image10.sv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6.svg"/><Relationship Id="rId1" Type="http://schemas.openxmlformats.org/officeDocument/2006/relationships/image" Target="../media/image29.png"/><Relationship Id="rId6" Type="http://schemas.openxmlformats.org/officeDocument/2006/relationships/image" Target="../media/image80.svg"/><Relationship Id="rId5" Type="http://schemas.openxmlformats.org/officeDocument/2006/relationships/image" Target="../media/image31.png"/><Relationship Id="rId4" Type="http://schemas.openxmlformats.org/officeDocument/2006/relationships/image" Target="../media/image7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svg"/><Relationship Id="rId1" Type="http://schemas.openxmlformats.org/officeDocument/2006/relationships/image" Target="../media/image10.png"/><Relationship Id="rId4" Type="http://schemas.openxmlformats.org/officeDocument/2006/relationships/image" Target="../media/image22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26.svg"/><Relationship Id="rId1" Type="http://schemas.openxmlformats.org/officeDocument/2006/relationships/image" Target="../media/image12.png"/><Relationship Id="rId6" Type="http://schemas.openxmlformats.org/officeDocument/2006/relationships/image" Target="../media/image30.svg"/><Relationship Id="rId5" Type="http://schemas.openxmlformats.org/officeDocument/2006/relationships/image" Target="../media/image14.png"/><Relationship Id="rId4" Type="http://schemas.openxmlformats.org/officeDocument/2006/relationships/image" Target="../media/image28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8.svg"/><Relationship Id="rId1" Type="http://schemas.openxmlformats.org/officeDocument/2006/relationships/image" Target="../media/image16.png"/><Relationship Id="rId4" Type="http://schemas.openxmlformats.org/officeDocument/2006/relationships/image" Target="../media/image40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4.svg"/><Relationship Id="rId1" Type="http://schemas.openxmlformats.org/officeDocument/2006/relationships/image" Target="../media/image18.png"/><Relationship Id="rId4" Type="http://schemas.openxmlformats.org/officeDocument/2006/relationships/image" Target="../media/image45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9.svg"/><Relationship Id="rId1" Type="http://schemas.openxmlformats.org/officeDocument/2006/relationships/image" Target="../media/image20.png"/><Relationship Id="rId4" Type="http://schemas.openxmlformats.org/officeDocument/2006/relationships/image" Target="../media/image51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5.svg"/><Relationship Id="rId1" Type="http://schemas.openxmlformats.org/officeDocument/2006/relationships/image" Target="../media/image22.png"/><Relationship Id="rId4" Type="http://schemas.openxmlformats.org/officeDocument/2006/relationships/image" Target="../media/image57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1.svg"/><Relationship Id="rId1" Type="http://schemas.openxmlformats.org/officeDocument/2006/relationships/image" Target="../media/image24.png"/><Relationship Id="rId6" Type="http://schemas.openxmlformats.org/officeDocument/2006/relationships/image" Target="../media/image65.svg"/><Relationship Id="rId5" Type="http://schemas.openxmlformats.org/officeDocument/2006/relationships/image" Target="../media/image26.png"/><Relationship Id="rId4" Type="http://schemas.openxmlformats.org/officeDocument/2006/relationships/image" Target="../media/image63.sv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0.svg"/><Relationship Id="rId1" Type="http://schemas.openxmlformats.org/officeDocument/2006/relationships/image" Target="../media/image27.png"/><Relationship Id="rId4" Type="http://schemas.openxmlformats.org/officeDocument/2006/relationships/image" Target="../media/image7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9DC387-3B6B-45D0-A537-2832AF8D7A1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6C16E9C6-7822-47C0-BA38-2C023CF4A5AA}">
      <dgm:prSet/>
      <dgm:spPr/>
      <dgm:t>
        <a:bodyPr/>
        <a:lstStyle/>
        <a:p>
          <a:r>
            <a:rPr lang="en-US" dirty="0"/>
            <a:t>Environmental components:</a:t>
          </a:r>
        </a:p>
      </dgm:t>
    </dgm:pt>
    <dgm:pt modelId="{EC392AF9-44A1-467A-834F-B3FCA95F7C7D}" type="parTrans" cxnId="{7E011C92-260D-45AF-8836-15491270CB33}">
      <dgm:prSet/>
      <dgm:spPr/>
      <dgm:t>
        <a:bodyPr/>
        <a:lstStyle/>
        <a:p>
          <a:endParaRPr lang="en-US"/>
        </a:p>
      </dgm:t>
    </dgm:pt>
    <dgm:pt modelId="{33D92BFD-9E6E-418D-85C0-BA76FF774309}" type="sibTrans" cxnId="{7E011C92-260D-45AF-8836-15491270CB33}">
      <dgm:prSet/>
      <dgm:spPr/>
      <dgm:t>
        <a:bodyPr/>
        <a:lstStyle/>
        <a:p>
          <a:endParaRPr lang="en-US"/>
        </a:p>
      </dgm:t>
    </dgm:pt>
    <dgm:pt modelId="{A0BA97E6-26FF-4F91-BF5B-BCECC687F2A3}">
      <dgm:prSet/>
      <dgm:spPr/>
      <dgm:t>
        <a:bodyPr/>
        <a:lstStyle/>
        <a:p>
          <a:r>
            <a:rPr lang="en-US" dirty="0"/>
            <a:t>1-Physical environment such as water, soil and air</a:t>
          </a:r>
        </a:p>
      </dgm:t>
    </dgm:pt>
    <dgm:pt modelId="{1196163E-3632-4778-9CEB-F20D90FA2BBF}" type="parTrans" cxnId="{C0CC7E31-A419-485C-8C2C-29C7294E6439}">
      <dgm:prSet/>
      <dgm:spPr/>
      <dgm:t>
        <a:bodyPr/>
        <a:lstStyle/>
        <a:p>
          <a:endParaRPr lang="en-US"/>
        </a:p>
      </dgm:t>
    </dgm:pt>
    <dgm:pt modelId="{5D3C0118-856A-4CB6-8565-E598A41E5C72}" type="sibTrans" cxnId="{C0CC7E31-A419-485C-8C2C-29C7294E6439}">
      <dgm:prSet/>
      <dgm:spPr/>
      <dgm:t>
        <a:bodyPr/>
        <a:lstStyle/>
        <a:p>
          <a:endParaRPr lang="en-US"/>
        </a:p>
      </dgm:t>
    </dgm:pt>
    <dgm:pt modelId="{323A671C-248B-4737-84BC-D1E91D0DFAC6}">
      <dgm:prSet/>
      <dgm:spPr/>
      <dgm:t>
        <a:bodyPr/>
        <a:lstStyle/>
        <a:p>
          <a:r>
            <a:rPr lang="en-US" dirty="0"/>
            <a:t>2-Biological environment: All living creatures</a:t>
          </a:r>
        </a:p>
      </dgm:t>
    </dgm:pt>
    <dgm:pt modelId="{C1F1A7CF-87A2-4432-A7A8-B8FB725BBC5F}" type="parTrans" cxnId="{1F63103D-3283-4C77-BBC4-B7A52B93D8B3}">
      <dgm:prSet/>
      <dgm:spPr/>
      <dgm:t>
        <a:bodyPr/>
        <a:lstStyle/>
        <a:p>
          <a:endParaRPr lang="en-US"/>
        </a:p>
      </dgm:t>
    </dgm:pt>
    <dgm:pt modelId="{3B724ADC-6B81-4A70-AE0B-0B3AAFE3BFB8}" type="sibTrans" cxnId="{1F63103D-3283-4C77-BBC4-B7A52B93D8B3}">
      <dgm:prSet/>
      <dgm:spPr/>
      <dgm:t>
        <a:bodyPr/>
        <a:lstStyle/>
        <a:p>
          <a:endParaRPr lang="en-US"/>
        </a:p>
      </dgm:t>
    </dgm:pt>
    <dgm:pt modelId="{4D65AA16-C5AB-436E-8222-CAC180499A50}">
      <dgm:prSet/>
      <dgm:spPr/>
      <dgm:t>
        <a:bodyPr/>
        <a:lstStyle/>
        <a:p>
          <a:r>
            <a:rPr lang="en-US" dirty="0"/>
            <a:t>3-Social and cultural environment: Income and occupation</a:t>
          </a:r>
        </a:p>
      </dgm:t>
    </dgm:pt>
    <dgm:pt modelId="{F1DDFDB5-103D-4A83-8A33-0BE18BD2C0DE}" type="parTrans" cxnId="{AEF5DBCA-C8D2-4D9F-A938-4DD6E4BBD1FB}">
      <dgm:prSet/>
      <dgm:spPr/>
      <dgm:t>
        <a:bodyPr/>
        <a:lstStyle/>
        <a:p>
          <a:endParaRPr lang="en-US"/>
        </a:p>
      </dgm:t>
    </dgm:pt>
    <dgm:pt modelId="{A330F2AD-671B-471B-B6F8-7339BF6BF16B}" type="sibTrans" cxnId="{AEF5DBCA-C8D2-4D9F-A938-4DD6E4BBD1FB}">
      <dgm:prSet/>
      <dgm:spPr/>
      <dgm:t>
        <a:bodyPr/>
        <a:lstStyle/>
        <a:p>
          <a:endParaRPr lang="en-US"/>
        </a:p>
      </dgm:t>
    </dgm:pt>
    <dgm:pt modelId="{C2D20853-4256-44A3-846B-6890EEBD0461}" type="pres">
      <dgm:prSet presAssocID="{849DC387-3B6B-45D0-A537-2832AF8D7A16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442588-22E2-454E-B554-D838AAD937A1}" type="pres">
      <dgm:prSet presAssocID="{6C16E9C6-7822-47C0-BA38-2C023CF4A5AA}" presName="compNode" presStyleCnt="0"/>
      <dgm:spPr/>
    </dgm:pt>
    <dgm:pt modelId="{6CBEF4A3-41D4-4B29-A37D-35E356CBFAE8}" type="pres">
      <dgm:prSet presAssocID="{6C16E9C6-7822-47C0-BA38-2C023CF4A5AA}" presName="bgRect" presStyleLbl="bgShp" presStyleIdx="0" presStyleCnt="4"/>
      <dgm:spPr/>
    </dgm:pt>
    <dgm:pt modelId="{6CB14422-8648-4883-AB35-9E55BE139A14}" type="pres">
      <dgm:prSet presAssocID="{6C16E9C6-7822-47C0-BA38-2C023CF4A5A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802A5294-3723-482D-8BC5-FBEB2AF9B2B6}" type="pres">
      <dgm:prSet presAssocID="{6C16E9C6-7822-47C0-BA38-2C023CF4A5AA}" presName="spaceRect" presStyleCnt="0"/>
      <dgm:spPr/>
    </dgm:pt>
    <dgm:pt modelId="{773E8EC5-96D8-4F4D-9C14-CBC2B16259A2}" type="pres">
      <dgm:prSet presAssocID="{6C16E9C6-7822-47C0-BA38-2C023CF4A5AA}" presName="parTx" presStyleLbl="revTx" presStyleIdx="0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10CEA1A0-9C8B-460A-8F84-BEEDBD07F712}" type="pres">
      <dgm:prSet presAssocID="{33D92BFD-9E6E-418D-85C0-BA76FF774309}" presName="sibTrans" presStyleCnt="0"/>
      <dgm:spPr/>
    </dgm:pt>
    <dgm:pt modelId="{0D2BBC30-7C6A-4B1F-9A1C-BD8C9E0857EB}" type="pres">
      <dgm:prSet presAssocID="{A0BA97E6-26FF-4F91-BF5B-BCECC687F2A3}" presName="compNode" presStyleCnt="0"/>
      <dgm:spPr/>
    </dgm:pt>
    <dgm:pt modelId="{07300314-DAF8-4B11-9A32-367E46AC50B5}" type="pres">
      <dgm:prSet presAssocID="{A0BA97E6-26FF-4F91-BF5B-BCECC687F2A3}" presName="bgRect" presStyleLbl="bgShp" presStyleIdx="1" presStyleCnt="4" custLinFactNeighborY="-3265"/>
      <dgm:spPr/>
    </dgm:pt>
    <dgm:pt modelId="{7F005603-7B04-4F27-B3BA-A4D24AB40A53}" type="pres">
      <dgm:prSet presAssocID="{A0BA97E6-26FF-4F91-BF5B-BCECC687F2A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iny scene"/>
        </a:ext>
      </dgm:extLst>
    </dgm:pt>
    <dgm:pt modelId="{34C32654-0632-404E-8806-D28DD0ADAFF7}" type="pres">
      <dgm:prSet presAssocID="{A0BA97E6-26FF-4F91-BF5B-BCECC687F2A3}" presName="spaceRect" presStyleCnt="0"/>
      <dgm:spPr/>
    </dgm:pt>
    <dgm:pt modelId="{B3DD3831-29CF-4141-8A41-EA5051243BE3}" type="pres">
      <dgm:prSet presAssocID="{A0BA97E6-26FF-4F91-BF5B-BCECC687F2A3}" presName="parTx" presStyleLbl="revTx" presStyleIdx="1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21B0AC74-E650-471E-AC8A-DF4CCB897557}" type="pres">
      <dgm:prSet presAssocID="{5D3C0118-856A-4CB6-8565-E598A41E5C72}" presName="sibTrans" presStyleCnt="0"/>
      <dgm:spPr/>
    </dgm:pt>
    <dgm:pt modelId="{EFC998F9-F64E-436E-AF91-BEDE98EA796B}" type="pres">
      <dgm:prSet presAssocID="{323A671C-248B-4737-84BC-D1E91D0DFAC6}" presName="compNode" presStyleCnt="0"/>
      <dgm:spPr/>
    </dgm:pt>
    <dgm:pt modelId="{9395AFE0-1358-48FB-A945-2C966F842927}" type="pres">
      <dgm:prSet presAssocID="{323A671C-248B-4737-84BC-D1E91D0DFAC6}" presName="bgRect" presStyleLbl="bgShp" presStyleIdx="2" presStyleCnt="4"/>
      <dgm:spPr/>
    </dgm:pt>
    <dgm:pt modelId="{AB67F96A-901D-4C5F-B447-2D008E2CAA76}" type="pres">
      <dgm:prSet presAssocID="{323A671C-248B-4737-84BC-D1E91D0DFAC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stainability"/>
        </a:ext>
      </dgm:extLst>
    </dgm:pt>
    <dgm:pt modelId="{FF3C59DC-DF8C-4B7A-8CDB-EB1E5F968432}" type="pres">
      <dgm:prSet presAssocID="{323A671C-248B-4737-84BC-D1E91D0DFAC6}" presName="spaceRect" presStyleCnt="0"/>
      <dgm:spPr/>
    </dgm:pt>
    <dgm:pt modelId="{5F22BAF2-C09F-4CB9-88D7-AB9E583687FF}" type="pres">
      <dgm:prSet presAssocID="{323A671C-248B-4737-84BC-D1E91D0DFAC6}" presName="parTx" presStyleLbl="revTx" presStyleIdx="2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20C24B9A-76BF-46A8-BA52-50E75C9A5A7A}" type="pres">
      <dgm:prSet presAssocID="{3B724ADC-6B81-4A70-AE0B-0B3AAFE3BFB8}" presName="sibTrans" presStyleCnt="0"/>
      <dgm:spPr/>
    </dgm:pt>
    <dgm:pt modelId="{48E33C48-3022-45C3-8AC4-467188153DBA}" type="pres">
      <dgm:prSet presAssocID="{4D65AA16-C5AB-436E-8222-CAC180499A50}" presName="compNode" presStyleCnt="0"/>
      <dgm:spPr/>
    </dgm:pt>
    <dgm:pt modelId="{C749F6BE-914A-4A38-9E4C-547035D7522B}" type="pres">
      <dgm:prSet presAssocID="{4D65AA16-C5AB-436E-8222-CAC180499A50}" presName="bgRect" presStyleLbl="bgShp" presStyleIdx="3" presStyleCnt="4"/>
      <dgm:spPr/>
    </dgm:pt>
    <dgm:pt modelId="{133EF5E7-A69D-466F-B678-FF1753890744}" type="pres">
      <dgm:prSet presAssocID="{4D65AA16-C5AB-436E-8222-CAC180499A5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niversal Access"/>
        </a:ext>
      </dgm:extLst>
    </dgm:pt>
    <dgm:pt modelId="{41BF8316-392C-46A6-9704-C97FF77BD5B5}" type="pres">
      <dgm:prSet presAssocID="{4D65AA16-C5AB-436E-8222-CAC180499A50}" presName="spaceRect" presStyleCnt="0"/>
      <dgm:spPr/>
    </dgm:pt>
    <dgm:pt modelId="{67978967-0679-4AAC-8E86-63D32ED20D1B}" type="pres">
      <dgm:prSet presAssocID="{4D65AA16-C5AB-436E-8222-CAC180499A50}" presName="parTx" presStyleLbl="revTx" presStyleIdx="3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1F63103D-3283-4C77-BBC4-B7A52B93D8B3}" srcId="{849DC387-3B6B-45D0-A537-2832AF8D7A16}" destId="{323A671C-248B-4737-84BC-D1E91D0DFAC6}" srcOrd="2" destOrd="0" parTransId="{C1F1A7CF-87A2-4432-A7A8-B8FB725BBC5F}" sibTransId="{3B724ADC-6B81-4A70-AE0B-0B3AAFE3BFB8}"/>
    <dgm:cxn modelId="{63A6D582-BC96-4047-8924-9098D7E0F9EF}" type="presOf" srcId="{849DC387-3B6B-45D0-A537-2832AF8D7A16}" destId="{C2D20853-4256-44A3-846B-6890EEBD0461}" srcOrd="0" destOrd="0" presId="urn:microsoft.com/office/officeart/2018/2/layout/IconVerticalSolidList"/>
    <dgm:cxn modelId="{7A31D20C-EE15-4575-AE71-76457D9DB3B6}" type="presOf" srcId="{6C16E9C6-7822-47C0-BA38-2C023CF4A5AA}" destId="{773E8EC5-96D8-4F4D-9C14-CBC2B16259A2}" srcOrd="0" destOrd="0" presId="urn:microsoft.com/office/officeart/2018/2/layout/IconVerticalSolidList"/>
    <dgm:cxn modelId="{558C3C81-5778-44E7-A5CA-B8EDE354ADD3}" type="presOf" srcId="{323A671C-248B-4737-84BC-D1E91D0DFAC6}" destId="{5F22BAF2-C09F-4CB9-88D7-AB9E583687FF}" srcOrd="0" destOrd="0" presId="urn:microsoft.com/office/officeart/2018/2/layout/IconVerticalSolidList"/>
    <dgm:cxn modelId="{C0CC7E31-A419-485C-8C2C-29C7294E6439}" srcId="{849DC387-3B6B-45D0-A537-2832AF8D7A16}" destId="{A0BA97E6-26FF-4F91-BF5B-BCECC687F2A3}" srcOrd="1" destOrd="0" parTransId="{1196163E-3632-4778-9CEB-F20D90FA2BBF}" sibTransId="{5D3C0118-856A-4CB6-8565-E598A41E5C72}"/>
    <dgm:cxn modelId="{8BD5F2D6-494A-4A1E-900F-F4CFE1A938F7}" type="presOf" srcId="{4D65AA16-C5AB-436E-8222-CAC180499A50}" destId="{67978967-0679-4AAC-8E86-63D32ED20D1B}" srcOrd="0" destOrd="0" presId="urn:microsoft.com/office/officeart/2018/2/layout/IconVerticalSolidList"/>
    <dgm:cxn modelId="{7E011C92-260D-45AF-8836-15491270CB33}" srcId="{849DC387-3B6B-45D0-A537-2832AF8D7A16}" destId="{6C16E9C6-7822-47C0-BA38-2C023CF4A5AA}" srcOrd="0" destOrd="0" parTransId="{EC392AF9-44A1-467A-834F-B3FCA95F7C7D}" sibTransId="{33D92BFD-9E6E-418D-85C0-BA76FF774309}"/>
    <dgm:cxn modelId="{97B1E4AF-7E7C-4C9B-9499-8C5E66EFB64E}" type="presOf" srcId="{A0BA97E6-26FF-4F91-BF5B-BCECC687F2A3}" destId="{B3DD3831-29CF-4141-8A41-EA5051243BE3}" srcOrd="0" destOrd="0" presId="urn:microsoft.com/office/officeart/2018/2/layout/IconVerticalSolidList"/>
    <dgm:cxn modelId="{AEF5DBCA-C8D2-4D9F-A938-4DD6E4BBD1FB}" srcId="{849DC387-3B6B-45D0-A537-2832AF8D7A16}" destId="{4D65AA16-C5AB-436E-8222-CAC180499A50}" srcOrd="3" destOrd="0" parTransId="{F1DDFDB5-103D-4A83-8A33-0BE18BD2C0DE}" sibTransId="{A330F2AD-671B-471B-B6F8-7339BF6BF16B}"/>
    <dgm:cxn modelId="{8F6D9D65-7CBD-4554-8958-1C95C395137B}" type="presParOf" srcId="{C2D20853-4256-44A3-846B-6890EEBD0461}" destId="{EF442588-22E2-454E-B554-D838AAD937A1}" srcOrd="0" destOrd="0" presId="urn:microsoft.com/office/officeart/2018/2/layout/IconVerticalSolidList"/>
    <dgm:cxn modelId="{252CD811-60EF-4EBE-9F7F-E1122BC15E91}" type="presParOf" srcId="{EF442588-22E2-454E-B554-D838AAD937A1}" destId="{6CBEF4A3-41D4-4B29-A37D-35E356CBFAE8}" srcOrd="0" destOrd="0" presId="urn:microsoft.com/office/officeart/2018/2/layout/IconVerticalSolidList"/>
    <dgm:cxn modelId="{CAC23206-6C26-4F2E-A49F-E81F0B6797F3}" type="presParOf" srcId="{EF442588-22E2-454E-B554-D838AAD937A1}" destId="{6CB14422-8648-4883-AB35-9E55BE139A14}" srcOrd="1" destOrd="0" presId="urn:microsoft.com/office/officeart/2018/2/layout/IconVerticalSolidList"/>
    <dgm:cxn modelId="{5B7D85D2-53FE-421B-842B-7431A0612AE3}" type="presParOf" srcId="{EF442588-22E2-454E-B554-D838AAD937A1}" destId="{802A5294-3723-482D-8BC5-FBEB2AF9B2B6}" srcOrd="2" destOrd="0" presId="urn:microsoft.com/office/officeart/2018/2/layout/IconVerticalSolidList"/>
    <dgm:cxn modelId="{2B25DF11-E9BB-4FB0-B086-EC98311AE018}" type="presParOf" srcId="{EF442588-22E2-454E-B554-D838AAD937A1}" destId="{773E8EC5-96D8-4F4D-9C14-CBC2B16259A2}" srcOrd="3" destOrd="0" presId="urn:microsoft.com/office/officeart/2018/2/layout/IconVerticalSolidList"/>
    <dgm:cxn modelId="{507B2DF8-57D1-47C7-A589-11E88C5DFB63}" type="presParOf" srcId="{C2D20853-4256-44A3-846B-6890EEBD0461}" destId="{10CEA1A0-9C8B-460A-8F84-BEEDBD07F712}" srcOrd="1" destOrd="0" presId="urn:microsoft.com/office/officeart/2018/2/layout/IconVerticalSolidList"/>
    <dgm:cxn modelId="{2E08D9EF-1C11-441E-885E-CE5E14FA24A6}" type="presParOf" srcId="{C2D20853-4256-44A3-846B-6890EEBD0461}" destId="{0D2BBC30-7C6A-4B1F-9A1C-BD8C9E0857EB}" srcOrd="2" destOrd="0" presId="urn:microsoft.com/office/officeart/2018/2/layout/IconVerticalSolidList"/>
    <dgm:cxn modelId="{5655718D-150D-4DA8-8178-3640A82B85DA}" type="presParOf" srcId="{0D2BBC30-7C6A-4B1F-9A1C-BD8C9E0857EB}" destId="{07300314-DAF8-4B11-9A32-367E46AC50B5}" srcOrd="0" destOrd="0" presId="urn:microsoft.com/office/officeart/2018/2/layout/IconVerticalSolidList"/>
    <dgm:cxn modelId="{9CC3D78E-9490-43FE-A084-B08DC6B76C2F}" type="presParOf" srcId="{0D2BBC30-7C6A-4B1F-9A1C-BD8C9E0857EB}" destId="{7F005603-7B04-4F27-B3BA-A4D24AB40A53}" srcOrd="1" destOrd="0" presId="urn:microsoft.com/office/officeart/2018/2/layout/IconVerticalSolidList"/>
    <dgm:cxn modelId="{35718059-039B-495D-8286-B993E145FA7E}" type="presParOf" srcId="{0D2BBC30-7C6A-4B1F-9A1C-BD8C9E0857EB}" destId="{34C32654-0632-404E-8806-D28DD0ADAFF7}" srcOrd="2" destOrd="0" presId="urn:microsoft.com/office/officeart/2018/2/layout/IconVerticalSolidList"/>
    <dgm:cxn modelId="{2775712C-663E-4583-9CF8-3AD450DA8070}" type="presParOf" srcId="{0D2BBC30-7C6A-4B1F-9A1C-BD8C9E0857EB}" destId="{B3DD3831-29CF-4141-8A41-EA5051243BE3}" srcOrd="3" destOrd="0" presId="urn:microsoft.com/office/officeart/2018/2/layout/IconVerticalSolidList"/>
    <dgm:cxn modelId="{6F51E669-3D5F-4588-B268-C5EE9BD3636B}" type="presParOf" srcId="{C2D20853-4256-44A3-846B-6890EEBD0461}" destId="{21B0AC74-E650-471E-AC8A-DF4CCB897557}" srcOrd="3" destOrd="0" presId="urn:microsoft.com/office/officeart/2018/2/layout/IconVerticalSolidList"/>
    <dgm:cxn modelId="{A189A509-FA91-4D96-90B8-D9FBE4A2DA81}" type="presParOf" srcId="{C2D20853-4256-44A3-846B-6890EEBD0461}" destId="{EFC998F9-F64E-436E-AF91-BEDE98EA796B}" srcOrd="4" destOrd="0" presId="urn:microsoft.com/office/officeart/2018/2/layout/IconVerticalSolidList"/>
    <dgm:cxn modelId="{298B5E00-16D9-4953-BFCE-2D2B3D9A05B1}" type="presParOf" srcId="{EFC998F9-F64E-436E-AF91-BEDE98EA796B}" destId="{9395AFE0-1358-48FB-A945-2C966F842927}" srcOrd="0" destOrd="0" presId="urn:microsoft.com/office/officeart/2018/2/layout/IconVerticalSolidList"/>
    <dgm:cxn modelId="{E38B508A-4794-44F8-8D8E-A95B508B00C5}" type="presParOf" srcId="{EFC998F9-F64E-436E-AF91-BEDE98EA796B}" destId="{AB67F96A-901D-4C5F-B447-2D008E2CAA76}" srcOrd="1" destOrd="0" presId="urn:microsoft.com/office/officeart/2018/2/layout/IconVerticalSolidList"/>
    <dgm:cxn modelId="{85799BF8-C337-4BC0-B048-6943F8CF2E0C}" type="presParOf" srcId="{EFC998F9-F64E-436E-AF91-BEDE98EA796B}" destId="{FF3C59DC-DF8C-4B7A-8CDB-EB1E5F968432}" srcOrd="2" destOrd="0" presId="urn:microsoft.com/office/officeart/2018/2/layout/IconVerticalSolidList"/>
    <dgm:cxn modelId="{70E252AF-E696-4C45-BC6C-2C548264BD34}" type="presParOf" srcId="{EFC998F9-F64E-436E-AF91-BEDE98EA796B}" destId="{5F22BAF2-C09F-4CB9-88D7-AB9E583687FF}" srcOrd="3" destOrd="0" presId="urn:microsoft.com/office/officeart/2018/2/layout/IconVerticalSolidList"/>
    <dgm:cxn modelId="{B6ED69DA-F09E-4522-88EC-47D0B8A420E6}" type="presParOf" srcId="{C2D20853-4256-44A3-846B-6890EEBD0461}" destId="{20C24B9A-76BF-46A8-BA52-50E75C9A5A7A}" srcOrd="5" destOrd="0" presId="urn:microsoft.com/office/officeart/2018/2/layout/IconVerticalSolidList"/>
    <dgm:cxn modelId="{B7932080-F0E1-40C0-9C48-73B516E88421}" type="presParOf" srcId="{C2D20853-4256-44A3-846B-6890EEBD0461}" destId="{48E33C48-3022-45C3-8AC4-467188153DBA}" srcOrd="6" destOrd="0" presId="urn:microsoft.com/office/officeart/2018/2/layout/IconVerticalSolidList"/>
    <dgm:cxn modelId="{CC192A1F-3EB8-4F77-9293-CC611FABF434}" type="presParOf" srcId="{48E33C48-3022-45C3-8AC4-467188153DBA}" destId="{C749F6BE-914A-4A38-9E4C-547035D7522B}" srcOrd="0" destOrd="0" presId="urn:microsoft.com/office/officeart/2018/2/layout/IconVerticalSolidList"/>
    <dgm:cxn modelId="{88F8ECC2-8787-4708-B272-3E9FB6CD4BE2}" type="presParOf" srcId="{48E33C48-3022-45C3-8AC4-467188153DBA}" destId="{133EF5E7-A69D-466F-B678-FF1753890744}" srcOrd="1" destOrd="0" presId="urn:microsoft.com/office/officeart/2018/2/layout/IconVerticalSolidList"/>
    <dgm:cxn modelId="{D92E0FE0-ABC3-4143-80B7-AFC81527F95B}" type="presParOf" srcId="{48E33C48-3022-45C3-8AC4-467188153DBA}" destId="{41BF8316-392C-46A6-9704-C97FF77BD5B5}" srcOrd="2" destOrd="0" presId="urn:microsoft.com/office/officeart/2018/2/layout/IconVerticalSolidList"/>
    <dgm:cxn modelId="{743D4F18-58EC-4605-A120-F52357335229}" type="presParOf" srcId="{48E33C48-3022-45C3-8AC4-467188153DBA}" destId="{67978967-0679-4AAC-8E86-63D32ED20D1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AAD8331-F3D8-4D18-9A78-E69B1BE7CCC8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C1DC26B-4995-44C5-A50D-442D1BBFCD9C}">
      <dgm:prSet/>
      <dgm:spPr/>
      <dgm:t>
        <a:bodyPr/>
        <a:lstStyle/>
        <a:p>
          <a:pPr>
            <a:defRPr cap="all"/>
          </a:pPr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Respiratory infections</a:t>
          </a:r>
        </a:p>
      </dgm:t>
    </dgm:pt>
    <dgm:pt modelId="{355B9AE4-CED9-431D-853D-E98B78E85E45}" type="parTrans" cxnId="{48828B94-1AE5-493C-82E6-F2DA6A022726}">
      <dgm:prSet/>
      <dgm:spPr/>
      <dgm:t>
        <a:bodyPr/>
        <a:lstStyle/>
        <a:p>
          <a:endParaRPr lang="en-US"/>
        </a:p>
      </dgm:t>
    </dgm:pt>
    <dgm:pt modelId="{FB0466E5-3962-4CAE-92D8-DD48EB352A7B}" type="sibTrans" cxnId="{48828B94-1AE5-493C-82E6-F2DA6A022726}">
      <dgm:prSet/>
      <dgm:spPr/>
      <dgm:t>
        <a:bodyPr/>
        <a:lstStyle/>
        <a:p>
          <a:endParaRPr lang="en-US"/>
        </a:p>
      </dgm:t>
    </dgm:pt>
    <dgm:pt modelId="{94880823-2C33-44EE-AA9F-66951B27A15D}">
      <dgm:prSet/>
      <dgm:spPr/>
      <dgm:t>
        <a:bodyPr/>
        <a:lstStyle/>
        <a:p>
          <a:pPr>
            <a:defRPr cap="all"/>
          </a:pPr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Rat infestation</a:t>
          </a:r>
        </a:p>
      </dgm:t>
    </dgm:pt>
    <dgm:pt modelId="{56EF83A7-6C5A-4BF8-9803-E3269B9E653A}" type="parTrans" cxnId="{8B60A741-9AD6-4C44-97AC-24076A195C3D}">
      <dgm:prSet/>
      <dgm:spPr/>
      <dgm:t>
        <a:bodyPr/>
        <a:lstStyle/>
        <a:p>
          <a:endParaRPr lang="en-US"/>
        </a:p>
      </dgm:t>
    </dgm:pt>
    <dgm:pt modelId="{C06699DA-A0FF-4DAE-ABEB-1138A78F404F}" type="sibTrans" cxnId="{8B60A741-9AD6-4C44-97AC-24076A195C3D}">
      <dgm:prSet/>
      <dgm:spPr/>
      <dgm:t>
        <a:bodyPr/>
        <a:lstStyle/>
        <a:p>
          <a:endParaRPr lang="en-US"/>
        </a:p>
      </dgm:t>
    </dgm:pt>
    <dgm:pt modelId="{1758903F-FA62-4C3A-9AA2-01C4E3DF275A}">
      <dgm:prSet/>
      <dgm:spPr/>
      <dgm:t>
        <a:bodyPr/>
        <a:lstStyle/>
        <a:p>
          <a:pPr>
            <a:defRPr cap="all"/>
          </a:pPr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Psychological effects</a:t>
          </a:r>
        </a:p>
      </dgm:t>
    </dgm:pt>
    <dgm:pt modelId="{DE58D361-5B82-4E45-A43D-38B1BBB31739}" type="parTrans" cxnId="{0CB940B9-54E8-4E41-AF33-33CAB8CB4B0D}">
      <dgm:prSet/>
      <dgm:spPr/>
      <dgm:t>
        <a:bodyPr/>
        <a:lstStyle/>
        <a:p>
          <a:endParaRPr lang="en-US"/>
        </a:p>
      </dgm:t>
    </dgm:pt>
    <dgm:pt modelId="{2B49C240-5804-41CA-817F-6D05B63E0F0A}" type="sibTrans" cxnId="{0CB940B9-54E8-4E41-AF33-33CAB8CB4B0D}">
      <dgm:prSet/>
      <dgm:spPr/>
      <dgm:t>
        <a:bodyPr/>
        <a:lstStyle/>
        <a:p>
          <a:endParaRPr lang="en-US"/>
        </a:p>
      </dgm:t>
    </dgm:pt>
    <dgm:pt modelId="{16A37D45-CF36-4E7D-B611-ECFAEEAAA3DC}" type="pres">
      <dgm:prSet presAssocID="{9AAD8331-F3D8-4D18-9A78-E69B1BE7CCC8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A7AA7C-5A13-412C-846C-ED69B2986003}" type="pres">
      <dgm:prSet presAssocID="{CC1DC26B-4995-44C5-A50D-442D1BBFCD9C}" presName="compNode" presStyleCnt="0"/>
      <dgm:spPr/>
    </dgm:pt>
    <dgm:pt modelId="{52B0E971-2C4E-4C49-9959-8A148EAC3325}" type="pres">
      <dgm:prSet presAssocID="{CC1DC26B-4995-44C5-A50D-442D1BBFCD9C}" presName="iconBgRect" presStyleLbl="bgShp" presStyleIdx="0" presStyleCnt="3"/>
      <dgm:spPr/>
    </dgm:pt>
    <dgm:pt modelId="{A8911649-4A8D-47D5-A0B5-B0A849622F9E}" type="pres">
      <dgm:prSet presAssocID="{CC1DC26B-4995-44C5-A50D-442D1BBFCD9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rst Aid Kit"/>
        </a:ext>
      </dgm:extLst>
    </dgm:pt>
    <dgm:pt modelId="{B541E8DB-92B1-4B83-9683-94383798CA17}" type="pres">
      <dgm:prSet presAssocID="{CC1DC26B-4995-44C5-A50D-442D1BBFCD9C}" presName="spaceRect" presStyleCnt="0"/>
      <dgm:spPr/>
    </dgm:pt>
    <dgm:pt modelId="{5E90368D-A0EF-45E1-98F9-B8C7A92A284F}" type="pres">
      <dgm:prSet presAssocID="{CC1DC26B-4995-44C5-A50D-442D1BBFCD9C}" presName="textRect" presStyleLbl="revTx" presStyleIdx="0" presStyleCnt="3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982F57B7-CDE5-4A12-A2A5-7F6874E1A062}" type="pres">
      <dgm:prSet presAssocID="{FB0466E5-3962-4CAE-92D8-DD48EB352A7B}" presName="sibTrans" presStyleCnt="0"/>
      <dgm:spPr/>
    </dgm:pt>
    <dgm:pt modelId="{E772788A-69E7-4339-80BC-4718996B8FED}" type="pres">
      <dgm:prSet presAssocID="{94880823-2C33-44EE-AA9F-66951B27A15D}" presName="compNode" presStyleCnt="0"/>
      <dgm:spPr/>
    </dgm:pt>
    <dgm:pt modelId="{2E7BFEF2-08F4-414F-94BB-F8D5D555A164}" type="pres">
      <dgm:prSet presAssocID="{94880823-2C33-44EE-AA9F-66951B27A15D}" presName="iconBgRect" presStyleLbl="bgShp" presStyleIdx="1" presStyleCnt="3"/>
      <dgm:spPr/>
    </dgm:pt>
    <dgm:pt modelId="{5C1A4D01-C898-4B9B-AE55-74E1E4BB280D}" type="pres">
      <dgm:prSet presAssocID="{94880823-2C33-44EE-AA9F-66951B27A15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t"/>
        </a:ext>
      </dgm:extLst>
    </dgm:pt>
    <dgm:pt modelId="{B96830AE-3F2F-46F5-8A2F-D7CC6AF3A615}" type="pres">
      <dgm:prSet presAssocID="{94880823-2C33-44EE-AA9F-66951B27A15D}" presName="spaceRect" presStyleCnt="0"/>
      <dgm:spPr/>
    </dgm:pt>
    <dgm:pt modelId="{B5FDE706-9559-4421-A744-6495D9338E45}" type="pres">
      <dgm:prSet presAssocID="{94880823-2C33-44EE-AA9F-66951B27A15D}" presName="textRect" presStyleLbl="revTx" presStyleIdx="1" presStyleCnt="3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2E2B5149-2B4D-4C7E-869A-5E67D92DDD90}" type="pres">
      <dgm:prSet presAssocID="{C06699DA-A0FF-4DAE-ABEB-1138A78F404F}" presName="sibTrans" presStyleCnt="0"/>
      <dgm:spPr/>
    </dgm:pt>
    <dgm:pt modelId="{A0D53238-3C65-4C8D-A07F-56C2E1E08CC2}" type="pres">
      <dgm:prSet presAssocID="{1758903F-FA62-4C3A-9AA2-01C4E3DF275A}" presName="compNode" presStyleCnt="0"/>
      <dgm:spPr/>
    </dgm:pt>
    <dgm:pt modelId="{CBDFB93B-5A39-4270-BAB7-3E9B02F231A9}" type="pres">
      <dgm:prSet presAssocID="{1758903F-FA62-4C3A-9AA2-01C4E3DF275A}" presName="iconBgRect" presStyleLbl="bgShp" presStyleIdx="2" presStyleCnt="3"/>
      <dgm:spPr/>
    </dgm:pt>
    <dgm:pt modelId="{AEED612F-6629-4B0D-803C-6ED19CFF9BB1}" type="pres">
      <dgm:prSet presAssocID="{1758903F-FA62-4C3A-9AA2-01C4E3DF275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1409BC20-6E76-488A-8201-4B3BF0E314E0}" type="pres">
      <dgm:prSet presAssocID="{1758903F-FA62-4C3A-9AA2-01C4E3DF275A}" presName="spaceRect" presStyleCnt="0"/>
      <dgm:spPr/>
    </dgm:pt>
    <dgm:pt modelId="{F013CAA4-7ED4-40FE-AA34-4771F8549749}" type="pres">
      <dgm:prSet presAssocID="{1758903F-FA62-4C3A-9AA2-01C4E3DF275A}" presName="textRect" presStyleLbl="revTx" presStyleIdx="2" presStyleCnt="3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CC9A40-93B4-4E6D-8954-20F271BF56C4}" type="presOf" srcId="{9AAD8331-F3D8-4D18-9A78-E69B1BE7CCC8}" destId="{16A37D45-CF36-4E7D-B611-ECFAEEAAA3DC}" srcOrd="0" destOrd="0" presId="urn:microsoft.com/office/officeart/2018/5/layout/IconCircleLabelList"/>
    <dgm:cxn modelId="{0CB940B9-54E8-4E41-AF33-33CAB8CB4B0D}" srcId="{9AAD8331-F3D8-4D18-9A78-E69B1BE7CCC8}" destId="{1758903F-FA62-4C3A-9AA2-01C4E3DF275A}" srcOrd="2" destOrd="0" parTransId="{DE58D361-5B82-4E45-A43D-38B1BBB31739}" sibTransId="{2B49C240-5804-41CA-817F-6D05B63E0F0A}"/>
    <dgm:cxn modelId="{E1951FD8-E891-414A-8291-851B305FFF09}" type="presOf" srcId="{1758903F-FA62-4C3A-9AA2-01C4E3DF275A}" destId="{F013CAA4-7ED4-40FE-AA34-4771F8549749}" srcOrd="0" destOrd="0" presId="urn:microsoft.com/office/officeart/2018/5/layout/IconCircleLabelList"/>
    <dgm:cxn modelId="{48828B94-1AE5-493C-82E6-F2DA6A022726}" srcId="{9AAD8331-F3D8-4D18-9A78-E69B1BE7CCC8}" destId="{CC1DC26B-4995-44C5-A50D-442D1BBFCD9C}" srcOrd="0" destOrd="0" parTransId="{355B9AE4-CED9-431D-853D-E98B78E85E45}" sibTransId="{FB0466E5-3962-4CAE-92D8-DD48EB352A7B}"/>
    <dgm:cxn modelId="{8B60A741-9AD6-4C44-97AC-24076A195C3D}" srcId="{9AAD8331-F3D8-4D18-9A78-E69B1BE7CCC8}" destId="{94880823-2C33-44EE-AA9F-66951B27A15D}" srcOrd="1" destOrd="0" parTransId="{56EF83A7-6C5A-4BF8-9803-E3269B9E653A}" sibTransId="{C06699DA-A0FF-4DAE-ABEB-1138A78F404F}"/>
    <dgm:cxn modelId="{B799E0B0-8D0B-430F-80C2-3DE4961401A0}" type="presOf" srcId="{CC1DC26B-4995-44C5-A50D-442D1BBFCD9C}" destId="{5E90368D-A0EF-45E1-98F9-B8C7A92A284F}" srcOrd="0" destOrd="0" presId="urn:microsoft.com/office/officeart/2018/5/layout/IconCircleLabelList"/>
    <dgm:cxn modelId="{D08FF1C0-BCDD-471C-85BD-AEA9D924EB30}" type="presOf" srcId="{94880823-2C33-44EE-AA9F-66951B27A15D}" destId="{B5FDE706-9559-4421-A744-6495D9338E45}" srcOrd="0" destOrd="0" presId="urn:microsoft.com/office/officeart/2018/5/layout/IconCircleLabelList"/>
    <dgm:cxn modelId="{C1A533EC-9501-43B9-910C-FC8DF5910764}" type="presParOf" srcId="{16A37D45-CF36-4E7D-B611-ECFAEEAAA3DC}" destId="{C3A7AA7C-5A13-412C-846C-ED69B2986003}" srcOrd="0" destOrd="0" presId="urn:microsoft.com/office/officeart/2018/5/layout/IconCircleLabelList"/>
    <dgm:cxn modelId="{D011DF86-32C8-4525-B96E-2500D93FDFAB}" type="presParOf" srcId="{C3A7AA7C-5A13-412C-846C-ED69B2986003}" destId="{52B0E971-2C4E-4C49-9959-8A148EAC3325}" srcOrd="0" destOrd="0" presId="urn:microsoft.com/office/officeart/2018/5/layout/IconCircleLabelList"/>
    <dgm:cxn modelId="{34A9B129-AF5F-458D-A5BA-71D5BB940096}" type="presParOf" srcId="{C3A7AA7C-5A13-412C-846C-ED69B2986003}" destId="{A8911649-4A8D-47D5-A0B5-B0A849622F9E}" srcOrd="1" destOrd="0" presId="urn:microsoft.com/office/officeart/2018/5/layout/IconCircleLabelList"/>
    <dgm:cxn modelId="{29A467DE-9644-40D5-9DB5-2BBE4E32197F}" type="presParOf" srcId="{C3A7AA7C-5A13-412C-846C-ED69B2986003}" destId="{B541E8DB-92B1-4B83-9683-94383798CA17}" srcOrd="2" destOrd="0" presId="urn:microsoft.com/office/officeart/2018/5/layout/IconCircleLabelList"/>
    <dgm:cxn modelId="{0949F0C6-888D-47F8-9954-FB5BF84BCECC}" type="presParOf" srcId="{C3A7AA7C-5A13-412C-846C-ED69B2986003}" destId="{5E90368D-A0EF-45E1-98F9-B8C7A92A284F}" srcOrd="3" destOrd="0" presId="urn:microsoft.com/office/officeart/2018/5/layout/IconCircleLabelList"/>
    <dgm:cxn modelId="{3B244173-39A3-4A71-9679-CD36D0965855}" type="presParOf" srcId="{16A37D45-CF36-4E7D-B611-ECFAEEAAA3DC}" destId="{982F57B7-CDE5-4A12-A2A5-7F6874E1A062}" srcOrd="1" destOrd="0" presId="urn:microsoft.com/office/officeart/2018/5/layout/IconCircleLabelList"/>
    <dgm:cxn modelId="{C636CB54-41F4-4EA0-81E8-9C3CC768D3C4}" type="presParOf" srcId="{16A37D45-CF36-4E7D-B611-ECFAEEAAA3DC}" destId="{E772788A-69E7-4339-80BC-4718996B8FED}" srcOrd="2" destOrd="0" presId="urn:microsoft.com/office/officeart/2018/5/layout/IconCircleLabelList"/>
    <dgm:cxn modelId="{00AEEEBF-4193-496F-8F21-C93F975CF044}" type="presParOf" srcId="{E772788A-69E7-4339-80BC-4718996B8FED}" destId="{2E7BFEF2-08F4-414F-94BB-F8D5D555A164}" srcOrd="0" destOrd="0" presId="urn:microsoft.com/office/officeart/2018/5/layout/IconCircleLabelList"/>
    <dgm:cxn modelId="{8C93EC27-47F3-4E1D-B4F1-E58B8212D1B6}" type="presParOf" srcId="{E772788A-69E7-4339-80BC-4718996B8FED}" destId="{5C1A4D01-C898-4B9B-AE55-74E1E4BB280D}" srcOrd="1" destOrd="0" presId="urn:microsoft.com/office/officeart/2018/5/layout/IconCircleLabelList"/>
    <dgm:cxn modelId="{1F6A621D-8498-449A-8795-BFEDD9AC9DC3}" type="presParOf" srcId="{E772788A-69E7-4339-80BC-4718996B8FED}" destId="{B96830AE-3F2F-46F5-8A2F-D7CC6AF3A615}" srcOrd="2" destOrd="0" presId="urn:microsoft.com/office/officeart/2018/5/layout/IconCircleLabelList"/>
    <dgm:cxn modelId="{BD10FBDA-1A20-45DD-A5B6-6C4D596D8EBE}" type="presParOf" srcId="{E772788A-69E7-4339-80BC-4718996B8FED}" destId="{B5FDE706-9559-4421-A744-6495D9338E45}" srcOrd="3" destOrd="0" presId="urn:microsoft.com/office/officeart/2018/5/layout/IconCircleLabelList"/>
    <dgm:cxn modelId="{46F166C6-52AC-49E6-84D8-EA397DD7D655}" type="presParOf" srcId="{16A37D45-CF36-4E7D-B611-ECFAEEAAA3DC}" destId="{2E2B5149-2B4D-4C7E-869A-5E67D92DDD90}" srcOrd="3" destOrd="0" presId="urn:microsoft.com/office/officeart/2018/5/layout/IconCircleLabelList"/>
    <dgm:cxn modelId="{26E6728D-86B1-4B05-84A1-BC1CF9153AB8}" type="presParOf" srcId="{16A37D45-CF36-4E7D-B611-ECFAEEAAA3DC}" destId="{A0D53238-3C65-4C8D-A07F-56C2E1E08CC2}" srcOrd="4" destOrd="0" presId="urn:microsoft.com/office/officeart/2018/5/layout/IconCircleLabelList"/>
    <dgm:cxn modelId="{9AE488A6-2C2B-4A5F-ACC7-66F9C9C881DF}" type="presParOf" srcId="{A0D53238-3C65-4C8D-A07F-56C2E1E08CC2}" destId="{CBDFB93B-5A39-4270-BAB7-3E9B02F231A9}" srcOrd="0" destOrd="0" presId="urn:microsoft.com/office/officeart/2018/5/layout/IconCircleLabelList"/>
    <dgm:cxn modelId="{10F60F04-931F-41AA-8936-7F260BE6EF37}" type="presParOf" srcId="{A0D53238-3C65-4C8D-A07F-56C2E1E08CC2}" destId="{AEED612F-6629-4B0D-803C-6ED19CFF9BB1}" srcOrd="1" destOrd="0" presId="urn:microsoft.com/office/officeart/2018/5/layout/IconCircleLabelList"/>
    <dgm:cxn modelId="{ABE53CCA-6B4F-456D-9E20-DBCFC47EBB42}" type="presParOf" srcId="{A0D53238-3C65-4C8D-A07F-56C2E1E08CC2}" destId="{1409BC20-6E76-488A-8201-4B3BF0E314E0}" srcOrd="2" destOrd="0" presId="urn:microsoft.com/office/officeart/2018/5/layout/IconCircleLabelList"/>
    <dgm:cxn modelId="{64FAA5A9-005B-47FA-B87D-FE2D284D0F79}" type="presParOf" srcId="{A0D53238-3C65-4C8D-A07F-56C2E1E08CC2}" destId="{F013CAA4-7ED4-40FE-AA34-4771F854974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B60FDD-5FC1-4D0D-890B-0C1DEAAB92C9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FA0287F-223D-4925-BF34-3CC877EBEF81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4400" dirty="0">
              <a:latin typeface="Times New Roman" panose="02020603050405020304" pitchFamily="18" charset="0"/>
              <a:cs typeface="Times New Roman" panose="02020603050405020304" pitchFamily="18" charset="0"/>
            </a:rPr>
            <a:t>Safe water criteria</a:t>
          </a:r>
          <a:r>
            <a:rPr lang="en-US" sz="1600" dirty="0"/>
            <a:t>:</a:t>
          </a:r>
        </a:p>
      </dgm:t>
    </dgm:pt>
    <dgm:pt modelId="{19BEBAAD-CB39-4BAE-804B-A1C3304892B9}" type="parTrans" cxnId="{56574CB9-7FDD-43CD-9BC2-244519DB2BA6}">
      <dgm:prSet/>
      <dgm:spPr/>
      <dgm:t>
        <a:bodyPr/>
        <a:lstStyle/>
        <a:p>
          <a:endParaRPr lang="en-US"/>
        </a:p>
      </dgm:t>
    </dgm:pt>
    <dgm:pt modelId="{7235EEAC-2857-4002-ABAD-20B93772FB82}" type="sibTrans" cxnId="{56574CB9-7FDD-43CD-9BC2-244519DB2BA6}">
      <dgm:prSet/>
      <dgm:spPr/>
      <dgm:t>
        <a:bodyPr/>
        <a:lstStyle/>
        <a:p>
          <a:endParaRPr lang="en-US"/>
        </a:p>
      </dgm:t>
    </dgm:pt>
    <dgm:pt modelId="{A2752D6D-C596-43D0-B794-D2609BCAECE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Free from pathogens</a:t>
          </a:r>
        </a:p>
        <a:p>
          <a:pPr>
            <a:lnSpc>
              <a:spcPct val="100000"/>
            </a:lnSpc>
          </a:pPr>
          <a:r>
            <a:rPr lang="en-US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Free from harmful chemical</a:t>
          </a:r>
        </a:p>
      </dgm:t>
    </dgm:pt>
    <dgm:pt modelId="{88A2711F-43B8-4B48-8C06-E6312A49DE66}" type="parTrans" cxnId="{4A9B573E-9ECB-4EB7-A9FA-1F5CCE077201}">
      <dgm:prSet/>
      <dgm:spPr/>
      <dgm:t>
        <a:bodyPr/>
        <a:lstStyle/>
        <a:p>
          <a:endParaRPr lang="en-US"/>
        </a:p>
      </dgm:t>
    </dgm:pt>
    <dgm:pt modelId="{9DAED6D5-4917-468D-B166-E555A8102D45}" type="sibTrans" cxnId="{4A9B573E-9ECB-4EB7-A9FA-1F5CCE077201}">
      <dgm:prSet/>
      <dgm:spPr/>
      <dgm:t>
        <a:bodyPr/>
        <a:lstStyle/>
        <a:p>
          <a:endParaRPr lang="en-US"/>
        </a:p>
      </dgm:t>
    </dgm:pt>
    <dgm:pt modelId="{EAA682F6-B9A6-4456-BBC2-BF4402D3B15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Pleasant taste</a:t>
          </a:r>
        </a:p>
      </dgm:t>
    </dgm:pt>
    <dgm:pt modelId="{17AA9FFF-F7CD-4C8C-AAC7-BAFE9D65F23B}" type="parTrans" cxnId="{790492F9-A545-4AE5-8B64-AA03D2335548}">
      <dgm:prSet/>
      <dgm:spPr/>
      <dgm:t>
        <a:bodyPr/>
        <a:lstStyle/>
        <a:p>
          <a:endParaRPr lang="en-US"/>
        </a:p>
      </dgm:t>
    </dgm:pt>
    <dgm:pt modelId="{15B32AC3-D99E-4E56-83F4-008B45258925}" type="sibTrans" cxnId="{790492F9-A545-4AE5-8B64-AA03D2335548}">
      <dgm:prSet/>
      <dgm:spPr/>
      <dgm:t>
        <a:bodyPr/>
        <a:lstStyle/>
        <a:p>
          <a:endParaRPr lang="en-US"/>
        </a:p>
      </dgm:t>
    </dgm:pt>
    <dgm:pt modelId="{FE90D0F4-2D7D-44F1-801E-300BCAA19E2C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3200" b="0" dirty="0">
              <a:latin typeface="Times New Roman" panose="02020603050405020304" pitchFamily="18" charset="0"/>
              <a:cs typeface="Times New Roman" panose="02020603050405020304" pitchFamily="18" charset="0"/>
            </a:rPr>
            <a:t>Water pollution: Dissolved gases, minerals, salts, sewage, industrial waste and radioactive substances</a:t>
          </a:r>
          <a:r>
            <a:rPr lang="en-US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676BB48F-5E23-49A8-AAAC-6ED8E095290F}" type="parTrans" cxnId="{6B1C717F-5D72-4DD0-A31E-7BD7BCA077A9}">
      <dgm:prSet/>
      <dgm:spPr/>
      <dgm:t>
        <a:bodyPr/>
        <a:lstStyle/>
        <a:p>
          <a:endParaRPr lang="en-US"/>
        </a:p>
      </dgm:t>
    </dgm:pt>
    <dgm:pt modelId="{F8E8F761-7B81-48AB-B156-2D518083FD32}" type="sibTrans" cxnId="{6B1C717F-5D72-4DD0-A31E-7BD7BCA077A9}">
      <dgm:prSet/>
      <dgm:spPr/>
      <dgm:t>
        <a:bodyPr/>
        <a:lstStyle/>
        <a:p>
          <a:endParaRPr lang="en-US"/>
        </a:p>
      </dgm:t>
    </dgm:pt>
    <dgm:pt modelId="{7311C0EB-B5A7-486A-969D-458EBF71F8BE}" type="pres">
      <dgm:prSet presAssocID="{C2B60FDD-5FC1-4D0D-890B-0C1DEAAB92C9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78315C-7763-452C-ACD7-C146E8570F8C}" type="pres">
      <dgm:prSet presAssocID="{0FA0287F-223D-4925-BF34-3CC877EBEF81}" presName="compNode" presStyleCnt="0"/>
      <dgm:spPr/>
    </dgm:pt>
    <dgm:pt modelId="{E13B7E09-CBD7-45A6-AA68-760F107B0F6D}" type="pres">
      <dgm:prSet presAssocID="{0FA0287F-223D-4925-BF34-3CC877EBEF81}" presName="iconRect" presStyleLbl="node1" presStyleIdx="0" presStyleCnt="2" custScaleX="249409" custLinFactNeighborX="4391" custLinFactNeighborY="2729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wer"/>
        </a:ext>
      </dgm:extLst>
    </dgm:pt>
    <dgm:pt modelId="{EFB6540F-5643-4516-9ECF-ED7564E13B89}" type="pres">
      <dgm:prSet presAssocID="{0FA0287F-223D-4925-BF34-3CC877EBEF81}" presName="iconSpace" presStyleCnt="0"/>
      <dgm:spPr/>
    </dgm:pt>
    <dgm:pt modelId="{A4D0851C-7919-489C-9459-133C65CC5142}" type="pres">
      <dgm:prSet presAssocID="{0FA0287F-223D-4925-BF34-3CC877EBEF81}" presName="parTx" presStyleLbl="revTx" presStyleIdx="0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981D7B0-35EF-46F9-B1B1-A160110E07B6}" type="pres">
      <dgm:prSet presAssocID="{0FA0287F-223D-4925-BF34-3CC877EBEF81}" presName="txSpace" presStyleCnt="0"/>
      <dgm:spPr/>
    </dgm:pt>
    <dgm:pt modelId="{8C8B01DE-CBFF-4F97-8375-0713397D7C99}" type="pres">
      <dgm:prSet presAssocID="{0FA0287F-223D-4925-BF34-3CC877EBEF81}" presName="desTx" presStyleLbl="revTx" presStyleIdx="1" presStyleCnt="4">
        <dgm:presLayoutVars/>
      </dgm:prSet>
      <dgm:spPr/>
      <dgm:t>
        <a:bodyPr/>
        <a:lstStyle/>
        <a:p>
          <a:endParaRPr lang="en-US"/>
        </a:p>
      </dgm:t>
    </dgm:pt>
    <dgm:pt modelId="{964DDD21-0061-4571-A44D-D44843D0482F}" type="pres">
      <dgm:prSet presAssocID="{7235EEAC-2857-4002-ABAD-20B93772FB82}" presName="sibTrans" presStyleCnt="0"/>
      <dgm:spPr/>
    </dgm:pt>
    <dgm:pt modelId="{174F6169-5B3A-40C2-907C-6C9472DFB882}" type="pres">
      <dgm:prSet presAssocID="{FE90D0F4-2D7D-44F1-801E-300BCAA19E2C}" presName="compNode" presStyleCnt="0"/>
      <dgm:spPr/>
    </dgm:pt>
    <dgm:pt modelId="{E35035DA-45D9-4B27-A357-1A11FD2C4FB8}" type="pres">
      <dgm:prSet presAssocID="{FE90D0F4-2D7D-44F1-801E-300BCAA19E2C}" presName="iconRect" presStyleLbl="node1" presStyleIdx="1" presStyleCnt="2" custScaleX="178900" custScaleY="177418" custLinFactY="-24639" custLinFactNeighborX="10538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F015CF46-2102-45B4-A85C-A0BBCEDDECD5}" type="pres">
      <dgm:prSet presAssocID="{FE90D0F4-2D7D-44F1-801E-300BCAA19E2C}" presName="iconSpace" presStyleCnt="0"/>
      <dgm:spPr/>
    </dgm:pt>
    <dgm:pt modelId="{C5EEC9E2-A75D-4322-A96F-917539027752}" type="pres">
      <dgm:prSet presAssocID="{FE90D0F4-2D7D-44F1-801E-300BCAA19E2C}" presName="parTx" presStyleLbl="revTx" presStyleIdx="2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C66636C-9BC6-442C-9E70-EB0A5651DEA8}" type="pres">
      <dgm:prSet presAssocID="{FE90D0F4-2D7D-44F1-801E-300BCAA19E2C}" presName="txSpace" presStyleCnt="0"/>
      <dgm:spPr/>
    </dgm:pt>
    <dgm:pt modelId="{E0953288-ED8C-4A8D-BC1B-DB6C0D29F9A9}" type="pres">
      <dgm:prSet presAssocID="{FE90D0F4-2D7D-44F1-801E-300BCAA19E2C}" presName="desTx" presStyleLbl="revTx" presStyleIdx="3" presStyleCnt="4">
        <dgm:presLayoutVars/>
      </dgm:prSet>
      <dgm:spPr/>
    </dgm:pt>
  </dgm:ptLst>
  <dgm:cxnLst>
    <dgm:cxn modelId="{4A9B573E-9ECB-4EB7-A9FA-1F5CCE077201}" srcId="{0FA0287F-223D-4925-BF34-3CC877EBEF81}" destId="{A2752D6D-C596-43D0-B794-D2609BCAECEF}" srcOrd="0" destOrd="0" parTransId="{88A2711F-43B8-4B48-8C06-E6312A49DE66}" sibTransId="{9DAED6D5-4917-468D-B166-E555A8102D45}"/>
    <dgm:cxn modelId="{BEECBAB8-9F00-4C8F-8482-C41C94E9D11C}" type="presOf" srcId="{FE90D0F4-2D7D-44F1-801E-300BCAA19E2C}" destId="{C5EEC9E2-A75D-4322-A96F-917539027752}" srcOrd="0" destOrd="0" presId="urn:microsoft.com/office/officeart/2018/5/layout/CenteredIconLabelDescriptionList"/>
    <dgm:cxn modelId="{6B1C717F-5D72-4DD0-A31E-7BD7BCA077A9}" srcId="{C2B60FDD-5FC1-4D0D-890B-0C1DEAAB92C9}" destId="{FE90D0F4-2D7D-44F1-801E-300BCAA19E2C}" srcOrd="1" destOrd="0" parTransId="{676BB48F-5E23-49A8-AAAC-6ED8E095290F}" sibTransId="{F8E8F761-7B81-48AB-B156-2D518083FD32}"/>
    <dgm:cxn modelId="{EFCE4CBD-11D2-4531-B3E5-E612F7F8913A}" type="presOf" srcId="{C2B60FDD-5FC1-4D0D-890B-0C1DEAAB92C9}" destId="{7311C0EB-B5A7-486A-969D-458EBF71F8BE}" srcOrd="0" destOrd="0" presId="urn:microsoft.com/office/officeart/2018/5/layout/CenteredIconLabelDescriptionList"/>
    <dgm:cxn modelId="{7F0C2D5E-AA6D-442F-9321-3A8AE72EEA84}" type="presOf" srcId="{EAA682F6-B9A6-4456-BBC2-BF4402D3B15E}" destId="{8C8B01DE-CBFF-4F97-8375-0713397D7C99}" srcOrd="0" destOrd="1" presId="urn:microsoft.com/office/officeart/2018/5/layout/CenteredIconLabelDescriptionList"/>
    <dgm:cxn modelId="{91D5157B-D357-4093-9AF8-9F2B8837C096}" type="presOf" srcId="{0FA0287F-223D-4925-BF34-3CC877EBEF81}" destId="{A4D0851C-7919-489C-9459-133C65CC5142}" srcOrd="0" destOrd="0" presId="urn:microsoft.com/office/officeart/2018/5/layout/CenteredIconLabelDescriptionList"/>
    <dgm:cxn modelId="{790492F9-A545-4AE5-8B64-AA03D2335548}" srcId="{0FA0287F-223D-4925-BF34-3CC877EBEF81}" destId="{EAA682F6-B9A6-4456-BBC2-BF4402D3B15E}" srcOrd="1" destOrd="0" parTransId="{17AA9FFF-F7CD-4C8C-AAC7-BAFE9D65F23B}" sibTransId="{15B32AC3-D99E-4E56-83F4-008B45258925}"/>
    <dgm:cxn modelId="{56574CB9-7FDD-43CD-9BC2-244519DB2BA6}" srcId="{C2B60FDD-5FC1-4D0D-890B-0C1DEAAB92C9}" destId="{0FA0287F-223D-4925-BF34-3CC877EBEF81}" srcOrd="0" destOrd="0" parTransId="{19BEBAAD-CB39-4BAE-804B-A1C3304892B9}" sibTransId="{7235EEAC-2857-4002-ABAD-20B93772FB82}"/>
    <dgm:cxn modelId="{999758E7-60FB-40DE-B998-BB5B03A55786}" type="presOf" srcId="{A2752D6D-C596-43D0-B794-D2609BCAECEF}" destId="{8C8B01DE-CBFF-4F97-8375-0713397D7C99}" srcOrd="0" destOrd="0" presId="urn:microsoft.com/office/officeart/2018/5/layout/CenteredIconLabelDescriptionList"/>
    <dgm:cxn modelId="{49A78B22-6DFF-4A49-B76C-7101F82CC959}" type="presParOf" srcId="{7311C0EB-B5A7-486A-969D-458EBF71F8BE}" destId="{E878315C-7763-452C-ACD7-C146E8570F8C}" srcOrd="0" destOrd="0" presId="urn:microsoft.com/office/officeart/2018/5/layout/CenteredIconLabelDescriptionList"/>
    <dgm:cxn modelId="{8A9518DF-B8B0-4ECE-8446-F700FC567D47}" type="presParOf" srcId="{E878315C-7763-452C-ACD7-C146E8570F8C}" destId="{E13B7E09-CBD7-45A6-AA68-760F107B0F6D}" srcOrd="0" destOrd="0" presId="urn:microsoft.com/office/officeart/2018/5/layout/CenteredIconLabelDescriptionList"/>
    <dgm:cxn modelId="{E31250BC-03C3-4B3A-994F-78C3B7C8CFA2}" type="presParOf" srcId="{E878315C-7763-452C-ACD7-C146E8570F8C}" destId="{EFB6540F-5643-4516-9ECF-ED7564E13B89}" srcOrd="1" destOrd="0" presId="urn:microsoft.com/office/officeart/2018/5/layout/CenteredIconLabelDescriptionList"/>
    <dgm:cxn modelId="{D727561C-69E4-4CAC-B6B8-BFE81036971A}" type="presParOf" srcId="{E878315C-7763-452C-ACD7-C146E8570F8C}" destId="{A4D0851C-7919-489C-9459-133C65CC5142}" srcOrd="2" destOrd="0" presId="urn:microsoft.com/office/officeart/2018/5/layout/CenteredIconLabelDescriptionList"/>
    <dgm:cxn modelId="{0860A21E-23EB-4E78-B449-CD607CCEF07A}" type="presParOf" srcId="{E878315C-7763-452C-ACD7-C146E8570F8C}" destId="{9981D7B0-35EF-46F9-B1B1-A160110E07B6}" srcOrd="3" destOrd="0" presId="urn:microsoft.com/office/officeart/2018/5/layout/CenteredIconLabelDescriptionList"/>
    <dgm:cxn modelId="{C6CC0B5F-E13E-4A9C-BD96-55D46D36B744}" type="presParOf" srcId="{E878315C-7763-452C-ACD7-C146E8570F8C}" destId="{8C8B01DE-CBFF-4F97-8375-0713397D7C99}" srcOrd="4" destOrd="0" presId="urn:microsoft.com/office/officeart/2018/5/layout/CenteredIconLabelDescriptionList"/>
    <dgm:cxn modelId="{4F39A8D4-86AF-4064-9568-C466A0FED79F}" type="presParOf" srcId="{7311C0EB-B5A7-486A-969D-458EBF71F8BE}" destId="{964DDD21-0061-4571-A44D-D44843D0482F}" srcOrd="1" destOrd="0" presId="urn:microsoft.com/office/officeart/2018/5/layout/CenteredIconLabelDescriptionList"/>
    <dgm:cxn modelId="{FDCF856A-CFC8-49B5-80CE-044A397AA7D4}" type="presParOf" srcId="{7311C0EB-B5A7-486A-969D-458EBF71F8BE}" destId="{174F6169-5B3A-40C2-907C-6C9472DFB882}" srcOrd="2" destOrd="0" presId="urn:microsoft.com/office/officeart/2018/5/layout/CenteredIconLabelDescriptionList"/>
    <dgm:cxn modelId="{7F3C5286-B22C-46B6-8576-096FC21B70D2}" type="presParOf" srcId="{174F6169-5B3A-40C2-907C-6C9472DFB882}" destId="{E35035DA-45D9-4B27-A357-1A11FD2C4FB8}" srcOrd="0" destOrd="0" presId="urn:microsoft.com/office/officeart/2018/5/layout/CenteredIconLabelDescriptionList"/>
    <dgm:cxn modelId="{0EF90DC4-DF2F-439C-AA57-3B205773D4B3}" type="presParOf" srcId="{174F6169-5B3A-40C2-907C-6C9472DFB882}" destId="{F015CF46-2102-45B4-A85C-A0BBCEDDECD5}" srcOrd="1" destOrd="0" presId="urn:microsoft.com/office/officeart/2018/5/layout/CenteredIconLabelDescriptionList"/>
    <dgm:cxn modelId="{09430994-D118-437D-8782-F022704FCD88}" type="presParOf" srcId="{174F6169-5B3A-40C2-907C-6C9472DFB882}" destId="{C5EEC9E2-A75D-4322-A96F-917539027752}" srcOrd="2" destOrd="0" presId="urn:microsoft.com/office/officeart/2018/5/layout/CenteredIconLabelDescriptionList"/>
    <dgm:cxn modelId="{D86B7712-E5DC-4743-B2C3-036BF6258509}" type="presParOf" srcId="{174F6169-5B3A-40C2-907C-6C9472DFB882}" destId="{EC66636C-9BC6-442C-9E70-EB0A5651DEA8}" srcOrd="3" destOrd="0" presId="urn:microsoft.com/office/officeart/2018/5/layout/CenteredIconLabelDescriptionList"/>
    <dgm:cxn modelId="{3F31B681-BD02-4BA9-B5D4-C965172B16CF}" type="presParOf" srcId="{174F6169-5B3A-40C2-907C-6C9472DFB882}" destId="{E0953288-ED8C-4A8D-BC1B-DB6C0D29F9A9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B4C998-612F-4D71-8AC0-48AAAB953022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6EDFB85-E98E-4383-BB51-7E5A2E8A815E}">
      <dgm:prSet custT="1"/>
      <dgm:spPr/>
      <dgm:t>
        <a:bodyPr/>
        <a:lstStyle/>
        <a:p>
          <a:r>
            <a:rPr lang="en-US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Storage</a:t>
          </a:r>
        </a:p>
      </dgm:t>
    </dgm:pt>
    <dgm:pt modelId="{A002FB9C-E6A8-47CB-86F3-E58B9AE37A03}" type="parTrans" cxnId="{0AAF49EE-629A-4A05-BA2F-F8F93F24F22E}">
      <dgm:prSet/>
      <dgm:spPr/>
      <dgm:t>
        <a:bodyPr/>
        <a:lstStyle/>
        <a:p>
          <a:endParaRPr lang="en-US"/>
        </a:p>
      </dgm:t>
    </dgm:pt>
    <dgm:pt modelId="{E2A4441B-82B1-4C75-863C-3DB02A2DB417}" type="sibTrans" cxnId="{0AAF49EE-629A-4A05-BA2F-F8F93F24F22E}">
      <dgm:prSet/>
      <dgm:spPr/>
      <dgm:t>
        <a:bodyPr/>
        <a:lstStyle/>
        <a:p>
          <a:endParaRPr lang="en-US"/>
        </a:p>
      </dgm:t>
    </dgm:pt>
    <dgm:pt modelId="{313E8A89-BF25-4FF3-ABEE-6C760C9EBBC5}">
      <dgm:prSet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Filtration</a:t>
          </a:r>
        </a:p>
      </dgm:t>
    </dgm:pt>
    <dgm:pt modelId="{F6B4FB31-F3CA-4410-AA80-8EE77319611E}" type="parTrans" cxnId="{0B8FB936-8F63-46EA-9F7D-79FEE926F071}">
      <dgm:prSet/>
      <dgm:spPr/>
      <dgm:t>
        <a:bodyPr/>
        <a:lstStyle/>
        <a:p>
          <a:endParaRPr lang="en-US"/>
        </a:p>
      </dgm:t>
    </dgm:pt>
    <dgm:pt modelId="{5D3B419C-F44F-4DFC-91F8-9B074C52E357}" type="sibTrans" cxnId="{0B8FB936-8F63-46EA-9F7D-79FEE926F071}">
      <dgm:prSet/>
      <dgm:spPr/>
      <dgm:t>
        <a:bodyPr/>
        <a:lstStyle/>
        <a:p>
          <a:endParaRPr lang="en-US"/>
        </a:p>
      </dgm:t>
    </dgm:pt>
    <dgm:pt modelId="{D3ABC9DE-6A21-4DE7-9B0A-6050A2680363}">
      <dgm:prSet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Disinfection</a:t>
          </a:r>
        </a:p>
      </dgm:t>
    </dgm:pt>
    <dgm:pt modelId="{0A392BC5-2A2F-44DC-9950-879E1BB01C9B}" type="parTrans" cxnId="{DBD4E47F-2A86-4EFF-B5A4-7E6BFF209214}">
      <dgm:prSet/>
      <dgm:spPr/>
      <dgm:t>
        <a:bodyPr/>
        <a:lstStyle/>
        <a:p>
          <a:endParaRPr lang="en-US"/>
        </a:p>
      </dgm:t>
    </dgm:pt>
    <dgm:pt modelId="{466341BA-1A3C-442B-9F42-C993CF734E7C}" type="sibTrans" cxnId="{DBD4E47F-2A86-4EFF-B5A4-7E6BFF209214}">
      <dgm:prSet/>
      <dgm:spPr/>
      <dgm:t>
        <a:bodyPr/>
        <a:lstStyle/>
        <a:p>
          <a:endParaRPr lang="en-US"/>
        </a:p>
      </dgm:t>
    </dgm:pt>
    <dgm:pt modelId="{D2295767-6884-466A-9BE8-E4F80CE2600F}">
      <dgm:prSet custT="1"/>
      <dgm:spPr/>
      <dgm:t>
        <a:bodyPr/>
        <a:lstStyle/>
        <a:p>
          <a:endParaRPr lang="en-US" sz="1800" dirty="0"/>
        </a:p>
      </dgm:t>
    </dgm:pt>
    <dgm:pt modelId="{F4821FDB-B1D6-48E0-BCEB-AC320949692A}" type="parTrans" cxnId="{7D26F537-A0F5-4ABC-B7B4-7E7BBA1C0A99}">
      <dgm:prSet/>
      <dgm:spPr/>
      <dgm:t>
        <a:bodyPr/>
        <a:lstStyle/>
        <a:p>
          <a:endParaRPr lang="en-US"/>
        </a:p>
      </dgm:t>
    </dgm:pt>
    <dgm:pt modelId="{2941246D-3106-4036-B033-D8DE8ABBD6AD}" type="sibTrans" cxnId="{7D26F537-A0F5-4ABC-B7B4-7E7BBA1C0A99}">
      <dgm:prSet/>
      <dgm:spPr/>
      <dgm:t>
        <a:bodyPr/>
        <a:lstStyle/>
        <a:p>
          <a:endParaRPr lang="en-US"/>
        </a:p>
      </dgm:t>
    </dgm:pt>
    <dgm:pt modelId="{BCCFA53C-11BE-469A-A65E-012F3115A686}" type="pres">
      <dgm:prSet presAssocID="{50B4C998-612F-4D71-8AC0-48AAAB953022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F763B3-A8DF-416C-9215-BAB7E3339EA2}" type="pres">
      <dgm:prSet presAssocID="{E6EDFB85-E98E-4383-BB51-7E5A2E8A815E}" presName="compNode" presStyleCnt="0"/>
      <dgm:spPr/>
    </dgm:pt>
    <dgm:pt modelId="{7A69F253-54BE-4249-992C-9F8197AE40D5}" type="pres">
      <dgm:prSet presAssocID="{E6EDFB85-E98E-4383-BB51-7E5A2E8A815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F441CDCF-080C-4608-8B16-499EA7372549}" type="pres">
      <dgm:prSet presAssocID="{E6EDFB85-E98E-4383-BB51-7E5A2E8A815E}" presName="spaceRect" presStyleCnt="0"/>
      <dgm:spPr/>
    </dgm:pt>
    <dgm:pt modelId="{01E49099-0882-490A-90D8-8123F8FD1F30}" type="pres">
      <dgm:prSet presAssocID="{E6EDFB85-E98E-4383-BB51-7E5A2E8A815E}" presName="textRect" presStyleLbl="revTx" presStyleIdx="0" presStyleCnt="4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30D40A13-EC7D-46F5-A7A1-3D30B45FE5AB}" type="pres">
      <dgm:prSet presAssocID="{E2A4441B-82B1-4C75-863C-3DB02A2DB417}" presName="sibTrans" presStyleCnt="0"/>
      <dgm:spPr/>
    </dgm:pt>
    <dgm:pt modelId="{B980CDC2-D712-419A-B328-7C327AA932A9}" type="pres">
      <dgm:prSet presAssocID="{313E8A89-BF25-4FF3-ABEE-6C760C9EBBC5}" presName="compNode" presStyleCnt="0"/>
      <dgm:spPr/>
    </dgm:pt>
    <dgm:pt modelId="{9CDCB79B-DE91-4FB4-A03D-C725E2DDC7D5}" type="pres">
      <dgm:prSet presAssocID="{313E8A89-BF25-4FF3-ABEE-6C760C9EBBC5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lter"/>
        </a:ext>
      </dgm:extLst>
    </dgm:pt>
    <dgm:pt modelId="{0073AC2C-550E-4660-9A03-BBDA722AF552}" type="pres">
      <dgm:prSet presAssocID="{313E8A89-BF25-4FF3-ABEE-6C760C9EBBC5}" presName="spaceRect" presStyleCnt="0"/>
      <dgm:spPr/>
    </dgm:pt>
    <dgm:pt modelId="{90FEF853-0AF8-40B3-B6FC-CB1F54D66035}" type="pres">
      <dgm:prSet presAssocID="{313E8A89-BF25-4FF3-ABEE-6C760C9EBBC5}" presName="textRect" presStyleLbl="revTx" presStyleIdx="1" presStyleCnt="4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5F99BB33-9421-47A4-847F-98EAB0DE7C1D}" type="pres">
      <dgm:prSet presAssocID="{5D3B419C-F44F-4DFC-91F8-9B074C52E357}" presName="sibTrans" presStyleCnt="0"/>
      <dgm:spPr/>
    </dgm:pt>
    <dgm:pt modelId="{71EA73BB-BB3C-4343-9C43-95FA65F58570}" type="pres">
      <dgm:prSet presAssocID="{D3ABC9DE-6A21-4DE7-9B0A-6050A2680363}" presName="compNode" presStyleCnt="0"/>
      <dgm:spPr/>
    </dgm:pt>
    <dgm:pt modelId="{FAC3DA2C-F5DF-4776-A966-E3BABC90364D}" type="pres">
      <dgm:prSet presAssocID="{D3ABC9DE-6A21-4DE7-9B0A-6050A2680363}" presName="iconRect" presStyleLbl="node1" presStyleIdx="2" presStyleCnt="4" custLinFactX="100000" custLinFactNeighborX="106441" custLinFactNeighborY="-6689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85F2766C-7002-4D68-83C9-1D68847E2977}" type="pres">
      <dgm:prSet presAssocID="{D3ABC9DE-6A21-4DE7-9B0A-6050A2680363}" presName="spaceRect" presStyleCnt="0"/>
      <dgm:spPr/>
    </dgm:pt>
    <dgm:pt modelId="{C6EE0FAD-E0E3-48A4-A46F-1C257EA5101F}" type="pres">
      <dgm:prSet presAssocID="{D3ABC9DE-6A21-4DE7-9B0A-6050A2680363}" presName="textRect" presStyleLbl="revTx" presStyleIdx="2" presStyleCnt="4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099989D3-02A0-4F7F-95C5-F69BBA718716}" type="pres">
      <dgm:prSet presAssocID="{466341BA-1A3C-442B-9F42-C993CF734E7C}" presName="sibTrans" presStyleCnt="0"/>
      <dgm:spPr/>
    </dgm:pt>
    <dgm:pt modelId="{27F88664-EE8B-4176-9345-024429112ACF}" type="pres">
      <dgm:prSet presAssocID="{D2295767-6884-466A-9BE8-E4F80CE2600F}" presName="compNode" presStyleCnt="0"/>
      <dgm:spPr/>
    </dgm:pt>
    <dgm:pt modelId="{F83B815C-D2AA-4AC9-B6F2-107FA63C6A58}" type="pres">
      <dgm:prSet presAssocID="{D2295767-6884-466A-9BE8-E4F80CE2600F}" presName="iconRect" presStyleLbl="node1" presStyleIdx="3" presStyleCnt="4" custLinFactX="-100000" custLinFactNeighborX="-179843" custLinFactNeighborY="-6689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A80D31FF-B322-438A-B821-3A02C46687DB}" type="pres">
      <dgm:prSet presAssocID="{D2295767-6884-466A-9BE8-E4F80CE2600F}" presName="spaceRect" presStyleCnt="0"/>
      <dgm:spPr/>
    </dgm:pt>
    <dgm:pt modelId="{CF058E94-7468-442E-B53F-F41AA1AB4AE2}" type="pres">
      <dgm:prSet presAssocID="{D2295767-6884-466A-9BE8-E4F80CE2600F}" presName="textRect" presStyleLbl="revTx" presStyleIdx="3" presStyleCnt="4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26F537-A0F5-4ABC-B7B4-7E7BBA1C0A99}" srcId="{50B4C998-612F-4D71-8AC0-48AAAB953022}" destId="{D2295767-6884-466A-9BE8-E4F80CE2600F}" srcOrd="3" destOrd="0" parTransId="{F4821FDB-B1D6-48E0-BCEB-AC320949692A}" sibTransId="{2941246D-3106-4036-B033-D8DE8ABBD6AD}"/>
    <dgm:cxn modelId="{DBD4E47F-2A86-4EFF-B5A4-7E6BFF209214}" srcId="{50B4C998-612F-4D71-8AC0-48AAAB953022}" destId="{D3ABC9DE-6A21-4DE7-9B0A-6050A2680363}" srcOrd="2" destOrd="0" parTransId="{0A392BC5-2A2F-44DC-9950-879E1BB01C9B}" sibTransId="{466341BA-1A3C-442B-9F42-C993CF734E7C}"/>
    <dgm:cxn modelId="{91DDCBB6-16C1-43C2-9128-8F2E24445EDC}" type="presOf" srcId="{D3ABC9DE-6A21-4DE7-9B0A-6050A2680363}" destId="{C6EE0FAD-E0E3-48A4-A46F-1C257EA5101F}" srcOrd="0" destOrd="0" presId="urn:microsoft.com/office/officeart/2018/2/layout/IconLabelList"/>
    <dgm:cxn modelId="{1089E059-E38D-471C-9C0F-B8B520730716}" type="presOf" srcId="{E6EDFB85-E98E-4383-BB51-7E5A2E8A815E}" destId="{01E49099-0882-490A-90D8-8123F8FD1F30}" srcOrd="0" destOrd="0" presId="urn:microsoft.com/office/officeart/2018/2/layout/IconLabelList"/>
    <dgm:cxn modelId="{0AAF49EE-629A-4A05-BA2F-F8F93F24F22E}" srcId="{50B4C998-612F-4D71-8AC0-48AAAB953022}" destId="{E6EDFB85-E98E-4383-BB51-7E5A2E8A815E}" srcOrd="0" destOrd="0" parTransId="{A002FB9C-E6A8-47CB-86F3-E58B9AE37A03}" sibTransId="{E2A4441B-82B1-4C75-863C-3DB02A2DB417}"/>
    <dgm:cxn modelId="{B119C9C5-6085-40EE-9221-D2F6252A6EB4}" type="presOf" srcId="{313E8A89-BF25-4FF3-ABEE-6C760C9EBBC5}" destId="{90FEF853-0AF8-40B3-B6FC-CB1F54D66035}" srcOrd="0" destOrd="0" presId="urn:microsoft.com/office/officeart/2018/2/layout/IconLabelList"/>
    <dgm:cxn modelId="{1B1EF8F4-D7B4-4AB0-A6BC-F34F13F5A6F6}" type="presOf" srcId="{50B4C998-612F-4D71-8AC0-48AAAB953022}" destId="{BCCFA53C-11BE-469A-A65E-012F3115A686}" srcOrd="0" destOrd="0" presId="urn:microsoft.com/office/officeart/2018/2/layout/IconLabelList"/>
    <dgm:cxn modelId="{0B8FB936-8F63-46EA-9F7D-79FEE926F071}" srcId="{50B4C998-612F-4D71-8AC0-48AAAB953022}" destId="{313E8A89-BF25-4FF3-ABEE-6C760C9EBBC5}" srcOrd="1" destOrd="0" parTransId="{F6B4FB31-F3CA-4410-AA80-8EE77319611E}" sibTransId="{5D3B419C-F44F-4DFC-91F8-9B074C52E357}"/>
    <dgm:cxn modelId="{4527FBF9-D48D-44F8-8D23-57905375D956}" type="presOf" srcId="{D2295767-6884-466A-9BE8-E4F80CE2600F}" destId="{CF058E94-7468-442E-B53F-F41AA1AB4AE2}" srcOrd="0" destOrd="0" presId="urn:microsoft.com/office/officeart/2018/2/layout/IconLabelList"/>
    <dgm:cxn modelId="{457759A8-0FB9-4BD9-9605-43E0E672E56F}" type="presParOf" srcId="{BCCFA53C-11BE-469A-A65E-012F3115A686}" destId="{02F763B3-A8DF-416C-9215-BAB7E3339EA2}" srcOrd="0" destOrd="0" presId="urn:microsoft.com/office/officeart/2018/2/layout/IconLabelList"/>
    <dgm:cxn modelId="{44D728BF-53F6-4869-9D34-FAC9B242A35A}" type="presParOf" srcId="{02F763B3-A8DF-416C-9215-BAB7E3339EA2}" destId="{7A69F253-54BE-4249-992C-9F8197AE40D5}" srcOrd="0" destOrd="0" presId="urn:microsoft.com/office/officeart/2018/2/layout/IconLabelList"/>
    <dgm:cxn modelId="{847EC426-C2AE-4569-8690-B626703734A8}" type="presParOf" srcId="{02F763B3-A8DF-416C-9215-BAB7E3339EA2}" destId="{F441CDCF-080C-4608-8B16-499EA7372549}" srcOrd="1" destOrd="0" presId="urn:microsoft.com/office/officeart/2018/2/layout/IconLabelList"/>
    <dgm:cxn modelId="{94067439-A059-4178-9901-21EC00F08775}" type="presParOf" srcId="{02F763B3-A8DF-416C-9215-BAB7E3339EA2}" destId="{01E49099-0882-490A-90D8-8123F8FD1F30}" srcOrd="2" destOrd="0" presId="urn:microsoft.com/office/officeart/2018/2/layout/IconLabelList"/>
    <dgm:cxn modelId="{A8300A25-5949-49B1-85B5-098E838EAAA9}" type="presParOf" srcId="{BCCFA53C-11BE-469A-A65E-012F3115A686}" destId="{30D40A13-EC7D-46F5-A7A1-3D30B45FE5AB}" srcOrd="1" destOrd="0" presId="urn:microsoft.com/office/officeart/2018/2/layout/IconLabelList"/>
    <dgm:cxn modelId="{6F76A7FE-9B55-4D2F-B9F0-60C8A216CD1C}" type="presParOf" srcId="{BCCFA53C-11BE-469A-A65E-012F3115A686}" destId="{B980CDC2-D712-419A-B328-7C327AA932A9}" srcOrd="2" destOrd="0" presId="urn:microsoft.com/office/officeart/2018/2/layout/IconLabelList"/>
    <dgm:cxn modelId="{5F922863-6928-43CD-B4FC-0A144A036EC3}" type="presParOf" srcId="{B980CDC2-D712-419A-B328-7C327AA932A9}" destId="{9CDCB79B-DE91-4FB4-A03D-C725E2DDC7D5}" srcOrd="0" destOrd="0" presId="urn:microsoft.com/office/officeart/2018/2/layout/IconLabelList"/>
    <dgm:cxn modelId="{69E62288-8CB6-4D94-8E15-F5D2E91FCDF3}" type="presParOf" srcId="{B980CDC2-D712-419A-B328-7C327AA932A9}" destId="{0073AC2C-550E-4660-9A03-BBDA722AF552}" srcOrd="1" destOrd="0" presId="urn:microsoft.com/office/officeart/2018/2/layout/IconLabelList"/>
    <dgm:cxn modelId="{6F666553-9946-4882-BEA6-A76CD67F8A07}" type="presParOf" srcId="{B980CDC2-D712-419A-B328-7C327AA932A9}" destId="{90FEF853-0AF8-40B3-B6FC-CB1F54D66035}" srcOrd="2" destOrd="0" presId="urn:microsoft.com/office/officeart/2018/2/layout/IconLabelList"/>
    <dgm:cxn modelId="{008F7578-9603-4470-9066-A6CE1F67874B}" type="presParOf" srcId="{BCCFA53C-11BE-469A-A65E-012F3115A686}" destId="{5F99BB33-9421-47A4-847F-98EAB0DE7C1D}" srcOrd="3" destOrd="0" presId="urn:microsoft.com/office/officeart/2018/2/layout/IconLabelList"/>
    <dgm:cxn modelId="{6A080BDB-4C54-43F5-AC1D-49284D49D628}" type="presParOf" srcId="{BCCFA53C-11BE-469A-A65E-012F3115A686}" destId="{71EA73BB-BB3C-4343-9C43-95FA65F58570}" srcOrd="4" destOrd="0" presId="urn:microsoft.com/office/officeart/2018/2/layout/IconLabelList"/>
    <dgm:cxn modelId="{6F66EF97-6B3D-49F0-ACCF-1FB4BB7C2928}" type="presParOf" srcId="{71EA73BB-BB3C-4343-9C43-95FA65F58570}" destId="{FAC3DA2C-F5DF-4776-A966-E3BABC90364D}" srcOrd="0" destOrd="0" presId="urn:microsoft.com/office/officeart/2018/2/layout/IconLabelList"/>
    <dgm:cxn modelId="{F404A0B8-9301-43E8-AA77-3A420F607E2A}" type="presParOf" srcId="{71EA73BB-BB3C-4343-9C43-95FA65F58570}" destId="{85F2766C-7002-4D68-83C9-1D68847E2977}" srcOrd="1" destOrd="0" presId="urn:microsoft.com/office/officeart/2018/2/layout/IconLabelList"/>
    <dgm:cxn modelId="{477AA7B9-4455-45C5-A510-8A49DE8A6764}" type="presParOf" srcId="{71EA73BB-BB3C-4343-9C43-95FA65F58570}" destId="{C6EE0FAD-E0E3-48A4-A46F-1C257EA5101F}" srcOrd="2" destOrd="0" presId="urn:microsoft.com/office/officeart/2018/2/layout/IconLabelList"/>
    <dgm:cxn modelId="{17D2E054-78C2-47FF-B4CC-44E72E7BABB8}" type="presParOf" srcId="{BCCFA53C-11BE-469A-A65E-012F3115A686}" destId="{099989D3-02A0-4F7F-95C5-F69BBA718716}" srcOrd="5" destOrd="0" presId="urn:microsoft.com/office/officeart/2018/2/layout/IconLabelList"/>
    <dgm:cxn modelId="{76AFB65D-A08E-4283-ACF9-B1DDEFD8BFBC}" type="presParOf" srcId="{BCCFA53C-11BE-469A-A65E-012F3115A686}" destId="{27F88664-EE8B-4176-9345-024429112ACF}" srcOrd="6" destOrd="0" presId="urn:microsoft.com/office/officeart/2018/2/layout/IconLabelList"/>
    <dgm:cxn modelId="{96D8780D-0392-4B69-B3B6-D4D2DE4204B7}" type="presParOf" srcId="{27F88664-EE8B-4176-9345-024429112ACF}" destId="{F83B815C-D2AA-4AC9-B6F2-107FA63C6A58}" srcOrd="0" destOrd="0" presId="urn:microsoft.com/office/officeart/2018/2/layout/IconLabelList"/>
    <dgm:cxn modelId="{AB0553C3-829F-47D0-8D03-FF73D1699D47}" type="presParOf" srcId="{27F88664-EE8B-4176-9345-024429112ACF}" destId="{A80D31FF-B322-438A-B821-3A02C46687DB}" srcOrd="1" destOrd="0" presId="urn:microsoft.com/office/officeart/2018/2/layout/IconLabelList"/>
    <dgm:cxn modelId="{1D98DE79-AD4B-47A7-8A60-B00E8D21BF3F}" type="presParOf" srcId="{27F88664-EE8B-4176-9345-024429112ACF}" destId="{CF058E94-7468-442E-B53F-F41AA1AB4AE2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87E7FC-ECEB-4BB6-96B1-8A26691EAC69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5E065F9-E07A-40E9-AB90-82DD0D581248}">
      <dgm:prSet/>
      <dgm:spPr/>
      <dgm:t>
        <a:bodyPr/>
        <a:lstStyle/>
        <a:p>
          <a:pPr>
            <a:defRPr b="1"/>
          </a:pPr>
          <a:r>
            <a:rPr lang="en-US"/>
            <a:t>Solid waste:</a:t>
          </a:r>
        </a:p>
      </dgm:t>
    </dgm:pt>
    <dgm:pt modelId="{D45801CA-1F97-4043-A5F0-BE42D96E72D6}" type="parTrans" cxnId="{449FC9BE-D0A0-4C79-99C5-6C115E930F7E}">
      <dgm:prSet/>
      <dgm:spPr/>
      <dgm:t>
        <a:bodyPr/>
        <a:lstStyle/>
        <a:p>
          <a:endParaRPr lang="en-US"/>
        </a:p>
      </dgm:t>
    </dgm:pt>
    <dgm:pt modelId="{EA440F91-D2D7-4EA1-A59D-BD4393FFE950}" type="sibTrans" cxnId="{449FC9BE-D0A0-4C79-99C5-6C115E930F7E}">
      <dgm:prSet/>
      <dgm:spPr/>
      <dgm:t>
        <a:bodyPr/>
        <a:lstStyle/>
        <a:p>
          <a:endParaRPr lang="en-US"/>
        </a:p>
      </dgm:t>
    </dgm:pt>
    <dgm:pt modelId="{3F5CB41E-646E-4C96-BE61-A68A756F5F72}">
      <dgm:prSet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Hazardous waste</a:t>
          </a:r>
        </a:p>
      </dgm:t>
    </dgm:pt>
    <dgm:pt modelId="{CFBBABC9-8533-491B-B290-B52C2173A92D}" type="parTrans" cxnId="{3F2A4096-259D-4EB1-A722-27A067BF8BE3}">
      <dgm:prSet/>
      <dgm:spPr/>
      <dgm:t>
        <a:bodyPr/>
        <a:lstStyle/>
        <a:p>
          <a:endParaRPr lang="en-US"/>
        </a:p>
      </dgm:t>
    </dgm:pt>
    <dgm:pt modelId="{EE939C3E-3CE3-4A4A-A64D-A1EADE25DCC6}" type="sibTrans" cxnId="{3F2A4096-259D-4EB1-A722-27A067BF8BE3}">
      <dgm:prSet/>
      <dgm:spPr/>
      <dgm:t>
        <a:bodyPr/>
        <a:lstStyle/>
        <a:p>
          <a:endParaRPr lang="en-US"/>
        </a:p>
      </dgm:t>
    </dgm:pt>
    <dgm:pt modelId="{7374A58B-1094-4AAC-A4FA-F595C241C8D4}">
      <dgm:prSet custT="1"/>
      <dgm:spPr/>
      <dgm:t>
        <a:bodyPr/>
        <a:lstStyle/>
        <a:p>
          <a:r>
            <a:rPr lang="en-US" sz="2800">
              <a:latin typeface="Times New Roman" panose="02020603050405020304" pitchFamily="18" charset="0"/>
              <a:cs typeface="Times New Roman" panose="02020603050405020304" pitchFamily="18" charset="0"/>
            </a:rPr>
            <a:t>Organic</a:t>
          </a:r>
        </a:p>
      </dgm:t>
    </dgm:pt>
    <dgm:pt modelId="{B63CC548-A46E-4738-BBC9-8B45F0F833B0}" type="parTrans" cxnId="{39402690-6849-4A3E-B39C-AD5289B77952}">
      <dgm:prSet/>
      <dgm:spPr/>
      <dgm:t>
        <a:bodyPr/>
        <a:lstStyle/>
        <a:p>
          <a:endParaRPr lang="en-US"/>
        </a:p>
      </dgm:t>
    </dgm:pt>
    <dgm:pt modelId="{A9F0DBD2-B958-4985-9EEB-1C2ED601A91A}" type="sibTrans" cxnId="{39402690-6849-4A3E-B39C-AD5289B77952}">
      <dgm:prSet/>
      <dgm:spPr/>
      <dgm:t>
        <a:bodyPr/>
        <a:lstStyle/>
        <a:p>
          <a:endParaRPr lang="en-US"/>
        </a:p>
      </dgm:t>
    </dgm:pt>
    <dgm:pt modelId="{D7C2441F-33BE-4CCA-A8DA-A117D34EB791}">
      <dgm:prSet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Recyclable waste</a:t>
          </a:r>
        </a:p>
      </dgm:t>
    </dgm:pt>
    <dgm:pt modelId="{D7CD9841-C31C-4611-B645-D6FB27AC1A23}" type="parTrans" cxnId="{ADB60C3E-FEB9-4EDA-94B6-DB09F5C02949}">
      <dgm:prSet/>
      <dgm:spPr/>
      <dgm:t>
        <a:bodyPr/>
        <a:lstStyle/>
        <a:p>
          <a:endParaRPr lang="en-US"/>
        </a:p>
      </dgm:t>
    </dgm:pt>
    <dgm:pt modelId="{4C29D2FB-7BF2-4986-8DEA-5D279F52D54B}" type="sibTrans" cxnId="{ADB60C3E-FEB9-4EDA-94B6-DB09F5C02949}">
      <dgm:prSet/>
      <dgm:spPr/>
      <dgm:t>
        <a:bodyPr/>
        <a:lstStyle/>
        <a:p>
          <a:endParaRPr lang="en-US"/>
        </a:p>
      </dgm:t>
    </dgm:pt>
    <dgm:pt modelId="{E9946D28-1075-4BFF-B355-C0C64E4D812D}">
      <dgm:prSet/>
      <dgm:spPr/>
      <dgm:t>
        <a:bodyPr/>
        <a:lstStyle/>
        <a:p>
          <a:pPr>
            <a:defRPr b="1"/>
          </a:pPr>
          <a:r>
            <a:rPr lang="en-US"/>
            <a:t>Liquid waste:</a:t>
          </a:r>
        </a:p>
      </dgm:t>
    </dgm:pt>
    <dgm:pt modelId="{C7FC19D9-D50C-4057-96BC-32B46B77E303}" type="parTrans" cxnId="{EC9C0A93-43DA-4AFF-99E0-5742BCD3A3E9}">
      <dgm:prSet/>
      <dgm:spPr/>
      <dgm:t>
        <a:bodyPr/>
        <a:lstStyle/>
        <a:p>
          <a:endParaRPr lang="en-US"/>
        </a:p>
      </dgm:t>
    </dgm:pt>
    <dgm:pt modelId="{5F9592BC-D502-4C1D-9543-BD0358CC5833}" type="sibTrans" cxnId="{EC9C0A93-43DA-4AFF-99E0-5742BCD3A3E9}">
      <dgm:prSet/>
      <dgm:spPr/>
      <dgm:t>
        <a:bodyPr/>
        <a:lstStyle/>
        <a:p>
          <a:endParaRPr lang="en-US"/>
        </a:p>
      </dgm:t>
    </dgm:pt>
    <dgm:pt modelId="{BA14B979-AB46-4D2E-92E5-782ACEE5AA7A}">
      <dgm:prSet/>
      <dgm:spPr/>
      <dgm:t>
        <a:bodyPr/>
        <a:lstStyle/>
        <a:p>
          <a:r>
            <a:rPr lang="en-US" b="0" dirty="0">
              <a:latin typeface="Times New Roman" panose="02020603050405020304" pitchFamily="18" charset="0"/>
              <a:cs typeface="Times New Roman" panose="02020603050405020304" pitchFamily="18" charset="0"/>
            </a:rPr>
            <a:t>Wash water, flushing and human excretion</a:t>
          </a:r>
        </a:p>
      </dgm:t>
    </dgm:pt>
    <dgm:pt modelId="{18C9A799-D165-4AC3-9381-E027E609ED25}" type="parTrans" cxnId="{12C09231-DC88-47F2-9B98-8903CF22B2A2}">
      <dgm:prSet/>
      <dgm:spPr/>
      <dgm:t>
        <a:bodyPr/>
        <a:lstStyle/>
        <a:p>
          <a:endParaRPr lang="en-US"/>
        </a:p>
      </dgm:t>
    </dgm:pt>
    <dgm:pt modelId="{748A6735-C6C0-4AAD-A04E-E5A72C3B5451}" type="sibTrans" cxnId="{12C09231-DC88-47F2-9B98-8903CF22B2A2}">
      <dgm:prSet/>
      <dgm:spPr/>
      <dgm:t>
        <a:bodyPr/>
        <a:lstStyle/>
        <a:p>
          <a:endParaRPr lang="en-US"/>
        </a:p>
      </dgm:t>
    </dgm:pt>
    <dgm:pt modelId="{CFE7A056-1860-49BE-8958-A085B644E236}" type="pres">
      <dgm:prSet presAssocID="{6187E7FC-ECEB-4BB6-96B1-8A26691EAC69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28EA68-BFCC-4018-951A-0F1BC6B9035A}" type="pres">
      <dgm:prSet presAssocID="{15E065F9-E07A-40E9-AB90-82DD0D581248}" presName="compNode" presStyleCnt="0"/>
      <dgm:spPr/>
    </dgm:pt>
    <dgm:pt modelId="{AA9E0EE3-D727-45BC-9CE4-940BC2FB93B0}" type="pres">
      <dgm:prSet presAssocID="{15E065F9-E07A-40E9-AB90-82DD0D581248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 Sign"/>
        </a:ext>
      </dgm:extLst>
    </dgm:pt>
    <dgm:pt modelId="{69DB231E-5021-41DC-B500-DF6D95523D09}" type="pres">
      <dgm:prSet presAssocID="{15E065F9-E07A-40E9-AB90-82DD0D581248}" presName="iconSpace" presStyleCnt="0"/>
      <dgm:spPr/>
    </dgm:pt>
    <dgm:pt modelId="{1F48E931-FE57-4E9A-892B-48A8186D7408}" type="pres">
      <dgm:prSet presAssocID="{15E065F9-E07A-40E9-AB90-82DD0D581248}" presName="parTx" presStyleLbl="revTx" presStyleIdx="0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328EC2E-36B7-4952-BBDE-234B8696908F}" type="pres">
      <dgm:prSet presAssocID="{15E065F9-E07A-40E9-AB90-82DD0D581248}" presName="txSpace" presStyleCnt="0"/>
      <dgm:spPr/>
    </dgm:pt>
    <dgm:pt modelId="{B6EE30C5-53EC-404B-A8FC-8BC1F8F918EB}" type="pres">
      <dgm:prSet presAssocID="{15E065F9-E07A-40E9-AB90-82DD0D581248}" presName="desTx" presStyleLbl="revTx" presStyleIdx="1" presStyleCnt="4">
        <dgm:presLayoutVars/>
      </dgm:prSet>
      <dgm:spPr/>
      <dgm:t>
        <a:bodyPr/>
        <a:lstStyle/>
        <a:p>
          <a:endParaRPr lang="en-US"/>
        </a:p>
      </dgm:t>
    </dgm:pt>
    <dgm:pt modelId="{8A23741B-4F41-4F0E-B1E8-67D51A7DE52B}" type="pres">
      <dgm:prSet presAssocID="{EA440F91-D2D7-4EA1-A59D-BD4393FFE950}" presName="sibTrans" presStyleCnt="0"/>
      <dgm:spPr/>
    </dgm:pt>
    <dgm:pt modelId="{6D56F78D-A194-4C32-8DAA-695D16784B9D}" type="pres">
      <dgm:prSet presAssocID="{E9946D28-1075-4BFF-B355-C0C64E4D812D}" presName="compNode" presStyleCnt="0"/>
      <dgm:spPr/>
    </dgm:pt>
    <dgm:pt modelId="{674965C2-C3A8-43CE-8CEA-C0137BD6DD14}" type="pres">
      <dgm:prSet presAssocID="{E9946D28-1075-4BFF-B355-C0C64E4D812D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wer"/>
        </a:ext>
      </dgm:extLst>
    </dgm:pt>
    <dgm:pt modelId="{134135D1-745D-4352-9EA9-705EBE03802C}" type="pres">
      <dgm:prSet presAssocID="{E9946D28-1075-4BFF-B355-C0C64E4D812D}" presName="iconSpace" presStyleCnt="0"/>
      <dgm:spPr/>
    </dgm:pt>
    <dgm:pt modelId="{4FE52797-0EA8-45CC-B5AC-4C4081C3640C}" type="pres">
      <dgm:prSet presAssocID="{E9946D28-1075-4BFF-B355-C0C64E4D812D}" presName="parTx" presStyleLbl="revTx" presStyleIdx="2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462BD13-3772-47AB-AE22-24D016E6C27C}" type="pres">
      <dgm:prSet presAssocID="{E9946D28-1075-4BFF-B355-C0C64E4D812D}" presName="txSpace" presStyleCnt="0"/>
      <dgm:spPr/>
    </dgm:pt>
    <dgm:pt modelId="{45E149A8-FCF5-4DE9-9356-49B99A493175}" type="pres">
      <dgm:prSet presAssocID="{E9946D28-1075-4BFF-B355-C0C64E4D812D}" presName="desTx" presStyleLbl="revTx" presStyleIdx="3" presStyleCnt="4">
        <dgm:presLayoutVars/>
      </dgm:prSet>
      <dgm:spPr/>
      <dgm:t>
        <a:bodyPr/>
        <a:lstStyle/>
        <a:p>
          <a:endParaRPr lang="en-US"/>
        </a:p>
      </dgm:t>
    </dgm:pt>
  </dgm:ptLst>
  <dgm:cxnLst>
    <dgm:cxn modelId="{1A1D84B8-88CB-4AEB-919D-E23BE0FD00A7}" type="presOf" srcId="{D7C2441F-33BE-4CCA-A8DA-A117D34EB791}" destId="{B6EE30C5-53EC-404B-A8FC-8BC1F8F918EB}" srcOrd="0" destOrd="2" presId="urn:microsoft.com/office/officeart/2018/5/layout/CenteredIconLabelDescriptionList"/>
    <dgm:cxn modelId="{6C054B30-B3E1-48F7-AD1C-483C9D0917B2}" type="presOf" srcId="{6187E7FC-ECEB-4BB6-96B1-8A26691EAC69}" destId="{CFE7A056-1860-49BE-8958-A085B644E236}" srcOrd="0" destOrd="0" presId="urn:microsoft.com/office/officeart/2018/5/layout/CenteredIconLabelDescriptionList"/>
    <dgm:cxn modelId="{CC107D10-F29D-4E4F-BA3A-F28BFADF1A21}" type="presOf" srcId="{3F5CB41E-646E-4C96-BE61-A68A756F5F72}" destId="{B6EE30C5-53EC-404B-A8FC-8BC1F8F918EB}" srcOrd="0" destOrd="0" presId="urn:microsoft.com/office/officeart/2018/5/layout/CenteredIconLabelDescriptionList"/>
    <dgm:cxn modelId="{449FC9BE-D0A0-4C79-99C5-6C115E930F7E}" srcId="{6187E7FC-ECEB-4BB6-96B1-8A26691EAC69}" destId="{15E065F9-E07A-40E9-AB90-82DD0D581248}" srcOrd="0" destOrd="0" parTransId="{D45801CA-1F97-4043-A5F0-BE42D96E72D6}" sibTransId="{EA440F91-D2D7-4EA1-A59D-BD4393FFE950}"/>
    <dgm:cxn modelId="{BD4B3D11-56D3-4537-920D-630C84D73A53}" type="presOf" srcId="{BA14B979-AB46-4D2E-92E5-782ACEE5AA7A}" destId="{45E149A8-FCF5-4DE9-9356-49B99A493175}" srcOrd="0" destOrd="0" presId="urn:microsoft.com/office/officeart/2018/5/layout/CenteredIconLabelDescriptionList"/>
    <dgm:cxn modelId="{8BD1C4D5-5496-4989-ADA3-1A5DAAD3ABD8}" type="presOf" srcId="{15E065F9-E07A-40E9-AB90-82DD0D581248}" destId="{1F48E931-FE57-4E9A-892B-48A8186D7408}" srcOrd="0" destOrd="0" presId="urn:microsoft.com/office/officeart/2018/5/layout/CenteredIconLabelDescriptionList"/>
    <dgm:cxn modelId="{EC9C0A93-43DA-4AFF-99E0-5742BCD3A3E9}" srcId="{6187E7FC-ECEB-4BB6-96B1-8A26691EAC69}" destId="{E9946D28-1075-4BFF-B355-C0C64E4D812D}" srcOrd="1" destOrd="0" parTransId="{C7FC19D9-D50C-4057-96BC-32B46B77E303}" sibTransId="{5F9592BC-D502-4C1D-9543-BD0358CC5833}"/>
    <dgm:cxn modelId="{59B83A75-E443-4FA8-BB60-60E73F36FC21}" type="presOf" srcId="{E9946D28-1075-4BFF-B355-C0C64E4D812D}" destId="{4FE52797-0EA8-45CC-B5AC-4C4081C3640C}" srcOrd="0" destOrd="0" presId="urn:microsoft.com/office/officeart/2018/5/layout/CenteredIconLabelDescriptionList"/>
    <dgm:cxn modelId="{ADB60C3E-FEB9-4EDA-94B6-DB09F5C02949}" srcId="{15E065F9-E07A-40E9-AB90-82DD0D581248}" destId="{D7C2441F-33BE-4CCA-A8DA-A117D34EB791}" srcOrd="2" destOrd="0" parTransId="{D7CD9841-C31C-4611-B645-D6FB27AC1A23}" sibTransId="{4C29D2FB-7BF2-4986-8DEA-5D279F52D54B}"/>
    <dgm:cxn modelId="{3F2A4096-259D-4EB1-A722-27A067BF8BE3}" srcId="{15E065F9-E07A-40E9-AB90-82DD0D581248}" destId="{3F5CB41E-646E-4C96-BE61-A68A756F5F72}" srcOrd="0" destOrd="0" parTransId="{CFBBABC9-8533-491B-B290-B52C2173A92D}" sibTransId="{EE939C3E-3CE3-4A4A-A64D-A1EADE25DCC6}"/>
    <dgm:cxn modelId="{0B940995-5DE3-4AA5-AC6D-7BE4155DC806}" type="presOf" srcId="{7374A58B-1094-4AAC-A4FA-F595C241C8D4}" destId="{B6EE30C5-53EC-404B-A8FC-8BC1F8F918EB}" srcOrd="0" destOrd="1" presId="urn:microsoft.com/office/officeart/2018/5/layout/CenteredIconLabelDescriptionList"/>
    <dgm:cxn modelId="{12C09231-DC88-47F2-9B98-8903CF22B2A2}" srcId="{E9946D28-1075-4BFF-B355-C0C64E4D812D}" destId="{BA14B979-AB46-4D2E-92E5-782ACEE5AA7A}" srcOrd="0" destOrd="0" parTransId="{18C9A799-D165-4AC3-9381-E027E609ED25}" sibTransId="{748A6735-C6C0-4AAD-A04E-E5A72C3B5451}"/>
    <dgm:cxn modelId="{39402690-6849-4A3E-B39C-AD5289B77952}" srcId="{15E065F9-E07A-40E9-AB90-82DD0D581248}" destId="{7374A58B-1094-4AAC-A4FA-F595C241C8D4}" srcOrd="1" destOrd="0" parTransId="{B63CC548-A46E-4738-BBC9-8B45F0F833B0}" sibTransId="{A9F0DBD2-B958-4985-9EEB-1C2ED601A91A}"/>
    <dgm:cxn modelId="{937F40E8-F161-46DE-8CE7-27446455A8D0}" type="presParOf" srcId="{CFE7A056-1860-49BE-8958-A085B644E236}" destId="{A428EA68-BFCC-4018-951A-0F1BC6B9035A}" srcOrd="0" destOrd="0" presId="urn:microsoft.com/office/officeart/2018/5/layout/CenteredIconLabelDescriptionList"/>
    <dgm:cxn modelId="{79F99A16-FEEE-4C6F-846F-C5DB39C9DCD1}" type="presParOf" srcId="{A428EA68-BFCC-4018-951A-0F1BC6B9035A}" destId="{AA9E0EE3-D727-45BC-9CE4-940BC2FB93B0}" srcOrd="0" destOrd="0" presId="urn:microsoft.com/office/officeart/2018/5/layout/CenteredIconLabelDescriptionList"/>
    <dgm:cxn modelId="{12321990-4BD2-4166-81B7-B6E312F300A3}" type="presParOf" srcId="{A428EA68-BFCC-4018-951A-0F1BC6B9035A}" destId="{69DB231E-5021-41DC-B500-DF6D95523D09}" srcOrd="1" destOrd="0" presId="urn:microsoft.com/office/officeart/2018/5/layout/CenteredIconLabelDescriptionList"/>
    <dgm:cxn modelId="{C1CC9B66-3D61-4A85-B413-1D230BF7733F}" type="presParOf" srcId="{A428EA68-BFCC-4018-951A-0F1BC6B9035A}" destId="{1F48E931-FE57-4E9A-892B-48A8186D7408}" srcOrd="2" destOrd="0" presId="urn:microsoft.com/office/officeart/2018/5/layout/CenteredIconLabelDescriptionList"/>
    <dgm:cxn modelId="{2829D1E0-5934-4D08-97F5-D53F8B310DF6}" type="presParOf" srcId="{A428EA68-BFCC-4018-951A-0F1BC6B9035A}" destId="{E328EC2E-36B7-4952-BBDE-234B8696908F}" srcOrd="3" destOrd="0" presId="urn:microsoft.com/office/officeart/2018/5/layout/CenteredIconLabelDescriptionList"/>
    <dgm:cxn modelId="{0E85B50D-7A77-4B6D-A42C-07CAD6F740A8}" type="presParOf" srcId="{A428EA68-BFCC-4018-951A-0F1BC6B9035A}" destId="{B6EE30C5-53EC-404B-A8FC-8BC1F8F918EB}" srcOrd="4" destOrd="0" presId="urn:microsoft.com/office/officeart/2018/5/layout/CenteredIconLabelDescriptionList"/>
    <dgm:cxn modelId="{21F62157-E9BB-4083-8C13-2D69604FC691}" type="presParOf" srcId="{CFE7A056-1860-49BE-8958-A085B644E236}" destId="{8A23741B-4F41-4F0E-B1E8-67D51A7DE52B}" srcOrd="1" destOrd="0" presId="urn:microsoft.com/office/officeart/2018/5/layout/CenteredIconLabelDescriptionList"/>
    <dgm:cxn modelId="{B3F960E7-F591-4810-A80E-81FE4341DD34}" type="presParOf" srcId="{CFE7A056-1860-49BE-8958-A085B644E236}" destId="{6D56F78D-A194-4C32-8DAA-695D16784B9D}" srcOrd="2" destOrd="0" presId="urn:microsoft.com/office/officeart/2018/5/layout/CenteredIconLabelDescriptionList"/>
    <dgm:cxn modelId="{CF434880-6994-4D82-BCA1-9FDB578BE5F6}" type="presParOf" srcId="{6D56F78D-A194-4C32-8DAA-695D16784B9D}" destId="{674965C2-C3A8-43CE-8CEA-C0137BD6DD14}" srcOrd="0" destOrd="0" presId="urn:microsoft.com/office/officeart/2018/5/layout/CenteredIconLabelDescriptionList"/>
    <dgm:cxn modelId="{9988DD46-3341-4065-B290-6F65EC241727}" type="presParOf" srcId="{6D56F78D-A194-4C32-8DAA-695D16784B9D}" destId="{134135D1-745D-4352-9EA9-705EBE03802C}" srcOrd="1" destOrd="0" presId="urn:microsoft.com/office/officeart/2018/5/layout/CenteredIconLabelDescriptionList"/>
    <dgm:cxn modelId="{5A7F9478-7DA1-4C5F-BC2C-3B6C14FF9560}" type="presParOf" srcId="{6D56F78D-A194-4C32-8DAA-695D16784B9D}" destId="{4FE52797-0EA8-45CC-B5AC-4C4081C3640C}" srcOrd="2" destOrd="0" presId="urn:microsoft.com/office/officeart/2018/5/layout/CenteredIconLabelDescriptionList"/>
    <dgm:cxn modelId="{5943F8A6-A090-4ED8-81B8-34B377DCF734}" type="presParOf" srcId="{6D56F78D-A194-4C32-8DAA-695D16784B9D}" destId="{5462BD13-3772-47AB-AE22-24D016E6C27C}" srcOrd="3" destOrd="0" presId="urn:microsoft.com/office/officeart/2018/5/layout/CenteredIconLabelDescriptionList"/>
    <dgm:cxn modelId="{9729BAD9-F0D1-47A7-ADBC-54BE5DFA2D6E}" type="presParOf" srcId="{6D56F78D-A194-4C32-8DAA-695D16784B9D}" destId="{45E149A8-FCF5-4DE9-9356-49B99A493175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6048AD-95B0-4237-A8F0-BB4AA7828F5D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E73A6924-E078-463F-B928-63C09DE7F2F5}">
      <dgm:prSet/>
      <dgm:spPr/>
      <dgm:t>
        <a:bodyPr/>
        <a:lstStyle/>
        <a:p>
          <a:r>
            <a:rPr lang="en-US"/>
            <a:t>Solid waste disposal</a:t>
          </a:r>
        </a:p>
      </dgm:t>
    </dgm:pt>
    <dgm:pt modelId="{0FCE0A1E-1B1E-4587-9F96-558DDFD5DED6}" type="parTrans" cxnId="{9E5EC7B5-0D4F-433C-BAFD-4204A1F17846}">
      <dgm:prSet/>
      <dgm:spPr/>
      <dgm:t>
        <a:bodyPr/>
        <a:lstStyle/>
        <a:p>
          <a:endParaRPr lang="en-US"/>
        </a:p>
      </dgm:t>
    </dgm:pt>
    <dgm:pt modelId="{DF4D8470-9DFC-4CB6-9308-4B69F4FD021D}" type="sibTrans" cxnId="{9E5EC7B5-0D4F-433C-BAFD-4204A1F17846}">
      <dgm:prSet/>
      <dgm:spPr/>
      <dgm:t>
        <a:bodyPr/>
        <a:lstStyle/>
        <a:p>
          <a:endParaRPr lang="en-US"/>
        </a:p>
      </dgm:t>
    </dgm:pt>
    <dgm:pt modelId="{89B7F2BD-4256-437A-8B3E-5BFB2542E7EE}">
      <dgm:prSet/>
      <dgm:spPr/>
      <dgm:t>
        <a:bodyPr/>
        <a:lstStyle/>
        <a:p>
          <a:r>
            <a:rPr lang="en-US"/>
            <a:t>Liquid waste(Sewage)</a:t>
          </a:r>
        </a:p>
      </dgm:t>
    </dgm:pt>
    <dgm:pt modelId="{D7245530-31B7-4071-86F2-6F9560C03B32}" type="parTrans" cxnId="{ABF9BE7E-FC35-48C4-BCAC-4D8136FB8B0C}">
      <dgm:prSet/>
      <dgm:spPr/>
      <dgm:t>
        <a:bodyPr/>
        <a:lstStyle/>
        <a:p>
          <a:endParaRPr lang="en-US"/>
        </a:p>
      </dgm:t>
    </dgm:pt>
    <dgm:pt modelId="{E3913267-C65A-4573-B397-AD6E0CDD25EE}" type="sibTrans" cxnId="{ABF9BE7E-FC35-48C4-BCAC-4D8136FB8B0C}">
      <dgm:prSet/>
      <dgm:spPr/>
      <dgm:t>
        <a:bodyPr/>
        <a:lstStyle/>
        <a:p>
          <a:endParaRPr lang="en-US"/>
        </a:p>
      </dgm:t>
    </dgm:pt>
    <dgm:pt modelId="{4CA216A4-013D-4DC5-B66E-7CE13776FEC5}" type="pres">
      <dgm:prSet presAssocID="{696048AD-95B0-4237-A8F0-BB4AA7828F5D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523677-B885-4F68-BA81-A0AF4E3BC0C9}" type="pres">
      <dgm:prSet presAssocID="{E73A6924-E078-463F-B928-63C09DE7F2F5}" presName="compNode" presStyleCnt="0"/>
      <dgm:spPr/>
    </dgm:pt>
    <dgm:pt modelId="{1547D0F8-BE15-450E-9CE9-FD18106A5AEC}" type="pres">
      <dgm:prSet presAssocID="{E73A6924-E078-463F-B928-63C09DE7F2F5}" presName="iconRect" presStyleLbl="node1" presStyleIdx="0" presStyleCnt="2" custLinFactNeighborX="-13026" custLinFactNeighborY="148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"/>
        </a:ext>
      </dgm:extLst>
    </dgm:pt>
    <dgm:pt modelId="{0B88960E-456B-4DE1-B4C9-D6AE6DCADA31}" type="pres">
      <dgm:prSet presAssocID="{E73A6924-E078-463F-B928-63C09DE7F2F5}" presName="spaceRect" presStyleCnt="0"/>
      <dgm:spPr/>
    </dgm:pt>
    <dgm:pt modelId="{85397D7B-E757-40E4-9CB2-2E81B0E8457D}" type="pres">
      <dgm:prSet presAssocID="{E73A6924-E078-463F-B928-63C09DE7F2F5}" presName="textRect" presStyleLbl="revTx" presStyleIdx="0" presStyleCnt="2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E40A477A-E4AC-4154-9AA0-95BEDBD3BD84}" type="pres">
      <dgm:prSet presAssocID="{DF4D8470-9DFC-4CB6-9308-4B69F4FD021D}" presName="sibTrans" presStyleCnt="0"/>
      <dgm:spPr/>
    </dgm:pt>
    <dgm:pt modelId="{1E7E3603-F194-4C81-9A91-2C10087F75FA}" type="pres">
      <dgm:prSet presAssocID="{89B7F2BD-4256-437A-8B3E-5BFB2542E7EE}" presName="compNode" presStyleCnt="0"/>
      <dgm:spPr/>
    </dgm:pt>
    <dgm:pt modelId="{4E10BBF6-7885-4729-86A9-BC240DD94971}" type="pres">
      <dgm:prSet presAssocID="{89B7F2BD-4256-437A-8B3E-5BFB2542E7EE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wer"/>
        </a:ext>
      </dgm:extLst>
    </dgm:pt>
    <dgm:pt modelId="{3D62100A-DF2C-4DCF-927A-447647170807}" type="pres">
      <dgm:prSet presAssocID="{89B7F2BD-4256-437A-8B3E-5BFB2542E7EE}" presName="spaceRect" presStyleCnt="0"/>
      <dgm:spPr/>
    </dgm:pt>
    <dgm:pt modelId="{D510DDC3-52F0-4AC6-BED3-BC76CB24357E}" type="pres">
      <dgm:prSet presAssocID="{89B7F2BD-4256-437A-8B3E-5BFB2542E7EE}" presName="textRect" presStyleLbl="revTx" presStyleIdx="1" presStyleCnt="2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F9BE7E-FC35-48C4-BCAC-4D8136FB8B0C}" srcId="{696048AD-95B0-4237-A8F0-BB4AA7828F5D}" destId="{89B7F2BD-4256-437A-8B3E-5BFB2542E7EE}" srcOrd="1" destOrd="0" parTransId="{D7245530-31B7-4071-86F2-6F9560C03B32}" sibTransId="{E3913267-C65A-4573-B397-AD6E0CDD25EE}"/>
    <dgm:cxn modelId="{1EE3A714-9A77-47F2-A4BC-6AFB8081DE5E}" type="presOf" srcId="{696048AD-95B0-4237-A8F0-BB4AA7828F5D}" destId="{4CA216A4-013D-4DC5-B66E-7CE13776FEC5}" srcOrd="0" destOrd="0" presId="urn:microsoft.com/office/officeart/2018/2/layout/IconLabelList"/>
    <dgm:cxn modelId="{A42D86A3-BCDB-45C2-AE51-27ACCEFE7A9D}" type="presOf" srcId="{E73A6924-E078-463F-B928-63C09DE7F2F5}" destId="{85397D7B-E757-40E4-9CB2-2E81B0E8457D}" srcOrd="0" destOrd="0" presId="urn:microsoft.com/office/officeart/2018/2/layout/IconLabelList"/>
    <dgm:cxn modelId="{9A1D852F-4C1F-48BB-9541-17C446180F43}" type="presOf" srcId="{89B7F2BD-4256-437A-8B3E-5BFB2542E7EE}" destId="{D510DDC3-52F0-4AC6-BED3-BC76CB24357E}" srcOrd="0" destOrd="0" presId="urn:microsoft.com/office/officeart/2018/2/layout/IconLabelList"/>
    <dgm:cxn modelId="{9E5EC7B5-0D4F-433C-BAFD-4204A1F17846}" srcId="{696048AD-95B0-4237-A8F0-BB4AA7828F5D}" destId="{E73A6924-E078-463F-B928-63C09DE7F2F5}" srcOrd="0" destOrd="0" parTransId="{0FCE0A1E-1B1E-4587-9F96-558DDFD5DED6}" sibTransId="{DF4D8470-9DFC-4CB6-9308-4B69F4FD021D}"/>
    <dgm:cxn modelId="{DEDBA217-443B-44CC-AF30-D099AFBE419F}" type="presParOf" srcId="{4CA216A4-013D-4DC5-B66E-7CE13776FEC5}" destId="{0D523677-B885-4F68-BA81-A0AF4E3BC0C9}" srcOrd="0" destOrd="0" presId="urn:microsoft.com/office/officeart/2018/2/layout/IconLabelList"/>
    <dgm:cxn modelId="{7324D09B-6558-4B30-9D0A-A8EDD33F0F38}" type="presParOf" srcId="{0D523677-B885-4F68-BA81-A0AF4E3BC0C9}" destId="{1547D0F8-BE15-450E-9CE9-FD18106A5AEC}" srcOrd="0" destOrd="0" presId="urn:microsoft.com/office/officeart/2018/2/layout/IconLabelList"/>
    <dgm:cxn modelId="{E3DC807C-740F-49EB-93FF-3E3C5D8DC15B}" type="presParOf" srcId="{0D523677-B885-4F68-BA81-A0AF4E3BC0C9}" destId="{0B88960E-456B-4DE1-B4C9-D6AE6DCADA31}" srcOrd="1" destOrd="0" presId="urn:microsoft.com/office/officeart/2018/2/layout/IconLabelList"/>
    <dgm:cxn modelId="{306EE0BE-F2C1-42FB-9B5E-C841CEC353A5}" type="presParOf" srcId="{0D523677-B885-4F68-BA81-A0AF4E3BC0C9}" destId="{85397D7B-E757-40E4-9CB2-2E81B0E8457D}" srcOrd="2" destOrd="0" presId="urn:microsoft.com/office/officeart/2018/2/layout/IconLabelList"/>
    <dgm:cxn modelId="{F609E34F-0502-4821-AA8F-41952926A37D}" type="presParOf" srcId="{4CA216A4-013D-4DC5-B66E-7CE13776FEC5}" destId="{E40A477A-E4AC-4154-9AA0-95BEDBD3BD84}" srcOrd="1" destOrd="0" presId="urn:microsoft.com/office/officeart/2018/2/layout/IconLabelList"/>
    <dgm:cxn modelId="{EF9A1309-4FAC-46E1-8358-AE8CE869DD07}" type="presParOf" srcId="{4CA216A4-013D-4DC5-B66E-7CE13776FEC5}" destId="{1E7E3603-F194-4C81-9A91-2C10087F75FA}" srcOrd="2" destOrd="0" presId="urn:microsoft.com/office/officeart/2018/2/layout/IconLabelList"/>
    <dgm:cxn modelId="{0A1BF4F8-13A8-4018-979C-96B2ABEE4142}" type="presParOf" srcId="{1E7E3603-F194-4C81-9A91-2C10087F75FA}" destId="{4E10BBF6-7885-4729-86A9-BC240DD94971}" srcOrd="0" destOrd="0" presId="urn:microsoft.com/office/officeart/2018/2/layout/IconLabelList"/>
    <dgm:cxn modelId="{FEFD8A8C-2127-4282-8BD4-75363622A244}" type="presParOf" srcId="{1E7E3603-F194-4C81-9A91-2C10087F75FA}" destId="{3D62100A-DF2C-4DCF-927A-447647170807}" srcOrd="1" destOrd="0" presId="urn:microsoft.com/office/officeart/2018/2/layout/IconLabelList"/>
    <dgm:cxn modelId="{C1EAC1AC-8CCC-4B66-8922-8F0AAB4811EC}" type="presParOf" srcId="{1E7E3603-F194-4C81-9A91-2C10087F75FA}" destId="{D510DDC3-52F0-4AC6-BED3-BC76CB24357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787FB4F-2064-4FD9-8660-3CBF0F15206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D6CEE82-B315-4693-AA68-1D4E992F4859}">
      <dgm:prSet custT="1"/>
      <dgm:spPr/>
      <dgm:t>
        <a:bodyPr/>
        <a:lstStyle/>
        <a:p>
          <a:pPr>
            <a:defRPr cap="all"/>
          </a:pPr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Primary pollutants: CO. CO2 and Methane</a:t>
          </a:r>
        </a:p>
      </dgm:t>
    </dgm:pt>
    <dgm:pt modelId="{D00FE9F2-5745-40AD-BB11-9419B9F9F90D}" type="parTrans" cxnId="{239451D5-6A7A-47F6-AFDB-FDEAD112B513}">
      <dgm:prSet/>
      <dgm:spPr/>
      <dgm:t>
        <a:bodyPr/>
        <a:lstStyle/>
        <a:p>
          <a:endParaRPr lang="en-US"/>
        </a:p>
      </dgm:t>
    </dgm:pt>
    <dgm:pt modelId="{E0C507A0-8E33-4A1E-B1ED-0D7D010E1B3A}" type="sibTrans" cxnId="{239451D5-6A7A-47F6-AFDB-FDEAD112B513}">
      <dgm:prSet/>
      <dgm:spPr/>
      <dgm:t>
        <a:bodyPr/>
        <a:lstStyle/>
        <a:p>
          <a:endParaRPr lang="en-US"/>
        </a:p>
      </dgm:t>
    </dgm:pt>
    <dgm:pt modelId="{DCE505C3-2320-41D6-B608-A28706C369D3}">
      <dgm:prSet/>
      <dgm:spPr/>
      <dgm:t>
        <a:bodyPr/>
        <a:lstStyle/>
        <a:p>
          <a:pPr>
            <a:defRPr cap="all"/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Secondary pollutants: Ozone and 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sulphoric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acid</a:t>
          </a:r>
        </a:p>
      </dgm:t>
    </dgm:pt>
    <dgm:pt modelId="{1EE19BDE-5114-4D75-B706-8B6E1C6467B1}" type="parTrans" cxnId="{A44F7914-B0FD-4827-8C3F-E2764CC6C435}">
      <dgm:prSet/>
      <dgm:spPr/>
      <dgm:t>
        <a:bodyPr/>
        <a:lstStyle/>
        <a:p>
          <a:endParaRPr lang="en-US"/>
        </a:p>
      </dgm:t>
    </dgm:pt>
    <dgm:pt modelId="{E4FBAA88-FB9B-490F-9673-1F8D1D4BFB2F}" type="sibTrans" cxnId="{A44F7914-B0FD-4827-8C3F-E2764CC6C435}">
      <dgm:prSet/>
      <dgm:spPr/>
      <dgm:t>
        <a:bodyPr/>
        <a:lstStyle/>
        <a:p>
          <a:endParaRPr lang="en-US"/>
        </a:p>
      </dgm:t>
    </dgm:pt>
    <dgm:pt modelId="{AF17DB94-CF28-49BA-92A4-31C0A9BD7113}" type="pres">
      <dgm:prSet presAssocID="{5787FB4F-2064-4FD9-8660-3CBF0F15206F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8C6864-3243-4163-8809-356F7E831556}" type="pres">
      <dgm:prSet presAssocID="{4D6CEE82-B315-4693-AA68-1D4E992F4859}" presName="compNode" presStyleCnt="0"/>
      <dgm:spPr/>
    </dgm:pt>
    <dgm:pt modelId="{D971F7CB-2607-4E21-A1D2-E70298C23D5B}" type="pres">
      <dgm:prSet presAssocID="{4D6CEE82-B315-4693-AA68-1D4E992F4859}" presName="iconBgRect" presStyleLbl="bgShp" presStyleIdx="0" presStyleCnt="2"/>
      <dgm:spPr/>
    </dgm:pt>
    <dgm:pt modelId="{61E23F20-BF76-43DC-87A0-C354A6E0DE6F}" type="pres">
      <dgm:prSet presAssocID="{4D6CEE82-B315-4693-AA68-1D4E992F485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ndmill"/>
        </a:ext>
      </dgm:extLst>
    </dgm:pt>
    <dgm:pt modelId="{96D1FDDA-DC9C-4DD0-8B2F-1EC228DB254B}" type="pres">
      <dgm:prSet presAssocID="{4D6CEE82-B315-4693-AA68-1D4E992F4859}" presName="spaceRect" presStyleCnt="0"/>
      <dgm:spPr/>
    </dgm:pt>
    <dgm:pt modelId="{338E919D-E49B-487F-BEBB-1EF6F0196004}" type="pres">
      <dgm:prSet presAssocID="{4D6CEE82-B315-4693-AA68-1D4E992F4859}" presName="textRect" presStyleLbl="revTx" presStyleIdx="0" presStyleCnt="2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05EA77A1-662D-4AF5-991F-BE6DDC58C2F8}" type="pres">
      <dgm:prSet presAssocID="{E0C507A0-8E33-4A1E-B1ED-0D7D010E1B3A}" presName="sibTrans" presStyleCnt="0"/>
      <dgm:spPr/>
    </dgm:pt>
    <dgm:pt modelId="{7FF74403-88E3-4245-A613-1539E6A75AED}" type="pres">
      <dgm:prSet presAssocID="{DCE505C3-2320-41D6-B608-A28706C369D3}" presName="compNode" presStyleCnt="0"/>
      <dgm:spPr/>
    </dgm:pt>
    <dgm:pt modelId="{FA292170-B961-42BF-B354-C1E339648024}" type="pres">
      <dgm:prSet presAssocID="{DCE505C3-2320-41D6-B608-A28706C369D3}" presName="iconBgRect" presStyleLbl="bgShp" presStyleIdx="1" presStyleCnt="2"/>
      <dgm:spPr/>
    </dgm:pt>
    <dgm:pt modelId="{C0E5C2A4-9F69-4901-AD15-B0A38CBD955F}" type="pres">
      <dgm:prSet presAssocID="{DCE505C3-2320-41D6-B608-A28706C369D3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20B3FA39-694F-4995-B5CB-6F62768654E0}" type="pres">
      <dgm:prSet presAssocID="{DCE505C3-2320-41D6-B608-A28706C369D3}" presName="spaceRect" presStyleCnt="0"/>
      <dgm:spPr/>
    </dgm:pt>
    <dgm:pt modelId="{993BBB3A-2E33-4E35-BD71-54D03A8E2803}" type="pres">
      <dgm:prSet presAssocID="{DCE505C3-2320-41D6-B608-A28706C369D3}" presName="textRect" presStyleLbl="revTx" presStyleIdx="1" presStyleCnt="2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9451D5-6A7A-47F6-AFDB-FDEAD112B513}" srcId="{5787FB4F-2064-4FD9-8660-3CBF0F15206F}" destId="{4D6CEE82-B315-4693-AA68-1D4E992F4859}" srcOrd="0" destOrd="0" parTransId="{D00FE9F2-5745-40AD-BB11-9419B9F9F90D}" sibTransId="{E0C507A0-8E33-4A1E-B1ED-0D7D010E1B3A}"/>
    <dgm:cxn modelId="{A5E45B33-2381-4F40-A320-5D4EAE03BA79}" type="presOf" srcId="{DCE505C3-2320-41D6-B608-A28706C369D3}" destId="{993BBB3A-2E33-4E35-BD71-54D03A8E2803}" srcOrd="0" destOrd="0" presId="urn:microsoft.com/office/officeart/2018/5/layout/IconCircleLabelList"/>
    <dgm:cxn modelId="{ACA6CCC3-5607-47EC-BDB2-3B6D33646698}" type="presOf" srcId="{5787FB4F-2064-4FD9-8660-3CBF0F15206F}" destId="{AF17DB94-CF28-49BA-92A4-31C0A9BD7113}" srcOrd="0" destOrd="0" presId="urn:microsoft.com/office/officeart/2018/5/layout/IconCircleLabelList"/>
    <dgm:cxn modelId="{A44F7914-B0FD-4827-8C3F-E2764CC6C435}" srcId="{5787FB4F-2064-4FD9-8660-3CBF0F15206F}" destId="{DCE505C3-2320-41D6-B608-A28706C369D3}" srcOrd="1" destOrd="0" parTransId="{1EE19BDE-5114-4D75-B706-8B6E1C6467B1}" sibTransId="{E4FBAA88-FB9B-490F-9673-1F8D1D4BFB2F}"/>
    <dgm:cxn modelId="{A03EADD2-515B-40B5-AD5B-02014E824C56}" type="presOf" srcId="{4D6CEE82-B315-4693-AA68-1D4E992F4859}" destId="{338E919D-E49B-487F-BEBB-1EF6F0196004}" srcOrd="0" destOrd="0" presId="urn:microsoft.com/office/officeart/2018/5/layout/IconCircleLabelList"/>
    <dgm:cxn modelId="{A49539B2-9CE9-4AC2-AFF4-C5043CFDB04C}" type="presParOf" srcId="{AF17DB94-CF28-49BA-92A4-31C0A9BD7113}" destId="{158C6864-3243-4163-8809-356F7E831556}" srcOrd="0" destOrd="0" presId="urn:microsoft.com/office/officeart/2018/5/layout/IconCircleLabelList"/>
    <dgm:cxn modelId="{DAAA1ECE-9AAF-40E7-B611-D46A59B06DA8}" type="presParOf" srcId="{158C6864-3243-4163-8809-356F7E831556}" destId="{D971F7CB-2607-4E21-A1D2-E70298C23D5B}" srcOrd="0" destOrd="0" presId="urn:microsoft.com/office/officeart/2018/5/layout/IconCircleLabelList"/>
    <dgm:cxn modelId="{825E3C82-5ED2-4E85-9B7D-43C8384C6EA8}" type="presParOf" srcId="{158C6864-3243-4163-8809-356F7E831556}" destId="{61E23F20-BF76-43DC-87A0-C354A6E0DE6F}" srcOrd="1" destOrd="0" presId="urn:microsoft.com/office/officeart/2018/5/layout/IconCircleLabelList"/>
    <dgm:cxn modelId="{B99E5D1E-88CC-43E6-BCF8-CF9CB1B0C1F6}" type="presParOf" srcId="{158C6864-3243-4163-8809-356F7E831556}" destId="{96D1FDDA-DC9C-4DD0-8B2F-1EC228DB254B}" srcOrd="2" destOrd="0" presId="urn:microsoft.com/office/officeart/2018/5/layout/IconCircleLabelList"/>
    <dgm:cxn modelId="{6AF362A3-5E31-4A00-97D3-9222ABA6D3B8}" type="presParOf" srcId="{158C6864-3243-4163-8809-356F7E831556}" destId="{338E919D-E49B-487F-BEBB-1EF6F0196004}" srcOrd="3" destOrd="0" presId="urn:microsoft.com/office/officeart/2018/5/layout/IconCircleLabelList"/>
    <dgm:cxn modelId="{871F5031-AE3F-4ECD-AF34-364CEBF597AA}" type="presParOf" srcId="{AF17DB94-CF28-49BA-92A4-31C0A9BD7113}" destId="{05EA77A1-662D-4AF5-991F-BE6DDC58C2F8}" srcOrd="1" destOrd="0" presId="urn:microsoft.com/office/officeart/2018/5/layout/IconCircleLabelList"/>
    <dgm:cxn modelId="{439F0C5A-888E-43E6-B2A1-A2BC1BBA2AD2}" type="presParOf" srcId="{AF17DB94-CF28-49BA-92A4-31C0A9BD7113}" destId="{7FF74403-88E3-4245-A613-1539E6A75AED}" srcOrd="2" destOrd="0" presId="urn:microsoft.com/office/officeart/2018/5/layout/IconCircleLabelList"/>
    <dgm:cxn modelId="{435576C9-5954-46A9-BCBA-276BD41F3EFE}" type="presParOf" srcId="{7FF74403-88E3-4245-A613-1539E6A75AED}" destId="{FA292170-B961-42BF-B354-C1E339648024}" srcOrd="0" destOrd="0" presId="urn:microsoft.com/office/officeart/2018/5/layout/IconCircleLabelList"/>
    <dgm:cxn modelId="{ACB75F15-1981-465A-A3B4-185C3606FE5A}" type="presParOf" srcId="{7FF74403-88E3-4245-A613-1539E6A75AED}" destId="{C0E5C2A4-9F69-4901-AD15-B0A38CBD955F}" srcOrd="1" destOrd="0" presId="urn:microsoft.com/office/officeart/2018/5/layout/IconCircleLabelList"/>
    <dgm:cxn modelId="{8F37ED4A-9686-4BC8-80B0-97152CB348ED}" type="presParOf" srcId="{7FF74403-88E3-4245-A613-1539E6A75AED}" destId="{20B3FA39-694F-4995-B5CB-6F62768654E0}" srcOrd="2" destOrd="0" presId="urn:microsoft.com/office/officeart/2018/5/layout/IconCircleLabelList"/>
    <dgm:cxn modelId="{16F24099-F8D7-48A2-BFD1-F583427E6954}" type="presParOf" srcId="{7FF74403-88E3-4245-A613-1539E6A75AED}" destId="{993BBB3A-2E33-4E35-BD71-54D03A8E280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AEB5210-2E0C-47B4-BB45-7DCD255102C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02D15AF-7337-4C8E-AC6A-0E30BE4C11B3}">
      <dgm:prSet custT="1"/>
      <dgm:spPr/>
      <dgm:t>
        <a:bodyPr/>
        <a:lstStyle/>
        <a:p>
          <a:r>
            <a:rPr lang="en-US" sz="2400" dirty="0"/>
            <a:t>Outdoor air pollution: Smog, increase the harmful effects of greenhouse gases and global warming, ozone layer depletion cause increase incidence of respiratory diseases.</a:t>
          </a:r>
        </a:p>
      </dgm:t>
    </dgm:pt>
    <dgm:pt modelId="{8A0C5020-7BE6-40F3-8771-993320439833}" type="parTrans" cxnId="{D5313AA3-0D57-4B3D-9C46-4DCD304CB6FE}">
      <dgm:prSet/>
      <dgm:spPr/>
      <dgm:t>
        <a:bodyPr/>
        <a:lstStyle/>
        <a:p>
          <a:endParaRPr lang="en-US"/>
        </a:p>
      </dgm:t>
    </dgm:pt>
    <dgm:pt modelId="{474F94FC-3197-4FCF-826C-15C2686AD816}" type="sibTrans" cxnId="{D5313AA3-0D57-4B3D-9C46-4DCD304CB6FE}">
      <dgm:prSet/>
      <dgm:spPr/>
      <dgm:t>
        <a:bodyPr/>
        <a:lstStyle/>
        <a:p>
          <a:endParaRPr lang="en-US"/>
        </a:p>
      </dgm:t>
    </dgm:pt>
    <dgm:pt modelId="{EE070EAC-BFCF-45CC-B243-DB6CBD4497DC}">
      <dgm:prSet/>
      <dgm:spPr/>
      <dgm:t>
        <a:bodyPr/>
        <a:lstStyle/>
        <a:p>
          <a:r>
            <a:rPr lang="en-US" dirty="0"/>
            <a:t>Indoor air pollution: More dangerous than out door</a:t>
          </a:r>
        </a:p>
      </dgm:t>
    </dgm:pt>
    <dgm:pt modelId="{3A418A9B-9678-4653-87D7-48DCF4011689}" type="parTrans" cxnId="{C6A8FBA8-16F1-44E3-BB57-622117335D34}">
      <dgm:prSet/>
      <dgm:spPr/>
      <dgm:t>
        <a:bodyPr/>
        <a:lstStyle/>
        <a:p>
          <a:endParaRPr lang="en-US"/>
        </a:p>
      </dgm:t>
    </dgm:pt>
    <dgm:pt modelId="{50CEE06F-BFE9-44E2-989B-04BF91A9200A}" type="sibTrans" cxnId="{C6A8FBA8-16F1-44E3-BB57-622117335D34}">
      <dgm:prSet/>
      <dgm:spPr/>
      <dgm:t>
        <a:bodyPr/>
        <a:lstStyle/>
        <a:p>
          <a:endParaRPr lang="en-US"/>
        </a:p>
      </dgm:t>
    </dgm:pt>
    <dgm:pt modelId="{3C4C2604-0A57-498D-80E5-B5C1596CA7BC}">
      <dgm:prSet custT="1"/>
      <dgm:spPr/>
      <dgm:t>
        <a:bodyPr/>
        <a:lstStyle/>
        <a:p>
          <a:r>
            <a:rPr lang="en-US" sz="2000" dirty="0"/>
            <a:t>molds and heating system cause burning eyes, skin irritation, asthma and lung cancer if it is long term exposure</a:t>
          </a:r>
        </a:p>
      </dgm:t>
    </dgm:pt>
    <dgm:pt modelId="{B17313B5-7709-48DE-B762-EC556147B36B}" type="parTrans" cxnId="{141EAAE7-CD91-47EA-B098-756F4AD08A42}">
      <dgm:prSet/>
      <dgm:spPr/>
      <dgm:t>
        <a:bodyPr/>
        <a:lstStyle/>
        <a:p>
          <a:endParaRPr lang="en-US"/>
        </a:p>
      </dgm:t>
    </dgm:pt>
    <dgm:pt modelId="{35544CA8-23B1-4F76-85CD-4CBC0F74C1E0}" type="sibTrans" cxnId="{141EAAE7-CD91-47EA-B098-756F4AD08A42}">
      <dgm:prSet/>
      <dgm:spPr/>
      <dgm:t>
        <a:bodyPr/>
        <a:lstStyle/>
        <a:p>
          <a:endParaRPr lang="en-US"/>
        </a:p>
      </dgm:t>
    </dgm:pt>
    <dgm:pt modelId="{2D2D78B2-71C2-4F4A-9881-E7B5B6713F42}" type="pres">
      <dgm:prSet presAssocID="{6AEB5210-2E0C-47B4-BB45-7DCD255102CF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2C2F4C0-D00F-4F77-BA39-8A74AF9C6FD0}" type="pres">
      <dgm:prSet presAssocID="{302D15AF-7337-4C8E-AC6A-0E30BE4C11B3}" presName="compNode" presStyleCnt="0"/>
      <dgm:spPr/>
    </dgm:pt>
    <dgm:pt modelId="{834A52AF-CD97-4651-A16A-6BEAEC9A29EC}" type="pres">
      <dgm:prSet presAssocID="{302D15AF-7337-4C8E-AC6A-0E30BE4C11B3}" presName="bgRect" presStyleLbl="bgShp" presStyleIdx="0" presStyleCnt="2"/>
      <dgm:spPr/>
    </dgm:pt>
    <dgm:pt modelId="{229F68EA-D0FF-45F6-8824-9C778D17830D}" type="pres">
      <dgm:prSet presAssocID="{302D15AF-7337-4C8E-AC6A-0E30BE4C11B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ungs"/>
        </a:ext>
      </dgm:extLst>
    </dgm:pt>
    <dgm:pt modelId="{126A8D1B-330C-41EE-BC98-C9BAD36D9C60}" type="pres">
      <dgm:prSet presAssocID="{302D15AF-7337-4C8E-AC6A-0E30BE4C11B3}" presName="spaceRect" presStyleCnt="0"/>
      <dgm:spPr/>
    </dgm:pt>
    <dgm:pt modelId="{98EF8EF7-C2E5-45D5-8F1A-9AB681FA4DB0}" type="pres">
      <dgm:prSet presAssocID="{302D15AF-7337-4C8E-AC6A-0E30BE4C11B3}" presName="parTx" presStyleLbl="revTx" presStyleIdx="0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7FDCC42-BA11-40A3-8D4B-DB598666939F}" type="pres">
      <dgm:prSet presAssocID="{474F94FC-3197-4FCF-826C-15C2686AD816}" presName="sibTrans" presStyleCnt="0"/>
      <dgm:spPr/>
    </dgm:pt>
    <dgm:pt modelId="{820270E1-E72E-47DD-9371-CF17EA4889B2}" type="pres">
      <dgm:prSet presAssocID="{EE070EAC-BFCF-45CC-B243-DB6CBD4497DC}" presName="compNode" presStyleCnt="0"/>
      <dgm:spPr/>
    </dgm:pt>
    <dgm:pt modelId="{2338B40A-3645-4566-BCCE-075CAD4A81E7}" type="pres">
      <dgm:prSet presAssocID="{EE070EAC-BFCF-45CC-B243-DB6CBD4497DC}" presName="bgRect" presStyleLbl="bgShp" presStyleIdx="1" presStyleCnt="2"/>
      <dgm:spPr/>
    </dgm:pt>
    <dgm:pt modelId="{D0B39A77-0AED-45C9-90E4-C9A723F828FE}" type="pres">
      <dgm:prSet presAssocID="{EE070EAC-BFCF-45CC-B243-DB6CBD4497D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o Smoking"/>
        </a:ext>
      </dgm:extLst>
    </dgm:pt>
    <dgm:pt modelId="{9BABF6D9-E473-4630-A370-2DAB283FBFD3}" type="pres">
      <dgm:prSet presAssocID="{EE070EAC-BFCF-45CC-B243-DB6CBD4497DC}" presName="spaceRect" presStyleCnt="0"/>
      <dgm:spPr/>
    </dgm:pt>
    <dgm:pt modelId="{D3BDBDFD-66AB-4F92-B18C-CE1E614CC71C}" type="pres">
      <dgm:prSet presAssocID="{EE070EAC-BFCF-45CC-B243-DB6CBD4497DC}" presName="par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26016F9-10EB-40BD-821D-E851EA2B62F0}" type="pres">
      <dgm:prSet presAssocID="{EE070EAC-BFCF-45CC-B243-DB6CBD4497DC}" presName="desTx" presStyleLbl="revTx" presStyleIdx="2" presStyleCnt="3">
        <dgm:presLayoutVars/>
      </dgm:prSet>
      <dgm:spPr/>
      <dgm:t>
        <a:bodyPr/>
        <a:lstStyle/>
        <a:p>
          <a:endParaRPr lang="en-US"/>
        </a:p>
      </dgm:t>
    </dgm:pt>
  </dgm:ptLst>
  <dgm:cxnLst>
    <dgm:cxn modelId="{D5313AA3-0D57-4B3D-9C46-4DCD304CB6FE}" srcId="{6AEB5210-2E0C-47B4-BB45-7DCD255102CF}" destId="{302D15AF-7337-4C8E-AC6A-0E30BE4C11B3}" srcOrd="0" destOrd="0" parTransId="{8A0C5020-7BE6-40F3-8771-993320439833}" sibTransId="{474F94FC-3197-4FCF-826C-15C2686AD816}"/>
    <dgm:cxn modelId="{C6A8FBA8-16F1-44E3-BB57-622117335D34}" srcId="{6AEB5210-2E0C-47B4-BB45-7DCD255102CF}" destId="{EE070EAC-BFCF-45CC-B243-DB6CBD4497DC}" srcOrd="1" destOrd="0" parTransId="{3A418A9B-9678-4653-87D7-48DCF4011689}" sibTransId="{50CEE06F-BFE9-44E2-989B-04BF91A9200A}"/>
    <dgm:cxn modelId="{E1391ACF-A2D4-4713-BAA0-7B22A1A2C9E2}" type="presOf" srcId="{EE070EAC-BFCF-45CC-B243-DB6CBD4497DC}" destId="{D3BDBDFD-66AB-4F92-B18C-CE1E614CC71C}" srcOrd="0" destOrd="0" presId="urn:microsoft.com/office/officeart/2018/2/layout/IconVerticalSolidList"/>
    <dgm:cxn modelId="{213FBF95-E32E-4D14-BDA4-204A0CFB952E}" type="presOf" srcId="{302D15AF-7337-4C8E-AC6A-0E30BE4C11B3}" destId="{98EF8EF7-C2E5-45D5-8F1A-9AB681FA4DB0}" srcOrd="0" destOrd="0" presId="urn:microsoft.com/office/officeart/2018/2/layout/IconVerticalSolidList"/>
    <dgm:cxn modelId="{141EAAE7-CD91-47EA-B098-756F4AD08A42}" srcId="{EE070EAC-BFCF-45CC-B243-DB6CBD4497DC}" destId="{3C4C2604-0A57-498D-80E5-B5C1596CA7BC}" srcOrd="0" destOrd="0" parTransId="{B17313B5-7709-48DE-B762-EC556147B36B}" sibTransId="{35544CA8-23B1-4F76-85CD-4CBC0F74C1E0}"/>
    <dgm:cxn modelId="{614DE939-277C-4C0F-A11E-03979CED9327}" type="presOf" srcId="{3C4C2604-0A57-498D-80E5-B5C1596CA7BC}" destId="{526016F9-10EB-40BD-821D-E851EA2B62F0}" srcOrd="0" destOrd="0" presId="urn:microsoft.com/office/officeart/2018/2/layout/IconVerticalSolidList"/>
    <dgm:cxn modelId="{17F89B90-5D53-47E4-8C14-3BB7F74FDFB1}" type="presOf" srcId="{6AEB5210-2E0C-47B4-BB45-7DCD255102CF}" destId="{2D2D78B2-71C2-4F4A-9881-E7B5B6713F42}" srcOrd="0" destOrd="0" presId="urn:microsoft.com/office/officeart/2018/2/layout/IconVerticalSolidList"/>
    <dgm:cxn modelId="{E8D74D74-FD39-4A74-9DD6-D0A7433C9FDC}" type="presParOf" srcId="{2D2D78B2-71C2-4F4A-9881-E7B5B6713F42}" destId="{72C2F4C0-D00F-4F77-BA39-8A74AF9C6FD0}" srcOrd="0" destOrd="0" presId="urn:microsoft.com/office/officeart/2018/2/layout/IconVerticalSolidList"/>
    <dgm:cxn modelId="{531653D8-A618-423E-A661-A1E86D70B6DF}" type="presParOf" srcId="{72C2F4C0-D00F-4F77-BA39-8A74AF9C6FD0}" destId="{834A52AF-CD97-4651-A16A-6BEAEC9A29EC}" srcOrd="0" destOrd="0" presId="urn:microsoft.com/office/officeart/2018/2/layout/IconVerticalSolidList"/>
    <dgm:cxn modelId="{3395B4FA-48F7-4F63-B441-A4E91C39F142}" type="presParOf" srcId="{72C2F4C0-D00F-4F77-BA39-8A74AF9C6FD0}" destId="{229F68EA-D0FF-45F6-8824-9C778D17830D}" srcOrd="1" destOrd="0" presId="urn:microsoft.com/office/officeart/2018/2/layout/IconVerticalSolidList"/>
    <dgm:cxn modelId="{F9DC1927-26C8-4223-8F50-75C0E679FA90}" type="presParOf" srcId="{72C2F4C0-D00F-4F77-BA39-8A74AF9C6FD0}" destId="{126A8D1B-330C-41EE-BC98-C9BAD36D9C60}" srcOrd="2" destOrd="0" presId="urn:microsoft.com/office/officeart/2018/2/layout/IconVerticalSolidList"/>
    <dgm:cxn modelId="{47656EC4-BBDB-40DC-AA7D-98699EA82F09}" type="presParOf" srcId="{72C2F4C0-D00F-4F77-BA39-8A74AF9C6FD0}" destId="{98EF8EF7-C2E5-45D5-8F1A-9AB681FA4DB0}" srcOrd="3" destOrd="0" presId="urn:microsoft.com/office/officeart/2018/2/layout/IconVerticalSolidList"/>
    <dgm:cxn modelId="{1962B1A2-855A-4695-9FFC-A1E32CBFB114}" type="presParOf" srcId="{2D2D78B2-71C2-4F4A-9881-E7B5B6713F42}" destId="{47FDCC42-BA11-40A3-8D4B-DB598666939F}" srcOrd="1" destOrd="0" presId="urn:microsoft.com/office/officeart/2018/2/layout/IconVerticalSolidList"/>
    <dgm:cxn modelId="{ABA726FE-6471-4F1A-8827-D2C51B874EAD}" type="presParOf" srcId="{2D2D78B2-71C2-4F4A-9881-E7B5B6713F42}" destId="{820270E1-E72E-47DD-9371-CF17EA4889B2}" srcOrd="2" destOrd="0" presId="urn:microsoft.com/office/officeart/2018/2/layout/IconVerticalSolidList"/>
    <dgm:cxn modelId="{76017F4E-9975-42AF-B4F2-DBB277847C3E}" type="presParOf" srcId="{820270E1-E72E-47DD-9371-CF17EA4889B2}" destId="{2338B40A-3645-4566-BCCE-075CAD4A81E7}" srcOrd="0" destOrd="0" presId="urn:microsoft.com/office/officeart/2018/2/layout/IconVerticalSolidList"/>
    <dgm:cxn modelId="{6120E433-93EE-40AD-809F-42B47AD68995}" type="presParOf" srcId="{820270E1-E72E-47DD-9371-CF17EA4889B2}" destId="{D0B39A77-0AED-45C9-90E4-C9A723F828FE}" srcOrd="1" destOrd="0" presId="urn:microsoft.com/office/officeart/2018/2/layout/IconVerticalSolidList"/>
    <dgm:cxn modelId="{B49E533A-D378-40C0-A851-F9A78BF3011D}" type="presParOf" srcId="{820270E1-E72E-47DD-9371-CF17EA4889B2}" destId="{9BABF6D9-E473-4630-A370-2DAB283FBFD3}" srcOrd="2" destOrd="0" presId="urn:microsoft.com/office/officeart/2018/2/layout/IconVerticalSolidList"/>
    <dgm:cxn modelId="{D7FBE8F7-1930-44E8-A3FD-B6DDA8D9C699}" type="presParOf" srcId="{820270E1-E72E-47DD-9371-CF17EA4889B2}" destId="{D3BDBDFD-66AB-4F92-B18C-CE1E614CC71C}" srcOrd="3" destOrd="0" presId="urn:microsoft.com/office/officeart/2018/2/layout/IconVerticalSolidList"/>
    <dgm:cxn modelId="{C0034C70-15A3-4726-B96B-B0F5D0856EC7}" type="presParOf" srcId="{820270E1-E72E-47DD-9371-CF17EA4889B2}" destId="{526016F9-10EB-40BD-821D-E851EA2B62F0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D2DD9E7-0E32-45AD-B5C7-6EFD4BDB209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C01E059-FDA5-41D0-AEFE-AA4CC7D02289}">
      <dgm:prSet/>
      <dgm:spPr/>
      <dgm:t>
        <a:bodyPr/>
        <a:lstStyle/>
        <a:p>
          <a:r>
            <a:rPr lang="en-US"/>
            <a:t>Provides physical shelter and privacy</a:t>
          </a:r>
        </a:p>
      </dgm:t>
    </dgm:pt>
    <dgm:pt modelId="{F424868F-7F6C-42FC-B8D1-08B2DA280C3F}" type="parTrans" cxnId="{B4614D02-B82B-437B-89EB-076E5239020A}">
      <dgm:prSet/>
      <dgm:spPr/>
      <dgm:t>
        <a:bodyPr/>
        <a:lstStyle/>
        <a:p>
          <a:endParaRPr lang="en-US"/>
        </a:p>
      </dgm:t>
    </dgm:pt>
    <dgm:pt modelId="{321C6675-1809-4446-8FD9-342446AFB979}" type="sibTrans" cxnId="{B4614D02-B82B-437B-89EB-076E5239020A}">
      <dgm:prSet/>
      <dgm:spPr/>
      <dgm:t>
        <a:bodyPr/>
        <a:lstStyle/>
        <a:p>
          <a:endParaRPr lang="en-US"/>
        </a:p>
      </dgm:t>
    </dgm:pt>
    <dgm:pt modelId="{E9BC9D21-8213-4F2D-AEB3-85AF4B6E2668}">
      <dgm:prSet/>
      <dgm:spPr/>
      <dgm:t>
        <a:bodyPr/>
        <a:lstStyle/>
        <a:p>
          <a:r>
            <a:rPr lang="en-US"/>
            <a:t>Prevents spread of disease</a:t>
          </a:r>
        </a:p>
      </dgm:t>
    </dgm:pt>
    <dgm:pt modelId="{FE6932CF-36AE-4657-A6FE-3DF1DAA466AB}" type="parTrans" cxnId="{DB203693-C707-4DA2-934C-E2A097D1895B}">
      <dgm:prSet/>
      <dgm:spPr/>
      <dgm:t>
        <a:bodyPr/>
        <a:lstStyle/>
        <a:p>
          <a:endParaRPr lang="en-US"/>
        </a:p>
      </dgm:t>
    </dgm:pt>
    <dgm:pt modelId="{1016DE3A-A55F-4C0D-B687-258A4BF2733C}" type="sibTrans" cxnId="{DB203693-C707-4DA2-934C-E2A097D1895B}">
      <dgm:prSet/>
      <dgm:spPr/>
      <dgm:t>
        <a:bodyPr/>
        <a:lstStyle/>
        <a:p>
          <a:endParaRPr lang="en-US"/>
        </a:p>
      </dgm:t>
    </dgm:pt>
    <dgm:pt modelId="{F4229821-AEBC-47D4-89EA-C9FB91408EEC}">
      <dgm:prSet/>
      <dgm:spPr/>
      <dgm:t>
        <a:bodyPr/>
        <a:lstStyle/>
        <a:p>
          <a:r>
            <a:rPr lang="en-US"/>
            <a:t>Protection from environmental hazards</a:t>
          </a:r>
        </a:p>
      </dgm:t>
    </dgm:pt>
    <dgm:pt modelId="{609202DF-9359-4376-8D62-2DEBB457D343}" type="parTrans" cxnId="{7B99C3A8-19D0-4525-98AE-FFBCBE8571D1}">
      <dgm:prSet/>
      <dgm:spPr/>
      <dgm:t>
        <a:bodyPr/>
        <a:lstStyle/>
        <a:p>
          <a:endParaRPr lang="en-US"/>
        </a:p>
      </dgm:t>
    </dgm:pt>
    <dgm:pt modelId="{D32F54DE-F3FC-4978-AF1A-6E23C3B4E6C1}" type="sibTrans" cxnId="{7B99C3A8-19D0-4525-98AE-FFBCBE8571D1}">
      <dgm:prSet/>
      <dgm:spPr/>
      <dgm:t>
        <a:bodyPr/>
        <a:lstStyle/>
        <a:p>
          <a:endParaRPr lang="en-US"/>
        </a:p>
      </dgm:t>
    </dgm:pt>
    <dgm:pt modelId="{ADBCD42B-4E06-418F-AD73-B2BAB17A1462}" type="pres">
      <dgm:prSet presAssocID="{8D2DD9E7-0E32-45AD-B5C7-6EFD4BDB2097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ADAAF9-249E-4B41-AF24-5515EAC7DBFD}" type="pres">
      <dgm:prSet presAssocID="{BC01E059-FDA5-41D0-AEFE-AA4CC7D02289}" presName="compNode" presStyleCnt="0"/>
      <dgm:spPr/>
    </dgm:pt>
    <dgm:pt modelId="{A8256A15-43AB-4330-AE0F-DB8550EE407E}" type="pres">
      <dgm:prSet presAssocID="{BC01E059-FDA5-41D0-AEFE-AA4CC7D02289}" presName="bgRect" presStyleLbl="bgShp" presStyleIdx="0" presStyleCnt="3"/>
      <dgm:spPr/>
    </dgm:pt>
    <dgm:pt modelId="{848672CA-D656-432A-99FF-13FF10C03370}" type="pres">
      <dgm:prSet presAssocID="{BC01E059-FDA5-41D0-AEFE-AA4CC7D0228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use"/>
        </a:ext>
      </dgm:extLst>
    </dgm:pt>
    <dgm:pt modelId="{7EAD2E33-D72E-44E3-8E2C-DB0FD475B8B1}" type="pres">
      <dgm:prSet presAssocID="{BC01E059-FDA5-41D0-AEFE-AA4CC7D02289}" presName="spaceRect" presStyleCnt="0"/>
      <dgm:spPr/>
    </dgm:pt>
    <dgm:pt modelId="{D24E1DF8-3647-4D06-937C-6F4EA5FE1B29}" type="pres">
      <dgm:prSet presAssocID="{BC01E059-FDA5-41D0-AEFE-AA4CC7D02289}" presName="parTx" presStyleLbl="revTx" presStyleIdx="0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8BEAFEB-F4CF-4C74-BC72-F03EC5DCAE64}" type="pres">
      <dgm:prSet presAssocID="{321C6675-1809-4446-8FD9-342446AFB979}" presName="sibTrans" presStyleCnt="0"/>
      <dgm:spPr/>
    </dgm:pt>
    <dgm:pt modelId="{95C729C8-27C4-4147-9B04-F68AAC2A9C52}" type="pres">
      <dgm:prSet presAssocID="{E9BC9D21-8213-4F2D-AEB3-85AF4B6E2668}" presName="compNode" presStyleCnt="0"/>
      <dgm:spPr/>
    </dgm:pt>
    <dgm:pt modelId="{73D044D2-2AA1-4B66-AF9C-9BA300698817}" type="pres">
      <dgm:prSet presAssocID="{E9BC9D21-8213-4F2D-AEB3-85AF4B6E2668}" presName="bgRect" presStyleLbl="bgShp" presStyleIdx="1" presStyleCnt="3"/>
      <dgm:spPr/>
    </dgm:pt>
    <dgm:pt modelId="{BB25555B-268D-4630-AC67-4FD551461C0B}" type="pres">
      <dgm:prSet presAssocID="{E9BC9D21-8213-4F2D-AEB3-85AF4B6E266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F5B3E81E-E8C9-4008-8FB1-0E8B6871E313}" type="pres">
      <dgm:prSet presAssocID="{E9BC9D21-8213-4F2D-AEB3-85AF4B6E2668}" presName="spaceRect" presStyleCnt="0"/>
      <dgm:spPr/>
    </dgm:pt>
    <dgm:pt modelId="{D6259C32-3086-443A-B933-C6E87C23AF50}" type="pres">
      <dgm:prSet presAssocID="{E9BC9D21-8213-4F2D-AEB3-85AF4B6E2668}" presName="par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506EAAE-1410-43A9-AC7F-4739E1097522}" type="pres">
      <dgm:prSet presAssocID="{1016DE3A-A55F-4C0D-B687-258A4BF2733C}" presName="sibTrans" presStyleCnt="0"/>
      <dgm:spPr/>
    </dgm:pt>
    <dgm:pt modelId="{589A56B8-A3C3-4969-8CFE-45DA3626E1CD}" type="pres">
      <dgm:prSet presAssocID="{F4229821-AEBC-47D4-89EA-C9FB91408EEC}" presName="compNode" presStyleCnt="0"/>
      <dgm:spPr/>
    </dgm:pt>
    <dgm:pt modelId="{9AF0763A-349A-4DFA-A4F1-9A9BD43CAF88}" type="pres">
      <dgm:prSet presAssocID="{F4229821-AEBC-47D4-89EA-C9FB91408EEC}" presName="bgRect" presStyleLbl="bgShp" presStyleIdx="2" presStyleCnt="3"/>
      <dgm:spPr/>
    </dgm:pt>
    <dgm:pt modelId="{070C1EAE-BEA7-46E1-B76B-E4A8DED64863}" type="pres">
      <dgm:prSet presAssocID="{F4229821-AEBC-47D4-89EA-C9FB91408EE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5C866F1F-CCFD-4672-A5AF-FE5C1A80AB2F}" type="pres">
      <dgm:prSet presAssocID="{F4229821-AEBC-47D4-89EA-C9FB91408EEC}" presName="spaceRect" presStyleCnt="0"/>
      <dgm:spPr/>
    </dgm:pt>
    <dgm:pt modelId="{E5B19383-2005-4967-B6D4-D27463E52372}" type="pres">
      <dgm:prSet presAssocID="{F4229821-AEBC-47D4-89EA-C9FB91408EEC}" presName="parTx" presStyleLbl="revTx" presStyleIdx="2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B4614D02-B82B-437B-89EB-076E5239020A}" srcId="{8D2DD9E7-0E32-45AD-B5C7-6EFD4BDB2097}" destId="{BC01E059-FDA5-41D0-AEFE-AA4CC7D02289}" srcOrd="0" destOrd="0" parTransId="{F424868F-7F6C-42FC-B8D1-08B2DA280C3F}" sibTransId="{321C6675-1809-4446-8FD9-342446AFB979}"/>
    <dgm:cxn modelId="{89CC95C2-44D7-4F93-83AD-70D262F11E59}" type="presOf" srcId="{8D2DD9E7-0E32-45AD-B5C7-6EFD4BDB2097}" destId="{ADBCD42B-4E06-418F-AD73-B2BAB17A1462}" srcOrd="0" destOrd="0" presId="urn:microsoft.com/office/officeart/2018/2/layout/IconVerticalSolidList"/>
    <dgm:cxn modelId="{DB203693-C707-4DA2-934C-E2A097D1895B}" srcId="{8D2DD9E7-0E32-45AD-B5C7-6EFD4BDB2097}" destId="{E9BC9D21-8213-4F2D-AEB3-85AF4B6E2668}" srcOrd="1" destOrd="0" parTransId="{FE6932CF-36AE-4657-A6FE-3DF1DAA466AB}" sibTransId="{1016DE3A-A55F-4C0D-B687-258A4BF2733C}"/>
    <dgm:cxn modelId="{7B99C3A8-19D0-4525-98AE-FFBCBE8571D1}" srcId="{8D2DD9E7-0E32-45AD-B5C7-6EFD4BDB2097}" destId="{F4229821-AEBC-47D4-89EA-C9FB91408EEC}" srcOrd="2" destOrd="0" parTransId="{609202DF-9359-4376-8D62-2DEBB457D343}" sibTransId="{D32F54DE-F3FC-4978-AF1A-6E23C3B4E6C1}"/>
    <dgm:cxn modelId="{379FED74-45C8-4F0B-B473-74B7A2270A81}" type="presOf" srcId="{F4229821-AEBC-47D4-89EA-C9FB91408EEC}" destId="{E5B19383-2005-4967-B6D4-D27463E52372}" srcOrd="0" destOrd="0" presId="urn:microsoft.com/office/officeart/2018/2/layout/IconVerticalSolidList"/>
    <dgm:cxn modelId="{9B22A21C-D456-4619-B044-B53E895F69EF}" type="presOf" srcId="{E9BC9D21-8213-4F2D-AEB3-85AF4B6E2668}" destId="{D6259C32-3086-443A-B933-C6E87C23AF50}" srcOrd="0" destOrd="0" presId="urn:microsoft.com/office/officeart/2018/2/layout/IconVerticalSolidList"/>
    <dgm:cxn modelId="{471511CE-38D9-476F-8F9C-7FEF9BA1ECFB}" type="presOf" srcId="{BC01E059-FDA5-41D0-AEFE-AA4CC7D02289}" destId="{D24E1DF8-3647-4D06-937C-6F4EA5FE1B29}" srcOrd="0" destOrd="0" presId="urn:microsoft.com/office/officeart/2018/2/layout/IconVerticalSolidList"/>
    <dgm:cxn modelId="{130DBC4E-1C0D-4B33-A62F-CADAD090B0EB}" type="presParOf" srcId="{ADBCD42B-4E06-418F-AD73-B2BAB17A1462}" destId="{0DADAAF9-249E-4B41-AF24-5515EAC7DBFD}" srcOrd="0" destOrd="0" presId="urn:microsoft.com/office/officeart/2018/2/layout/IconVerticalSolidList"/>
    <dgm:cxn modelId="{89B7368D-70EA-4712-829D-9DBFCA1F885A}" type="presParOf" srcId="{0DADAAF9-249E-4B41-AF24-5515EAC7DBFD}" destId="{A8256A15-43AB-4330-AE0F-DB8550EE407E}" srcOrd="0" destOrd="0" presId="urn:microsoft.com/office/officeart/2018/2/layout/IconVerticalSolidList"/>
    <dgm:cxn modelId="{8A16C57F-E2CB-4ACB-ADF5-7EC3B5CBF718}" type="presParOf" srcId="{0DADAAF9-249E-4B41-AF24-5515EAC7DBFD}" destId="{848672CA-D656-432A-99FF-13FF10C03370}" srcOrd="1" destOrd="0" presId="urn:microsoft.com/office/officeart/2018/2/layout/IconVerticalSolidList"/>
    <dgm:cxn modelId="{AF473FDF-22FB-47A7-A2E1-D5491D953E59}" type="presParOf" srcId="{0DADAAF9-249E-4B41-AF24-5515EAC7DBFD}" destId="{7EAD2E33-D72E-44E3-8E2C-DB0FD475B8B1}" srcOrd="2" destOrd="0" presId="urn:microsoft.com/office/officeart/2018/2/layout/IconVerticalSolidList"/>
    <dgm:cxn modelId="{9C134D25-E7C9-497F-A5D9-5F15EC81B509}" type="presParOf" srcId="{0DADAAF9-249E-4B41-AF24-5515EAC7DBFD}" destId="{D24E1DF8-3647-4D06-937C-6F4EA5FE1B29}" srcOrd="3" destOrd="0" presId="urn:microsoft.com/office/officeart/2018/2/layout/IconVerticalSolidList"/>
    <dgm:cxn modelId="{D8427EF7-89D8-4432-908A-5CBDE7698455}" type="presParOf" srcId="{ADBCD42B-4E06-418F-AD73-B2BAB17A1462}" destId="{78BEAFEB-F4CF-4C74-BC72-F03EC5DCAE64}" srcOrd="1" destOrd="0" presId="urn:microsoft.com/office/officeart/2018/2/layout/IconVerticalSolidList"/>
    <dgm:cxn modelId="{B1EFC6DB-659A-41DF-BE79-F2C5E362BAB1}" type="presParOf" srcId="{ADBCD42B-4E06-418F-AD73-B2BAB17A1462}" destId="{95C729C8-27C4-4147-9B04-F68AAC2A9C52}" srcOrd="2" destOrd="0" presId="urn:microsoft.com/office/officeart/2018/2/layout/IconVerticalSolidList"/>
    <dgm:cxn modelId="{0BBC4F25-9011-4BFC-AE53-BC289456441C}" type="presParOf" srcId="{95C729C8-27C4-4147-9B04-F68AAC2A9C52}" destId="{73D044D2-2AA1-4B66-AF9C-9BA300698817}" srcOrd="0" destOrd="0" presId="urn:microsoft.com/office/officeart/2018/2/layout/IconVerticalSolidList"/>
    <dgm:cxn modelId="{D1369CFB-97D8-4215-AA49-49F7767455E6}" type="presParOf" srcId="{95C729C8-27C4-4147-9B04-F68AAC2A9C52}" destId="{BB25555B-268D-4630-AC67-4FD551461C0B}" srcOrd="1" destOrd="0" presId="urn:microsoft.com/office/officeart/2018/2/layout/IconVerticalSolidList"/>
    <dgm:cxn modelId="{BA601B0D-27F2-475C-897D-085BC79069D1}" type="presParOf" srcId="{95C729C8-27C4-4147-9B04-F68AAC2A9C52}" destId="{F5B3E81E-E8C9-4008-8FB1-0E8B6871E313}" srcOrd="2" destOrd="0" presId="urn:microsoft.com/office/officeart/2018/2/layout/IconVerticalSolidList"/>
    <dgm:cxn modelId="{EC0E6E81-8D66-47F9-B14F-AB264DE0FAF6}" type="presParOf" srcId="{95C729C8-27C4-4147-9B04-F68AAC2A9C52}" destId="{D6259C32-3086-443A-B933-C6E87C23AF50}" srcOrd="3" destOrd="0" presId="urn:microsoft.com/office/officeart/2018/2/layout/IconVerticalSolidList"/>
    <dgm:cxn modelId="{DCEEAA23-6952-4B73-9BFF-BCA1D7FCC276}" type="presParOf" srcId="{ADBCD42B-4E06-418F-AD73-B2BAB17A1462}" destId="{9506EAAE-1410-43A9-AC7F-4739E1097522}" srcOrd="3" destOrd="0" presId="urn:microsoft.com/office/officeart/2018/2/layout/IconVerticalSolidList"/>
    <dgm:cxn modelId="{E0C14A4D-EDD3-435F-B168-11E589555E93}" type="presParOf" srcId="{ADBCD42B-4E06-418F-AD73-B2BAB17A1462}" destId="{589A56B8-A3C3-4969-8CFE-45DA3626E1CD}" srcOrd="4" destOrd="0" presId="urn:microsoft.com/office/officeart/2018/2/layout/IconVerticalSolidList"/>
    <dgm:cxn modelId="{86AA3831-388C-4761-9237-0EA8EACF7384}" type="presParOf" srcId="{589A56B8-A3C3-4969-8CFE-45DA3626E1CD}" destId="{9AF0763A-349A-4DFA-A4F1-9A9BD43CAF88}" srcOrd="0" destOrd="0" presId="urn:microsoft.com/office/officeart/2018/2/layout/IconVerticalSolidList"/>
    <dgm:cxn modelId="{D88A7F74-87B0-4C24-B351-42BAC6F5CA1C}" type="presParOf" srcId="{589A56B8-A3C3-4969-8CFE-45DA3626E1CD}" destId="{070C1EAE-BEA7-46E1-B76B-E4A8DED64863}" srcOrd="1" destOrd="0" presId="urn:microsoft.com/office/officeart/2018/2/layout/IconVerticalSolidList"/>
    <dgm:cxn modelId="{E6EF4CAB-4EA0-4D23-AFE5-0E4BAE449BE8}" type="presParOf" srcId="{589A56B8-A3C3-4969-8CFE-45DA3626E1CD}" destId="{5C866F1F-CCFD-4672-A5AF-FE5C1A80AB2F}" srcOrd="2" destOrd="0" presId="urn:microsoft.com/office/officeart/2018/2/layout/IconVerticalSolidList"/>
    <dgm:cxn modelId="{BD35F039-80E5-4803-B94E-861F389A5515}" type="presParOf" srcId="{589A56B8-A3C3-4969-8CFE-45DA3626E1CD}" destId="{E5B19383-2005-4967-B6D4-D27463E5237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1A384C9-FB08-4A91-AF5A-B80E9B76E3A3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87049AD-1035-445A-AB52-222CF8B66872}">
      <dgm:prSet/>
      <dgm:spPr/>
      <dgm:t>
        <a:bodyPr/>
        <a:lstStyle/>
        <a:p>
          <a:pPr>
            <a:defRPr cap="all"/>
          </a:pPr>
          <a:r>
            <a:rPr lang="en-US"/>
            <a:t>Number of persons per room</a:t>
          </a:r>
        </a:p>
      </dgm:t>
    </dgm:pt>
    <dgm:pt modelId="{D02D0060-DB0B-40D8-AFE8-AF29AC07FB57}" type="parTrans" cxnId="{F46BD17A-3633-4F27-AC94-17427C5D0C73}">
      <dgm:prSet/>
      <dgm:spPr/>
      <dgm:t>
        <a:bodyPr/>
        <a:lstStyle/>
        <a:p>
          <a:endParaRPr lang="en-US"/>
        </a:p>
      </dgm:t>
    </dgm:pt>
    <dgm:pt modelId="{4C35E8EB-E9B2-4650-963B-AF910E1B3547}" type="sibTrans" cxnId="{F46BD17A-3633-4F27-AC94-17427C5D0C73}">
      <dgm:prSet/>
      <dgm:spPr/>
      <dgm:t>
        <a:bodyPr/>
        <a:lstStyle/>
        <a:p>
          <a:endParaRPr lang="en-US"/>
        </a:p>
      </dgm:t>
    </dgm:pt>
    <dgm:pt modelId="{266139DF-C3B9-459B-A073-A18DCFEE086F}">
      <dgm:prSet/>
      <dgm:spPr/>
      <dgm:t>
        <a:bodyPr/>
        <a:lstStyle/>
        <a:p>
          <a:pPr>
            <a:defRPr cap="all"/>
          </a:pPr>
          <a:r>
            <a:rPr lang="en-US"/>
            <a:t>Sex seperation</a:t>
          </a:r>
        </a:p>
      </dgm:t>
    </dgm:pt>
    <dgm:pt modelId="{0A8E1F54-7819-4DE8-A0C8-051CD91C8BD0}" type="parTrans" cxnId="{7B416098-4A31-4E92-BF4F-668CEB5C06C6}">
      <dgm:prSet/>
      <dgm:spPr/>
      <dgm:t>
        <a:bodyPr/>
        <a:lstStyle/>
        <a:p>
          <a:endParaRPr lang="en-US"/>
        </a:p>
      </dgm:t>
    </dgm:pt>
    <dgm:pt modelId="{DE64C50B-3DE1-42BF-ACAA-4339EA218A54}" type="sibTrans" cxnId="{7B416098-4A31-4E92-BF4F-668CEB5C06C6}">
      <dgm:prSet/>
      <dgm:spPr/>
      <dgm:t>
        <a:bodyPr/>
        <a:lstStyle/>
        <a:p>
          <a:endParaRPr lang="en-US"/>
        </a:p>
      </dgm:t>
    </dgm:pt>
    <dgm:pt modelId="{BD3B5497-3455-417C-BEA6-F22ADE12819D}" type="pres">
      <dgm:prSet presAssocID="{D1A384C9-FB08-4A91-AF5A-B80E9B76E3A3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0B9A8D-6675-47B7-9AFF-A496ABB42FED}" type="pres">
      <dgm:prSet presAssocID="{487049AD-1035-445A-AB52-222CF8B66872}" presName="compNode" presStyleCnt="0"/>
      <dgm:spPr/>
    </dgm:pt>
    <dgm:pt modelId="{5EE1BA37-2D95-4C3B-A58C-3C56B8A3C9DD}" type="pres">
      <dgm:prSet presAssocID="{487049AD-1035-445A-AB52-222CF8B66872}" presName="iconBgRect" presStyleLbl="bgShp" presStyleIdx="0" presStyleCnt="2"/>
      <dgm:spPr/>
    </dgm:pt>
    <dgm:pt modelId="{AC2F65FF-4668-4E08-9C06-CD978F7FBA6B}" type="pres">
      <dgm:prSet presAssocID="{487049AD-1035-445A-AB52-222CF8B66872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lle"/>
        </a:ext>
      </dgm:extLst>
    </dgm:pt>
    <dgm:pt modelId="{B19D4261-AE07-4310-AD2D-BFFCED4050BA}" type="pres">
      <dgm:prSet presAssocID="{487049AD-1035-445A-AB52-222CF8B66872}" presName="spaceRect" presStyleCnt="0"/>
      <dgm:spPr/>
    </dgm:pt>
    <dgm:pt modelId="{6C19FF75-F4CB-4FE0-BE62-02964B0EF0E4}" type="pres">
      <dgm:prSet presAssocID="{487049AD-1035-445A-AB52-222CF8B66872}" presName="textRect" presStyleLbl="revTx" presStyleIdx="0" presStyleCnt="2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6F49BA97-6B8D-4BD0-AA48-A6E4D85584B0}" type="pres">
      <dgm:prSet presAssocID="{4C35E8EB-E9B2-4650-963B-AF910E1B3547}" presName="sibTrans" presStyleCnt="0"/>
      <dgm:spPr/>
    </dgm:pt>
    <dgm:pt modelId="{097ABBBC-8D51-4C47-9021-30099AFCAD01}" type="pres">
      <dgm:prSet presAssocID="{266139DF-C3B9-459B-A073-A18DCFEE086F}" presName="compNode" presStyleCnt="0"/>
      <dgm:spPr/>
    </dgm:pt>
    <dgm:pt modelId="{26E751E9-9D75-4E7D-B5B5-DE67497BA757}" type="pres">
      <dgm:prSet presAssocID="{266139DF-C3B9-459B-A073-A18DCFEE086F}" presName="iconBgRect" presStyleLbl="bgShp" presStyleIdx="1" presStyleCnt="2"/>
      <dgm:spPr/>
    </dgm:pt>
    <dgm:pt modelId="{98325A61-8F6E-4E02-BB22-28992E9194F6}" type="pres">
      <dgm:prSet presAssocID="{266139DF-C3B9-459B-A073-A18DCFEE086F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imono"/>
        </a:ext>
      </dgm:extLst>
    </dgm:pt>
    <dgm:pt modelId="{C2F8884D-4A52-47EB-A92A-5B405B12BCA6}" type="pres">
      <dgm:prSet presAssocID="{266139DF-C3B9-459B-A073-A18DCFEE086F}" presName="spaceRect" presStyleCnt="0"/>
      <dgm:spPr/>
    </dgm:pt>
    <dgm:pt modelId="{2E7800C4-C190-4374-A7DA-A3F721B66435}" type="pres">
      <dgm:prSet presAssocID="{266139DF-C3B9-459B-A073-A18DCFEE086F}" presName="textRect" presStyleLbl="revTx" presStyleIdx="1" presStyleCnt="2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44585C-C49C-4041-913B-6AB96CB7296F}" type="presOf" srcId="{266139DF-C3B9-459B-A073-A18DCFEE086F}" destId="{2E7800C4-C190-4374-A7DA-A3F721B66435}" srcOrd="0" destOrd="0" presId="urn:microsoft.com/office/officeart/2018/5/layout/IconCircleLabelList"/>
    <dgm:cxn modelId="{7B416098-4A31-4E92-BF4F-668CEB5C06C6}" srcId="{D1A384C9-FB08-4A91-AF5A-B80E9B76E3A3}" destId="{266139DF-C3B9-459B-A073-A18DCFEE086F}" srcOrd="1" destOrd="0" parTransId="{0A8E1F54-7819-4DE8-A0C8-051CD91C8BD0}" sibTransId="{DE64C50B-3DE1-42BF-ACAA-4339EA218A54}"/>
    <dgm:cxn modelId="{43550EA1-0D1D-4400-9403-0EF653A9B7D0}" type="presOf" srcId="{D1A384C9-FB08-4A91-AF5A-B80E9B76E3A3}" destId="{BD3B5497-3455-417C-BEA6-F22ADE12819D}" srcOrd="0" destOrd="0" presId="urn:microsoft.com/office/officeart/2018/5/layout/IconCircleLabelList"/>
    <dgm:cxn modelId="{F46BD17A-3633-4F27-AC94-17427C5D0C73}" srcId="{D1A384C9-FB08-4A91-AF5A-B80E9B76E3A3}" destId="{487049AD-1035-445A-AB52-222CF8B66872}" srcOrd="0" destOrd="0" parTransId="{D02D0060-DB0B-40D8-AFE8-AF29AC07FB57}" sibTransId="{4C35E8EB-E9B2-4650-963B-AF910E1B3547}"/>
    <dgm:cxn modelId="{65BE5D90-D027-4F89-86BF-F7D30277451F}" type="presOf" srcId="{487049AD-1035-445A-AB52-222CF8B66872}" destId="{6C19FF75-F4CB-4FE0-BE62-02964B0EF0E4}" srcOrd="0" destOrd="0" presId="urn:microsoft.com/office/officeart/2018/5/layout/IconCircleLabelList"/>
    <dgm:cxn modelId="{66E37BDD-ECAE-4D7B-892A-B962C8FC26E0}" type="presParOf" srcId="{BD3B5497-3455-417C-BEA6-F22ADE12819D}" destId="{800B9A8D-6675-47B7-9AFF-A496ABB42FED}" srcOrd="0" destOrd="0" presId="urn:microsoft.com/office/officeart/2018/5/layout/IconCircleLabelList"/>
    <dgm:cxn modelId="{0B689934-1C49-4C27-9BE9-AC3EA71A160B}" type="presParOf" srcId="{800B9A8D-6675-47B7-9AFF-A496ABB42FED}" destId="{5EE1BA37-2D95-4C3B-A58C-3C56B8A3C9DD}" srcOrd="0" destOrd="0" presId="urn:microsoft.com/office/officeart/2018/5/layout/IconCircleLabelList"/>
    <dgm:cxn modelId="{6AC0D6AA-5311-4351-8767-5CB955039F1C}" type="presParOf" srcId="{800B9A8D-6675-47B7-9AFF-A496ABB42FED}" destId="{AC2F65FF-4668-4E08-9C06-CD978F7FBA6B}" srcOrd="1" destOrd="0" presId="urn:microsoft.com/office/officeart/2018/5/layout/IconCircleLabelList"/>
    <dgm:cxn modelId="{A983395A-C35D-435D-B727-6E0E2A2DE682}" type="presParOf" srcId="{800B9A8D-6675-47B7-9AFF-A496ABB42FED}" destId="{B19D4261-AE07-4310-AD2D-BFFCED4050BA}" srcOrd="2" destOrd="0" presId="urn:microsoft.com/office/officeart/2018/5/layout/IconCircleLabelList"/>
    <dgm:cxn modelId="{D7E5FB8C-3F15-4581-ACD9-E06F485760E9}" type="presParOf" srcId="{800B9A8D-6675-47B7-9AFF-A496ABB42FED}" destId="{6C19FF75-F4CB-4FE0-BE62-02964B0EF0E4}" srcOrd="3" destOrd="0" presId="urn:microsoft.com/office/officeart/2018/5/layout/IconCircleLabelList"/>
    <dgm:cxn modelId="{1F1CDD21-425F-46B0-9E04-F7F546361C51}" type="presParOf" srcId="{BD3B5497-3455-417C-BEA6-F22ADE12819D}" destId="{6F49BA97-6B8D-4BD0-AA48-A6E4D85584B0}" srcOrd="1" destOrd="0" presId="urn:microsoft.com/office/officeart/2018/5/layout/IconCircleLabelList"/>
    <dgm:cxn modelId="{1247C6F0-F7A8-476B-AC26-33C63164756D}" type="presParOf" srcId="{BD3B5497-3455-417C-BEA6-F22ADE12819D}" destId="{097ABBBC-8D51-4C47-9021-30099AFCAD01}" srcOrd="2" destOrd="0" presId="urn:microsoft.com/office/officeart/2018/5/layout/IconCircleLabelList"/>
    <dgm:cxn modelId="{5E5B0020-748A-451F-A777-F74B3DB4C1D0}" type="presParOf" srcId="{097ABBBC-8D51-4C47-9021-30099AFCAD01}" destId="{26E751E9-9D75-4E7D-B5B5-DE67497BA757}" srcOrd="0" destOrd="0" presId="urn:microsoft.com/office/officeart/2018/5/layout/IconCircleLabelList"/>
    <dgm:cxn modelId="{3655F9AE-9D43-44DA-9F75-E49BF35BB3BE}" type="presParOf" srcId="{097ABBBC-8D51-4C47-9021-30099AFCAD01}" destId="{98325A61-8F6E-4E02-BB22-28992E9194F6}" srcOrd="1" destOrd="0" presId="urn:microsoft.com/office/officeart/2018/5/layout/IconCircleLabelList"/>
    <dgm:cxn modelId="{65DBA52C-71E7-44AF-A8A0-F9DB56A14EFA}" type="presParOf" srcId="{097ABBBC-8D51-4C47-9021-30099AFCAD01}" destId="{C2F8884D-4A52-47EB-A92A-5B405B12BCA6}" srcOrd="2" destOrd="0" presId="urn:microsoft.com/office/officeart/2018/5/layout/IconCircleLabelList"/>
    <dgm:cxn modelId="{FF3F2789-5E50-40B7-A962-01C5121BC45E}" type="presParOf" srcId="{097ABBBC-8D51-4C47-9021-30099AFCAD01}" destId="{2E7800C4-C190-4374-A7DA-A3F721B66435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83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1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2848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51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9482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0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19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348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03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29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2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92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40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535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80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9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61774-92D7-4FEE-8539-0BEB20A2899F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7CFF732-A65A-4AA0-805D-7BA128A20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10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712A85-C323-4A5E-B8BC-9E4C60C7A7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7554" y="1265314"/>
            <a:ext cx="5416061" cy="3249131"/>
          </a:xfrm>
        </p:spPr>
        <p:txBody>
          <a:bodyPr>
            <a:normAutofit/>
          </a:bodyPr>
          <a:lstStyle/>
          <a:p>
            <a:pPr algn="l"/>
            <a:r>
              <a:rPr lang="en-US" sz="6000" b="1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6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4455DB4-0662-40D1-93A2-9E367CED07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4336" y="4514446"/>
            <a:ext cx="4299666" cy="871042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		Dr. Nuha Bodaboos, MD, MPH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5A7802B6-FF37-40CF-A7E2-6F2A0D9A91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3174" y="127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Graphic 6" descr="Plant">
            <a:extLst>
              <a:ext uri="{FF2B5EF4-FFF2-40B4-BE49-F238E27FC236}">
                <a16:creationId xmlns="" xmlns:a16="http://schemas.microsoft.com/office/drawing/2014/main" id="{2A5375B2-9E85-4EB7-A5FD-37F1F9CD8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8604" y="1550139"/>
            <a:ext cx="3765692" cy="376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030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989F16A-5824-471E-A1B4-5636B3E93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Purification of water: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A242B652-14AD-4E98-B3C2-183FEA5404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3106442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3811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C544B4D-A9C6-405F-BEC4-025AF5210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Purification of water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68F7294-8DDB-43D5-905F-857FDE306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5243"/>
            <a:ext cx="8596668" cy="4536119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Storage: It is considered the first step in water purification by which the  total bacterial count may drop by 90% in 5 to 7 days.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Filtration: the second important step in water purification is sand filtration, in which water is passed through well constructed sand filters which reduce the total bacterial count by 99%.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Disinfection: it is the most critical step in water purification, it can be done by one of the following methods: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Chlorination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Chlorine dioxide disinfection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Ozone disinfection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Ultraviolet light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228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40FBD08-18D2-4DA0-8504-46710498C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09711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disinfection of water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84B839B-480A-4E7B-B384-A8FAB7979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19311"/>
            <a:ext cx="8596668" cy="4522051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an emergency situation like an outbreak of water borne disease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Boiling </a:t>
            </a:r>
          </a:p>
          <a:p>
            <a:pPr lvl="1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Chemical disinfection by bleaching powder, chlorine tablets, iodine and potassium permanganate.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556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B605C68-05DB-4089-B5E7-B0C741D8B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1"/>
            <a:ext cx="6295553" cy="103632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Waste: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Unwanted substance or material produced as a result of a process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DCCC1205-9B7E-44FA-B26A-902295EC48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6197280"/>
              </p:ext>
            </p:extLst>
          </p:nvPr>
        </p:nvGraphicFramePr>
        <p:xfrm>
          <a:off x="133382" y="1477108"/>
          <a:ext cx="9618133" cy="439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9940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A01317C-B817-4B48-BDA9-E508C07DD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5535898" cy="1099457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 disposal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F0B70B40-8367-44C0-8CAC-FC0CF61EE5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3400494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5881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8588D92-AC8D-4528-9FC6-D7203CCC2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6492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 disposal: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89C512-7917-4473-BFE4-3DEC6E725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92703"/>
            <a:ext cx="8596668" cy="4648660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Solid Waste disposal: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Storage by using paper sack and public bins.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Collection: The best way of collecting by enclosed vans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Controlled tipping (Sanitary landfill): Buried and covered with soil for 4-6 months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177A48B-AB89-4845-9385-CF14DEDED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649" y="3429000"/>
            <a:ext cx="5840803" cy="336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583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2644645-8991-48A6-9B6B-5C1F394CF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8"/>
            <a:ext cx="8596668" cy="712765"/>
          </a:xfrm>
        </p:spPr>
        <p:txBody>
          <a:bodyPr>
            <a:normAutofit/>
          </a:bodyPr>
          <a:lstStyle/>
          <a:p>
            <a:r>
              <a:rPr lang="en-US" dirty="0"/>
              <a:t>Solid Waste disposal: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8FABDA9-9CCC-4933-8683-62832555A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20837"/>
            <a:ext cx="8596668" cy="4620525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Dumping: A simple method of waste disposal in which refused is dumped in low lying areas outside city limits.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Composting: Is a method of combined disposal of refuse and sludge.  The compost can be used as a fertilizer.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Incineration: It is the best way of disposing the dangerous hospital wastes.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Burial: it is suitable for small camps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Recycling: Reducing energy loss, consumption of new material an d reduction of landfill.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460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4755A08-3BE0-4CA3-93C9-1B3C6FA31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344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Liquid Waste Sewage: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B7D2490-8FC3-445B-9B36-D10EF4445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63041"/>
            <a:ext cx="8596668" cy="4578322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waste water from a community, containing solid and liquid from houses, streets, factories and industries.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It is collected from individuals households by a network of underground pipes known as the sewage system, these pipes carry sewage to the place of final disposal where it is purified in sewage treatment plants by biological methods.</a:t>
            </a:r>
          </a:p>
        </p:txBody>
      </p:sp>
    </p:spTree>
    <p:extLst>
      <p:ext uri="{BB962C8B-B14F-4D97-AF65-F5344CB8AC3E}">
        <p14:creationId xmlns:p14="http://schemas.microsoft.com/office/powerpoint/2010/main" val="2188400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8EA987-1DF3-437B-B9BE-8A74B6DF5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60C87470-6E73-4272-9801-5E1103BAE2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9607819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7910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9F4444CE-BC8D-4D61-B303-4C05614E62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6F7C2F-988D-405B-A413-6CF09E491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air pollution and its effect: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3772B81-181F-48B7-8826-4D9686D15DF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Isosceles Triangle 13">
            <a:extLst>
              <a:ext uri="{FF2B5EF4-FFF2-40B4-BE49-F238E27FC236}">
                <a16:creationId xmlns="" xmlns:a16="http://schemas.microsoft.com/office/drawing/2014/main" id="{B2205F6E-03C6-4E92-877C-E2482F6599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DC1495AA-F996-47D4-9181-C7DE60F9AA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7202851"/>
              </p:ext>
            </p:extLst>
          </p:nvPr>
        </p:nvGraphicFramePr>
        <p:xfrm>
          <a:off x="1286933" y="1948542"/>
          <a:ext cx="9618133" cy="4550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6631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5967E9-E3A8-4666-968B-CB7874309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2852E70-B834-4025-87CB-A5AE2094C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926" y="1378634"/>
            <a:ext cx="8458076" cy="5008097"/>
          </a:xfrm>
        </p:spPr>
        <p:txBody>
          <a:bodyPr>
            <a:normAutofit fontScale="85000" lnSpcReduction="10000"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Environment: It means all external factors which surround man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Sanitation: The science of safeguarding health. A way of life expressed in the clean home, clean  farm, clean neighborhood and the clean community.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Sanitation: The control of all those factors in human’s physical environment that may affect his physical development, health and survival.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Hygiene: the science of health which contains all factors that contribute to healthful living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Contamination: the presence of infectious agent on a body surface or clothes, bedding, toys, surgical instruments, water, milk and food.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Pollution: is distinct from contamination and means the presence of offensive but not necessarily infectious matter in the environment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9915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9">
            <a:extLst>
              <a:ext uri="{FF2B5EF4-FFF2-40B4-BE49-F238E27FC236}">
                <a16:creationId xmlns="" xmlns:a16="http://schemas.microsoft.com/office/drawing/2014/main" id="{9F4444CE-BC8D-4D61-B303-4C05614E62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E2EDD5-BEF9-4B50-A563-6E99DD521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Criteria of healthful housing:</a:t>
            </a:r>
          </a:p>
        </p:txBody>
      </p:sp>
      <p:sp>
        <p:nvSpPr>
          <p:cNvPr id="17" name="Isosceles Triangle 11">
            <a:extLst>
              <a:ext uri="{FF2B5EF4-FFF2-40B4-BE49-F238E27FC236}">
                <a16:creationId xmlns="" xmlns:a16="http://schemas.microsoft.com/office/drawing/2014/main" id="{73772B81-181F-48B7-8826-4D9686D15DF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3">
            <a:extLst>
              <a:ext uri="{FF2B5EF4-FFF2-40B4-BE49-F238E27FC236}">
                <a16:creationId xmlns="" xmlns:a16="http://schemas.microsoft.com/office/drawing/2014/main" id="{B2205F6E-03C6-4E92-877C-E2482F6599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19" name="Content Placeholder 2">
            <a:extLst>
              <a:ext uri="{FF2B5EF4-FFF2-40B4-BE49-F238E27FC236}">
                <a16:creationId xmlns="" xmlns:a16="http://schemas.microsoft.com/office/drawing/2014/main" id="{A4C54BA2-AC70-437F-A314-4DABDF8746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424861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6355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9F4444CE-BC8D-4D61-B303-4C05614E62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3C0E290-3FDE-4EA1-9572-2E2732F2F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Criteria of overcrowding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3772B81-181F-48B7-8826-4D9686D15DF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Isosceles Triangle 13">
            <a:extLst>
              <a:ext uri="{FF2B5EF4-FFF2-40B4-BE49-F238E27FC236}">
                <a16:creationId xmlns="" xmlns:a16="http://schemas.microsoft.com/office/drawing/2014/main" id="{B2205F6E-03C6-4E92-877C-E2482F6599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F2FB2AAE-0372-49E0-97B9-E06571F891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5266259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36046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9F4444CE-BC8D-4D61-B303-4C05614E62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518C48E-8E3F-40C2-9609-17801368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Poor housing effect on health: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3772B81-181F-48B7-8826-4D9686D15DF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Isosceles Triangle 13">
            <a:extLst>
              <a:ext uri="{FF2B5EF4-FFF2-40B4-BE49-F238E27FC236}">
                <a16:creationId xmlns="" xmlns:a16="http://schemas.microsoft.com/office/drawing/2014/main" id="{B2205F6E-03C6-4E92-877C-E2482F6599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16E015A7-FACB-4A41-9F4A-5FA9F6843D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580889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34054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A65AC7D1-EAA9-48F5-B509-60A7F50BF70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D6320AF9-619A-4175-865B-5663E1AEF4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063B6EC6-D752-4EE7-908B-F8F19E8C7FE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EFECD4E8-AD3E-4228-82A2-9461958EA9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="" xmlns:a16="http://schemas.microsoft.com/office/drawing/2014/main" id="{7E018740-5C2B-4A41-AC1A-7E68D1EC195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="" xmlns:a16="http://schemas.microsoft.com/office/drawing/2014/main" id="{166F75A4-C475-4941-8EE2-B80A06A2C1B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="" xmlns:a16="http://schemas.microsoft.com/office/drawing/2014/main" id="{A032553A-72E8-4B0D-8405-FF9771C9AF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="" xmlns:a16="http://schemas.microsoft.com/office/drawing/2014/main" id="{765800AC-C3B9-498E-87BC-29FAE4C76B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="" xmlns:a16="http://schemas.microsoft.com/office/drawing/2014/main" id="{1F9D6ACB-2FF4-49F9-978A-E0D5327FC6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3A5AFCD-4E15-46C1-BF6C-113A17AA0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3843375" cy="5175624"/>
          </a:xfrm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Greenhouse gases, global warming: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="" xmlns:a16="http://schemas.microsoft.com/office/drawing/2014/main" id="{142BFA2A-77A0-4F60-A32A-685681C8488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CC79525-8DEA-46F8-9F82-C52E6237C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6084" y="609601"/>
            <a:ext cx="5511296" cy="5175624"/>
          </a:xfrm>
        </p:spPr>
        <p:txBody>
          <a:bodyPr anchor="ctr">
            <a:normAutofit fontScale="92500" lnSpcReduction="2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CO2, Methane and Nitrous oxide</a:t>
            </a:r>
          </a:p>
          <a:p>
            <a:pPr marL="457200" lvl="1" indent="0">
              <a:buNone/>
            </a:pPr>
            <a:r>
              <a:rPr lang="en-US" sz="4000" dirty="0">
                <a:solidFill>
                  <a:srgbClr val="FFFFFF"/>
                </a:solidFill>
              </a:rPr>
              <a:t>When human activities distort those gases means more heat trapped that increase the earth’s temperature leading to serious problem worldwide.</a:t>
            </a:r>
          </a:p>
          <a:p>
            <a:pPr marL="457200" lvl="1" indent="0"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697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966AE84-C609-4EEF-9428-35A2F0583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Warming: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F0F5EAF-F7E4-4C06-A9B1-149A63895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78635"/>
            <a:ext cx="8596668" cy="466272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temperature on earth’s surface which may cause dangerous effects: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Rising sea level and melting of polar ice caps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island phenomenon that makes cities warmer than surrounding rural areas will lead to many attacks of heat waves.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Species extinction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in water supply and contamination of fresh water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risk of water borne disease </a:t>
            </a:r>
          </a:p>
        </p:txBody>
      </p:sp>
    </p:spTree>
    <p:extLst>
      <p:ext uri="{BB962C8B-B14F-4D97-AF65-F5344CB8AC3E}">
        <p14:creationId xmlns:p14="http://schemas.microsoft.com/office/powerpoint/2010/main" val="208916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DDE8DE2B-61C1-46D5-BEB8-521321C182C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E012C92A-B902-4B69-BDCF-CCA3021FCB4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="" xmlns:a16="http://schemas.microsoft.com/office/drawing/2014/main" id="{A2BDBC14-42A0-4182-BFBA-0751F6350CB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="" xmlns:a16="http://schemas.microsoft.com/office/drawing/2014/main" id="{902DC474-5BCC-4188-ACDC-AD63E6B187E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="" xmlns:a16="http://schemas.microsoft.com/office/drawing/2014/main" id="{7B427019-8592-4032-931B-4F27104C9DE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="" xmlns:a16="http://schemas.microsoft.com/office/drawing/2014/main" id="{1D6E2CEA-A5BB-4CF7-B907-AE4DBF6748E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="" xmlns:a16="http://schemas.microsoft.com/office/drawing/2014/main" id="{78D09D5A-29CC-4B32-9CE1-72E607558A6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="" xmlns:a16="http://schemas.microsoft.com/office/drawing/2014/main" id="{6DF3A3FC-950B-40B0-923D-0F0BC1A5420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="" xmlns:a16="http://schemas.microsoft.com/office/drawing/2014/main" id="{BCA0F2E1-CD3D-4521-9CCB-41A5CC6C543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="" xmlns:a16="http://schemas.microsoft.com/office/drawing/2014/main" id="{9BA4F16A-21DC-462A-AD37-0A93C8B79E1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="" xmlns:a16="http://schemas.microsoft.com/office/drawing/2014/main" id="{FB75EBDD-038D-4572-A372-11493829570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21029ED5-F105-4DD2-99C8-1E44228179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2D621E68-BF28-4A1C-B1A2-4E55E139E7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" name="Straight Connector 23">
              <a:extLst>
                <a:ext uri="{FF2B5EF4-FFF2-40B4-BE49-F238E27FC236}">
                  <a16:creationId xmlns="" xmlns:a16="http://schemas.microsoft.com/office/drawing/2014/main" id="{BE8BBE4D-F0DF-49B9-B75A-99DAC53ACA7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3">
              <a:extLst>
                <a:ext uri="{FF2B5EF4-FFF2-40B4-BE49-F238E27FC236}">
                  <a16:creationId xmlns="" xmlns:a16="http://schemas.microsoft.com/office/drawing/2014/main" id="{E0F07DDC-34A6-46A1-9DE9-2BBE2931A55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2CEB2BF9-B8DB-45B9-86EA-D197B5B1AEF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>
              <a:extLst>
                <a:ext uri="{FF2B5EF4-FFF2-40B4-BE49-F238E27FC236}">
                  <a16:creationId xmlns="" xmlns:a16="http://schemas.microsoft.com/office/drawing/2014/main" id="{08B5BB34-3801-4E70-A981-FE007635E11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38432A75-2CEB-463C-A8F2-ABB50A79F44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>
              <a:extLst>
                <a:ext uri="{FF2B5EF4-FFF2-40B4-BE49-F238E27FC236}">
                  <a16:creationId xmlns="" xmlns:a16="http://schemas.microsoft.com/office/drawing/2014/main" id="{E7E850B8-C050-4597-8BEB-113FEC9A27C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24ACC798-9CEC-4B6F-A8DD-F8E6FCCCF16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>
              <a:extLst>
                <a:ext uri="{FF2B5EF4-FFF2-40B4-BE49-F238E27FC236}">
                  <a16:creationId xmlns="" xmlns:a16="http://schemas.microsoft.com/office/drawing/2014/main" id="{1D58A8C6-1294-4CD9-89BC-F1E981A524A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="" xmlns:a16="http://schemas.microsoft.com/office/drawing/2014/main" id="{F32F2ED6-6143-46C4-A641-72D42732B6F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5C9652B3-A450-4ED6-8FBF-F536BA60B4D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1177D6AF-E002-4BAB-A3B2-3AA2CF081F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272" r="1" b="1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959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03E8462A-FEBA-4848-81CC-3F8DA3E477B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2109F83F-40FE-4DB3-84CC-09FB3340D0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1DE492D7-C3C3-48FF-80C8-37021EA0262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="" xmlns:a16="http://schemas.microsoft.com/office/drawing/2014/main" id="{0B30FF97-2E9A-490A-AED2-90BA2E0EC17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="" xmlns:a16="http://schemas.microsoft.com/office/drawing/2014/main" id="{B6D53C7D-A312-47B6-A66A-230A19CFACA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="" xmlns:a16="http://schemas.microsoft.com/office/drawing/2014/main" id="{9329D58C-0D2E-4A2B-AD6A-9CEE506784A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="" xmlns:a16="http://schemas.microsoft.com/office/drawing/2014/main" id="{9D446EDE-C690-4461-8BF2-7634808FC8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="" xmlns:a16="http://schemas.microsoft.com/office/drawing/2014/main" id="{323F3D34-6531-4AD7-A8C6-195A090281A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="" xmlns:a16="http://schemas.microsoft.com/office/drawing/2014/main" id="{B9B0AE3F-2350-435F-A9B0-C310BF87638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="" xmlns:a16="http://schemas.microsoft.com/office/drawing/2014/main" id="{4EFA655C-9E50-4C14-A89E-AD7B648E4E2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="" xmlns:a16="http://schemas.microsoft.com/office/drawing/2014/main" id="{3E843863-7D25-4C01-9A17-E817CB6D998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7941F9B1-B01B-4A84-89D9-B169AEB4E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8301227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113B85DE-6AE1-4ABF-8872-B05B061E99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838" y="480060"/>
            <a:ext cx="8289236" cy="589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99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1029ED5-F105-4DD2-99C8-1E44228179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2D621E68-BF28-4A1C-B1A2-4E55E139E7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BE8BBE4D-F0DF-49B9-B75A-99DAC53ACA7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="" xmlns:a16="http://schemas.microsoft.com/office/drawing/2014/main" id="{E0F07DDC-34A6-46A1-9DE9-2BBE2931A55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="" xmlns:a16="http://schemas.microsoft.com/office/drawing/2014/main" id="{2CEB2BF9-B8DB-45B9-86EA-D197B5B1AEF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="" xmlns:a16="http://schemas.microsoft.com/office/drawing/2014/main" id="{08B5BB34-3801-4E70-A981-FE007635E11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="" xmlns:a16="http://schemas.microsoft.com/office/drawing/2014/main" id="{38432A75-2CEB-463C-A8F2-ABB50A79F44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="" xmlns:a16="http://schemas.microsoft.com/office/drawing/2014/main" id="{E7E850B8-C050-4597-8BEB-113FEC9A27C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="" xmlns:a16="http://schemas.microsoft.com/office/drawing/2014/main" id="{24ACC798-9CEC-4B6F-A8DD-F8E6FCCCF16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="" xmlns:a16="http://schemas.microsoft.com/office/drawing/2014/main" id="{1D58A8C6-1294-4CD9-89BC-F1E981A524A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="" xmlns:a16="http://schemas.microsoft.com/office/drawing/2014/main" id="{F32F2ED6-6143-46C4-A641-72D42732B6F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5C9652B3-A450-4ED6-8FBF-F536BA60B4D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DB8F265-3503-4ED6-B524-316A7D3CF7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72" r="1" b="1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48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03E8462A-FEBA-4848-81CC-3F8DA3E477B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2109F83F-40FE-4DB3-84CC-09FB3340D0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1DE492D7-C3C3-48FF-80C8-37021EA0262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="" xmlns:a16="http://schemas.microsoft.com/office/drawing/2014/main" id="{0B30FF97-2E9A-490A-AED2-90BA2E0EC17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="" xmlns:a16="http://schemas.microsoft.com/office/drawing/2014/main" id="{B6D53C7D-A312-47B6-A66A-230A19CFACA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="" xmlns:a16="http://schemas.microsoft.com/office/drawing/2014/main" id="{9329D58C-0D2E-4A2B-AD6A-9CEE506784A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="" xmlns:a16="http://schemas.microsoft.com/office/drawing/2014/main" id="{9D446EDE-C690-4461-8BF2-7634808FC8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="" xmlns:a16="http://schemas.microsoft.com/office/drawing/2014/main" id="{323F3D34-6531-4AD7-A8C6-195A090281A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="" xmlns:a16="http://schemas.microsoft.com/office/drawing/2014/main" id="{B9B0AE3F-2350-435F-A9B0-C310BF87638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="" xmlns:a16="http://schemas.microsoft.com/office/drawing/2014/main" id="{4EFA655C-9E50-4C14-A89E-AD7B648E4E2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="" xmlns:a16="http://schemas.microsoft.com/office/drawing/2014/main" id="{3E843863-7D25-4C01-9A17-E817CB6D998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7941F9B1-B01B-4A84-89D9-B169AEB4E4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EC329C4B-3A3D-4D35-A114-99BD54A7D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850" y="1131994"/>
            <a:ext cx="9416176" cy="459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68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59BD27D-46C3-42D7-AC46-6C7AD0BCC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/>
            </a:r>
            <a:br>
              <a:rPr lang="en-US" sz="1700" dirty="0"/>
            </a:b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purpose of environmental health: Is to create and maintain ecological conditions that will promote health and prevent disease.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BD6D5177-3F0B-4113-B780-F81508656B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6642004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0605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5EFD23-B2E6-44F9-84DB-BB4F27542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Autofit/>
          </a:bodyPr>
          <a:lstStyle/>
          <a:p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1821E75B-F43A-4764-BE32-D6BBDB6FA0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6278788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7455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3F5929C-A405-41AC-864D-D5533199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borne diseases: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9E80C81-0D6F-4292-8DA0-8C406B62C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Caused by presence of infective agents: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Hepatitis A, E, Poliomyelitis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typhoid and cholera. 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1196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747</Words>
  <Application>Microsoft Office PowerPoint</Application>
  <PresentationFormat>ملء الشاشة</PresentationFormat>
  <Paragraphs>93</Paragraphs>
  <Slides>24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9" baseType="lpstr">
      <vt:lpstr>Arial</vt:lpstr>
      <vt:lpstr>Times New Roman</vt:lpstr>
      <vt:lpstr>Trebuchet MS</vt:lpstr>
      <vt:lpstr>Wingdings 3</vt:lpstr>
      <vt:lpstr>Facet</vt:lpstr>
      <vt:lpstr>Environmental Health</vt:lpstr>
      <vt:lpstr>Definitions: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 The purpose of environmental health: Is to create and maintain ecological conditions that will promote health and prevent disease.</vt:lpstr>
      <vt:lpstr>Water</vt:lpstr>
      <vt:lpstr>Water borne diseases:</vt:lpstr>
      <vt:lpstr>Purification of water:</vt:lpstr>
      <vt:lpstr>Purification of water</vt:lpstr>
      <vt:lpstr>Emergency disinfection of water</vt:lpstr>
      <vt:lpstr>Waste: Unwanted substance or material produced as a result of a process</vt:lpstr>
      <vt:lpstr>Waste disposal</vt:lpstr>
      <vt:lpstr>Waste disposal:</vt:lpstr>
      <vt:lpstr>Solid Waste disposal:</vt:lpstr>
      <vt:lpstr>Liquid Waste Sewage:</vt:lpstr>
      <vt:lpstr>Air</vt:lpstr>
      <vt:lpstr>Types of air pollution and its effect:</vt:lpstr>
      <vt:lpstr>Criteria of healthful housing:</vt:lpstr>
      <vt:lpstr>Criteria of overcrowding</vt:lpstr>
      <vt:lpstr>Poor housing effect on health:</vt:lpstr>
      <vt:lpstr>Greenhouse gases, global warming:</vt:lpstr>
      <vt:lpstr>Global Warming: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Health Discussion</dc:title>
  <dc:creator>dr.nuhahamed@gmail.com</dc:creator>
  <cp:lastModifiedBy>‏‏مستخدم Windows</cp:lastModifiedBy>
  <cp:revision>18</cp:revision>
  <dcterms:created xsi:type="dcterms:W3CDTF">2019-12-22T20:20:57Z</dcterms:created>
  <dcterms:modified xsi:type="dcterms:W3CDTF">2020-11-11T11:22:49Z</dcterms:modified>
</cp:coreProperties>
</file>