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6/2/2022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6/2/2022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6/2/2022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6/2/2022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6/2/2022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6/2/2022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6/2/2022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5400" cap="none" dirty="0"/>
              <a:t>Business Market and The Difference Between Business and Consumers Buyers </a:t>
            </a:r>
            <a:r>
              <a:rPr lang="en-US" sz="5400" cap="none" dirty="0" smtClean="0"/>
              <a:t>Behavior</a:t>
            </a:r>
            <a:endParaRPr lang="en-US" sz="5400" cap="none" dirty="0"/>
          </a:p>
        </p:txBody>
      </p:sp>
      <p:sp>
        <p:nvSpPr>
          <p:cNvPr id="3" name="Subtitle 2"/>
          <p:cNvSpPr>
            <a:spLocks noGrp="1"/>
          </p:cNvSpPr>
          <p:nvPr>
            <p:ph type="subTitle" idx="1"/>
          </p:nvPr>
        </p:nvSpPr>
        <p:spPr>
          <a:xfrm>
            <a:off x="1051560" y="5007956"/>
            <a:ext cx="7891272" cy="1069848"/>
          </a:xfrm>
        </p:spPr>
        <p:txBody>
          <a:bodyPr/>
          <a:lstStyle/>
          <a:p>
            <a:r>
              <a:rPr lang="en-US" dirty="0" smtClean="0"/>
              <a:t>BY</a:t>
            </a:r>
            <a:r>
              <a:rPr lang="en-US" dirty="0" smtClean="0"/>
              <a:t>: MAHMOUD </a:t>
            </a:r>
            <a:r>
              <a:rPr lang="en-US" dirty="0" smtClean="0"/>
              <a:t>AHDASH</a:t>
            </a:r>
          </a:p>
          <a:p>
            <a:r>
              <a:rPr lang="en-US" dirty="0" smtClean="0"/>
              <a:t>ID:3253</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02462" y="87923"/>
            <a:ext cx="1289538" cy="125637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10054" cy="1344300"/>
          </a:xfrm>
          <a:prstGeom prst="rect">
            <a:avLst/>
          </a:prstGeom>
        </p:spPr>
      </p:pic>
      <p:sp>
        <p:nvSpPr>
          <p:cNvPr id="6" name="TextBox 5"/>
          <p:cNvSpPr txBox="1"/>
          <p:nvPr/>
        </p:nvSpPr>
        <p:spPr>
          <a:xfrm>
            <a:off x="2453054" y="219808"/>
            <a:ext cx="7253654" cy="830997"/>
          </a:xfrm>
          <a:prstGeom prst="rect">
            <a:avLst/>
          </a:prstGeom>
          <a:noFill/>
        </p:spPr>
        <p:txBody>
          <a:bodyPr wrap="square" rtlCol="0">
            <a:spAutoFit/>
          </a:bodyPr>
          <a:lstStyle/>
          <a:p>
            <a:pPr algn="ctr"/>
            <a:r>
              <a:rPr lang="en-US" sz="2400" dirty="0"/>
              <a:t>Libyan international medical </a:t>
            </a:r>
            <a:r>
              <a:rPr lang="en-US" sz="2400" dirty="0" smtClean="0"/>
              <a:t>University</a:t>
            </a:r>
          </a:p>
          <a:p>
            <a:pPr algn="ctr"/>
            <a:r>
              <a:rPr lang="en-US" sz="2400" dirty="0"/>
              <a:t>Faculty of business administration</a:t>
            </a:r>
          </a:p>
        </p:txBody>
      </p:sp>
    </p:spTree>
    <p:extLst>
      <p:ext uri="{BB962C8B-B14F-4D97-AF65-F5344CB8AC3E}">
        <p14:creationId xmlns:p14="http://schemas.microsoft.com/office/powerpoint/2010/main" val="3740018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Table of contents</a:t>
            </a:r>
            <a:br>
              <a:rPr lang="en-US" dirty="0"/>
            </a:b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smtClean="0"/>
              <a:t>01: Introduction </a:t>
            </a:r>
          </a:p>
          <a:p>
            <a:endParaRPr lang="en-US" dirty="0"/>
          </a:p>
          <a:p>
            <a:r>
              <a:rPr lang="en-US" dirty="0" smtClean="0"/>
              <a:t>02</a:t>
            </a:r>
            <a:r>
              <a:rPr lang="en-US" dirty="0"/>
              <a:t> Business Market </a:t>
            </a:r>
            <a:endParaRPr lang="en-US" dirty="0" smtClean="0"/>
          </a:p>
          <a:p>
            <a:endParaRPr lang="en-US" dirty="0"/>
          </a:p>
          <a:p>
            <a:r>
              <a:rPr lang="en-US" dirty="0" smtClean="0"/>
              <a:t>03</a:t>
            </a:r>
            <a:r>
              <a:rPr lang="en-US" dirty="0"/>
              <a:t>The Difference Between Business and Consumers Buyers </a:t>
            </a:r>
            <a:r>
              <a:rPr lang="en-US" dirty="0" err="1" smtClean="0"/>
              <a:t>Behaviours</a:t>
            </a:r>
            <a:endParaRPr lang="en-US" dirty="0" smtClean="0"/>
          </a:p>
          <a:p>
            <a:endParaRPr lang="en-US" dirty="0"/>
          </a:p>
          <a:p>
            <a:r>
              <a:rPr lang="en-US" dirty="0" smtClean="0"/>
              <a:t>04:Conclusion</a:t>
            </a:r>
          </a:p>
          <a:p>
            <a:endParaRPr lang="en-US" dirty="0"/>
          </a:p>
          <a:p>
            <a:r>
              <a:rPr lang="en-US" dirty="0" smtClean="0"/>
              <a:t>05:</a:t>
            </a:r>
            <a:r>
              <a:rPr lang="en-US" dirty="0"/>
              <a:t>References</a:t>
            </a:r>
            <a:endParaRPr lang="en-US" dirty="0" smtClean="0"/>
          </a:p>
        </p:txBody>
      </p:sp>
    </p:spTree>
    <p:extLst>
      <p:ext uri="{BB962C8B-B14F-4D97-AF65-F5344CB8AC3E}">
        <p14:creationId xmlns:p14="http://schemas.microsoft.com/office/powerpoint/2010/main" val="943926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algn="just"/>
            <a:r>
              <a:rPr lang="en-US" sz="4000" dirty="0"/>
              <a:t>Clothing businesses that promote new fashions and outfits that clients may buy right away in their stores.</a:t>
            </a:r>
          </a:p>
        </p:txBody>
      </p:sp>
    </p:spTree>
    <p:extLst>
      <p:ext uri="{BB962C8B-B14F-4D97-AF65-F5344CB8AC3E}">
        <p14:creationId xmlns:p14="http://schemas.microsoft.com/office/powerpoint/2010/main" val="3404326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Market </a:t>
            </a:r>
          </a:p>
        </p:txBody>
      </p:sp>
      <p:sp>
        <p:nvSpPr>
          <p:cNvPr id="3" name="Content Placeholder 2"/>
          <p:cNvSpPr>
            <a:spLocks noGrp="1"/>
          </p:cNvSpPr>
          <p:nvPr>
            <p:ph idx="1"/>
          </p:nvPr>
        </p:nvSpPr>
        <p:spPr/>
        <p:txBody>
          <a:bodyPr/>
          <a:lstStyle/>
          <a:p>
            <a:pPr algn="just"/>
            <a:r>
              <a:rPr lang="en-US" sz="3200" dirty="0"/>
              <a:t>Individual or organizational marketing is referred to as business marketing. It enables them to resell products or services to other businesses or organizations</a:t>
            </a:r>
            <a:r>
              <a:rPr lang="en-US" dirty="0"/>
              <a:t>.</a:t>
            </a:r>
          </a:p>
        </p:txBody>
      </p:sp>
    </p:spTree>
    <p:extLst>
      <p:ext uri="{BB962C8B-B14F-4D97-AF65-F5344CB8AC3E}">
        <p14:creationId xmlns:p14="http://schemas.microsoft.com/office/powerpoint/2010/main" val="352133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Difference Between Business and Consumers Buyers </a:t>
            </a:r>
            <a:r>
              <a:rPr lang="en-US" dirty="0" err="1"/>
              <a:t>Behaviours</a:t>
            </a:r>
            <a:endParaRPr lang="en-US" dirty="0"/>
          </a:p>
        </p:txBody>
      </p:sp>
      <p:sp>
        <p:nvSpPr>
          <p:cNvPr id="3" name="Content Placeholder 2"/>
          <p:cNvSpPr>
            <a:spLocks noGrp="1"/>
          </p:cNvSpPr>
          <p:nvPr>
            <p:ph idx="1"/>
          </p:nvPr>
        </p:nvSpPr>
        <p:spPr/>
        <p:txBody>
          <a:bodyPr>
            <a:normAutofit/>
          </a:bodyPr>
          <a:lstStyle/>
          <a:p>
            <a:pPr algn="just"/>
            <a:r>
              <a:rPr lang="en-US" sz="3200" dirty="0"/>
              <a:t>Consumers and corporations have vastly different purchasing habits. This is because, whereas consumers buy goods and services for personal consumption, businesses buy them to use in the production of other commodities or to resell to other firms or consumers. Both groups have diverse participants, characteristics, impacts, and purchasing processes.</a:t>
            </a:r>
          </a:p>
        </p:txBody>
      </p:sp>
    </p:spTree>
    <p:extLst>
      <p:ext uri="{BB962C8B-B14F-4D97-AF65-F5344CB8AC3E}">
        <p14:creationId xmlns:p14="http://schemas.microsoft.com/office/powerpoint/2010/main" val="2910745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a:t>
            </a:r>
            <a:endParaRPr lang="en-US" dirty="0"/>
          </a:p>
        </p:txBody>
      </p:sp>
      <p:sp>
        <p:nvSpPr>
          <p:cNvPr id="3" name="Content Placeholder 2"/>
          <p:cNvSpPr>
            <a:spLocks noGrp="1"/>
          </p:cNvSpPr>
          <p:nvPr>
            <p:ph idx="1"/>
          </p:nvPr>
        </p:nvSpPr>
        <p:spPr/>
        <p:txBody>
          <a:bodyPr>
            <a:noAutofit/>
          </a:bodyPr>
          <a:lstStyle/>
          <a:p>
            <a:pPr algn="just"/>
            <a:r>
              <a:rPr lang="en-US" sz="3200" dirty="0"/>
              <a:t>A business market is a method a company uses to sell products or services to a specific group of consumers</a:t>
            </a:r>
            <a:r>
              <a:rPr lang="en-US" sz="3200" dirty="0" smtClean="0"/>
              <a:t>.</a:t>
            </a:r>
          </a:p>
          <a:p>
            <a:pPr algn="just"/>
            <a:r>
              <a:rPr lang="en-US" sz="3200" dirty="0"/>
              <a:t>businesses buy these things either to manufacture other goods or to resell them to other businesses or consumers.</a:t>
            </a:r>
          </a:p>
        </p:txBody>
      </p:sp>
    </p:spTree>
    <p:extLst>
      <p:ext uri="{BB962C8B-B14F-4D97-AF65-F5344CB8AC3E}">
        <p14:creationId xmlns:p14="http://schemas.microsoft.com/office/powerpoint/2010/main" val="725455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lgn="just"/>
            <a:r>
              <a:rPr lang="en-US" sz="2800" dirty="0"/>
              <a:t>Finnegan, Ruth (1974). "How Oral Is Oral Literature?". Bulletin of the School of Oriental and African Studies. 37 (1): 52–64. doi:10.1017/s0041977x00094842. JSTOR 614104. S2CID 190730645</a:t>
            </a:r>
            <a:r>
              <a:rPr lang="en-US" sz="2800" dirty="0" smtClean="0"/>
              <a:t>.</a:t>
            </a:r>
          </a:p>
          <a:p>
            <a:pPr algn="just"/>
            <a:r>
              <a:rPr lang="en-US" sz="2800" dirty="0"/>
              <a:t>John Miles Foley. "What's in a Sign" (1999). E. Anne MacKay (ed.). Signs of Orality. BRILL Academic. pp. 1–2. ISBN 978-9004112735</a:t>
            </a:r>
            <a:r>
              <a:rPr lang="en-US" dirty="0"/>
              <a:t>. ^</a:t>
            </a:r>
            <a:endParaRPr lang="en-US" dirty="0" smtClean="0"/>
          </a:p>
        </p:txBody>
      </p:sp>
    </p:spTree>
    <p:extLst>
      <p:ext uri="{BB962C8B-B14F-4D97-AF65-F5344CB8AC3E}">
        <p14:creationId xmlns:p14="http://schemas.microsoft.com/office/powerpoint/2010/main" val="1464480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Thanks for your time </a:t>
            </a:r>
            <a:endParaRPr lang="en-US" dirty="0"/>
          </a:p>
        </p:txBody>
      </p:sp>
    </p:spTree>
    <p:extLst>
      <p:ext uri="{BB962C8B-B14F-4D97-AF65-F5344CB8AC3E}">
        <p14:creationId xmlns:p14="http://schemas.microsoft.com/office/powerpoint/2010/main" val="27235714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46</TotalTime>
  <Words>272</Words>
  <Application>Microsoft Office PowerPoint</Application>
  <PresentationFormat>Widescreen</PresentationFormat>
  <Paragraphs>28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Rockwell</vt:lpstr>
      <vt:lpstr>Rockwell Condensed</vt:lpstr>
      <vt:lpstr>Wingdings</vt:lpstr>
      <vt:lpstr>Wood Type</vt:lpstr>
      <vt:lpstr>Business Market and The Difference Between Business and Consumers Buyers Behavior</vt:lpstr>
      <vt:lpstr>Table of contents  </vt:lpstr>
      <vt:lpstr>Introduction</vt:lpstr>
      <vt:lpstr>Business Market </vt:lpstr>
      <vt:lpstr>The Difference Between Business and Consumers Buyers Behaviours</vt:lpstr>
      <vt:lpstr>Conclusion</vt:lpstr>
      <vt:lpstr>References</vt:lpstr>
      <vt:lpstr>Thanks for your time </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ECS_Y</dc:creator>
  <cp:lastModifiedBy>Maher Fattouh</cp:lastModifiedBy>
  <cp:revision>6</cp:revision>
  <dcterms:created xsi:type="dcterms:W3CDTF">2022-04-22T19:38:05Z</dcterms:created>
  <dcterms:modified xsi:type="dcterms:W3CDTF">2022-06-02T09:00:30Z</dcterms:modified>
</cp:coreProperties>
</file>