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1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000000"/>
          </p15:clr>
        </p15:guide>
        <p15:guide id="2" pos="2880">
          <p15:clr>
            <a:srgbClr val="000000"/>
          </p15:clr>
        </p15:guide>
      </p15:sld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18" roundtripDataSignature="AMtx7mj4WlJ31r9UBTkCWOo9ugcDA2h4KQ=="/>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5" d="100"/>
          <a:sy n="65" d="100"/>
        </p:scale>
        <p:origin x="1320" y="4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customschemas.google.com/relationships/presentationmetadata" Target="metadata"/><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2" name="Google Shape;82;p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
        <p:cNvGrpSpPr/>
        <p:nvPr/>
      </p:nvGrpSpPr>
      <p:grpSpPr>
        <a:xfrm>
          <a:off x="0" y="0"/>
          <a:ext cx="0" cy="0"/>
          <a:chOff x="0" y="0"/>
          <a:chExt cx="0" cy="0"/>
        </a:xfrm>
      </p:grpSpPr>
      <p:sp>
        <p:nvSpPr>
          <p:cNvPr id="151" name="Google Shape;151;p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52" name="Google Shape;152;p10: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Google Shape;158;p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59" name="Google Shape;159;p11: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Google Shape;165;p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6" name="Google Shape;166;p12: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3" name="Google Shape;93;p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0" name="Google Shape;100;p3: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p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7" name="Google Shape;107;p4: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p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14" name="Google Shape;114;p5: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Google Shape;120;p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21" name="Google Shape;121;p6: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29" name="Google Shape;129;p7: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Google Shape;135;p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6" name="Google Shape;136;p8: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
        <p:cNvGrpSpPr/>
        <p:nvPr/>
      </p:nvGrpSpPr>
      <p:grpSpPr>
        <a:xfrm>
          <a:off x="0" y="0"/>
          <a:ext cx="0" cy="0"/>
          <a:chOff x="0" y="0"/>
          <a:chExt cx="0" cy="0"/>
        </a:xfrm>
      </p:grpSpPr>
      <p:sp>
        <p:nvSpPr>
          <p:cNvPr id="143" name="Google Shape;143;p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44" name="Google Shape;144;p9: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شريحة عنوان" type="title">
  <p:cSld name="TITLE">
    <p:spTree>
      <p:nvGrpSpPr>
        <p:cNvPr id="1" name="Shape 11"/>
        <p:cNvGrpSpPr/>
        <p:nvPr/>
      </p:nvGrpSpPr>
      <p:grpSpPr>
        <a:xfrm>
          <a:off x="0" y="0"/>
          <a:ext cx="0" cy="0"/>
          <a:chOff x="0" y="0"/>
          <a:chExt cx="0" cy="0"/>
        </a:xfrm>
      </p:grpSpPr>
      <p:sp>
        <p:nvSpPr>
          <p:cNvPr id="12" name="Google Shape;12;p14"/>
          <p:cNvSpPr txBox="1">
            <a:spLocks noGrp="1"/>
          </p:cNvSpPr>
          <p:nvPr>
            <p:ph type="ctrTitle"/>
          </p:nvPr>
        </p:nvSpPr>
        <p:spPr>
          <a:xfrm>
            <a:off x="685800" y="2130425"/>
            <a:ext cx="7772400" cy="1470025"/>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3" name="Google Shape;13;p14"/>
          <p:cNvSpPr txBox="1">
            <a:spLocks noGrp="1"/>
          </p:cNvSpPr>
          <p:nvPr>
            <p:ph type="subTitle" idx="1"/>
          </p:nvPr>
        </p:nvSpPr>
        <p:spPr>
          <a:xfrm>
            <a:off x="1371600" y="3886200"/>
            <a:ext cx="6400800" cy="1752600"/>
          </a:xfrm>
          <a:prstGeom prst="rect">
            <a:avLst/>
          </a:prstGeom>
          <a:noFill/>
          <a:ln>
            <a:noFill/>
          </a:ln>
        </p:spPr>
        <p:txBody>
          <a:bodyPr spcFirstLastPara="1" wrap="square" lIns="91425" tIns="45700" rIns="91425" bIns="45700" anchor="t" anchorCtr="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a:endParaRPr/>
          </a:p>
        </p:txBody>
      </p:sp>
      <p:sp>
        <p:nvSpPr>
          <p:cNvPr id="14" name="Google Shape;14;p14"/>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 name="Google Shape;15;p14"/>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6" name="Google Shape;16;p14"/>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عنوان ونص عمودي" type="vertTx">
  <p:cSld name="VERTICAL_TEXT">
    <p:spTree>
      <p:nvGrpSpPr>
        <p:cNvPr id="1" name="Shape 68"/>
        <p:cNvGrpSpPr/>
        <p:nvPr/>
      </p:nvGrpSpPr>
      <p:grpSpPr>
        <a:xfrm>
          <a:off x="0" y="0"/>
          <a:ext cx="0" cy="0"/>
          <a:chOff x="0" y="0"/>
          <a:chExt cx="0" cy="0"/>
        </a:xfrm>
      </p:grpSpPr>
      <p:sp>
        <p:nvSpPr>
          <p:cNvPr id="69" name="Google Shape;69;p23"/>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0" name="Google Shape;70;p23"/>
          <p:cNvSpPr txBox="1">
            <a:spLocks noGrp="1"/>
          </p:cNvSpPr>
          <p:nvPr>
            <p:ph type="body" idx="1"/>
          </p:nvPr>
        </p:nvSpPr>
        <p:spPr>
          <a:xfrm rot="5400000">
            <a:off x="2309018" y="-251619"/>
            <a:ext cx="4525963" cy="82296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71" name="Google Shape;71;p23"/>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2" name="Google Shape;72;p23"/>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3" name="Google Shape;73;p23"/>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عنوان ونص عموديان" type="vertTitleAndTx">
  <p:cSld name="VERTICAL_TITLE_AND_VERTICAL_TEXT">
    <p:spTree>
      <p:nvGrpSpPr>
        <p:cNvPr id="1" name="Shape 74"/>
        <p:cNvGrpSpPr/>
        <p:nvPr/>
      </p:nvGrpSpPr>
      <p:grpSpPr>
        <a:xfrm>
          <a:off x="0" y="0"/>
          <a:ext cx="0" cy="0"/>
          <a:chOff x="0" y="0"/>
          <a:chExt cx="0" cy="0"/>
        </a:xfrm>
      </p:grpSpPr>
      <p:sp>
        <p:nvSpPr>
          <p:cNvPr id="75" name="Google Shape;75;p24"/>
          <p:cNvSpPr txBox="1">
            <a:spLocks noGrp="1"/>
          </p:cNvSpPr>
          <p:nvPr>
            <p:ph type="title"/>
          </p:nvPr>
        </p:nvSpPr>
        <p:spPr>
          <a:xfrm rot="5400000">
            <a:off x="4732337" y="2171700"/>
            <a:ext cx="5851525" cy="20574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6" name="Google Shape;76;p24"/>
          <p:cNvSpPr txBox="1">
            <a:spLocks noGrp="1"/>
          </p:cNvSpPr>
          <p:nvPr>
            <p:ph type="body" idx="1"/>
          </p:nvPr>
        </p:nvSpPr>
        <p:spPr>
          <a:xfrm rot="5400000">
            <a:off x="541338" y="190501"/>
            <a:ext cx="5851525" cy="60198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77" name="Google Shape;77;p24"/>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24"/>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9" name="Google Shape;79;p24"/>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عنوان ومحتوى" type="obj">
  <p:cSld name="OBJECT">
    <p:spTree>
      <p:nvGrpSpPr>
        <p:cNvPr id="1" name="Shape 17"/>
        <p:cNvGrpSpPr/>
        <p:nvPr/>
      </p:nvGrpSpPr>
      <p:grpSpPr>
        <a:xfrm>
          <a:off x="0" y="0"/>
          <a:ext cx="0" cy="0"/>
          <a:chOff x="0" y="0"/>
          <a:chExt cx="0" cy="0"/>
        </a:xfrm>
      </p:grpSpPr>
      <p:sp>
        <p:nvSpPr>
          <p:cNvPr id="18" name="Google Shape;18;p15"/>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9" name="Google Shape;19;p15"/>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0" name="Google Shape;20;p15"/>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1" name="Google Shape;21;p15"/>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2" name="Google Shape;22;p15"/>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عنوان المقطع" type="secHead">
  <p:cSld name="SECTION_HEADER">
    <p:spTree>
      <p:nvGrpSpPr>
        <p:cNvPr id="1" name="Shape 23"/>
        <p:cNvGrpSpPr/>
        <p:nvPr/>
      </p:nvGrpSpPr>
      <p:grpSpPr>
        <a:xfrm>
          <a:off x="0" y="0"/>
          <a:ext cx="0" cy="0"/>
          <a:chOff x="0" y="0"/>
          <a:chExt cx="0" cy="0"/>
        </a:xfrm>
      </p:grpSpPr>
      <p:sp>
        <p:nvSpPr>
          <p:cNvPr id="24" name="Google Shape;24;p16"/>
          <p:cNvSpPr txBox="1">
            <a:spLocks noGrp="1"/>
          </p:cNvSpPr>
          <p:nvPr>
            <p:ph type="title"/>
          </p:nvPr>
        </p:nvSpPr>
        <p:spPr>
          <a:xfrm>
            <a:off x="722313" y="4406900"/>
            <a:ext cx="7772400" cy="1362075"/>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chemeClr val="dk1"/>
              </a:buClr>
              <a:buSzPts val="4000"/>
              <a:buFont typeface="Calibri"/>
              <a:buNone/>
              <a:defRPr sz="4000" b="1"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16"/>
          <p:cNvSpPr txBox="1">
            <a:spLocks noGrp="1"/>
          </p:cNvSpPr>
          <p:nvPr>
            <p:ph type="body" idx="1"/>
          </p:nvPr>
        </p:nvSpPr>
        <p:spPr>
          <a:xfrm>
            <a:off x="722313" y="2906713"/>
            <a:ext cx="7772400" cy="1500187"/>
          </a:xfrm>
          <a:prstGeom prst="rect">
            <a:avLst/>
          </a:prstGeom>
          <a:noFill/>
          <a:ln>
            <a:noFill/>
          </a:ln>
        </p:spPr>
        <p:txBody>
          <a:bodyPr spcFirstLastPara="1" wrap="square" lIns="91425" tIns="45700" rIns="91425" bIns="45700" anchor="b" anchorCtr="0">
            <a:normAutofit/>
          </a:bodyPr>
          <a:lstStyle>
            <a:lvl1pPr marL="457200" lvl="0" indent="-228600" algn="l">
              <a:spcBef>
                <a:spcPts val="400"/>
              </a:spcBef>
              <a:spcAft>
                <a:spcPts val="0"/>
              </a:spcAft>
              <a:buClr>
                <a:srgbClr val="888888"/>
              </a:buClr>
              <a:buSzPts val="2000"/>
              <a:buNone/>
              <a:defRPr sz="2000">
                <a:solidFill>
                  <a:srgbClr val="888888"/>
                </a:solidFill>
              </a:defRPr>
            </a:lvl1pPr>
            <a:lvl2pPr marL="914400" lvl="1" indent="-228600" algn="l">
              <a:spcBef>
                <a:spcPts val="360"/>
              </a:spcBef>
              <a:spcAft>
                <a:spcPts val="0"/>
              </a:spcAft>
              <a:buClr>
                <a:srgbClr val="888888"/>
              </a:buClr>
              <a:buSzPts val="1800"/>
              <a:buNone/>
              <a:defRPr sz="1800">
                <a:solidFill>
                  <a:srgbClr val="888888"/>
                </a:solidFill>
              </a:defRPr>
            </a:lvl2pPr>
            <a:lvl3pPr marL="1371600" lvl="2" indent="-228600" algn="l">
              <a:spcBef>
                <a:spcPts val="320"/>
              </a:spcBef>
              <a:spcAft>
                <a:spcPts val="0"/>
              </a:spcAft>
              <a:buClr>
                <a:srgbClr val="888888"/>
              </a:buClr>
              <a:buSzPts val="1600"/>
              <a:buNone/>
              <a:defRPr sz="1600">
                <a:solidFill>
                  <a:srgbClr val="888888"/>
                </a:solidFill>
              </a:defRPr>
            </a:lvl3pPr>
            <a:lvl4pPr marL="1828800" lvl="3" indent="-228600" algn="l">
              <a:spcBef>
                <a:spcPts val="280"/>
              </a:spcBef>
              <a:spcAft>
                <a:spcPts val="0"/>
              </a:spcAft>
              <a:buClr>
                <a:srgbClr val="888888"/>
              </a:buClr>
              <a:buSzPts val="1400"/>
              <a:buNone/>
              <a:defRPr sz="1400">
                <a:solidFill>
                  <a:srgbClr val="888888"/>
                </a:solidFill>
              </a:defRPr>
            </a:lvl4pPr>
            <a:lvl5pPr marL="2286000" lvl="4" indent="-228600" algn="l">
              <a:spcBef>
                <a:spcPts val="280"/>
              </a:spcBef>
              <a:spcAft>
                <a:spcPts val="0"/>
              </a:spcAft>
              <a:buClr>
                <a:srgbClr val="888888"/>
              </a:buClr>
              <a:buSzPts val="1400"/>
              <a:buNone/>
              <a:defRPr sz="1400">
                <a:solidFill>
                  <a:srgbClr val="888888"/>
                </a:solidFill>
              </a:defRPr>
            </a:lvl5pPr>
            <a:lvl6pPr marL="2743200" lvl="5" indent="-228600" algn="l">
              <a:spcBef>
                <a:spcPts val="280"/>
              </a:spcBef>
              <a:spcAft>
                <a:spcPts val="0"/>
              </a:spcAft>
              <a:buClr>
                <a:srgbClr val="888888"/>
              </a:buClr>
              <a:buSzPts val="1400"/>
              <a:buNone/>
              <a:defRPr sz="1400">
                <a:solidFill>
                  <a:srgbClr val="888888"/>
                </a:solidFill>
              </a:defRPr>
            </a:lvl6pPr>
            <a:lvl7pPr marL="3200400" lvl="6" indent="-228600" algn="l">
              <a:spcBef>
                <a:spcPts val="280"/>
              </a:spcBef>
              <a:spcAft>
                <a:spcPts val="0"/>
              </a:spcAft>
              <a:buClr>
                <a:srgbClr val="888888"/>
              </a:buClr>
              <a:buSzPts val="1400"/>
              <a:buNone/>
              <a:defRPr sz="1400">
                <a:solidFill>
                  <a:srgbClr val="888888"/>
                </a:solidFill>
              </a:defRPr>
            </a:lvl7pPr>
            <a:lvl8pPr marL="3657600" lvl="7" indent="-228600" algn="l">
              <a:spcBef>
                <a:spcPts val="280"/>
              </a:spcBef>
              <a:spcAft>
                <a:spcPts val="0"/>
              </a:spcAft>
              <a:buClr>
                <a:srgbClr val="888888"/>
              </a:buClr>
              <a:buSzPts val="1400"/>
              <a:buNone/>
              <a:defRPr sz="1400">
                <a:solidFill>
                  <a:srgbClr val="888888"/>
                </a:solidFill>
              </a:defRPr>
            </a:lvl8pPr>
            <a:lvl9pPr marL="4114800" lvl="8" indent="-228600" algn="l">
              <a:spcBef>
                <a:spcPts val="280"/>
              </a:spcBef>
              <a:spcAft>
                <a:spcPts val="0"/>
              </a:spcAft>
              <a:buClr>
                <a:srgbClr val="888888"/>
              </a:buClr>
              <a:buSzPts val="1400"/>
              <a:buNone/>
              <a:defRPr sz="1400">
                <a:solidFill>
                  <a:srgbClr val="888888"/>
                </a:solidFill>
              </a:defRPr>
            </a:lvl9pPr>
          </a:lstStyle>
          <a:p>
            <a:endParaRPr/>
          </a:p>
        </p:txBody>
      </p:sp>
      <p:sp>
        <p:nvSpPr>
          <p:cNvPr id="26" name="Google Shape;26;p16"/>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16"/>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16"/>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محتويين" type="twoObj">
  <p:cSld name="TWO_OBJECTS">
    <p:spTree>
      <p:nvGrpSpPr>
        <p:cNvPr id="1" name="Shape 29"/>
        <p:cNvGrpSpPr/>
        <p:nvPr/>
      </p:nvGrpSpPr>
      <p:grpSpPr>
        <a:xfrm>
          <a:off x="0" y="0"/>
          <a:ext cx="0" cy="0"/>
          <a:chOff x="0" y="0"/>
          <a:chExt cx="0" cy="0"/>
        </a:xfrm>
      </p:grpSpPr>
      <p:sp>
        <p:nvSpPr>
          <p:cNvPr id="30" name="Google Shape;30;p17"/>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1" name="Google Shape;31;p17"/>
          <p:cNvSpPr txBox="1">
            <a:spLocks noGrp="1"/>
          </p:cNvSpPr>
          <p:nvPr>
            <p:ph type="body" idx="1"/>
          </p:nvPr>
        </p:nvSpPr>
        <p:spPr>
          <a:xfrm>
            <a:off x="457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32" name="Google Shape;32;p17"/>
          <p:cNvSpPr txBox="1">
            <a:spLocks noGrp="1"/>
          </p:cNvSpPr>
          <p:nvPr>
            <p:ph type="body" idx="2"/>
          </p:nvPr>
        </p:nvSpPr>
        <p:spPr>
          <a:xfrm>
            <a:off x="4648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33" name="Google Shape;33;p17"/>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4" name="Google Shape;34;p17"/>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5" name="Google Shape;35;p17"/>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مقارنة" type="twoTxTwoObj">
  <p:cSld name="TWO_OBJECTS_WITH_TEXT">
    <p:spTree>
      <p:nvGrpSpPr>
        <p:cNvPr id="1" name="Shape 36"/>
        <p:cNvGrpSpPr/>
        <p:nvPr/>
      </p:nvGrpSpPr>
      <p:grpSpPr>
        <a:xfrm>
          <a:off x="0" y="0"/>
          <a:ext cx="0" cy="0"/>
          <a:chOff x="0" y="0"/>
          <a:chExt cx="0" cy="0"/>
        </a:xfrm>
      </p:grpSpPr>
      <p:sp>
        <p:nvSpPr>
          <p:cNvPr id="37" name="Google Shape;37;p18"/>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8" name="Google Shape;38;p18"/>
          <p:cNvSpPr txBox="1">
            <a:spLocks noGrp="1"/>
          </p:cNvSpPr>
          <p:nvPr>
            <p:ph type="body" idx="1"/>
          </p:nvPr>
        </p:nvSpPr>
        <p:spPr>
          <a:xfrm>
            <a:off x="457200" y="1535113"/>
            <a:ext cx="4040188"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39" name="Google Shape;39;p18"/>
          <p:cNvSpPr txBox="1">
            <a:spLocks noGrp="1"/>
          </p:cNvSpPr>
          <p:nvPr>
            <p:ph type="body" idx="2"/>
          </p:nvPr>
        </p:nvSpPr>
        <p:spPr>
          <a:xfrm>
            <a:off x="457200" y="2174875"/>
            <a:ext cx="4040188" cy="3951288"/>
          </a:xfrm>
          <a:prstGeom prst="rect">
            <a:avLst/>
          </a:prstGeom>
          <a:noFill/>
          <a:ln>
            <a:noFill/>
          </a:ln>
        </p:spPr>
        <p:txBody>
          <a:bodyPr spcFirstLastPara="1" wrap="square" lIns="91425" tIns="45700" rIns="91425" bIns="45700" anchor="t" anchorCtr="0">
            <a:norm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40" name="Google Shape;40;p18"/>
          <p:cNvSpPr txBox="1">
            <a:spLocks noGrp="1"/>
          </p:cNvSpPr>
          <p:nvPr>
            <p:ph type="body" idx="3"/>
          </p:nvPr>
        </p:nvSpPr>
        <p:spPr>
          <a:xfrm>
            <a:off x="4645025" y="1535113"/>
            <a:ext cx="4041775"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41" name="Google Shape;41;p18"/>
          <p:cNvSpPr txBox="1">
            <a:spLocks noGrp="1"/>
          </p:cNvSpPr>
          <p:nvPr>
            <p:ph type="body" idx="4"/>
          </p:nvPr>
        </p:nvSpPr>
        <p:spPr>
          <a:xfrm>
            <a:off x="4645025" y="2174875"/>
            <a:ext cx="4041775" cy="3951288"/>
          </a:xfrm>
          <a:prstGeom prst="rect">
            <a:avLst/>
          </a:prstGeom>
          <a:noFill/>
          <a:ln>
            <a:noFill/>
          </a:ln>
        </p:spPr>
        <p:txBody>
          <a:bodyPr spcFirstLastPara="1" wrap="square" lIns="91425" tIns="45700" rIns="91425" bIns="45700" anchor="t" anchorCtr="0">
            <a:norm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42" name="Google Shape;42;p18"/>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3" name="Google Shape;43;p18"/>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4" name="Google Shape;44;p18"/>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عنوان فقط" type="titleOnly">
  <p:cSld name="TITLE_ONLY">
    <p:spTree>
      <p:nvGrpSpPr>
        <p:cNvPr id="1" name="Shape 45"/>
        <p:cNvGrpSpPr/>
        <p:nvPr/>
      </p:nvGrpSpPr>
      <p:grpSpPr>
        <a:xfrm>
          <a:off x="0" y="0"/>
          <a:ext cx="0" cy="0"/>
          <a:chOff x="0" y="0"/>
          <a:chExt cx="0" cy="0"/>
        </a:xfrm>
      </p:grpSpPr>
      <p:sp>
        <p:nvSpPr>
          <p:cNvPr id="46" name="Google Shape;46;p19"/>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7" name="Google Shape;47;p19"/>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19"/>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9" name="Google Shape;49;p19"/>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فارغ" type="blank">
  <p:cSld name="BLANK">
    <p:spTree>
      <p:nvGrpSpPr>
        <p:cNvPr id="1" name="Shape 50"/>
        <p:cNvGrpSpPr/>
        <p:nvPr/>
      </p:nvGrpSpPr>
      <p:grpSpPr>
        <a:xfrm>
          <a:off x="0" y="0"/>
          <a:ext cx="0" cy="0"/>
          <a:chOff x="0" y="0"/>
          <a:chExt cx="0" cy="0"/>
        </a:xfrm>
      </p:grpSpPr>
      <p:sp>
        <p:nvSpPr>
          <p:cNvPr id="51" name="Google Shape;51;p20"/>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20"/>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20"/>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محتوى ذو تسمية توضيحية" type="objTx">
  <p:cSld name="OBJECT_WITH_CAPTION_TEXT">
    <p:spTree>
      <p:nvGrpSpPr>
        <p:cNvPr id="1" name="Shape 54"/>
        <p:cNvGrpSpPr/>
        <p:nvPr/>
      </p:nvGrpSpPr>
      <p:grpSpPr>
        <a:xfrm>
          <a:off x="0" y="0"/>
          <a:ext cx="0" cy="0"/>
          <a:chOff x="0" y="0"/>
          <a:chExt cx="0" cy="0"/>
        </a:xfrm>
      </p:grpSpPr>
      <p:sp>
        <p:nvSpPr>
          <p:cNvPr id="55" name="Google Shape;55;p21"/>
          <p:cNvSpPr txBox="1">
            <a:spLocks noGrp="1"/>
          </p:cNvSpPr>
          <p:nvPr>
            <p:ph type="title"/>
          </p:nvPr>
        </p:nvSpPr>
        <p:spPr>
          <a:xfrm>
            <a:off x="457200" y="273050"/>
            <a:ext cx="3008313" cy="1162050"/>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6" name="Google Shape;56;p21"/>
          <p:cNvSpPr txBox="1">
            <a:spLocks noGrp="1"/>
          </p:cNvSpPr>
          <p:nvPr>
            <p:ph type="body" idx="1"/>
          </p:nvPr>
        </p:nvSpPr>
        <p:spPr>
          <a:xfrm>
            <a:off x="3575050" y="273050"/>
            <a:ext cx="5111750" cy="5853113"/>
          </a:xfrm>
          <a:prstGeom prst="rect">
            <a:avLst/>
          </a:prstGeom>
          <a:noFill/>
          <a:ln>
            <a:noFill/>
          </a:ln>
        </p:spPr>
        <p:txBody>
          <a:bodyPr spcFirstLastPara="1" wrap="square" lIns="91425" tIns="45700" rIns="91425" bIns="45700" anchor="t" anchorCtr="0">
            <a:normAutofit/>
          </a:bodyPr>
          <a:lstStyle>
            <a:lvl1pPr marL="457200" lvl="0" indent="-431800" algn="l">
              <a:spcBef>
                <a:spcPts val="640"/>
              </a:spcBef>
              <a:spcAft>
                <a:spcPts val="0"/>
              </a:spcAft>
              <a:buClr>
                <a:schemeClr val="dk1"/>
              </a:buClr>
              <a:buSzPts val="3200"/>
              <a:buChar char="•"/>
              <a:defRPr sz="3200"/>
            </a:lvl1pPr>
            <a:lvl2pPr marL="914400" lvl="1" indent="-406400" algn="l">
              <a:spcBef>
                <a:spcPts val="560"/>
              </a:spcBef>
              <a:spcAft>
                <a:spcPts val="0"/>
              </a:spcAft>
              <a:buClr>
                <a:schemeClr val="dk1"/>
              </a:buClr>
              <a:buSzPts val="2800"/>
              <a:buChar char="–"/>
              <a:defRPr sz="2800"/>
            </a:lvl2pPr>
            <a:lvl3pPr marL="1371600" lvl="2" indent="-381000" algn="l">
              <a:spcBef>
                <a:spcPts val="480"/>
              </a:spcBef>
              <a:spcAft>
                <a:spcPts val="0"/>
              </a:spcAft>
              <a:buClr>
                <a:schemeClr val="dk1"/>
              </a:buClr>
              <a:buSzPts val="2400"/>
              <a:buChar char="•"/>
              <a:defRPr sz="2400"/>
            </a:lvl3pPr>
            <a:lvl4pPr marL="1828800" lvl="3" indent="-355600" algn="l">
              <a:spcBef>
                <a:spcPts val="400"/>
              </a:spcBef>
              <a:spcAft>
                <a:spcPts val="0"/>
              </a:spcAft>
              <a:buClr>
                <a:schemeClr val="dk1"/>
              </a:buClr>
              <a:buSzPts val="2000"/>
              <a:buChar char="–"/>
              <a:defRPr sz="2000"/>
            </a:lvl4pPr>
            <a:lvl5pPr marL="2286000" lvl="4" indent="-355600" algn="l">
              <a:spcBef>
                <a:spcPts val="400"/>
              </a:spcBef>
              <a:spcAft>
                <a:spcPts val="0"/>
              </a:spcAft>
              <a:buClr>
                <a:schemeClr val="dk1"/>
              </a:buClr>
              <a:buSzPts val="2000"/>
              <a:buChar char="»"/>
              <a:defRPr sz="2000"/>
            </a:lvl5pPr>
            <a:lvl6pPr marL="2743200" lvl="5" indent="-355600" algn="l">
              <a:spcBef>
                <a:spcPts val="400"/>
              </a:spcBef>
              <a:spcAft>
                <a:spcPts val="0"/>
              </a:spcAft>
              <a:buClr>
                <a:schemeClr val="dk1"/>
              </a:buClr>
              <a:buSzPts val="2000"/>
              <a:buChar char="•"/>
              <a:defRPr sz="2000"/>
            </a:lvl6pPr>
            <a:lvl7pPr marL="3200400" lvl="6" indent="-355600" algn="l">
              <a:spcBef>
                <a:spcPts val="400"/>
              </a:spcBef>
              <a:spcAft>
                <a:spcPts val="0"/>
              </a:spcAft>
              <a:buClr>
                <a:schemeClr val="dk1"/>
              </a:buClr>
              <a:buSzPts val="2000"/>
              <a:buChar char="•"/>
              <a:defRPr sz="2000"/>
            </a:lvl7pPr>
            <a:lvl8pPr marL="3657600" lvl="7" indent="-355600" algn="l">
              <a:spcBef>
                <a:spcPts val="400"/>
              </a:spcBef>
              <a:spcAft>
                <a:spcPts val="0"/>
              </a:spcAft>
              <a:buClr>
                <a:schemeClr val="dk1"/>
              </a:buClr>
              <a:buSzPts val="2000"/>
              <a:buChar char="•"/>
              <a:defRPr sz="2000"/>
            </a:lvl8pPr>
            <a:lvl9pPr marL="4114800" lvl="8" indent="-355600" algn="l">
              <a:spcBef>
                <a:spcPts val="400"/>
              </a:spcBef>
              <a:spcAft>
                <a:spcPts val="0"/>
              </a:spcAft>
              <a:buClr>
                <a:schemeClr val="dk1"/>
              </a:buClr>
              <a:buSzPts val="2000"/>
              <a:buChar char="•"/>
              <a:defRPr sz="2000"/>
            </a:lvl9pPr>
          </a:lstStyle>
          <a:p>
            <a:endParaRPr/>
          </a:p>
        </p:txBody>
      </p:sp>
      <p:sp>
        <p:nvSpPr>
          <p:cNvPr id="57" name="Google Shape;57;p21"/>
          <p:cNvSpPr txBox="1">
            <a:spLocks noGrp="1"/>
          </p:cNvSpPr>
          <p:nvPr>
            <p:ph type="body" idx="2"/>
          </p:nvPr>
        </p:nvSpPr>
        <p:spPr>
          <a:xfrm>
            <a:off x="457200" y="1435100"/>
            <a:ext cx="3008313" cy="4691063"/>
          </a:xfrm>
          <a:prstGeom prst="rect">
            <a:avLst/>
          </a:prstGeom>
          <a:noFill/>
          <a:ln>
            <a:noFill/>
          </a:ln>
        </p:spPr>
        <p:txBody>
          <a:bodyPr spcFirstLastPara="1" wrap="square" lIns="91425" tIns="45700" rIns="91425" bIns="45700" anchor="t" anchorCtr="0">
            <a:norm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58" name="Google Shape;58;p21"/>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21"/>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21"/>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صورة ذو تسمية توضيحية" type="picTx">
  <p:cSld name="PICTURE_WITH_CAPTION_TEXT">
    <p:spTree>
      <p:nvGrpSpPr>
        <p:cNvPr id="1" name="Shape 61"/>
        <p:cNvGrpSpPr/>
        <p:nvPr/>
      </p:nvGrpSpPr>
      <p:grpSpPr>
        <a:xfrm>
          <a:off x="0" y="0"/>
          <a:ext cx="0" cy="0"/>
          <a:chOff x="0" y="0"/>
          <a:chExt cx="0" cy="0"/>
        </a:xfrm>
      </p:grpSpPr>
      <p:sp>
        <p:nvSpPr>
          <p:cNvPr id="62" name="Google Shape;62;p22"/>
          <p:cNvSpPr txBox="1">
            <a:spLocks noGrp="1"/>
          </p:cNvSpPr>
          <p:nvPr>
            <p:ph type="title"/>
          </p:nvPr>
        </p:nvSpPr>
        <p:spPr>
          <a:xfrm>
            <a:off x="1792288" y="4800600"/>
            <a:ext cx="5486400" cy="566738"/>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3" name="Google Shape;63;p22"/>
          <p:cNvSpPr>
            <a:spLocks noGrp="1"/>
          </p:cNvSpPr>
          <p:nvPr>
            <p:ph type="pic" idx="2"/>
          </p:nvPr>
        </p:nvSpPr>
        <p:spPr>
          <a:xfrm>
            <a:off x="1792288" y="612775"/>
            <a:ext cx="5486400" cy="4114800"/>
          </a:xfrm>
          <a:prstGeom prst="rect">
            <a:avLst/>
          </a:prstGeom>
          <a:noFill/>
          <a:ln>
            <a:noFill/>
          </a:ln>
        </p:spPr>
      </p:sp>
      <p:sp>
        <p:nvSpPr>
          <p:cNvPr id="64" name="Google Shape;64;p22"/>
          <p:cNvSpPr txBox="1">
            <a:spLocks noGrp="1"/>
          </p:cNvSpPr>
          <p:nvPr>
            <p:ph type="body" idx="1"/>
          </p:nvPr>
        </p:nvSpPr>
        <p:spPr>
          <a:xfrm>
            <a:off x="1792288" y="5367338"/>
            <a:ext cx="5486400" cy="804862"/>
          </a:xfrm>
          <a:prstGeom prst="rect">
            <a:avLst/>
          </a:prstGeom>
          <a:noFill/>
          <a:ln>
            <a:noFill/>
          </a:ln>
        </p:spPr>
        <p:txBody>
          <a:bodyPr spcFirstLastPara="1" wrap="square" lIns="91425" tIns="45700" rIns="91425" bIns="45700" anchor="t" anchorCtr="0">
            <a:norm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65" name="Google Shape;65;p22"/>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6" name="Google Shape;66;p22"/>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7" name="Google Shape;67;p22"/>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3"/>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marR="0" lvl="0" algn="ctr"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13"/>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8" name="Google Shape;8;p13"/>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13"/>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13"/>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1"/>
          <p:cNvSpPr txBox="1">
            <a:spLocks noGrp="1"/>
          </p:cNvSpPr>
          <p:nvPr>
            <p:ph type="ctrTitle"/>
          </p:nvPr>
        </p:nvSpPr>
        <p:spPr>
          <a:xfrm>
            <a:off x="2104053" y="2160639"/>
            <a:ext cx="8209985" cy="1470025"/>
          </a:xfrm>
          <a:prstGeom prst="rect">
            <a:avLst/>
          </a:prstGeom>
          <a:noFill/>
          <a:ln>
            <a:noFill/>
          </a:ln>
        </p:spPr>
        <p:txBody>
          <a:bodyPr spcFirstLastPara="1" wrap="square" lIns="91425" tIns="45700" rIns="91425" bIns="45700" anchor="ctr" anchorCtr="0">
            <a:normAutofit/>
          </a:bodyPr>
          <a:lstStyle/>
          <a:p>
            <a:pPr marL="2743200" lvl="0" rtl="1">
              <a:spcBef>
                <a:spcPts val="640"/>
              </a:spcBef>
            </a:pPr>
            <a:r>
              <a:rPr lang="en-US" sz="4000"/>
              <a:t>The Different Waves of Feminism Movement</a:t>
            </a:r>
            <a:endParaRPr sz="5200" dirty="0"/>
          </a:p>
        </p:txBody>
      </p:sp>
      <p:sp>
        <p:nvSpPr>
          <p:cNvPr id="85" name="Google Shape;85;p1"/>
          <p:cNvSpPr txBox="1">
            <a:spLocks noGrp="1"/>
          </p:cNvSpPr>
          <p:nvPr>
            <p:ph type="subTitle" idx="1"/>
          </p:nvPr>
        </p:nvSpPr>
        <p:spPr>
          <a:xfrm>
            <a:off x="171450" y="5943600"/>
            <a:ext cx="3662363" cy="457200"/>
          </a:xfrm>
          <a:prstGeom prst="rect">
            <a:avLst/>
          </a:prstGeom>
          <a:noFill/>
          <a:ln>
            <a:noFill/>
          </a:ln>
        </p:spPr>
        <p:txBody>
          <a:bodyPr spcFirstLastPara="1" wrap="square" lIns="91425" tIns="45700" rIns="91425" bIns="45700" anchor="t" anchorCtr="0">
            <a:normAutofit/>
          </a:bodyPr>
          <a:lstStyle/>
          <a:p>
            <a:pPr marL="0" lvl="0" indent="0" algn="ctr" rtl="0">
              <a:spcBef>
                <a:spcPts val="0"/>
              </a:spcBef>
              <a:spcAft>
                <a:spcPts val="0"/>
              </a:spcAft>
              <a:buClr>
                <a:schemeClr val="dk1"/>
              </a:buClr>
              <a:buSzPts val="2000"/>
              <a:buNone/>
            </a:pPr>
            <a:r>
              <a:rPr lang="en-US" sz="2000" dirty="0" err="1">
                <a:solidFill>
                  <a:schemeClr val="dk1"/>
                </a:solidFill>
              </a:rPr>
              <a:t>Rudena</a:t>
            </a:r>
            <a:r>
              <a:rPr lang="en-US" sz="2000" dirty="0">
                <a:solidFill>
                  <a:schemeClr val="dk1"/>
                </a:solidFill>
              </a:rPr>
              <a:t> </a:t>
            </a:r>
            <a:r>
              <a:rPr lang="en-US" sz="2000" dirty="0" err="1">
                <a:solidFill>
                  <a:schemeClr val="dk1"/>
                </a:solidFill>
              </a:rPr>
              <a:t>Bettamer</a:t>
            </a:r>
            <a:r>
              <a:rPr lang="en-US" sz="2000" dirty="0">
                <a:solidFill>
                  <a:schemeClr val="dk1"/>
                </a:solidFill>
              </a:rPr>
              <a:t> 2886 </a:t>
            </a:r>
            <a:endParaRPr sz="2000" dirty="0">
              <a:solidFill>
                <a:schemeClr val="dk1"/>
              </a:solidFill>
            </a:endParaRPr>
          </a:p>
        </p:txBody>
      </p:sp>
      <p:pic>
        <p:nvPicPr>
          <p:cNvPr id="86" name="Google Shape;86;p1"/>
          <p:cNvPicPr preferRelativeResize="0"/>
          <p:nvPr/>
        </p:nvPicPr>
        <p:blipFill rotWithShape="1">
          <a:blip r:embed="rId3">
            <a:alphaModFix/>
          </a:blip>
          <a:srcRect/>
          <a:stretch/>
        </p:blipFill>
        <p:spPr>
          <a:xfrm>
            <a:off x="7410450" y="28575"/>
            <a:ext cx="1181100" cy="1190625"/>
          </a:xfrm>
          <a:prstGeom prst="rect">
            <a:avLst/>
          </a:prstGeom>
          <a:noFill/>
          <a:ln>
            <a:noFill/>
          </a:ln>
        </p:spPr>
      </p:pic>
      <p:pic>
        <p:nvPicPr>
          <p:cNvPr id="87" name="Google Shape;87;p1"/>
          <p:cNvPicPr preferRelativeResize="0"/>
          <p:nvPr/>
        </p:nvPicPr>
        <p:blipFill rotWithShape="1">
          <a:blip r:embed="rId4">
            <a:alphaModFix/>
          </a:blip>
          <a:srcRect/>
          <a:stretch/>
        </p:blipFill>
        <p:spPr>
          <a:xfrm>
            <a:off x="381000" y="150524"/>
            <a:ext cx="1371600" cy="866775"/>
          </a:xfrm>
          <a:prstGeom prst="rect">
            <a:avLst/>
          </a:prstGeom>
          <a:noFill/>
          <a:ln>
            <a:noFill/>
          </a:ln>
        </p:spPr>
      </p:pic>
      <p:sp>
        <p:nvSpPr>
          <p:cNvPr id="88" name="Google Shape;88;p1"/>
          <p:cNvSpPr txBox="1"/>
          <p:nvPr/>
        </p:nvSpPr>
        <p:spPr>
          <a:xfrm>
            <a:off x="2305050" y="229969"/>
            <a:ext cx="5105400" cy="70788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000" b="0" i="0" u="none" strike="noStrike" cap="none">
                <a:solidFill>
                  <a:srgbClr val="953734"/>
                </a:solidFill>
                <a:latin typeface="Calibri"/>
                <a:ea typeface="Calibri"/>
                <a:cs typeface="Calibri"/>
                <a:sym typeface="Calibri"/>
              </a:rPr>
              <a:t>Libyan International Medical University </a:t>
            </a:r>
            <a:endParaRPr/>
          </a:p>
          <a:p>
            <a:pPr marL="0" marR="0" lvl="0" indent="0" algn="l" rtl="0">
              <a:spcBef>
                <a:spcPts val="0"/>
              </a:spcBef>
              <a:spcAft>
                <a:spcPts val="0"/>
              </a:spcAft>
              <a:buNone/>
            </a:pPr>
            <a:r>
              <a:rPr lang="en-US" sz="2000">
                <a:solidFill>
                  <a:srgbClr val="953734"/>
                </a:solidFill>
                <a:latin typeface="Calibri"/>
                <a:ea typeface="Calibri"/>
                <a:cs typeface="Calibri"/>
                <a:sym typeface="Calibri"/>
              </a:rPr>
              <a:t>       Faculty of Business Administrator</a:t>
            </a:r>
            <a:endParaRPr sz="2000">
              <a:solidFill>
                <a:srgbClr val="953734"/>
              </a:solidFill>
              <a:latin typeface="Calibri"/>
              <a:ea typeface="Calibri"/>
              <a:cs typeface="Calibri"/>
              <a:sym typeface="Calibri"/>
            </a:endParaRPr>
          </a:p>
        </p:txBody>
      </p:sp>
      <p:sp>
        <p:nvSpPr>
          <p:cNvPr id="89" name="Google Shape;89;p1"/>
          <p:cNvSpPr txBox="1"/>
          <p:nvPr/>
        </p:nvSpPr>
        <p:spPr>
          <a:xfrm>
            <a:off x="533400" y="6287571"/>
            <a:ext cx="3141309"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chemeClr val="dk1"/>
                </a:solidFill>
                <a:latin typeface="Calibri"/>
                <a:ea typeface="Calibri"/>
                <a:cs typeface="Calibri"/>
                <a:sym typeface="Calibri"/>
              </a:rPr>
              <a:t>Rudena_bettamer@limu.edu.ly</a:t>
            </a:r>
            <a:endParaRPr sz="1800">
              <a:solidFill>
                <a:schemeClr val="dk1"/>
              </a:solidFill>
              <a:latin typeface="Calibri"/>
              <a:ea typeface="Calibri"/>
              <a:cs typeface="Calibri"/>
              <a:sym typeface="Calibri"/>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53"/>
        <p:cNvGrpSpPr/>
        <p:nvPr/>
      </p:nvGrpSpPr>
      <p:grpSpPr>
        <a:xfrm>
          <a:off x="0" y="0"/>
          <a:ext cx="0" cy="0"/>
          <a:chOff x="0" y="0"/>
          <a:chExt cx="0" cy="0"/>
        </a:xfrm>
      </p:grpSpPr>
      <p:sp>
        <p:nvSpPr>
          <p:cNvPr id="154" name="Google Shape;154;p10"/>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p>
            <a:pPr marL="0" lvl="0" indent="0" algn="just" rtl="0">
              <a:spcBef>
                <a:spcPts val="0"/>
              </a:spcBef>
              <a:spcAft>
                <a:spcPts val="0"/>
              </a:spcAft>
              <a:buClr>
                <a:srgbClr val="FF0000"/>
              </a:buClr>
              <a:buSzPts val="4400"/>
              <a:buFont typeface="Calibri"/>
              <a:buNone/>
            </a:pPr>
            <a:r>
              <a:rPr lang="en-US" b="1" i="1">
                <a:solidFill>
                  <a:srgbClr val="FF0000"/>
                </a:solidFill>
              </a:rPr>
              <a:t>Conclusion:</a:t>
            </a:r>
            <a:endParaRPr b="1" i="1">
              <a:solidFill>
                <a:srgbClr val="FF0000"/>
              </a:solidFill>
            </a:endParaRPr>
          </a:p>
        </p:txBody>
      </p:sp>
      <p:sp>
        <p:nvSpPr>
          <p:cNvPr id="155" name="Google Shape;155;p10"/>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Clr>
                <a:schemeClr val="dk1"/>
              </a:buClr>
              <a:buSzPts val="3200"/>
              <a:buNone/>
            </a:pPr>
            <a:r>
              <a:rPr lang="en-US"/>
              <a:t> Women became more active in the labour movement. As their female membership increased, unions began to fight for such reforms as affirmative action, pay equity, day care, and equal pension plans for women workers.</a:t>
            </a:r>
            <a:endParaRPr/>
          </a:p>
        </p:txBody>
      </p:sp>
      <p:sp>
        <p:nvSpPr>
          <p:cNvPr id="156" name="Google Shape;156;p10"/>
          <p:cNvSpPr txBox="1"/>
          <p:nvPr/>
        </p:nvSpPr>
        <p:spPr>
          <a:xfrm>
            <a:off x="8572698" y="6400800"/>
            <a:ext cx="418704"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chemeClr val="dk1"/>
                </a:solidFill>
                <a:latin typeface="Calibri"/>
                <a:ea typeface="Calibri"/>
                <a:cs typeface="Calibri"/>
                <a:sym typeface="Calibri"/>
              </a:rPr>
              <a:t>10</a:t>
            </a:r>
            <a:endParaRPr sz="1800">
              <a:solidFill>
                <a:schemeClr val="dk1"/>
              </a:solidFill>
              <a:latin typeface="Calibri"/>
              <a:ea typeface="Calibri"/>
              <a:cs typeface="Calibri"/>
              <a:sym typeface="Calibri"/>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1" name="Google Shape;161;p11"/>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p>
            <a:pPr marL="0" lvl="0" indent="0" algn="just" rtl="0">
              <a:spcBef>
                <a:spcPts val="0"/>
              </a:spcBef>
              <a:spcAft>
                <a:spcPts val="0"/>
              </a:spcAft>
              <a:buClr>
                <a:srgbClr val="FF0000"/>
              </a:buClr>
              <a:buSzPts val="4400"/>
              <a:buFont typeface="Calibri"/>
              <a:buNone/>
            </a:pPr>
            <a:r>
              <a:rPr lang="en-US" b="1" i="1">
                <a:solidFill>
                  <a:srgbClr val="FF0000"/>
                </a:solidFill>
              </a:rPr>
              <a:t>References: </a:t>
            </a:r>
            <a:endParaRPr b="1" i="1">
              <a:solidFill>
                <a:srgbClr val="FF0000"/>
              </a:solidFill>
            </a:endParaRPr>
          </a:p>
        </p:txBody>
      </p:sp>
      <p:sp>
        <p:nvSpPr>
          <p:cNvPr id="162" name="Google Shape;162;p11"/>
          <p:cNvSpPr txBox="1">
            <a:spLocks noGrp="1"/>
          </p:cNvSpPr>
          <p:nvPr>
            <p:ph type="body" idx="1"/>
          </p:nvPr>
        </p:nvSpPr>
        <p:spPr>
          <a:xfrm>
            <a:off x="457200" y="1600201"/>
            <a:ext cx="7391400" cy="4267200"/>
          </a:xfrm>
          <a:prstGeom prst="rect">
            <a:avLst/>
          </a:prstGeom>
          <a:noFill/>
          <a:ln>
            <a:noFill/>
          </a:ln>
        </p:spPr>
        <p:txBody>
          <a:bodyPr spcFirstLastPara="1" wrap="square" lIns="91425" tIns="45700" rIns="91425" bIns="45700" anchor="t" anchorCtr="0">
            <a:normAutofit/>
          </a:bodyPr>
          <a:lstStyle/>
          <a:p>
            <a:pPr marL="342900" lvl="0" indent="-342900" algn="l" rtl="0">
              <a:spcBef>
                <a:spcPts val="0"/>
              </a:spcBef>
              <a:spcAft>
                <a:spcPts val="0"/>
              </a:spcAft>
              <a:buClr>
                <a:schemeClr val="dk1"/>
              </a:buClr>
              <a:buSzPts val="2000"/>
              <a:buChar char="•"/>
            </a:pPr>
            <a:r>
              <a:rPr lang="en-US" sz="2000"/>
              <a:t>Bettamer, R. H. (2021, February 28). Types of feminism: The Four waves. Human Rights Careers. Retrieved November 8, 2021, from https://www.humanrightscareers.com/issues/types-of-feminism-the-four-waves/. </a:t>
            </a:r>
            <a:endParaRPr/>
          </a:p>
          <a:p>
            <a:pPr marL="342900" lvl="0" indent="-342900" algn="l" rtl="0">
              <a:spcBef>
                <a:spcPts val="400"/>
              </a:spcBef>
              <a:spcAft>
                <a:spcPts val="0"/>
              </a:spcAft>
              <a:buClr>
                <a:schemeClr val="dk1"/>
              </a:buClr>
              <a:buSzPts val="2000"/>
              <a:buChar char="•"/>
            </a:pPr>
            <a:r>
              <a:rPr lang="en-US" sz="2000"/>
              <a:t>Bettamer, R. H. (2021, February 28). Types of feminism: The Four waves. Human Rights Careers. Retrieved November 8, 2021, from https://www.humanrightscareers.com/issues/types-of-feminism-the-four-waves/.</a:t>
            </a:r>
            <a:endParaRPr/>
          </a:p>
        </p:txBody>
      </p:sp>
      <p:sp>
        <p:nvSpPr>
          <p:cNvPr id="163" name="Google Shape;163;p11"/>
          <p:cNvSpPr txBox="1"/>
          <p:nvPr/>
        </p:nvSpPr>
        <p:spPr>
          <a:xfrm>
            <a:off x="8553648" y="6292334"/>
            <a:ext cx="418704"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chemeClr val="dk1"/>
                </a:solidFill>
                <a:latin typeface="Calibri"/>
                <a:ea typeface="Calibri"/>
                <a:cs typeface="Calibri"/>
                <a:sym typeface="Calibri"/>
              </a:rPr>
              <a:t>11</a:t>
            </a:r>
            <a:endParaRPr sz="1800">
              <a:solidFill>
                <a:schemeClr val="dk1"/>
              </a:solidFill>
              <a:latin typeface="Calibri"/>
              <a:ea typeface="Calibri"/>
              <a:cs typeface="Calibri"/>
              <a:sym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sp>
        <p:nvSpPr>
          <p:cNvPr id="168" name="Google Shape;168;p12"/>
          <p:cNvSpPr txBox="1">
            <a:spLocks noGrp="1"/>
          </p:cNvSpPr>
          <p:nvPr>
            <p:ph type="title"/>
          </p:nvPr>
        </p:nvSpPr>
        <p:spPr>
          <a:xfrm>
            <a:off x="457200" y="2895600"/>
            <a:ext cx="8229600" cy="11430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Clr>
                <a:srgbClr val="FF0000"/>
              </a:buClr>
              <a:buSzPts val="7200"/>
              <a:buFont typeface="Calibri"/>
              <a:buNone/>
            </a:pPr>
            <a:r>
              <a:rPr lang="en-US" sz="7200" b="1" i="1">
                <a:solidFill>
                  <a:srgbClr val="FF0000"/>
                </a:solidFill>
              </a:rPr>
              <a:t>Thank you </a:t>
            </a:r>
            <a:endParaRPr sz="7200" b="1" i="1">
              <a:solidFill>
                <a:srgbClr val="FF0000"/>
              </a:solidFill>
            </a:endParaRPr>
          </a:p>
        </p:txBody>
      </p:sp>
      <p:sp>
        <p:nvSpPr>
          <p:cNvPr id="169" name="Google Shape;169;p12"/>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p>
            <a:pPr marL="342900" lvl="0" indent="-139700" algn="l" rtl="0">
              <a:spcBef>
                <a:spcPts val="0"/>
              </a:spcBef>
              <a:spcAft>
                <a:spcPts val="0"/>
              </a:spcAft>
              <a:buClr>
                <a:schemeClr val="dk1"/>
              </a:buClr>
              <a:buSzPts val="3200"/>
              <a:buNone/>
            </a:pPr>
            <a:endParaRPr/>
          </a:p>
        </p:txBody>
      </p:sp>
      <p:sp>
        <p:nvSpPr>
          <p:cNvPr id="170" name="Google Shape;170;p12"/>
          <p:cNvSpPr txBox="1"/>
          <p:nvPr/>
        </p:nvSpPr>
        <p:spPr>
          <a:xfrm>
            <a:off x="8438952" y="6236732"/>
            <a:ext cx="418704"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chemeClr val="dk1"/>
                </a:solidFill>
                <a:latin typeface="Calibri"/>
                <a:ea typeface="Calibri"/>
                <a:cs typeface="Calibri"/>
                <a:sym typeface="Calibri"/>
              </a:rPr>
              <a:t>12</a:t>
            </a:r>
            <a:endParaRPr sz="1800">
              <a:solidFill>
                <a:schemeClr val="dk1"/>
              </a:solidFill>
              <a:latin typeface="Calibri"/>
              <a:ea typeface="Calibri"/>
              <a:cs typeface="Calibri"/>
              <a:sym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Google Shape;95;p2"/>
          <p:cNvSpPr txBox="1">
            <a:spLocks noGrp="1"/>
          </p:cNvSpPr>
          <p:nvPr>
            <p:ph type="title"/>
          </p:nvPr>
        </p:nvSpPr>
        <p:spPr>
          <a:xfrm>
            <a:off x="-990600" y="609600"/>
            <a:ext cx="7162800" cy="1066800"/>
          </a:xfrm>
          <a:prstGeom prst="rect">
            <a:avLst/>
          </a:prstGeom>
          <a:noFill/>
          <a:ln>
            <a:noFill/>
          </a:ln>
        </p:spPr>
        <p:txBody>
          <a:bodyPr spcFirstLastPara="1" wrap="square" lIns="91425" tIns="45700" rIns="91425" bIns="45700" anchor="ctr" anchorCtr="0">
            <a:normAutofit/>
          </a:bodyPr>
          <a:lstStyle/>
          <a:p>
            <a:pPr marL="0" lvl="0" indent="0" rtl="0">
              <a:spcBef>
                <a:spcPts val="0"/>
              </a:spcBef>
              <a:spcAft>
                <a:spcPts val="0"/>
              </a:spcAft>
              <a:buClr>
                <a:srgbClr val="FF0000"/>
              </a:buClr>
              <a:buSzPts val="4400"/>
              <a:buFont typeface="Calibri"/>
              <a:buNone/>
            </a:pPr>
            <a:r>
              <a:rPr lang="en-US" b="1" dirty="0">
                <a:solidFill>
                  <a:srgbClr val="FF0000"/>
                </a:solidFill>
              </a:rPr>
              <a:t>Table</a:t>
            </a:r>
            <a:r>
              <a:rPr lang="en-US" b="1" i="1" dirty="0">
                <a:solidFill>
                  <a:srgbClr val="FF0000"/>
                </a:solidFill>
              </a:rPr>
              <a:t> </a:t>
            </a:r>
            <a:r>
              <a:rPr lang="en-US" b="1" dirty="0" smtClean="0">
                <a:solidFill>
                  <a:srgbClr val="FF0000"/>
                </a:solidFill>
              </a:rPr>
              <a:t>of</a:t>
            </a:r>
            <a:r>
              <a:rPr lang="en-US" b="1" i="1" dirty="0" smtClean="0">
                <a:solidFill>
                  <a:srgbClr val="FF0000"/>
                </a:solidFill>
              </a:rPr>
              <a:t> </a:t>
            </a:r>
            <a:r>
              <a:rPr lang="en-US" b="1" dirty="0">
                <a:solidFill>
                  <a:srgbClr val="FF0000"/>
                </a:solidFill>
              </a:rPr>
              <a:t>Content</a:t>
            </a:r>
            <a:r>
              <a:rPr lang="en-US" b="1" i="1" dirty="0">
                <a:solidFill>
                  <a:srgbClr val="FF0000"/>
                </a:solidFill>
              </a:rPr>
              <a:t>:</a:t>
            </a:r>
            <a:endParaRPr b="1" i="1" dirty="0">
              <a:solidFill>
                <a:srgbClr val="FF0000"/>
              </a:solidFill>
            </a:endParaRPr>
          </a:p>
        </p:txBody>
      </p:sp>
      <p:sp>
        <p:nvSpPr>
          <p:cNvPr id="96" name="Google Shape;96;p2"/>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lnSpcReduction="10000"/>
          </a:bodyPr>
          <a:lstStyle/>
          <a:p>
            <a:pPr marL="342900" lvl="0" indent="-342900" algn="just" rtl="0">
              <a:spcBef>
                <a:spcPts val="0"/>
              </a:spcBef>
              <a:spcAft>
                <a:spcPts val="0"/>
              </a:spcAft>
              <a:buClr>
                <a:schemeClr val="dk1"/>
              </a:buClr>
              <a:buSzPts val="3200"/>
              <a:buChar char="•"/>
            </a:pPr>
            <a:r>
              <a:rPr lang="en-US" dirty="0"/>
              <a:t>Introduction </a:t>
            </a:r>
            <a:endParaRPr dirty="0"/>
          </a:p>
          <a:p>
            <a:pPr marL="342900" lvl="0" indent="-342900" algn="just" rtl="0">
              <a:spcBef>
                <a:spcPts val="640"/>
              </a:spcBef>
              <a:spcAft>
                <a:spcPts val="0"/>
              </a:spcAft>
              <a:buClr>
                <a:schemeClr val="dk1"/>
              </a:buClr>
              <a:buSzPts val="3200"/>
              <a:buChar char="•"/>
            </a:pPr>
            <a:r>
              <a:rPr lang="en-US" dirty="0"/>
              <a:t>Feminism concept </a:t>
            </a:r>
            <a:endParaRPr dirty="0"/>
          </a:p>
          <a:p>
            <a:pPr marL="342900" lvl="0" indent="-342900" algn="just" rtl="0">
              <a:spcBef>
                <a:spcPts val="640"/>
              </a:spcBef>
              <a:spcAft>
                <a:spcPts val="0"/>
              </a:spcAft>
              <a:buClr>
                <a:schemeClr val="dk1"/>
              </a:buClr>
              <a:buSzPts val="3200"/>
              <a:buChar char="•"/>
            </a:pPr>
            <a:r>
              <a:rPr lang="en-US" dirty="0"/>
              <a:t>The First Wave </a:t>
            </a:r>
            <a:endParaRPr dirty="0"/>
          </a:p>
          <a:p>
            <a:pPr marL="342900" lvl="0" indent="-342900" algn="just" rtl="0">
              <a:spcBef>
                <a:spcPts val="640"/>
              </a:spcBef>
              <a:spcAft>
                <a:spcPts val="0"/>
              </a:spcAft>
              <a:buClr>
                <a:schemeClr val="dk1"/>
              </a:buClr>
              <a:buSzPts val="3200"/>
              <a:buChar char="•"/>
            </a:pPr>
            <a:r>
              <a:rPr lang="en-US" dirty="0"/>
              <a:t>The Second Wave </a:t>
            </a:r>
            <a:endParaRPr dirty="0"/>
          </a:p>
          <a:p>
            <a:pPr marL="342900" lvl="0" indent="-254000" algn="just" rtl="0">
              <a:spcBef>
                <a:spcPts val="640"/>
              </a:spcBef>
              <a:spcAft>
                <a:spcPts val="0"/>
              </a:spcAft>
              <a:buSzPts val="1800"/>
              <a:buChar char="•"/>
            </a:pPr>
            <a:r>
              <a:rPr lang="en-US" dirty="0"/>
              <a:t>The Third Wave </a:t>
            </a:r>
            <a:endParaRPr dirty="0"/>
          </a:p>
          <a:p>
            <a:pPr marL="342900" lvl="0" indent="-254000" algn="just" rtl="0">
              <a:spcBef>
                <a:spcPts val="640"/>
              </a:spcBef>
              <a:spcAft>
                <a:spcPts val="0"/>
              </a:spcAft>
              <a:buSzPts val="1800"/>
              <a:buChar char="•"/>
            </a:pPr>
            <a:r>
              <a:rPr lang="en-US" dirty="0"/>
              <a:t>The Fourth Wave </a:t>
            </a:r>
            <a:endParaRPr dirty="0"/>
          </a:p>
          <a:p>
            <a:pPr marL="342900" lvl="0" indent="-342900" algn="just" rtl="0">
              <a:spcBef>
                <a:spcPts val="640"/>
              </a:spcBef>
              <a:spcAft>
                <a:spcPts val="0"/>
              </a:spcAft>
              <a:buClr>
                <a:schemeClr val="dk1"/>
              </a:buClr>
              <a:buSzPts val="3200"/>
              <a:buChar char="•"/>
            </a:pPr>
            <a:r>
              <a:rPr lang="en-US" dirty="0"/>
              <a:t>Conclusion </a:t>
            </a:r>
            <a:endParaRPr dirty="0"/>
          </a:p>
          <a:p>
            <a:pPr marL="342900" lvl="0" indent="-342900" algn="just" rtl="0">
              <a:spcBef>
                <a:spcPts val="640"/>
              </a:spcBef>
              <a:spcAft>
                <a:spcPts val="0"/>
              </a:spcAft>
              <a:buClr>
                <a:schemeClr val="dk1"/>
              </a:buClr>
              <a:buSzPts val="3200"/>
              <a:buChar char="•"/>
            </a:pPr>
            <a:r>
              <a:rPr lang="en-US" dirty="0"/>
              <a:t>References </a:t>
            </a:r>
            <a:endParaRPr dirty="0"/>
          </a:p>
        </p:txBody>
      </p:sp>
      <p:sp>
        <p:nvSpPr>
          <p:cNvPr id="97" name="Google Shape;97;p2"/>
          <p:cNvSpPr txBox="1"/>
          <p:nvPr/>
        </p:nvSpPr>
        <p:spPr>
          <a:xfrm>
            <a:off x="8686800" y="6324600"/>
            <a:ext cx="377886"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chemeClr val="dk1"/>
                </a:solidFill>
                <a:latin typeface="Calibri"/>
                <a:ea typeface="Calibri"/>
                <a:cs typeface="Calibri"/>
                <a:sym typeface="Calibri"/>
              </a:rPr>
              <a:t>2</a:t>
            </a:r>
            <a:endParaRPr sz="1800">
              <a:solidFill>
                <a:schemeClr val="dk1"/>
              </a:solidFill>
              <a:latin typeface="Calibri"/>
              <a:ea typeface="Calibri"/>
              <a:cs typeface="Calibri"/>
              <a:sym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Google Shape;102;p3"/>
          <p:cNvSpPr txBox="1">
            <a:spLocks noGrp="1"/>
          </p:cNvSpPr>
          <p:nvPr>
            <p:ph type="title"/>
          </p:nvPr>
        </p:nvSpPr>
        <p:spPr>
          <a:xfrm>
            <a:off x="-990600" y="533400"/>
            <a:ext cx="5715000" cy="914400"/>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FF0000"/>
              </a:buClr>
              <a:buSzPts val="4400"/>
              <a:buFont typeface="Calibri"/>
              <a:buNone/>
            </a:pPr>
            <a:r>
              <a:rPr lang="en-US" b="1" i="1">
                <a:solidFill>
                  <a:srgbClr val="FF0000"/>
                </a:solidFill>
              </a:rPr>
              <a:t>Objective:</a:t>
            </a:r>
            <a:endParaRPr b="1" i="1">
              <a:solidFill>
                <a:srgbClr val="FF0000"/>
              </a:solidFill>
            </a:endParaRPr>
          </a:p>
        </p:txBody>
      </p:sp>
      <p:sp>
        <p:nvSpPr>
          <p:cNvPr id="103" name="Google Shape;103;p3"/>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p>
            <a:pPr marL="342900" lvl="0" indent="-342900" algn="just" rtl="0">
              <a:spcBef>
                <a:spcPts val="0"/>
              </a:spcBef>
              <a:spcAft>
                <a:spcPts val="0"/>
              </a:spcAft>
              <a:buClr>
                <a:schemeClr val="dk1"/>
              </a:buClr>
              <a:buSzPts val="3200"/>
              <a:buChar char="•"/>
            </a:pPr>
            <a:r>
              <a:rPr lang="en-US" dirty="0"/>
              <a:t>Identify the different waves of feminism movement.</a:t>
            </a:r>
            <a:endParaRPr dirty="0"/>
          </a:p>
        </p:txBody>
      </p:sp>
      <p:sp>
        <p:nvSpPr>
          <p:cNvPr id="104" name="Google Shape;104;p3"/>
          <p:cNvSpPr txBox="1"/>
          <p:nvPr/>
        </p:nvSpPr>
        <p:spPr>
          <a:xfrm>
            <a:off x="8682037" y="6328291"/>
            <a:ext cx="301686"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chemeClr val="dk1"/>
                </a:solidFill>
                <a:latin typeface="Calibri"/>
                <a:ea typeface="Calibri"/>
                <a:cs typeface="Calibri"/>
                <a:sym typeface="Calibri"/>
              </a:rPr>
              <a:t>3</a:t>
            </a:r>
            <a:endParaRPr sz="1800">
              <a:solidFill>
                <a:schemeClr val="dk1"/>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p4"/>
          <p:cNvSpPr txBox="1">
            <a:spLocks noGrp="1"/>
          </p:cNvSpPr>
          <p:nvPr>
            <p:ph type="title"/>
          </p:nvPr>
        </p:nvSpPr>
        <p:spPr>
          <a:xfrm>
            <a:off x="-1600200" y="381000"/>
            <a:ext cx="7467600" cy="1066800"/>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FF0000"/>
              </a:buClr>
              <a:buSzPts val="4400"/>
              <a:buFont typeface="Calibri"/>
              <a:buNone/>
            </a:pPr>
            <a:r>
              <a:rPr lang="en-US" b="1" i="1">
                <a:solidFill>
                  <a:srgbClr val="FF0000"/>
                </a:solidFill>
              </a:rPr>
              <a:t>Introduction:</a:t>
            </a:r>
            <a:endParaRPr b="1" i="1">
              <a:solidFill>
                <a:srgbClr val="FF0000"/>
              </a:solidFill>
            </a:endParaRPr>
          </a:p>
        </p:txBody>
      </p:sp>
      <p:sp>
        <p:nvSpPr>
          <p:cNvPr id="110" name="Google Shape;110;p4"/>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p>
            <a:pPr marL="342900" lvl="0" indent="-342900" algn="just" rtl="0">
              <a:spcBef>
                <a:spcPts val="0"/>
              </a:spcBef>
              <a:spcAft>
                <a:spcPts val="0"/>
              </a:spcAft>
              <a:buClr>
                <a:schemeClr val="dk1"/>
              </a:buClr>
              <a:buSzPts val="3200"/>
              <a:buChar char="•"/>
            </a:pPr>
            <a:r>
              <a:rPr lang="en-US"/>
              <a:t>Feminism is the belief in full social, economic, and political equality for women. Feminism largely arose in response to Western traditions that restricted the rights of women, but feminist thought has global manifestations and variations.</a:t>
            </a:r>
            <a:endParaRPr/>
          </a:p>
        </p:txBody>
      </p:sp>
      <p:sp>
        <p:nvSpPr>
          <p:cNvPr id="111" name="Google Shape;111;p4"/>
          <p:cNvSpPr txBox="1"/>
          <p:nvPr/>
        </p:nvSpPr>
        <p:spPr>
          <a:xfrm>
            <a:off x="8805862" y="6394966"/>
            <a:ext cx="301686"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chemeClr val="dk1"/>
                </a:solidFill>
                <a:latin typeface="Calibri"/>
                <a:ea typeface="Calibri"/>
                <a:cs typeface="Calibri"/>
                <a:sym typeface="Calibri"/>
              </a:rPr>
              <a:t>4</a:t>
            </a:r>
            <a:endParaRPr sz="1800">
              <a:solidFill>
                <a:schemeClr val="dk1"/>
              </a:solidFill>
              <a:latin typeface="Calibri"/>
              <a:ea typeface="Calibri"/>
              <a:cs typeface="Calibri"/>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116" name="Google Shape;116;p5"/>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chemeClr val="dk1"/>
              </a:buClr>
              <a:buSzPts val="4400"/>
              <a:buFont typeface="Calibri"/>
              <a:buNone/>
            </a:pPr>
            <a:endParaRPr/>
          </a:p>
        </p:txBody>
      </p:sp>
      <p:sp>
        <p:nvSpPr>
          <p:cNvPr id="117" name="Google Shape;117;p5"/>
          <p:cNvSpPr txBox="1">
            <a:spLocks noGrp="1"/>
          </p:cNvSpPr>
          <p:nvPr>
            <p:ph type="body" idx="1"/>
          </p:nvPr>
        </p:nvSpPr>
        <p:spPr>
          <a:xfrm>
            <a:off x="304800" y="1600200"/>
            <a:ext cx="8229600" cy="4525963"/>
          </a:xfrm>
          <a:prstGeom prst="rect">
            <a:avLst/>
          </a:prstGeom>
          <a:noFill/>
          <a:ln>
            <a:noFill/>
          </a:ln>
        </p:spPr>
        <p:txBody>
          <a:bodyPr spcFirstLastPara="1" wrap="square" lIns="91425" tIns="45700" rIns="91425" bIns="45700" anchor="t" anchorCtr="0">
            <a:normAutofit/>
          </a:bodyPr>
          <a:lstStyle/>
          <a:p>
            <a:pPr marL="342900" lvl="0" indent="-342900" algn="just" rtl="0">
              <a:spcBef>
                <a:spcPts val="0"/>
              </a:spcBef>
              <a:spcAft>
                <a:spcPts val="0"/>
              </a:spcAft>
              <a:buClr>
                <a:schemeClr val="dk1"/>
              </a:buClr>
              <a:buSzPts val="3600"/>
              <a:buChar char="•"/>
            </a:pPr>
            <a:r>
              <a:rPr lang="en-US" sz="3600"/>
              <a:t>Feminism is one of the oldest movements in global history. There’s no single definition, but feminism boils down to ending gender discrimination and bringing about gender equality.</a:t>
            </a:r>
            <a:endParaRPr/>
          </a:p>
          <a:p>
            <a:pPr marL="342900" lvl="0" indent="-114300" algn="just" rtl="0">
              <a:spcBef>
                <a:spcPts val="720"/>
              </a:spcBef>
              <a:spcAft>
                <a:spcPts val="0"/>
              </a:spcAft>
              <a:buClr>
                <a:schemeClr val="dk1"/>
              </a:buClr>
              <a:buSzPts val="3600"/>
              <a:buNone/>
            </a:pPr>
            <a:endParaRPr sz="3600"/>
          </a:p>
          <a:p>
            <a:pPr marL="342900" lvl="0" indent="-342900" algn="just" rtl="0">
              <a:spcBef>
                <a:spcPts val="720"/>
              </a:spcBef>
              <a:spcAft>
                <a:spcPts val="0"/>
              </a:spcAft>
              <a:buClr>
                <a:srgbClr val="FF0000"/>
              </a:buClr>
              <a:buSzPts val="3600"/>
              <a:buChar char="•"/>
            </a:pPr>
            <a:r>
              <a:rPr lang="en-US" sz="3600">
                <a:solidFill>
                  <a:srgbClr val="FF0000"/>
                </a:solidFill>
              </a:rPr>
              <a:t>Feminism can be divided into waves:</a:t>
            </a:r>
            <a:endParaRPr sz="3600">
              <a:solidFill>
                <a:srgbClr val="FF0000"/>
              </a:solidFill>
            </a:endParaRPr>
          </a:p>
        </p:txBody>
      </p:sp>
      <p:sp>
        <p:nvSpPr>
          <p:cNvPr id="118" name="Google Shape;118;p5"/>
          <p:cNvSpPr txBox="1"/>
          <p:nvPr/>
        </p:nvSpPr>
        <p:spPr>
          <a:xfrm>
            <a:off x="8688357" y="6411396"/>
            <a:ext cx="301686"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chemeClr val="dk1"/>
                </a:solidFill>
                <a:latin typeface="Calibri"/>
                <a:ea typeface="Calibri"/>
                <a:cs typeface="Calibri"/>
                <a:sym typeface="Calibri"/>
              </a:rPr>
              <a:t>5</a:t>
            </a:r>
            <a:endParaRPr sz="1800">
              <a:solidFill>
                <a:schemeClr val="dk1"/>
              </a:solidFill>
              <a:latin typeface="Calibri"/>
              <a:ea typeface="Calibri"/>
              <a:cs typeface="Calibri"/>
              <a:sym typeface="Calibri"/>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22"/>
        <p:cNvGrpSpPr/>
        <p:nvPr/>
      </p:nvGrpSpPr>
      <p:grpSpPr>
        <a:xfrm>
          <a:off x="0" y="0"/>
          <a:ext cx="0" cy="0"/>
          <a:chOff x="0" y="0"/>
          <a:chExt cx="0" cy="0"/>
        </a:xfrm>
      </p:grpSpPr>
      <p:sp>
        <p:nvSpPr>
          <p:cNvPr id="123" name="Google Shape;123;p6"/>
          <p:cNvSpPr txBox="1">
            <a:spLocks noGrp="1"/>
          </p:cNvSpPr>
          <p:nvPr>
            <p:ph type="title"/>
          </p:nvPr>
        </p:nvSpPr>
        <p:spPr>
          <a:xfrm>
            <a:off x="-1143000" y="381000"/>
            <a:ext cx="6629400" cy="1066800"/>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FF0000"/>
              </a:buClr>
              <a:buSzPts val="4400"/>
              <a:buFont typeface="Calibri"/>
              <a:buNone/>
            </a:pPr>
            <a:r>
              <a:rPr lang="en-US" b="1" i="1">
                <a:solidFill>
                  <a:srgbClr val="FF0000"/>
                </a:solidFill>
              </a:rPr>
              <a:t>The first wave:</a:t>
            </a:r>
            <a:endParaRPr b="1" i="1">
              <a:solidFill>
                <a:srgbClr val="FF0000"/>
              </a:solidFill>
            </a:endParaRPr>
          </a:p>
        </p:txBody>
      </p:sp>
      <p:sp>
        <p:nvSpPr>
          <p:cNvPr id="124" name="Google Shape;124;p6"/>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p>
            <a:pPr marL="342900" lvl="0" indent="-342900" algn="just" rtl="0">
              <a:spcBef>
                <a:spcPts val="0"/>
              </a:spcBef>
              <a:spcAft>
                <a:spcPts val="0"/>
              </a:spcAft>
              <a:buClr>
                <a:schemeClr val="dk1"/>
              </a:buClr>
              <a:buSzPts val="3200"/>
              <a:buChar char="•"/>
            </a:pPr>
            <a:r>
              <a:rPr lang="en-US"/>
              <a:t>First-wave feminism had a fairly simple goal: have society recognize that women are humans, not property. </a:t>
            </a:r>
            <a:endParaRPr/>
          </a:p>
        </p:txBody>
      </p:sp>
      <p:pic>
        <p:nvPicPr>
          <p:cNvPr id="125" name="Google Shape;125;p6"/>
          <p:cNvPicPr preferRelativeResize="0"/>
          <p:nvPr/>
        </p:nvPicPr>
        <p:blipFill rotWithShape="1">
          <a:blip r:embed="rId3">
            <a:alphaModFix/>
          </a:blip>
          <a:srcRect/>
          <a:stretch/>
        </p:blipFill>
        <p:spPr>
          <a:xfrm>
            <a:off x="1219200" y="3276600"/>
            <a:ext cx="6881812" cy="3200400"/>
          </a:xfrm>
          <a:prstGeom prst="rect">
            <a:avLst/>
          </a:prstGeom>
          <a:noFill/>
          <a:ln>
            <a:noFill/>
          </a:ln>
        </p:spPr>
      </p:pic>
      <p:sp>
        <p:nvSpPr>
          <p:cNvPr id="126" name="Google Shape;126;p6"/>
          <p:cNvSpPr txBox="1"/>
          <p:nvPr/>
        </p:nvSpPr>
        <p:spPr>
          <a:xfrm>
            <a:off x="8688357" y="6380678"/>
            <a:ext cx="301686"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chemeClr val="dk1"/>
                </a:solidFill>
                <a:latin typeface="Calibri"/>
                <a:ea typeface="Calibri"/>
                <a:cs typeface="Calibri"/>
                <a:sym typeface="Calibri"/>
              </a:rPr>
              <a:t>6</a:t>
            </a:r>
            <a:endParaRPr sz="1800">
              <a:solidFill>
                <a:schemeClr val="dk1"/>
              </a:solidFill>
              <a:latin typeface="Calibri"/>
              <a:ea typeface="Calibri"/>
              <a:cs typeface="Calibri"/>
              <a:sym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7"/>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p>
            <a:pPr marL="0" lvl="0" indent="0" algn="just" rtl="0">
              <a:spcBef>
                <a:spcPts val="0"/>
              </a:spcBef>
              <a:spcAft>
                <a:spcPts val="0"/>
              </a:spcAft>
              <a:buClr>
                <a:srgbClr val="FF0000"/>
              </a:buClr>
              <a:buSzPts val="4400"/>
              <a:buFont typeface="Calibri"/>
              <a:buNone/>
            </a:pPr>
            <a:r>
              <a:rPr lang="en-US" b="1" i="1">
                <a:solidFill>
                  <a:srgbClr val="FF0000"/>
                </a:solidFill>
              </a:rPr>
              <a:t>The second wave:</a:t>
            </a:r>
            <a:endParaRPr b="1" i="1">
              <a:solidFill>
                <a:srgbClr val="FF0000"/>
              </a:solidFill>
            </a:endParaRPr>
          </a:p>
        </p:txBody>
      </p:sp>
      <p:sp>
        <p:nvSpPr>
          <p:cNvPr id="132" name="Google Shape;132;p7"/>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p>
            <a:pPr marL="342900" lvl="0" indent="-342900" algn="just" rtl="0">
              <a:spcBef>
                <a:spcPts val="0"/>
              </a:spcBef>
              <a:spcAft>
                <a:spcPts val="0"/>
              </a:spcAft>
              <a:buClr>
                <a:schemeClr val="dk1"/>
              </a:buClr>
              <a:buSzPts val="3200"/>
              <a:buChar char="•"/>
            </a:pPr>
            <a:r>
              <a:rPr lang="en-US"/>
              <a:t>It is built on the first wave, which means reducing gender discrimination and giving women access to male dominated spaces and promoting equality.</a:t>
            </a:r>
            <a:endParaRPr/>
          </a:p>
        </p:txBody>
      </p:sp>
      <p:sp>
        <p:nvSpPr>
          <p:cNvPr id="133" name="Google Shape;133;p7"/>
          <p:cNvSpPr txBox="1"/>
          <p:nvPr/>
        </p:nvSpPr>
        <p:spPr>
          <a:xfrm>
            <a:off x="8726457" y="6292334"/>
            <a:ext cx="301686"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chemeClr val="dk1"/>
                </a:solidFill>
                <a:latin typeface="Calibri"/>
                <a:ea typeface="Calibri"/>
                <a:cs typeface="Calibri"/>
                <a:sym typeface="Calibri"/>
              </a:rPr>
              <a:t>7</a:t>
            </a:r>
            <a:endParaRPr sz="1800">
              <a:solidFill>
                <a:schemeClr val="dk1"/>
              </a:solidFill>
              <a:latin typeface="Calibri"/>
              <a:ea typeface="Calibri"/>
              <a:cs typeface="Calibri"/>
              <a:sym typeface="Calibri"/>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37"/>
        <p:cNvGrpSpPr/>
        <p:nvPr/>
      </p:nvGrpSpPr>
      <p:grpSpPr>
        <a:xfrm>
          <a:off x="0" y="0"/>
          <a:ext cx="0" cy="0"/>
          <a:chOff x="0" y="0"/>
          <a:chExt cx="0" cy="0"/>
        </a:xfrm>
      </p:grpSpPr>
      <p:sp>
        <p:nvSpPr>
          <p:cNvPr id="138" name="Google Shape;138;p8"/>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p>
            <a:pPr marL="0" lvl="0" indent="0" algn="just" rtl="0">
              <a:spcBef>
                <a:spcPts val="0"/>
              </a:spcBef>
              <a:spcAft>
                <a:spcPts val="0"/>
              </a:spcAft>
              <a:buClr>
                <a:srgbClr val="FF0000"/>
              </a:buClr>
              <a:buSzPts val="4400"/>
              <a:buFont typeface="Calibri"/>
              <a:buNone/>
            </a:pPr>
            <a:r>
              <a:rPr lang="en-US" b="1" i="1">
                <a:solidFill>
                  <a:srgbClr val="FF0000"/>
                </a:solidFill>
              </a:rPr>
              <a:t>The third wave:</a:t>
            </a:r>
            <a:endParaRPr b="1" i="1">
              <a:solidFill>
                <a:srgbClr val="FF0000"/>
              </a:solidFill>
            </a:endParaRPr>
          </a:p>
        </p:txBody>
      </p:sp>
      <p:sp>
        <p:nvSpPr>
          <p:cNvPr id="139" name="Google Shape;139;p8"/>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p>
            <a:pPr marL="342900" lvl="0" indent="-342900" algn="just" rtl="0">
              <a:spcBef>
                <a:spcPts val="0"/>
              </a:spcBef>
              <a:spcAft>
                <a:spcPts val="0"/>
              </a:spcAft>
              <a:buClr>
                <a:schemeClr val="dk1"/>
              </a:buClr>
              <a:buSzPts val="3200"/>
              <a:buChar char="•"/>
            </a:pPr>
            <a:r>
              <a:rPr lang="en-US"/>
              <a:t>Women enjoyed more rights and power. They were able to think of other aspects of their identity. This was the era of reform, women have become more aware.</a:t>
            </a:r>
            <a:endParaRPr/>
          </a:p>
        </p:txBody>
      </p:sp>
      <p:pic>
        <p:nvPicPr>
          <p:cNvPr id="140" name="Google Shape;140;p8"/>
          <p:cNvPicPr preferRelativeResize="0"/>
          <p:nvPr/>
        </p:nvPicPr>
        <p:blipFill rotWithShape="1">
          <a:blip r:embed="rId3">
            <a:alphaModFix/>
          </a:blip>
          <a:srcRect/>
          <a:stretch/>
        </p:blipFill>
        <p:spPr>
          <a:xfrm>
            <a:off x="4343400" y="3733800"/>
            <a:ext cx="4431425" cy="2524035"/>
          </a:xfrm>
          <a:prstGeom prst="rect">
            <a:avLst/>
          </a:prstGeom>
          <a:noFill/>
          <a:ln>
            <a:noFill/>
          </a:ln>
        </p:spPr>
      </p:pic>
      <p:sp>
        <p:nvSpPr>
          <p:cNvPr id="141" name="Google Shape;141;p8"/>
          <p:cNvSpPr txBox="1"/>
          <p:nvPr/>
        </p:nvSpPr>
        <p:spPr>
          <a:xfrm>
            <a:off x="8626282" y="6380678"/>
            <a:ext cx="301686"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chemeClr val="dk1"/>
                </a:solidFill>
                <a:latin typeface="Calibri"/>
                <a:ea typeface="Calibri"/>
                <a:cs typeface="Calibri"/>
                <a:sym typeface="Calibri"/>
              </a:rPr>
              <a:t>8</a:t>
            </a:r>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sp>
        <p:nvSpPr>
          <p:cNvPr id="146" name="Google Shape;146;p9"/>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p>
            <a:pPr marL="0" lvl="0" indent="0" algn="just" rtl="0">
              <a:spcBef>
                <a:spcPts val="0"/>
              </a:spcBef>
              <a:spcAft>
                <a:spcPts val="0"/>
              </a:spcAft>
              <a:buClr>
                <a:srgbClr val="FF0000"/>
              </a:buClr>
              <a:buSzPts val="4400"/>
              <a:buFont typeface="Calibri"/>
              <a:buNone/>
            </a:pPr>
            <a:r>
              <a:rPr lang="en-US" b="1" i="1">
                <a:solidFill>
                  <a:srgbClr val="FF0000"/>
                </a:solidFill>
              </a:rPr>
              <a:t>The fourth wave:</a:t>
            </a:r>
            <a:endParaRPr b="1" i="1">
              <a:solidFill>
                <a:srgbClr val="FF0000"/>
              </a:solidFill>
            </a:endParaRPr>
          </a:p>
        </p:txBody>
      </p:sp>
      <p:sp>
        <p:nvSpPr>
          <p:cNvPr id="147" name="Google Shape;147;p9"/>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p>
            <a:pPr marL="342900" lvl="0" indent="-342900" algn="just" rtl="0">
              <a:spcBef>
                <a:spcPts val="0"/>
              </a:spcBef>
              <a:spcAft>
                <a:spcPts val="0"/>
              </a:spcAft>
              <a:buClr>
                <a:schemeClr val="dk1"/>
              </a:buClr>
              <a:buSzPts val="3200"/>
              <a:buChar char="•"/>
            </a:pPr>
            <a:r>
              <a:rPr lang="en-US"/>
              <a:t>The fourth wave seeks greater gender equality by focusing on gendered norms and marginalization of women in society.</a:t>
            </a:r>
            <a:endParaRPr/>
          </a:p>
        </p:txBody>
      </p:sp>
      <p:pic>
        <p:nvPicPr>
          <p:cNvPr id="148" name="Google Shape;148;p9"/>
          <p:cNvPicPr preferRelativeResize="0"/>
          <p:nvPr/>
        </p:nvPicPr>
        <p:blipFill rotWithShape="1">
          <a:blip r:embed="rId3">
            <a:alphaModFix/>
          </a:blip>
          <a:srcRect/>
          <a:stretch/>
        </p:blipFill>
        <p:spPr>
          <a:xfrm>
            <a:off x="1828800" y="3810000"/>
            <a:ext cx="5345668" cy="2177534"/>
          </a:xfrm>
          <a:prstGeom prst="rect">
            <a:avLst/>
          </a:prstGeom>
          <a:noFill/>
          <a:ln>
            <a:noFill/>
          </a:ln>
        </p:spPr>
      </p:pic>
      <p:sp>
        <p:nvSpPr>
          <p:cNvPr id="149" name="Google Shape;149;p9"/>
          <p:cNvSpPr txBox="1"/>
          <p:nvPr/>
        </p:nvSpPr>
        <p:spPr>
          <a:xfrm>
            <a:off x="8686800" y="6380678"/>
            <a:ext cx="301686"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chemeClr val="dk1"/>
                </a:solidFill>
                <a:latin typeface="Calibri"/>
                <a:ea typeface="Calibri"/>
                <a:cs typeface="Calibri"/>
                <a:sym typeface="Calibri"/>
              </a:rPr>
              <a:t>9</a:t>
            </a:r>
            <a:endParaRPr sz="1800">
              <a:solidFill>
                <a:schemeClr val="dk1"/>
              </a:solidFill>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name="نسق Offic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TotalTime>
  <Words>368</Words>
  <Application>Microsoft Office PowerPoint</Application>
  <PresentationFormat>On-screen Show (4:3)</PresentationFormat>
  <Paragraphs>46</Paragraphs>
  <Slides>12</Slides>
  <Notes>12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12</vt:i4>
      </vt:variant>
    </vt:vector>
  </HeadingPairs>
  <TitlesOfParts>
    <vt:vector size="15" baseType="lpstr">
      <vt:lpstr>Arial</vt:lpstr>
      <vt:lpstr>Calibri</vt:lpstr>
      <vt:lpstr>نسق Office</vt:lpstr>
      <vt:lpstr>The Different Waves of Feminism Movement</vt:lpstr>
      <vt:lpstr>Table of Content:</vt:lpstr>
      <vt:lpstr>Objective:</vt:lpstr>
      <vt:lpstr>Introduction:</vt:lpstr>
      <vt:lpstr>PowerPoint Presentation</vt:lpstr>
      <vt:lpstr>The first wave:</vt:lpstr>
      <vt:lpstr>The second wave:</vt:lpstr>
      <vt:lpstr>The third wave:</vt:lpstr>
      <vt:lpstr>The fourth wave:</vt:lpstr>
      <vt:lpstr>Conclusion:</vt:lpstr>
      <vt:lpstr>References: </vt:lpstr>
      <vt:lpstr>Thank you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Different Waves of Feminism Movement</dc:title>
  <dc:creator>online</dc:creator>
  <cp:lastModifiedBy>Maher Fattouh</cp:lastModifiedBy>
  <cp:revision>3</cp:revision>
  <dcterms:created xsi:type="dcterms:W3CDTF">2021-11-08T05:36:06Z</dcterms:created>
  <dcterms:modified xsi:type="dcterms:W3CDTF">2021-12-27T08:06:01Z</dcterms:modified>
</cp:coreProperties>
</file>