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7" r:id="rId9"/>
    <p:sldId id="266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FF29"/>
    <a:srgbClr val="C33A1F"/>
    <a:srgbClr val="003635"/>
    <a:srgbClr val="D6370C"/>
    <a:srgbClr val="0000CC"/>
    <a:srgbClr val="1D3A00"/>
    <a:srgbClr val="FF856D"/>
    <a:srgbClr val="FF2549"/>
    <a:srgbClr val="005856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57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639" y="833283"/>
            <a:ext cx="6356555" cy="199103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68760" y="3200401"/>
            <a:ext cx="4446639" cy="1216742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endParaRPr lang="en-US" dirty="0" smtClean="0"/>
          </a:p>
          <a:p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39F65-B459-4316-9D89-258669F1E99A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9D76-3ED8-44A5-BAE0-BD3B3E944313}" type="datetime1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CFE4-E02A-47C7-AE6F-9091527F1545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4B4C-13C8-41E9-BA6A-083501F57A67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74" y="113723"/>
            <a:ext cx="8259098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72497"/>
            <a:ext cx="8246070" cy="3689825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1E5F-5F73-4B09-80D4-098486A110C6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805" y="524524"/>
            <a:ext cx="6939384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431" y="1258553"/>
            <a:ext cx="6962743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47FF-C26B-4FB4-BB13-E2C247874A9A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536C-1522-4F68-9702-8AD5DAB8ADEA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34599-BA59-4728-AE56-193BA5F860D0}" type="datetime1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181" y="153660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0065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73055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0065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73055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4BA5-D306-4D27-BF3A-449D730CD794}" type="datetime1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C7F6-6D70-40F2-BE25-954EE210AABA}" type="datetime1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55198-982A-4BCE-9B42-250D601EACFD}" type="datetime1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BA627-064B-437A-A427-962856819D81}" type="datetime1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53289-A00F-4E02-8275-733EF1F1EFDC}" type="datetime1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forbes5.pitt.edu/article/climate-change-effects-food-securit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4013" y="825909"/>
            <a:ext cx="4689987" cy="185829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Climate Change and global food system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9878" y="3340510"/>
            <a:ext cx="4092678" cy="126835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Abdulrahman Mangoush 3446</a:t>
            </a:r>
          </a:p>
          <a:p>
            <a:r>
              <a:rPr lang="en-US" sz="2000" dirty="0" smtClean="0"/>
              <a:t>18/5/2022</a:t>
            </a:r>
            <a:endParaRPr lang="en-US" sz="2000" dirty="0"/>
          </a:p>
        </p:txBody>
      </p:sp>
      <p:pic>
        <p:nvPicPr>
          <p:cNvPr id="4" name="Picture 3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83" y="611107"/>
            <a:ext cx="775034" cy="6137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045" y="525249"/>
            <a:ext cx="825909" cy="82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/>
              <a:t>THANK</a:t>
            </a:r>
          </a:p>
          <a:p>
            <a:pPr marL="0" indent="0" algn="ctr">
              <a:buNone/>
            </a:pPr>
            <a:r>
              <a:rPr lang="en-US" sz="7200" dirty="0" smtClean="0"/>
              <a:t>YOU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79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Objectives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0"/>
            <a:r>
              <a:rPr lang="en-US" dirty="0" smtClean="0"/>
              <a:t>Discuss the impact of climate change on agriculture production</a:t>
            </a:r>
            <a:endParaRPr lang="en-US" dirty="0"/>
          </a:p>
          <a:p>
            <a:pPr lvl="0"/>
            <a:r>
              <a:rPr lang="en-US" dirty="0" smtClean="0"/>
              <a:t>Explain the changes that occur </a:t>
            </a:r>
            <a:r>
              <a:rPr lang="en-US" dirty="0"/>
              <a:t>to </a:t>
            </a:r>
            <a:r>
              <a:rPr lang="en-US" dirty="0" smtClean="0"/>
              <a:t>arable lands</a:t>
            </a:r>
            <a:endParaRPr lang="en-US" dirty="0"/>
          </a:p>
          <a:p>
            <a:pPr lvl="0"/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does agriculture utilize carbon dioxide</a:t>
            </a:r>
          </a:p>
          <a:p>
            <a:pPr lvl="0"/>
            <a:r>
              <a:rPr lang="en-US" dirty="0" smtClean="0"/>
              <a:t>What is the importance </a:t>
            </a:r>
            <a:r>
              <a:rPr lang="en-US" dirty="0"/>
              <a:t>of </a:t>
            </a:r>
            <a:r>
              <a:rPr lang="en-US" dirty="0" smtClean="0"/>
              <a:t>adaptation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31431" y="535021"/>
            <a:ext cx="6946758" cy="71485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Climate change and </a:t>
            </a:r>
            <a:r>
              <a:rPr lang="en-US" sz="4000" b="1" dirty="0" smtClean="0">
                <a:solidFill>
                  <a:srgbClr val="FFFF00"/>
                </a:solidFill>
                <a:effectLst/>
              </a:rPr>
              <a:t>Agriculture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Increasing </a:t>
            </a:r>
            <a:r>
              <a:rPr lang="en-US" dirty="0" smtClean="0"/>
              <a:t>temperature.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Frequent extreme weather events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Distribution changes of arable land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Increasing carbon dioxide levels.</a:t>
            </a:r>
          </a:p>
        </p:txBody>
      </p:sp>
      <p:pic>
        <p:nvPicPr>
          <p:cNvPr id="5" name="Picture 4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algn="ctr"/>
            <a:r>
              <a:rPr lang="en-US" b="1" dirty="0">
                <a:solidFill>
                  <a:srgbClr val="FFFF00"/>
                </a:solidFill>
              </a:rPr>
              <a:t>Increasing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temperature</a:t>
            </a:r>
          </a:p>
        </p:txBody>
      </p:sp>
      <p:pic>
        <p:nvPicPr>
          <p:cNvPr id="5" name="Picture 4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68" y="1462731"/>
            <a:ext cx="4212077" cy="296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 flipV="1">
            <a:off x="8648455" y="4526281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Frequent extreme weather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431" y="1258553"/>
            <a:ext cx="6962743" cy="3884947"/>
          </a:xfrm>
        </p:spPr>
        <p:txBody>
          <a:bodyPr>
            <a:normAutofit/>
          </a:bodyPr>
          <a:lstStyle/>
          <a:p>
            <a:r>
              <a:rPr lang="en-US" dirty="0" smtClean="0"/>
              <a:t>Droughts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Floods</a:t>
            </a:r>
          </a:p>
          <a:p>
            <a:pPr marL="0" indent="0">
              <a:buNone/>
            </a:pPr>
            <a:r>
              <a:rPr lang="en-US" sz="2400" dirty="0" smtClean="0"/>
              <a:t>1- The </a:t>
            </a:r>
            <a:r>
              <a:rPr lang="en-US" sz="2400" dirty="0"/>
              <a:t>crop</a:t>
            </a:r>
          </a:p>
          <a:p>
            <a:pPr marL="0" indent="0">
              <a:buNone/>
            </a:pPr>
            <a:r>
              <a:rPr lang="en-US" sz="2400" dirty="0" smtClean="0"/>
              <a:t>2- Its </a:t>
            </a:r>
            <a:r>
              <a:rPr lang="en-US" sz="2400" dirty="0"/>
              <a:t>growth stage</a:t>
            </a:r>
          </a:p>
          <a:p>
            <a:pPr marL="0" indent="0">
              <a:buNone/>
            </a:pPr>
            <a:r>
              <a:rPr lang="en-US" sz="2400" dirty="0"/>
              <a:t>3- </a:t>
            </a:r>
            <a:r>
              <a:rPr lang="en-US" sz="2400" dirty="0" smtClean="0"/>
              <a:t>The </a:t>
            </a:r>
            <a:r>
              <a:rPr lang="en-US" sz="2400" dirty="0"/>
              <a:t>duration of flooding</a:t>
            </a:r>
          </a:p>
          <a:p>
            <a:pPr marL="0" indent="0">
              <a:buNone/>
            </a:pPr>
            <a:r>
              <a:rPr lang="en-US" sz="2400" dirty="0"/>
              <a:t>4- </a:t>
            </a:r>
            <a:r>
              <a:rPr lang="en-US" sz="2400" dirty="0" smtClean="0"/>
              <a:t>The </a:t>
            </a:r>
            <a:r>
              <a:rPr lang="en-US" sz="2400" dirty="0"/>
              <a:t>temperature during flooding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674" y="1249873"/>
            <a:ext cx="2190750" cy="12511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24" y="2518416"/>
            <a:ext cx="2571750" cy="1714500"/>
          </a:xfrm>
          <a:prstGeom prst="rect">
            <a:avLst/>
          </a:prstGeom>
        </p:spPr>
      </p:pic>
      <p:pic>
        <p:nvPicPr>
          <p:cNvPr id="6" name="Picture 5" descr="E:\websites\free-power-point-templates\2012\log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21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  <a:effectLst/>
              </a:rPr>
              <a:t>Changes in 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access </a:t>
            </a:r>
            <a:r>
              <a:rPr lang="en-US" b="1" dirty="0">
                <a:solidFill>
                  <a:srgbClr val="FFFF00"/>
                </a:solidFill>
                <a:effectLst/>
              </a:rPr>
              <a:t>to a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rable </a:t>
            </a:r>
            <a:r>
              <a:rPr lang="en-US" b="1" dirty="0">
                <a:solidFill>
                  <a:srgbClr val="FFFF00"/>
                </a:solidFill>
                <a:effectLst/>
              </a:rPr>
              <a:t>l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and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76" y="3183149"/>
            <a:ext cx="2943225" cy="17145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05" y="3183149"/>
            <a:ext cx="3114675" cy="1323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039" y="1299369"/>
            <a:ext cx="2400300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29" y="1299369"/>
            <a:ext cx="2257425" cy="1714500"/>
          </a:xfrm>
          <a:prstGeom prst="rect">
            <a:avLst/>
          </a:prstGeom>
        </p:spPr>
      </p:pic>
      <p:pic>
        <p:nvPicPr>
          <p:cNvPr id="10" name="Picture 9" descr="E:\websites\free-power-point-templates\2012\logo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1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Agricultural </a:t>
            </a:r>
            <a:r>
              <a:rPr lang="en-US" b="1" dirty="0" smtClean="0">
                <a:solidFill>
                  <a:srgbClr val="FFFF00"/>
                </a:solidFill>
              </a:rPr>
              <a:t>utilization </a:t>
            </a:r>
            <a:r>
              <a:rPr lang="en-US" b="1" dirty="0">
                <a:solidFill>
                  <a:srgbClr val="FFFF00"/>
                </a:solidFill>
              </a:rPr>
              <a:t>of </a:t>
            </a:r>
            <a:r>
              <a:rPr lang="en-US" b="1" dirty="0" smtClean="0">
                <a:solidFill>
                  <a:srgbClr val="FFFF00"/>
                </a:solidFill>
              </a:rPr>
              <a:t>carbon dioxide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03" y="3290969"/>
            <a:ext cx="2933700" cy="17430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093" y="1413171"/>
            <a:ext cx="2505075" cy="171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528" y="1413274"/>
            <a:ext cx="2114550" cy="171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065" y="3290969"/>
            <a:ext cx="2619375" cy="1714500"/>
          </a:xfrm>
          <a:prstGeom prst="rect">
            <a:avLst/>
          </a:prstGeom>
        </p:spPr>
      </p:pic>
      <p:pic>
        <p:nvPicPr>
          <p:cNvPr id="10" name="Picture 9" descr="E:\websites\free-power-point-templates\2012\logo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2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4790" y="2168499"/>
            <a:ext cx="6939384" cy="725349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The importance of adaptation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1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References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>
              <a:hlinkClick r:id="rId2"/>
            </a:endParaRPr>
          </a:p>
          <a:p>
            <a:endParaRPr lang="en-US" u="sng" dirty="0">
              <a:hlinkClick r:id="rId2"/>
            </a:endParaRPr>
          </a:p>
          <a:p>
            <a:r>
              <a:rPr lang="en-US" u="sng" dirty="0" smtClean="0">
                <a:hlinkClick r:id="rId2"/>
              </a:rPr>
              <a:t>Climate </a:t>
            </a:r>
            <a:r>
              <a:rPr lang="en-US" u="sng" dirty="0">
                <a:hlinkClick r:id="rId2"/>
              </a:rPr>
              <a:t>Change Effects on Food Security | Forbes and Fifth | University of Pittsburgh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E:\websites\free-power-point-templates\2012\log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0580" y="5005469"/>
            <a:ext cx="383420" cy="13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14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On-screen Show (16:9)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Climate Change and global food system </vt:lpstr>
      <vt:lpstr>Objectives</vt:lpstr>
      <vt:lpstr>Climate change and Agriculture </vt:lpstr>
      <vt:lpstr>Increasing temperature</vt:lpstr>
      <vt:lpstr>Frequent extreme weather events</vt:lpstr>
      <vt:lpstr>Changes in access to arable land</vt:lpstr>
      <vt:lpstr>Agricultural utilization of carbon dioxide</vt:lpstr>
      <vt:lpstr>The importance of adaptation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2022-05-18T08:19:59Z</dcterms:modified>
</cp:coreProperties>
</file>