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9"/>
  </p:notesMasterIdLst>
  <p:sldIdLst>
    <p:sldId id="256" r:id="rId2"/>
    <p:sldId id="258" r:id="rId3"/>
    <p:sldId id="257" r:id="rId4"/>
    <p:sldId id="259" r:id="rId5"/>
    <p:sldId id="289" r:id="rId6"/>
    <p:sldId id="260" r:id="rId7"/>
    <p:sldId id="290" r:id="rId8"/>
  </p:sldIdLst>
  <p:sldSz cx="9144000" cy="5143500" type="screen16x9"/>
  <p:notesSz cx="6858000" cy="9144000"/>
  <p:embeddedFontLst>
    <p:embeddedFont>
      <p:font typeface="Frank Ruhl Libre Black" panose="00000A00000000000000" pitchFamily="2" charset="-79"/>
      <p:bold r:id="rId10"/>
    </p:embeddedFont>
    <p:embeddedFont>
      <p:font typeface="Frank Ruhl Libre Medium" panose="00000600000000000000" pitchFamily="2" charset="-79"/>
      <p:regular r:id="rId11"/>
      <p:bold r:id="rId12"/>
    </p:embeddedFont>
    <p:embeddedFont>
      <p:font typeface="Inconsolata" pitchFamily="1" charset="0"/>
      <p:regular r:id="rId13"/>
      <p:bold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B297884-EE1F-4356-AA62-54804963FC96}">
  <a:tblStyle styleId="{8B297884-EE1F-4356-AA62-54804963FC9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e0c857cf74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e0c857cf74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e07f9012f9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e07f9012f9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e0c857cf74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e0c857cf74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3"/>
        <p:cNvGrpSpPr/>
        <p:nvPr/>
      </p:nvGrpSpPr>
      <p:grpSpPr>
        <a:xfrm>
          <a:off x="0" y="0"/>
          <a:ext cx="0" cy="0"/>
          <a:chOff x="0" y="0"/>
          <a:chExt cx="0" cy="0"/>
        </a:xfrm>
      </p:grpSpPr>
      <p:sp>
        <p:nvSpPr>
          <p:cNvPr id="954" name="Google Shape;954;ge1dcf72ad4_0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5" name="Google Shape;955;ge1dcf72ad4_0_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0c857cf74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0c857cf74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3"/>
        <p:cNvGrpSpPr/>
        <p:nvPr/>
      </p:nvGrpSpPr>
      <p:grpSpPr>
        <a:xfrm>
          <a:off x="0" y="0"/>
          <a:ext cx="0" cy="0"/>
          <a:chOff x="0" y="0"/>
          <a:chExt cx="0" cy="0"/>
        </a:xfrm>
      </p:grpSpPr>
      <p:sp>
        <p:nvSpPr>
          <p:cNvPr id="964" name="Google Shape;964;ge1dcf72ad4_0_4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5" name="Google Shape;965;ge1dcf72ad4_0_4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07200" y="1583075"/>
            <a:ext cx="7726800" cy="1377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10" name="Google Shape;10;p2"/>
          <p:cNvSpPr txBox="1">
            <a:spLocks noGrp="1"/>
          </p:cNvSpPr>
          <p:nvPr>
            <p:ph type="subTitle" idx="1"/>
          </p:nvPr>
        </p:nvSpPr>
        <p:spPr>
          <a:xfrm>
            <a:off x="707200" y="3112950"/>
            <a:ext cx="7726800" cy="447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200"/>
              <a:buNone/>
              <a:defRPr sz="2200"/>
            </a:lvl1pPr>
            <a:lvl2pPr lvl="1" algn="ctr" rtl="0">
              <a:lnSpc>
                <a:spcPct val="100000"/>
              </a:lnSpc>
              <a:spcBef>
                <a:spcPts val="0"/>
              </a:spcBef>
              <a:spcAft>
                <a:spcPts val="0"/>
              </a:spcAft>
              <a:buSzPts val="2200"/>
              <a:buNone/>
              <a:defRPr sz="2200"/>
            </a:lvl2pPr>
            <a:lvl3pPr lvl="2" algn="ctr" rtl="0">
              <a:lnSpc>
                <a:spcPct val="100000"/>
              </a:lnSpc>
              <a:spcBef>
                <a:spcPts val="0"/>
              </a:spcBef>
              <a:spcAft>
                <a:spcPts val="0"/>
              </a:spcAft>
              <a:buSzPts val="2200"/>
              <a:buNone/>
              <a:defRPr sz="2200"/>
            </a:lvl3pPr>
            <a:lvl4pPr lvl="3" algn="ctr" rtl="0">
              <a:lnSpc>
                <a:spcPct val="100000"/>
              </a:lnSpc>
              <a:spcBef>
                <a:spcPts val="0"/>
              </a:spcBef>
              <a:spcAft>
                <a:spcPts val="0"/>
              </a:spcAft>
              <a:buSzPts val="2200"/>
              <a:buNone/>
              <a:defRPr sz="2200"/>
            </a:lvl4pPr>
            <a:lvl5pPr lvl="4" algn="ctr" rtl="0">
              <a:lnSpc>
                <a:spcPct val="100000"/>
              </a:lnSpc>
              <a:spcBef>
                <a:spcPts val="0"/>
              </a:spcBef>
              <a:spcAft>
                <a:spcPts val="0"/>
              </a:spcAft>
              <a:buSzPts val="2200"/>
              <a:buNone/>
              <a:defRPr sz="2200"/>
            </a:lvl5pPr>
            <a:lvl6pPr lvl="5" algn="ctr" rtl="0">
              <a:lnSpc>
                <a:spcPct val="100000"/>
              </a:lnSpc>
              <a:spcBef>
                <a:spcPts val="0"/>
              </a:spcBef>
              <a:spcAft>
                <a:spcPts val="0"/>
              </a:spcAft>
              <a:buSzPts val="2200"/>
              <a:buNone/>
              <a:defRPr sz="2200"/>
            </a:lvl6pPr>
            <a:lvl7pPr lvl="6" algn="ctr" rtl="0">
              <a:lnSpc>
                <a:spcPct val="100000"/>
              </a:lnSpc>
              <a:spcBef>
                <a:spcPts val="0"/>
              </a:spcBef>
              <a:spcAft>
                <a:spcPts val="0"/>
              </a:spcAft>
              <a:buSzPts val="2200"/>
              <a:buNone/>
              <a:defRPr sz="2200"/>
            </a:lvl7pPr>
            <a:lvl8pPr lvl="7" algn="ctr" rtl="0">
              <a:lnSpc>
                <a:spcPct val="100000"/>
              </a:lnSpc>
              <a:spcBef>
                <a:spcPts val="0"/>
              </a:spcBef>
              <a:spcAft>
                <a:spcPts val="0"/>
              </a:spcAft>
              <a:buSzPts val="2200"/>
              <a:buNone/>
              <a:defRPr sz="2200"/>
            </a:lvl8pPr>
            <a:lvl9pPr lvl="8" algn="ctr" rtl="0">
              <a:lnSpc>
                <a:spcPct val="100000"/>
              </a:lnSpc>
              <a:spcBef>
                <a:spcPts val="0"/>
              </a:spcBef>
              <a:spcAft>
                <a:spcPts val="0"/>
              </a:spcAft>
              <a:buSzPts val="2200"/>
              <a:buNone/>
              <a:defRPr sz="22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707200" y="445025"/>
            <a:ext cx="7726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7" name="Google Shape;17;p4"/>
          <p:cNvSpPr txBox="1">
            <a:spLocks noGrp="1"/>
          </p:cNvSpPr>
          <p:nvPr>
            <p:ph type="body" idx="1"/>
          </p:nvPr>
        </p:nvSpPr>
        <p:spPr>
          <a:xfrm>
            <a:off x="707200" y="1152475"/>
            <a:ext cx="77268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body" idx="1"/>
          </p:nvPr>
        </p:nvSpPr>
        <p:spPr>
          <a:xfrm>
            <a:off x="5454000" y="982050"/>
            <a:ext cx="2808000" cy="3179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1" name="Google Shape;31;p7"/>
          <p:cNvSpPr txBox="1">
            <a:spLocks noGrp="1"/>
          </p:cNvSpPr>
          <p:nvPr>
            <p:ph type="title"/>
          </p:nvPr>
        </p:nvSpPr>
        <p:spPr>
          <a:xfrm>
            <a:off x="707200" y="443625"/>
            <a:ext cx="3864900" cy="5739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388100" y="1354050"/>
            <a:ext cx="6367800" cy="2435400"/>
          </a:xfrm>
          <a:prstGeom prst="rect">
            <a:avLst/>
          </a:prstGeom>
        </p:spPr>
        <p:txBody>
          <a:bodyPr spcFirstLastPara="1" wrap="square" lIns="91425" tIns="91425" rIns="91425" bIns="91425" anchor="ctr" anchorCtr="0">
            <a:no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697675" y="3704050"/>
            <a:ext cx="4919100" cy="9015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43"/>
        <p:cNvGrpSpPr/>
        <p:nvPr/>
      </p:nvGrpSpPr>
      <p:grpSpPr>
        <a:xfrm>
          <a:off x="0" y="0"/>
          <a:ext cx="0" cy="0"/>
          <a:chOff x="0" y="0"/>
          <a:chExt cx="0" cy="0"/>
        </a:xfrm>
      </p:grpSpPr>
      <p:sp>
        <p:nvSpPr>
          <p:cNvPr id="44" name="Google Shape;44;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45"/>
        <p:cNvGrpSpPr/>
        <p:nvPr/>
      </p:nvGrpSpPr>
      <p:grpSpPr>
        <a:xfrm>
          <a:off x="0" y="0"/>
          <a:ext cx="0" cy="0"/>
          <a:chOff x="0" y="0"/>
          <a:chExt cx="0" cy="0"/>
        </a:xfrm>
      </p:grpSpPr>
      <p:sp>
        <p:nvSpPr>
          <p:cNvPr id="46" name="Google Shape;46;p13"/>
          <p:cNvSpPr txBox="1">
            <a:spLocks noGrp="1"/>
          </p:cNvSpPr>
          <p:nvPr>
            <p:ph type="title"/>
          </p:nvPr>
        </p:nvSpPr>
        <p:spPr>
          <a:xfrm>
            <a:off x="707200" y="445025"/>
            <a:ext cx="7726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7" name="Google Shape;47;p13"/>
          <p:cNvSpPr txBox="1">
            <a:spLocks noGrp="1"/>
          </p:cNvSpPr>
          <p:nvPr>
            <p:ph type="title" idx="2"/>
          </p:nvPr>
        </p:nvSpPr>
        <p:spPr>
          <a:xfrm>
            <a:off x="720825" y="1792742"/>
            <a:ext cx="2180400" cy="468300"/>
          </a:xfrm>
          <a:prstGeom prst="rect">
            <a:avLst/>
          </a:prstGeom>
        </p:spPr>
        <p:txBody>
          <a:bodyPr spcFirstLastPara="1" wrap="square" lIns="91425" tIns="91425" rIns="91425" bIns="91425" anchor="t" anchorCtr="0">
            <a:noAutofit/>
          </a:bodyPr>
          <a:lstStyle>
            <a:lvl1pPr lvl="0" algn="ctr">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48" name="Google Shape;48;p13"/>
          <p:cNvSpPr txBox="1">
            <a:spLocks noGrp="1"/>
          </p:cNvSpPr>
          <p:nvPr>
            <p:ph type="title" idx="3"/>
          </p:nvPr>
        </p:nvSpPr>
        <p:spPr>
          <a:xfrm>
            <a:off x="2928175" y="1792742"/>
            <a:ext cx="2180400" cy="46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49" name="Google Shape;49;p13"/>
          <p:cNvSpPr txBox="1">
            <a:spLocks noGrp="1"/>
          </p:cNvSpPr>
          <p:nvPr>
            <p:ph type="title" idx="4"/>
          </p:nvPr>
        </p:nvSpPr>
        <p:spPr>
          <a:xfrm>
            <a:off x="5136125" y="1792742"/>
            <a:ext cx="2180400" cy="46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50" name="Google Shape;50;p13"/>
          <p:cNvSpPr txBox="1">
            <a:spLocks noGrp="1"/>
          </p:cNvSpPr>
          <p:nvPr>
            <p:ph type="title" idx="5"/>
          </p:nvPr>
        </p:nvSpPr>
        <p:spPr>
          <a:xfrm>
            <a:off x="1824050" y="3379667"/>
            <a:ext cx="2180400" cy="46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51" name="Google Shape;51;p13"/>
          <p:cNvSpPr txBox="1">
            <a:spLocks noGrp="1"/>
          </p:cNvSpPr>
          <p:nvPr>
            <p:ph type="title" idx="6"/>
          </p:nvPr>
        </p:nvSpPr>
        <p:spPr>
          <a:xfrm>
            <a:off x="4031400" y="3379667"/>
            <a:ext cx="2180400" cy="46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52" name="Google Shape;52;p13"/>
          <p:cNvSpPr txBox="1">
            <a:spLocks noGrp="1"/>
          </p:cNvSpPr>
          <p:nvPr>
            <p:ph type="title" idx="7"/>
          </p:nvPr>
        </p:nvSpPr>
        <p:spPr>
          <a:xfrm>
            <a:off x="6239350" y="3379667"/>
            <a:ext cx="2180400" cy="468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Font typeface="Frank Ruhl Libre Medium"/>
              <a:buNone/>
              <a:defRPr sz="2000">
                <a:latin typeface="Frank Ruhl Libre Medium"/>
                <a:ea typeface="Frank Ruhl Libre Medium"/>
                <a:cs typeface="Frank Ruhl Libre Medium"/>
                <a:sym typeface="Frank Ruhl Libre Medium"/>
              </a:defRPr>
            </a:lvl1pPr>
            <a:lvl2pPr lvl="1"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2pPr>
            <a:lvl3pPr lvl="2"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3pPr>
            <a:lvl4pPr lvl="3"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4pPr>
            <a:lvl5pPr lvl="4"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5pPr>
            <a:lvl6pPr lvl="5"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6pPr>
            <a:lvl7pPr lvl="6"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7pPr>
            <a:lvl8pPr lvl="7"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8pPr>
            <a:lvl9pPr lvl="8" algn="ctr" rtl="0">
              <a:spcBef>
                <a:spcPts val="0"/>
              </a:spcBef>
              <a:spcAft>
                <a:spcPts val="0"/>
              </a:spcAft>
              <a:buSzPts val="2800"/>
              <a:buFont typeface="Frank Ruhl Libre Medium"/>
              <a:buNone/>
              <a:defRPr>
                <a:latin typeface="Frank Ruhl Libre Medium"/>
                <a:ea typeface="Frank Ruhl Libre Medium"/>
                <a:cs typeface="Frank Ruhl Libre Medium"/>
                <a:sym typeface="Frank Ruhl Libre Medium"/>
              </a:defRPr>
            </a:lvl9pPr>
          </a:lstStyle>
          <a:p>
            <a:endParaRPr/>
          </a:p>
        </p:txBody>
      </p:sp>
      <p:sp>
        <p:nvSpPr>
          <p:cNvPr id="53" name="Google Shape;53;p13"/>
          <p:cNvSpPr txBox="1">
            <a:spLocks noGrp="1"/>
          </p:cNvSpPr>
          <p:nvPr>
            <p:ph type="subTitle" idx="1"/>
          </p:nvPr>
        </p:nvSpPr>
        <p:spPr>
          <a:xfrm>
            <a:off x="1036425" y="2155725"/>
            <a:ext cx="15492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3"/>
          <p:cNvSpPr txBox="1">
            <a:spLocks noGrp="1"/>
          </p:cNvSpPr>
          <p:nvPr>
            <p:ph type="subTitle" idx="8"/>
          </p:nvPr>
        </p:nvSpPr>
        <p:spPr>
          <a:xfrm>
            <a:off x="3243775" y="2155725"/>
            <a:ext cx="154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 name="Google Shape;55;p13"/>
          <p:cNvSpPr txBox="1">
            <a:spLocks noGrp="1"/>
          </p:cNvSpPr>
          <p:nvPr>
            <p:ph type="subTitle" idx="9"/>
          </p:nvPr>
        </p:nvSpPr>
        <p:spPr>
          <a:xfrm>
            <a:off x="5451125" y="2164700"/>
            <a:ext cx="154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6" name="Google Shape;56;p13"/>
          <p:cNvSpPr txBox="1">
            <a:spLocks noGrp="1"/>
          </p:cNvSpPr>
          <p:nvPr>
            <p:ph type="subTitle" idx="13"/>
          </p:nvPr>
        </p:nvSpPr>
        <p:spPr>
          <a:xfrm>
            <a:off x="2139350" y="3736800"/>
            <a:ext cx="154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7" name="Google Shape;57;p13"/>
          <p:cNvSpPr txBox="1">
            <a:spLocks noGrp="1"/>
          </p:cNvSpPr>
          <p:nvPr>
            <p:ph type="subTitle" idx="14"/>
          </p:nvPr>
        </p:nvSpPr>
        <p:spPr>
          <a:xfrm>
            <a:off x="4347300" y="3736800"/>
            <a:ext cx="154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 name="Google Shape;58;p13"/>
          <p:cNvSpPr txBox="1">
            <a:spLocks noGrp="1"/>
          </p:cNvSpPr>
          <p:nvPr>
            <p:ph type="subTitle" idx="15"/>
          </p:nvPr>
        </p:nvSpPr>
        <p:spPr>
          <a:xfrm>
            <a:off x="6554650" y="3745775"/>
            <a:ext cx="154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9" name="Google Shape;59;p13"/>
          <p:cNvSpPr txBox="1">
            <a:spLocks noGrp="1"/>
          </p:cNvSpPr>
          <p:nvPr>
            <p:ph type="title" idx="16" hasCustomPrompt="1"/>
          </p:nvPr>
        </p:nvSpPr>
        <p:spPr>
          <a:xfrm>
            <a:off x="1343175" y="1140246"/>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
        <p:nvSpPr>
          <p:cNvPr id="60" name="Google Shape;60;p13"/>
          <p:cNvSpPr txBox="1">
            <a:spLocks noGrp="1"/>
          </p:cNvSpPr>
          <p:nvPr>
            <p:ph type="title" idx="17" hasCustomPrompt="1"/>
          </p:nvPr>
        </p:nvSpPr>
        <p:spPr>
          <a:xfrm>
            <a:off x="3550525" y="1140200"/>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
        <p:nvSpPr>
          <p:cNvPr id="61" name="Google Shape;61;p13"/>
          <p:cNvSpPr txBox="1">
            <a:spLocks noGrp="1"/>
          </p:cNvSpPr>
          <p:nvPr>
            <p:ph type="title" idx="18" hasCustomPrompt="1"/>
          </p:nvPr>
        </p:nvSpPr>
        <p:spPr>
          <a:xfrm>
            <a:off x="5758475" y="1140200"/>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
        <p:nvSpPr>
          <p:cNvPr id="62" name="Google Shape;62;p13"/>
          <p:cNvSpPr txBox="1">
            <a:spLocks noGrp="1"/>
          </p:cNvSpPr>
          <p:nvPr>
            <p:ph type="title" idx="19" hasCustomPrompt="1"/>
          </p:nvPr>
        </p:nvSpPr>
        <p:spPr>
          <a:xfrm>
            <a:off x="2446100" y="2727157"/>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
        <p:nvSpPr>
          <p:cNvPr id="63" name="Google Shape;63;p13"/>
          <p:cNvSpPr txBox="1">
            <a:spLocks noGrp="1"/>
          </p:cNvSpPr>
          <p:nvPr>
            <p:ph type="title" idx="20" hasCustomPrompt="1"/>
          </p:nvPr>
        </p:nvSpPr>
        <p:spPr>
          <a:xfrm>
            <a:off x="4653450" y="2727110"/>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
        <p:nvSpPr>
          <p:cNvPr id="64" name="Google Shape;64;p13"/>
          <p:cNvSpPr txBox="1">
            <a:spLocks noGrp="1"/>
          </p:cNvSpPr>
          <p:nvPr>
            <p:ph type="title" idx="21" hasCustomPrompt="1"/>
          </p:nvPr>
        </p:nvSpPr>
        <p:spPr>
          <a:xfrm>
            <a:off x="6861400" y="2727110"/>
            <a:ext cx="935700" cy="699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1pPr>
            <a:lvl2pPr lvl="1"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2pPr>
            <a:lvl3pPr lvl="2"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3pPr>
            <a:lvl4pPr lvl="3"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4pPr>
            <a:lvl5pPr lvl="4"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5pPr>
            <a:lvl6pPr lvl="5"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6pPr>
            <a:lvl7pPr lvl="6"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7pPr>
            <a:lvl8pPr lvl="7"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8pPr>
            <a:lvl9pPr lvl="8" algn="ctr" rtl="0">
              <a:spcBef>
                <a:spcPts val="0"/>
              </a:spcBef>
              <a:spcAft>
                <a:spcPts val="0"/>
              </a:spcAft>
              <a:buSzPts val="3500"/>
              <a:buFont typeface="Frank Ruhl Libre Medium"/>
              <a:buNone/>
              <a:defRPr sz="3500">
                <a:latin typeface="Frank Ruhl Libre Medium"/>
                <a:ea typeface="Frank Ruhl Libre Medium"/>
                <a:cs typeface="Frank Ruhl Libre Medium"/>
                <a:sym typeface="Frank Ruhl Libre Medium"/>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xfrm>
            <a:off x="2641050" y="1742909"/>
            <a:ext cx="38619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163" name="Google Shape;163;p28"/>
          <p:cNvSpPr txBox="1">
            <a:spLocks noGrp="1"/>
          </p:cNvSpPr>
          <p:nvPr>
            <p:ph type="subTitle" idx="1"/>
          </p:nvPr>
        </p:nvSpPr>
        <p:spPr>
          <a:xfrm>
            <a:off x="2641050" y="2315609"/>
            <a:ext cx="3861900" cy="9777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269"/>
        <p:cNvGrpSpPr/>
        <p:nvPr/>
      </p:nvGrpSpPr>
      <p:grpSpPr>
        <a:xfrm>
          <a:off x="0" y="0"/>
          <a:ext cx="0" cy="0"/>
          <a:chOff x="0" y="0"/>
          <a:chExt cx="0" cy="0"/>
        </a:xfrm>
      </p:grpSpPr>
      <p:grpSp>
        <p:nvGrpSpPr>
          <p:cNvPr id="270" name="Google Shape;270;p39"/>
          <p:cNvGrpSpPr/>
          <p:nvPr/>
        </p:nvGrpSpPr>
        <p:grpSpPr>
          <a:xfrm rot="10800000" flipH="1">
            <a:off x="701200" y="3846861"/>
            <a:ext cx="3870900" cy="758700"/>
            <a:chOff x="701200" y="533800"/>
            <a:chExt cx="3870900" cy="758700"/>
          </a:xfrm>
        </p:grpSpPr>
        <p:cxnSp>
          <p:nvCxnSpPr>
            <p:cNvPr id="271" name="Google Shape;271;p39"/>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72" name="Google Shape;272;p39"/>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grpSp>
        <p:nvGrpSpPr>
          <p:cNvPr id="273" name="Google Shape;273;p39"/>
          <p:cNvGrpSpPr/>
          <p:nvPr/>
        </p:nvGrpSpPr>
        <p:grpSpPr>
          <a:xfrm flipH="1">
            <a:off x="4563075" y="533811"/>
            <a:ext cx="3870900" cy="758700"/>
            <a:chOff x="701200" y="533800"/>
            <a:chExt cx="3870900" cy="758700"/>
          </a:xfrm>
        </p:grpSpPr>
        <p:cxnSp>
          <p:nvCxnSpPr>
            <p:cNvPr id="274" name="Google Shape;274;p39"/>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75" name="Google Shape;275;p39"/>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grpSp>
        <p:nvGrpSpPr>
          <p:cNvPr id="276" name="Google Shape;276;p39"/>
          <p:cNvGrpSpPr/>
          <p:nvPr/>
        </p:nvGrpSpPr>
        <p:grpSpPr>
          <a:xfrm rot="5400000" flipH="1">
            <a:off x="7040449" y="3199180"/>
            <a:ext cx="2028352" cy="758700"/>
            <a:chOff x="701200" y="533800"/>
            <a:chExt cx="3870900" cy="758700"/>
          </a:xfrm>
        </p:grpSpPr>
        <p:cxnSp>
          <p:nvCxnSpPr>
            <p:cNvPr id="277" name="Google Shape;277;p39"/>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78" name="Google Shape;278;p39"/>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grpSp>
        <p:nvGrpSpPr>
          <p:cNvPr id="279" name="Google Shape;279;p39"/>
          <p:cNvGrpSpPr/>
          <p:nvPr/>
        </p:nvGrpSpPr>
        <p:grpSpPr>
          <a:xfrm rot="-5400000" flipH="1">
            <a:off x="67923" y="1173078"/>
            <a:ext cx="2037255" cy="758700"/>
            <a:chOff x="701200" y="533800"/>
            <a:chExt cx="3870900" cy="758700"/>
          </a:xfrm>
        </p:grpSpPr>
        <p:cxnSp>
          <p:nvCxnSpPr>
            <p:cNvPr id="280" name="Google Shape;280;p39"/>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81" name="Google Shape;281;p39"/>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07200" y="445025"/>
            <a:ext cx="7726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1pPr>
            <a:lvl2pPr lvl="1">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2pPr>
            <a:lvl3pPr lvl="2">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3pPr>
            <a:lvl4pPr lvl="3">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4pPr>
            <a:lvl5pPr lvl="4">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5pPr>
            <a:lvl6pPr lvl="5">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6pPr>
            <a:lvl7pPr lvl="6">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7pPr>
            <a:lvl8pPr lvl="7">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8pPr>
            <a:lvl9pPr lvl="8">
              <a:spcBef>
                <a:spcPts val="0"/>
              </a:spcBef>
              <a:spcAft>
                <a:spcPts val="0"/>
              </a:spcAft>
              <a:buClr>
                <a:schemeClr val="lt1"/>
              </a:buClr>
              <a:buSzPts val="2800"/>
              <a:buFont typeface="Frank Ruhl Libre Black"/>
              <a:buNone/>
              <a:defRPr sz="2800">
                <a:solidFill>
                  <a:schemeClr val="lt1"/>
                </a:solidFill>
                <a:latin typeface="Frank Ruhl Libre Black"/>
                <a:ea typeface="Frank Ruhl Libre Black"/>
                <a:cs typeface="Frank Ruhl Libre Black"/>
                <a:sym typeface="Frank Ruhl Libre Black"/>
              </a:defRPr>
            </a:lvl9pPr>
          </a:lstStyle>
          <a:p>
            <a:endParaRPr/>
          </a:p>
        </p:txBody>
      </p:sp>
      <p:sp>
        <p:nvSpPr>
          <p:cNvPr id="7" name="Google Shape;7;p1"/>
          <p:cNvSpPr txBox="1">
            <a:spLocks noGrp="1"/>
          </p:cNvSpPr>
          <p:nvPr>
            <p:ph type="body" idx="1"/>
          </p:nvPr>
        </p:nvSpPr>
        <p:spPr>
          <a:xfrm>
            <a:off x="707200" y="1152475"/>
            <a:ext cx="77268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1pPr>
            <a:lvl2pPr marL="914400" lvl="1"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2pPr>
            <a:lvl3pPr marL="1371600" lvl="2"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3pPr>
            <a:lvl4pPr marL="1828800" lvl="3"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4pPr>
            <a:lvl5pPr marL="2286000" lvl="4"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5pPr>
            <a:lvl6pPr marL="2743200" lvl="5"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6pPr>
            <a:lvl7pPr marL="3200400" lvl="6"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7pPr>
            <a:lvl8pPr marL="3657600" lvl="7"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8pPr>
            <a:lvl9pPr marL="4114800" lvl="8" indent="-317500">
              <a:lnSpc>
                <a:spcPct val="100000"/>
              </a:lnSpc>
              <a:spcBef>
                <a:spcPts val="0"/>
              </a:spcBef>
              <a:spcAft>
                <a:spcPts val="0"/>
              </a:spcAft>
              <a:buClr>
                <a:schemeClr val="lt2"/>
              </a:buClr>
              <a:buSzPts val="1400"/>
              <a:buFont typeface="Inconsolata"/>
              <a:buChar char="■"/>
              <a:defRPr>
                <a:solidFill>
                  <a:schemeClr val="lt2"/>
                </a:solidFill>
                <a:latin typeface="Inconsolata"/>
                <a:ea typeface="Inconsolata"/>
                <a:cs typeface="Inconsolata"/>
                <a:sym typeface="Inconsolat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3" r:id="rId3"/>
    <p:sldLayoutId id="2147483654" r:id="rId4"/>
    <p:sldLayoutId id="2147483656" r:id="rId5"/>
    <p:sldLayoutId id="2147483658" r:id="rId6"/>
    <p:sldLayoutId id="2147483659" r:id="rId7"/>
    <p:sldLayoutId id="2147483674" r:id="rId8"/>
    <p:sldLayoutId id="2147483685"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2"/>
          <p:cNvPicPr preferRelativeResize="0"/>
          <p:nvPr/>
        </p:nvPicPr>
        <p:blipFill rotWithShape="1">
          <a:blip r:embed="rId3">
            <a:alphaModFix/>
          </a:blip>
          <a:srcRect t="7741" b="7741"/>
          <a:stretch/>
        </p:blipFill>
        <p:spPr>
          <a:xfrm>
            <a:off x="0" y="8599"/>
            <a:ext cx="9144003" cy="5143499"/>
          </a:xfrm>
          <a:prstGeom prst="rect">
            <a:avLst/>
          </a:prstGeom>
          <a:noFill/>
          <a:ln>
            <a:noFill/>
          </a:ln>
        </p:spPr>
      </p:pic>
      <p:cxnSp>
        <p:nvCxnSpPr>
          <p:cNvPr id="291" name="Google Shape;291;p42"/>
          <p:cNvCxnSpPr/>
          <p:nvPr/>
        </p:nvCxnSpPr>
        <p:spPr>
          <a:xfrm rot="10800000">
            <a:off x="707200" y="2571850"/>
            <a:ext cx="0" cy="2033700"/>
          </a:xfrm>
          <a:prstGeom prst="straightConnector1">
            <a:avLst/>
          </a:prstGeom>
          <a:noFill/>
          <a:ln w="19050" cap="flat" cmpd="sng">
            <a:solidFill>
              <a:schemeClr val="lt1"/>
            </a:solidFill>
            <a:prstDash val="solid"/>
            <a:round/>
            <a:headEnd type="none" w="med" len="med"/>
            <a:tailEnd type="none" w="med" len="med"/>
          </a:ln>
        </p:spPr>
      </p:cxnSp>
      <p:cxnSp>
        <p:nvCxnSpPr>
          <p:cNvPr id="292" name="Google Shape;292;p42"/>
          <p:cNvCxnSpPr/>
          <p:nvPr/>
        </p:nvCxnSpPr>
        <p:spPr>
          <a:xfrm rot="10800000">
            <a:off x="8433975" y="546650"/>
            <a:ext cx="0" cy="2033700"/>
          </a:xfrm>
          <a:prstGeom prst="straightConnector1">
            <a:avLst/>
          </a:prstGeom>
          <a:noFill/>
          <a:ln w="19050" cap="flat" cmpd="sng">
            <a:solidFill>
              <a:schemeClr val="lt1"/>
            </a:solidFill>
            <a:prstDash val="solid"/>
            <a:round/>
            <a:headEnd type="none" w="med" len="med"/>
            <a:tailEnd type="none" w="med" len="med"/>
          </a:ln>
        </p:spPr>
      </p:cxnSp>
      <p:grpSp>
        <p:nvGrpSpPr>
          <p:cNvPr id="293" name="Google Shape;293;p42"/>
          <p:cNvGrpSpPr/>
          <p:nvPr/>
        </p:nvGrpSpPr>
        <p:grpSpPr>
          <a:xfrm>
            <a:off x="701200" y="533800"/>
            <a:ext cx="3870900" cy="758700"/>
            <a:chOff x="701200" y="533800"/>
            <a:chExt cx="3870900" cy="758700"/>
          </a:xfrm>
        </p:grpSpPr>
        <p:cxnSp>
          <p:nvCxnSpPr>
            <p:cNvPr id="294" name="Google Shape;294;p42"/>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95" name="Google Shape;295;p42"/>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grpSp>
        <p:nvGrpSpPr>
          <p:cNvPr id="296" name="Google Shape;296;p42"/>
          <p:cNvGrpSpPr/>
          <p:nvPr/>
        </p:nvGrpSpPr>
        <p:grpSpPr>
          <a:xfrm flipH="1">
            <a:off x="4563075" y="3846850"/>
            <a:ext cx="3870900" cy="758700"/>
            <a:chOff x="701200" y="533800"/>
            <a:chExt cx="3870900" cy="758700"/>
          </a:xfrm>
        </p:grpSpPr>
        <p:cxnSp>
          <p:nvCxnSpPr>
            <p:cNvPr id="297" name="Google Shape;297;p42"/>
            <p:cNvCxnSpPr/>
            <p:nvPr/>
          </p:nvCxnSpPr>
          <p:spPr>
            <a:xfrm>
              <a:off x="707200" y="129250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298" name="Google Shape;298;p42"/>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sp>
        <p:nvSpPr>
          <p:cNvPr id="299" name="Google Shape;299;p42"/>
          <p:cNvSpPr txBox="1">
            <a:spLocks noGrp="1"/>
          </p:cNvSpPr>
          <p:nvPr>
            <p:ph type="ctrTitle"/>
          </p:nvPr>
        </p:nvSpPr>
        <p:spPr>
          <a:xfrm>
            <a:off x="444494" y="1891549"/>
            <a:ext cx="7726800" cy="1377600"/>
          </a:xfrm>
          <a:prstGeom prst="rect">
            <a:avLst/>
          </a:prstGeom>
          <a:effectLst>
            <a:outerShdw blurRad="57150" dist="19050" dir="5400000" algn="bl" rotWithShape="0">
              <a:srgbClr val="000000">
                <a:alpha val="0"/>
              </a:srgbClr>
            </a:outerShdw>
          </a:effectLst>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de" sz="4000" dirty="0">
                <a:solidFill>
                  <a:schemeClr val="lt1"/>
                </a:solidFill>
                <a:latin typeface="Frank Ruhl Libre Black"/>
                <a:ea typeface="Frank Ruhl Libre Black"/>
                <a:cs typeface="Frank Ruhl Libre Black"/>
                <a:sym typeface="Frank Ruhl Libre Black"/>
              </a:rPr>
              <a:t>The Stake of Consumers in Corporations</a:t>
            </a:r>
            <a:endParaRPr sz="4000" dirty="0">
              <a:solidFill>
                <a:schemeClr val="lt1"/>
              </a:solidFill>
              <a:latin typeface="Frank Ruhl Libre Black"/>
              <a:ea typeface="Frank Ruhl Libre Black"/>
              <a:cs typeface="Frank Ruhl Libre Black"/>
              <a:sym typeface="Frank Ruhl Libre Black"/>
            </a:endParaRPr>
          </a:p>
        </p:txBody>
      </p:sp>
      <p:pic>
        <p:nvPicPr>
          <p:cNvPr id="15" name="Picture 14" descr="Logo&#10;&#10;Description automatically generated">
            <a:extLst>
              <a:ext uri="{FF2B5EF4-FFF2-40B4-BE49-F238E27FC236}">
                <a16:creationId xmlns:a16="http://schemas.microsoft.com/office/drawing/2014/main" id="{F8A2D539-D3C9-4EDE-A1F2-18AD944C7278}"/>
              </a:ext>
            </a:extLst>
          </p:cNvPr>
          <p:cNvPicPr>
            <a:picLocks noChangeAspect="1"/>
          </p:cNvPicPr>
          <p:nvPr/>
        </p:nvPicPr>
        <p:blipFill>
          <a:blip r:embed="rId4"/>
          <a:stretch>
            <a:fillRect/>
          </a:stretch>
        </p:blipFill>
        <p:spPr>
          <a:xfrm>
            <a:off x="0" y="0"/>
            <a:ext cx="1466850" cy="1333500"/>
          </a:xfrm>
          <a:prstGeom prst="rect">
            <a:avLst/>
          </a:prstGeom>
        </p:spPr>
      </p:pic>
      <p:pic>
        <p:nvPicPr>
          <p:cNvPr id="16" name="Picture 3" descr="A picture containing text&#10;&#10;Description automatically generated">
            <a:extLst>
              <a:ext uri="{FF2B5EF4-FFF2-40B4-BE49-F238E27FC236}">
                <a16:creationId xmlns:a16="http://schemas.microsoft.com/office/drawing/2014/main" id="{8E34B3AC-61A1-42E4-A1F8-F0B0E4899543}"/>
              </a:ext>
            </a:extLst>
          </p:cNvPr>
          <p:cNvPicPr>
            <a:picLocks noChangeAspect="1"/>
          </p:cNvPicPr>
          <p:nvPr/>
        </p:nvPicPr>
        <p:blipFill>
          <a:blip r:embed="rId5"/>
          <a:stretch>
            <a:fillRect/>
          </a:stretch>
        </p:blipFill>
        <p:spPr>
          <a:xfrm>
            <a:off x="7685597" y="2427"/>
            <a:ext cx="1428750" cy="1343025"/>
          </a:xfrm>
          <a:prstGeom prst="rect">
            <a:avLst/>
          </a:prstGeom>
        </p:spPr>
      </p:pic>
      <p:sp>
        <p:nvSpPr>
          <p:cNvPr id="17" name="TextBox 16">
            <a:extLst>
              <a:ext uri="{FF2B5EF4-FFF2-40B4-BE49-F238E27FC236}">
                <a16:creationId xmlns:a16="http://schemas.microsoft.com/office/drawing/2014/main" id="{E90B5693-DD1B-4769-9137-F1506B793FA4}"/>
              </a:ext>
            </a:extLst>
          </p:cNvPr>
          <p:cNvSpPr txBox="1"/>
          <p:nvPr/>
        </p:nvSpPr>
        <p:spPr>
          <a:xfrm>
            <a:off x="2548686" y="631115"/>
            <a:ext cx="4603898" cy="523220"/>
          </a:xfrm>
          <a:prstGeom prst="rect">
            <a:avLst/>
          </a:prstGeom>
          <a:noFill/>
        </p:spPr>
        <p:txBody>
          <a:bodyPr wrap="square">
            <a:spAutoFit/>
          </a:bodyPr>
          <a:lstStyle/>
          <a:p>
            <a:r>
              <a:rPr lang="en-US" sz="1400" dirty="0">
                <a:solidFill>
                  <a:schemeClr val="accent2"/>
                </a:solidFill>
              </a:rPr>
              <a:t>Libyan International Medical University</a:t>
            </a:r>
            <a:br>
              <a:rPr lang="en-US" sz="1400" dirty="0">
                <a:solidFill>
                  <a:schemeClr val="accent2"/>
                </a:solidFill>
              </a:rPr>
            </a:br>
            <a:r>
              <a:rPr lang="en-US" sz="1400" dirty="0">
                <a:solidFill>
                  <a:schemeClr val="accent2"/>
                </a:solidFill>
              </a:rPr>
              <a:t>Faculty of Business Administration</a:t>
            </a:r>
            <a:endParaRPr lang="en-US" dirty="0">
              <a:solidFill>
                <a:schemeClr val="accent2"/>
              </a:solidFill>
            </a:endParaRPr>
          </a:p>
        </p:txBody>
      </p:sp>
      <p:sp>
        <p:nvSpPr>
          <p:cNvPr id="18" name="TextBox 17">
            <a:extLst>
              <a:ext uri="{FF2B5EF4-FFF2-40B4-BE49-F238E27FC236}">
                <a16:creationId xmlns:a16="http://schemas.microsoft.com/office/drawing/2014/main" id="{A616A95C-972D-43E7-9BAE-33AAFCB51A45}"/>
              </a:ext>
            </a:extLst>
          </p:cNvPr>
          <p:cNvSpPr txBox="1"/>
          <p:nvPr/>
        </p:nvSpPr>
        <p:spPr>
          <a:xfrm>
            <a:off x="1934683" y="3870223"/>
            <a:ext cx="4603898" cy="738664"/>
          </a:xfrm>
          <a:prstGeom prst="rect">
            <a:avLst/>
          </a:prstGeom>
          <a:noFill/>
        </p:spPr>
        <p:txBody>
          <a:bodyPr wrap="square">
            <a:spAutoFit/>
          </a:bodyPr>
          <a:lstStyle/>
          <a:p>
            <a:pPr marL="0" indent="0"/>
            <a:r>
              <a:rPr lang="en-US" sz="1400" dirty="0">
                <a:solidFill>
                  <a:schemeClr val="accent2"/>
                </a:solidFill>
                <a:latin typeface="Times New Roman"/>
                <a:cs typeface="Times New Roman"/>
              </a:rPr>
              <a:t>Fahd Elsaite</a:t>
            </a:r>
          </a:p>
          <a:p>
            <a:pPr marL="0" indent="0"/>
            <a:r>
              <a:rPr lang="en-US" sz="1400" dirty="0">
                <a:solidFill>
                  <a:schemeClr val="accent2"/>
                </a:solidFill>
                <a:latin typeface="Times New Roman"/>
                <a:cs typeface="Times New Roman"/>
              </a:rPr>
              <a:t>ID: 3307</a:t>
            </a:r>
          </a:p>
          <a:p>
            <a:pPr marL="0" indent="0"/>
            <a:r>
              <a:rPr lang="en-US" sz="1400" dirty="0">
                <a:solidFill>
                  <a:schemeClr val="accent2"/>
                </a:solidFill>
                <a:latin typeface="Times New Roman"/>
                <a:cs typeface="Times New Roman"/>
              </a:rPr>
              <a:t>Fahd_3307@limu.edu.ly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Shape 313"/>
        <p:cNvGrpSpPr/>
        <p:nvPr/>
      </p:nvGrpSpPr>
      <p:grpSpPr>
        <a:xfrm>
          <a:off x="0" y="0"/>
          <a:ext cx="0" cy="0"/>
          <a:chOff x="0" y="0"/>
          <a:chExt cx="0" cy="0"/>
        </a:xfrm>
      </p:grpSpPr>
      <p:sp>
        <p:nvSpPr>
          <p:cNvPr id="314" name="Google Shape;314;p44"/>
          <p:cNvSpPr/>
          <p:nvPr/>
        </p:nvSpPr>
        <p:spPr>
          <a:xfrm>
            <a:off x="4870853" y="2870725"/>
            <a:ext cx="657900" cy="657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4"/>
          <p:cNvSpPr txBox="1">
            <a:spLocks noGrp="1"/>
          </p:cNvSpPr>
          <p:nvPr>
            <p:ph type="title" idx="20"/>
          </p:nvPr>
        </p:nvSpPr>
        <p:spPr>
          <a:xfrm>
            <a:off x="4731363" y="2829035"/>
            <a:ext cx="9357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dirty="0"/>
              <a:t>05</a:t>
            </a:r>
            <a:endParaRPr dirty="0"/>
          </a:p>
        </p:txBody>
      </p:sp>
      <p:sp>
        <p:nvSpPr>
          <p:cNvPr id="318" name="Google Shape;318;p44"/>
          <p:cNvSpPr/>
          <p:nvPr/>
        </p:nvSpPr>
        <p:spPr>
          <a:xfrm>
            <a:off x="1255187" y="1131425"/>
            <a:ext cx="657900" cy="657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4"/>
          <p:cNvSpPr/>
          <p:nvPr/>
        </p:nvSpPr>
        <p:spPr>
          <a:xfrm>
            <a:off x="2359012" y="2870725"/>
            <a:ext cx="657900" cy="657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4"/>
          <p:cNvSpPr/>
          <p:nvPr/>
        </p:nvSpPr>
        <p:spPr>
          <a:xfrm>
            <a:off x="3767637" y="1131425"/>
            <a:ext cx="657900" cy="657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4"/>
          <p:cNvSpPr/>
          <p:nvPr/>
        </p:nvSpPr>
        <p:spPr>
          <a:xfrm>
            <a:off x="6279478" y="1131425"/>
            <a:ext cx="657900" cy="6579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4"/>
          <p:cNvSpPr txBox="1">
            <a:spLocks noGrp="1"/>
          </p:cNvSpPr>
          <p:nvPr>
            <p:ph type="title"/>
          </p:nvPr>
        </p:nvSpPr>
        <p:spPr>
          <a:xfrm>
            <a:off x="707200" y="445025"/>
            <a:ext cx="7726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Table of Contents</a:t>
            </a:r>
            <a:endParaRPr dirty="0"/>
          </a:p>
        </p:txBody>
      </p:sp>
      <p:cxnSp>
        <p:nvCxnSpPr>
          <p:cNvPr id="323" name="Google Shape;323;p44"/>
          <p:cNvCxnSpPr>
            <a:stCxn id="318" idx="1"/>
          </p:cNvCxnSpPr>
          <p:nvPr/>
        </p:nvCxnSpPr>
        <p:spPr>
          <a:xfrm rot="10800000">
            <a:off x="-226813" y="1460375"/>
            <a:ext cx="1482000" cy="0"/>
          </a:xfrm>
          <a:prstGeom prst="straightConnector1">
            <a:avLst/>
          </a:prstGeom>
          <a:noFill/>
          <a:ln w="19050" cap="flat" cmpd="sng">
            <a:solidFill>
              <a:schemeClr val="lt1"/>
            </a:solidFill>
            <a:prstDash val="solid"/>
            <a:round/>
            <a:headEnd type="none" w="med" len="med"/>
            <a:tailEnd type="none" w="med" len="med"/>
          </a:ln>
        </p:spPr>
      </p:cxnSp>
      <p:cxnSp>
        <p:nvCxnSpPr>
          <p:cNvPr id="324" name="Google Shape;324;p44"/>
          <p:cNvCxnSpPr>
            <a:stCxn id="318" idx="3"/>
            <a:endCxn id="320" idx="1"/>
          </p:cNvCxnSpPr>
          <p:nvPr/>
        </p:nvCxnSpPr>
        <p:spPr>
          <a:xfrm>
            <a:off x="1913087" y="1460375"/>
            <a:ext cx="1854600" cy="0"/>
          </a:xfrm>
          <a:prstGeom prst="straightConnector1">
            <a:avLst/>
          </a:prstGeom>
          <a:noFill/>
          <a:ln w="19050" cap="flat" cmpd="sng">
            <a:solidFill>
              <a:schemeClr val="lt1"/>
            </a:solidFill>
            <a:prstDash val="solid"/>
            <a:round/>
            <a:headEnd type="none" w="med" len="med"/>
            <a:tailEnd type="none" w="med" len="med"/>
          </a:ln>
        </p:spPr>
      </p:cxnSp>
      <p:cxnSp>
        <p:nvCxnSpPr>
          <p:cNvPr id="325" name="Google Shape;325;p44"/>
          <p:cNvCxnSpPr>
            <a:endCxn id="321" idx="1"/>
          </p:cNvCxnSpPr>
          <p:nvPr/>
        </p:nvCxnSpPr>
        <p:spPr>
          <a:xfrm>
            <a:off x="4434478" y="1460375"/>
            <a:ext cx="1845000" cy="0"/>
          </a:xfrm>
          <a:prstGeom prst="straightConnector1">
            <a:avLst/>
          </a:prstGeom>
          <a:noFill/>
          <a:ln w="19050" cap="flat" cmpd="sng">
            <a:solidFill>
              <a:schemeClr val="lt1"/>
            </a:solidFill>
            <a:prstDash val="solid"/>
            <a:round/>
            <a:headEnd type="none" w="med" len="med"/>
            <a:tailEnd type="none" w="med" len="med"/>
          </a:ln>
        </p:spPr>
      </p:cxnSp>
      <p:cxnSp>
        <p:nvCxnSpPr>
          <p:cNvPr id="326" name="Google Shape;326;p44"/>
          <p:cNvCxnSpPr>
            <a:stCxn id="319" idx="3"/>
            <a:endCxn id="314" idx="1"/>
          </p:cNvCxnSpPr>
          <p:nvPr/>
        </p:nvCxnSpPr>
        <p:spPr>
          <a:xfrm>
            <a:off x="3016912" y="3199675"/>
            <a:ext cx="1854000" cy="0"/>
          </a:xfrm>
          <a:prstGeom prst="straightConnector1">
            <a:avLst/>
          </a:prstGeom>
          <a:noFill/>
          <a:ln w="19050" cap="flat" cmpd="sng">
            <a:solidFill>
              <a:schemeClr val="lt1"/>
            </a:solidFill>
            <a:prstDash val="solid"/>
            <a:round/>
            <a:headEnd type="none" w="med" len="med"/>
            <a:tailEnd type="none" w="med" len="med"/>
          </a:ln>
        </p:spPr>
      </p:cxnSp>
      <p:cxnSp>
        <p:nvCxnSpPr>
          <p:cNvPr id="327" name="Google Shape;327;p44"/>
          <p:cNvCxnSpPr>
            <a:stCxn id="319" idx="1"/>
          </p:cNvCxnSpPr>
          <p:nvPr/>
        </p:nvCxnSpPr>
        <p:spPr>
          <a:xfrm rot="10800000">
            <a:off x="-226988" y="3199675"/>
            <a:ext cx="2586000" cy="0"/>
          </a:xfrm>
          <a:prstGeom prst="straightConnector1">
            <a:avLst/>
          </a:prstGeom>
          <a:noFill/>
          <a:ln w="19050" cap="flat" cmpd="sng">
            <a:solidFill>
              <a:schemeClr val="lt1"/>
            </a:solidFill>
            <a:prstDash val="solid"/>
            <a:round/>
            <a:headEnd type="none" w="med" len="med"/>
            <a:tailEnd type="none" w="med" len="med"/>
          </a:ln>
        </p:spPr>
      </p:cxnSp>
      <p:cxnSp>
        <p:nvCxnSpPr>
          <p:cNvPr id="328" name="Google Shape;328;p44"/>
          <p:cNvCxnSpPr>
            <a:cxnSpLocks/>
            <a:stCxn id="321" idx="3"/>
          </p:cNvCxnSpPr>
          <p:nvPr/>
        </p:nvCxnSpPr>
        <p:spPr>
          <a:xfrm>
            <a:off x="6937378" y="1460375"/>
            <a:ext cx="451695" cy="1739299"/>
          </a:xfrm>
          <a:prstGeom prst="bentConnector2">
            <a:avLst/>
          </a:prstGeom>
          <a:noFill/>
          <a:ln w="19050" cap="flat" cmpd="sng">
            <a:solidFill>
              <a:schemeClr val="lt1"/>
            </a:solidFill>
            <a:prstDash val="solid"/>
            <a:round/>
            <a:headEnd type="none" w="med" len="med"/>
            <a:tailEnd type="none" w="med" len="med"/>
          </a:ln>
        </p:spPr>
      </p:cxnSp>
      <p:sp>
        <p:nvSpPr>
          <p:cNvPr id="329" name="Google Shape;329;p44"/>
          <p:cNvSpPr txBox="1">
            <a:spLocks noGrp="1"/>
          </p:cNvSpPr>
          <p:nvPr>
            <p:ph type="title" idx="2"/>
          </p:nvPr>
        </p:nvSpPr>
        <p:spPr>
          <a:xfrm>
            <a:off x="493938" y="1742267"/>
            <a:ext cx="2180400" cy="468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dirty="0"/>
              <a:t>Objectives</a:t>
            </a:r>
            <a:endParaRPr dirty="0"/>
          </a:p>
        </p:txBody>
      </p:sp>
      <p:sp>
        <p:nvSpPr>
          <p:cNvPr id="330" name="Google Shape;330;p44"/>
          <p:cNvSpPr txBox="1">
            <a:spLocks noGrp="1"/>
          </p:cNvSpPr>
          <p:nvPr>
            <p:ph type="title" idx="3"/>
          </p:nvPr>
        </p:nvSpPr>
        <p:spPr>
          <a:xfrm>
            <a:off x="3006088" y="1742267"/>
            <a:ext cx="2180400" cy="468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Definition of Stakeholder</a:t>
            </a:r>
            <a:endParaRPr dirty="0"/>
          </a:p>
        </p:txBody>
      </p:sp>
      <p:sp>
        <p:nvSpPr>
          <p:cNvPr id="331" name="Google Shape;331;p44"/>
          <p:cNvSpPr txBox="1">
            <a:spLocks noGrp="1"/>
          </p:cNvSpPr>
          <p:nvPr>
            <p:ph type="title" idx="4"/>
          </p:nvPr>
        </p:nvSpPr>
        <p:spPr>
          <a:xfrm>
            <a:off x="5518838" y="1742267"/>
            <a:ext cx="2180400" cy="468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de" dirty="0"/>
              <a:t>The Stake of Customers in Corporations</a:t>
            </a:r>
            <a:endParaRPr dirty="0"/>
          </a:p>
        </p:txBody>
      </p:sp>
      <p:sp>
        <p:nvSpPr>
          <p:cNvPr id="332" name="Google Shape;332;p44"/>
          <p:cNvSpPr txBox="1">
            <a:spLocks noGrp="1"/>
          </p:cNvSpPr>
          <p:nvPr>
            <p:ph type="title" idx="5"/>
          </p:nvPr>
        </p:nvSpPr>
        <p:spPr>
          <a:xfrm>
            <a:off x="1597163" y="3481592"/>
            <a:ext cx="2180400" cy="468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de" dirty="0"/>
              <a:t>Conclusion</a:t>
            </a:r>
            <a:endParaRPr dirty="0"/>
          </a:p>
        </p:txBody>
      </p:sp>
      <p:sp>
        <p:nvSpPr>
          <p:cNvPr id="333" name="Google Shape;333;p44"/>
          <p:cNvSpPr txBox="1">
            <a:spLocks noGrp="1"/>
          </p:cNvSpPr>
          <p:nvPr>
            <p:ph type="title" idx="6"/>
          </p:nvPr>
        </p:nvSpPr>
        <p:spPr>
          <a:xfrm>
            <a:off x="4109313" y="3481592"/>
            <a:ext cx="2180400" cy="46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de" dirty="0"/>
              <a:t>Reference</a:t>
            </a:r>
            <a:endParaRPr dirty="0"/>
          </a:p>
        </p:txBody>
      </p:sp>
      <p:sp>
        <p:nvSpPr>
          <p:cNvPr id="341" name="Google Shape;341;p44"/>
          <p:cNvSpPr txBox="1">
            <a:spLocks noGrp="1"/>
          </p:cNvSpPr>
          <p:nvPr>
            <p:ph type="title" idx="16"/>
          </p:nvPr>
        </p:nvSpPr>
        <p:spPr>
          <a:xfrm>
            <a:off x="1116288" y="1089771"/>
            <a:ext cx="9357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a:t>01</a:t>
            </a:r>
            <a:endParaRPr/>
          </a:p>
        </p:txBody>
      </p:sp>
      <p:sp>
        <p:nvSpPr>
          <p:cNvPr id="342" name="Google Shape;342;p44"/>
          <p:cNvSpPr txBox="1">
            <a:spLocks noGrp="1"/>
          </p:cNvSpPr>
          <p:nvPr>
            <p:ph type="title" idx="17"/>
          </p:nvPr>
        </p:nvSpPr>
        <p:spPr>
          <a:xfrm>
            <a:off x="3628438" y="1089725"/>
            <a:ext cx="9357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a:t>02</a:t>
            </a:r>
            <a:endParaRPr/>
          </a:p>
        </p:txBody>
      </p:sp>
      <p:sp>
        <p:nvSpPr>
          <p:cNvPr id="343" name="Google Shape;343;p44"/>
          <p:cNvSpPr txBox="1">
            <a:spLocks noGrp="1"/>
          </p:cNvSpPr>
          <p:nvPr>
            <p:ph type="title" idx="18"/>
          </p:nvPr>
        </p:nvSpPr>
        <p:spPr>
          <a:xfrm>
            <a:off x="6141188" y="1089725"/>
            <a:ext cx="9357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a:t>03</a:t>
            </a:r>
            <a:endParaRPr/>
          </a:p>
        </p:txBody>
      </p:sp>
      <p:sp>
        <p:nvSpPr>
          <p:cNvPr id="344" name="Google Shape;344;p44"/>
          <p:cNvSpPr txBox="1">
            <a:spLocks noGrp="1"/>
          </p:cNvSpPr>
          <p:nvPr>
            <p:ph type="title" idx="19"/>
          </p:nvPr>
        </p:nvSpPr>
        <p:spPr>
          <a:xfrm>
            <a:off x="2219213" y="2829082"/>
            <a:ext cx="935700" cy="69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dirty="0"/>
              <a:t>04</a:t>
            </a:r>
            <a:endParaRPr dirty="0"/>
          </a:p>
        </p:txBody>
      </p:sp>
      <p:cxnSp>
        <p:nvCxnSpPr>
          <p:cNvPr id="345" name="Google Shape;345;p44"/>
          <p:cNvCxnSpPr>
            <a:cxnSpLocks/>
            <a:endCxn id="314" idx="3"/>
          </p:cNvCxnSpPr>
          <p:nvPr/>
        </p:nvCxnSpPr>
        <p:spPr>
          <a:xfrm rot="10800000">
            <a:off x="5528773" y="3199675"/>
            <a:ext cx="1860300" cy="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grpSp>
        <p:nvGrpSpPr>
          <p:cNvPr id="305" name="Google Shape;305;p43"/>
          <p:cNvGrpSpPr/>
          <p:nvPr/>
        </p:nvGrpSpPr>
        <p:grpSpPr>
          <a:xfrm>
            <a:off x="7875438" y="4034677"/>
            <a:ext cx="570900" cy="570900"/>
            <a:chOff x="2505600" y="2992352"/>
            <a:chExt cx="570900" cy="570900"/>
          </a:xfrm>
        </p:grpSpPr>
        <p:cxnSp>
          <p:nvCxnSpPr>
            <p:cNvPr id="306" name="Google Shape;306;p43"/>
            <p:cNvCxnSpPr/>
            <p:nvPr/>
          </p:nvCxnSpPr>
          <p:spPr>
            <a:xfrm>
              <a:off x="2505600" y="3563250"/>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307" name="Google Shape;307;p43"/>
            <p:cNvCxnSpPr/>
            <p:nvPr/>
          </p:nvCxnSpPr>
          <p:spPr>
            <a:xfrm rot="10800000">
              <a:off x="3064160" y="2992352"/>
              <a:ext cx="0" cy="570900"/>
            </a:xfrm>
            <a:prstGeom prst="straightConnector1">
              <a:avLst/>
            </a:prstGeom>
            <a:noFill/>
            <a:ln w="19050" cap="flat" cmpd="sng">
              <a:solidFill>
                <a:schemeClr val="lt1"/>
              </a:solidFill>
              <a:prstDash val="solid"/>
              <a:round/>
              <a:headEnd type="none" w="med" len="med"/>
              <a:tailEnd type="none" w="med" len="med"/>
            </a:ln>
          </p:spPr>
        </p:cxnSp>
      </p:grpSp>
      <p:sp>
        <p:nvSpPr>
          <p:cNvPr id="308" name="Google Shape;308;p43"/>
          <p:cNvSpPr txBox="1">
            <a:spLocks noGrp="1"/>
          </p:cNvSpPr>
          <p:nvPr>
            <p:ph type="title"/>
          </p:nvPr>
        </p:nvSpPr>
        <p:spPr>
          <a:xfrm>
            <a:off x="707200" y="445025"/>
            <a:ext cx="7726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Objectives</a:t>
            </a:r>
            <a:endParaRPr dirty="0"/>
          </a:p>
        </p:txBody>
      </p:sp>
      <p:sp>
        <p:nvSpPr>
          <p:cNvPr id="4" name="TextBox 3">
            <a:extLst>
              <a:ext uri="{FF2B5EF4-FFF2-40B4-BE49-F238E27FC236}">
                <a16:creationId xmlns:a16="http://schemas.microsoft.com/office/drawing/2014/main" id="{25E04AD0-2179-4D70-869E-FFAE94B40765}"/>
              </a:ext>
            </a:extLst>
          </p:cNvPr>
          <p:cNvSpPr txBox="1"/>
          <p:nvPr/>
        </p:nvSpPr>
        <p:spPr>
          <a:xfrm>
            <a:off x="547928" y="1376538"/>
            <a:ext cx="6610164" cy="1938992"/>
          </a:xfrm>
          <a:prstGeom prst="rect">
            <a:avLst/>
          </a:prstGeom>
          <a:noFill/>
        </p:spPr>
        <p:txBody>
          <a:bodyPr wrap="square" rtlCol="0">
            <a:spAutoFit/>
          </a:bodyPr>
          <a:lstStyle/>
          <a:p>
            <a:pPr marL="342900" indent="-342900">
              <a:buClr>
                <a:schemeClr val="bg1"/>
              </a:buClr>
              <a:buFont typeface="Wingdings" panose="05000000000000000000" pitchFamily="2" charset="2"/>
              <a:buChar char="q"/>
            </a:pPr>
            <a:r>
              <a:rPr lang="en-US" sz="2000" b="1" dirty="0">
                <a:solidFill>
                  <a:schemeClr val="bg1"/>
                </a:solidFill>
              </a:rPr>
              <a:t>Understand the Definition of Stakeholders</a:t>
            </a:r>
          </a:p>
          <a:p>
            <a:pPr marL="342900" indent="-342900">
              <a:buClr>
                <a:schemeClr val="bg1"/>
              </a:buClr>
              <a:buFont typeface="Wingdings" panose="05000000000000000000" pitchFamily="2" charset="2"/>
              <a:buChar char="q"/>
            </a:pPr>
            <a:endParaRPr lang="en-US" sz="2000" b="1" dirty="0">
              <a:solidFill>
                <a:schemeClr val="bg1"/>
              </a:solidFill>
            </a:endParaRPr>
          </a:p>
          <a:p>
            <a:pPr marL="342900" indent="-342900">
              <a:buClr>
                <a:schemeClr val="bg1"/>
              </a:buClr>
              <a:buFont typeface="Wingdings" panose="05000000000000000000" pitchFamily="2" charset="2"/>
              <a:buChar char="q"/>
            </a:pPr>
            <a:endParaRPr lang="en-US" sz="2000" b="1" dirty="0">
              <a:solidFill>
                <a:schemeClr val="bg1"/>
              </a:solidFill>
            </a:endParaRPr>
          </a:p>
          <a:p>
            <a:pPr marL="342900" indent="-342900">
              <a:buClr>
                <a:schemeClr val="bg1"/>
              </a:buClr>
              <a:buFont typeface="Wingdings" panose="05000000000000000000" pitchFamily="2" charset="2"/>
              <a:buChar char="q"/>
            </a:pPr>
            <a:endParaRPr lang="en-US" sz="2000" b="1" dirty="0">
              <a:solidFill>
                <a:schemeClr val="bg1"/>
              </a:solidFill>
            </a:endParaRPr>
          </a:p>
          <a:p>
            <a:pPr marL="342900" indent="-342900">
              <a:buClr>
                <a:schemeClr val="bg1"/>
              </a:buClr>
              <a:buFont typeface="Wingdings" panose="05000000000000000000" pitchFamily="2" charset="2"/>
              <a:buChar char="q"/>
            </a:pPr>
            <a:r>
              <a:rPr lang="en-US" sz="2000" b="1" dirty="0">
                <a:solidFill>
                  <a:schemeClr val="bg1"/>
                </a:solidFill>
              </a:rPr>
              <a:t>Know the Stake that Consumers Have in Corporations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pic>
        <p:nvPicPr>
          <p:cNvPr id="350" name="Google Shape;350;p45"/>
          <p:cNvPicPr preferRelativeResize="0"/>
          <p:nvPr/>
        </p:nvPicPr>
        <p:blipFill rotWithShape="1">
          <a:blip r:embed="rId3">
            <a:alphaModFix/>
          </a:blip>
          <a:srcRect t="7741" r="50000" b="7741"/>
          <a:stretch/>
        </p:blipFill>
        <p:spPr>
          <a:xfrm>
            <a:off x="0" y="0"/>
            <a:ext cx="4572001" cy="5143499"/>
          </a:xfrm>
          <a:prstGeom prst="rect">
            <a:avLst/>
          </a:prstGeom>
          <a:noFill/>
          <a:ln>
            <a:noFill/>
          </a:ln>
        </p:spPr>
      </p:pic>
      <p:grpSp>
        <p:nvGrpSpPr>
          <p:cNvPr id="351" name="Google Shape;351;p45"/>
          <p:cNvGrpSpPr/>
          <p:nvPr/>
        </p:nvGrpSpPr>
        <p:grpSpPr>
          <a:xfrm>
            <a:off x="697569" y="3017095"/>
            <a:ext cx="1588301" cy="1588301"/>
            <a:chOff x="2505600" y="2992352"/>
            <a:chExt cx="570900" cy="570900"/>
          </a:xfrm>
        </p:grpSpPr>
        <p:cxnSp>
          <p:nvCxnSpPr>
            <p:cNvPr id="352" name="Google Shape;352;p45"/>
            <p:cNvCxnSpPr/>
            <p:nvPr/>
          </p:nvCxnSpPr>
          <p:spPr>
            <a:xfrm>
              <a:off x="2505600" y="3563250"/>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353" name="Google Shape;353;p45"/>
            <p:cNvCxnSpPr/>
            <p:nvPr/>
          </p:nvCxnSpPr>
          <p:spPr>
            <a:xfrm rot="10800000">
              <a:off x="2508285" y="2992352"/>
              <a:ext cx="0" cy="570900"/>
            </a:xfrm>
            <a:prstGeom prst="straightConnector1">
              <a:avLst/>
            </a:prstGeom>
            <a:noFill/>
            <a:ln w="19050" cap="flat" cmpd="sng">
              <a:solidFill>
                <a:schemeClr val="lt1"/>
              </a:solidFill>
              <a:prstDash val="solid"/>
              <a:round/>
              <a:headEnd type="none" w="med" len="med"/>
              <a:tailEnd type="none" w="med" len="med"/>
            </a:ln>
          </p:spPr>
        </p:cxnSp>
      </p:grpSp>
      <p:sp>
        <p:nvSpPr>
          <p:cNvPr id="354" name="Google Shape;354;p45"/>
          <p:cNvSpPr txBox="1">
            <a:spLocks noGrp="1"/>
          </p:cNvSpPr>
          <p:nvPr>
            <p:ph type="title"/>
          </p:nvPr>
        </p:nvSpPr>
        <p:spPr>
          <a:xfrm>
            <a:off x="0" y="251154"/>
            <a:ext cx="4959950" cy="57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Definition of Stakeholder</a:t>
            </a:r>
            <a:endParaRPr sz="2800" dirty="0"/>
          </a:p>
        </p:txBody>
      </p:sp>
      <p:sp>
        <p:nvSpPr>
          <p:cNvPr id="11" name="TextBox 10">
            <a:extLst>
              <a:ext uri="{FF2B5EF4-FFF2-40B4-BE49-F238E27FC236}">
                <a16:creationId xmlns:a16="http://schemas.microsoft.com/office/drawing/2014/main" id="{43B1A057-A78F-4C07-90EC-4776B684F28B}"/>
              </a:ext>
            </a:extLst>
          </p:cNvPr>
          <p:cNvSpPr txBox="1"/>
          <p:nvPr/>
        </p:nvSpPr>
        <p:spPr>
          <a:xfrm>
            <a:off x="1669311" y="1459241"/>
            <a:ext cx="6411418" cy="2015936"/>
          </a:xfrm>
          <a:prstGeom prst="rect">
            <a:avLst/>
          </a:prstGeom>
          <a:noFill/>
        </p:spPr>
        <p:txBody>
          <a:bodyPr wrap="square">
            <a:spAutoFit/>
          </a:bodyPr>
          <a:lstStyle/>
          <a:p>
            <a:r>
              <a:rPr lang="en-US" sz="2500" b="0" i="0" dirty="0">
                <a:solidFill>
                  <a:schemeClr val="bg1"/>
                </a:solidFill>
                <a:effectLst/>
                <a:latin typeface="Times New Roman" panose="02020603050405020304" pitchFamily="18" charset="0"/>
                <a:cs typeface="Times New Roman" panose="02020603050405020304" pitchFamily="18" charset="0"/>
              </a:rPr>
              <a:t>A stakeholder is a party that has an interest in a company and can either affect or be affected by the business. The primary stakeholders in a typical corporation are its investors, employees, customers, and suppliers.</a:t>
            </a:r>
            <a:endParaRPr lang="en-US" sz="25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6"/>
        <p:cNvGrpSpPr/>
        <p:nvPr/>
      </p:nvGrpSpPr>
      <p:grpSpPr>
        <a:xfrm>
          <a:off x="0" y="0"/>
          <a:ext cx="0" cy="0"/>
          <a:chOff x="0" y="0"/>
          <a:chExt cx="0" cy="0"/>
        </a:xfrm>
      </p:grpSpPr>
      <p:pic>
        <p:nvPicPr>
          <p:cNvPr id="957" name="Google Shape;957;p75"/>
          <p:cNvPicPr preferRelativeResize="0"/>
          <p:nvPr/>
        </p:nvPicPr>
        <p:blipFill rotWithShape="1">
          <a:blip r:embed="rId3">
            <a:alphaModFix/>
          </a:blip>
          <a:srcRect t="7862" b="7870"/>
          <a:stretch/>
        </p:blipFill>
        <p:spPr>
          <a:xfrm>
            <a:off x="0" y="0"/>
            <a:ext cx="9144003" cy="5143502"/>
          </a:xfrm>
          <a:prstGeom prst="rect">
            <a:avLst/>
          </a:prstGeom>
          <a:noFill/>
          <a:ln>
            <a:noFill/>
          </a:ln>
        </p:spPr>
      </p:pic>
      <p:sp>
        <p:nvSpPr>
          <p:cNvPr id="958" name="Google Shape;958;p75"/>
          <p:cNvSpPr txBox="1">
            <a:spLocks noGrp="1"/>
          </p:cNvSpPr>
          <p:nvPr>
            <p:ph type="body" idx="1"/>
          </p:nvPr>
        </p:nvSpPr>
        <p:spPr>
          <a:xfrm>
            <a:off x="1941684" y="662000"/>
            <a:ext cx="4919100" cy="901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de" dirty="0"/>
              <a:t>The Stake of Consumers In Corporations</a:t>
            </a:r>
            <a:endParaRPr dirty="0"/>
          </a:p>
        </p:txBody>
      </p:sp>
      <p:cxnSp>
        <p:nvCxnSpPr>
          <p:cNvPr id="959" name="Google Shape;959;p75"/>
          <p:cNvCxnSpPr/>
          <p:nvPr/>
        </p:nvCxnSpPr>
        <p:spPr>
          <a:xfrm rot="10800000">
            <a:off x="8433975" y="546650"/>
            <a:ext cx="0" cy="2033700"/>
          </a:xfrm>
          <a:prstGeom prst="straightConnector1">
            <a:avLst/>
          </a:prstGeom>
          <a:noFill/>
          <a:ln w="19050" cap="flat" cmpd="sng">
            <a:solidFill>
              <a:schemeClr val="lt1"/>
            </a:solidFill>
            <a:prstDash val="solid"/>
            <a:round/>
            <a:headEnd type="none" w="med" len="med"/>
            <a:tailEnd type="none" w="med" len="med"/>
          </a:ln>
        </p:spPr>
      </p:cxnSp>
      <p:grpSp>
        <p:nvGrpSpPr>
          <p:cNvPr id="960" name="Google Shape;960;p75"/>
          <p:cNvGrpSpPr/>
          <p:nvPr/>
        </p:nvGrpSpPr>
        <p:grpSpPr>
          <a:xfrm>
            <a:off x="704200" y="543550"/>
            <a:ext cx="3870900" cy="758700"/>
            <a:chOff x="701200" y="533800"/>
            <a:chExt cx="3870900" cy="758700"/>
          </a:xfrm>
        </p:grpSpPr>
        <p:cxnSp>
          <p:nvCxnSpPr>
            <p:cNvPr id="961" name="Google Shape;961;p75"/>
            <p:cNvCxnSpPr/>
            <p:nvPr/>
          </p:nvCxnSpPr>
          <p:spPr>
            <a:xfrm>
              <a:off x="707200" y="543550"/>
              <a:ext cx="3864900" cy="0"/>
            </a:xfrm>
            <a:prstGeom prst="straightConnector1">
              <a:avLst/>
            </a:prstGeom>
            <a:noFill/>
            <a:ln w="19050" cap="flat" cmpd="sng">
              <a:solidFill>
                <a:schemeClr val="lt1"/>
              </a:solidFill>
              <a:prstDash val="solid"/>
              <a:round/>
              <a:headEnd type="none" w="med" len="med"/>
              <a:tailEnd type="none" w="med" len="med"/>
            </a:ln>
          </p:spPr>
        </p:cxnSp>
        <p:cxnSp>
          <p:nvCxnSpPr>
            <p:cNvPr id="962" name="Google Shape;962;p75"/>
            <p:cNvCxnSpPr/>
            <p:nvPr/>
          </p:nvCxnSpPr>
          <p:spPr>
            <a:xfrm>
              <a:off x="701200" y="533800"/>
              <a:ext cx="0" cy="758700"/>
            </a:xfrm>
            <a:prstGeom prst="straightConnector1">
              <a:avLst/>
            </a:prstGeom>
            <a:noFill/>
            <a:ln w="19050" cap="flat" cmpd="sng">
              <a:solidFill>
                <a:schemeClr val="lt1"/>
              </a:solidFill>
              <a:prstDash val="solid"/>
              <a:round/>
              <a:headEnd type="none" w="med" len="med"/>
              <a:tailEnd type="none" w="med" len="med"/>
            </a:ln>
          </p:spPr>
        </p:cxnSp>
      </p:grpSp>
      <p:sp>
        <p:nvSpPr>
          <p:cNvPr id="9" name="TextBox 8">
            <a:extLst>
              <a:ext uri="{FF2B5EF4-FFF2-40B4-BE49-F238E27FC236}">
                <a16:creationId xmlns:a16="http://schemas.microsoft.com/office/drawing/2014/main" id="{BE2B3CF4-020F-45B1-ABE3-F0E6F82A694C}"/>
              </a:ext>
            </a:extLst>
          </p:cNvPr>
          <p:cNvSpPr txBox="1"/>
          <p:nvPr/>
        </p:nvSpPr>
        <p:spPr>
          <a:xfrm>
            <a:off x="792874" y="1758191"/>
            <a:ext cx="7216719" cy="2723823"/>
          </a:xfrm>
          <a:prstGeom prst="rect">
            <a:avLst/>
          </a:prstGeom>
          <a:noFill/>
        </p:spPr>
        <p:txBody>
          <a:bodyPr wrap="square">
            <a:spAutoFit/>
          </a:bodyPr>
          <a:lstStyle/>
          <a:p>
            <a:r>
              <a:rPr lang="en-US" sz="1900" b="0" i="0" dirty="0">
                <a:solidFill>
                  <a:schemeClr val="bg1"/>
                </a:solidFill>
                <a:effectLst/>
                <a:latin typeface="Times New Roman" panose="02020603050405020304" pitchFamily="18" charset="0"/>
                <a:cs typeface="Times New Roman" panose="02020603050405020304" pitchFamily="18" charset="0"/>
              </a:rPr>
              <a:t>Customers depend on the company to supply a product or service. They support the company with every purchase they make, and each purchase also shows the company what products and services to invest in further. In doing so, customers help guide the direction of a small business. Customers also share their opinions and experiences with the customer service department, and they may directly request changes in products or services. Because customers often speak directly with small business owners in their community, these businesses have the opportunity to cultivate a strong understanding of what their customers need or want.</a:t>
            </a:r>
            <a:endParaRPr lang="en-US" sz="19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46"/>
          <p:cNvPicPr preferRelativeResize="0"/>
          <p:nvPr/>
        </p:nvPicPr>
        <p:blipFill rotWithShape="1">
          <a:blip r:embed="rId3">
            <a:alphaModFix/>
          </a:blip>
          <a:srcRect t="7778" b="7769"/>
          <a:stretch/>
        </p:blipFill>
        <p:spPr>
          <a:xfrm>
            <a:off x="0" y="0"/>
            <a:ext cx="9144003" cy="5143501"/>
          </a:xfrm>
          <a:prstGeom prst="rect">
            <a:avLst/>
          </a:prstGeom>
          <a:noFill/>
          <a:ln>
            <a:noFill/>
          </a:ln>
        </p:spPr>
      </p:pic>
      <p:sp>
        <p:nvSpPr>
          <p:cNvPr id="361" name="Google Shape;361;p46"/>
          <p:cNvSpPr/>
          <p:nvPr/>
        </p:nvSpPr>
        <p:spPr>
          <a:xfrm>
            <a:off x="2163300" y="1245750"/>
            <a:ext cx="4817400" cy="26598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2" name="Google Shape;362;p46"/>
          <p:cNvGrpSpPr/>
          <p:nvPr/>
        </p:nvGrpSpPr>
        <p:grpSpPr>
          <a:xfrm>
            <a:off x="6047888" y="1588027"/>
            <a:ext cx="570910" cy="570900"/>
            <a:chOff x="2505600" y="2992352"/>
            <a:chExt cx="570910" cy="570900"/>
          </a:xfrm>
        </p:grpSpPr>
        <p:cxnSp>
          <p:nvCxnSpPr>
            <p:cNvPr id="363" name="Google Shape;363;p46"/>
            <p:cNvCxnSpPr/>
            <p:nvPr/>
          </p:nvCxnSpPr>
          <p:spPr>
            <a:xfrm>
              <a:off x="2505600" y="2992375"/>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364" name="Google Shape;364;p46"/>
            <p:cNvCxnSpPr/>
            <p:nvPr/>
          </p:nvCxnSpPr>
          <p:spPr>
            <a:xfrm rot="10800000">
              <a:off x="3076510" y="2992352"/>
              <a:ext cx="0" cy="570900"/>
            </a:xfrm>
            <a:prstGeom prst="straightConnector1">
              <a:avLst/>
            </a:prstGeom>
            <a:noFill/>
            <a:ln w="19050" cap="flat" cmpd="sng">
              <a:solidFill>
                <a:schemeClr val="lt1"/>
              </a:solidFill>
              <a:prstDash val="solid"/>
              <a:round/>
              <a:headEnd type="none" w="med" len="med"/>
              <a:tailEnd type="none" w="med" len="med"/>
            </a:ln>
          </p:spPr>
        </p:cxnSp>
      </p:grpSp>
      <p:cxnSp>
        <p:nvCxnSpPr>
          <p:cNvPr id="365" name="Google Shape;365;p46"/>
          <p:cNvCxnSpPr/>
          <p:nvPr/>
        </p:nvCxnSpPr>
        <p:spPr>
          <a:xfrm>
            <a:off x="2505600" y="1588050"/>
            <a:ext cx="2066400" cy="0"/>
          </a:xfrm>
          <a:prstGeom prst="straightConnector1">
            <a:avLst/>
          </a:prstGeom>
          <a:noFill/>
          <a:ln w="19050" cap="flat" cmpd="sng">
            <a:solidFill>
              <a:schemeClr val="lt1"/>
            </a:solidFill>
            <a:prstDash val="solid"/>
            <a:round/>
            <a:headEnd type="none" w="med" len="med"/>
            <a:tailEnd type="none" w="med" len="med"/>
          </a:ln>
        </p:spPr>
      </p:cxnSp>
      <p:cxnSp>
        <p:nvCxnSpPr>
          <p:cNvPr id="366" name="Google Shape;366;p46"/>
          <p:cNvCxnSpPr/>
          <p:nvPr/>
        </p:nvCxnSpPr>
        <p:spPr>
          <a:xfrm>
            <a:off x="4572000" y="3563250"/>
            <a:ext cx="2066400" cy="0"/>
          </a:xfrm>
          <a:prstGeom prst="straightConnector1">
            <a:avLst/>
          </a:prstGeom>
          <a:noFill/>
          <a:ln w="19050" cap="flat" cmpd="sng">
            <a:solidFill>
              <a:schemeClr val="lt1"/>
            </a:solidFill>
            <a:prstDash val="solid"/>
            <a:round/>
            <a:headEnd type="none" w="med" len="med"/>
            <a:tailEnd type="none" w="med" len="med"/>
          </a:ln>
        </p:spPr>
      </p:cxnSp>
      <p:grpSp>
        <p:nvGrpSpPr>
          <p:cNvPr id="367" name="Google Shape;367;p46"/>
          <p:cNvGrpSpPr/>
          <p:nvPr/>
        </p:nvGrpSpPr>
        <p:grpSpPr>
          <a:xfrm>
            <a:off x="2505600" y="2992392"/>
            <a:ext cx="570900" cy="570860"/>
            <a:chOff x="2505600" y="2992392"/>
            <a:chExt cx="570900" cy="570860"/>
          </a:xfrm>
        </p:grpSpPr>
        <p:cxnSp>
          <p:nvCxnSpPr>
            <p:cNvPr id="368" name="Google Shape;368;p46"/>
            <p:cNvCxnSpPr/>
            <p:nvPr/>
          </p:nvCxnSpPr>
          <p:spPr>
            <a:xfrm>
              <a:off x="2505600" y="3563250"/>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369" name="Google Shape;369;p46"/>
            <p:cNvCxnSpPr/>
            <p:nvPr/>
          </p:nvCxnSpPr>
          <p:spPr>
            <a:xfrm rot="10800000">
              <a:off x="2508285" y="2992392"/>
              <a:ext cx="0" cy="570860"/>
            </a:xfrm>
            <a:prstGeom prst="straightConnector1">
              <a:avLst/>
            </a:prstGeom>
            <a:noFill/>
            <a:ln w="19050" cap="flat" cmpd="sng">
              <a:solidFill>
                <a:schemeClr val="lt1"/>
              </a:solidFill>
              <a:prstDash val="solid"/>
              <a:round/>
              <a:headEnd type="none" w="med" len="med"/>
              <a:tailEnd type="none" w="med" len="med"/>
            </a:ln>
          </p:spPr>
        </p:cxnSp>
      </p:grpSp>
      <p:sp>
        <p:nvSpPr>
          <p:cNvPr id="370" name="Google Shape;370;p46"/>
          <p:cNvSpPr txBox="1">
            <a:spLocks noGrp="1"/>
          </p:cNvSpPr>
          <p:nvPr>
            <p:ph type="title"/>
          </p:nvPr>
        </p:nvSpPr>
        <p:spPr>
          <a:xfrm>
            <a:off x="2641050" y="1742909"/>
            <a:ext cx="38619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de" dirty="0"/>
              <a:t>Conclusion</a:t>
            </a:r>
            <a:endParaRPr dirty="0"/>
          </a:p>
        </p:txBody>
      </p:sp>
      <p:sp>
        <p:nvSpPr>
          <p:cNvPr id="371" name="Google Shape;371;p46"/>
          <p:cNvSpPr txBox="1">
            <a:spLocks noGrp="1"/>
          </p:cNvSpPr>
          <p:nvPr>
            <p:ph type="subTitle" idx="1"/>
          </p:nvPr>
        </p:nvSpPr>
        <p:spPr>
          <a:xfrm>
            <a:off x="2402179" y="2307970"/>
            <a:ext cx="4339641" cy="9777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1900" dirty="0">
                <a:latin typeface="Times New Roman" panose="02020603050405020304" pitchFamily="18" charset="0"/>
                <a:cs typeface="Times New Roman" panose="02020603050405020304" pitchFamily="18" charset="0"/>
              </a:rPr>
              <a:t>Customers are stakeholders that rely on the products of a business.</a:t>
            </a:r>
            <a:endParaRPr sz="19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6"/>
        <p:cNvGrpSpPr/>
        <p:nvPr/>
      </p:nvGrpSpPr>
      <p:grpSpPr>
        <a:xfrm>
          <a:off x="0" y="0"/>
          <a:ext cx="0" cy="0"/>
          <a:chOff x="0" y="0"/>
          <a:chExt cx="0" cy="0"/>
        </a:xfrm>
      </p:grpSpPr>
      <p:pic>
        <p:nvPicPr>
          <p:cNvPr id="967" name="Google Shape;967;p76"/>
          <p:cNvPicPr preferRelativeResize="0"/>
          <p:nvPr/>
        </p:nvPicPr>
        <p:blipFill rotWithShape="1">
          <a:blip r:embed="rId3">
            <a:alphaModFix/>
          </a:blip>
          <a:srcRect t="7870" b="7862"/>
          <a:stretch/>
        </p:blipFill>
        <p:spPr>
          <a:xfrm>
            <a:off x="0" y="0"/>
            <a:ext cx="9144003" cy="5143502"/>
          </a:xfrm>
          <a:prstGeom prst="rect">
            <a:avLst/>
          </a:prstGeom>
          <a:noFill/>
          <a:ln>
            <a:noFill/>
          </a:ln>
        </p:spPr>
      </p:pic>
      <p:sp>
        <p:nvSpPr>
          <p:cNvPr id="968" name="Google Shape;968;p76"/>
          <p:cNvSpPr txBox="1">
            <a:spLocks noGrp="1"/>
          </p:cNvSpPr>
          <p:nvPr>
            <p:ph type="title"/>
          </p:nvPr>
        </p:nvSpPr>
        <p:spPr>
          <a:xfrm>
            <a:off x="994696" y="-132705"/>
            <a:ext cx="6367800" cy="2435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000" dirty="0"/>
              <a:t>Reference</a:t>
            </a:r>
            <a:endParaRPr sz="4000" dirty="0"/>
          </a:p>
        </p:txBody>
      </p:sp>
      <p:grpSp>
        <p:nvGrpSpPr>
          <p:cNvPr id="969" name="Google Shape;969;p76"/>
          <p:cNvGrpSpPr/>
          <p:nvPr/>
        </p:nvGrpSpPr>
        <p:grpSpPr>
          <a:xfrm flipH="1">
            <a:off x="697569" y="543553"/>
            <a:ext cx="1588301" cy="1588306"/>
            <a:chOff x="2505600" y="2992350"/>
            <a:chExt cx="570900" cy="570902"/>
          </a:xfrm>
        </p:grpSpPr>
        <p:cxnSp>
          <p:nvCxnSpPr>
            <p:cNvPr id="970" name="Google Shape;970;p76"/>
            <p:cNvCxnSpPr/>
            <p:nvPr/>
          </p:nvCxnSpPr>
          <p:spPr>
            <a:xfrm>
              <a:off x="2505600" y="2992350"/>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971" name="Google Shape;971;p76"/>
            <p:cNvCxnSpPr/>
            <p:nvPr/>
          </p:nvCxnSpPr>
          <p:spPr>
            <a:xfrm rot="10800000">
              <a:off x="3075285" y="2992352"/>
              <a:ext cx="0" cy="570900"/>
            </a:xfrm>
            <a:prstGeom prst="straightConnector1">
              <a:avLst/>
            </a:prstGeom>
            <a:noFill/>
            <a:ln w="19050" cap="flat" cmpd="sng">
              <a:solidFill>
                <a:schemeClr val="lt1"/>
              </a:solidFill>
              <a:prstDash val="solid"/>
              <a:round/>
              <a:headEnd type="none" w="med" len="med"/>
              <a:tailEnd type="none" w="med" len="med"/>
            </a:ln>
          </p:spPr>
        </p:cxnSp>
      </p:grpSp>
      <p:grpSp>
        <p:nvGrpSpPr>
          <p:cNvPr id="972" name="Google Shape;972;p76"/>
          <p:cNvGrpSpPr/>
          <p:nvPr/>
        </p:nvGrpSpPr>
        <p:grpSpPr>
          <a:xfrm flipH="1">
            <a:off x="6845682" y="3017095"/>
            <a:ext cx="1588301" cy="1588301"/>
            <a:chOff x="2505600" y="2992352"/>
            <a:chExt cx="570900" cy="570900"/>
          </a:xfrm>
        </p:grpSpPr>
        <p:cxnSp>
          <p:nvCxnSpPr>
            <p:cNvPr id="973" name="Google Shape;973;p76"/>
            <p:cNvCxnSpPr/>
            <p:nvPr/>
          </p:nvCxnSpPr>
          <p:spPr>
            <a:xfrm>
              <a:off x="2505600" y="3563250"/>
              <a:ext cx="570900" cy="0"/>
            </a:xfrm>
            <a:prstGeom prst="straightConnector1">
              <a:avLst/>
            </a:prstGeom>
            <a:noFill/>
            <a:ln w="19050" cap="flat" cmpd="sng">
              <a:solidFill>
                <a:schemeClr val="lt1"/>
              </a:solidFill>
              <a:prstDash val="solid"/>
              <a:round/>
              <a:headEnd type="none" w="med" len="med"/>
              <a:tailEnd type="none" w="med" len="med"/>
            </a:ln>
          </p:spPr>
        </p:cxnSp>
        <p:cxnSp>
          <p:nvCxnSpPr>
            <p:cNvPr id="974" name="Google Shape;974;p76"/>
            <p:cNvCxnSpPr/>
            <p:nvPr/>
          </p:nvCxnSpPr>
          <p:spPr>
            <a:xfrm rot="10800000">
              <a:off x="2508285" y="2992352"/>
              <a:ext cx="0" cy="570900"/>
            </a:xfrm>
            <a:prstGeom prst="straightConnector1">
              <a:avLst/>
            </a:prstGeom>
            <a:noFill/>
            <a:ln w="19050" cap="flat" cmpd="sng">
              <a:solidFill>
                <a:schemeClr val="lt1"/>
              </a:solidFill>
              <a:prstDash val="solid"/>
              <a:round/>
              <a:headEnd type="none" w="med" len="med"/>
              <a:tailEnd type="none" w="med" len="med"/>
            </a:ln>
          </p:spPr>
        </p:cxnSp>
      </p:grpSp>
      <p:sp>
        <p:nvSpPr>
          <p:cNvPr id="11" name="TextBox 10">
            <a:extLst>
              <a:ext uri="{FF2B5EF4-FFF2-40B4-BE49-F238E27FC236}">
                <a16:creationId xmlns:a16="http://schemas.microsoft.com/office/drawing/2014/main" id="{BA0FAB12-C9C5-420E-99FF-F2057622A135}"/>
              </a:ext>
            </a:extLst>
          </p:cNvPr>
          <p:cNvSpPr txBox="1"/>
          <p:nvPr/>
        </p:nvSpPr>
        <p:spPr>
          <a:xfrm>
            <a:off x="2248786" y="1490601"/>
            <a:ext cx="4646428" cy="3042949"/>
          </a:xfrm>
          <a:prstGeom prst="rect">
            <a:avLst/>
          </a:prstGeom>
          <a:noFill/>
        </p:spPr>
        <p:txBody>
          <a:bodyPr wrap="square">
            <a:spAutoFit/>
          </a:bodyPr>
          <a:lstStyle/>
          <a:p>
            <a:pPr marL="457200" indent="-457200">
              <a:lnSpc>
                <a:spcPct val="200000"/>
              </a:lnSpc>
            </a:pPr>
            <a:r>
              <a:rPr lang="en-US" sz="1400" i="1" dirty="0">
                <a:solidFill>
                  <a:schemeClr val="bg1"/>
                </a:solidFill>
                <a:effectLst/>
                <a:latin typeface="Times New Roman" panose="02020603050405020304" pitchFamily="18" charset="0"/>
              </a:rPr>
              <a:t>Learn What Stakeholders Are and the Roles That They Play</a:t>
            </a:r>
            <a:r>
              <a:rPr lang="en-US" sz="1400" dirty="0">
                <a:solidFill>
                  <a:schemeClr val="bg1"/>
                </a:solidFill>
                <a:effectLst/>
                <a:latin typeface="Times New Roman" panose="02020603050405020304" pitchFamily="18" charset="0"/>
              </a:rPr>
              <a:t>. (2021, August 19). Investopedia. Retrieved December 8, 2021, </a:t>
            </a:r>
          </a:p>
          <a:p>
            <a:pPr marL="457200" indent="-457200">
              <a:lnSpc>
                <a:spcPct val="200000"/>
              </a:lnSpc>
            </a:pPr>
            <a:endParaRPr lang="en-US" dirty="0">
              <a:solidFill>
                <a:schemeClr val="bg1"/>
              </a:solidFill>
              <a:latin typeface="Times New Roman" panose="02020603050405020304" pitchFamily="18" charset="0"/>
            </a:endParaRPr>
          </a:p>
          <a:p>
            <a:pPr marL="457200" indent="-457200">
              <a:lnSpc>
                <a:spcPct val="200000"/>
              </a:lnSpc>
            </a:pPr>
            <a:r>
              <a:rPr lang="en-US" dirty="0">
                <a:solidFill>
                  <a:schemeClr val="bg1"/>
                </a:solidFill>
                <a:effectLst/>
                <a:latin typeface="Times New Roman" panose="02020603050405020304" pitchFamily="18" charset="0"/>
              </a:rPr>
              <a:t>Martin, M. J. (2019, January 11). </a:t>
            </a:r>
            <a:r>
              <a:rPr lang="en-US" i="1" dirty="0">
                <a:solidFill>
                  <a:schemeClr val="bg1"/>
                </a:solidFill>
                <a:effectLst/>
                <a:latin typeface="Times New Roman" panose="02020603050405020304" pitchFamily="18" charset="0"/>
              </a:rPr>
              <a:t>Role &amp; Activities of Stakeholders</a:t>
            </a:r>
            <a:r>
              <a:rPr lang="en-US" dirty="0">
                <a:solidFill>
                  <a:schemeClr val="bg1"/>
                </a:solidFill>
                <a:effectLst/>
                <a:latin typeface="Times New Roman" panose="02020603050405020304" pitchFamily="18" charset="0"/>
              </a:rPr>
              <a:t>. Small Business - </a:t>
            </a:r>
            <a:r>
              <a:rPr lang="en-US" dirty="0" err="1">
                <a:solidFill>
                  <a:schemeClr val="bg1"/>
                </a:solidFill>
                <a:effectLst/>
                <a:latin typeface="Times New Roman" panose="02020603050405020304" pitchFamily="18" charset="0"/>
              </a:rPr>
              <a:t>Chron.Com</a:t>
            </a:r>
            <a:r>
              <a:rPr lang="en-US" dirty="0">
                <a:solidFill>
                  <a:schemeClr val="bg1"/>
                </a:solidFill>
                <a:effectLst/>
                <a:latin typeface="Times New Roman" panose="02020603050405020304" pitchFamily="18" charset="0"/>
              </a:rPr>
              <a:t>. Retrieved December 8, 2021, </a:t>
            </a:r>
          </a:p>
        </p:txBody>
      </p:sp>
    </p:spTree>
  </p:cSld>
  <p:clrMapOvr>
    <a:masterClrMapping/>
  </p:clrMapOvr>
</p:sld>
</file>

<file path=ppt/theme/theme1.xml><?xml version="1.0" encoding="utf-8"?>
<a:theme xmlns:a="http://schemas.openxmlformats.org/drawingml/2006/main" name="Geschäftsplan für elegante fotografische Hintergründe by Slidesgo">
  <a:themeElements>
    <a:clrScheme name="Simple Light">
      <a:dk1>
        <a:srgbClr val="000000"/>
      </a:dk1>
      <a:lt1>
        <a:srgbClr val="FFFFFF"/>
      </a:lt1>
      <a:dk2>
        <a:srgbClr val="434343"/>
      </a:dk2>
      <a:lt2>
        <a:srgbClr val="B7B7B7"/>
      </a:lt2>
      <a:accent1>
        <a:srgbClr val="000000"/>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290</Words>
  <Application>Microsoft Office PowerPoint</Application>
  <PresentationFormat>On-screen Show (16:9)</PresentationFormat>
  <Paragraphs>32</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Frank Ruhl Libre Black</vt:lpstr>
      <vt:lpstr>Inconsolata</vt:lpstr>
      <vt:lpstr>Frank Ruhl Libre Medium</vt:lpstr>
      <vt:lpstr>Arial</vt:lpstr>
      <vt:lpstr>Wingdings</vt:lpstr>
      <vt:lpstr>Times New Roman</vt:lpstr>
      <vt:lpstr>Geschäftsplan für elegante fotografische Hintergründe by Slidesgo</vt:lpstr>
      <vt:lpstr>The Stake of Consumers in Corporations</vt:lpstr>
      <vt:lpstr>05</vt:lpstr>
      <vt:lpstr>Objectives</vt:lpstr>
      <vt:lpstr>Definition of Stakeholder</vt:lpstr>
      <vt:lpstr>PowerPoint Presentation</vt:lpstr>
      <vt:lpstr>Conclusion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Stake of Consumers in Corporations</dc:title>
  <dc:creator>Farah Elsaite</dc:creator>
  <cp:lastModifiedBy>farah elsaite</cp:lastModifiedBy>
  <cp:revision>1</cp:revision>
  <dcterms:modified xsi:type="dcterms:W3CDTF">2021-12-08T07:15:44Z</dcterms:modified>
</cp:coreProperties>
</file>