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5" r:id="rId1"/>
  </p:sldMasterIdLst>
  <p:notesMasterIdLst>
    <p:notesMasterId r:id="rId15"/>
  </p:notesMasterIdLst>
  <p:sldIdLst>
    <p:sldId id="341" r:id="rId2"/>
    <p:sldId id="258" r:id="rId3"/>
    <p:sldId id="265" r:id="rId4"/>
    <p:sldId id="267" r:id="rId5"/>
    <p:sldId id="342" r:id="rId6"/>
    <p:sldId id="343" r:id="rId7"/>
    <p:sldId id="344" r:id="rId8"/>
    <p:sldId id="345" r:id="rId9"/>
    <p:sldId id="346" r:id="rId10"/>
    <p:sldId id="347" r:id="rId11"/>
    <p:sldId id="349" r:id="rId12"/>
    <p:sldId id="351" r:id="rId13"/>
    <p:sldId id="352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666975-961C-4045-951A-AAD5D0980634}" v="47" dt="2022-10-31T21:21:36.822"/>
  </p1510:revLst>
</p1510:revInfo>
</file>

<file path=ppt/tableStyles.xml><?xml version="1.0" encoding="utf-8"?>
<a:tblStyleLst xmlns:a="http://schemas.openxmlformats.org/drawingml/2006/main" def="{57C6F6E3-8872-40BF-BF81-01C7005D7737}">
  <a:tblStyle styleId="{57C6F6E3-8872-40BF-BF81-01C7005D77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9B41463-8829-4DFB-BBF6-71A63048682D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FF3E9"/>
          </a:solidFill>
        </a:fill>
      </a:tcStyle>
    </a:wholeTbl>
    <a:band1H>
      <a:tcTxStyle/>
      <a:tcStyle>
        <a:tcBdr/>
        <a:fill>
          <a:solidFill>
            <a:srgbClr val="DEE7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EE7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869FB2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869FB2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869FB2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869FB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0"/>
  </p:normalViewPr>
  <p:slideViewPr>
    <p:cSldViewPr snapToGrid="0" snapToObjects="1">
      <p:cViewPr varScale="1">
        <p:scale>
          <a:sx n="100" d="100"/>
          <a:sy n="100" d="100"/>
        </p:scale>
        <p:origin x="300" y="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usra Werfalli" userId="a0b96fa7c027ea27" providerId="LiveId" clId="{CF666975-961C-4045-951A-AAD5D0980634}"/>
    <pc:docChg chg="undo custSel addSld delSld modSld sldOrd delMainMaster">
      <pc:chgData name="Yousra Werfalli" userId="a0b96fa7c027ea27" providerId="LiveId" clId="{CF666975-961C-4045-951A-AAD5D0980634}" dt="2022-10-31T21:25:11.007" v="936" actId="115"/>
      <pc:docMkLst>
        <pc:docMk/>
      </pc:docMkLst>
      <pc:sldChg chg="addSp delSp modSp mod">
        <pc:chgData name="Yousra Werfalli" userId="a0b96fa7c027ea27" providerId="LiveId" clId="{CF666975-961C-4045-951A-AAD5D0980634}" dt="2022-10-31T21:18:20.766" v="850" actId="1076"/>
        <pc:sldMkLst>
          <pc:docMk/>
          <pc:sldMk cId="0" sldId="258"/>
        </pc:sldMkLst>
        <pc:spChg chg="del">
          <ac:chgData name="Yousra Werfalli" userId="a0b96fa7c027ea27" providerId="LiveId" clId="{CF666975-961C-4045-951A-AAD5D0980634}" dt="2022-10-31T19:51:44.793" v="60" actId="478"/>
          <ac:spMkLst>
            <pc:docMk/>
            <pc:sldMk cId="0" sldId="258"/>
            <ac:spMk id="12" creationId="{A118A2C4-676A-6B4B-8B0A-4286EC841257}"/>
          </ac:spMkLst>
        </pc:spChg>
        <pc:spChg chg="mod">
          <ac:chgData name="Yousra Werfalli" userId="a0b96fa7c027ea27" providerId="LiveId" clId="{CF666975-961C-4045-951A-AAD5D0980634}" dt="2022-10-31T20:20:31.682" v="392" actId="1076"/>
          <ac:spMkLst>
            <pc:docMk/>
            <pc:sldMk cId="0" sldId="258"/>
            <ac:spMk id="13" creationId="{204CC799-7928-4B44-941F-4A36B3BA90C3}"/>
          </ac:spMkLst>
        </pc:spChg>
        <pc:spChg chg="add mod">
          <ac:chgData name="Yousra Werfalli" userId="a0b96fa7c027ea27" providerId="LiveId" clId="{CF666975-961C-4045-951A-AAD5D0980634}" dt="2022-10-31T20:23:13.350" v="427" actId="1076"/>
          <ac:spMkLst>
            <pc:docMk/>
            <pc:sldMk cId="0" sldId="258"/>
            <ac:spMk id="14" creationId="{BAB41781-4B6B-5A42-A569-0B047886C711}"/>
          </ac:spMkLst>
        </pc:spChg>
        <pc:spChg chg="add mod">
          <ac:chgData name="Yousra Werfalli" userId="a0b96fa7c027ea27" providerId="LiveId" clId="{CF666975-961C-4045-951A-AAD5D0980634}" dt="2022-10-31T20:20:47.138" v="396" actId="1076"/>
          <ac:spMkLst>
            <pc:docMk/>
            <pc:sldMk cId="0" sldId="258"/>
            <ac:spMk id="15" creationId="{77FB84FA-DABE-304D-A7B2-207B41F1010F}"/>
          </ac:spMkLst>
        </pc:spChg>
        <pc:spChg chg="add del mod">
          <ac:chgData name="Yousra Werfalli" userId="a0b96fa7c027ea27" providerId="LiveId" clId="{CF666975-961C-4045-951A-AAD5D0980634}" dt="2022-10-31T20:22:49.985" v="420"/>
          <ac:spMkLst>
            <pc:docMk/>
            <pc:sldMk cId="0" sldId="258"/>
            <ac:spMk id="16" creationId="{AA6BFD42-666C-F644-A177-4838C433E4F8}"/>
          </ac:spMkLst>
        </pc:spChg>
        <pc:spChg chg="add mod">
          <ac:chgData name="Yousra Werfalli" userId="a0b96fa7c027ea27" providerId="LiveId" clId="{CF666975-961C-4045-951A-AAD5D0980634}" dt="2022-10-31T20:26:28.483" v="473" actId="1076"/>
          <ac:spMkLst>
            <pc:docMk/>
            <pc:sldMk cId="0" sldId="258"/>
            <ac:spMk id="17" creationId="{E4751C63-9559-0147-86D7-9E2BB9462354}"/>
          </ac:spMkLst>
        </pc:spChg>
        <pc:spChg chg="add mod">
          <ac:chgData name="Yousra Werfalli" userId="a0b96fa7c027ea27" providerId="LiveId" clId="{CF666975-961C-4045-951A-AAD5D0980634}" dt="2022-10-31T20:26:43.565" v="478" actId="1076"/>
          <ac:spMkLst>
            <pc:docMk/>
            <pc:sldMk cId="0" sldId="258"/>
            <ac:spMk id="18" creationId="{E6610CBC-0D6B-734B-AF93-80A16EEE625B}"/>
          </ac:spMkLst>
        </pc:spChg>
        <pc:spChg chg="add mod">
          <ac:chgData name="Yousra Werfalli" userId="a0b96fa7c027ea27" providerId="LiveId" clId="{CF666975-961C-4045-951A-AAD5D0980634}" dt="2022-10-31T20:27:04.227" v="484" actId="1076"/>
          <ac:spMkLst>
            <pc:docMk/>
            <pc:sldMk cId="0" sldId="258"/>
            <ac:spMk id="19" creationId="{9585A6B7-2F67-8C43-9C9F-FD07198CA5AD}"/>
          </ac:spMkLst>
        </pc:spChg>
        <pc:spChg chg="add mod">
          <ac:chgData name="Yousra Werfalli" userId="a0b96fa7c027ea27" providerId="LiveId" clId="{CF666975-961C-4045-951A-AAD5D0980634}" dt="2022-10-31T20:27:32.184" v="489" actId="113"/>
          <ac:spMkLst>
            <pc:docMk/>
            <pc:sldMk cId="0" sldId="258"/>
            <ac:spMk id="20" creationId="{51D3A927-1F75-7645-8F6E-29BF3650FBD5}"/>
          </ac:spMkLst>
        </pc:spChg>
        <pc:spChg chg="add mod">
          <ac:chgData name="Yousra Werfalli" userId="a0b96fa7c027ea27" providerId="LiveId" clId="{CF666975-961C-4045-951A-AAD5D0980634}" dt="2022-10-31T21:18:20.766" v="850" actId="1076"/>
          <ac:spMkLst>
            <pc:docMk/>
            <pc:sldMk cId="0" sldId="258"/>
            <ac:spMk id="21" creationId="{6DDD300B-80C3-9748-A69A-1A4CAE0D6BD9}"/>
          </ac:spMkLst>
        </pc:spChg>
        <pc:spChg chg="mod">
          <ac:chgData name="Yousra Werfalli" userId="a0b96fa7c027ea27" providerId="LiveId" clId="{CF666975-961C-4045-951A-AAD5D0980634}" dt="2022-10-31T20:22:21.876" v="410" actId="1076"/>
          <ac:spMkLst>
            <pc:docMk/>
            <pc:sldMk cId="0" sldId="258"/>
            <ac:spMk id="62" creationId="{89A8723F-EB9D-5A47-9E66-F3E2B15A405E}"/>
          </ac:spMkLst>
        </pc:spChg>
        <pc:spChg chg="mod">
          <ac:chgData name="Yousra Werfalli" userId="a0b96fa7c027ea27" providerId="LiveId" clId="{CF666975-961C-4045-951A-AAD5D0980634}" dt="2022-10-31T20:29:38.407" v="530" actId="20577"/>
          <ac:spMkLst>
            <pc:docMk/>
            <pc:sldMk cId="0" sldId="258"/>
            <ac:spMk id="63" creationId="{B355B923-CC6A-A146-87B8-3A2C7041AB88}"/>
          </ac:spMkLst>
        </pc:spChg>
        <pc:spChg chg="mod">
          <ac:chgData name="Yousra Werfalli" userId="a0b96fa7c027ea27" providerId="LiveId" clId="{CF666975-961C-4045-951A-AAD5D0980634}" dt="2022-10-31T20:22:52.261" v="421" actId="1076"/>
          <ac:spMkLst>
            <pc:docMk/>
            <pc:sldMk cId="0" sldId="258"/>
            <ac:spMk id="66" creationId="{7FCEC7E6-0AEA-9B44-9A71-460B42693517}"/>
          </ac:spMkLst>
        </pc:spChg>
        <pc:spChg chg="mod">
          <ac:chgData name="Yousra Werfalli" userId="a0b96fa7c027ea27" providerId="LiveId" clId="{CF666975-961C-4045-951A-AAD5D0980634}" dt="2022-10-31T20:20:35.901" v="393" actId="1076"/>
          <ac:spMkLst>
            <pc:docMk/>
            <pc:sldMk cId="0" sldId="258"/>
            <ac:spMk id="67" creationId="{07E012F0-9A7E-F64C-9BB5-FA18BFB0D678}"/>
          </ac:spMkLst>
        </pc:spChg>
        <pc:spChg chg="add mod">
          <ac:chgData name="Yousra Werfalli" userId="a0b96fa7c027ea27" providerId="LiveId" clId="{CF666975-961C-4045-951A-AAD5D0980634}" dt="2022-10-31T20:20:55.106" v="397" actId="1076"/>
          <ac:spMkLst>
            <pc:docMk/>
            <pc:sldMk cId="0" sldId="258"/>
            <ac:spMk id="71" creationId="{D63DEBD4-9F4D-504A-B4DC-CBD04DD3F747}"/>
          </ac:spMkLst>
        </pc:spChg>
        <pc:spChg chg="add mod">
          <ac:chgData name="Yousra Werfalli" userId="a0b96fa7c027ea27" providerId="LiveId" clId="{CF666975-961C-4045-951A-AAD5D0980634}" dt="2022-10-31T20:20:44.155" v="395" actId="1076"/>
          <ac:spMkLst>
            <pc:docMk/>
            <pc:sldMk cId="0" sldId="258"/>
            <ac:spMk id="72" creationId="{8D40AB84-7E4B-5A4B-9D80-0BBA82DD234B}"/>
          </ac:spMkLst>
        </pc:spChg>
        <pc:spChg chg="add mod">
          <ac:chgData name="Yousra Werfalli" userId="a0b96fa7c027ea27" providerId="LiveId" clId="{CF666975-961C-4045-951A-AAD5D0980634}" dt="2022-10-31T20:28:20.470" v="497" actId="1076"/>
          <ac:spMkLst>
            <pc:docMk/>
            <pc:sldMk cId="0" sldId="258"/>
            <ac:spMk id="75" creationId="{56F9733C-0AB8-F54B-8EBC-EC46E625DB36}"/>
          </ac:spMkLst>
        </pc:spChg>
        <pc:spChg chg="add mod">
          <ac:chgData name="Yousra Werfalli" userId="a0b96fa7c027ea27" providerId="LiveId" clId="{CF666975-961C-4045-951A-AAD5D0980634}" dt="2022-10-31T20:21:30.218" v="405" actId="1076"/>
          <ac:spMkLst>
            <pc:docMk/>
            <pc:sldMk cId="0" sldId="258"/>
            <ac:spMk id="76" creationId="{EADE6624-6156-1345-B65C-3089862C60F5}"/>
          </ac:spMkLst>
        </pc:spChg>
        <pc:spChg chg="add mod">
          <ac:chgData name="Yousra Werfalli" userId="a0b96fa7c027ea27" providerId="LiveId" clId="{CF666975-961C-4045-951A-AAD5D0980634}" dt="2022-10-31T20:27:44.154" v="492" actId="113"/>
          <ac:spMkLst>
            <pc:docMk/>
            <pc:sldMk cId="0" sldId="258"/>
            <ac:spMk id="77" creationId="{8F2B778A-B0D0-0F4A-BF0D-4F59B7B3719A}"/>
          </ac:spMkLst>
        </pc:spChg>
        <pc:spChg chg="add mod">
          <ac:chgData name="Yousra Werfalli" userId="a0b96fa7c027ea27" providerId="LiveId" clId="{CF666975-961C-4045-951A-AAD5D0980634}" dt="2022-10-31T20:29:26.144" v="507" actId="20577"/>
          <ac:spMkLst>
            <pc:docMk/>
            <pc:sldMk cId="0" sldId="258"/>
            <ac:spMk id="78" creationId="{B65E6559-F19B-004F-87FD-640DC6C976DF}"/>
          </ac:spMkLst>
        </pc:spChg>
        <pc:spChg chg="add mod">
          <ac:chgData name="Yousra Werfalli" userId="a0b96fa7c027ea27" providerId="LiveId" clId="{CF666975-961C-4045-951A-AAD5D0980634}" dt="2022-10-31T20:24:09.740" v="442" actId="1076"/>
          <ac:spMkLst>
            <pc:docMk/>
            <pc:sldMk cId="0" sldId="258"/>
            <ac:spMk id="79" creationId="{50CD6C7A-63E7-D04C-92BC-CFF4B6539920}"/>
          </ac:spMkLst>
        </pc:spChg>
        <pc:spChg chg="add mod">
          <ac:chgData name="Yousra Werfalli" userId="a0b96fa7c027ea27" providerId="LiveId" clId="{CF666975-961C-4045-951A-AAD5D0980634}" dt="2022-10-31T20:24:14.421" v="444" actId="1076"/>
          <ac:spMkLst>
            <pc:docMk/>
            <pc:sldMk cId="0" sldId="258"/>
            <ac:spMk id="80" creationId="{5A9A2948-2F8C-AF40-AF7D-D847CA2D64A8}"/>
          </ac:spMkLst>
        </pc:spChg>
        <pc:spChg chg="add mod">
          <ac:chgData name="Yousra Werfalli" userId="a0b96fa7c027ea27" providerId="LiveId" clId="{CF666975-961C-4045-951A-AAD5D0980634}" dt="2022-10-31T20:24:00.538" v="440" actId="1076"/>
          <ac:spMkLst>
            <pc:docMk/>
            <pc:sldMk cId="0" sldId="258"/>
            <ac:spMk id="81" creationId="{414C4137-1469-2146-BDBE-EEF97DDF1141}"/>
          </ac:spMkLst>
        </pc:spChg>
        <pc:spChg chg="add mod">
          <ac:chgData name="Yousra Werfalli" userId="a0b96fa7c027ea27" providerId="LiveId" clId="{CF666975-961C-4045-951A-AAD5D0980634}" dt="2022-10-31T20:24:23.445" v="446" actId="1076"/>
          <ac:spMkLst>
            <pc:docMk/>
            <pc:sldMk cId="0" sldId="258"/>
            <ac:spMk id="82" creationId="{7373E497-955E-5946-9ADC-F87D5529A1FA}"/>
          </ac:spMkLst>
        </pc:spChg>
        <pc:spChg chg="add mod">
          <ac:chgData name="Yousra Werfalli" userId="a0b96fa7c027ea27" providerId="LiveId" clId="{CF666975-961C-4045-951A-AAD5D0980634}" dt="2022-10-31T20:24:45.775" v="450" actId="1076"/>
          <ac:spMkLst>
            <pc:docMk/>
            <pc:sldMk cId="0" sldId="258"/>
            <ac:spMk id="84" creationId="{D6F10DC8-0AB3-6345-A492-C3AD4713D456}"/>
          </ac:spMkLst>
        </pc:spChg>
        <pc:spChg chg="add mod">
          <ac:chgData name="Yousra Werfalli" userId="a0b96fa7c027ea27" providerId="LiveId" clId="{CF666975-961C-4045-951A-AAD5D0980634}" dt="2022-10-31T20:24:43.080" v="449" actId="1076"/>
          <ac:spMkLst>
            <pc:docMk/>
            <pc:sldMk cId="0" sldId="258"/>
            <ac:spMk id="85" creationId="{51AB5EB7-AE37-134F-A3E5-1763CEEA9E4D}"/>
          </ac:spMkLst>
        </pc:spChg>
        <pc:spChg chg="add mod">
          <ac:chgData name="Yousra Werfalli" userId="a0b96fa7c027ea27" providerId="LiveId" clId="{CF666975-961C-4045-951A-AAD5D0980634}" dt="2022-10-31T20:24:38.093" v="448" actId="1076"/>
          <ac:spMkLst>
            <pc:docMk/>
            <pc:sldMk cId="0" sldId="258"/>
            <ac:spMk id="86" creationId="{ED004396-EFED-6E4E-8D04-6D5446CDFD8C}"/>
          </ac:spMkLst>
        </pc:spChg>
        <pc:spChg chg="add mod">
          <ac:chgData name="Yousra Werfalli" userId="a0b96fa7c027ea27" providerId="LiveId" clId="{CF666975-961C-4045-951A-AAD5D0980634}" dt="2022-10-31T20:24:26.029" v="447" actId="1076"/>
          <ac:spMkLst>
            <pc:docMk/>
            <pc:sldMk cId="0" sldId="258"/>
            <ac:spMk id="87" creationId="{2AF94BAF-0A30-564E-B17A-A2267C58FB57}"/>
          </ac:spMkLst>
        </pc:spChg>
        <pc:spChg chg="mod">
          <ac:chgData name="Yousra Werfalli" userId="a0b96fa7c027ea27" providerId="LiveId" clId="{CF666975-961C-4045-951A-AAD5D0980634}" dt="2022-10-31T20:13:25.564" v="299" actId="1076"/>
          <ac:spMkLst>
            <pc:docMk/>
            <pc:sldMk cId="0" sldId="258"/>
            <ac:spMk id="611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18:28.131" v="364" actId="1076"/>
          <ac:spMkLst>
            <pc:docMk/>
            <pc:sldMk cId="0" sldId="258"/>
            <ac:spMk id="613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1:23.826" v="404" actId="1076"/>
          <ac:spMkLst>
            <pc:docMk/>
            <pc:sldMk cId="0" sldId="258"/>
            <ac:spMk id="615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2:49.478" v="418" actId="1076"/>
          <ac:spMkLst>
            <pc:docMk/>
            <pc:sldMk cId="0" sldId="258"/>
            <ac:spMk id="617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1:07.796" v="400" actId="1076"/>
          <ac:spMkLst>
            <pc:docMk/>
            <pc:sldMk cId="0" sldId="258"/>
            <ac:spMk id="619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1:10.552" v="401" actId="1076"/>
          <ac:spMkLst>
            <pc:docMk/>
            <pc:sldMk cId="0" sldId="258"/>
            <ac:spMk id="621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1:19.560" v="403" actId="1076"/>
          <ac:spMkLst>
            <pc:docMk/>
            <pc:sldMk cId="0" sldId="258"/>
            <ac:spMk id="623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13:28.329" v="300" actId="1076"/>
          <ac:spMkLst>
            <pc:docMk/>
            <pc:sldMk cId="0" sldId="258"/>
            <ac:spMk id="625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2:36.555" v="414" actId="1076"/>
          <ac:spMkLst>
            <pc:docMk/>
            <pc:sldMk cId="0" sldId="258"/>
            <ac:spMk id="628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0:22.062" v="389" actId="1076"/>
          <ac:spMkLst>
            <pc:docMk/>
            <pc:sldMk cId="0" sldId="258"/>
            <ac:spMk id="630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3:10.778" v="426" actId="1076"/>
          <ac:spMkLst>
            <pc:docMk/>
            <pc:sldMk cId="0" sldId="258"/>
            <ac:spMk id="632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0:26.423" v="390" actId="1076"/>
          <ac:spMkLst>
            <pc:docMk/>
            <pc:sldMk cId="0" sldId="258"/>
            <ac:spMk id="633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2:33.885" v="413" actId="1076"/>
          <ac:spMkLst>
            <pc:docMk/>
            <pc:sldMk cId="0" sldId="258"/>
            <ac:spMk id="653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2:43.065" v="416" actId="1076"/>
          <ac:spMkLst>
            <pc:docMk/>
            <pc:sldMk cId="0" sldId="258"/>
            <ac:spMk id="654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0:28.909" v="391" actId="1076"/>
          <ac:spMkLst>
            <pc:docMk/>
            <pc:sldMk cId="0" sldId="258"/>
            <ac:spMk id="655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18:22.488" v="363" actId="1076"/>
          <ac:spMkLst>
            <pc:docMk/>
            <pc:sldMk cId="0" sldId="258"/>
            <ac:spMk id="656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18:33.184" v="365" actId="1076"/>
          <ac:spMkLst>
            <pc:docMk/>
            <pc:sldMk cId="0" sldId="258"/>
            <ac:spMk id="657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2:39.452" v="415" actId="1076"/>
          <ac:spMkLst>
            <pc:docMk/>
            <pc:sldMk cId="0" sldId="258"/>
            <ac:spMk id="658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22:45.878" v="417" actId="1076"/>
          <ac:spMkLst>
            <pc:docMk/>
            <pc:sldMk cId="0" sldId="258"/>
            <ac:spMk id="659" creationId="{00000000-0000-0000-0000-000000000000}"/>
          </ac:spMkLst>
        </pc:spChg>
        <pc:grpChg chg="mod">
          <ac:chgData name="Yousra Werfalli" userId="a0b96fa7c027ea27" providerId="LiveId" clId="{CF666975-961C-4045-951A-AAD5D0980634}" dt="2022-10-31T20:17:41.565" v="352" actId="1076"/>
          <ac:grpSpMkLst>
            <pc:docMk/>
            <pc:sldMk cId="0" sldId="258"/>
            <ac:grpSpMk id="645" creationId="{00000000-0000-0000-0000-000000000000}"/>
          </ac:grpSpMkLst>
        </pc:grpChg>
        <pc:cxnChg chg="del">
          <ac:chgData name="Yousra Werfalli" userId="a0b96fa7c027ea27" providerId="LiveId" clId="{CF666975-961C-4045-951A-AAD5D0980634}" dt="2022-10-31T19:51:42.459" v="59" actId="478"/>
          <ac:cxnSpMkLst>
            <pc:docMk/>
            <pc:sldMk cId="0" sldId="258"/>
            <ac:cxnSpMk id="631" creationId="{00000000-0000-0000-0000-000000000000}"/>
          </ac:cxnSpMkLst>
        </pc:cxnChg>
      </pc:sldChg>
      <pc:sldChg chg="addSp delSp modSp del mod">
        <pc:chgData name="Yousra Werfalli" userId="a0b96fa7c027ea27" providerId="LiveId" clId="{CF666975-961C-4045-951A-AAD5D0980634}" dt="2022-10-31T19:58:10.763" v="134" actId="2696"/>
        <pc:sldMkLst>
          <pc:docMk/>
          <pc:sldMk cId="0" sldId="259"/>
        </pc:sldMkLst>
        <pc:spChg chg="add del mod">
          <ac:chgData name="Yousra Werfalli" userId="a0b96fa7c027ea27" providerId="LiveId" clId="{CF666975-961C-4045-951A-AAD5D0980634}" dt="2022-10-31T19:57:01.787" v="120"/>
          <ac:spMkLst>
            <pc:docMk/>
            <pc:sldMk cId="0" sldId="259"/>
            <ac:spMk id="2" creationId="{0110F0A7-A7D4-5840-A1AB-8910758050D1}"/>
          </ac:spMkLst>
        </pc:spChg>
        <pc:spChg chg="add del mod">
          <ac:chgData name="Yousra Werfalli" userId="a0b96fa7c027ea27" providerId="LiveId" clId="{CF666975-961C-4045-951A-AAD5D0980634}" dt="2022-10-31T19:57:17.478" v="122" actId="478"/>
          <ac:spMkLst>
            <pc:docMk/>
            <pc:sldMk cId="0" sldId="259"/>
            <ac:spMk id="3" creationId="{AAD3FB84-12AA-3942-B2C4-4E376E06937E}"/>
          </ac:spMkLst>
        </pc:spChg>
        <pc:spChg chg="add del mod">
          <ac:chgData name="Yousra Werfalli" userId="a0b96fa7c027ea27" providerId="LiveId" clId="{CF666975-961C-4045-951A-AAD5D0980634}" dt="2022-10-31T19:57:31.590" v="124" actId="478"/>
          <ac:spMkLst>
            <pc:docMk/>
            <pc:sldMk cId="0" sldId="259"/>
            <ac:spMk id="4" creationId="{DDF91FB9-AB39-F348-945B-2CA81472B5BE}"/>
          </ac:spMkLst>
        </pc:spChg>
        <pc:spChg chg="add del mod">
          <ac:chgData name="Yousra Werfalli" userId="a0b96fa7c027ea27" providerId="LiveId" clId="{CF666975-961C-4045-951A-AAD5D0980634}" dt="2022-10-31T19:57:36.022" v="127"/>
          <ac:spMkLst>
            <pc:docMk/>
            <pc:sldMk cId="0" sldId="259"/>
            <ac:spMk id="5" creationId="{B81F8BC9-DD65-C344-9764-9792C109435D}"/>
          </ac:spMkLst>
        </pc:spChg>
        <pc:spChg chg="add del mod">
          <ac:chgData name="Yousra Werfalli" userId="a0b96fa7c027ea27" providerId="LiveId" clId="{CF666975-961C-4045-951A-AAD5D0980634}" dt="2022-10-31T19:58:09.245" v="131"/>
          <ac:spMkLst>
            <pc:docMk/>
            <pc:sldMk cId="0" sldId="259"/>
            <ac:spMk id="6" creationId="{2BAE0CFF-0EC4-1648-9417-D8AFE881A0ED}"/>
          </ac:spMkLst>
        </pc:spChg>
        <pc:spChg chg="add del mod">
          <ac:chgData name="Yousra Werfalli" userId="a0b96fa7c027ea27" providerId="LiveId" clId="{CF666975-961C-4045-951A-AAD5D0980634}" dt="2022-10-31T19:58:10.707" v="133"/>
          <ac:spMkLst>
            <pc:docMk/>
            <pc:sldMk cId="0" sldId="259"/>
            <ac:spMk id="7" creationId="{D44F2AC0-0E31-3C4A-9C25-A3B2728E81B0}"/>
          </ac:spMkLst>
        </pc:spChg>
        <pc:spChg chg="del mod">
          <ac:chgData name="Yousra Werfalli" userId="a0b96fa7c027ea27" providerId="LiveId" clId="{CF666975-961C-4045-951A-AAD5D0980634}" dt="2022-10-31T19:56:39.889" v="115" actId="478"/>
          <ac:spMkLst>
            <pc:docMk/>
            <pc:sldMk cId="0" sldId="259"/>
            <ac:spMk id="665" creationId="{00000000-0000-0000-0000-000000000000}"/>
          </ac:spMkLst>
        </pc:spChg>
        <pc:picChg chg="del">
          <ac:chgData name="Yousra Werfalli" userId="a0b96fa7c027ea27" providerId="LiveId" clId="{CF666975-961C-4045-951A-AAD5D0980634}" dt="2022-10-31T19:56:42.470" v="116" actId="478"/>
          <ac:picMkLst>
            <pc:docMk/>
            <pc:sldMk cId="0" sldId="259"/>
            <ac:picMk id="666" creationId="{00000000-0000-0000-0000-000000000000}"/>
          </ac:picMkLst>
        </pc:picChg>
      </pc:sldChg>
      <pc:sldChg chg="delSp modSp del mod">
        <pc:chgData name="Yousra Werfalli" userId="a0b96fa7c027ea27" providerId="LiveId" clId="{CF666975-961C-4045-951A-AAD5D0980634}" dt="2022-10-31T20:03:51.293" v="202" actId="2696"/>
        <pc:sldMkLst>
          <pc:docMk/>
          <pc:sldMk cId="0" sldId="260"/>
        </pc:sldMkLst>
        <pc:grpChg chg="del mod">
          <ac:chgData name="Yousra Werfalli" userId="a0b96fa7c027ea27" providerId="LiveId" clId="{CF666975-961C-4045-951A-AAD5D0980634}" dt="2022-10-31T20:03:37.711" v="200" actId="478"/>
          <ac:grpSpMkLst>
            <pc:docMk/>
            <pc:sldMk cId="0" sldId="260"/>
            <ac:grpSpMk id="677" creationId="{00000000-0000-0000-0000-000000000000}"/>
          </ac:grpSpMkLst>
        </pc:grpChg>
      </pc:sldChg>
      <pc:sldChg chg="del">
        <pc:chgData name="Yousra Werfalli" userId="a0b96fa7c027ea27" providerId="LiveId" clId="{CF666975-961C-4045-951A-AAD5D0980634}" dt="2022-10-31T20:03:51.794" v="203" actId="2696"/>
        <pc:sldMkLst>
          <pc:docMk/>
          <pc:sldMk cId="0" sldId="261"/>
        </pc:sldMkLst>
      </pc:sldChg>
      <pc:sldChg chg="del">
        <pc:chgData name="Yousra Werfalli" userId="a0b96fa7c027ea27" providerId="LiveId" clId="{CF666975-961C-4045-951A-AAD5D0980634}" dt="2022-10-31T20:03:52.297" v="204" actId="2696"/>
        <pc:sldMkLst>
          <pc:docMk/>
          <pc:sldMk cId="0" sldId="262"/>
        </pc:sldMkLst>
      </pc:sldChg>
      <pc:sldChg chg="del">
        <pc:chgData name="Yousra Werfalli" userId="a0b96fa7c027ea27" providerId="LiveId" clId="{CF666975-961C-4045-951A-AAD5D0980634}" dt="2022-10-31T20:03:52.988" v="205" actId="2696"/>
        <pc:sldMkLst>
          <pc:docMk/>
          <pc:sldMk cId="0" sldId="263"/>
        </pc:sldMkLst>
      </pc:sldChg>
      <pc:sldChg chg="del">
        <pc:chgData name="Yousra Werfalli" userId="a0b96fa7c027ea27" providerId="LiveId" clId="{CF666975-961C-4045-951A-AAD5D0980634}" dt="2022-10-31T20:03:45.430" v="201" actId="2696"/>
        <pc:sldMkLst>
          <pc:docMk/>
          <pc:sldMk cId="0" sldId="264"/>
        </pc:sldMkLst>
      </pc:sldChg>
      <pc:sldChg chg="addSp modSp mod">
        <pc:chgData name="Yousra Werfalli" userId="a0b96fa7c027ea27" providerId="LiveId" clId="{CF666975-961C-4045-951A-AAD5D0980634}" dt="2022-10-31T21:18:35.353" v="853" actId="1076"/>
        <pc:sldMkLst>
          <pc:docMk/>
          <pc:sldMk cId="0" sldId="265"/>
        </pc:sldMkLst>
        <pc:spChg chg="add mod">
          <ac:chgData name="Yousra Werfalli" userId="a0b96fa7c027ea27" providerId="LiveId" clId="{CF666975-961C-4045-951A-AAD5D0980634}" dt="2022-10-31T21:18:35.353" v="853" actId="1076"/>
          <ac:spMkLst>
            <pc:docMk/>
            <pc:sldMk cId="0" sldId="265"/>
            <ac:spMk id="2" creationId="{065835F6-2A10-FC41-BC23-ECE10F944E8B}"/>
          </ac:spMkLst>
        </pc:spChg>
        <pc:spChg chg="mod">
          <ac:chgData name="Yousra Werfalli" userId="a0b96fa7c027ea27" providerId="LiveId" clId="{CF666975-961C-4045-951A-AAD5D0980634}" dt="2022-10-31T20:05:25.041" v="212" actId="14100"/>
          <ac:spMkLst>
            <pc:docMk/>
            <pc:sldMk cId="0" sldId="265"/>
            <ac:spMk id="746" creationId="{00000000-0000-0000-0000-000000000000}"/>
          </ac:spMkLst>
        </pc:spChg>
      </pc:sldChg>
      <pc:sldChg chg="del">
        <pc:chgData name="Yousra Werfalli" userId="a0b96fa7c027ea27" providerId="LiveId" clId="{CF666975-961C-4045-951A-AAD5D0980634}" dt="2022-10-31T20:05:29.047" v="213" actId="2696"/>
        <pc:sldMkLst>
          <pc:docMk/>
          <pc:sldMk cId="0" sldId="266"/>
        </pc:sldMkLst>
      </pc:sldChg>
      <pc:sldChg chg="addSp delSp modSp mod">
        <pc:chgData name="Yousra Werfalli" userId="a0b96fa7c027ea27" providerId="LiveId" clId="{CF666975-961C-4045-951A-AAD5D0980634}" dt="2022-10-31T21:18:47.500" v="856" actId="1076"/>
        <pc:sldMkLst>
          <pc:docMk/>
          <pc:sldMk cId="0" sldId="267"/>
        </pc:sldMkLst>
        <pc:spChg chg="add del mod">
          <ac:chgData name="Yousra Werfalli" userId="a0b96fa7c027ea27" providerId="LiveId" clId="{CF666975-961C-4045-951A-AAD5D0980634}" dt="2022-10-31T20:07:14.706" v="243" actId="478"/>
          <ac:spMkLst>
            <pc:docMk/>
            <pc:sldMk cId="0" sldId="267"/>
            <ac:spMk id="2" creationId="{CC3FE4E4-0FFD-594E-92C8-C0677CD737FD}"/>
          </ac:spMkLst>
        </pc:spChg>
        <pc:spChg chg="add mod">
          <ac:chgData name="Yousra Werfalli" userId="a0b96fa7c027ea27" providerId="LiveId" clId="{CF666975-961C-4045-951A-AAD5D0980634}" dt="2022-10-31T20:09:04.107" v="274" actId="1076"/>
          <ac:spMkLst>
            <pc:docMk/>
            <pc:sldMk cId="0" sldId="267"/>
            <ac:spMk id="3" creationId="{406198B0-936F-4542-B531-4F409170CC6B}"/>
          </ac:spMkLst>
        </pc:spChg>
        <pc:spChg chg="add mod">
          <ac:chgData name="Yousra Werfalli" userId="a0b96fa7c027ea27" providerId="LiveId" clId="{CF666975-961C-4045-951A-AAD5D0980634}" dt="2022-10-31T21:18:47.500" v="856" actId="1076"/>
          <ac:spMkLst>
            <pc:docMk/>
            <pc:sldMk cId="0" sldId="267"/>
            <ac:spMk id="4" creationId="{D9FB8F22-48B7-C34D-8206-C9B08F1C411D}"/>
          </ac:spMkLst>
        </pc:spChg>
        <pc:spChg chg="mod">
          <ac:chgData name="Yousra Werfalli" userId="a0b96fa7c027ea27" providerId="LiveId" clId="{CF666975-961C-4045-951A-AAD5D0980634}" dt="2022-10-31T20:05:54.379" v="221" actId="1076"/>
          <ac:spMkLst>
            <pc:docMk/>
            <pc:sldMk cId="0" sldId="267"/>
            <ac:spMk id="778" creationId="{00000000-0000-0000-0000-000000000000}"/>
          </ac:spMkLst>
        </pc:spChg>
        <pc:spChg chg="mod">
          <ac:chgData name="Yousra Werfalli" userId="a0b96fa7c027ea27" providerId="LiveId" clId="{CF666975-961C-4045-951A-AAD5D0980634}" dt="2022-10-31T20:08:38.332" v="269" actId="255"/>
          <ac:spMkLst>
            <pc:docMk/>
            <pc:sldMk cId="0" sldId="267"/>
            <ac:spMk id="779" creationId="{00000000-0000-0000-0000-000000000000}"/>
          </ac:spMkLst>
        </pc:spChg>
        <pc:picChg chg="mod">
          <ac:chgData name="Yousra Werfalli" userId="a0b96fa7c027ea27" providerId="LiveId" clId="{CF666975-961C-4045-951A-AAD5D0980634}" dt="2022-10-31T20:08:16.011" v="261" actId="1076"/>
          <ac:picMkLst>
            <pc:docMk/>
            <pc:sldMk cId="0" sldId="267"/>
            <ac:picMk id="810" creationId="{00000000-0000-0000-0000-000000000000}"/>
          </ac:picMkLst>
        </pc:picChg>
      </pc:sldChg>
      <pc:sldChg chg="del">
        <pc:chgData name="Yousra Werfalli" userId="a0b96fa7c027ea27" providerId="LiveId" clId="{CF666975-961C-4045-951A-AAD5D0980634}" dt="2022-10-31T20:29:55.741" v="531" actId="2696"/>
        <pc:sldMkLst>
          <pc:docMk/>
          <pc:sldMk cId="0" sldId="268"/>
        </pc:sldMkLst>
      </pc:sldChg>
      <pc:sldChg chg="del">
        <pc:chgData name="Yousra Werfalli" userId="a0b96fa7c027ea27" providerId="LiveId" clId="{CF666975-961C-4045-951A-AAD5D0980634}" dt="2022-10-31T20:29:57.052" v="532" actId="2696"/>
        <pc:sldMkLst>
          <pc:docMk/>
          <pc:sldMk cId="0" sldId="269"/>
        </pc:sldMkLst>
      </pc:sldChg>
      <pc:sldChg chg="del">
        <pc:chgData name="Yousra Werfalli" userId="a0b96fa7c027ea27" providerId="LiveId" clId="{CF666975-961C-4045-951A-AAD5D0980634}" dt="2022-10-31T20:29:57.797" v="533" actId="2696"/>
        <pc:sldMkLst>
          <pc:docMk/>
          <pc:sldMk cId="0" sldId="270"/>
        </pc:sldMkLst>
      </pc:sldChg>
      <pc:sldChg chg="del">
        <pc:chgData name="Yousra Werfalli" userId="a0b96fa7c027ea27" providerId="LiveId" clId="{CF666975-961C-4045-951A-AAD5D0980634}" dt="2022-10-31T20:30:00.701" v="534" actId="2696"/>
        <pc:sldMkLst>
          <pc:docMk/>
          <pc:sldMk cId="0" sldId="271"/>
        </pc:sldMkLst>
      </pc:sldChg>
      <pc:sldChg chg="del">
        <pc:chgData name="Yousra Werfalli" userId="a0b96fa7c027ea27" providerId="LiveId" clId="{CF666975-961C-4045-951A-AAD5D0980634}" dt="2022-10-31T20:30:03.805" v="535" actId="2696"/>
        <pc:sldMkLst>
          <pc:docMk/>
          <pc:sldMk cId="0" sldId="272"/>
        </pc:sldMkLst>
      </pc:sldChg>
      <pc:sldChg chg="del">
        <pc:chgData name="Yousra Werfalli" userId="a0b96fa7c027ea27" providerId="LiveId" clId="{CF666975-961C-4045-951A-AAD5D0980634}" dt="2022-10-31T20:30:04.488" v="536" actId="2696"/>
        <pc:sldMkLst>
          <pc:docMk/>
          <pc:sldMk cId="0" sldId="273"/>
        </pc:sldMkLst>
      </pc:sldChg>
      <pc:sldChg chg="del">
        <pc:chgData name="Yousra Werfalli" userId="a0b96fa7c027ea27" providerId="LiveId" clId="{CF666975-961C-4045-951A-AAD5D0980634}" dt="2022-10-31T20:30:11.197" v="537" actId="2696"/>
        <pc:sldMkLst>
          <pc:docMk/>
          <pc:sldMk cId="0" sldId="274"/>
        </pc:sldMkLst>
      </pc:sldChg>
      <pc:sldChg chg="del">
        <pc:chgData name="Yousra Werfalli" userId="a0b96fa7c027ea27" providerId="LiveId" clId="{CF666975-961C-4045-951A-AAD5D0980634}" dt="2022-10-31T20:30:11.691" v="538" actId="2696"/>
        <pc:sldMkLst>
          <pc:docMk/>
          <pc:sldMk cId="0" sldId="275"/>
        </pc:sldMkLst>
      </pc:sldChg>
      <pc:sldChg chg="del">
        <pc:chgData name="Yousra Werfalli" userId="a0b96fa7c027ea27" providerId="LiveId" clId="{CF666975-961C-4045-951A-AAD5D0980634}" dt="2022-10-31T20:30:12.142" v="539" actId="2696"/>
        <pc:sldMkLst>
          <pc:docMk/>
          <pc:sldMk cId="0" sldId="276"/>
        </pc:sldMkLst>
      </pc:sldChg>
      <pc:sldChg chg="del">
        <pc:chgData name="Yousra Werfalli" userId="a0b96fa7c027ea27" providerId="LiveId" clId="{CF666975-961C-4045-951A-AAD5D0980634}" dt="2022-10-31T20:30:12.643" v="540" actId="2696"/>
        <pc:sldMkLst>
          <pc:docMk/>
          <pc:sldMk cId="0" sldId="277"/>
        </pc:sldMkLst>
      </pc:sldChg>
      <pc:sldChg chg="del">
        <pc:chgData name="Yousra Werfalli" userId="a0b96fa7c027ea27" providerId="LiveId" clId="{CF666975-961C-4045-951A-AAD5D0980634}" dt="2022-10-31T20:30:13.086" v="541" actId="2696"/>
        <pc:sldMkLst>
          <pc:docMk/>
          <pc:sldMk cId="0" sldId="278"/>
        </pc:sldMkLst>
      </pc:sldChg>
      <pc:sldChg chg="del">
        <pc:chgData name="Yousra Werfalli" userId="a0b96fa7c027ea27" providerId="LiveId" clId="{CF666975-961C-4045-951A-AAD5D0980634}" dt="2022-10-31T20:30:13.611" v="542" actId="2696"/>
        <pc:sldMkLst>
          <pc:docMk/>
          <pc:sldMk cId="0" sldId="279"/>
        </pc:sldMkLst>
      </pc:sldChg>
      <pc:sldChg chg="del">
        <pc:chgData name="Yousra Werfalli" userId="a0b96fa7c027ea27" providerId="LiveId" clId="{CF666975-961C-4045-951A-AAD5D0980634}" dt="2022-10-31T20:30:14.129" v="543" actId="2696"/>
        <pc:sldMkLst>
          <pc:docMk/>
          <pc:sldMk cId="0" sldId="280"/>
        </pc:sldMkLst>
      </pc:sldChg>
      <pc:sldChg chg="del">
        <pc:chgData name="Yousra Werfalli" userId="a0b96fa7c027ea27" providerId="LiveId" clId="{CF666975-961C-4045-951A-AAD5D0980634}" dt="2022-10-31T20:30:14.860" v="544" actId="2696"/>
        <pc:sldMkLst>
          <pc:docMk/>
          <pc:sldMk cId="0" sldId="281"/>
        </pc:sldMkLst>
      </pc:sldChg>
      <pc:sldChg chg="del">
        <pc:chgData name="Yousra Werfalli" userId="a0b96fa7c027ea27" providerId="LiveId" clId="{CF666975-961C-4045-951A-AAD5D0980634}" dt="2022-10-31T20:30:15.313" v="545" actId="2696"/>
        <pc:sldMkLst>
          <pc:docMk/>
          <pc:sldMk cId="0" sldId="282"/>
        </pc:sldMkLst>
      </pc:sldChg>
      <pc:sldChg chg="del">
        <pc:chgData name="Yousra Werfalli" userId="a0b96fa7c027ea27" providerId="LiveId" clId="{CF666975-961C-4045-951A-AAD5D0980634}" dt="2022-10-31T20:30:15.981" v="546" actId="2696"/>
        <pc:sldMkLst>
          <pc:docMk/>
          <pc:sldMk cId="0" sldId="283"/>
        </pc:sldMkLst>
      </pc:sldChg>
      <pc:sldChg chg="del">
        <pc:chgData name="Yousra Werfalli" userId="a0b96fa7c027ea27" providerId="LiveId" clId="{CF666975-961C-4045-951A-AAD5D0980634}" dt="2022-10-31T20:30:16.487" v="547" actId="2696"/>
        <pc:sldMkLst>
          <pc:docMk/>
          <pc:sldMk cId="0" sldId="284"/>
        </pc:sldMkLst>
      </pc:sldChg>
      <pc:sldChg chg="del">
        <pc:chgData name="Yousra Werfalli" userId="a0b96fa7c027ea27" providerId="LiveId" clId="{CF666975-961C-4045-951A-AAD5D0980634}" dt="2022-10-31T20:30:16.954" v="548" actId="2696"/>
        <pc:sldMkLst>
          <pc:docMk/>
          <pc:sldMk cId="0" sldId="285"/>
        </pc:sldMkLst>
      </pc:sldChg>
      <pc:sldChg chg="del">
        <pc:chgData name="Yousra Werfalli" userId="a0b96fa7c027ea27" providerId="LiveId" clId="{CF666975-961C-4045-951A-AAD5D0980634}" dt="2022-10-31T20:30:17.747" v="549" actId="2696"/>
        <pc:sldMkLst>
          <pc:docMk/>
          <pc:sldMk cId="0" sldId="286"/>
        </pc:sldMkLst>
      </pc:sldChg>
      <pc:sldChg chg="del">
        <pc:chgData name="Yousra Werfalli" userId="a0b96fa7c027ea27" providerId="LiveId" clId="{CF666975-961C-4045-951A-AAD5D0980634}" dt="2022-10-31T20:30:18.186" v="550" actId="2696"/>
        <pc:sldMkLst>
          <pc:docMk/>
          <pc:sldMk cId="0" sldId="287"/>
        </pc:sldMkLst>
      </pc:sldChg>
      <pc:sldChg chg="del">
        <pc:chgData name="Yousra Werfalli" userId="a0b96fa7c027ea27" providerId="LiveId" clId="{CF666975-961C-4045-951A-AAD5D0980634}" dt="2022-10-31T20:30:18.563" v="551" actId="2696"/>
        <pc:sldMkLst>
          <pc:docMk/>
          <pc:sldMk cId="0" sldId="288"/>
        </pc:sldMkLst>
      </pc:sldChg>
      <pc:sldChg chg="del">
        <pc:chgData name="Yousra Werfalli" userId="a0b96fa7c027ea27" providerId="LiveId" clId="{CF666975-961C-4045-951A-AAD5D0980634}" dt="2022-10-31T20:30:19.061" v="552" actId="2696"/>
        <pc:sldMkLst>
          <pc:docMk/>
          <pc:sldMk cId="0" sldId="289"/>
        </pc:sldMkLst>
      </pc:sldChg>
      <pc:sldChg chg="del">
        <pc:chgData name="Yousra Werfalli" userId="a0b96fa7c027ea27" providerId="LiveId" clId="{CF666975-961C-4045-951A-AAD5D0980634}" dt="2022-10-31T20:30:19.152" v="553" actId="2696"/>
        <pc:sldMkLst>
          <pc:docMk/>
          <pc:sldMk cId="0" sldId="290"/>
        </pc:sldMkLst>
      </pc:sldChg>
      <pc:sldChg chg="del">
        <pc:chgData name="Yousra Werfalli" userId="a0b96fa7c027ea27" providerId="LiveId" clId="{CF666975-961C-4045-951A-AAD5D0980634}" dt="2022-10-31T20:30:19.229" v="554" actId="2696"/>
        <pc:sldMkLst>
          <pc:docMk/>
          <pc:sldMk cId="0" sldId="291"/>
        </pc:sldMkLst>
      </pc:sldChg>
      <pc:sldChg chg="del">
        <pc:chgData name="Yousra Werfalli" userId="a0b96fa7c027ea27" providerId="LiveId" clId="{CF666975-961C-4045-951A-AAD5D0980634}" dt="2022-10-31T20:30:19.313" v="555" actId="2696"/>
        <pc:sldMkLst>
          <pc:docMk/>
          <pc:sldMk cId="0" sldId="292"/>
        </pc:sldMkLst>
      </pc:sldChg>
      <pc:sldChg chg="del">
        <pc:chgData name="Yousra Werfalli" userId="a0b96fa7c027ea27" providerId="LiveId" clId="{CF666975-961C-4045-951A-AAD5D0980634}" dt="2022-10-31T20:30:19.697" v="556" actId="2696"/>
        <pc:sldMkLst>
          <pc:docMk/>
          <pc:sldMk cId="0" sldId="293"/>
        </pc:sldMkLst>
      </pc:sldChg>
      <pc:sldChg chg="del">
        <pc:chgData name="Yousra Werfalli" userId="a0b96fa7c027ea27" providerId="LiveId" clId="{CF666975-961C-4045-951A-AAD5D0980634}" dt="2022-10-31T20:30:20.313" v="557" actId="2696"/>
        <pc:sldMkLst>
          <pc:docMk/>
          <pc:sldMk cId="0" sldId="294"/>
        </pc:sldMkLst>
      </pc:sldChg>
      <pc:sldChg chg="del">
        <pc:chgData name="Yousra Werfalli" userId="a0b96fa7c027ea27" providerId="LiveId" clId="{CF666975-961C-4045-951A-AAD5D0980634}" dt="2022-10-31T20:30:20.441" v="558" actId="2696"/>
        <pc:sldMkLst>
          <pc:docMk/>
          <pc:sldMk cId="0" sldId="295"/>
        </pc:sldMkLst>
      </pc:sldChg>
      <pc:sldChg chg="del">
        <pc:chgData name="Yousra Werfalli" userId="a0b96fa7c027ea27" providerId="LiveId" clId="{CF666975-961C-4045-951A-AAD5D0980634}" dt="2022-10-31T20:30:20.639" v="559" actId="2696"/>
        <pc:sldMkLst>
          <pc:docMk/>
          <pc:sldMk cId="0" sldId="296"/>
        </pc:sldMkLst>
      </pc:sldChg>
      <pc:sldChg chg="del">
        <pc:chgData name="Yousra Werfalli" userId="a0b96fa7c027ea27" providerId="LiveId" clId="{CF666975-961C-4045-951A-AAD5D0980634}" dt="2022-10-31T20:30:21.102" v="560" actId="2696"/>
        <pc:sldMkLst>
          <pc:docMk/>
          <pc:sldMk cId="0" sldId="297"/>
        </pc:sldMkLst>
      </pc:sldChg>
      <pc:sldChg chg="del">
        <pc:chgData name="Yousra Werfalli" userId="a0b96fa7c027ea27" providerId="LiveId" clId="{CF666975-961C-4045-951A-AAD5D0980634}" dt="2022-10-31T20:30:21.189" v="561" actId="2696"/>
        <pc:sldMkLst>
          <pc:docMk/>
          <pc:sldMk cId="0" sldId="298"/>
        </pc:sldMkLst>
      </pc:sldChg>
      <pc:sldChg chg="del">
        <pc:chgData name="Yousra Werfalli" userId="a0b96fa7c027ea27" providerId="LiveId" clId="{CF666975-961C-4045-951A-AAD5D0980634}" dt="2022-10-31T20:30:21.271" v="562" actId="2696"/>
        <pc:sldMkLst>
          <pc:docMk/>
          <pc:sldMk cId="0" sldId="299"/>
        </pc:sldMkLst>
      </pc:sldChg>
      <pc:sldChg chg="del">
        <pc:chgData name="Yousra Werfalli" userId="a0b96fa7c027ea27" providerId="LiveId" clId="{CF666975-961C-4045-951A-AAD5D0980634}" dt="2022-10-31T20:30:21.359" v="563" actId="2696"/>
        <pc:sldMkLst>
          <pc:docMk/>
          <pc:sldMk cId="0" sldId="300"/>
        </pc:sldMkLst>
      </pc:sldChg>
      <pc:sldChg chg="del">
        <pc:chgData name="Yousra Werfalli" userId="a0b96fa7c027ea27" providerId="LiveId" clId="{CF666975-961C-4045-951A-AAD5D0980634}" dt="2022-10-31T20:30:21.451" v="564" actId="2696"/>
        <pc:sldMkLst>
          <pc:docMk/>
          <pc:sldMk cId="0" sldId="301"/>
        </pc:sldMkLst>
      </pc:sldChg>
      <pc:sldChg chg="del">
        <pc:chgData name="Yousra Werfalli" userId="a0b96fa7c027ea27" providerId="LiveId" clId="{CF666975-961C-4045-951A-AAD5D0980634}" dt="2022-10-31T20:30:21.942" v="565" actId="2696"/>
        <pc:sldMkLst>
          <pc:docMk/>
          <pc:sldMk cId="0" sldId="302"/>
        </pc:sldMkLst>
      </pc:sldChg>
      <pc:sldChg chg="del">
        <pc:chgData name="Yousra Werfalli" userId="a0b96fa7c027ea27" providerId="LiveId" clId="{CF666975-961C-4045-951A-AAD5D0980634}" dt="2022-10-31T20:30:22.458" v="566" actId="2696"/>
        <pc:sldMkLst>
          <pc:docMk/>
          <pc:sldMk cId="0" sldId="303"/>
        </pc:sldMkLst>
      </pc:sldChg>
      <pc:sldChg chg="del">
        <pc:chgData name="Yousra Werfalli" userId="a0b96fa7c027ea27" providerId="LiveId" clId="{CF666975-961C-4045-951A-AAD5D0980634}" dt="2022-10-31T20:30:22.531" v="567" actId="2696"/>
        <pc:sldMkLst>
          <pc:docMk/>
          <pc:sldMk cId="0" sldId="304"/>
        </pc:sldMkLst>
      </pc:sldChg>
      <pc:sldChg chg="del">
        <pc:chgData name="Yousra Werfalli" userId="a0b96fa7c027ea27" providerId="LiveId" clId="{CF666975-961C-4045-951A-AAD5D0980634}" dt="2022-10-31T20:30:22.616" v="568" actId="2696"/>
        <pc:sldMkLst>
          <pc:docMk/>
          <pc:sldMk cId="0" sldId="305"/>
        </pc:sldMkLst>
      </pc:sldChg>
      <pc:sldChg chg="del">
        <pc:chgData name="Yousra Werfalli" userId="a0b96fa7c027ea27" providerId="LiveId" clId="{CF666975-961C-4045-951A-AAD5D0980634}" dt="2022-10-31T20:30:22.700" v="569" actId="2696"/>
        <pc:sldMkLst>
          <pc:docMk/>
          <pc:sldMk cId="0" sldId="306"/>
        </pc:sldMkLst>
      </pc:sldChg>
      <pc:sldChg chg="del">
        <pc:chgData name="Yousra Werfalli" userId="a0b96fa7c027ea27" providerId="LiveId" clId="{CF666975-961C-4045-951A-AAD5D0980634}" dt="2022-10-31T20:30:23.088" v="570" actId="2696"/>
        <pc:sldMkLst>
          <pc:docMk/>
          <pc:sldMk cId="0" sldId="307"/>
        </pc:sldMkLst>
      </pc:sldChg>
      <pc:sldChg chg="del">
        <pc:chgData name="Yousra Werfalli" userId="a0b96fa7c027ea27" providerId="LiveId" clId="{CF666975-961C-4045-951A-AAD5D0980634}" dt="2022-10-31T20:30:23.596" v="571" actId="2696"/>
        <pc:sldMkLst>
          <pc:docMk/>
          <pc:sldMk cId="0" sldId="308"/>
        </pc:sldMkLst>
      </pc:sldChg>
      <pc:sldChg chg="del">
        <pc:chgData name="Yousra Werfalli" userId="a0b96fa7c027ea27" providerId="LiveId" clId="{CF666975-961C-4045-951A-AAD5D0980634}" dt="2022-10-31T20:30:23.675" v="572" actId="2696"/>
        <pc:sldMkLst>
          <pc:docMk/>
          <pc:sldMk cId="0" sldId="309"/>
        </pc:sldMkLst>
      </pc:sldChg>
      <pc:sldChg chg="del">
        <pc:chgData name="Yousra Werfalli" userId="a0b96fa7c027ea27" providerId="LiveId" clId="{CF666975-961C-4045-951A-AAD5D0980634}" dt="2022-10-31T20:30:23.755" v="573" actId="2696"/>
        <pc:sldMkLst>
          <pc:docMk/>
          <pc:sldMk cId="0" sldId="310"/>
        </pc:sldMkLst>
      </pc:sldChg>
      <pc:sldChg chg="del">
        <pc:chgData name="Yousra Werfalli" userId="a0b96fa7c027ea27" providerId="LiveId" clId="{CF666975-961C-4045-951A-AAD5D0980634}" dt="2022-10-31T20:30:23.836" v="574" actId="2696"/>
        <pc:sldMkLst>
          <pc:docMk/>
          <pc:sldMk cId="0" sldId="311"/>
        </pc:sldMkLst>
      </pc:sldChg>
      <pc:sldChg chg="del">
        <pc:chgData name="Yousra Werfalli" userId="a0b96fa7c027ea27" providerId="LiveId" clId="{CF666975-961C-4045-951A-AAD5D0980634}" dt="2022-10-31T20:30:23.919" v="575" actId="2696"/>
        <pc:sldMkLst>
          <pc:docMk/>
          <pc:sldMk cId="0" sldId="312"/>
        </pc:sldMkLst>
      </pc:sldChg>
      <pc:sldChg chg="del">
        <pc:chgData name="Yousra Werfalli" userId="a0b96fa7c027ea27" providerId="LiveId" clId="{CF666975-961C-4045-951A-AAD5D0980634}" dt="2022-10-31T20:30:24.354" v="576" actId="2696"/>
        <pc:sldMkLst>
          <pc:docMk/>
          <pc:sldMk cId="0" sldId="313"/>
        </pc:sldMkLst>
      </pc:sldChg>
      <pc:sldChg chg="del">
        <pc:chgData name="Yousra Werfalli" userId="a0b96fa7c027ea27" providerId="LiveId" clId="{CF666975-961C-4045-951A-AAD5D0980634}" dt="2022-10-31T20:30:24.841" v="577" actId="2696"/>
        <pc:sldMkLst>
          <pc:docMk/>
          <pc:sldMk cId="0" sldId="314"/>
        </pc:sldMkLst>
      </pc:sldChg>
      <pc:sldChg chg="addSp delSp modSp add del mod">
        <pc:chgData name="Yousra Werfalli" userId="a0b96fa7c027ea27" providerId="LiveId" clId="{CF666975-961C-4045-951A-AAD5D0980634}" dt="2022-10-31T20:50:40.347" v="699" actId="2696"/>
        <pc:sldMkLst>
          <pc:docMk/>
          <pc:sldMk cId="0" sldId="315"/>
        </pc:sldMkLst>
        <pc:spChg chg="add del mod">
          <ac:chgData name="Yousra Werfalli" userId="a0b96fa7c027ea27" providerId="LiveId" clId="{CF666975-961C-4045-951A-AAD5D0980634}" dt="2022-10-31T20:50:09.073" v="689" actId="478"/>
          <ac:spMkLst>
            <pc:docMk/>
            <pc:sldMk cId="0" sldId="315"/>
            <ac:spMk id="3" creationId="{BF76ECC0-89B8-F243-ABC7-78566FAD61DF}"/>
          </ac:spMkLst>
        </pc:spChg>
        <pc:spChg chg="add del mod">
          <ac:chgData name="Yousra Werfalli" userId="a0b96fa7c027ea27" providerId="LiveId" clId="{CF666975-961C-4045-951A-AAD5D0980634}" dt="2022-10-31T20:50:21.366" v="697"/>
          <ac:spMkLst>
            <pc:docMk/>
            <pc:sldMk cId="0" sldId="315"/>
            <ac:spMk id="4" creationId="{9208094C-3325-D544-A8E8-B5558F8AA8BA}"/>
          </ac:spMkLst>
        </pc:spChg>
        <pc:spChg chg="add del mod">
          <ac:chgData name="Yousra Werfalli" userId="a0b96fa7c027ea27" providerId="LiveId" clId="{CF666975-961C-4045-951A-AAD5D0980634}" dt="2022-10-31T20:50:23.275" v="698" actId="478"/>
          <ac:spMkLst>
            <pc:docMk/>
            <pc:sldMk cId="0" sldId="315"/>
            <ac:spMk id="6" creationId="{C06BCD15-AE51-9146-94F4-7174A4117524}"/>
          </ac:spMkLst>
        </pc:spChg>
        <pc:spChg chg="del mod">
          <ac:chgData name="Yousra Werfalli" userId="a0b96fa7c027ea27" providerId="LiveId" clId="{CF666975-961C-4045-951A-AAD5D0980634}" dt="2022-10-31T20:50:06.992" v="688" actId="478"/>
          <ac:spMkLst>
            <pc:docMk/>
            <pc:sldMk cId="0" sldId="315"/>
            <ac:spMk id="2352" creationId="{00000000-0000-0000-0000-000000000000}"/>
          </ac:spMkLst>
        </pc:spChg>
        <pc:spChg chg="del">
          <ac:chgData name="Yousra Werfalli" userId="a0b96fa7c027ea27" providerId="LiveId" clId="{CF666975-961C-4045-951A-AAD5D0980634}" dt="2022-10-31T20:50:21.288" v="695" actId="478"/>
          <ac:spMkLst>
            <pc:docMk/>
            <pc:sldMk cId="0" sldId="315"/>
            <ac:spMk id="2354" creationId="{00000000-0000-0000-0000-000000000000}"/>
          </ac:spMkLst>
        </pc:spChg>
        <pc:grpChg chg="del">
          <ac:chgData name="Yousra Werfalli" userId="a0b96fa7c027ea27" providerId="LiveId" clId="{CF666975-961C-4045-951A-AAD5D0980634}" dt="2022-10-31T20:50:11.989" v="690" actId="478"/>
          <ac:grpSpMkLst>
            <pc:docMk/>
            <pc:sldMk cId="0" sldId="315"/>
            <ac:grpSpMk id="2361" creationId="{00000000-0000-0000-0000-000000000000}"/>
          </ac:grpSpMkLst>
        </pc:grpChg>
        <pc:grpChg chg="del">
          <ac:chgData name="Yousra Werfalli" userId="a0b96fa7c027ea27" providerId="LiveId" clId="{CF666975-961C-4045-951A-AAD5D0980634}" dt="2022-10-31T20:50:16.075" v="692" actId="478"/>
          <ac:grpSpMkLst>
            <pc:docMk/>
            <pc:sldMk cId="0" sldId="315"/>
            <ac:grpSpMk id="2381" creationId="{00000000-0000-0000-0000-000000000000}"/>
          </ac:grpSpMkLst>
        </pc:grpChg>
        <pc:grpChg chg="del">
          <ac:chgData name="Yousra Werfalli" userId="a0b96fa7c027ea27" providerId="LiveId" clId="{CF666975-961C-4045-951A-AAD5D0980634}" dt="2022-10-31T20:50:14.184" v="691" actId="478"/>
          <ac:grpSpMkLst>
            <pc:docMk/>
            <pc:sldMk cId="0" sldId="315"/>
            <ac:grpSpMk id="2386" creationId="{00000000-0000-0000-0000-000000000000}"/>
          </ac:grpSpMkLst>
        </pc:grpChg>
      </pc:sldChg>
      <pc:sldChg chg="add del">
        <pc:chgData name="Yousra Werfalli" userId="a0b96fa7c027ea27" providerId="LiveId" clId="{CF666975-961C-4045-951A-AAD5D0980634}" dt="2022-10-31T20:30:38.150" v="584" actId="2696"/>
        <pc:sldMkLst>
          <pc:docMk/>
          <pc:sldMk cId="0" sldId="316"/>
        </pc:sldMkLst>
      </pc:sldChg>
      <pc:sldChg chg="add del">
        <pc:chgData name="Yousra Werfalli" userId="a0b96fa7c027ea27" providerId="LiveId" clId="{CF666975-961C-4045-951A-AAD5D0980634}" dt="2022-10-31T20:30:38.635" v="585" actId="2696"/>
        <pc:sldMkLst>
          <pc:docMk/>
          <pc:sldMk cId="0" sldId="317"/>
        </pc:sldMkLst>
      </pc:sldChg>
      <pc:sldChg chg="del">
        <pc:chgData name="Yousra Werfalli" userId="a0b96fa7c027ea27" providerId="LiveId" clId="{CF666975-961C-4045-951A-AAD5D0980634}" dt="2022-10-31T20:30:38.679" v="586" actId="2696"/>
        <pc:sldMkLst>
          <pc:docMk/>
          <pc:sldMk cId="0" sldId="318"/>
        </pc:sldMkLst>
      </pc:sldChg>
      <pc:sldChg chg="del">
        <pc:chgData name="Yousra Werfalli" userId="a0b96fa7c027ea27" providerId="LiveId" clId="{CF666975-961C-4045-951A-AAD5D0980634}" dt="2022-10-31T20:30:38.738" v="587" actId="2696"/>
        <pc:sldMkLst>
          <pc:docMk/>
          <pc:sldMk cId="0" sldId="319"/>
        </pc:sldMkLst>
      </pc:sldChg>
      <pc:sldChg chg="del">
        <pc:chgData name="Yousra Werfalli" userId="a0b96fa7c027ea27" providerId="LiveId" clId="{CF666975-961C-4045-951A-AAD5D0980634}" dt="2022-10-31T20:30:39.262" v="588" actId="2696"/>
        <pc:sldMkLst>
          <pc:docMk/>
          <pc:sldMk cId="0" sldId="320"/>
        </pc:sldMkLst>
      </pc:sldChg>
      <pc:sldChg chg="del">
        <pc:chgData name="Yousra Werfalli" userId="a0b96fa7c027ea27" providerId="LiveId" clId="{CF666975-961C-4045-951A-AAD5D0980634}" dt="2022-10-31T20:30:39.730" v="589" actId="2696"/>
        <pc:sldMkLst>
          <pc:docMk/>
          <pc:sldMk cId="0" sldId="321"/>
        </pc:sldMkLst>
      </pc:sldChg>
      <pc:sldChg chg="del">
        <pc:chgData name="Yousra Werfalli" userId="a0b96fa7c027ea27" providerId="LiveId" clId="{CF666975-961C-4045-951A-AAD5D0980634}" dt="2022-10-31T20:30:39.807" v="590" actId="2696"/>
        <pc:sldMkLst>
          <pc:docMk/>
          <pc:sldMk cId="0" sldId="322"/>
        </pc:sldMkLst>
      </pc:sldChg>
      <pc:sldChg chg="del">
        <pc:chgData name="Yousra Werfalli" userId="a0b96fa7c027ea27" providerId="LiveId" clId="{CF666975-961C-4045-951A-AAD5D0980634}" dt="2022-10-31T20:30:40.454" v="591" actId="2696"/>
        <pc:sldMkLst>
          <pc:docMk/>
          <pc:sldMk cId="0" sldId="323"/>
        </pc:sldMkLst>
      </pc:sldChg>
      <pc:sldChg chg="del">
        <pc:chgData name="Yousra Werfalli" userId="a0b96fa7c027ea27" providerId="LiveId" clId="{CF666975-961C-4045-951A-AAD5D0980634}" dt="2022-10-31T20:30:40.583" v="592" actId="2696"/>
        <pc:sldMkLst>
          <pc:docMk/>
          <pc:sldMk cId="0" sldId="324"/>
        </pc:sldMkLst>
      </pc:sldChg>
      <pc:sldChg chg="del">
        <pc:chgData name="Yousra Werfalli" userId="a0b96fa7c027ea27" providerId="LiveId" clId="{CF666975-961C-4045-951A-AAD5D0980634}" dt="2022-10-31T20:30:40.777" v="593" actId="2696"/>
        <pc:sldMkLst>
          <pc:docMk/>
          <pc:sldMk cId="0" sldId="325"/>
        </pc:sldMkLst>
      </pc:sldChg>
      <pc:sldChg chg="del">
        <pc:chgData name="Yousra Werfalli" userId="a0b96fa7c027ea27" providerId="LiveId" clId="{CF666975-961C-4045-951A-AAD5D0980634}" dt="2022-10-31T20:30:40.985" v="594" actId="2696"/>
        <pc:sldMkLst>
          <pc:docMk/>
          <pc:sldMk cId="0" sldId="326"/>
        </pc:sldMkLst>
      </pc:sldChg>
      <pc:sldChg chg="del">
        <pc:chgData name="Yousra Werfalli" userId="a0b96fa7c027ea27" providerId="LiveId" clId="{CF666975-961C-4045-951A-AAD5D0980634}" dt="2022-10-31T20:30:41.254" v="595" actId="2696"/>
        <pc:sldMkLst>
          <pc:docMk/>
          <pc:sldMk cId="0" sldId="327"/>
        </pc:sldMkLst>
      </pc:sldChg>
      <pc:sldChg chg="del">
        <pc:chgData name="Yousra Werfalli" userId="a0b96fa7c027ea27" providerId="LiveId" clId="{CF666975-961C-4045-951A-AAD5D0980634}" dt="2022-10-31T20:30:41.548" v="596" actId="2696"/>
        <pc:sldMkLst>
          <pc:docMk/>
          <pc:sldMk cId="0" sldId="328"/>
        </pc:sldMkLst>
      </pc:sldChg>
      <pc:sldChg chg="del">
        <pc:chgData name="Yousra Werfalli" userId="a0b96fa7c027ea27" providerId="LiveId" clId="{CF666975-961C-4045-951A-AAD5D0980634}" dt="2022-10-31T20:30:41.679" v="597" actId="2696"/>
        <pc:sldMkLst>
          <pc:docMk/>
          <pc:sldMk cId="0" sldId="329"/>
        </pc:sldMkLst>
      </pc:sldChg>
      <pc:sldChg chg="del">
        <pc:chgData name="Yousra Werfalli" userId="a0b96fa7c027ea27" providerId="LiveId" clId="{CF666975-961C-4045-951A-AAD5D0980634}" dt="2022-10-31T20:30:42.054" v="598" actId="2696"/>
        <pc:sldMkLst>
          <pc:docMk/>
          <pc:sldMk cId="0" sldId="330"/>
        </pc:sldMkLst>
      </pc:sldChg>
      <pc:sldChg chg="del">
        <pc:chgData name="Yousra Werfalli" userId="a0b96fa7c027ea27" providerId="LiveId" clId="{CF666975-961C-4045-951A-AAD5D0980634}" dt="2022-10-31T20:30:42.473" v="599" actId="2696"/>
        <pc:sldMkLst>
          <pc:docMk/>
          <pc:sldMk cId="0" sldId="331"/>
        </pc:sldMkLst>
      </pc:sldChg>
      <pc:sldChg chg="del">
        <pc:chgData name="Yousra Werfalli" userId="a0b96fa7c027ea27" providerId="LiveId" clId="{CF666975-961C-4045-951A-AAD5D0980634}" dt="2022-10-31T20:30:42.870" v="600" actId="2696"/>
        <pc:sldMkLst>
          <pc:docMk/>
          <pc:sldMk cId="0" sldId="332"/>
        </pc:sldMkLst>
      </pc:sldChg>
      <pc:sldChg chg="del">
        <pc:chgData name="Yousra Werfalli" userId="a0b96fa7c027ea27" providerId="LiveId" clId="{CF666975-961C-4045-951A-AAD5D0980634}" dt="2022-10-31T20:30:43.297" v="601" actId="2696"/>
        <pc:sldMkLst>
          <pc:docMk/>
          <pc:sldMk cId="0" sldId="333"/>
        </pc:sldMkLst>
      </pc:sldChg>
      <pc:sldChg chg="del">
        <pc:chgData name="Yousra Werfalli" userId="a0b96fa7c027ea27" providerId="LiveId" clId="{CF666975-961C-4045-951A-AAD5D0980634}" dt="2022-10-31T20:30:43.748" v="602" actId="2696"/>
        <pc:sldMkLst>
          <pc:docMk/>
          <pc:sldMk cId="0" sldId="334"/>
        </pc:sldMkLst>
      </pc:sldChg>
      <pc:sldChg chg="del">
        <pc:chgData name="Yousra Werfalli" userId="a0b96fa7c027ea27" providerId="LiveId" clId="{CF666975-961C-4045-951A-AAD5D0980634}" dt="2022-10-31T20:30:44.312" v="603" actId="2696"/>
        <pc:sldMkLst>
          <pc:docMk/>
          <pc:sldMk cId="0" sldId="335"/>
        </pc:sldMkLst>
      </pc:sldChg>
      <pc:sldChg chg="del">
        <pc:chgData name="Yousra Werfalli" userId="a0b96fa7c027ea27" providerId="LiveId" clId="{CF666975-961C-4045-951A-AAD5D0980634}" dt="2022-10-31T20:30:44.819" v="604" actId="2696"/>
        <pc:sldMkLst>
          <pc:docMk/>
          <pc:sldMk cId="0" sldId="336"/>
        </pc:sldMkLst>
      </pc:sldChg>
      <pc:sldChg chg="del">
        <pc:chgData name="Yousra Werfalli" userId="a0b96fa7c027ea27" providerId="LiveId" clId="{CF666975-961C-4045-951A-AAD5D0980634}" dt="2022-10-31T20:30:44.998" v="605" actId="2696"/>
        <pc:sldMkLst>
          <pc:docMk/>
          <pc:sldMk cId="0" sldId="337"/>
        </pc:sldMkLst>
      </pc:sldChg>
      <pc:sldChg chg="del">
        <pc:chgData name="Yousra Werfalli" userId="a0b96fa7c027ea27" providerId="LiveId" clId="{CF666975-961C-4045-951A-AAD5D0980634}" dt="2022-10-31T20:30:45.147" v="606" actId="2696"/>
        <pc:sldMkLst>
          <pc:docMk/>
          <pc:sldMk cId="0" sldId="338"/>
        </pc:sldMkLst>
      </pc:sldChg>
      <pc:sldChg chg="del">
        <pc:chgData name="Yousra Werfalli" userId="a0b96fa7c027ea27" providerId="LiveId" clId="{CF666975-961C-4045-951A-AAD5D0980634}" dt="2022-10-31T20:30:45.791" v="607" actId="2696"/>
        <pc:sldMkLst>
          <pc:docMk/>
          <pc:sldMk cId="0" sldId="339"/>
        </pc:sldMkLst>
      </pc:sldChg>
      <pc:sldChg chg="del">
        <pc:chgData name="Yousra Werfalli" userId="a0b96fa7c027ea27" providerId="LiveId" clId="{CF666975-961C-4045-951A-AAD5D0980634}" dt="2022-10-31T20:30:46.059" v="608" actId="2696"/>
        <pc:sldMkLst>
          <pc:docMk/>
          <pc:sldMk cId="0" sldId="340"/>
        </pc:sldMkLst>
      </pc:sldChg>
      <pc:sldChg chg="modSp mod">
        <pc:chgData name="Yousra Werfalli" userId="a0b96fa7c027ea27" providerId="LiveId" clId="{CF666975-961C-4045-951A-AAD5D0980634}" dt="2022-10-31T21:25:11.007" v="936" actId="115"/>
        <pc:sldMkLst>
          <pc:docMk/>
          <pc:sldMk cId="4254980541" sldId="341"/>
        </pc:sldMkLst>
        <pc:spChg chg="mod">
          <ac:chgData name="Yousra Werfalli" userId="a0b96fa7c027ea27" providerId="LiveId" clId="{CF666975-961C-4045-951A-AAD5D0980634}" dt="2022-10-31T21:22:52.141" v="926" actId="1076"/>
          <ac:spMkLst>
            <pc:docMk/>
            <pc:sldMk cId="4254980541" sldId="341"/>
            <ac:spMk id="5" creationId="{9D836F38-DBE5-274C-82CA-D3348ADE2C02}"/>
          </ac:spMkLst>
        </pc:spChg>
        <pc:spChg chg="mod">
          <ac:chgData name="Yousra Werfalli" userId="a0b96fa7c027ea27" providerId="LiveId" clId="{CF666975-961C-4045-951A-AAD5D0980634}" dt="2022-10-31T21:25:11.007" v="936" actId="115"/>
          <ac:spMkLst>
            <pc:docMk/>
            <pc:sldMk cId="4254980541" sldId="341"/>
            <ac:spMk id="6" creationId="{771F2F6A-1187-724C-AD79-7616C2FBDC75}"/>
          </ac:spMkLst>
        </pc:spChg>
      </pc:sldChg>
      <pc:sldChg chg="addSp modSp new mod">
        <pc:chgData name="Yousra Werfalli" userId="a0b96fa7c027ea27" providerId="LiveId" clId="{CF666975-961C-4045-951A-AAD5D0980634}" dt="2022-10-31T21:18:58.036" v="859" actId="1076"/>
        <pc:sldMkLst>
          <pc:docMk/>
          <pc:sldMk cId="275615405" sldId="342"/>
        </pc:sldMkLst>
        <pc:spChg chg="mod">
          <ac:chgData name="Yousra Werfalli" userId="a0b96fa7c027ea27" providerId="LiveId" clId="{CF666975-961C-4045-951A-AAD5D0980634}" dt="2022-10-31T20:31:29.396" v="618" actId="207"/>
          <ac:spMkLst>
            <pc:docMk/>
            <pc:sldMk cId="275615405" sldId="342"/>
            <ac:spMk id="2" creationId="{AD815A55-5F8A-DB42-9BE1-51F9F9DFE2A1}"/>
          </ac:spMkLst>
        </pc:spChg>
        <pc:spChg chg="mod">
          <ac:chgData name="Yousra Werfalli" userId="a0b96fa7c027ea27" providerId="LiveId" clId="{CF666975-961C-4045-951A-AAD5D0980634}" dt="2022-10-31T20:32:30.573" v="620" actId="1076"/>
          <ac:spMkLst>
            <pc:docMk/>
            <pc:sldMk cId="275615405" sldId="342"/>
            <ac:spMk id="3" creationId="{B8A8D65D-7F0B-584F-A2E2-6EAC1AD60E3E}"/>
          </ac:spMkLst>
        </pc:spChg>
        <pc:spChg chg="add mod">
          <ac:chgData name="Yousra Werfalli" userId="a0b96fa7c027ea27" providerId="LiveId" clId="{CF666975-961C-4045-951A-AAD5D0980634}" dt="2022-10-31T21:18:58.036" v="859" actId="1076"/>
          <ac:spMkLst>
            <pc:docMk/>
            <pc:sldMk cId="275615405" sldId="342"/>
            <ac:spMk id="4" creationId="{99759CAA-7B54-A34B-BC5F-9102EC6A4D62}"/>
          </ac:spMkLst>
        </pc:spChg>
      </pc:sldChg>
      <pc:sldChg chg="new del">
        <pc:chgData name="Yousra Werfalli" userId="a0b96fa7c027ea27" providerId="LiveId" clId="{CF666975-961C-4045-951A-AAD5D0980634}" dt="2022-10-31T20:31:01.224" v="612" actId="2696"/>
        <pc:sldMkLst>
          <pc:docMk/>
          <pc:sldMk cId="2359476071" sldId="342"/>
        </pc:sldMkLst>
      </pc:sldChg>
      <pc:sldChg chg="new del">
        <pc:chgData name="Yousra Werfalli" userId="a0b96fa7c027ea27" providerId="LiveId" clId="{CF666975-961C-4045-951A-AAD5D0980634}" dt="2022-10-31T20:30:57.219" v="610" actId="2696"/>
        <pc:sldMkLst>
          <pc:docMk/>
          <pc:sldMk cId="2929995134" sldId="342"/>
        </pc:sldMkLst>
      </pc:sldChg>
      <pc:sldChg chg="new del">
        <pc:chgData name="Yousra Werfalli" userId="a0b96fa7c027ea27" providerId="LiveId" clId="{CF666975-961C-4045-951A-AAD5D0980634}" dt="2022-10-31T20:32:43.740" v="622" actId="2696"/>
        <pc:sldMkLst>
          <pc:docMk/>
          <pc:sldMk cId="959180787" sldId="343"/>
        </pc:sldMkLst>
      </pc:sldChg>
      <pc:sldChg chg="addSp modSp new mod ord">
        <pc:chgData name="Yousra Werfalli" userId="a0b96fa7c027ea27" providerId="LiveId" clId="{CF666975-961C-4045-951A-AAD5D0980634}" dt="2022-10-31T21:19:11.501" v="863" actId="1076"/>
        <pc:sldMkLst>
          <pc:docMk/>
          <pc:sldMk cId="1657810921" sldId="343"/>
        </pc:sldMkLst>
        <pc:spChg chg="mod">
          <ac:chgData name="Yousra Werfalli" userId="a0b96fa7c027ea27" providerId="LiveId" clId="{CF666975-961C-4045-951A-AAD5D0980634}" dt="2022-10-31T20:33:15.353" v="628" actId="1076"/>
          <ac:spMkLst>
            <pc:docMk/>
            <pc:sldMk cId="1657810921" sldId="343"/>
            <ac:spMk id="2" creationId="{D1DCB154-51A4-EE48-90E8-7EEF6D69A9C4}"/>
          </ac:spMkLst>
        </pc:spChg>
        <pc:spChg chg="mod">
          <ac:chgData name="Yousra Werfalli" userId="a0b96fa7c027ea27" providerId="LiveId" clId="{CF666975-961C-4045-951A-AAD5D0980634}" dt="2022-10-31T20:34:47" v="631" actId="20577"/>
          <ac:spMkLst>
            <pc:docMk/>
            <pc:sldMk cId="1657810921" sldId="343"/>
            <ac:spMk id="3" creationId="{ED4CF1F9-0261-FB4D-9AFB-FF8D9C74635C}"/>
          </ac:spMkLst>
        </pc:spChg>
        <pc:spChg chg="add mod">
          <ac:chgData name="Yousra Werfalli" userId="a0b96fa7c027ea27" providerId="LiveId" clId="{CF666975-961C-4045-951A-AAD5D0980634}" dt="2022-10-31T21:19:11.501" v="863" actId="1076"/>
          <ac:spMkLst>
            <pc:docMk/>
            <pc:sldMk cId="1657810921" sldId="343"/>
            <ac:spMk id="4" creationId="{6BB27E25-697C-1140-8F79-419A2B909BD6}"/>
          </ac:spMkLst>
        </pc:spChg>
      </pc:sldChg>
      <pc:sldChg chg="addSp modSp new mod">
        <pc:chgData name="Yousra Werfalli" userId="a0b96fa7c027ea27" providerId="LiveId" clId="{CF666975-961C-4045-951A-AAD5D0980634}" dt="2022-10-31T21:19:50.196" v="866" actId="1076"/>
        <pc:sldMkLst>
          <pc:docMk/>
          <pc:sldMk cId="1375765996" sldId="344"/>
        </pc:sldMkLst>
        <pc:spChg chg="mod">
          <ac:chgData name="Yousra Werfalli" userId="a0b96fa7c027ea27" providerId="LiveId" clId="{CF666975-961C-4045-951A-AAD5D0980634}" dt="2022-10-31T20:36:27.541" v="637" actId="1076"/>
          <ac:spMkLst>
            <pc:docMk/>
            <pc:sldMk cId="1375765996" sldId="344"/>
            <ac:spMk id="2" creationId="{2EA9D94C-BD9E-8C4F-A84A-CD299729FB1B}"/>
          </ac:spMkLst>
        </pc:spChg>
        <pc:spChg chg="mod">
          <ac:chgData name="Yousra Werfalli" userId="a0b96fa7c027ea27" providerId="LiveId" clId="{CF666975-961C-4045-951A-AAD5D0980634}" dt="2022-10-31T20:36:05.216" v="633"/>
          <ac:spMkLst>
            <pc:docMk/>
            <pc:sldMk cId="1375765996" sldId="344"/>
            <ac:spMk id="3" creationId="{903532EA-2CF1-0E43-9925-3F8EF2F4CAD5}"/>
          </ac:spMkLst>
        </pc:spChg>
        <pc:spChg chg="add mod">
          <ac:chgData name="Yousra Werfalli" userId="a0b96fa7c027ea27" providerId="LiveId" clId="{CF666975-961C-4045-951A-AAD5D0980634}" dt="2022-10-31T21:19:50.196" v="866" actId="1076"/>
          <ac:spMkLst>
            <pc:docMk/>
            <pc:sldMk cId="1375765996" sldId="344"/>
            <ac:spMk id="4" creationId="{C96D8344-244A-5641-BBB5-D0780D2A35C4}"/>
          </ac:spMkLst>
        </pc:spChg>
      </pc:sldChg>
      <pc:sldChg chg="addSp delSp modSp new mod">
        <pc:chgData name="Yousra Werfalli" userId="a0b96fa7c027ea27" providerId="LiveId" clId="{CF666975-961C-4045-951A-AAD5D0980634}" dt="2022-10-31T21:20:53.985" v="871" actId="20577"/>
        <pc:sldMkLst>
          <pc:docMk/>
          <pc:sldMk cId="930872421" sldId="345"/>
        </pc:sldMkLst>
        <pc:spChg chg="mod">
          <ac:chgData name="Yousra Werfalli" userId="a0b96fa7c027ea27" providerId="LiveId" clId="{CF666975-961C-4045-951A-AAD5D0980634}" dt="2022-10-31T20:37:32.555" v="657" actId="207"/>
          <ac:spMkLst>
            <pc:docMk/>
            <pc:sldMk cId="930872421" sldId="345"/>
            <ac:spMk id="2" creationId="{E1A458C8-8488-194A-8734-8247BD7E93DB}"/>
          </ac:spMkLst>
        </pc:spChg>
        <pc:spChg chg="mod">
          <ac:chgData name="Yousra Werfalli" userId="a0b96fa7c027ea27" providerId="LiveId" clId="{CF666975-961C-4045-951A-AAD5D0980634}" dt="2022-10-31T20:38:20.226" v="659" actId="20577"/>
          <ac:spMkLst>
            <pc:docMk/>
            <pc:sldMk cId="930872421" sldId="345"/>
            <ac:spMk id="3" creationId="{8BB1D38C-A24E-A84B-A4E9-AEC33306D4A0}"/>
          </ac:spMkLst>
        </pc:spChg>
        <pc:spChg chg="add del mod">
          <ac:chgData name="Yousra Werfalli" userId="a0b96fa7c027ea27" providerId="LiveId" clId="{CF666975-961C-4045-951A-AAD5D0980634}" dt="2022-10-31T21:20:22.359" v="869"/>
          <ac:spMkLst>
            <pc:docMk/>
            <pc:sldMk cId="930872421" sldId="345"/>
            <ac:spMk id="4" creationId="{C1B1C820-6636-344E-A87D-665E6D87F658}"/>
          </ac:spMkLst>
        </pc:spChg>
        <pc:spChg chg="add mod">
          <ac:chgData name="Yousra Werfalli" userId="a0b96fa7c027ea27" providerId="LiveId" clId="{CF666975-961C-4045-951A-AAD5D0980634}" dt="2022-10-31T21:20:53.985" v="871" actId="20577"/>
          <ac:spMkLst>
            <pc:docMk/>
            <pc:sldMk cId="930872421" sldId="345"/>
            <ac:spMk id="5" creationId="{93E552F3-BE79-D248-B851-4801657CD3EC}"/>
          </ac:spMkLst>
        </pc:spChg>
      </pc:sldChg>
      <pc:sldChg chg="new del">
        <pc:chgData name="Yousra Werfalli" userId="a0b96fa7c027ea27" providerId="LiveId" clId="{CF666975-961C-4045-951A-AAD5D0980634}" dt="2022-10-31T20:42:58.864" v="661" actId="2696"/>
        <pc:sldMkLst>
          <pc:docMk/>
          <pc:sldMk cId="864917129" sldId="346"/>
        </pc:sldMkLst>
      </pc:sldChg>
      <pc:sldChg chg="addSp modSp new mod ord">
        <pc:chgData name="Yousra Werfalli" userId="a0b96fa7c027ea27" providerId="LiveId" clId="{CF666975-961C-4045-951A-AAD5D0980634}" dt="2022-10-31T21:21:05.110" v="874" actId="1076"/>
        <pc:sldMkLst>
          <pc:docMk/>
          <pc:sldMk cId="1905094215" sldId="346"/>
        </pc:sldMkLst>
        <pc:spChg chg="mod">
          <ac:chgData name="Yousra Werfalli" userId="a0b96fa7c027ea27" providerId="LiveId" clId="{CF666975-961C-4045-951A-AAD5D0980634}" dt="2022-10-31T20:43:10.818" v="666" actId="1076"/>
          <ac:spMkLst>
            <pc:docMk/>
            <pc:sldMk cId="1905094215" sldId="346"/>
            <ac:spMk id="2" creationId="{EE64F30B-9FE2-7E43-95EA-FD0618B95D48}"/>
          </ac:spMkLst>
        </pc:spChg>
        <pc:spChg chg="mod">
          <ac:chgData name="Yousra Werfalli" userId="a0b96fa7c027ea27" providerId="LiveId" clId="{CF666975-961C-4045-951A-AAD5D0980634}" dt="2022-10-31T20:44:04.991" v="674" actId="1076"/>
          <ac:spMkLst>
            <pc:docMk/>
            <pc:sldMk cId="1905094215" sldId="346"/>
            <ac:spMk id="3" creationId="{2DCE3E9D-9DF2-C542-8CEE-5CB67F0F5773}"/>
          </ac:spMkLst>
        </pc:spChg>
        <pc:spChg chg="add mod">
          <ac:chgData name="Yousra Werfalli" userId="a0b96fa7c027ea27" providerId="LiveId" clId="{CF666975-961C-4045-951A-AAD5D0980634}" dt="2022-10-31T21:21:05.110" v="874" actId="1076"/>
          <ac:spMkLst>
            <pc:docMk/>
            <pc:sldMk cId="1905094215" sldId="346"/>
            <ac:spMk id="5" creationId="{038EB2B9-6372-6B45-A792-812F9D628DAE}"/>
          </ac:spMkLst>
        </pc:spChg>
        <pc:picChg chg="add mod">
          <ac:chgData name="Yousra Werfalli" userId="a0b96fa7c027ea27" providerId="LiveId" clId="{CF666975-961C-4045-951A-AAD5D0980634}" dt="2022-10-31T20:44:08.395" v="675" actId="1076"/>
          <ac:picMkLst>
            <pc:docMk/>
            <pc:sldMk cId="1905094215" sldId="346"/>
            <ac:picMk id="4" creationId="{D7A8F17F-64F9-0847-9EC9-047611B107CA}"/>
          </ac:picMkLst>
        </pc:picChg>
      </pc:sldChg>
      <pc:sldChg chg="addSp modSp new mod ord">
        <pc:chgData name="Yousra Werfalli" userId="a0b96fa7c027ea27" providerId="LiveId" clId="{CF666975-961C-4045-951A-AAD5D0980634}" dt="2022-10-31T21:21:18.589" v="879" actId="1076"/>
        <pc:sldMkLst>
          <pc:docMk/>
          <pc:sldMk cId="3690968326" sldId="347"/>
        </pc:sldMkLst>
        <pc:spChg chg="mod">
          <ac:chgData name="Yousra Werfalli" userId="a0b96fa7c027ea27" providerId="LiveId" clId="{CF666975-961C-4045-951A-AAD5D0980634}" dt="2022-10-31T20:46:53.481" v="683" actId="207"/>
          <ac:spMkLst>
            <pc:docMk/>
            <pc:sldMk cId="3690968326" sldId="347"/>
            <ac:spMk id="2" creationId="{21AE10A5-A572-8947-8352-7437874FC93A}"/>
          </ac:spMkLst>
        </pc:spChg>
        <pc:spChg chg="mod">
          <ac:chgData name="Yousra Werfalli" userId="a0b96fa7c027ea27" providerId="LiveId" clId="{CF666975-961C-4045-951A-AAD5D0980634}" dt="2022-10-31T20:49:36.309" v="686" actId="113"/>
          <ac:spMkLst>
            <pc:docMk/>
            <pc:sldMk cId="3690968326" sldId="347"/>
            <ac:spMk id="3" creationId="{F93F93F4-9C55-E946-BE4D-07C694C98A2F}"/>
          </ac:spMkLst>
        </pc:spChg>
        <pc:spChg chg="add mod">
          <ac:chgData name="Yousra Werfalli" userId="a0b96fa7c027ea27" providerId="LiveId" clId="{CF666975-961C-4045-951A-AAD5D0980634}" dt="2022-10-31T21:21:18.589" v="879" actId="1076"/>
          <ac:spMkLst>
            <pc:docMk/>
            <pc:sldMk cId="3690968326" sldId="347"/>
            <ac:spMk id="4" creationId="{B74E7E70-1E65-CC4A-A058-74337910AA18}"/>
          </ac:spMkLst>
        </pc:spChg>
      </pc:sldChg>
      <pc:sldChg chg="addSp delSp modSp new del mod">
        <pc:chgData name="Yousra Werfalli" userId="a0b96fa7c027ea27" providerId="LiveId" clId="{CF666975-961C-4045-951A-AAD5D0980634}" dt="2022-10-31T21:16:07.520" v="822" actId="2696"/>
        <pc:sldMkLst>
          <pc:docMk/>
          <pc:sldMk cId="2942502655" sldId="348"/>
        </pc:sldMkLst>
        <pc:spChg chg="add del mod">
          <ac:chgData name="Yousra Werfalli" userId="a0b96fa7c027ea27" providerId="LiveId" clId="{CF666975-961C-4045-951A-AAD5D0980634}" dt="2022-10-31T20:50:55.580" v="703"/>
          <ac:spMkLst>
            <pc:docMk/>
            <pc:sldMk cId="2942502655" sldId="348"/>
            <ac:spMk id="2" creationId="{B4460C58-3BEC-C247-B34E-28054B6D8C29}"/>
          </ac:spMkLst>
        </pc:spChg>
        <pc:spChg chg="add del mod">
          <ac:chgData name="Yousra Werfalli" userId="a0b96fa7c027ea27" providerId="LiveId" clId="{CF666975-961C-4045-951A-AAD5D0980634}" dt="2022-10-31T21:10:09.599" v="798" actId="478"/>
          <ac:spMkLst>
            <pc:docMk/>
            <pc:sldMk cId="2942502655" sldId="348"/>
            <ac:spMk id="3" creationId="{28EA7EE5-457E-334E-B10A-F9CDB5EE5510}"/>
          </ac:spMkLst>
        </pc:spChg>
      </pc:sldChg>
      <pc:sldChg chg="addSp modSp new mod ord">
        <pc:chgData name="Yousra Werfalli" userId="a0b96fa7c027ea27" providerId="LiveId" clId="{CF666975-961C-4045-951A-AAD5D0980634}" dt="2022-10-31T21:21:44.059" v="886" actId="1076"/>
        <pc:sldMkLst>
          <pc:docMk/>
          <pc:sldMk cId="2701853277" sldId="349"/>
        </pc:sldMkLst>
        <pc:spChg chg="mod">
          <ac:chgData name="Yousra Werfalli" userId="a0b96fa7c027ea27" providerId="LiveId" clId="{CF666975-961C-4045-951A-AAD5D0980634}" dt="2022-10-31T20:51:20.155" v="721" actId="20577"/>
          <ac:spMkLst>
            <pc:docMk/>
            <pc:sldMk cId="2701853277" sldId="349"/>
            <ac:spMk id="2" creationId="{99AE0111-58D7-6542-8B82-378AF98C8457}"/>
          </ac:spMkLst>
        </pc:spChg>
        <pc:spChg chg="mod">
          <ac:chgData name="Yousra Werfalli" userId="a0b96fa7c027ea27" providerId="LiveId" clId="{CF666975-961C-4045-951A-AAD5D0980634}" dt="2022-10-31T20:54:50.565" v="731" actId="20577"/>
          <ac:spMkLst>
            <pc:docMk/>
            <pc:sldMk cId="2701853277" sldId="349"/>
            <ac:spMk id="3" creationId="{9EA00A2C-764D-2841-B666-E711676472D2}"/>
          </ac:spMkLst>
        </pc:spChg>
        <pc:spChg chg="add mod">
          <ac:chgData name="Yousra Werfalli" userId="a0b96fa7c027ea27" providerId="LiveId" clId="{CF666975-961C-4045-951A-AAD5D0980634}" dt="2022-10-31T21:21:44.059" v="886" actId="1076"/>
          <ac:spMkLst>
            <pc:docMk/>
            <pc:sldMk cId="2701853277" sldId="349"/>
            <ac:spMk id="4" creationId="{3204F652-E332-7847-B912-0B89F5CD6ABA}"/>
          </ac:spMkLst>
        </pc:spChg>
      </pc:sldChg>
      <pc:sldChg chg="new del">
        <pc:chgData name="Yousra Werfalli" userId="a0b96fa7c027ea27" providerId="LiveId" clId="{CF666975-961C-4045-951A-AAD5D0980634}" dt="2022-10-31T20:51:06.749" v="705" actId="2696"/>
        <pc:sldMkLst>
          <pc:docMk/>
          <pc:sldMk cId="3877858424" sldId="349"/>
        </pc:sldMkLst>
      </pc:sldChg>
      <pc:sldChg chg="addSp delSp modSp new del mod">
        <pc:chgData name="Yousra Werfalli" userId="a0b96fa7c027ea27" providerId="LiveId" clId="{CF666975-961C-4045-951A-AAD5D0980634}" dt="2022-10-31T21:15:22.916" v="816" actId="2696"/>
        <pc:sldMkLst>
          <pc:docMk/>
          <pc:sldMk cId="3419993705" sldId="350"/>
        </pc:sldMkLst>
        <pc:spChg chg="mod">
          <ac:chgData name="Yousra Werfalli" userId="a0b96fa7c027ea27" providerId="LiveId" clId="{CF666975-961C-4045-951A-AAD5D0980634}" dt="2022-10-31T20:55:14.446" v="747" actId="20577"/>
          <ac:spMkLst>
            <pc:docMk/>
            <pc:sldMk cId="3419993705" sldId="350"/>
            <ac:spMk id="2" creationId="{DF06F3FA-E51C-A149-873C-8B3B6A529133}"/>
          </ac:spMkLst>
        </pc:spChg>
        <pc:spChg chg="mod">
          <ac:chgData name="Yousra Werfalli" userId="a0b96fa7c027ea27" providerId="LiveId" clId="{CF666975-961C-4045-951A-AAD5D0980634}" dt="2022-10-31T21:09:39.377" v="791" actId="255"/>
          <ac:spMkLst>
            <pc:docMk/>
            <pc:sldMk cId="3419993705" sldId="350"/>
            <ac:spMk id="3" creationId="{07678A6E-643B-9E4B-A383-DE6B5A054082}"/>
          </ac:spMkLst>
        </pc:spChg>
        <pc:spChg chg="add del mod">
          <ac:chgData name="Yousra Werfalli" userId="a0b96fa7c027ea27" providerId="LiveId" clId="{CF666975-961C-4045-951A-AAD5D0980634}" dt="2022-10-31T20:57:17.074" v="760"/>
          <ac:spMkLst>
            <pc:docMk/>
            <pc:sldMk cId="3419993705" sldId="350"/>
            <ac:spMk id="4" creationId="{5E33121C-DB60-514C-8F1D-90F6023BEA24}"/>
          </ac:spMkLst>
        </pc:spChg>
      </pc:sldChg>
      <pc:sldChg chg="addSp modSp new mod ord">
        <pc:chgData name="Yousra Werfalli" userId="a0b96fa7c027ea27" providerId="LiveId" clId="{CF666975-961C-4045-951A-AAD5D0980634}" dt="2022-10-31T21:15:57.788" v="821" actId="20578"/>
        <pc:sldMkLst>
          <pc:docMk/>
          <pc:sldMk cId="3875096941" sldId="351"/>
        </pc:sldMkLst>
        <pc:spChg chg="mod">
          <ac:chgData name="Yousra Werfalli" userId="a0b96fa7c027ea27" providerId="LiveId" clId="{CF666975-961C-4045-951A-AAD5D0980634}" dt="2022-10-31T21:15:27.742" v="819"/>
          <ac:spMkLst>
            <pc:docMk/>
            <pc:sldMk cId="3875096941" sldId="351"/>
            <ac:spMk id="2" creationId="{70ABE9FE-D9C7-E543-B382-371107C21B78}"/>
          </ac:spMkLst>
        </pc:spChg>
        <pc:spChg chg="add mod">
          <ac:chgData name="Yousra Werfalli" userId="a0b96fa7c027ea27" providerId="LiveId" clId="{CF666975-961C-4045-951A-AAD5D0980634}" dt="2022-10-31T21:15:10.288" v="813" actId="255"/>
          <ac:spMkLst>
            <pc:docMk/>
            <pc:sldMk cId="3875096941" sldId="351"/>
            <ac:spMk id="3" creationId="{A88BA7AD-5958-AD4E-A67E-82283FA83CA0}"/>
          </ac:spMkLst>
        </pc:spChg>
      </pc:sldChg>
      <pc:sldChg chg="addSp delSp modSp new mod">
        <pc:chgData name="Yousra Werfalli" userId="a0b96fa7c027ea27" providerId="LiveId" clId="{CF666975-961C-4045-951A-AAD5D0980634}" dt="2022-10-31T21:17:23.365" v="847"/>
        <pc:sldMkLst>
          <pc:docMk/>
          <pc:sldMk cId="2947802622" sldId="352"/>
        </pc:sldMkLst>
        <pc:spChg chg="mod">
          <ac:chgData name="Yousra Werfalli" userId="a0b96fa7c027ea27" providerId="LiveId" clId="{CF666975-961C-4045-951A-AAD5D0980634}" dt="2022-10-31T21:17:21.048" v="845" actId="207"/>
          <ac:spMkLst>
            <pc:docMk/>
            <pc:sldMk cId="2947802622" sldId="352"/>
            <ac:spMk id="2" creationId="{2D9972EB-CDF0-404D-B472-D4462E5F4217}"/>
          </ac:spMkLst>
        </pc:spChg>
        <pc:spChg chg="del">
          <ac:chgData name="Yousra Werfalli" userId="a0b96fa7c027ea27" providerId="LiveId" clId="{CF666975-961C-4045-951A-AAD5D0980634}" dt="2022-10-31T21:17:09.256" v="842" actId="478"/>
          <ac:spMkLst>
            <pc:docMk/>
            <pc:sldMk cId="2947802622" sldId="352"/>
            <ac:spMk id="3" creationId="{ACDC1361-3B5D-9441-A48D-28D17FE6EEA3}"/>
          </ac:spMkLst>
        </pc:spChg>
        <pc:spChg chg="add del mod">
          <ac:chgData name="Yousra Werfalli" userId="a0b96fa7c027ea27" providerId="LiveId" clId="{CF666975-961C-4045-951A-AAD5D0980634}" dt="2022-10-31T21:17:23.365" v="847"/>
          <ac:spMkLst>
            <pc:docMk/>
            <pc:sldMk cId="2947802622" sldId="352"/>
            <ac:spMk id="4" creationId="{B579A9BE-462F-2E4D-A2D9-94365D17C507}"/>
          </ac:spMkLst>
        </pc:spChg>
      </pc:sldChg>
      <pc:sldChg chg="new del">
        <pc:chgData name="Yousra Werfalli" userId="a0b96fa7c027ea27" providerId="LiveId" clId="{CF666975-961C-4045-951A-AAD5D0980634}" dt="2022-10-31T21:16:37.798" v="824" actId="2696"/>
        <pc:sldMkLst>
          <pc:docMk/>
          <pc:sldMk cId="3461044324" sldId="352"/>
        </pc:sldMkLst>
      </pc:sldChg>
      <pc:sldMasterChg chg="addSldLayout delSldLayout">
        <pc:chgData name="Yousra Werfalli" userId="a0b96fa7c027ea27" providerId="LiveId" clId="{CF666975-961C-4045-951A-AAD5D0980634}" dt="2022-10-31T21:16:37.798" v="824" actId="2696"/>
        <pc:sldMasterMkLst>
          <pc:docMk/>
          <pc:sldMasterMk cId="0" sldId="2147483685"/>
        </pc:sldMasterMkLst>
        <pc:sldLayoutChg chg="del">
          <pc:chgData name="Yousra Werfalli" userId="a0b96fa7c027ea27" providerId="LiveId" clId="{CF666975-961C-4045-951A-AAD5D0980634}" dt="2022-10-31T20:30:17.747" v="549" actId="2696"/>
          <pc:sldLayoutMkLst>
            <pc:docMk/>
            <pc:sldMasterMk cId="0" sldId="2147483685"/>
            <pc:sldLayoutMk cId="0" sldId="2147483649"/>
          </pc:sldLayoutMkLst>
        </pc:sldLayoutChg>
        <pc:sldLayoutChg chg="del">
          <pc:chgData name="Yousra Werfalli" userId="a0b96fa7c027ea27" providerId="LiveId" clId="{CF666975-961C-4045-951A-AAD5D0980634}" dt="2022-10-31T20:30:22.700" v="569" actId="2696"/>
          <pc:sldLayoutMkLst>
            <pc:docMk/>
            <pc:sldMasterMk cId="0" sldId="2147483685"/>
            <pc:sldLayoutMk cId="0" sldId="2147483651"/>
          </pc:sldLayoutMkLst>
        </pc:sldLayoutChg>
        <pc:sldLayoutChg chg="del">
          <pc:chgData name="Yousra Werfalli" userId="a0b96fa7c027ea27" providerId="LiveId" clId="{CF666975-961C-4045-951A-AAD5D0980634}" dt="2022-10-31T20:30:21.451" v="564" actId="2696"/>
          <pc:sldLayoutMkLst>
            <pc:docMk/>
            <pc:sldMasterMk cId="0" sldId="2147483685"/>
            <pc:sldLayoutMk cId="0" sldId="2147483652"/>
          </pc:sldLayoutMkLst>
        </pc:sldLayoutChg>
        <pc:sldLayoutChg chg="del">
          <pc:chgData name="Yousra Werfalli" userId="a0b96fa7c027ea27" providerId="LiveId" clId="{CF666975-961C-4045-951A-AAD5D0980634}" dt="2022-10-31T20:30:03.805" v="535" actId="2696"/>
          <pc:sldLayoutMkLst>
            <pc:docMk/>
            <pc:sldMasterMk cId="0" sldId="2147483685"/>
            <pc:sldLayoutMk cId="0" sldId="2147483654"/>
          </pc:sldLayoutMkLst>
        </pc:sldLayoutChg>
        <pc:sldLayoutChg chg="del">
          <pc:chgData name="Yousra Werfalli" userId="a0b96fa7c027ea27" providerId="LiveId" clId="{CF666975-961C-4045-951A-AAD5D0980634}" dt="2022-10-31T20:30:16.487" v="547" actId="2696"/>
          <pc:sldLayoutMkLst>
            <pc:docMk/>
            <pc:sldMasterMk cId="0" sldId="2147483685"/>
            <pc:sldLayoutMk cId="0" sldId="2147483656"/>
          </pc:sldLayoutMkLst>
        </pc:sldLayoutChg>
        <pc:sldLayoutChg chg="del">
          <pc:chgData name="Yousra Werfalli" userId="a0b96fa7c027ea27" providerId="LiveId" clId="{CF666975-961C-4045-951A-AAD5D0980634}" dt="2022-10-31T20:30:20.313" v="557" actId="2696"/>
          <pc:sldLayoutMkLst>
            <pc:docMk/>
            <pc:sldMasterMk cId="0" sldId="2147483685"/>
            <pc:sldLayoutMk cId="0" sldId="2147483657"/>
          </pc:sldLayoutMkLst>
        </pc:sldLayoutChg>
        <pc:sldLayoutChg chg="del">
          <pc:chgData name="Yousra Werfalli" userId="a0b96fa7c027ea27" providerId="LiveId" clId="{CF666975-961C-4045-951A-AAD5D0980634}" dt="2022-10-31T20:30:39.807" v="590" actId="2696"/>
          <pc:sldLayoutMkLst>
            <pc:docMk/>
            <pc:sldMasterMk cId="0" sldId="2147483685"/>
            <pc:sldLayoutMk cId="0" sldId="2147483658"/>
          </pc:sldLayoutMkLst>
        </pc:sldLayoutChg>
        <pc:sldLayoutChg chg="del">
          <pc:chgData name="Yousra Werfalli" userId="a0b96fa7c027ea27" providerId="LiveId" clId="{CF666975-961C-4045-951A-AAD5D0980634}" dt="2022-10-31T20:03:51.293" v="202" actId="2696"/>
          <pc:sldLayoutMkLst>
            <pc:docMk/>
            <pc:sldMasterMk cId="0" sldId="2147483685"/>
            <pc:sldLayoutMk cId="0" sldId="2147483661"/>
          </pc:sldLayoutMkLst>
        </pc:sldLayoutChg>
        <pc:sldLayoutChg chg="del">
          <pc:chgData name="Yousra Werfalli" userId="a0b96fa7c027ea27" providerId="LiveId" clId="{CF666975-961C-4045-951A-AAD5D0980634}" dt="2022-10-31T20:30:11.197" v="537" actId="2696"/>
          <pc:sldLayoutMkLst>
            <pc:docMk/>
            <pc:sldMasterMk cId="0" sldId="2147483685"/>
            <pc:sldLayoutMk cId="0" sldId="2147483662"/>
          </pc:sldLayoutMkLst>
        </pc:sldLayoutChg>
        <pc:sldLayoutChg chg="del">
          <pc:chgData name="Yousra Werfalli" userId="a0b96fa7c027ea27" providerId="LiveId" clId="{CF666975-961C-4045-951A-AAD5D0980634}" dt="2022-10-31T20:03:45.430" v="201" actId="2696"/>
          <pc:sldLayoutMkLst>
            <pc:docMk/>
            <pc:sldMasterMk cId="0" sldId="2147483685"/>
            <pc:sldLayoutMk cId="0" sldId="2147483663"/>
          </pc:sldLayoutMkLst>
        </pc:sldLayoutChg>
        <pc:sldLayoutChg chg="del">
          <pc:chgData name="Yousra Werfalli" userId="a0b96fa7c027ea27" providerId="LiveId" clId="{CF666975-961C-4045-951A-AAD5D0980634}" dt="2022-10-31T20:30:21.189" v="561" actId="2696"/>
          <pc:sldLayoutMkLst>
            <pc:docMk/>
            <pc:sldMasterMk cId="0" sldId="2147483685"/>
            <pc:sldLayoutMk cId="0" sldId="2147483664"/>
          </pc:sldLayoutMkLst>
        </pc:sldLayoutChg>
        <pc:sldLayoutChg chg="del">
          <pc:chgData name="Yousra Werfalli" userId="a0b96fa7c027ea27" providerId="LiveId" clId="{CF666975-961C-4045-951A-AAD5D0980634}" dt="2022-10-31T20:03:52.297" v="204" actId="2696"/>
          <pc:sldLayoutMkLst>
            <pc:docMk/>
            <pc:sldMasterMk cId="0" sldId="2147483685"/>
            <pc:sldLayoutMk cId="0" sldId="2147483665"/>
          </pc:sldLayoutMkLst>
        </pc:sldLayoutChg>
        <pc:sldLayoutChg chg="del">
          <pc:chgData name="Yousra Werfalli" userId="a0b96fa7c027ea27" providerId="LiveId" clId="{CF666975-961C-4045-951A-AAD5D0980634}" dt="2022-10-31T20:30:14.129" v="543" actId="2696"/>
          <pc:sldLayoutMkLst>
            <pc:docMk/>
            <pc:sldMasterMk cId="0" sldId="2147483685"/>
            <pc:sldLayoutMk cId="0" sldId="2147483666"/>
          </pc:sldLayoutMkLst>
        </pc:sldLayoutChg>
        <pc:sldLayoutChg chg="del">
          <pc:chgData name="Yousra Werfalli" userId="a0b96fa7c027ea27" providerId="LiveId" clId="{CF666975-961C-4045-951A-AAD5D0980634}" dt="2022-10-31T20:30:23.919" v="575" actId="2696"/>
          <pc:sldLayoutMkLst>
            <pc:docMk/>
            <pc:sldMasterMk cId="0" sldId="2147483685"/>
            <pc:sldLayoutMk cId="0" sldId="2147483667"/>
          </pc:sldLayoutMkLst>
        </pc:sldLayoutChg>
        <pc:sldLayoutChg chg="del">
          <pc:chgData name="Yousra Werfalli" userId="a0b96fa7c027ea27" providerId="LiveId" clId="{CF666975-961C-4045-951A-AAD5D0980634}" dt="2022-10-31T20:30:24.354" v="576" actId="2696"/>
          <pc:sldLayoutMkLst>
            <pc:docMk/>
            <pc:sldMasterMk cId="0" sldId="2147483685"/>
            <pc:sldLayoutMk cId="0" sldId="2147483668"/>
          </pc:sldLayoutMkLst>
        </pc:sldLayoutChg>
        <pc:sldLayoutChg chg="del">
          <pc:chgData name="Yousra Werfalli" userId="a0b96fa7c027ea27" providerId="LiveId" clId="{CF666975-961C-4045-951A-AAD5D0980634}" dt="2022-10-31T20:30:24.841" v="577" actId="2696"/>
          <pc:sldLayoutMkLst>
            <pc:docMk/>
            <pc:sldMasterMk cId="0" sldId="2147483685"/>
            <pc:sldLayoutMk cId="0" sldId="2147483669"/>
          </pc:sldLayoutMkLst>
        </pc:sldLayoutChg>
        <pc:sldLayoutChg chg="del">
          <pc:chgData name="Yousra Werfalli" userId="a0b96fa7c027ea27" providerId="LiveId" clId="{CF666975-961C-4045-951A-AAD5D0980634}" dt="2022-10-31T20:30:39.730" v="589" actId="2696"/>
          <pc:sldLayoutMkLst>
            <pc:docMk/>
            <pc:sldMasterMk cId="0" sldId="2147483685"/>
            <pc:sldLayoutMk cId="0" sldId="2147483670"/>
          </pc:sldLayoutMkLst>
        </pc:sldLayoutChg>
        <pc:sldLayoutChg chg="del">
          <pc:chgData name="Yousra Werfalli" userId="a0b96fa7c027ea27" providerId="LiveId" clId="{CF666975-961C-4045-951A-AAD5D0980634}" dt="2022-10-31T20:30:00.701" v="534" actId="2696"/>
          <pc:sldLayoutMkLst>
            <pc:docMk/>
            <pc:sldMasterMk cId="0" sldId="2147483685"/>
            <pc:sldLayoutMk cId="0" sldId="2147483671"/>
          </pc:sldLayoutMkLst>
        </pc:sldLayoutChg>
        <pc:sldLayoutChg chg="del">
          <pc:chgData name="Yousra Werfalli" userId="a0b96fa7c027ea27" providerId="LiveId" clId="{CF666975-961C-4045-951A-AAD5D0980634}" dt="2022-10-31T20:30:11.691" v="538" actId="2696"/>
          <pc:sldLayoutMkLst>
            <pc:docMk/>
            <pc:sldMasterMk cId="0" sldId="2147483685"/>
            <pc:sldLayoutMk cId="0" sldId="2147483672"/>
          </pc:sldLayoutMkLst>
        </pc:sldLayoutChg>
        <pc:sldLayoutChg chg="del">
          <pc:chgData name="Yousra Werfalli" userId="a0b96fa7c027ea27" providerId="LiveId" clId="{CF666975-961C-4045-951A-AAD5D0980634}" dt="2022-10-31T20:29:55.741" v="531" actId="2696"/>
          <pc:sldLayoutMkLst>
            <pc:docMk/>
            <pc:sldMasterMk cId="0" sldId="2147483685"/>
            <pc:sldLayoutMk cId="0" sldId="2147483673"/>
          </pc:sldLayoutMkLst>
        </pc:sldLayoutChg>
        <pc:sldLayoutChg chg="del">
          <pc:chgData name="Yousra Werfalli" userId="a0b96fa7c027ea27" providerId="LiveId" clId="{CF666975-961C-4045-951A-AAD5D0980634}" dt="2022-10-31T20:30:23.088" v="570" actId="2696"/>
          <pc:sldLayoutMkLst>
            <pc:docMk/>
            <pc:sldMasterMk cId="0" sldId="2147483685"/>
            <pc:sldLayoutMk cId="0" sldId="2147483674"/>
          </pc:sldLayoutMkLst>
        </pc:sldLayoutChg>
        <pc:sldLayoutChg chg="del">
          <pc:chgData name="Yousra Werfalli" userId="a0b96fa7c027ea27" providerId="LiveId" clId="{CF666975-961C-4045-951A-AAD5D0980634}" dt="2022-10-31T20:30:18.563" v="551" actId="2696"/>
          <pc:sldLayoutMkLst>
            <pc:docMk/>
            <pc:sldMasterMk cId="0" sldId="2147483685"/>
            <pc:sldLayoutMk cId="0" sldId="2147483675"/>
          </pc:sldLayoutMkLst>
        </pc:sldLayoutChg>
        <pc:sldLayoutChg chg="del">
          <pc:chgData name="Yousra Werfalli" userId="a0b96fa7c027ea27" providerId="LiveId" clId="{CF666975-961C-4045-951A-AAD5D0980634}" dt="2022-10-31T20:30:21.271" v="562" actId="2696"/>
          <pc:sldLayoutMkLst>
            <pc:docMk/>
            <pc:sldMasterMk cId="0" sldId="2147483685"/>
            <pc:sldLayoutMk cId="0" sldId="2147483676"/>
          </pc:sldLayoutMkLst>
        </pc:sldLayoutChg>
        <pc:sldLayoutChg chg="del">
          <pc:chgData name="Yousra Werfalli" userId="a0b96fa7c027ea27" providerId="LiveId" clId="{CF666975-961C-4045-951A-AAD5D0980634}" dt="2022-10-31T20:30:23.755" v="573" actId="2696"/>
          <pc:sldLayoutMkLst>
            <pc:docMk/>
            <pc:sldMasterMk cId="0" sldId="2147483685"/>
            <pc:sldLayoutMk cId="0" sldId="2147483677"/>
          </pc:sldLayoutMkLst>
        </pc:sldLayoutChg>
        <pc:sldLayoutChg chg="add del">
          <pc:chgData name="Yousra Werfalli" userId="a0b96fa7c027ea27" providerId="LiveId" clId="{CF666975-961C-4045-951A-AAD5D0980634}" dt="2022-10-31T20:50:40.347" v="699" actId="2696"/>
          <pc:sldLayoutMkLst>
            <pc:docMk/>
            <pc:sldMasterMk cId="0" sldId="2147483685"/>
            <pc:sldLayoutMk cId="0" sldId="2147483678"/>
          </pc:sldLayoutMkLst>
        </pc:sldLayoutChg>
        <pc:sldLayoutChg chg="del">
          <pc:chgData name="Yousra Werfalli" userId="a0b96fa7c027ea27" providerId="LiveId" clId="{CF666975-961C-4045-951A-AAD5D0980634}" dt="2022-10-31T21:16:07.520" v="822" actId="2696"/>
          <pc:sldLayoutMkLst>
            <pc:docMk/>
            <pc:sldMasterMk cId="0" sldId="2147483685"/>
            <pc:sldLayoutMk cId="0" sldId="2147483680"/>
          </pc:sldLayoutMkLst>
        </pc:sldLayoutChg>
        <pc:sldLayoutChg chg="del">
          <pc:chgData name="Yousra Werfalli" userId="a0b96fa7c027ea27" providerId="LiveId" clId="{CF666975-961C-4045-951A-AAD5D0980634}" dt="2022-10-31T21:16:37.798" v="824" actId="2696"/>
          <pc:sldLayoutMkLst>
            <pc:docMk/>
            <pc:sldMasterMk cId="0" sldId="2147483685"/>
            <pc:sldLayoutMk cId="0" sldId="2147483682"/>
          </pc:sldLayoutMkLst>
        </pc:sldLayoutChg>
      </pc:sldMasterChg>
      <pc:sldMasterChg chg="del delSldLayout">
        <pc:chgData name="Yousra Werfalli" userId="a0b96fa7c027ea27" providerId="LiveId" clId="{CF666975-961C-4045-951A-AAD5D0980634}" dt="2022-10-31T20:30:46.059" v="608" actId="2696"/>
        <pc:sldMasterMkLst>
          <pc:docMk/>
          <pc:sldMasterMk cId="0" sldId="2147483686"/>
        </pc:sldMasterMkLst>
        <pc:sldLayoutChg chg="del">
          <pc:chgData name="Yousra Werfalli" userId="a0b96fa7c027ea27" providerId="LiveId" clId="{CF666975-961C-4045-951A-AAD5D0980634}" dt="2022-10-31T20:30:46.059" v="608" actId="2696"/>
          <pc:sldLayoutMkLst>
            <pc:docMk/>
            <pc:sldMasterMk cId="0" sldId="2147483686"/>
            <pc:sldLayoutMk cId="0" sldId="2147483683"/>
          </pc:sldLayoutMkLst>
        </pc:sldLayoutChg>
        <pc:sldLayoutChg chg="del">
          <pc:chgData name="Yousra Werfalli" userId="a0b96fa7c027ea27" providerId="LiveId" clId="{CF666975-961C-4045-951A-AAD5D0980634}" dt="2022-10-31T20:30:45.791" v="607" actId="2696"/>
          <pc:sldLayoutMkLst>
            <pc:docMk/>
            <pc:sldMasterMk cId="0" sldId="2147483686"/>
            <pc:sldLayoutMk cId="0" sldId="214748368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62978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10823b59668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10823b59668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109b536cfe0_1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109b536cfe0_1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109de3d600b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5" name="Google Shape;775;g109de3d600b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"/>
          <p:cNvSpPr/>
          <p:nvPr/>
        </p:nvSpPr>
        <p:spPr>
          <a:xfrm>
            <a:off x="-27975" y="-33575"/>
            <a:ext cx="9218100" cy="1180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" name="Google Shape;104;p7"/>
          <p:cNvGrpSpPr/>
          <p:nvPr/>
        </p:nvGrpSpPr>
        <p:grpSpPr>
          <a:xfrm>
            <a:off x="6092400" y="684900"/>
            <a:ext cx="2331600" cy="274500"/>
            <a:chOff x="720000" y="540000"/>
            <a:chExt cx="2331600" cy="274500"/>
          </a:xfrm>
        </p:grpSpPr>
        <p:sp>
          <p:nvSpPr>
            <p:cNvPr id="105" name="Google Shape;105;p7"/>
            <p:cNvSpPr/>
            <p:nvPr/>
          </p:nvSpPr>
          <p:spPr>
            <a:xfrm>
              <a:off x="720000" y="540000"/>
              <a:ext cx="2331600" cy="274500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6" name="Google Shape;106;p7"/>
            <p:cNvGrpSpPr/>
            <p:nvPr/>
          </p:nvGrpSpPr>
          <p:grpSpPr>
            <a:xfrm>
              <a:off x="2783393" y="590851"/>
              <a:ext cx="173819" cy="172772"/>
              <a:chOff x="1979925" y="448850"/>
              <a:chExt cx="79500" cy="79025"/>
            </a:xfrm>
          </p:grpSpPr>
          <p:sp>
            <p:nvSpPr>
              <p:cNvPr id="107" name="Google Shape;107;p7"/>
              <p:cNvSpPr/>
              <p:nvPr/>
            </p:nvSpPr>
            <p:spPr>
              <a:xfrm>
                <a:off x="1979925" y="448850"/>
                <a:ext cx="71075" cy="71075"/>
              </a:xfrm>
              <a:custGeom>
                <a:avLst/>
                <a:gdLst/>
                <a:ahLst/>
                <a:cxnLst/>
                <a:rect l="l" t="t" r="r" b="b"/>
                <a:pathLst>
                  <a:path w="2843" h="2843" extrusionOk="0">
                    <a:moveTo>
                      <a:pt x="1422" y="399"/>
                    </a:moveTo>
                    <a:cubicBezTo>
                      <a:pt x="1986" y="399"/>
                      <a:pt x="2445" y="858"/>
                      <a:pt x="2445" y="1422"/>
                    </a:cubicBezTo>
                    <a:cubicBezTo>
                      <a:pt x="2445" y="1986"/>
                      <a:pt x="1986" y="2445"/>
                      <a:pt x="1422" y="2445"/>
                    </a:cubicBezTo>
                    <a:cubicBezTo>
                      <a:pt x="858" y="2445"/>
                      <a:pt x="398" y="1986"/>
                      <a:pt x="398" y="1422"/>
                    </a:cubicBezTo>
                    <a:cubicBezTo>
                      <a:pt x="398" y="858"/>
                      <a:pt x="858" y="399"/>
                      <a:pt x="1422" y="399"/>
                    </a:cubicBezTo>
                    <a:close/>
                    <a:moveTo>
                      <a:pt x="1422" y="1"/>
                    </a:moveTo>
                    <a:cubicBezTo>
                      <a:pt x="638" y="1"/>
                      <a:pt x="1" y="638"/>
                      <a:pt x="1" y="1422"/>
                    </a:cubicBezTo>
                    <a:cubicBezTo>
                      <a:pt x="1" y="2205"/>
                      <a:pt x="638" y="2843"/>
                      <a:pt x="1422" y="2843"/>
                    </a:cubicBezTo>
                    <a:cubicBezTo>
                      <a:pt x="2206" y="2843"/>
                      <a:pt x="2843" y="2206"/>
                      <a:pt x="2843" y="1422"/>
                    </a:cubicBezTo>
                    <a:cubicBezTo>
                      <a:pt x="2843" y="638"/>
                      <a:pt x="2206" y="1"/>
                      <a:pt x="142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7"/>
              <p:cNvSpPr/>
              <p:nvPr/>
            </p:nvSpPr>
            <p:spPr>
              <a:xfrm>
                <a:off x="2031575" y="501000"/>
                <a:ext cx="27850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075" extrusionOk="0">
                    <a:moveTo>
                      <a:pt x="220" y="1"/>
                    </a:moveTo>
                    <a:cubicBezTo>
                      <a:pt x="169" y="1"/>
                      <a:pt x="118" y="20"/>
                      <a:pt x="79" y="60"/>
                    </a:cubicBezTo>
                    <a:cubicBezTo>
                      <a:pt x="1" y="137"/>
                      <a:pt x="1" y="263"/>
                      <a:pt x="79" y="341"/>
                    </a:cubicBezTo>
                    <a:lnTo>
                      <a:pt x="754" y="1015"/>
                    </a:lnTo>
                    <a:cubicBezTo>
                      <a:pt x="792" y="1054"/>
                      <a:pt x="844" y="1074"/>
                      <a:pt x="895" y="1074"/>
                    </a:cubicBezTo>
                    <a:cubicBezTo>
                      <a:pt x="946" y="1074"/>
                      <a:pt x="997" y="1054"/>
                      <a:pt x="1036" y="1015"/>
                    </a:cubicBezTo>
                    <a:cubicBezTo>
                      <a:pt x="1113" y="938"/>
                      <a:pt x="1113" y="812"/>
                      <a:pt x="1036" y="735"/>
                    </a:cubicBezTo>
                    <a:lnTo>
                      <a:pt x="361" y="60"/>
                    </a:lnTo>
                    <a:cubicBezTo>
                      <a:pt x="322" y="20"/>
                      <a:pt x="271" y="1"/>
                      <a:pt x="2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52047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subTitle" idx="1"/>
          </p:nvPr>
        </p:nvSpPr>
        <p:spPr>
          <a:xfrm rot="-237">
            <a:off x="1146000" y="1635864"/>
            <a:ext cx="4352700" cy="21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/>
          <p:nvPr/>
        </p:nvSpPr>
        <p:spPr>
          <a:xfrm>
            <a:off x="896550" y="1492925"/>
            <a:ext cx="4851600" cy="2457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3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"/>
          <p:cNvSpPr/>
          <p:nvPr/>
        </p:nvSpPr>
        <p:spPr>
          <a:xfrm rot="-6289639">
            <a:off x="-818352" y="-1831927"/>
            <a:ext cx="8684256" cy="8921804"/>
          </a:xfrm>
          <a:custGeom>
            <a:avLst/>
            <a:gdLst/>
            <a:ahLst/>
            <a:cxnLst/>
            <a:rect l="l" t="t" r="r" b="b"/>
            <a:pathLst>
              <a:path w="49609" h="50966" extrusionOk="0">
                <a:moveTo>
                  <a:pt x="6871" y="45273"/>
                </a:moveTo>
                <a:cubicBezTo>
                  <a:pt x="6871" y="45273"/>
                  <a:pt x="1" y="36777"/>
                  <a:pt x="11156" y="31660"/>
                </a:cubicBezTo>
                <a:cubicBezTo>
                  <a:pt x="22312" y="26543"/>
                  <a:pt x="4727" y="12038"/>
                  <a:pt x="12942" y="6020"/>
                </a:cubicBezTo>
                <a:cubicBezTo>
                  <a:pt x="21156" y="1"/>
                  <a:pt x="45681" y="2119"/>
                  <a:pt x="45561" y="15428"/>
                </a:cubicBezTo>
                <a:cubicBezTo>
                  <a:pt x="45561" y="15428"/>
                  <a:pt x="49609" y="29550"/>
                  <a:pt x="37109" y="30499"/>
                </a:cubicBezTo>
                <a:cubicBezTo>
                  <a:pt x="24609" y="31447"/>
                  <a:pt x="33159" y="44730"/>
                  <a:pt x="25253" y="46153"/>
                </a:cubicBezTo>
                <a:cubicBezTo>
                  <a:pt x="17347" y="47578"/>
                  <a:pt x="13299" y="50966"/>
                  <a:pt x="6871" y="452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9"/>
          <p:cNvSpPr txBox="1">
            <a:spLocks noGrp="1"/>
          </p:cNvSpPr>
          <p:nvPr>
            <p:ph type="title"/>
          </p:nvPr>
        </p:nvSpPr>
        <p:spPr>
          <a:xfrm>
            <a:off x="880275" y="1743077"/>
            <a:ext cx="57261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4" name="Google Shape;164;p9"/>
          <p:cNvSpPr txBox="1">
            <a:spLocks noGrp="1"/>
          </p:cNvSpPr>
          <p:nvPr>
            <p:ph type="subTitle" idx="1"/>
          </p:nvPr>
        </p:nvSpPr>
        <p:spPr>
          <a:xfrm>
            <a:off x="880275" y="2766613"/>
            <a:ext cx="5482200" cy="86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65" name="Google Shape;165;p9"/>
          <p:cNvGrpSpPr/>
          <p:nvPr/>
        </p:nvGrpSpPr>
        <p:grpSpPr>
          <a:xfrm>
            <a:off x="6092400" y="684900"/>
            <a:ext cx="2331600" cy="274500"/>
            <a:chOff x="720000" y="540000"/>
            <a:chExt cx="2331600" cy="274500"/>
          </a:xfrm>
        </p:grpSpPr>
        <p:sp>
          <p:nvSpPr>
            <p:cNvPr id="166" name="Google Shape;166;p9"/>
            <p:cNvSpPr/>
            <p:nvPr/>
          </p:nvSpPr>
          <p:spPr>
            <a:xfrm>
              <a:off x="720000" y="540000"/>
              <a:ext cx="2331600" cy="274500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7" name="Google Shape;167;p9"/>
            <p:cNvGrpSpPr/>
            <p:nvPr/>
          </p:nvGrpSpPr>
          <p:grpSpPr>
            <a:xfrm>
              <a:off x="2783393" y="590851"/>
              <a:ext cx="173819" cy="172772"/>
              <a:chOff x="1979925" y="448850"/>
              <a:chExt cx="79500" cy="79025"/>
            </a:xfrm>
          </p:grpSpPr>
          <p:sp>
            <p:nvSpPr>
              <p:cNvPr id="168" name="Google Shape;168;p9"/>
              <p:cNvSpPr/>
              <p:nvPr/>
            </p:nvSpPr>
            <p:spPr>
              <a:xfrm>
                <a:off x="1979925" y="448850"/>
                <a:ext cx="71075" cy="71075"/>
              </a:xfrm>
              <a:custGeom>
                <a:avLst/>
                <a:gdLst/>
                <a:ahLst/>
                <a:cxnLst/>
                <a:rect l="l" t="t" r="r" b="b"/>
                <a:pathLst>
                  <a:path w="2843" h="2843" extrusionOk="0">
                    <a:moveTo>
                      <a:pt x="1422" y="399"/>
                    </a:moveTo>
                    <a:cubicBezTo>
                      <a:pt x="1986" y="399"/>
                      <a:pt x="2445" y="858"/>
                      <a:pt x="2445" y="1422"/>
                    </a:cubicBezTo>
                    <a:cubicBezTo>
                      <a:pt x="2445" y="1986"/>
                      <a:pt x="1986" y="2445"/>
                      <a:pt x="1422" y="2445"/>
                    </a:cubicBezTo>
                    <a:cubicBezTo>
                      <a:pt x="858" y="2445"/>
                      <a:pt x="398" y="1986"/>
                      <a:pt x="398" y="1422"/>
                    </a:cubicBezTo>
                    <a:cubicBezTo>
                      <a:pt x="398" y="858"/>
                      <a:pt x="858" y="399"/>
                      <a:pt x="1422" y="399"/>
                    </a:cubicBezTo>
                    <a:close/>
                    <a:moveTo>
                      <a:pt x="1422" y="1"/>
                    </a:moveTo>
                    <a:cubicBezTo>
                      <a:pt x="638" y="1"/>
                      <a:pt x="1" y="638"/>
                      <a:pt x="1" y="1422"/>
                    </a:cubicBezTo>
                    <a:cubicBezTo>
                      <a:pt x="1" y="2205"/>
                      <a:pt x="638" y="2843"/>
                      <a:pt x="1422" y="2843"/>
                    </a:cubicBezTo>
                    <a:cubicBezTo>
                      <a:pt x="2206" y="2843"/>
                      <a:pt x="2843" y="2206"/>
                      <a:pt x="2843" y="1422"/>
                    </a:cubicBezTo>
                    <a:cubicBezTo>
                      <a:pt x="2843" y="638"/>
                      <a:pt x="2206" y="1"/>
                      <a:pt x="142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9"/>
              <p:cNvSpPr/>
              <p:nvPr/>
            </p:nvSpPr>
            <p:spPr>
              <a:xfrm>
                <a:off x="2031575" y="501000"/>
                <a:ext cx="27850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075" extrusionOk="0">
                    <a:moveTo>
                      <a:pt x="220" y="1"/>
                    </a:moveTo>
                    <a:cubicBezTo>
                      <a:pt x="169" y="1"/>
                      <a:pt x="118" y="20"/>
                      <a:pt x="79" y="60"/>
                    </a:cubicBezTo>
                    <a:cubicBezTo>
                      <a:pt x="1" y="137"/>
                      <a:pt x="1" y="263"/>
                      <a:pt x="79" y="341"/>
                    </a:cubicBezTo>
                    <a:lnTo>
                      <a:pt x="754" y="1015"/>
                    </a:lnTo>
                    <a:cubicBezTo>
                      <a:pt x="792" y="1054"/>
                      <a:pt x="844" y="1074"/>
                      <a:pt x="895" y="1074"/>
                    </a:cubicBezTo>
                    <a:cubicBezTo>
                      <a:pt x="946" y="1074"/>
                      <a:pt x="997" y="1054"/>
                      <a:pt x="1036" y="1015"/>
                    </a:cubicBezTo>
                    <a:cubicBezTo>
                      <a:pt x="1113" y="938"/>
                      <a:pt x="1113" y="812"/>
                      <a:pt x="1036" y="735"/>
                    </a:cubicBezTo>
                    <a:lnTo>
                      <a:pt x="361" y="60"/>
                    </a:lnTo>
                    <a:cubicBezTo>
                      <a:pt x="322" y="20"/>
                      <a:pt x="271" y="1"/>
                      <a:pt x="2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70" name="Google Shape;170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2051358">
            <a:off x="6532692" y="2853255"/>
            <a:ext cx="3915965" cy="3808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/>
          <p:nvPr/>
        </p:nvSpPr>
        <p:spPr>
          <a:xfrm>
            <a:off x="-27975" y="-33575"/>
            <a:ext cx="9218100" cy="1180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8" name="Google Shape;188;p13"/>
          <p:cNvGrpSpPr/>
          <p:nvPr/>
        </p:nvGrpSpPr>
        <p:grpSpPr>
          <a:xfrm>
            <a:off x="6092400" y="684900"/>
            <a:ext cx="2331600" cy="274500"/>
            <a:chOff x="720000" y="540000"/>
            <a:chExt cx="2331600" cy="274500"/>
          </a:xfrm>
        </p:grpSpPr>
        <p:sp>
          <p:nvSpPr>
            <p:cNvPr id="189" name="Google Shape;189;p13"/>
            <p:cNvSpPr/>
            <p:nvPr/>
          </p:nvSpPr>
          <p:spPr>
            <a:xfrm>
              <a:off x="720000" y="540000"/>
              <a:ext cx="2331600" cy="274500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0" name="Google Shape;190;p13"/>
            <p:cNvGrpSpPr/>
            <p:nvPr/>
          </p:nvGrpSpPr>
          <p:grpSpPr>
            <a:xfrm>
              <a:off x="2783393" y="590851"/>
              <a:ext cx="173819" cy="172772"/>
              <a:chOff x="1979925" y="448850"/>
              <a:chExt cx="79500" cy="79025"/>
            </a:xfrm>
          </p:grpSpPr>
          <p:sp>
            <p:nvSpPr>
              <p:cNvPr id="191" name="Google Shape;191;p13"/>
              <p:cNvSpPr/>
              <p:nvPr/>
            </p:nvSpPr>
            <p:spPr>
              <a:xfrm>
                <a:off x="1979925" y="448850"/>
                <a:ext cx="71075" cy="71075"/>
              </a:xfrm>
              <a:custGeom>
                <a:avLst/>
                <a:gdLst/>
                <a:ahLst/>
                <a:cxnLst/>
                <a:rect l="l" t="t" r="r" b="b"/>
                <a:pathLst>
                  <a:path w="2843" h="2843" extrusionOk="0">
                    <a:moveTo>
                      <a:pt x="1422" y="399"/>
                    </a:moveTo>
                    <a:cubicBezTo>
                      <a:pt x="1986" y="399"/>
                      <a:pt x="2445" y="858"/>
                      <a:pt x="2445" y="1422"/>
                    </a:cubicBezTo>
                    <a:cubicBezTo>
                      <a:pt x="2445" y="1986"/>
                      <a:pt x="1986" y="2445"/>
                      <a:pt x="1422" y="2445"/>
                    </a:cubicBezTo>
                    <a:cubicBezTo>
                      <a:pt x="858" y="2445"/>
                      <a:pt x="398" y="1986"/>
                      <a:pt x="398" y="1422"/>
                    </a:cubicBezTo>
                    <a:cubicBezTo>
                      <a:pt x="398" y="858"/>
                      <a:pt x="858" y="399"/>
                      <a:pt x="1422" y="399"/>
                    </a:cubicBezTo>
                    <a:close/>
                    <a:moveTo>
                      <a:pt x="1422" y="1"/>
                    </a:moveTo>
                    <a:cubicBezTo>
                      <a:pt x="638" y="1"/>
                      <a:pt x="1" y="638"/>
                      <a:pt x="1" y="1422"/>
                    </a:cubicBezTo>
                    <a:cubicBezTo>
                      <a:pt x="1" y="2205"/>
                      <a:pt x="638" y="2843"/>
                      <a:pt x="1422" y="2843"/>
                    </a:cubicBezTo>
                    <a:cubicBezTo>
                      <a:pt x="2206" y="2843"/>
                      <a:pt x="2843" y="2206"/>
                      <a:pt x="2843" y="1422"/>
                    </a:cubicBezTo>
                    <a:cubicBezTo>
                      <a:pt x="2843" y="638"/>
                      <a:pt x="2206" y="1"/>
                      <a:pt x="142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3"/>
              <p:cNvSpPr/>
              <p:nvPr/>
            </p:nvSpPr>
            <p:spPr>
              <a:xfrm>
                <a:off x="2031575" y="501000"/>
                <a:ext cx="27850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075" extrusionOk="0">
                    <a:moveTo>
                      <a:pt x="220" y="1"/>
                    </a:moveTo>
                    <a:cubicBezTo>
                      <a:pt x="169" y="1"/>
                      <a:pt x="118" y="20"/>
                      <a:pt x="79" y="60"/>
                    </a:cubicBezTo>
                    <a:cubicBezTo>
                      <a:pt x="1" y="137"/>
                      <a:pt x="1" y="263"/>
                      <a:pt x="79" y="341"/>
                    </a:cubicBezTo>
                    <a:lnTo>
                      <a:pt x="754" y="1015"/>
                    </a:lnTo>
                    <a:cubicBezTo>
                      <a:pt x="792" y="1054"/>
                      <a:pt x="844" y="1074"/>
                      <a:pt x="895" y="1074"/>
                    </a:cubicBezTo>
                    <a:cubicBezTo>
                      <a:pt x="946" y="1074"/>
                      <a:pt x="997" y="1054"/>
                      <a:pt x="1036" y="1015"/>
                    </a:cubicBezTo>
                    <a:cubicBezTo>
                      <a:pt x="1113" y="938"/>
                      <a:pt x="1113" y="812"/>
                      <a:pt x="1036" y="735"/>
                    </a:cubicBezTo>
                    <a:lnTo>
                      <a:pt x="361" y="60"/>
                    </a:lnTo>
                    <a:cubicBezTo>
                      <a:pt x="322" y="20"/>
                      <a:pt x="271" y="1"/>
                      <a:pt x="2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3" name="Google Shape;193;p13"/>
          <p:cNvSpPr txBox="1">
            <a:spLocks noGrp="1"/>
          </p:cNvSpPr>
          <p:nvPr>
            <p:ph type="title"/>
          </p:nvPr>
        </p:nvSpPr>
        <p:spPr>
          <a:xfrm>
            <a:off x="1422600" y="1627237"/>
            <a:ext cx="24759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4" name="Google Shape;194;p13"/>
          <p:cNvSpPr txBox="1">
            <a:spLocks noGrp="1"/>
          </p:cNvSpPr>
          <p:nvPr>
            <p:ph type="subTitle" idx="1"/>
          </p:nvPr>
        </p:nvSpPr>
        <p:spPr>
          <a:xfrm>
            <a:off x="1278485" y="2028688"/>
            <a:ext cx="2742300" cy="4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title" idx="2" hasCustomPrompt="1"/>
          </p:nvPr>
        </p:nvSpPr>
        <p:spPr>
          <a:xfrm rot="1410">
            <a:off x="3589332" y="4087423"/>
            <a:ext cx="731400" cy="5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6" name="Google Shape;196;p13"/>
          <p:cNvSpPr txBox="1">
            <a:spLocks noGrp="1"/>
          </p:cNvSpPr>
          <p:nvPr>
            <p:ph type="title" idx="3" hasCustomPrompt="1"/>
          </p:nvPr>
        </p:nvSpPr>
        <p:spPr>
          <a:xfrm>
            <a:off x="7455918" y="2379975"/>
            <a:ext cx="731400" cy="5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7" name="Google Shape;197;p13"/>
          <p:cNvSpPr txBox="1">
            <a:spLocks noGrp="1"/>
          </p:cNvSpPr>
          <p:nvPr>
            <p:ph type="title" idx="4"/>
          </p:nvPr>
        </p:nvSpPr>
        <p:spPr>
          <a:xfrm>
            <a:off x="1400881" y="3305440"/>
            <a:ext cx="24780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8" name="Google Shape;198;p13"/>
          <p:cNvSpPr txBox="1">
            <a:spLocks noGrp="1"/>
          </p:cNvSpPr>
          <p:nvPr>
            <p:ph type="subTitle" idx="5"/>
          </p:nvPr>
        </p:nvSpPr>
        <p:spPr>
          <a:xfrm>
            <a:off x="1285550" y="3723125"/>
            <a:ext cx="2743200" cy="50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3"/>
          <p:cNvSpPr txBox="1">
            <a:spLocks noGrp="1"/>
          </p:cNvSpPr>
          <p:nvPr>
            <p:ph type="title" idx="6"/>
          </p:nvPr>
        </p:nvSpPr>
        <p:spPr>
          <a:xfrm>
            <a:off x="5262631" y="1615615"/>
            <a:ext cx="24780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0" name="Google Shape;200;p13"/>
          <p:cNvSpPr txBox="1">
            <a:spLocks noGrp="1"/>
          </p:cNvSpPr>
          <p:nvPr>
            <p:ph type="subTitle" idx="7"/>
          </p:nvPr>
        </p:nvSpPr>
        <p:spPr>
          <a:xfrm>
            <a:off x="5130025" y="2022800"/>
            <a:ext cx="2743200" cy="50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3"/>
          <p:cNvSpPr txBox="1">
            <a:spLocks noGrp="1"/>
          </p:cNvSpPr>
          <p:nvPr>
            <p:ph type="title" idx="8"/>
          </p:nvPr>
        </p:nvSpPr>
        <p:spPr>
          <a:xfrm>
            <a:off x="5259231" y="3320352"/>
            <a:ext cx="24780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2" name="Google Shape;202;p13"/>
          <p:cNvSpPr txBox="1">
            <a:spLocks noGrp="1"/>
          </p:cNvSpPr>
          <p:nvPr>
            <p:ph type="subTitle" idx="9"/>
          </p:nvPr>
        </p:nvSpPr>
        <p:spPr>
          <a:xfrm>
            <a:off x="5126625" y="3723138"/>
            <a:ext cx="2743200" cy="50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3"/>
          <p:cNvSpPr txBox="1">
            <a:spLocks noGrp="1"/>
          </p:cNvSpPr>
          <p:nvPr>
            <p:ph type="title" idx="13" hasCustomPrompt="1"/>
          </p:nvPr>
        </p:nvSpPr>
        <p:spPr>
          <a:xfrm rot="1415">
            <a:off x="3594123" y="2389976"/>
            <a:ext cx="7287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4" name="Google Shape;204;p13"/>
          <p:cNvSpPr txBox="1">
            <a:spLocks noGrp="1"/>
          </p:cNvSpPr>
          <p:nvPr>
            <p:ph type="title" idx="14" hasCustomPrompt="1"/>
          </p:nvPr>
        </p:nvSpPr>
        <p:spPr>
          <a:xfrm rot="1410">
            <a:off x="7441336" y="4087433"/>
            <a:ext cx="731400" cy="5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5" name="Google Shape;205;p13"/>
          <p:cNvSpPr txBox="1">
            <a:spLocks noGrp="1"/>
          </p:cNvSpPr>
          <p:nvPr>
            <p:ph type="title" idx="15"/>
          </p:nvPr>
        </p:nvSpPr>
        <p:spPr>
          <a:xfrm>
            <a:off x="720000" y="540000"/>
            <a:ext cx="52047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"/>
          <p:cNvSpPr/>
          <p:nvPr/>
        </p:nvSpPr>
        <p:spPr>
          <a:xfrm>
            <a:off x="-27975" y="-33575"/>
            <a:ext cx="9218100" cy="1180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9794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4"/>
          <p:cNvSpPr/>
          <p:nvPr/>
        </p:nvSpPr>
        <p:spPr>
          <a:xfrm>
            <a:off x="425350" y="1208925"/>
            <a:ext cx="8277900" cy="3582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3"/>
          <p:cNvSpPr/>
          <p:nvPr/>
        </p:nvSpPr>
        <p:spPr>
          <a:xfrm>
            <a:off x="425350" y="1208925"/>
            <a:ext cx="8277900" cy="3582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33"/>
          <p:cNvSpPr/>
          <p:nvPr/>
        </p:nvSpPr>
        <p:spPr>
          <a:xfrm>
            <a:off x="-27975" y="-33575"/>
            <a:ext cx="9218100" cy="1180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2" name="Google Shape;542;p33"/>
          <p:cNvGrpSpPr/>
          <p:nvPr/>
        </p:nvGrpSpPr>
        <p:grpSpPr>
          <a:xfrm>
            <a:off x="6092400" y="684900"/>
            <a:ext cx="2331600" cy="274500"/>
            <a:chOff x="720000" y="540000"/>
            <a:chExt cx="2331600" cy="274500"/>
          </a:xfrm>
        </p:grpSpPr>
        <p:sp>
          <p:nvSpPr>
            <p:cNvPr id="543" name="Google Shape;543;p33"/>
            <p:cNvSpPr/>
            <p:nvPr/>
          </p:nvSpPr>
          <p:spPr>
            <a:xfrm>
              <a:off x="720000" y="540000"/>
              <a:ext cx="2331600" cy="274500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4" name="Google Shape;544;p33"/>
            <p:cNvGrpSpPr/>
            <p:nvPr/>
          </p:nvGrpSpPr>
          <p:grpSpPr>
            <a:xfrm>
              <a:off x="2783393" y="590851"/>
              <a:ext cx="173819" cy="172772"/>
              <a:chOff x="1979925" y="448850"/>
              <a:chExt cx="79500" cy="79025"/>
            </a:xfrm>
          </p:grpSpPr>
          <p:sp>
            <p:nvSpPr>
              <p:cNvPr id="545" name="Google Shape;545;p33"/>
              <p:cNvSpPr/>
              <p:nvPr/>
            </p:nvSpPr>
            <p:spPr>
              <a:xfrm>
                <a:off x="1979925" y="448850"/>
                <a:ext cx="71075" cy="71075"/>
              </a:xfrm>
              <a:custGeom>
                <a:avLst/>
                <a:gdLst/>
                <a:ahLst/>
                <a:cxnLst/>
                <a:rect l="l" t="t" r="r" b="b"/>
                <a:pathLst>
                  <a:path w="2843" h="2843" extrusionOk="0">
                    <a:moveTo>
                      <a:pt x="1422" y="399"/>
                    </a:moveTo>
                    <a:cubicBezTo>
                      <a:pt x="1986" y="399"/>
                      <a:pt x="2445" y="858"/>
                      <a:pt x="2445" y="1422"/>
                    </a:cubicBezTo>
                    <a:cubicBezTo>
                      <a:pt x="2445" y="1986"/>
                      <a:pt x="1986" y="2445"/>
                      <a:pt x="1422" y="2445"/>
                    </a:cubicBezTo>
                    <a:cubicBezTo>
                      <a:pt x="858" y="2445"/>
                      <a:pt x="398" y="1986"/>
                      <a:pt x="398" y="1422"/>
                    </a:cubicBezTo>
                    <a:cubicBezTo>
                      <a:pt x="398" y="858"/>
                      <a:pt x="858" y="399"/>
                      <a:pt x="1422" y="399"/>
                    </a:cubicBezTo>
                    <a:close/>
                    <a:moveTo>
                      <a:pt x="1422" y="1"/>
                    </a:moveTo>
                    <a:cubicBezTo>
                      <a:pt x="638" y="1"/>
                      <a:pt x="1" y="638"/>
                      <a:pt x="1" y="1422"/>
                    </a:cubicBezTo>
                    <a:cubicBezTo>
                      <a:pt x="1" y="2205"/>
                      <a:pt x="638" y="2843"/>
                      <a:pt x="1422" y="2843"/>
                    </a:cubicBezTo>
                    <a:cubicBezTo>
                      <a:pt x="2206" y="2843"/>
                      <a:pt x="2843" y="2206"/>
                      <a:pt x="2843" y="1422"/>
                    </a:cubicBezTo>
                    <a:cubicBezTo>
                      <a:pt x="2843" y="638"/>
                      <a:pt x="2206" y="1"/>
                      <a:pt x="142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3"/>
              <p:cNvSpPr/>
              <p:nvPr/>
            </p:nvSpPr>
            <p:spPr>
              <a:xfrm>
                <a:off x="2031575" y="501000"/>
                <a:ext cx="27850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075" extrusionOk="0">
                    <a:moveTo>
                      <a:pt x="220" y="1"/>
                    </a:moveTo>
                    <a:cubicBezTo>
                      <a:pt x="169" y="1"/>
                      <a:pt x="118" y="20"/>
                      <a:pt x="79" y="60"/>
                    </a:cubicBezTo>
                    <a:cubicBezTo>
                      <a:pt x="1" y="137"/>
                      <a:pt x="1" y="263"/>
                      <a:pt x="79" y="341"/>
                    </a:cubicBezTo>
                    <a:lnTo>
                      <a:pt x="754" y="1015"/>
                    </a:lnTo>
                    <a:cubicBezTo>
                      <a:pt x="792" y="1054"/>
                      <a:pt x="844" y="1074"/>
                      <a:pt x="895" y="1074"/>
                    </a:cubicBezTo>
                    <a:cubicBezTo>
                      <a:pt x="946" y="1074"/>
                      <a:pt x="997" y="1054"/>
                      <a:pt x="1036" y="1015"/>
                    </a:cubicBezTo>
                    <a:cubicBezTo>
                      <a:pt x="1113" y="938"/>
                      <a:pt x="1113" y="812"/>
                      <a:pt x="1036" y="735"/>
                    </a:cubicBezTo>
                    <a:lnTo>
                      <a:pt x="361" y="60"/>
                    </a:lnTo>
                    <a:cubicBezTo>
                      <a:pt x="322" y="20"/>
                      <a:pt x="271" y="1"/>
                      <a:pt x="2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2"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52047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exend"/>
              <a:buNone/>
              <a:defRPr sz="31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ukta"/>
              <a:buNone/>
              <a:defRPr sz="3100" b="1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37083"/>
            <a:ext cx="7704000" cy="3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●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○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■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●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○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■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●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kta"/>
              <a:buChar char="○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ukta"/>
              <a:buChar char="■"/>
              <a:defRPr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5" r:id="rId2"/>
    <p:sldLayoutId id="2147483659" r:id="rId3"/>
    <p:sldLayoutId id="2147483660" r:id="rId4"/>
    <p:sldLayoutId id="2147483679" r:id="rId5"/>
    <p:sldLayoutId id="2147483681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0">
          <p15:clr>
            <a:srgbClr val="EA4335"/>
          </p15:clr>
        </p15:guide>
        <p15:guide id="2" pos="454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1620">
          <p15:clr>
            <a:srgbClr val="EA4335"/>
          </p15:clr>
        </p15:guide>
        <p15:guide id="6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mohammed_3761@limu.edu.ly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C697-E469-704C-818C-83599FFA6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550" y="-128257"/>
            <a:ext cx="4427144" cy="1336513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/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/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/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/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Libyan international Medical University     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Faculty of Business Administration 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/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lt1"/>
                </a:solidFill>
                <a:latin typeface="Abhaya Libre"/>
                <a:ea typeface="Abhaya Libre"/>
                <a:cs typeface="Abhaya Libre"/>
                <a:sym typeface="Abhaya Libre"/>
              </a:rPr>
              <a:t/>
            </a:r>
            <a:br>
              <a:rPr lang="en-US" sz="3200" dirty="0">
                <a:solidFill>
                  <a:schemeClr val="lt1"/>
                </a:solidFill>
                <a:latin typeface="Abhaya Libre"/>
                <a:ea typeface="Abhaya Libre"/>
                <a:cs typeface="Abhaya Libre"/>
                <a:sym typeface="Abhaya Libre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FC2FD1-28B3-7D4B-8069-0004D8301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247"/>
            <a:ext cx="1170935" cy="1170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1B12CDA-8093-1944-88D4-A12F38664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375" y="-12150"/>
            <a:ext cx="1340625" cy="1104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836F38-DBE5-274C-82CA-D3348ADE2C02}"/>
              </a:ext>
            </a:extLst>
          </p:cNvPr>
          <p:cNvSpPr txBox="1"/>
          <p:nvPr/>
        </p:nvSpPr>
        <p:spPr>
          <a:xfrm>
            <a:off x="1803966" y="821655"/>
            <a:ext cx="50699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dirty="0">
                <a:solidFill>
                  <a:srgbClr val="0070C0"/>
                </a:solidFill>
              </a:rPr>
              <a:t> Interpersonal Communication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dirty="0">
                <a:solidFill>
                  <a:srgbClr val="0070C0"/>
                </a:solidFill>
              </a:rPr>
              <a:t>   </a:t>
            </a:r>
            <a:r>
              <a:rPr lang="en-US" sz="3200" b="1" dirty="0">
                <a:solidFill>
                  <a:srgbClr val="0070C0"/>
                </a:solidFill>
              </a:rPr>
              <a:t>Hofstede’s </a:t>
            </a:r>
            <a:r>
              <a:rPr lang="en-US" sz="3200" b="1" dirty="0" smtClean="0">
                <a:solidFill>
                  <a:srgbClr val="0070C0"/>
                </a:solidFill>
              </a:rPr>
              <a:t>Culture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1F2F6A-1187-724C-AD79-7616C2FBDC75}"/>
              </a:ext>
            </a:extLst>
          </p:cNvPr>
          <p:cNvSpPr txBox="1"/>
          <p:nvPr/>
        </p:nvSpPr>
        <p:spPr>
          <a:xfrm>
            <a:off x="585467" y="4037971"/>
            <a:ext cx="34493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Name: Mohammed </a:t>
            </a:r>
            <a:r>
              <a:rPr lang="en-US" dirty="0" err="1" smtClean="0">
                <a:solidFill>
                  <a:srgbClr val="0070C0"/>
                </a:solidFill>
              </a:rPr>
              <a:t>Fathi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Email </a:t>
            </a:r>
            <a:r>
              <a:rPr lang="en-US" dirty="0">
                <a:solidFill>
                  <a:srgbClr val="0070C0"/>
                </a:solidFill>
              </a:rPr>
              <a:t>: </a:t>
            </a:r>
            <a:r>
              <a:rPr lang="en-US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mohammed_3761@limu.edu.ly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ID : 3761</a:t>
            </a:r>
          </a:p>
        </p:txBody>
      </p:sp>
    </p:spTree>
    <p:extLst>
      <p:ext uri="{BB962C8B-B14F-4D97-AF65-F5344CB8AC3E}">
        <p14:creationId xmlns:p14="http://schemas.microsoft.com/office/powerpoint/2010/main" val="4254980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E10A5-A572-8947-8352-7437874F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GB" sz="32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Hofstede's insight</a:t>
            </a:r>
            <a:r>
              <a:rPr lang="en-US" sz="3200" b="1" dirty="0">
                <a:solidFill>
                  <a:schemeClr val="bg1"/>
                </a:solidFill>
              </a:rPr>
              <a:t/>
            </a:r>
            <a:br>
              <a:rPr lang="en-US" sz="3200" b="1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3F93F4-9C55-E946-BE4D-07C694C98A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 Insights is a global Cultural Advisory founded 1985. Merged with a Finnish Human Capital Analytics company in 2012, we provide deep research driven business solutions by combining data analytics and human behaviour models.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4E7E70-1E65-CC4A-A058-74337910AA18}"/>
              </a:ext>
            </a:extLst>
          </p:cNvPr>
          <p:cNvSpPr txBox="1"/>
          <p:nvPr/>
        </p:nvSpPr>
        <p:spPr>
          <a:xfrm>
            <a:off x="8732108" y="4835723"/>
            <a:ext cx="411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90968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E0111-58D7-6542-8B82-378AF98C8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A00A2C-764D-2841-B666-E71167647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0275" y="2766612"/>
            <a:ext cx="5482200" cy="1023599"/>
          </a:xfrm>
        </p:spPr>
        <p:txBody>
          <a:bodyPr/>
          <a:lstStyle/>
          <a:p>
            <a:r>
              <a:rPr lang="en-GB" b="0" i="0" u="none" strike="noStrike" dirty="0">
                <a:solidFill>
                  <a:srgbClr val="212529"/>
                </a:solidFill>
                <a:effectLst/>
                <a:latin typeface="system-ui"/>
              </a:rPr>
              <a:t>      Hofstede's cultural values or dimensions provide a framework through which sociologists can describe the effects of culture on the values of its members, and how these values relate to the </a:t>
            </a:r>
            <a:r>
              <a:rPr lang="en-GB" b="0" i="0" u="none" strike="noStrike" dirty="0" err="1">
                <a:solidFill>
                  <a:srgbClr val="212529"/>
                </a:solidFill>
                <a:effectLst/>
                <a:latin typeface="system-ui"/>
              </a:rPr>
              <a:t>behavior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system-ui"/>
              </a:rPr>
              <a:t> of people who live within a culture.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04F652-E332-7847-B912-0B89F5CD6ABA}"/>
              </a:ext>
            </a:extLst>
          </p:cNvPr>
          <p:cNvSpPr txBox="1"/>
          <p:nvPr/>
        </p:nvSpPr>
        <p:spPr>
          <a:xfrm>
            <a:off x="8682682" y="4703805"/>
            <a:ext cx="461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701853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BE9FE-D9C7-E543-B382-371107C21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8BA7AD-5958-AD4E-A67E-82283FA83CA0}"/>
              </a:ext>
            </a:extLst>
          </p:cNvPr>
          <p:cNvSpPr txBox="1"/>
          <p:nvPr/>
        </p:nvSpPr>
        <p:spPr>
          <a:xfrm>
            <a:off x="556181" y="1234911"/>
            <a:ext cx="821074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9700" indent="0">
              <a:buNone/>
            </a:pP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Hofstede's cultural dimensions theory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. Corporate Finance Institute. (2022, October 27). Retrieved October 31, 2022, from</a:t>
            </a: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 https://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corporatefinanceinstitute.com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/resources/management/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hofstedes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-cultural-dimensions-theory/ </a:t>
            </a: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Value Dimensions of Culture. (n.d.). Retrieved October 31, 2022, from https://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saylordotorg.github.io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text_leading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-with-cultural-intelligence/s04-11-value-dimensions-of-culture.html </a:t>
            </a: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Hofstede's cultural dimensions theory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. Corporate Finance Institute. (2022, October 27). Retrieved October 31, 2022, from</a:t>
            </a: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HQ, H. I. (n.d.). </a:t>
            </a: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National culture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. National Culture. Retrieved October 31, 2022, from https://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hi.hofstede-insights.com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/national-culture </a:t>
            </a:r>
          </a:p>
          <a:p>
            <a:pPr marL="139700" indent="0">
              <a:buNone/>
            </a:pP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Hofstede's cultural dimensions theory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. Corporate Finance Institute. (2022, October 27). Retrieved October 31, 2022, from</a:t>
            </a:r>
          </a:p>
          <a:p>
            <a:pPr marL="139700" indent="0">
              <a:buNone/>
            </a:pPr>
            <a:endParaRPr lang="en-GB" sz="1100" dirty="0">
              <a:solidFill>
                <a:srgbClr val="000000"/>
              </a:solidFill>
            </a:endParaRPr>
          </a:p>
          <a:p>
            <a:pPr marL="139700" indent="0">
              <a:buNone/>
            </a:pP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 https://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corporatefinanceinstitute.com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/resources/management/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hofstedes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-cultural-dimensions-theory/ </a:t>
            </a:r>
          </a:p>
          <a:p>
            <a:pPr marL="139700" indent="0">
              <a:buNone/>
            </a:pPr>
            <a:endParaRPr lang="en-GB" sz="1100" dirty="0">
              <a:solidFill>
                <a:srgbClr val="000000"/>
              </a:solidFill>
            </a:endParaRPr>
          </a:p>
          <a:p>
            <a:pPr marL="139700" indent="0">
              <a:buNone/>
            </a:pP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Dewiyanti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, S. (2021, November 15). </a:t>
            </a: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Hofstede's cultural dimensions theory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. Accounting. Retrieved October 31, 2022, from https://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accounting.binus.ac.id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/2021/11/15/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hofstedes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-cultural-dimensions-theory/ </a:t>
            </a:r>
          </a:p>
          <a:p>
            <a:pPr marL="139700" indent="0">
              <a:buNone/>
            </a:pPr>
            <a:endParaRPr lang="en-GB" sz="1100" dirty="0"/>
          </a:p>
          <a:p>
            <a:pPr marL="139700"/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https://</a:t>
            </a:r>
            <a:r>
              <a:rPr lang="en-GB" sz="1100" b="0" i="1" u="none" strike="noStrike" dirty="0" err="1">
                <a:solidFill>
                  <a:srgbClr val="000000"/>
                </a:solidFill>
                <a:effectLst/>
              </a:rPr>
              <a:t>corporatefinanceinstitute.com</a:t>
            </a: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/resources/management/</a:t>
            </a:r>
            <a:r>
              <a:rPr lang="en-GB" sz="1100" b="0" i="1" u="none" strike="noStrike" dirty="0" err="1">
                <a:solidFill>
                  <a:srgbClr val="000000"/>
                </a:solidFill>
                <a:effectLst/>
              </a:rPr>
              <a:t>hofstedes</a:t>
            </a:r>
            <a:r>
              <a:rPr lang="en-GB" sz="1100" b="0" i="1" u="none" strike="noStrike" dirty="0">
                <a:solidFill>
                  <a:srgbClr val="000000"/>
                </a:solidFill>
                <a:effectLst/>
              </a:rPr>
              <a:t>-cultural-dimensions-theory/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. Accounting. (2021, November 15). Retrieved October 31, 2022, from https://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accounting.binus.ac.id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/2021/11/15/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</a:rPr>
              <a:t>hofstedes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</a:rPr>
              <a:t>-cultural-dimensions-theory/ </a:t>
            </a: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endParaRPr lang="en-GB" sz="1100" dirty="0"/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pPr marL="139700" indent="0">
              <a:buNone/>
            </a:pPr>
            <a:endParaRPr lang="en-GB" sz="1100" b="0" i="0" u="none" strike="noStrike" dirty="0">
              <a:solidFill>
                <a:srgbClr val="000000"/>
              </a:solidFill>
              <a:effectLst/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75096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972EB-CDF0-404D-B472-D4462E5F4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367" y="2312202"/>
            <a:ext cx="5726100" cy="10236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2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4780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2"/>
          <p:cNvSpPr/>
          <p:nvPr/>
        </p:nvSpPr>
        <p:spPr>
          <a:xfrm>
            <a:off x="5036333" y="1157458"/>
            <a:ext cx="2994300" cy="5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42"/>
          <p:cNvSpPr/>
          <p:nvPr/>
        </p:nvSpPr>
        <p:spPr>
          <a:xfrm>
            <a:off x="5260394" y="1322034"/>
            <a:ext cx="2742300" cy="489399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42"/>
          <p:cNvSpPr/>
          <p:nvPr/>
        </p:nvSpPr>
        <p:spPr>
          <a:xfrm>
            <a:off x="8099991" y="1254758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42"/>
          <p:cNvSpPr/>
          <p:nvPr/>
        </p:nvSpPr>
        <p:spPr>
          <a:xfrm>
            <a:off x="965649" y="2015731"/>
            <a:ext cx="2742300" cy="46378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42"/>
          <p:cNvSpPr/>
          <p:nvPr/>
        </p:nvSpPr>
        <p:spPr>
          <a:xfrm>
            <a:off x="3905617" y="1929280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42"/>
          <p:cNvSpPr/>
          <p:nvPr/>
        </p:nvSpPr>
        <p:spPr>
          <a:xfrm>
            <a:off x="1082493" y="1156800"/>
            <a:ext cx="2994300" cy="57762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42"/>
          <p:cNvSpPr/>
          <p:nvPr/>
        </p:nvSpPr>
        <p:spPr>
          <a:xfrm>
            <a:off x="968504" y="1288917"/>
            <a:ext cx="2742300" cy="3657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42"/>
          <p:cNvSpPr txBox="1">
            <a:spLocks noGrp="1"/>
          </p:cNvSpPr>
          <p:nvPr>
            <p:ph type="title"/>
          </p:nvPr>
        </p:nvSpPr>
        <p:spPr>
          <a:xfrm>
            <a:off x="1107143" y="1284442"/>
            <a:ext cx="24759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 </a:t>
            </a:r>
            <a:endParaRPr dirty="0"/>
          </a:p>
        </p:txBody>
      </p:sp>
      <p:sp>
        <p:nvSpPr>
          <p:cNvPr id="623" name="Google Shape;623;p42"/>
          <p:cNvSpPr txBox="1">
            <a:spLocks noGrp="1"/>
          </p:cNvSpPr>
          <p:nvPr>
            <p:ph type="title" idx="4"/>
          </p:nvPr>
        </p:nvSpPr>
        <p:spPr>
          <a:xfrm>
            <a:off x="988782" y="1996598"/>
            <a:ext cx="2890958" cy="3905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40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How many cultural dimensions are there in Hofstede?</a:t>
            </a:r>
            <a:endParaRPr sz="1400" dirty="0"/>
          </a:p>
        </p:txBody>
      </p:sp>
      <p:sp>
        <p:nvSpPr>
          <p:cNvPr id="625" name="Google Shape;625;p42"/>
          <p:cNvSpPr txBox="1">
            <a:spLocks noGrp="1"/>
          </p:cNvSpPr>
          <p:nvPr>
            <p:ph type="title" idx="6"/>
          </p:nvPr>
        </p:nvSpPr>
        <p:spPr>
          <a:xfrm>
            <a:off x="5127574" y="1420779"/>
            <a:ext cx="3085937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Hofstede's 5 dimensions of culture</a:t>
            </a:r>
            <a:endParaRPr sz="1400" dirty="0"/>
          </a:p>
        </p:txBody>
      </p:sp>
      <p:sp>
        <p:nvSpPr>
          <p:cNvPr id="627" name="Google Shape;627;p42"/>
          <p:cNvSpPr txBox="1">
            <a:spLocks noGrp="1"/>
          </p:cNvSpPr>
          <p:nvPr>
            <p:ph type="title" idx="15"/>
          </p:nvPr>
        </p:nvSpPr>
        <p:spPr>
          <a:xfrm>
            <a:off x="720000" y="540000"/>
            <a:ext cx="52047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Table of </a:t>
            </a:r>
            <a:r>
              <a:rPr lang="en"/>
              <a:t>c</a:t>
            </a:r>
            <a:r>
              <a:rPr lang="en">
                <a:solidFill>
                  <a:schemeClr val="lt1"/>
                </a:solidFill>
              </a:rPr>
              <a:t>ontents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28" name="Google Shape;628;p42"/>
          <p:cNvSpPr/>
          <p:nvPr/>
        </p:nvSpPr>
        <p:spPr>
          <a:xfrm>
            <a:off x="3884688" y="1132864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630;p42"/>
          <p:cNvSpPr/>
          <p:nvPr/>
        </p:nvSpPr>
        <p:spPr>
          <a:xfrm>
            <a:off x="5267489" y="2001831"/>
            <a:ext cx="2742300" cy="47104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42"/>
          <p:cNvSpPr/>
          <p:nvPr/>
        </p:nvSpPr>
        <p:spPr>
          <a:xfrm>
            <a:off x="3917360" y="2717431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633" name="Google Shape;633;p42"/>
          <p:cNvSpPr txBox="1">
            <a:spLocks noGrp="1"/>
          </p:cNvSpPr>
          <p:nvPr>
            <p:ph type="title" idx="8"/>
          </p:nvPr>
        </p:nvSpPr>
        <p:spPr>
          <a:xfrm>
            <a:off x="5281902" y="2027524"/>
            <a:ext cx="2818089" cy="4528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Hofstede's cultural dimensions important</a:t>
            </a:r>
            <a:endParaRPr sz="1400" dirty="0"/>
          </a:p>
        </p:txBody>
      </p:sp>
      <p:grpSp>
        <p:nvGrpSpPr>
          <p:cNvPr id="645" name="Google Shape;645;p42"/>
          <p:cNvGrpSpPr/>
          <p:nvPr/>
        </p:nvGrpSpPr>
        <p:grpSpPr>
          <a:xfrm>
            <a:off x="333119" y="3916063"/>
            <a:ext cx="853599" cy="756252"/>
            <a:chOff x="1399025" y="2076850"/>
            <a:chExt cx="943725" cy="836100"/>
          </a:xfrm>
        </p:grpSpPr>
        <p:sp>
          <p:nvSpPr>
            <p:cNvPr id="646" name="Google Shape;646;p42"/>
            <p:cNvSpPr/>
            <p:nvPr/>
          </p:nvSpPr>
          <p:spPr>
            <a:xfrm>
              <a:off x="1415050" y="2076850"/>
              <a:ext cx="927700" cy="836100"/>
            </a:xfrm>
            <a:custGeom>
              <a:avLst/>
              <a:gdLst/>
              <a:ahLst/>
              <a:cxnLst/>
              <a:rect l="l" t="t" r="r" b="b"/>
              <a:pathLst>
                <a:path w="37108" h="33444" extrusionOk="0">
                  <a:moveTo>
                    <a:pt x="10840" y="1"/>
                  </a:moveTo>
                  <a:cubicBezTo>
                    <a:pt x="10782" y="1"/>
                    <a:pt x="10723" y="7"/>
                    <a:pt x="10665" y="20"/>
                  </a:cubicBezTo>
                  <a:lnTo>
                    <a:pt x="9858" y="200"/>
                  </a:lnTo>
                  <a:lnTo>
                    <a:pt x="9929" y="1064"/>
                  </a:lnTo>
                  <a:lnTo>
                    <a:pt x="0" y="17920"/>
                  </a:lnTo>
                  <a:lnTo>
                    <a:pt x="9635" y="23529"/>
                  </a:lnTo>
                  <a:lnTo>
                    <a:pt x="10511" y="29352"/>
                  </a:lnTo>
                  <a:lnTo>
                    <a:pt x="10787" y="30590"/>
                  </a:lnTo>
                  <a:lnTo>
                    <a:pt x="11502" y="30590"/>
                  </a:lnTo>
                  <a:cubicBezTo>
                    <a:pt x="11603" y="30590"/>
                    <a:pt x="11702" y="30571"/>
                    <a:pt x="11796" y="30535"/>
                  </a:cubicBezTo>
                  <a:lnTo>
                    <a:pt x="17685" y="28214"/>
                  </a:lnTo>
                  <a:lnTo>
                    <a:pt x="25990" y="33444"/>
                  </a:lnTo>
                  <a:lnTo>
                    <a:pt x="26843" y="33294"/>
                  </a:lnTo>
                  <a:cubicBezTo>
                    <a:pt x="27076" y="33253"/>
                    <a:pt x="27280" y="33112"/>
                    <a:pt x="27399" y="32907"/>
                  </a:cubicBezTo>
                  <a:lnTo>
                    <a:pt x="36887" y="16622"/>
                  </a:lnTo>
                  <a:cubicBezTo>
                    <a:pt x="37108" y="16244"/>
                    <a:pt x="36985" y="15758"/>
                    <a:pt x="36610" y="15531"/>
                  </a:cubicBezTo>
                  <a:lnTo>
                    <a:pt x="11257" y="117"/>
                  </a:lnTo>
                  <a:cubicBezTo>
                    <a:pt x="11131" y="40"/>
                    <a:pt x="10986" y="1"/>
                    <a:pt x="10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2"/>
            <p:cNvSpPr/>
            <p:nvPr/>
          </p:nvSpPr>
          <p:spPr>
            <a:xfrm>
              <a:off x="1399025" y="2080575"/>
              <a:ext cx="921075" cy="832375"/>
            </a:xfrm>
            <a:custGeom>
              <a:avLst/>
              <a:gdLst/>
              <a:ahLst/>
              <a:cxnLst/>
              <a:rect l="l" t="t" r="r" b="b"/>
              <a:pathLst>
                <a:path w="36843" h="33295" extrusionOk="0">
                  <a:moveTo>
                    <a:pt x="10808" y="1"/>
                  </a:moveTo>
                  <a:cubicBezTo>
                    <a:pt x="10469" y="1"/>
                    <a:pt x="10139" y="175"/>
                    <a:pt x="9955" y="488"/>
                  </a:cubicBezTo>
                  <a:lnTo>
                    <a:pt x="278" y="16915"/>
                  </a:lnTo>
                  <a:cubicBezTo>
                    <a:pt x="0" y="17387"/>
                    <a:pt x="158" y="17996"/>
                    <a:pt x="632" y="18271"/>
                  </a:cubicBezTo>
                  <a:lnTo>
                    <a:pt x="8998" y="23142"/>
                  </a:lnTo>
                  <a:cubicBezTo>
                    <a:pt x="9257" y="23293"/>
                    <a:pt x="9433" y="23553"/>
                    <a:pt x="9478" y="23849"/>
                  </a:cubicBezTo>
                  <a:lnTo>
                    <a:pt x="10344" y="29602"/>
                  </a:lnTo>
                  <a:cubicBezTo>
                    <a:pt x="10419" y="30103"/>
                    <a:pt x="10850" y="30445"/>
                    <a:pt x="11321" y="30445"/>
                  </a:cubicBezTo>
                  <a:cubicBezTo>
                    <a:pt x="11443" y="30445"/>
                    <a:pt x="11567" y="30422"/>
                    <a:pt x="11689" y="30373"/>
                  </a:cubicBezTo>
                  <a:lnTo>
                    <a:pt x="17001" y="28250"/>
                  </a:lnTo>
                  <a:cubicBezTo>
                    <a:pt x="17119" y="28202"/>
                    <a:pt x="17243" y="28179"/>
                    <a:pt x="17367" y="28179"/>
                  </a:cubicBezTo>
                  <a:cubicBezTo>
                    <a:pt x="17546" y="28179"/>
                    <a:pt x="17724" y="28227"/>
                    <a:pt x="17881" y="28322"/>
                  </a:cubicBezTo>
                  <a:lnTo>
                    <a:pt x="25834" y="33151"/>
                  </a:lnTo>
                  <a:cubicBezTo>
                    <a:pt x="25995" y="33249"/>
                    <a:pt x="26172" y="33295"/>
                    <a:pt x="26347" y="33295"/>
                  </a:cubicBezTo>
                  <a:cubicBezTo>
                    <a:pt x="26687" y="33295"/>
                    <a:pt x="27020" y="33119"/>
                    <a:pt x="27203" y="32802"/>
                  </a:cubicBezTo>
                  <a:lnTo>
                    <a:pt x="36572" y="16630"/>
                  </a:lnTo>
                  <a:cubicBezTo>
                    <a:pt x="36842" y="16163"/>
                    <a:pt x="36690" y="15568"/>
                    <a:pt x="36231" y="15288"/>
                  </a:cubicBezTo>
                  <a:lnTo>
                    <a:pt x="11321" y="145"/>
                  </a:lnTo>
                  <a:cubicBezTo>
                    <a:pt x="11160" y="47"/>
                    <a:pt x="10983" y="1"/>
                    <a:pt x="10808" y="1"/>
                  </a:cubicBez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Google Shape;648;p42"/>
          <p:cNvGrpSpPr/>
          <p:nvPr/>
        </p:nvGrpSpPr>
        <p:grpSpPr>
          <a:xfrm rot="-858227">
            <a:off x="306054" y="4395056"/>
            <a:ext cx="517486" cy="437722"/>
            <a:chOff x="1477075" y="1122475"/>
            <a:chExt cx="237775" cy="201125"/>
          </a:xfrm>
        </p:grpSpPr>
        <p:sp>
          <p:nvSpPr>
            <p:cNvPr id="649" name="Google Shape;649;p42"/>
            <p:cNvSpPr/>
            <p:nvPr/>
          </p:nvSpPr>
          <p:spPr>
            <a:xfrm>
              <a:off x="1513700" y="1122475"/>
              <a:ext cx="201150" cy="201125"/>
            </a:xfrm>
            <a:custGeom>
              <a:avLst/>
              <a:gdLst/>
              <a:ahLst/>
              <a:cxnLst/>
              <a:rect l="l" t="t" r="r" b="b"/>
              <a:pathLst>
                <a:path w="8046" h="8045" extrusionOk="0">
                  <a:moveTo>
                    <a:pt x="1560" y="0"/>
                  </a:moveTo>
                  <a:cubicBezTo>
                    <a:pt x="699" y="0"/>
                    <a:pt x="1" y="700"/>
                    <a:pt x="1" y="1561"/>
                  </a:cubicBezTo>
                  <a:lnTo>
                    <a:pt x="1" y="6485"/>
                  </a:lnTo>
                  <a:cubicBezTo>
                    <a:pt x="1" y="7347"/>
                    <a:pt x="699" y="8045"/>
                    <a:pt x="1560" y="8045"/>
                  </a:cubicBezTo>
                  <a:lnTo>
                    <a:pt x="6485" y="8045"/>
                  </a:lnTo>
                  <a:cubicBezTo>
                    <a:pt x="7347" y="8045"/>
                    <a:pt x="8045" y="7347"/>
                    <a:pt x="8045" y="6485"/>
                  </a:cubicBezTo>
                  <a:lnTo>
                    <a:pt x="8045" y="1561"/>
                  </a:lnTo>
                  <a:cubicBezTo>
                    <a:pt x="8045" y="700"/>
                    <a:pt x="7347" y="0"/>
                    <a:pt x="64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2"/>
            <p:cNvSpPr/>
            <p:nvPr/>
          </p:nvSpPr>
          <p:spPr>
            <a:xfrm>
              <a:off x="1477075" y="1122475"/>
              <a:ext cx="201100" cy="201125"/>
            </a:xfrm>
            <a:custGeom>
              <a:avLst/>
              <a:gdLst/>
              <a:ahLst/>
              <a:cxnLst/>
              <a:rect l="l" t="t" r="r" b="b"/>
              <a:pathLst>
                <a:path w="8044" h="8045" extrusionOk="0">
                  <a:moveTo>
                    <a:pt x="134" y="0"/>
                  </a:moveTo>
                  <a:cubicBezTo>
                    <a:pt x="59" y="0"/>
                    <a:pt x="0" y="60"/>
                    <a:pt x="0" y="133"/>
                  </a:cubicBezTo>
                  <a:lnTo>
                    <a:pt x="0" y="7912"/>
                  </a:lnTo>
                  <a:cubicBezTo>
                    <a:pt x="0" y="7986"/>
                    <a:pt x="59" y="8045"/>
                    <a:pt x="134" y="8045"/>
                  </a:cubicBezTo>
                  <a:lnTo>
                    <a:pt x="7911" y="8045"/>
                  </a:lnTo>
                  <a:cubicBezTo>
                    <a:pt x="7985" y="8045"/>
                    <a:pt x="8044" y="7986"/>
                    <a:pt x="8044" y="7912"/>
                  </a:cubicBezTo>
                  <a:lnTo>
                    <a:pt x="8044" y="133"/>
                  </a:lnTo>
                  <a:cubicBezTo>
                    <a:pt x="8044" y="60"/>
                    <a:pt x="7985" y="0"/>
                    <a:pt x="791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2"/>
            <p:cNvSpPr/>
            <p:nvPr/>
          </p:nvSpPr>
          <p:spPr>
            <a:xfrm>
              <a:off x="1553450" y="1147650"/>
              <a:ext cx="48350" cy="48350"/>
            </a:xfrm>
            <a:custGeom>
              <a:avLst/>
              <a:gdLst/>
              <a:ahLst/>
              <a:cxnLst/>
              <a:rect l="l" t="t" r="r" b="b"/>
              <a:pathLst>
                <a:path w="1934" h="1934" extrusionOk="0">
                  <a:moveTo>
                    <a:pt x="967" y="0"/>
                  </a:moveTo>
                  <a:cubicBezTo>
                    <a:pt x="434" y="0"/>
                    <a:pt x="1" y="433"/>
                    <a:pt x="1" y="968"/>
                  </a:cubicBezTo>
                  <a:cubicBezTo>
                    <a:pt x="1" y="1501"/>
                    <a:pt x="434" y="1934"/>
                    <a:pt x="967" y="1934"/>
                  </a:cubicBezTo>
                  <a:cubicBezTo>
                    <a:pt x="1500" y="1934"/>
                    <a:pt x="1933" y="1501"/>
                    <a:pt x="1933" y="968"/>
                  </a:cubicBezTo>
                  <a:cubicBezTo>
                    <a:pt x="1933" y="433"/>
                    <a:pt x="1501" y="0"/>
                    <a:pt x="9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2"/>
            <p:cNvSpPr/>
            <p:nvPr/>
          </p:nvSpPr>
          <p:spPr>
            <a:xfrm>
              <a:off x="1527250" y="1203250"/>
              <a:ext cx="100750" cy="91900"/>
            </a:xfrm>
            <a:custGeom>
              <a:avLst/>
              <a:gdLst/>
              <a:ahLst/>
              <a:cxnLst/>
              <a:rect l="l" t="t" r="r" b="b"/>
              <a:pathLst>
                <a:path w="4030" h="3676" extrusionOk="0">
                  <a:moveTo>
                    <a:pt x="2015" y="1"/>
                  </a:moveTo>
                  <a:cubicBezTo>
                    <a:pt x="902" y="1"/>
                    <a:pt x="0" y="903"/>
                    <a:pt x="0" y="2015"/>
                  </a:cubicBezTo>
                  <a:lnTo>
                    <a:pt x="0" y="3443"/>
                  </a:lnTo>
                  <a:cubicBezTo>
                    <a:pt x="0" y="3572"/>
                    <a:pt x="104" y="3675"/>
                    <a:pt x="233" y="3675"/>
                  </a:cubicBezTo>
                  <a:lnTo>
                    <a:pt x="3796" y="3675"/>
                  </a:lnTo>
                  <a:cubicBezTo>
                    <a:pt x="3925" y="3675"/>
                    <a:pt x="4030" y="3572"/>
                    <a:pt x="4030" y="3443"/>
                  </a:cubicBezTo>
                  <a:lnTo>
                    <a:pt x="4030" y="2015"/>
                  </a:lnTo>
                  <a:cubicBezTo>
                    <a:pt x="4030" y="903"/>
                    <a:pt x="3128" y="1"/>
                    <a:pt x="2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3" name="Google Shape;653;p42"/>
          <p:cNvSpPr/>
          <p:nvPr/>
        </p:nvSpPr>
        <p:spPr>
          <a:xfrm>
            <a:off x="3826432" y="1056429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42"/>
          <p:cNvSpPr/>
          <p:nvPr/>
        </p:nvSpPr>
        <p:spPr>
          <a:xfrm>
            <a:off x="3834800" y="1857469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42"/>
          <p:cNvSpPr/>
          <p:nvPr/>
        </p:nvSpPr>
        <p:spPr>
          <a:xfrm>
            <a:off x="8099991" y="1988731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6" name="Google Shape;656;p42"/>
          <p:cNvSpPr/>
          <p:nvPr/>
        </p:nvSpPr>
        <p:spPr>
          <a:xfrm>
            <a:off x="8030633" y="1183160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42"/>
          <p:cNvSpPr txBox="1">
            <a:spLocks noGrp="1"/>
          </p:cNvSpPr>
          <p:nvPr>
            <p:ph type="title" idx="3"/>
          </p:nvPr>
        </p:nvSpPr>
        <p:spPr>
          <a:xfrm>
            <a:off x="8066203" y="1267910"/>
            <a:ext cx="731400" cy="53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658" name="Google Shape;658;p42"/>
          <p:cNvSpPr txBox="1">
            <a:spLocks noGrp="1"/>
          </p:cNvSpPr>
          <p:nvPr>
            <p:ph type="title" idx="13"/>
          </p:nvPr>
        </p:nvSpPr>
        <p:spPr>
          <a:xfrm rot="1415">
            <a:off x="3834909" y="1167047"/>
            <a:ext cx="7287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659" name="Google Shape;659;p42"/>
          <p:cNvSpPr txBox="1">
            <a:spLocks noGrp="1"/>
          </p:cNvSpPr>
          <p:nvPr>
            <p:ph type="title" idx="2"/>
          </p:nvPr>
        </p:nvSpPr>
        <p:spPr>
          <a:xfrm rot="1410">
            <a:off x="3880797" y="1921360"/>
            <a:ext cx="731400" cy="53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62" name="Google Shape;630;p42">
            <a:extLst>
              <a:ext uri="{FF2B5EF4-FFF2-40B4-BE49-F238E27FC236}">
                <a16:creationId xmlns:a16="http://schemas.microsoft.com/office/drawing/2014/main" id="{89A8723F-EB9D-5A47-9E66-F3E2B15A405E}"/>
              </a:ext>
            </a:extLst>
          </p:cNvPr>
          <p:cNvSpPr/>
          <p:nvPr/>
        </p:nvSpPr>
        <p:spPr>
          <a:xfrm>
            <a:off x="1051504" y="4436794"/>
            <a:ext cx="2742300" cy="47104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Conclusion </a:t>
            </a:r>
            <a:endParaRPr sz="2000" b="1" dirty="0"/>
          </a:p>
        </p:txBody>
      </p:sp>
      <p:sp>
        <p:nvSpPr>
          <p:cNvPr id="63" name="Google Shape;630;p42">
            <a:extLst>
              <a:ext uri="{FF2B5EF4-FFF2-40B4-BE49-F238E27FC236}">
                <a16:creationId xmlns:a16="http://schemas.microsoft.com/office/drawing/2014/main" id="{B355B923-CC6A-A146-87B8-3A2C7041AB88}"/>
              </a:ext>
            </a:extLst>
          </p:cNvPr>
          <p:cNvSpPr/>
          <p:nvPr/>
        </p:nvSpPr>
        <p:spPr>
          <a:xfrm>
            <a:off x="5348342" y="4446411"/>
            <a:ext cx="2742300" cy="47104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 References</a:t>
            </a:r>
            <a:endParaRPr sz="2000" b="1" dirty="0"/>
          </a:p>
        </p:txBody>
      </p:sp>
      <p:sp>
        <p:nvSpPr>
          <p:cNvPr id="66" name="Google Shape;655;p42">
            <a:extLst>
              <a:ext uri="{FF2B5EF4-FFF2-40B4-BE49-F238E27FC236}">
                <a16:creationId xmlns:a16="http://schemas.microsoft.com/office/drawing/2014/main" id="{7FCEC7E6-0AEA-9B44-9A71-460B42693517}"/>
              </a:ext>
            </a:extLst>
          </p:cNvPr>
          <p:cNvSpPr/>
          <p:nvPr/>
        </p:nvSpPr>
        <p:spPr>
          <a:xfrm>
            <a:off x="3862934" y="2654461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7" name="Google Shape;632;p42">
            <a:extLst>
              <a:ext uri="{FF2B5EF4-FFF2-40B4-BE49-F238E27FC236}">
                <a16:creationId xmlns:a16="http://schemas.microsoft.com/office/drawing/2014/main" id="{07E012F0-9A7E-F64C-9BB5-FA18BFB0D678}"/>
              </a:ext>
            </a:extLst>
          </p:cNvPr>
          <p:cNvSpPr/>
          <p:nvPr/>
        </p:nvSpPr>
        <p:spPr>
          <a:xfrm>
            <a:off x="8181858" y="2056520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4CC799-7928-4B44-941F-4A36B3BA90C3}"/>
              </a:ext>
            </a:extLst>
          </p:cNvPr>
          <p:cNvSpPr txBox="1"/>
          <p:nvPr/>
        </p:nvSpPr>
        <p:spPr>
          <a:xfrm>
            <a:off x="8185660" y="2017752"/>
            <a:ext cx="8110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71" name="Google Shape;632;p42">
            <a:extLst>
              <a:ext uri="{FF2B5EF4-FFF2-40B4-BE49-F238E27FC236}">
                <a16:creationId xmlns:a16="http://schemas.microsoft.com/office/drawing/2014/main" id="{D63DEBD4-9F4D-504A-B4DC-CBD04DD3F747}"/>
              </a:ext>
            </a:extLst>
          </p:cNvPr>
          <p:cNvSpPr/>
          <p:nvPr/>
        </p:nvSpPr>
        <p:spPr>
          <a:xfrm>
            <a:off x="8238958" y="2852780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72" name="Google Shape;655;p42">
            <a:extLst>
              <a:ext uri="{FF2B5EF4-FFF2-40B4-BE49-F238E27FC236}">
                <a16:creationId xmlns:a16="http://schemas.microsoft.com/office/drawing/2014/main" id="{8D40AB84-7E4B-5A4B-9D80-0BBA82DD234B}"/>
              </a:ext>
            </a:extLst>
          </p:cNvPr>
          <p:cNvSpPr/>
          <p:nvPr/>
        </p:nvSpPr>
        <p:spPr>
          <a:xfrm>
            <a:off x="8178184" y="2775115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B41781-4B6B-5A42-A569-0B047886C711}"/>
              </a:ext>
            </a:extLst>
          </p:cNvPr>
          <p:cNvSpPr txBox="1"/>
          <p:nvPr/>
        </p:nvSpPr>
        <p:spPr>
          <a:xfrm>
            <a:off x="3933262" y="2759234"/>
            <a:ext cx="688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FB84FA-DABE-304D-A7B2-207B41F1010F}"/>
              </a:ext>
            </a:extLst>
          </p:cNvPr>
          <p:cNvSpPr txBox="1"/>
          <p:nvPr/>
        </p:nvSpPr>
        <p:spPr>
          <a:xfrm>
            <a:off x="8238958" y="2862466"/>
            <a:ext cx="6071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75" name="Google Shape;630;p42">
            <a:extLst>
              <a:ext uri="{FF2B5EF4-FFF2-40B4-BE49-F238E27FC236}">
                <a16:creationId xmlns:a16="http://schemas.microsoft.com/office/drawing/2014/main" id="{56F9733C-0AB8-F54B-8EBC-EC46E625DB36}"/>
              </a:ext>
            </a:extLst>
          </p:cNvPr>
          <p:cNvSpPr/>
          <p:nvPr/>
        </p:nvSpPr>
        <p:spPr>
          <a:xfrm>
            <a:off x="5189296" y="2851584"/>
            <a:ext cx="2959076" cy="520722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endParaRPr lang="en-GB" b="0" i="0" u="none" strike="noStrike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GB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algn="l"/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When was Hofstede's Cultural Dimensions Theory?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b="0" i="0" u="none" strike="noStrike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Google Shape;630;p42">
            <a:extLst>
              <a:ext uri="{FF2B5EF4-FFF2-40B4-BE49-F238E27FC236}">
                <a16:creationId xmlns:a16="http://schemas.microsoft.com/office/drawing/2014/main" id="{EADE6624-6156-1345-B65C-3089862C60F5}"/>
              </a:ext>
            </a:extLst>
          </p:cNvPr>
          <p:cNvSpPr/>
          <p:nvPr/>
        </p:nvSpPr>
        <p:spPr>
          <a:xfrm>
            <a:off x="982137" y="2743491"/>
            <a:ext cx="2742300" cy="47104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202124"/>
                </a:solidFill>
                <a:latin typeface="arial" panose="020B0604020202020204" pitchFamily="34" charset="0"/>
              </a:rPr>
              <a:t>T</a:t>
            </a:r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he purpose of Hofstede's cultural value system</a:t>
            </a:r>
            <a:endParaRPr b="1" dirty="0"/>
          </a:p>
        </p:txBody>
      </p:sp>
      <p:sp>
        <p:nvSpPr>
          <p:cNvPr id="77" name="Google Shape;630;p42">
            <a:extLst>
              <a:ext uri="{FF2B5EF4-FFF2-40B4-BE49-F238E27FC236}">
                <a16:creationId xmlns:a16="http://schemas.microsoft.com/office/drawing/2014/main" id="{8F2B778A-B0D0-0F4A-BF0D-4F59B7B3719A}"/>
              </a:ext>
            </a:extLst>
          </p:cNvPr>
          <p:cNvSpPr/>
          <p:nvPr/>
        </p:nvSpPr>
        <p:spPr>
          <a:xfrm>
            <a:off x="1105407" y="3544729"/>
            <a:ext cx="2742300" cy="47104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202124"/>
                </a:solidFill>
                <a:latin typeface="arial" panose="020B0604020202020204" pitchFamily="34" charset="0"/>
              </a:rPr>
              <a:t>M</a:t>
            </a:r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ain findings of Hofstede's cultural</a:t>
            </a:r>
            <a:endParaRPr lang="en-US" b="1" dirty="0"/>
          </a:p>
        </p:txBody>
      </p:sp>
      <p:sp>
        <p:nvSpPr>
          <p:cNvPr id="78" name="Google Shape;630;p42">
            <a:extLst>
              <a:ext uri="{FF2B5EF4-FFF2-40B4-BE49-F238E27FC236}">
                <a16:creationId xmlns:a16="http://schemas.microsoft.com/office/drawing/2014/main" id="{B65E6559-F19B-004F-87FD-640DC6C976DF}"/>
              </a:ext>
            </a:extLst>
          </p:cNvPr>
          <p:cNvSpPr/>
          <p:nvPr/>
        </p:nvSpPr>
        <p:spPr>
          <a:xfrm>
            <a:off x="5281902" y="3587252"/>
            <a:ext cx="2742300" cy="47104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Hofstede's insight</a:t>
            </a:r>
            <a:endParaRPr lang="en-US" sz="1600" b="1" dirty="0"/>
          </a:p>
        </p:txBody>
      </p:sp>
      <p:sp>
        <p:nvSpPr>
          <p:cNvPr id="79" name="Google Shape;655;p42">
            <a:extLst>
              <a:ext uri="{FF2B5EF4-FFF2-40B4-BE49-F238E27FC236}">
                <a16:creationId xmlns:a16="http://schemas.microsoft.com/office/drawing/2014/main" id="{50CD6C7A-63E7-D04C-92BC-CFF4B6539920}"/>
              </a:ext>
            </a:extLst>
          </p:cNvPr>
          <p:cNvSpPr/>
          <p:nvPr/>
        </p:nvSpPr>
        <p:spPr>
          <a:xfrm>
            <a:off x="3890746" y="3442474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" name="Google Shape;655;p42">
            <a:extLst>
              <a:ext uri="{FF2B5EF4-FFF2-40B4-BE49-F238E27FC236}">
                <a16:creationId xmlns:a16="http://schemas.microsoft.com/office/drawing/2014/main" id="{5A9A2948-2F8C-AF40-AF7D-D847CA2D64A8}"/>
              </a:ext>
            </a:extLst>
          </p:cNvPr>
          <p:cNvSpPr/>
          <p:nvPr/>
        </p:nvSpPr>
        <p:spPr>
          <a:xfrm>
            <a:off x="3917360" y="4248859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655;p42">
            <a:extLst>
              <a:ext uri="{FF2B5EF4-FFF2-40B4-BE49-F238E27FC236}">
                <a16:creationId xmlns:a16="http://schemas.microsoft.com/office/drawing/2014/main" id="{414C4137-1469-2146-BDBE-EEF97DDF1141}"/>
              </a:ext>
            </a:extLst>
          </p:cNvPr>
          <p:cNvSpPr/>
          <p:nvPr/>
        </p:nvSpPr>
        <p:spPr>
          <a:xfrm>
            <a:off x="8238958" y="4425826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655;p42">
            <a:extLst>
              <a:ext uri="{FF2B5EF4-FFF2-40B4-BE49-F238E27FC236}">
                <a16:creationId xmlns:a16="http://schemas.microsoft.com/office/drawing/2014/main" id="{7373E497-955E-5946-9ADC-F87D5529A1FA}"/>
              </a:ext>
            </a:extLst>
          </p:cNvPr>
          <p:cNvSpPr/>
          <p:nvPr/>
        </p:nvSpPr>
        <p:spPr>
          <a:xfrm>
            <a:off x="8208303" y="3600470"/>
            <a:ext cx="728700" cy="7287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4" name="Google Shape;632;p42">
            <a:extLst>
              <a:ext uri="{FF2B5EF4-FFF2-40B4-BE49-F238E27FC236}">
                <a16:creationId xmlns:a16="http://schemas.microsoft.com/office/drawing/2014/main" id="{D6F10DC8-0AB3-6345-A492-C3AD4713D456}"/>
              </a:ext>
            </a:extLst>
          </p:cNvPr>
          <p:cNvSpPr/>
          <p:nvPr/>
        </p:nvSpPr>
        <p:spPr>
          <a:xfrm>
            <a:off x="3988606" y="4329170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85" name="Google Shape;632;p42">
            <a:extLst>
              <a:ext uri="{FF2B5EF4-FFF2-40B4-BE49-F238E27FC236}">
                <a16:creationId xmlns:a16="http://schemas.microsoft.com/office/drawing/2014/main" id="{51AB5EB7-AE37-134F-A3E5-1763CEEA9E4D}"/>
              </a:ext>
            </a:extLst>
          </p:cNvPr>
          <p:cNvSpPr/>
          <p:nvPr/>
        </p:nvSpPr>
        <p:spPr>
          <a:xfrm>
            <a:off x="3948300" y="3510923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86" name="Google Shape;632;p42">
            <a:extLst>
              <a:ext uri="{FF2B5EF4-FFF2-40B4-BE49-F238E27FC236}">
                <a16:creationId xmlns:a16="http://schemas.microsoft.com/office/drawing/2014/main" id="{ED004396-EFED-6E4E-8D04-6D5446CDFD8C}"/>
              </a:ext>
            </a:extLst>
          </p:cNvPr>
          <p:cNvSpPr/>
          <p:nvPr/>
        </p:nvSpPr>
        <p:spPr>
          <a:xfrm>
            <a:off x="8316767" y="4491092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87" name="Google Shape;632;p42">
            <a:extLst>
              <a:ext uri="{FF2B5EF4-FFF2-40B4-BE49-F238E27FC236}">
                <a16:creationId xmlns:a16="http://schemas.microsoft.com/office/drawing/2014/main" id="{2AF94BAF-0A30-564E-B17A-A2267C58FB57}"/>
              </a:ext>
            </a:extLst>
          </p:cNvPr>
          <p:cNvSpPr/>
          <p:nvPr/>
        </p:nvSpPr>
        <p:spPr>
          <a:xfrm>
            <a:off x="8279355" y="3670489"/>
            <a:ext cx="623700" cy="623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751C63-9559-0147-86D7-9E2BB9462354}"/>
              </a:ext>
            </a:extLst>
          </p:cNvPr>
          <p:cNvSpPr txBox="1"/>
          <p:nvPr/>
        </p:nvSpPr>
        <p:spPr>
          <a:xfrm>
            <a:off x="3979289" y="3560603"/>
            <a:ext cx="680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07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610CBC-0D6B-734B-AF93-80A16EEE625B}"/>
              </a:ext>
            </a:extLst>
          </p:cNvPr>
          <p:cNvSpPr txBox="1"/>
          <p:nvPr/>
        </p:nvSpPr>
        <p:spPr>
          <a:xfrm>
            <a:off x="8282648" y="3694861"/>
            <a:ext cx="6543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08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85A6B7-2F67-8C43-9C9F-FD07198CA5AD}"/>
              </a:ext>
            </a:extLst>
          </p:cNvPr>
          <p:cNvSpPr txBox="1"/>
          <p:nvPr/>
        </p:nvSpPr>
        <p:spPr>
          <a:xfrm>
            <a:off x="3997198" y="4353837"/>
            <a:ext cx="6559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09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D3A927-1F75-7645-8F6E-29BF3650FBD5}"/>
              </a:ext>
            </a:extLst>
          </p:cNvPr>
          <p:cNvSpPr txBox="1"/>
          <p:nvPr/>
        </p:nvSpPr>
        <p:spPr>
          <a:xfrm>
            <a:off x="8295337" y="4532535"/>
            <a:ext cx="6299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DD300B-80C3-9748-A69A-1A4CAE0D6BD9}"/>
              </a:ext>
            </a:extLst>
          </p:cNvPr>
          <p:cNvSpPr txBox="1"/>
          <p:nvPr/>
        </p:nvSpPr>
        <p:spPr>
          <a:xfrm>
            <a:off x="8923126" y="4905919"/>
            <a:ext cx="147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49"/>
          <p:cNvSpPr/>
          <p:nvPr/>
        </p:nvSpPr>
        <p:spPr>
          <a:xfrm>
            <a:off x="3156336" y="4179092"/>
            <a:ext cx="580480" cy="580557"/>
          </a:xfrm>
          <a:custGeom>
            <a:avLst/>
            <a:gdLst/>
            <a:ahLst/>
            <a:cxnLst/>
            <a:rect l="l" t="t" r="r" b="b"/>
            <a:pathLst>
              <a:path w="17707" h="17708" extrusionOk="0">
                <a:moveTo>
                  <a:pt x="8854" y="1"/>
                </a:moveTo>
                <a:cubicBezTo>
                  <a:pt x="6506" y="1"/>
                  <a:pt x="4254" y="934"/>
                  <a:pt x="2594" y="2594"/>
                </a:cubicBezTo>
                <a:cubicBezTo>
                  <a:pt x="934" y="4254"/>
                  <a:pt x="1" y="6506"/>
                  <a:pt x="1" y="8854"/>
                </a:cubicBezTo>
                <a:cubicBezTo>
                  <a:pt x="1" y="11202"/>
                  <a:pt x="934" y="13454"/>
                  <a:pt x="2594" y="15115"/>
                </a:cubicBezTo>
                <a:cubicBezTo>
                  <a:pt x="4254" y="16775"/>
                  <a:pt x="6506" y="17707"/>
                  <a:pt x="8854" y="17707"/>
                </a:cubicBezTo>
                <a:cubicBezTo>
                  <a:pt x="11202" y="17707"/>
                  <a:pt x="13453" y="16775"/>
                  <a:pt x="15115" y="15115"/>
                </a:cubicBezTo>
                <a:cubicBezTo>
                  <a:pt x="16775" y="13454"/>
                  <a:pt x="17707" y="11202"/>
                  <a:pt x="17707" y="8854"/>
                </a:cubicBezTo>
                <a:cubicBezTo>
                  <a:pt x="17707" y="6506"/>
                  <a:pt x="16775" y="4254"/>
                  <a:pt x="15115" y="2594"/>
                </a:cubicBezTo>
                <a:cubicBezTo>
                  <a:pt x="13453" y="934"/>
                  <a:pt x="11202" y="1"/>
                  <a:pt x="8854" y="1"/>
                </a:cubicBezTo>
                <a:close/>
              </a:path>
            </a:pathLst>
          </a:cu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49"/>
          <p:cNvSpPr txBox="1">
            <a:spLocks noGrp="1"/>
          </p:cNvSpPr>
          <p:nvPr>
            <p:ph type="title"/>
          </p:nvPr>
        </p:nvSpPr>
        <p:spPr>
          <a:xfrm>
            <a:off x="880275" y="1743077"/>
            <a:ext cx="5726100" cy="102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46" name="Google Shape;746;p49"/>
          <p:cNvSpPr txBox="1">
            <a:spLocks noGrp="1"/>
          </p:cNvSpPr>
          <p:nvPr>
            <p:ph type="subTitle" idx="1"/>
          </p:nvPr>
        </p:nvSpPr>
        <p:spPr>
          <a:xfrm>
            <a:off x="560625" y="2710354"/>
            <a:ext cx="5788150" cy="12532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Hofstede's cultural dimensions theory is a framework for cross-cultural communication, developed by Geert Hofstede. It shows the effects of a society's culture on the values of its members, and how these values relate to behaviour, using a structure derived from factor analysis.</a:t>
            </a:r>
            <a:endParaRPr dirty="0"/>
          </a:p>
        </p:txBody>
      </p:sp>
      <p:sp>
        <p:nvSpPr>
          <p:cNvPr id="747" name="Google Shape;747;p49"/>
          <p:cNvSpPr/>
          <p:nvPr/>
        </p:nvSpPr>
        <p:spPr>
          <a:xfrm>
            <a:off x="-28575" y="-57150"/>
            <a:ext cx="748500" cy="86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49"/>
          <p:cNvSpPr/>
          <p:nvPr/>
        </p:nvSpPr>
        <p:spPr>
          <a:xfrm>
            <a:off x="-28575" y="4324350"/>
            <a:ext cx="748500" cy="86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49" name="Google Shape;749;p49"/>
          <p:cNvCxnSpPr/>
          <p:nvPr/>
        </p:nvCxnSpPr>
        <p:spPr>
          <a:xfrm>
            <a:off x="967075" y="2743213"/>
            <a:ext cx="5281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50" name="Google Shape;750;p49"/>
          <p:cNvGrpSpPr/>
          <p:nvPr/>
        </p:nvGrpSpPr>
        <p:grpSpPr>
          <a:xfrm>
            <a:off x="560625" y="495775"/>
            <a:ext cx="698050" cy="652750"/>
            <a:chOff x="3385225" y="1725400"/>
            <a:chExt cx="698050" cy="652750"/>
          </a:xfrm>
        </p:grpSpPr>
        <p:sp>
          <p:nvSpPr>
            <p:cNvPr id="751" name="Google Shape;751;p49"/>
            <p:cNvSpPr/>
            <p:nvPr/>
          </p:nvSpPr>
          <p:spPr>
            <a:xfrm>
              <a:off x="3385225" y="1986375"/>
              <a:ext cx="514600" cy="391775"/>
            </a:xfrm>
            <a:custGeom>
              <a:avLst/>
              <a:gdLst/>
              <a:ahLst/>
              <a:cxnLst/>
              <a:rect l="l" t="t" r="r" b="b"/>
              <a:pathLst>
                <a:path w="20584" h="15671" extrusionOk="0">
                  <a:moveTo>
                    <a:pt x="2420" y="0"/>
                  </a:moveTo>
                  <a:lnTo>
                    <a:pt x="375" y="1304"/>
                  </a:lnTo>
                  <a:cubicBezTo>
                    <a:pt x="90" y="1486"/>
                    <a:pt x="1" y="1862"/>
                    <a:pt x="175" y="2153"/>
                  </a:cubicBezTo>
                  <a:lnTo>
                    <a:pt x="8078" y="15366"/>
                  </a:lnTo>
                  <a:cubicBezTo>
                    <a:pt x="8193" y="15558"/>
                    <a:pt x="8399" y="15671"/>
                    <a:pt x="8616" y="15671"/>
                  </a:cubicBezTo>
                  <a:cubicBezTo>
                    <a:pt x="8660" y="15671"/>
                    <a:pt x="8705" y="15666"/>
                    <a:pt x="8750" y="15656"/>
                  </a:cubicBezTo>
                  <a:lnTo>
                    <a:pt x="9796" y="15426"/>
                  </a:lnTo>
                  <a:lnTo>
                    <a:pt x="15151" y="11910"/>
                  </a:lnTo>
                  <a:lnTo>
                    <a:pt x="19211" y="13628"/>
                  </a:lnTo>
                  <a:cubicBezTo>
                    <a:pt x="19289" y="13661"/>
                    <a:pt x="19373" y="13678"/>
                    <a:pt x="19456" y="13678"/>
                  </a:cubicBezTo>
                  <a:cubicBezTo>
                    <a:pt x="19501" y="13678"/>
                    <a:pt x="19546" y="13673"/>
                    <a:pt x="19591" y="13664"/>
                  </a:cubicBezTo>
                  <a:lnTo>
                    <a:pt x="20583" y="13443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9"/>
            <p:cNvSpPr/>
            <p:nvPr/>
          </p:nvSpPr>
          <p:spPr>
            <a:xfrm>
              <a:off x="3406300" y="1725400"/>
              <a:ext cx="676975" cy="646000"/>
            </a:xfrm>
            <a:custGeom>
              <a:avLst/>
              <a:gdLst/>
              <a:ahLst/>
              <a:cxnLst/>
              <a:rect l="l" t="t" r="r" b="b"/>
              <a:pathLst>
                <a:path w="27079" h="25840" extrusionOk="0">
                  <a:moveTo>
                    <a:pt x="18522" y="1"/>
                  </a:moveTo>
                  <a:cubicBezTo>
                    <a:pt x="18367" y="1"/>
                    <a:pt x="18210" y="43"/>
                    <a:pt x="18068" y="131"/>
                  </a:cubicBezTo>
                  <a:lnTo>
                    <a:pt x="520" y="11099"/>
                  </a:lnTo>
                  <a:cubicBezTo>
                    <a:pt x="125" y="11345"/>
                    <a:pt x="0" y="11860"/>
                    <a:pt x="236" y="12261"/>
                  </a:cubicBezTo>
                  <a:lnTo>
                    <a:pt x="8000" y="25418"/>
                  </a:lnTo>
                  <a:cubicBezTo>
                    <a:pt x="8160" y="25689"/>
                    <a:pt x="8445" y="25839"/>
                    <a:pt x="8738" y="25839"/>
                  </a:cubicBezTo>
                  <a:cubicBezTo>
                    <a:pt x="8899" y="25839"/>
                    <a:pt x="9062" y="25793"/>
                    <a:pt x="9208" y="25698"/>
                  </a:cubicBezTo>
                  <a:lnTo>
                    <a:pt x="14594" y="22161"/>
                  </a:lnTo>
                  <a:cubicBezTo>
                    <a:pt x="14735" y="22068"/>
                    <a:pt x="14899" y="22021"/>
                    <a:pt x="15063" y="22021"/>
                  </a:cubicBezTo>
                  <a:cubicBezTo>
                    <a:pt x="15184" y="22021"/>
                    <a:pt x="15306" y="22047"/>
                    <a:pt x="15419" y="22099"/>
                  </a:cubicBezTo>
                  <a:lnTo>
                    <a:pt x="19191" y="23822"/>
                  </a:lnTo>
                  <a:cubicBezTo>
                    <a:pt x="19308" y="23875"/>
                    <a:pt x="19429" y="23900"/>
                    <a:pt x="19547" y="23900"/>
                  </a:cubicBezTo>
                  <a:cubicBezTo>
                    <a:pt x="19982" y="23900"/>
                    <a:pt x="20377" y="23563"/>
                    <a:pt x="20403" y="23089"/>
                  </a:cubicBezTo>
                  <a:lnTo>
                    <a:pt x="20640" y="18715"/>
                  </a:lnTo>
                  <a:cubicBezTo>
                    <a:pt x="20656" y="18437"/>
                    <a:pt x="20804" y="18184"/>
                    <a:pt x="21039" y="18037"/>
                  </a:cubicBezTo>
                  <a:lnTo>
                    <a:pt x="26563" y="14556"/>
                  </a:lnTo>
                  <a:cubicBezTo>
                    <a:pt x="26953" y="14311"/>
                    <a:pt x="27079" y="13799"/>
                    <a:pt x="26846" y="13400"/>
                  </a:cubicBezTo>
                  <a:lnTo>
                    <a:pt x="19262" y="425"/>
                  </a:lnTo>
                  <a:cubicBezTo>
                    <a:pt x="19102" y="152"/>
                    <a:pt x="18816" y="1"/>
                    <a:pt x="18522" y="1"/>
                  </a:cubicBez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3" name="Google Shape;753;p49"/>
          <p:cNvGrpSpPr/>
          <p:nvPr/>
        </p:nvGrpSpPr>
        <p:grpSpPr>
          <a:xfrm rot="-305254">
            <a:off x="1163251" y="780123"/>
            <a:ext cx="414659" cy="350710"/>
            <a:chOff x="1488250" y="1650750"/>
            <a:chExt cx="211450" cy="178850"/>
          </a:xfrm>
        </p:grpSpPr>
        <p:sp>
          <p:nvSpPr>
            <p:cNvPr id="754" name="Google Shape;754;p49"/>
            <p:cNvSpPr/>
            <p:nvPr/>
          </p:nvSpPr>
          <p:spPr>
            <a:xfrm>
              <a:off x="1520850" y="1650750"/>
              <a:ext cx="178850" cy="178850"/>
            </a:xfrm>
            <a:custGeom>
              <a:avLst/>
              <a:gdLst/>
              <a:ahLst/>
              <a:cxnLst/>
              <a:rect l="l" t="t" r="r" b="b"/>
              <a:pathLst>
                <a:path w="7154" h="7154" extrusionOk="0">
                  <a:moveTo>
                    <a:pt x="1388" y="0"/>
                  </a:moveTo>
                  <a:cubicBezTo>
                    <a:pt x="621" y="0"/>
                    <a:pt x="0" y="621"/>
                    <a:pt x="0" y="1387"/>
                  </a:cubicBezTo>
                  <a:lnTo>
                    <a:pt x="0" y="5766"/>
                  </a:lnTo>
                  <a:cubicBezTo>
                    <a:pt x="0" y="6532"/>
                    <a:pt x="621" y="7153"/>
                    <a:pt x="1388" y="7153"/>
                  </a:cubicBezTo>
                  <a:lnTo>
                    <a:pt x="5766" y="7153"/>
                  </a:lnTo>
                  <a:cubicBezTo>
                    <a:pt x="6532" y="7153"/>
                    <a:pt x="7153" y="6532"/>
                    <a:pt x="7153" y="5766"/>
                  </a:cubicBezTo>
                  <a:lnTo>
                    <a:pt x="7153" y="1387"/>
                  </a:lnTo>
                  <a:cubicBezTo>
                    <a:pt x="7153" y="621"/>
                    <a:pt x="6532" y="0"/>
                    <a:pt x="57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9"/>
            <p:cNvSpPr/>
            <p:nvPr/>
          </p:nvSpPr>
          <p:spPr>
            <a:xfrm>
              <a:off x="1488250" y="1650750"/>
              <a:ext cx="178850" cy="178850"/>
            </a:xfrm>
            <a:custGeom>
              <a:avLst/>
              <a:gdLst/>
              <a:ahLst/>
              <a:cxnLst/>
              <a:rect l="l" t="t" r="r" b="b"/>
              <a:pathLst>
                <a:path w="7154" h="7154" extrusionOk="0">
                  <a:moveTo>
                    <a:pt x="103" y="0"/>
                  </a:moveTo>
                  <a:cubicBezTo>
                    <a:pt x="46" y="0"/>
                    <a:pt x="1" y="46"/>
                    <a:pt x="1" y="102"/>
                  </a:cubicBezTo>
                  <a:lnTo>
                    <a:pt x="1" y="7050"/>
                  </a:lnTo>
                  <a:cubicBezTo>
                    <a:pt x="1" y="7106"/>
                    <a:pt x="46" y="7153"/>
                    <a:pt x="103" y="7153"/>
                  </a:cubicBezTo>
                  <a:lnTo>
                    <a:pt x="7052" y="7153"/>
                  </a:lnTo>
                  <a:cubicBezTo>
                    <a:pt x="7108" y="7153"/>
                    <a:pt x="7153" y="7106"/>
                    <a:pt x="7153" y="7050"/>
                  </a:cubicBezTo>
                  <a:lnTo>
                    <a:pt x="7153" y="102"/>
                  </a:lnTo>
                  <a:cubicBezTo>
                    <a:pt x="7153" y="46"/>
                    <a:pt x="7108" y="0"/>
                    <a:pt x="7052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9"/>
            <p:cNvSpPr/>
            <p:nvPr/>
          </p:nvSpPr>
          <p:spPr>
            <a:xfrm>
              <a:off x="1549425" y="1705750"/>
              <a:ext cx="61650" cy="68825"/>
            </a:xfrm>
            <a:custGeom>
              <a:avLst/>
              <a:gdLst/>
              <a:ahLst/>
              <a:cxnLst/>
              <a:rect l="l" t="t" r="r" b="b"/>
              <a:pathLst>
                <a:path w="2466" h="2753" extrusionOk="0">
                  <a:moveTo>
                    <a:pt x="191" y="1"/>
                  </a:moveTo>
                  <a:cubicBezTo>
                    <a:pt x="91" y="1"/>
                    <a:pt x="0" y="80"/>
                    <a:pt x="0" y="192"/>
                  </a:cubicBezTo>
                  <a:lnTo>
                    <a:pt x="0" y="2562"/>
                  </a:lnTo>
                  <a:cubicBezTo>
                    <a:pt x="0" y="2673"/>
                    <a:pt x="92" y="2752"/>
                    <a:pt x="191" y="2752"/>
                  </a:cubicBezTo>
                  <a:cubicBezTo>
                    <a:pt x="223" y="2752"/>
                    <a:pt x="255" y="2744"/>
                    <a:pt x="286" y="2727"/>
                  </a:cubicBezTo>
                  <a:lnTo>
                    <a:pt x="2338" y="1541"/>
                  </a:lnTo>
                  <a:cubicBezTo>
                    <a:pt x="2465" y="1468"/>
                    <a:pt x="2465" y="1285"/>
                    <a:pt x="2338" y="1212"/>
                  </a:cubicBezTo>
                  <a:lnTo>
                    <a:pt x="286" y="27"/>
                  </a:lnTo>
                  <a:cubicBezTo>
                    <a:pt x="255" y="9"/>
                    <a:pt x="223" y="1"/>
                    <a:pt x="1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7" name="Google Shape;757;p49"/>
          <p:cNvGrpSpPr/>
          <p:nvPr/>
        </p:nvGrpSpPr>
        <p:grpSpPr>
          <a:xfrm rot="759692">
            <a:off x="2831715" y="4491456"/>
            <a:ext cx="485067" cy="489221"/>
            <a:chOff x="1800663" y="1153014"/>
            <a:chExt cx="174987" cy="176486"/>
          </a:xfrm>
        </p:grpSpPr>
        <p:sp>
          <p:nvSpPr>
            <p:cNvPr id="758" name="Google Shape;758;p49"/>
            <p:cNvSpPr/>
            <p:nvPr/>
          </p:nvSpPr>
          <p:spPr>
            <a:xfrm>
              <a:off x="1811400" y="1165275"/>
              <a:ext cx="164250" cy="164225"/>
            </a:xfrm>
            <a:custGeom>
              <a:avLst/>
              <a:gdLst/>
              <a:ahLst/>
              <a:cxnLst/>
              <a:rect l="l" t="t" r="r" b="b"/>
              <a:pathLst>
                <a:path w="6570" h="6569" extrusionOk="0">
                  <a:moveTo>
                    <a:pt x="469" y="0"/>
                  </a:moveTo>
                  <a:cubicBezTo>
                    <a:pt x="210" y="0"/>
                    <a:pt x="0" y="210"/>
                    <a:pt x="0" y="469"/>
                  </a:cubicBezTo>
                  <a:lnTo>
                    <a:pt x="0" y="6100"/>
                  </a:lnTo>
                  <a:cubicBezTo>
                    <a:pt x="0" y="6359"/>
                    <a:pt x="210" y="6569"/>
                    <a:pt x="469" y="6569"/>
                  </a:cubicBezTo>
                  <a:lnTo>
                    <a:pt x="6100" y="6569"/>
                  </a:lnTo>
                  <a:cubicBezTo>
                    <a:pt x="6359" y="6569"/>
                    <a:pt x="6569" y="6359"/>
                    <a:pt x="6569" y="6100"/>
                  </a:cubicBezTo>
                  <a:lnTo>
                    <a:pt x="6569" y="469"/>
                  </a:lnTo>
                  <a:cubicBezTo>
                    <a:pt x="6569" y="211"/>
                    <a:pt x="6359" y="0"/>
                    <a:pt x="61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9"/>
            <p:cNvSpPr/>
            <p:nvPr/>
          </p:nvSpPr>
          <p:spPr>
            <a:xfrm>
              <a:off x="1800663" y="1153014"/>
              <a:ext cx="160251" cy="160275"/>
            </a:xfrm>
            <a:custGeom>
              <a:avLst/>
              <a:gdLst/>
              <a:ahLst/>
              <a:cxnLst/>
              <a:rect l="l" t="t" r="r" b="b"/>
              <a:pathLst>
                <a:path w="6569" h="6570" extrusionOk="0">
                  <a:moveTo>
                    <a:pt x="541" y="1"/>
                  </a:moveTo>
                  <a:cubicBezTo>
                    <a:pt x="243" y="1"/>
                    <a:pt x="0" y="244"/>
                    <a:pt x="0" y="543"/>
                  </a:cubicBezTo>
                  <a:lnTo>
                    <a:pt x="0" y="6028"/>
                  </a:lnTo>
                  <a:cubicBezTo>
                    <a:pt x="0" y="6327"/>
                    <a:pt x="243" y="6570"/>
                    <a:pt x="541" y="6570"/>
                  </a:cubicBezTo>
                  <a:lnTo>
                    <a:pt x="6027" y="6570"/>
                  </a:lnTo>
                  <a:cubicBezTo>
                    <a:pt x="6326" y="6570"/>
                    <a:pt x="6568" y="6327"/>
                    <a:pt x="6568" y="6028"/>
                  </a:cubicBezTo>
                  <a:lnTo>
                    <a:pt x="6568" y="543"/>
                  </a:lnTo>
                  <a:cubicBezTo>
                    <a:pt x="6568" y="244"/>
                    <a:pt x="6326" y="1"/>
                    <a:pt x="6027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49"/>
            <p:cNvSpPr/>
            <p:nvPr/>
          </p:nvSpPr>
          <p:spPr>
            <a:xfrm>
              <a:off x="1844300" y="1176925"/>
              <a:ext cx="72800" cy="88625"/>
            </a:xfrm>
            <a:custGeom>
              <a:avLst/>
              <a:gdLst/>
              <a:ahLst/>
              <a:cxnLst/>
              <a:rect l="l" t="t" r="r" b="b"/>
              <a:pathLst>
                <a:path w="2912" h="3545" extrusionOk="0">
                  <a:moveTo>
                    <a:pt x="1443" y="285"/>
                  </a:moveTo>
                  <a:cubicBezTo>
                    <a:pt x="1903" y="285"/>
                    <a:pt x="2279" y="660"/>
                    <a:pt x="2279" y="1121"/>
                  </a:cubicBezTo>
                  <a:lnTo>
                    <a:pt x="2279" y="1497"/>
                  </a:lnTo>
                  <a:lnTo>
                    <a:pt x="606" y="1497"/>
                  </a:lnTo>
                  <a:lnTo>
                    <a:pt x="606" y="1121"/>
                  </a:lnTo>
                  <a:cubicBezTo>
                    <a:pt x="606" y="660"/>
                    <a:pt x="982" y="285"/>
                    <a:pt x="1443" y="285"/>
                  </a:cubicBezTo>
                  <a:close/>
                  <a:moveTo>
                    <a:pt x="1443" y="1"/>
                  </a:moveTo>
                  <a:cubicBezTo>
                    <a:pt x="825" y="1"/>
                    <a:pt x="322" y="503"/>
                    <a:pt x="322" y="1121"/>
                  </a:cubicBezTo>
                  <a:lnTo>
                    <a:pt x="322" y="1498"/>
                  </a:lnTo>
                  <a:lnTo>
                    <a:pt x="315" y="1498"/>
                  </a:lnTo>
                  <a:cubicBezTo>
                    <a:pt x="141" y="1498"/>
                    <a:pt x="1" y="1639"/>
                    <a:pt x="1" y="1812"/>
                  </a:cubicBezTo>
                  <a:lnTo>
                    <a:pt x="1" y="3230"/>
                  </a:lnTo>
                  <a:cubicBezTo>
                    <a:pt x="1" y="3404"/>
                    <a:pt x="141" y="3544"/>
                    <a:pt x="315" y="3544"/>
                  </a:cubicBezTo>
                  <a:lnTo>
                    <a:pt x="2596" y="3544"/>
                  </a:lnTo>
                  <a:cubicBezTo>
                    <a:pt x="2770" y="3544"/>
                    <a:pt x="2912" y="3404"/>
                    <a:pt x="2912" y="3230"/>
                  </a:cubicBezTo>
                  <a:lnTo>
                    <a:pt x="2912" y="1812"/>
                  </a:lnTo>
                  <a:cubicBezTo>
                    <a:pt x="2912" y="1639"/>
                    <a:pt x="2771" y="1498"/>
                    <a:pt x="2596" y="1498"/>
                  </a:cubicBezTo>
                  <a:lnTo>
                    <a:pt x="2562" y="1498"/>
                  </a:lnTo>
                  <a:lnTo>
                    <a:pt x="2562" y="1121"/>
                  </a:lnTo>
                  <a:cubicBezTo>
                    <a:pt x="2562" y="503"/>
                    <a:pt x="2060" y="1"/>
                    <a:pt x="14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9"/>
            <p:cNvSpPr/>
            <p:nvPr/>
          </p:nvSpPr>
          <p:spPr>
            <a:xfrm>
              <a:off x="1870975" y="1223425"/>
              <a:ext cx="18950" cy="31675"/>
            </a:xfrm>
            <a:custGeom>
              <a:avLst/>
              <a:gdLst/>
              <a:ahLst/>
              <a:cxnLst/>
              <a:rect l="l" t="t" r="r" b="b"/>
              <a:pathLst>
                <a:path w="758" h="1267" extrusionOk="0">
                  <a:moveTo>
                    <a:pt x="393" y="1"/>
                  </a:moveTo>
                  <a:cubicBezTo>
                    <a:pt x="368" y="1"/>
                    <a:pt x="343" y="3"/>
                    <a:pt x="318" y="8"/>
                  </a:cubicBezTo>
                  <a:cubicBezTo>
                    <a:pt x="179" y="36"/>
                    <a:pt x="64" y="149"/>
                    <a:pt x="35" y="288"/>
                  </a:cubicBezTo>
                  <a:cubicBezTo>
                    <a:pt x="0" y="454"/>
                    <a:pt x="80" y="606"/>
                    <a:pt x="208" y="681"/>
                  </a:cubicBezTo>
                  <a:cubicBezTo>
                    <a:pt x="234" y="697"/>
                    <a:pt x="249" y="726"/>
                    <a:pt x="241" y="754"/>
                  </a:cubicBezTo>
                  <a:lnTo>
                    <a:pt x="178" y="989"/>
                  </a:lnTo>
                  <a:cubicBezTo>
                    <a:pt x="140" y="1129"/>
                    <a:pt x="245" y="1266"/>
                    <a:pt x="390" y="1266"/>
                  </a:cubicBezTo>
                  <a:cubicBezTo>
                    <a:pt x="535" y="1266"/>
                    <a:pt x="639" y="1129"/>
                    <a:pt x="601" y="989"/>
                  </a:cubicBezTo>
                  <a:lnTo>
                    <a:pt x="539" y="757"/>
                  </a:lnTo>
                  <a:cubicBezTo>
                    <a:pt x="530" y="728"/>
                    <a:pt x="546" y="698"/>
                    <a:pt x="573" y="683"/>
                  </a:cubicBezTo>
                  <a:cubicBezTo>
                    <a:pt x="683" y="621"/>
                    <a:pt x="758" y="502"/>
                    <a:pt x="758" y="366"/>
                  </a:cubicBezTo>
                  <a:cubicBezTo>
                    <a:pt x="758" y="164"/>
                    <a:pt x="594" y="1"/>
                    <a:pt x="393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9"/>
            <p:cNvSpPr/>
            <p:nvPr/>
          </p:nvSpPr>
          <p:spPr>
            <a:xfrm>
              <a:off x="1844300" y="1271200"/>
              <a:ext cx="72800" cy="6775"/>
            </a:xfrm>
            <a:custGeom>
              <a:avLst/>
              <a:gdLst/>
              <a:ahLst/>
              <a:cxnLst/>
              <a:rect l="l" t="t" r="r" b="b"/>
              <a:pathLst>
                <a:path w="2912" h="271" extrusionOk="0">
                  <a:moveTo>
                    <a:pt x="135" y="1"/>
                  </a:moveTo>
                  <a:cubicBezTo>
                    <a:pt x="61" y="1"/>
                    <a:pt x="1" y="61"/>
                    <a:pt x="1" y="135"/>
                  </a:cubicBezTo>
                  <a:cubicBezTo>
                    <a:pt x="1" y="210"/>
                    <a:pt x="61" y="271"/>
                    <a:pt x="135" y="271"/>
                  </a:cubicBezTo>
                  <a:lnTo>
                    <a:pt x="2776" y="271"/>
                  </a:lnTo>
                  <a:cubicBezTo>
                    <a:pt x="2850" y="271"/>
                    <a:pt x="2912" y="210"/>
                    <a:pt x="2912" y="135"/>
                  </a:cubicBezTo>
                  <a:cubicBezTo>
                    <a:pt x="2912" y="61"/>
                    <a:pt x="2851" y="1"/>
                    <a:pt x="27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9"/>
            <p:cNvSpPr/>
            <p:nvPr/>
          </p:nvSpPr>
          <p:spPr>
            <a:xfrm>
              <a:off x="1844300" y="1282625"/>
              <a:ext cx="72800" cy="6750"/>
            </a:xfrm>
            <a:custGeom>
              <a:avLst/>
              <a:gdLst/>
              <a:ahLst/>
              <a:cxnLst/>
              <a:rect l="l" t="t" r="r" b="b"/>
              <a:pathLst>
                <a:path w="2912" h="270" extrusionOk="0">
                  <a:moveTo>
                    <a:pt x="135" y="1"/>
                  </a:moveTo>
                  <a:cubicBezTo>
                    <a:pt x="61" y="1"/>
                    <a:pt x="1" y="61"/>
                    <a:pt x="1" y="135"/>
                  </a:cubicBezTo>
                  <a:cubicBezTo>
                    <a:pt x="1" y="209"/>
                    <a:pt x="61" y="270"/>
                    <a:pt x="135" y="270"/>
                  </a:cubicBezTo>
                  <a:lnTo>
                    <a:pt x="2776" y="270"/>
                  </a:lnTo>
                  <a:cubicBezTo>
                    <a:pt x="2850" y="270"/>
                    <a:pt x="2912" y="209"/>
                    <a:pt x="2912" y="135"/>
                  </a:cubicBezTo>
                  <a:cubicBezTo>
                    <a:pt x="2912" y="61"/>
                    <a:pt x="2851" y="1"/>
                    <a:pt x="27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4" name="Google Shape;764;p49"/>
          <p:cNvGrpSpPr/>
          <p:nvPr/>
        </p:nvGrpSpPr>
        <p:grpSpPr>
          <a:xfrm>
            <a:off x="7106399" y="2102014"/>
            <a:ext cx="1184252" cy="1282420"/>
            <a:chOff x="3330225" y="2727100"/>
            <a:chExt cx="1565850" cy="1695650"/>
          </a:xfrm>
        </p:grpSpPr>
        <p:sp>
          <p:nvSpPr>
            <p:cNvPr id="765" name="Google Shape;765;p49"/>
            <p:cNvSpPr/>
            <p:nvPr/>
          </p:nvSpPr>
          <p:spPr>
            <a:xfrm>
              <a:off x="3802300" y="2727100"/>
              <a:ext cx="1093775" cy="1695650"/>
            </a:xfrm>
            <a:custGeom>
              <a:avLst/>
              <a:gdLst/>
              <a:ahLst/>
              <a:cxnLst/>
              <a:rect l="l" t="t" r="r" b="b"/>
              <a:pathLst>
                <a:path w="43751" h="67826" extrusionOk="0">
                  <a:moveTo>
                    <a:pt x="4559" y="1"/>
                  </a:moveTo>
                  <a:cubicBezTo>
                    <a:pt x="4500" y="1"/>
                    <a:pt x="4442" y="3"/>
                    <a:pt x="4383" y="8"/>
                  </a:cubicBezTo>
                  <a:lnTo>
                    <a:pt x="1" y="367"/>
                  </a:lnTo>
                  <a:lnTo>
                    <a:pt x="37043" y="39288"/>
                  </a:lnTo>
                  <a:lnTo>
                    <a:pt x="16103" y="67826"/>
                  </a:lnTo>
                  <a:lnTo>
                    <a:pt x="20501" y="67540"/>
                  </a:lnTo>
                  <a:cubicBezTo>
                    <a:pt x="21117" y="67499"/>
                    <a:pt x="21686" y="67197"/>
                    <a:pt x="22066" y="66710"/>
                  </a:cubicBezTo>
                  <a:lnTo>
                    <a:pt x="43078" y="39695"/>
                  </a:lnTo>
                  <a:cubicBezTo>
                    <a:pt x="43750" y="38829"/>
                    <a:pt x="43669" y="37598"/>
                    <a:pt x="42888" y="36830"/>
                  </a:cubicBezTo>
                  <a:lnTo>
                    <a:pt x="6073" y="621"/>
                  </a:lnTo>
                  <a:cubicBezTo>
                    <a:pt x="5667" y="222"/>
                    <a:pt x="5123" y="1"/>
                    <a:pt x="45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9"/>
            <p:cNvSpPr/>
            <p:nvPr/>
          </p:nvSpPr>
          <p:spPr>
            <a:xfrm>
              <a:off x="3330225" y="2736275"/>
              <a:ext cx="1441600" cy="1686475"/>
            </a:xfrm>
            <a:custGeom>
              <a:avLst/>
              <a:gdLst/>
              <a:ahLst/>
              <a:cxnLst/>
              <a:rect l="l" t="t" r="r" b="b"/>
              <a:pathLst>
                <a:path w="57664" h="67459" extrusionOk="0">
                  <a:moveTo>
                    <a:pt x="18556" y="0"/>
                  </a:moveTo>
                  <a:cubicBezTo>
                    <a:pt x="17739" y="0"/>
                    <a:pt x="16929" y="407"/>
                    <a:pt x="16462" y="1180"/>
                  </a:cubicBezTo>
                  <a:lnTo>
                    <a:pt x="561" y="27532"/>
                  </a:lnTo>
                  <a:cubicBezTo>
                    <a:pt x="0" y="28461"/>
                    <a:pt x="120" y="29648"/>
                    <a:pt x="855" y="30446"/>
                  </a:cubicBezTo>
                  <a:lnTo>
                    <a:pt x="11200" y="41684"/>
                  </a:lnTo>
                  <a:cubicBezTo>
                    <a:pt x="11615" y="42135"/>
                    <a:pt x="11845" y="42726"/>
                    <a:pt x="11845" y="43338"/>
                  </a:cubicBezTo>
                  <a:lnTo>
                    <a:pt x="11845" y="53301"/>
                  </a:lnTo>
                  <a:cubicBezTo>
                    <a:pt x="11845" y="54676"/>
                    <a:pt x="12967" y="55744"/>
                    <a:pt x="14281" y="55744"/>
                  </a:cubicBezTo>
                  <a:cubicBezTo>
                    <a:pt x="14442" y="55744"/>
                    <a:pt x="14606" y="55728"/>
                    <a:pt x="14772" y="55694"/>
                  </a:cubicBezTo>
                  <a:lnTo>
                    <a:pt x="21041" y="54423"/>
                  </a:lnTo>
                  <a:cubicBezTo>
                    <a:pt x="21203" y="54390"/>
                    <a:pt x="21365" y="54374"/>
                    <a:pt x="21526" y="54374"/>
                  </a:cubicBezTo>
                  <a:cubicBezTo>
                    <a:pt x="22209" y="54374"/>
                    <a:pt x="22869" y="54660"/>
                    <a:pt x="23337" y="55177"/>
                  </a:cubicBezTo>
                  <a:lnTo>
                    <a:pt x="33726" y="66656"/>
                  </a:lnTo>
                  <a:cubicBezTo>
                    <a:pt x="34212" y="67193"/>
                    <a:pt x="34874" y="67458"/>
                    <a:pt x="35534" y="67458"/>
                  </a:cubicBezTo>
                  <a:cubicBezTo>
                    <a:pt x="36261" y="67458"/>
                    <a:pt x="36986" y="67137"/>
                    <a:pt x="37472" y="66504"/>
                  </a:cubicBezTo>
                  <a:lnTo>
                    <a:pt x="56924" y="41162"/>
                  </a:lnTo>
                  <a:cubicBezTo>
                    <a:pt x="57664" y="40197"/>
                    <a:pt x="57583" y="38837"/>
                    <a:pt x="56733" y="37968"/>
                  </a:cubicBezTo>
                  <a:lnTo>
                    <a:pt x="20298" y="734"/>
                  </a:lnTo>
                  <a:cubicBezTo>
                    <a:pt x="19813" y="239"/>
                    <a:pt x="19182" y="0"/>
                    <a:pt x="18556" y="0"/>
                  </a:cubicBez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65835F6-2A10-FC41-BC23-ECE10F944E8B}"/>
              </a:ext>
            </a:extLst>
          </p:cNvPr>
          <p:cNvSpPr txBox="1"/>
          <p:nvPr/>
        </p:nvSpPr>
        <p:spPr>
          <a:xfrm>
            <a:off x="8896865" y="4794620"/>
            <a:ext cx="181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51"/>
          <p:cNvSpPr/>
          <p:nvPr/>
        </p:nvSpPr>
        <p:spPr>
          <a:xfrm rot="10800000">
            <a:off x="6286950" y="1280325"/>
            <a:ext cx="1942800" cy="1941900"/>
          </a:xfrm>
          <a:prstGeom prst="ellipse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51"/>
          <p:cNvSpPr txBox="1">
            <a:spLocks noGrp="1"/>
          </p:cNvSpPr>
          <p:nvPr>
            <p:ph type="title"/>
          </p:nvPr>
        </p:nvSpPr>
        <p:spPr>
          <a:xfrm>
            <a:off x="128820" y="171330"/>
            <a:ext cx="7433208" cy="9588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320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Hofstede's 5 dimensions of culture</a:t>
            </a:r>
            <a:r>
              <a:rPr lang="en-GB" sz="3200" dirty="0">
                <a:solidFill>
                  <a:schemeClr val="bg1"/>
                </a:solidFill>
              </a:rPr>
              <a:t/>
            </a:r>
            <a:br>
              <a:rPr lang="en-GB" sz="3200" dirty="0">
                <a:solidFill>
                  <a:schemeClr val="bg1"/>
                </a:solidFill>
              </a:rPr>
            </a:br>
            <a:endParaRPr dirty="0">
              <a:solidFill>
                <a:schemeClr val="bg1"/>
              </a:solidFill>
            </a:endParaRPr>
          </a:p>
        </p:txBody>
      </p:sp>
      <p:sp>
        <p:nvSpPr>
          <p:cNvPr id="779" name="Google Shape;779;p51"/>
          <p:cNvSpPr txBox="1">
            <a:spLocks noGrp="1"/>
          </p:cNvSpPr>
          <p:nvPr>
            <p:ph type="subTitle" idx="1"/>
          </p:nvPr>
        </p:nvSpPr>
        <p:spPr>
          <a:xfrm rot="-237">
            <a:off x="1138675" y="2231959"/>
            <a:ext cx="4352700" cy="14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Power distance.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Uncertainty avoidance.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Individualism-collectivism.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Masculinity-femininity.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Time orientation.</a:t>
            </a:r>
          </a:p>
        </p:txBody>
      </p:sp>
      <p:grpSp>
        <p:nvGrpSpPr>
          <p:cNvPr id="780" name="Google Shape;780;p51"/>
          <p:cNvGrpSpPr/>
          <p:nvPr/>
        </p:nvGrpSpPr>
        <p:grpSpPr>
          <a:xfrm>
            <a:off x="6049367" y="1492916"/>
            <a:ext cx="2103895" cy="3650586"/>
            <a:chOff x="3428125" y="379975"/>
            <a:chExt cx="962925" cy="1670825"/>
          </a:xfrm>
        </p:grpSpPr>
        <p:sp>
          <p:nvSpPr>
            <p:cNvPr id="781" name="Google Shape;781;p51"/>
            <p:cNvSpPr/>
            <p:nvPr/>
          </p:nvSpPr>
          <p:spPr>
            <a:xfrm>
              <a:off x="3746350" y="1778675"/>
              <a:ext cx="179025" cy="272125"/>
            </a:xfrm>
            <a:custGeom>
              <a:avLst/>
              <a:gdLst/>
              <a:ahLst/>
              <a:cxnLst/>
              <a:rect l="l" t="t" r="r" b="b"/>
              <a:pathLst>
                <a:path w="7161" h="10885" extrusionOk="0">
                  <a:moveTo>
                    <a:pt x="3403" y="0"/>
                  </a:moveTo>
                  <a:lnTo>
                    <a:pt x="3403" y="1"/>
                  </a:lnTo>
                  <a:lnTo>
                    <a:pt x="3403" y="1"/>
                  </a:lnTo>
                  <a:lnTo>
                    <a:pt x="3403" y="0"/>
                  </a:lnTo>
                  <a:close/>
                  <a:moveTo>
                    <a:pt x="3403" y="1"/>
                  </a:moveTo>
                  <a:lnTo>
                    <a:pt x="3982" y="7803"/>
                  </a:lnTo>
                  <a:cubicBezTo>
                    <a:pt x="4029" y="8432"/>
                    <a:pt x="3659" y="9019"/>
                    <a:pt x="3069" y="9248"/>
                  </a:cubicBezTo>
                  <a:lnTo>
                    <a:pt x="303" y="10318"/>
                  </a:lnTo>
                  <a:cubicBezTo>
                    <a:pt x="1" y="10434"/>
                    <a:pt x="84" y="10885"/>
                    <a:pt x="409" y="10885"/>
                  </a:cubicBezTo>
                  <a:lnTo>
                    <a:pt x="6267" y="10885"/>
                  </a:lnTo>
                  <a:cubicBezTo>
                    <a:pt x="6829" y="10885"/>
                    <a:pt x="7161" y="10255"/>
                    <a:pt x="6845" y="9791"/>
                  </a:cubicBezTo>
                  <a:cubicBezTo>
                    <a:pt x="6595" y="9425"/>
                    <a:pt x="6379" y="9011"/>
                    <a:pt x="6324" y="8621"/>
                  </a:cubicBezTo>
                  <a:cubicBezTo>
                    <a:pt x="6178" y="7573"/>
                    <a:pt x="6560" y="1"/>
                    <a:pt x="6560" y="1"/>
                  </a:cubicBezTo>
                  <a:close/>
                </a:path>
              </a:pathLst>
            </a:custGeom>
            <a:solidFill>
              <a:srgbClr val="E58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51"/>
            <p:cNvSpPr/>
            <p:nvPr/>
          </p:nvSpPr>
          <p:spPr>
            <a:xfrm>
              <a:off x="3746325" y="1989250"/>
              <a:ext cx="179050" cy="61550"/>
            </a:xfrm>
            <a:custGeom>
              <a:avLst/>
              <a:gdLst/>
              <a:ahLst/>
              <a:cxnLst/>
              <a:rect l="l" t="t" r="r" b="b"/>
              <a:pathLst>
                <a:path w="7162" h="2462" extrusionOk="0">
                  <a:moveTo>
                    <a:pt x="3888" y="1"/>
                  </a:moveTo>
                  <a:cubicBezTo>
                    <a:pt x="3745" y="370"/>
                    <a:pt x="3456" y="675"/>
                    <a:pt x="3069" y="825"/>
                  </a:cubicBezTo>
                  <a:lnTo>
                    <a:pt x="304" y="1895"/>
                  </a:lnTo>
                  <a:cubicBezTo>
                    <a:pt x="1" y="2011"/>
                    <a:pt x="85" y="2462"/>
                    <a:pt x="410" y="2462"/>
                  </a:cubicBezTo>
                  <a:lnTo>
                    <a:pt x="6268" y="2462"/>
                  </a:lnTo>
                  <a:cubicBezTo>
                    <a:pt x="6830" y="2462"/>
                    <a:pt x="7162" y="1832"/>
                    <a:pt x="6844" y="1368"/>
                  </a:cubicBezTo>
                  <a:cubicBezTo>
                    <a:pt x="6700" y="1154"/>
                    <a:pt x="6566" y="923"/>
                    <a:pt x="6469" y="691"/>
                  </a:cubicBezTo>
                  <a:cubicBezTo>
                    <a:pt x="6195" y="847"/>
                    <a:pt x="5874" y="978"/>
                    <a:pt x="5554" y="978"/>
                  </a:cubicBezTo>
                  <a:cubicBezTo>
                    <a:pt x="5280" y="978"/>
                    <a:pt x="5008" y="882"/>
                    <a:pt x="4767" y="623"/>
                  </a:cubicBezTo>
                  <a:cubicBezTo>
                    <a:pt x="4432" y="263"/>
                    <a:pt x="4116" y="88"/>
                    <a:pt x="38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1"/>
            <p:cNvSpPr/>
            <p:nvPr/>
          </p:nvSpPr>
          <p:spPr>
            <a:xfrm>
              <a:off x="4170325" y="1778675"/>
              <a:ext cx="220725" cy="272125"/>
            </a:xfrm>
            <a:custGeom>
              <a:avLst/>
              <a:gdLst/>
              <a:ahLst/>
              <a:cxnLst/>
              <a:rect l="l" t="t" r="r" b="b"/>
              <a:pathLst>
                <a:path w="8829" h="10885" extrusionOk="0">
                  <a:moveTo>
                    <a:pt x="1" y="0"/>
                  </a:moveTo>
                  <a:cubicBezTo>
                    <a:pt x="1" y="0"/>
                    <a:pt x="2271" y="6160"/>
                    <a:pt x="2684" y="7792"/>
                  </a:cubicBezTo>
                  <a:cubicBezTo>
                    <a:pt x="2920" y="8723"/>
                    <a:pt x="2847" y="9599"/>
                    <a:pt x="2741" y="10179"/>
                  </a:cubicBezTo>
                  <a:cubicBezTo>
                    <a:pt x="2674" y="10547"/>
                    <a:pt x="2955" y="10885"/>
                    <a:pt x="3330" y="10885"/>
                  </a:cubicBezTo>
                  <a:lnTo>
                    <a:pt x="8506" y="10885"/>
                  </a:lnTo>
                  <a:cubicBezTo>
                    <a:pt x="8719" y="10885"/>
                    <a:pt x="8829" y="10621"/>
                    <a:pt x="8672" y="10476"/>
                  </a:cubicBezTo>
                  <a:cubicBezTo>
                    <a:pt x="8282" y="10115"/>
                    <a:pt x="7630" y="9852"/>
                    <a:pt x="7111" y="9686"/>
                  </a:cubicBezTo>
                  <a:cubicBezTo>
                    <a:pt x="6571" y="9514"/>
                    <a:pt x="6098" y="9180"/>
                    <a:pt x="5762" y="8723"/>
                  </a:cubicBezTo>
                  <a:lnTo>
                    <a:pt x="5409" y="8242"/>
                  </a:lnTo>
                  <a:cubicBezTo>
                    <a:pt x="5074" y="7786"/>
                    <a:pt x="4849" y="7259"/>
                    <a:pt x="4753" y="6702"/>
                  </a:cubicBezTo>
                  <a:lnTo>
                    <a:pt x="3585" y="0"/>
                  </a:lnTo>
                  <a:close/>
                </a:path>
              </a:pathLst>
            </a:custGeom>
            <a:solidFill>
              <a:srgbClr val="E58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51"/>
            <p:cNvSpPr/>
            <p:nvPr/>
          </p:nvSpPr>
          <p:spPr>
            <a:xfrm>
              <a:off x="4237150" y="1991850"/>
              <a:ext cx="153875" cy="58925"/>
            </a:xfrm>
            <a:custGeom>
              <a:avLst/>
              <a:gdLst/>
              <a:ahLst/>
              <a:cxnLst/>
              <a:rect l="l" t="t" r="r" b="b"/>
              <a:pathLst>
                <a:path w="6155" h="2357" extrusionOk="0">
                  <a:moveTo>
                    <a:pt x="2945" y="0"/>
                  </a:moveTo>
                  <a:cubicBezTo>
                    <a:pt x="2565" y="115"/>
                    <a:pt x="2241" y="330"/>
                    <a:pt x="2032" y="629"/>
                  </a:cubicBezTo>
                  <a:cubicBezTo>
                    <a:pt x="1825" y="925"/>
                    <a:pt x="1546" y="1056"/>
                    <a:pt x="1235" y="1056"/>
                  </a:cubicBezTo>
                  <a:cubicBezTo>
                    <a:pt x="899" y="1056"/>
                    <a:pt x="525" y="902"/>
                    <a:pt x="167" y="635"/>
                  </a:cubicBezTo>
                  <a:cubicBezTo>
                    <a:pt x="161" y="1025"/>
                    <a:pt x="119" y="1373"/>
                    <a:pt x="68" y="1652"/>
                  </a:cubicBezTo>
                  <a:cubicBezTo>
                    <a:pt x="1" y="2019"/>
                    <a:pt x="282" y="2357"/>
                    <a:pt x="656" y="2357"/>
                  </a:cubicBezTo>
                  <a:lnTo>
                    <a:pt x="5833" y="2357"/>
                  </a:lnTo>
                  <a:cubicBezTo>
                    <a:pt x="6046" y="2357"/>
                    <a:pt x="6154" y="2094"/>
                    <a:pt x="5999" y="1949"/>
                  </a:cubicBezTo>
                  <a:cubicBezTo>
                    <a:pt x="5609" y="1588"/>
                    <a:pt x="4957" y="1325"/>
                    <a:pt x="4437" y="1159"/>
                  </a:cubicBezTo>
                  <a:cubicBezTo>
                    <a:pt x="3898" y="987"/>
                    <a:pt x="3425" y="653"/>
                    <a:pt x="3089" y="196"/>
                  </a:cubicBezTo>
                  <a:lnTo>
                    <a:pt x="29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51"/>
            <p:cNvSpPr/>
            <p:nvPr/>
          </p:nvSpPr>
          <p:spPr>
            <a:xfrm>
              <a:off x="3788500" y="936825"/>
              <a:ext cx="478475" cy="851925"/>
            </a:xfrm>
            <a:custGeom>
              <a:avLst/>
              <a:gdLst/>
              <a:ahLst/>
              <a:cxnLst/>
              <a:rect l="l" t="t" r="r" b="b"/>
              <a:pathLst>
                <a:path w="19139" h="34077" extrusionOk="0">
                  <a:moveTo>
                    <a:pt x="2630" y="0"/>
                  </a:moveTo>
                  <a:cubicBezTo>
                    <a:pt x="1534" y="3872"/>
                    <a:pt x="0" y="6027"/>
                    <a:pt x="365" y="13990"/>
                  </a:cubicBezTo>
                  <a:cubicBezTo>
                    <a:pt x="730" y="21951"/>
                    <a:pt x="1425" y="34076"/>
                    <a:pt x="1425" y="34076"/>
                  </a:cubicBezTo>
                  <a:lnTo>
                    <a:pt x="8396" y="34076"/>
                  </a:lnTo>
                  <a:lnTo>
                    <a:pt x="6501" y="6903"/>
                  </a:lnTo>
                  <a:lnTo>
                    <a:pt x="11651" y="34076"/>
                  </a:lnTo>
                  <a:lnTo>
                    <a:pt x="19138" y="34076"/>
                  </a:lnTo>
                  <a:cubicBezTo>
                    <a:pt x="19138" y="34076"/>
                    <a:pt x="18809" y="30534"/>
                    <a:pt x="17823" y="27392"/>
                  </a:cubicBezTo>
                  <a:cubicBezTo>
                    <a:pt x="16837" y="24252"/>
                    <a:pt x="16216" y="20782"/>
                    <a:pt x="15851" y="16253"/>
                  </a:cubicBezTo>
                  <a:cubicBezTo>
                    <a:pt x="15486" y="11724"/>
                    <a:pt x="12856" y="3324"/>
                    <a:pt x="115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51"/>
            <p:cNvSpPr/>
            <p:nvPr/>
          </p:nvSpPr>
          <p:spPr>
            <a:xfrm>
              <a:off x="3844275" y="936825"/>
              <a:ext cx="277125" cy="131150"/>
            </a:xfrm>
            <a:custGeom>
              <a:avLst/>
              <a:gdLst/>
              <a:ahLst/>
              <a:cxnLst/>
              <a:rect l="l" t="t" r="r" b="b"/>
              <a:pathLst>
                <a:path w="11085" h="5246" extrusionOk="0">
                  <a:moveTo>
                    <a:pt x="399" y="0"/>
                  </a:moveTo>
                  <a:cubicBezTo>
                    <a:pt x="271" y="452"/>
                    <a:pt x="137" y="880"/>
                    <a:pt x="1" y="1297"/>
                  </a:cubicBezTo>
                  <a:cubicBezTo>
                    <a:pt x="675" y="1930"/>
                    <a:pt x="1874" y="2385"/>
                    <a:pt x="4270" y="2558"/>
                  </a:cubicBezTo>
                  <a:cubicBezTo>
                    <a:pt x="6787" y="2738"/>
                    <a:pt x="7942" y="5245"/>
                    <a:pt x="10537" y="5245"/>
                  </a:cubicBezTo>
                  <a:cubicBezTo>
                    <a:pt x="10712" y="5245"/>
                    <a:pt x="10895" y="5234"/>
                    <a:pt x="11084" y="5209"/>
                  </a:cubicBezTo>
                  <a:cubicBezTo>
                    <a:pt x="10425" y="3089"/>
                    <a:pt x="9765" y="1209"/>
                    <a:pt x="9274" y="0"/>
                  </a:cubicBezTo>
                  <a:close/>
                </a:path>
              </a:pathLst>
            </a:custGeom>
            <a:solidFill>
              <a:schemeClr val="dk1">
                <a:alpha val="2458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51"/>
            <p:cNvSpPr/>
            <p:nvPr/>
          </p:nvSpPr>
          <p:spPr>
            <a:xfrm>
              <a:off x="3948275" y="945950"/>
              <a:ext cx="2775" cy="163475"/>
            </a:xfrm>
            <a:custGeom>
              <a:avLst/>
              <a:gdLst/>
              <a:ahLst/>
              <a:cxnLst/>
              <a:rect l="l" t="t" r="r" b="b"/>
              <a:pathLst>
                <a:path w="111" h="6539" fill="none" extrusionOk="0">
                  <a:moveTo>
                    <a:pt x="110" y="6538"/>
                  </a:moveTo>
                  <a:lnTo>
                    <a:pt x="0" y="1"/>
                  </a:lnTo>
                </a:path>
              </a:pathLst>
            </a:custGeom>
            <a:noFill/>
            <a:ln w="150" cap="flat" cmpd="sng">
              <a:solidFill>
                <a:srgbClr val="4C2B1E"/>
              </a:solidFill>
              <a:prstDash val="solid"/>
              <a:miter lim="10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51"/>
            <p:cNvSpPr/>
            <p:nvPr/>
          </p:nvSpPr>
          <p:spPr>
            <a:xfrm>
              <a:off x="3926975" y="945950"/>
              <a:ext cx="24075" cy="130300"/>
            </a:xfrm>
            <a:custGeom>
              <a:avLst/>
              <a:gdLst/>
              <a:ahLst/>
              <a:cxnLst/>
              <a:rect l="l" t="t" r="r" b="b"/>
              <a:pathLst>
                <a:path w="963" h="5212" fill="none" extrusionOk="0">
                  <a:moveTo>
                    <a:pt x="0" y="1"/>
                  </a:moveTo>
                  <a:lnTo>
                    <a:pt x="0" y="3677"/>
                  </a:lnTo>
                  <a:cubicBezTo>
                    <a:pt x="0" y="4920"/>
                    <a:pt x="962" y="5212"/>
                    <a:pt x="962" y="5212"/>
                  </a:cubicBezTo>
                </a:path>
              </a:pathLst>
            </a:custGeom>
            <a:noFill/>
            <a:ln w="150" cap="flat" cmpd="sng">
              <a:solidFill>
                <a:srgbClr val="4C2B1E"/>
              </a:solidFill>
              <a:prstDash val="solid"/>
              <a:miter lim="10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51"/>
            <p:cNvSpPr/>
            <p:nvPr/>
          </p:nvSpPr>
          <p:spPr>
            <a:xfrm>
              <a:off x="4040175" y="936825"/>
              <a:ext cx="75700" cy="112700"/>
            </a:xfrm>
            <a:custGeom>
              <a:avLst/>
              <a:gdLst/>
              <a:ahLst/>
              <a:cxnLst/>
              <a:rect l="l" t="t" r="r" b="b"/>
              <a:pathLst>
                <a:path w="3028" h="4508" extrusionOk="0">
                  <a:moveTo>
                    <a:pt x="0" y="0"/>
                  </a:moveTo>
                  <a:cubicBezTo>
                    <a:pt x="38" y="743"/>
                    <a:pt x="365" y="3381"/>
                    <a:pt x="3027" y="4508"/>
                  </a:cubicBezTo>
                  <a:cubicBezTo>
                    <a:pt x="2444" y="2677"/>
                    <a:pt x="1874" y="1073"/>
                    <a:pt x="1438" y="0"/>
                  </a:cubicBezTo>
                  <a:close/>
                </a:path>
              </a:pathLst>
            </a:custGeom>
            <a:solidFill>
              <a:schemeClr val="dk1">
                <a:alpha val="2458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51"/>
            <p:cNvSpPr/>
            <p:nvPr/>
          </p:nvSpPr>
          <p:spPr>
            <a:xfrm>
              <a:off x="3883575" y="379975"/>
              <a:ext cx="228175" cy="180000"/>
            </a:xfrm>
            <a:custGeom>
              <a:avLst/>
              <a:gdLst/>
              <a:ahLst/>
              <a:cxnLst/>
              <a:rect l="l" t="t" r="r" b="b"/>
              <a:pathLst>
                <a:path w="9127" h="7200" extrusionOk="0">
                  <a:moveTo>
                    <a:pt x="5376" y="0"/>
                  </a:moveTo>
                  <a:cubicBezTo>
                    <a:pt x="4785" y="0"/>
                    <a:pt x="4439" y="157"/>
                    <a:pt x="4439" y="157"/>
                  </a:cubicBezTo>
                  <a:lnTo>
                    <a:pt x="3666" y="318"/>
                  </a:lnTo>
                  <a:cubicBezTo>
                    <a:pt x="3513" y="347"/>
                    <a:pt x="3357" y="350"/>
                    <a:pt x="3197" y="350"/>
                  </a:cubicBezTo>
                  <a:cubicBezTo>
                    <a:pt x="3163" y="350"/>
                    <a:pt x="3128" y="350"/>
                    <a:pt x="3093" y="350"/>
                  </a:cubicBezTo>
                  <a:cubicBezTo>
                    <a:pt x="2703" y="350"/>
                    <a:pt x="2286" y="365"/>
                    <a:pt x="1813" y="736"/>
                  </a:cubicBezTo>
                  <a:cubicBezTo>
                    <a:pt x="1101" y="1292"/>
                    <a:pt x="1055" y="2228"/>
                    <a:pt x="1338" y="3403"/>
                  </a:cubicBezTo>
                  <a:cubicBezTo>
                    <a:pt x="1621" y="4579"/>
                    <a:pt x="1247" y="5109"/>
                    <a:pt x="698" y="5593"/>
                  </a:cubicBezTo>
                  <a:cubicBezTo>
                    <a:pt x="457" y="5806"/>
                    <a:pt x="282" y="6084"/>
                    <a:pt x="168" y="6354"/>
                  </a:cubicBezTo>
                  <a:cubicBezTo>
                    <a:pt x="0" y="6756"/>
                    <a:pt x="306" y="7200"/>
                    <a:pt x="742" y="7200"/>
                  </a:cubicBezTo>
                  <a:lnTo>
                    <a:pt x="8916" y="7200"/>
                  </a:lnTo>
                  <a:cubicBezTo>
                    <a:pt x="8916" y="7200"/>
                    <a:pt x="9126" y="6570"/>
                    <a:pt x="8742" y="5137"/>
                  </a:cubicBezTo>
                  <a:cubicBezTo>
                    <a:pt x="8359" y="3703"/>
                    <a:pt x="7747" y="3785"/>
                    <a:pt x="7519" y="2488"/>
                  </a:cubicBezTo>
                  <a:cubicBezTo>
                    <a:pt x="7290" y="1192"/>
                    <a:pt x="7037" y="240"/>
                    <a:pt x="6003" y="57"/>
                  </a:cubicBezTo>
                  <a:cubicBezTo>
                    <a:pt x="5772" y="16"/>
                    <a:pt x="5562" y="0"/>
                    <a:pt x="53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51"/>
            <p:cNvSpPr/>
            <p:nvPr/>
          </p:nvSpPr>
          <p:spPr>
            <a:xfrm>
              <a:off x="3428125" y="518750"/>
              <a:ext cx="485950" cy="362600"/>
            </a:xfrm>
            <a:custGeom>
              <a:avLst/>
              <a:gdLst/>
              <a:ahLst/>
              <a:cxnLst/>
              <a:rect l="l" t="t" r="r" b="b"/>
              <a:pathLst>
                <a:path w="19438" h="14504" extrusionOk="0">
                  <a:moveTo>
                    <a:pt x="1798" y="1"/>
                  </a:moveTo>
                  <a:cubicBezTo>
                    <a:pt x="987" y="1"/>
                    <a:pt x="61" y="33"/>
                    <a:pt x="61" y="33"/>
                  </a:cubicBezTo>
                  <a:cubicBezTo>
                    <a:pt x="61" y="33"/>
                    <a:pt x="1" y="312"/>
                    <a:pt x="378" y="349"/>
                  </a:cubicBezTo>
                  <a:cubicBezTo>
                    <a:pt x="755" y="385"/>
                    <a:pt x="1936" y="410"/>
                    <a:pt x="1936" y="410"/>
                  </a:cubicBezTo>
                  <a:cubicBezTo>
                    <a:pt x="1936" y="410"/>
                    <a:pt x="1631" y="1190"/>
                    <a:pt x="1583" y="1530"/>
                  </a:cubicBezTo>
                  <a:cubicBezTo>
                    <a:pt x="1539" y="1835"/>
                    <a:pt x="2041" y="2344"/>
                    <a:pt x="2862" y="2344"/>
                  </a:cubicBezTo>
                  <a:cubicBezTo>
                    <a:pt x="2959" y="2344"/>
                    <a:pt x="3060" y="2337"/>
                    <a:pt x="3166" y="2322"/>
                  </a:cubicBezTo>
                  <a:cubicBezTo>
                    <a:pt x="3166" y="2322"/>
                    <a:pt x="6343" y="8202"/>
                    <a:pt x="7220" y="9966"/>
                  </a:cubicBezTo>
                  <a:cubicBezTo>
                    <a:pt x="8096" y="11732"/>
                    <a:pt x="8901" y="13351"/>
                    <a:pt x="10653" y="14240"/>
                  </a:cubicBezTo>
                  <a:cubicBezTo>
                    <a:pt x="11016" y="14424"/>
                    <a:pt x="11380" y="14504"/>
                    <a:pt x="11738" y="14504"/>
                  </a:cubicBezTo>
                  <a:cubicBezTo>
                    <a:pt x="13113" y="14504"/>
                    <a:pt x="14413" y="13335"/>
                    <a:pt x="15291" y="12390"/>
                  </a:cubicBezTo>
                  <a:cubicBezTo>
                    <a:pt x="16399" y="11196"/>
                    <a:pt x="18286" y="9480"/>
                    <a:pt x="18286" y="9480"/>
                  </a:cubicBezTo>
                  <a:lnTo>
                    <a:pt x="19437" y="2589"/>
                  </a:lnTo>
                  <a:lnTo>
                    <a:pt x="19437" y="2589"/>
                  </a:lnTo>
                  <a:cubicBezTo>
                    <a:pt x="18140" y="3028"/>
                    <a:pt x="11931" y="9771"/>
                    <a:pt x="11931" y="9771"/>
                  </a:cubicBezTo>
                  <a:lnTo>
                    <a:pt x="4919" y="1895"/>
                  </a:lnTo>
                  <a:cubicBezTo>
                    <a:pt x="4919" y="1895"/>
                    <a:pt x="3458" y="106"/>
                    <a:pt x="2801" y="33"/>
                  </a:cubicBezTo>
                  <a:cubicBezTo>
                    <a:pt x="2582" y="9"/>
                    <a:pt x="2204" y="1"/>
                    <a:pt x="1798" y="1"/>
                  </a:cubicBezTo>
                  <a:close/>
                </a:path>
              </a:pathLst>
            </a:custGeom>
            <a:solidFill>
              <a:srgbClr val="E58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1"/>
            <p:cNvSpPr/>
            <p:nvPr/>
          </p:nvSpPr>
          <p:spPr>
            <a:xfrm>
              <a:off x="3842800" y="573200"/>
              <a:ext cx="277650" cy="379625"/>
            </a:xfrm>
            <a:custGeom>
              <a:avLst/>
              <a:gdLst/>
              <a:ahLst/>
              <a:cxnLst/>
              <a:rect l="l" t="t" r="r" b="b"/>
              <a:pathLst>
                <a:path w="11106" h="15185" extrusionOk="0">
                  <a:moveTo>
                    <a:pt x="8237" y="1"/>
                  </a:moveTo>
                  <a:lnTo>
                    <a:pt x="4055" y="119"/>
                  </a:lnTo>
                  <a:lnTo>
                    <a:pt x="2850" y="411"/>
                  </a:lnTo>
                  <a:cubicBezTo>
                    <a:pt x="2850" y="411"/>
                    <a:pt x="2722" y="996"/>
                    <a:pt x="2229" y="2566"/>
                  </a:cubicBezTo>
                  <a:cubicBezTo>
                    <a:pt x="1736" y="4137"/>
                    <a:pt x="403" y="4776"/>
                    <a:pt x="202" y="6236"/>
                  </a:cubicBezTo>
                  <a:cubicBezTo>
                    <a:pt x="1" y="7697"/>
                    <a:pt x="933" y="8045"/>
                    <a:pt x="1115" y="9268"/>
                  </a:cubicBezTo>
                  <a:cubicBezTo>
                    <a:pt x="1298" y="10492"/>
                    <a:pt x="20" y="15185"/>
                    <a:pt x="20" y="15185"/>
                  </a:cubicBezTo>
                  <a:lnTo>
                    <a:pt x="9935" y="15185"/>
                  </a:lnTo>
                  <a:cubicBezTo>
                    <a:pt x="9406" y="14417"/>
                    <a:pt x="8913" y="12829"/>
                    <a:pt x="9059" y="11405"/>
                  </a:cubicBezTo>
                  <a:cubicBezTo>
                    <a:pt x="9205" y="9981"/>
                    <a:pt x="11105" y="6598"/>
                    <a:pt x="11105" y="6598"/>
                  </a:cubicBezTo>
                  <a:lnTo>
                    <a:pt x="9972" y="668"/>
                  </a:lnTo>
                  <a:lnTo>
                    <a:pt x="82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51"/>
            <p:cNvSpPr/>
            <p:nvPr/>
          </p:nvSpPr>
          <p:spPr>
            <a:xfrm>
              <a:off x="3954525" y="658625"/>
              <a:ext cx="165925" cy="294200"/>
            </a:xfrm>
            <a:custGeom>
              <a:avLst/>
              <a:gdLst/>
              <a:ahLst/>
              <a:cxnLst/>
              <a:rect l="l" t="t" r="r" b="b"/>
              <a:pathLst>
                <a:path w="6637" h="11768" extrusionOk="0">
                  <a:moveTo>
                    <a:pt x="4282" y="1"/>
                  </a:moveTo>
                  <a:cubicBezTo>
                    <a:pt x="4282" y="1"/>
                    <a:pt x="3392" y="3072"/>
                    <a:pt x="1937" y="4176"/>
                  </a:cubicBezTo>
                  <a:cubicBezTo>
                    <a:pt x="483" y="5279"/>
                    <a:pt x="1" y="6158"/>
                    <a:pt x="1202" y="7917"/>
                  </a:cubicBezTo>
                  <a:cubicBezTo>
                    <a:pt x="2281" y="9499"/>
                    <a:pt x="3074" y="10278"/>
                    <a:pt x="3351" y="11768"/>
                  </a:cubicBezTo>
                  <a:lnTo>
                    <a:pt x="5466" y="11768"/>
                  </a:lnTo>
                  <a:cubicBezTo>
                    <a:pt x="4937" y="11000"/>
                    <a:pt x="4444" y="9412"/>
                    <a:pt x="4590" y="7988"/>
                  </a:cubicBezTo>
                  <a:cubicBezTo>
                    <a:pt x="4736" y="6563"/>
                    <a:pt x="6636" y="3181"/>
                    <a:pt x="6636" y="3181"/>
                  </a:cubicBezTo>
                  <a:lnTo>
                    <a:pt x="6161" y="694"/>
                  </a:lnTo>
                  <a:lnTo>
                    <a:pt x="4282" y="1"/>
                  </a:lnTo>
                  <a:close/>
                </a:path>
              </a:pathLst>
            </a:custGeom>
            <a:solidFill>
              <a:schemeClr val="dk1">
                <a:alpha val="2458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51"/>
            <p:cNvSpPr/>
            <p:nvPr/>
          </p:nvSpPr>
          <p:spPr>
            <a:xfrm>
              <a:off x="4033975" y="588150"/>
              <a:ext cx="278325" cy="444275"/>
            </a:xfrm>
            <a:custGeom>
              <a:avLst/>
              <a:gdLst/>
              <a:ahLst/>
              <a:cxnLst/>
              <a:rect l="l" t="t" r="r" b="b"/>
              <a:pathLst>
                <a:path w="11133" h="17771" extrusionOk="0">
                  <a:moveTo>
                    <a:pt x="2018" y="1"/>
                  </a:moveTo>
                  <a:cubicBezTo>
                    <a:pt x="525" y="1"/>
                    <a:pt x="0" y="5092"/>
                    <a:pt x="1443" y="6302"/>
                  </a:cubicBezTo>
                  <a:cubicBezTo>
                    <a:pt x="1861" y="6653"/>
                    <a:pt x="2263" y="6743"/>
                    <a:pt x="2564" y="6743"/>
                  </a:cubicBezTo>
                  <a:cubicBezTo>
                    <a:pt x="2877" y="6743"/>
                    <a:pt x="3082" y="6646"/>
                    <a:pt x="3082" y="6646"/>
                  </a:cubicBezTo>
                  <a:lnTo>
                    <a:pt x="6215" y="11391"/>
                  </a:lnTo>
                  <a:lnTo>
                    <a:pt x="857" y="16187"/>
                  </a:lnTo>
                  <a:cubicBezTo>
                    <a:pt x="1175" y="17024"/>
                    <a:pt x="2112" y="17770"/>
                    <a:pt x="2112" y="17770"/>
                  </a:cubicBezTo>
                  <a:cubicBezTo>
                    <a:pt x="2112" y="17770"/>
                    <a:pt x="7650" y="14873"/>
                    <a:pt x="9319" y="14045"/>
                  </a:cubicBezTo>
                  <a:cubicBezTo>
                    <a:pt x="10987" y="13217"/>
                    <a:pt x="11133" y="10856"/>
                    <a:pt x="10281" y="9565"/>
                  </a:cubicBezTo>
                  <a:cubicBezTo>
                    <a:pt x="9429" y="8274"/>
                    <a:pt x="7992" y="6253"/>
                    <a:pt x="6409" y="4282"/>
                  </a:cubicBezTo>
                  <a:cubicBezTo>
                    <a:pt x="4826" y="2310"/>
                    <a:pt x="3670" y="658"/>
                    <a:pt x="2325" y="70"/>
                  </a:cubicBezTo>
                  <a:cubicBezTo>
                    <a:pt x="2219" y="23"/>
                    <a:pt x="2116" y="1"/>
                    <a:pt x="2018" y="1"/>
                  </a:cubicBezTo>
                  <a:close/>
                </a:path>
              </a:pathLst>
            </a:custGeom>
            <a:solidFill>
              <a:srgbClr val="E58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51"/>
            <p:cNvSpPr/>
            <p:nvPr/>
          </p:nvSpPr>
          <p:spPr>
            <a:xfrm>
              <a:off x="4189325" y="840025"/>
              <a:ext cx="38375" cy="32925"/>
            </a:xfrm>
            <a:custGeom>
              <a:avLst/>
              <a:gdLst/>
              <a:ahLst/>
              <a:cxnLst/>
              <a:rect l="l" t="t" r="r" b="b"/>
              <a:pathLst>
                <a:path w="1535" h="1317" fill="none" extrusionOk="0">
                  <a:moveTo>
                    <a:pt x="1" y="1316"/>
                  </a:moveTo>
                  <a:lnTo>
                    <a:pt x="1535" y="1"/>
                  </a:lnTo>
                </a:path>
              </a:pathLst>
            </a:custGeom>
            <a:noFill/>
            <a:ln w="150" cap="flat" cmpd="sng">
              <a:solidFill>
                <a:srgbClr val="B83D3D"/>
              </a:solidFill>
              <a:prstDash val="solid"/>
              <a:miter lim="10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51"/>
            <p:cNvSpPr/>
            <p:nvPr/>
          </p:nvSpPr>
          <p:spPr>
            <a:xfrm>
              <a:off x="4052525" y="703925"/>
              <a:ext cx="58475" cy="52825"/>
            </a:xfrm>
            <a:custGeom>
              <a:avLst/>
              <a:gdLst/>
              <a:ahLst/>
              <a:cxnLst/>
              <a:rect l="l" t="t" r="r" b="b"/>
              <a:pathLst>
                <a:path w="2339" h="2113" extrusionOk="0">
                  <a:moveTo>
                    <a:pt x="621" y="1"/>
                  </a:moveTo>
                  <a:cubicBezTo>
                    <a:pt x="389" y="1"/>
                    <a:pt x="157" y="102"/>
                    <a:pt x="0" y="309"/>
                  </a:cubicBezTo>
                  <a:cubicBezTo>
                    <a:pt x="136" y="898"/>
                    <a:pt x="365" y="1389"/>
                    <a:pt x="701" y="1672"/>
                  </a:cubicBezTo>
                  <a:cubicBezTo>
                    <a:pt x="1119" y="2023"/>
                    <a:pt x="1520" y="2112"/>
                    <a:pt x="1820" y="2112"/>
                  </a:cubicBezTo>
                  <a:cubicBezTo>
                    <a:pt x="2134" y="2112"/>
                    <a:pt x="2339" y="2015"/>
                    <a:pt x="2339" y="2015"/>
                  </a:cubicBezTo>
                  <a:lnTo>
                    <a:pt x="1278" y="360"/>
                  </a:lnTo>
                  <a:cubicBezTo>
                    <a:pt x="1126" y="122"/>
                    <a:pt x="874" y="1"/>
                    <a:pt x="621" y="1"/>
                  </a:cubicBezTo>
                  <a:close/>
                </a:path>
              </a:pathLst>
            </a:custGeom>
            <a:solidFill>
              <a:srgbClr val="B8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51"/>
            <p:cNvSpPr/>
            <p:nvPr/>
          </p:nvSpPr>
          <p:spPr>
            <a:xfrm>
              <a:off x="3475750" y="529375"/>
              <a:ext cx="48200" cy="37450"/>
            </a:xfrm>
            <a:custGeom>
              <a:avLst/>
              <a:gdLst/>
              <a:ahLst/>
              <a:cxnLst/>
              <a:rect l="l" t="t" r="r" b="b"/>
              <a:pathLst>
                <a:path w="1928" h="1498" fill="none" extrusionOk="0">
                  <a:moveTo>
                    <a:pt x="722" y="1"/>
                  </a:moveTo>
                  <a:lnTo>
                    <a:pt x="1" y="1178"/>
                  </a:lnTo>
                  <a:lnTo>
                    <a:pt x="85" y="1224"/>
                  </a:lnTo>
                  <a:cubicBezTo>
                    <a:pt x="238" y="1306"/>
                    <a:pt x="425" y="1284"/>
                    <a:pt x="553" y="1169"/>
                  </a:cubicBezTo>
                  <a:lnTo>
                    <a:pt x="951" y="813"/>
                  </a:lnTo>
                  <a:cubicBezTo>
                    <a:pt x="951" y="813"/>
                    <a:pt x="1142" y="1498"/>
                    <a:pt x="1927" y="1361"/>
                  </a:cubicBezTo>
                </a:path>
              </a:pathLst>
            </a:custGeom>
            <a:noFill/>
            <a:ln w="150" cap="flat" cmpd="sng">
              <a:solidFill>
                <a:srgbClr val="B83D3D"/>
              </a:solidFill>
              <a:prstDash val="solid"/>
              <a:miter lim="10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51"/>
            <p:cNvSpPr/>
            <p:nvPr/>
          </p:nvSpPr>
          <p:spPr>
            <a:xfrm>
              <a:off x="4073700" y="1756775"/>
              <a:ext cx="193275" cy="31975"/>
            </a:xfrm>
            <a:custGeom>
              <a:avLst/>
              <a:gdLst/>
              <a:ahLst/>
              <a:cxnLst/>
              <a:rect l="l" t="t" r="r" b="b"/>
              <a:pathLst>
                <a:path w="7731" h="1279" extrusionOk="0">
                  <a:moveTo>
                    <a:pt x="1" y="0"/>
                  </a:moveTo>
                  <a:lnTo>
                    <a:pt x="243" y="1278"/>
                  </a:lnTo>
                  <a:lnTo>
                    <a:pt x="7730" y="1278"/>
                  </a:lnTo>
                  <a:cubicBezTo>
                    <a:pt x="7730" y="1278"/>
                    <a:pt x="7685" y="783"/>
                    <a:pt x="7576" y="0"/>
                  </a:cubicBezTo>
                  <a:close/>
                </a:path>
              </a:pathLst>
            </a:custGeom>
            <a:solidFill>
              <a:schemeClr val="dk1">
                <a:alpha val="2458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1"/>
            <p:cNvSpPr/>
            <p:nvPr/>
          </p:nvSpPr>
          <p:spPr>
            <a:xfrm>
              <a:off x="3822275" y="1756775"/>
              <a:ext cx="176175" cy="31975"/>
            </a:xfrm>
            <a:custGeom>
              <a:avLst/>
              <a:gdLst/>
              <a:ahLst/>
              <a:cxnLst/>
              <a:rect l="l" t="t" r="r" b="b"/>
              <a:pathLst>
                <a:path w="7047" h="1279" extrusionOk="0">
                  <a:moveTo>
                    <a:pt x="1" y="0"/>
                  </a:moveTo>
                  <a:cubicBezTo>
                    <a:pt x="47" y="811"/>
                    <a:pt x="74" y="1278"/>
                    <a:pt x="74" y="1278"/>
                  </a:cubicBezTo>
                  <a:lnTo>
                    <a:pt x="7046" y="1278"/>
                  </a:lnTo>
                  <a:lnTo>
                    <a:pt x="6956" y="0"/>
                  </a:lnTo>
                  <a:close/>
                </a:path>
              </a:pathLst>
            </a:custGeom>
            <a:solidFill>
              <a:schemeClr val="dk1">
                <a:alpha val="2458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1"/>
            <p:cNvSpPr/>
            <p:nvPr/>
          </p:nvSpPr>
          <p:spPr>
            <a:xfrm>
              <a:off x="3726375" y="730225"/>
              <a:ext cx="30725" cy="48675"/>
            </a:xfrm>
            <a:custGeom>
              <a:avLst/>
              <a:gdLst/>
              <a:ahLst/>
              <a:cxnLst/>
              <a:rect l="l" t="t" r="r" b="b"/>
              <a:pathLst>
                <a:path w="1229" h="1947" extrusionOk="0">
                  <a:moveTo>
                    <a:pt x="1228" y="1"/>
                  </a:moveTo>
                  <a:cubicBezTo>
                    <a:pt x="493" y="777"/>
                    <a:pt x="1" y="1312"/>
                    <a:pt x="1" y="1312"/>
                  </a:cubicBezTo>
                  <a:lnTo>
                    <a:pt x="535" y="1834"/>
                  </a:lnTo>
                  <a:cubicBezTo>
                    <a:pt x="615" y="1912"/>
                    <a:pt x="711" y="1946"/>
                    <a:pt x="805" y="1946"/>
                  </a:cubicBezTo>
                  <a:cubicBezTo>
                    <a:pt x="1013" y="1946"/>
                    <a:pt x="1211" y="1778"/>
                    <a:pt x="1198" y="1533"/>
                  </a:cubicBezTo>
                  <a:cubicBezTo>
                    <a:pt x="1172" y="1062"/>
                    <a:pt x="1167" y="500"/>
                    <a:pt x="1228" y="1"/>
                  </a:cubicBezTo>
                  <a:close/>
                </a:path>
              </a:pathLst>
            </a:custGeom>
            <a:solidFill>
              <a:srgbClr val="B8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51"/>
            <p:cNvSpPr/>
            <p:nvPr/>
          </p:nvSpPr>
          <p:spPr>
            <a:xfrm>
              <a:off x="3926575" y="417050"/>
              <a:ext cx="122150" cy="217350"/>
            </a:xfrm>
            <a:custGeom>
              <a:avLst/>
              <a:gdLst/>
              <a:ahLst/>
              <a:cxnLst/>
              <a:rect l="l" t="t" r="r" b="b"/>
              <a:pathLst>
                <a:path w="4886" h="8694" extrusionOk="0">
                  <a:moveTo>
                    <a:pt x="3024" y="1"/>
                  </a:moveTo>
                  <a:lnTo>
                    <a:pt x="3024" y="1"/>
                  </a:lnTo>
                  <a:cubicBezTo>
                    <a:pt x="2455" y="402"/>
                    <a:pt x="1830" y="582"/>
                    <a:pt x="1428" y="662"/>
                  </a:cubicBezTo>
                  <a:cubicBezTo>
                    <a:pt x="1186" y="710"/>
                    <a:pt x="1009" y="916"/>
                    <a:pt x="1003" y="1163"/>
                  </a:cubicBezTo>
                  <a:cubicBezTo>
                    <a:pt x="992" y="1589"/>
                    <a:pt x="953" y="2240"/>
                    <a:pt x="823" y="2731"/>
                  </a:cubicBezTo>
                  <a:cubicBezTo>
                    <a:pt x="644" y="3409"/>
                    <a:pt x="338" y="4538"/>
                    <a:pt x="1226" y="4538"/>
                  </a:cubicBezTo>
                  <a:cubicBezTo>
                    <a:pt x="1380" y="4538"/>
                    <a:pt x="1568" y="4504"/>
                    <a:pt x="1799" y="4429"/>
                  </a:cubicBezTo>
                  <a:lnTo>
                    <a:pt x="1799" y="4429"/>
                  </a:lnTo>
                  <a:lnTo>
                    <a:pt x="1542" y="6059"/>
                  </a:lnTo>
                  <a:lnTo>
                    <a:pt x="704" y="6365"/>
                  </a:lnTo>
                  <a:cubicBezTo>
                    <a:pt x="704" y="6365"/>
                    <a:pt x="1" y="8693"/>
                    <a:pt x="1608" y="8693"/>
                  </a:cubicBezTo>
                  <a:cubicBezTo>
                    <a:pt x="3215" y="8693"/>
                    <a:pt x="4603" y="6766"/>
                    <a:pt x="4886" y="6247"/>
                  </a:cubicBezTo>
                  <a:lnTo>
                    <a:pt x="4304" y="5969"/>
                  </a:lnTo>
                  <a:cubicBezTo>
                    <a:pt x="4120" y="5881"/>
                    <a:pt x="3999" y="5698"/>
                    <a:pt x="3992" y="5494"/>
                  </a:cubicBezTo>
                  <a:lnTo>
                    <a:pt x="3900" y="2849"/>
                  </a:lnTo>
                  <a:lnTo>
                    <a:pt x="3882" y="1928"/>
                  </a:lnTo>
                  <a:cubicBezTo>
                    <a:pt x="3882" y="1928"/>
                    <a:pt x="2987" y="1224"/>
                    <a:pt x="3024" y="1"/>
                  </a:cubicBezTo>
                  <a:close/>
                </a:path>
              </a:pathLst>
            </a:custGeom>
            <a:solidFill>
              <a:srgbClr val="E58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51"/>
            <p:cNvSpPr/>
            <p:nvPr/>
          </p:nvSpPr>
          <p:spPr>
            <a:xfrm>
              <a:off x="3966150" y="512275"/>
              <a:ext cx="37200" cy="49725"/>
            </a:xfrm>
            <a:custGeom>
              <a:avLst/>
              <a:gdLst/>
              <a:ahLst/>
              <a:cxnLst/>
              <a:rect l="l" t="t" r="r" b="b"/>
              <a:pathLst>
                <a:path w="1488" h="1989" extrusionOk="0">
                  <a:moveTo>
                    <a:pt x="1361" y="0"/>
                  </a:moveTo>
                  <a:cubicBezTo>
                    <a:pt x="1337" y="0"/>
                    <a:pt x="1312" y="8"/>
                    <a:pt x="1289" y="27"/>
                  </a:cubicBezTo>
                  <a:cubicBezTo>
                    <a:pt x="956" y="296"/>
                    <a:pt x="556" y="524"/>
                    <a:pt x="216" y="620"/>
                  </a:cubicBezTo>
                  <a:lnTo>
                    <a:pt x="0" y="1988"/>
                  </a:lnTo>
                  <a:cubicBezTo>
                    <a:pt x="969" y="1715"/>
                    <a:pt x="1340" y="674"/>
                    <a:pt x="1469" y="137"/>
                  </a:cubicBezTo>
                  <a:cubicBezTo>
                    <a:pt x="1488" y="60"/>
                    <a:pt x="1428" y="0"/>
                    <a:pt x="1361" y="0"/>
                  </a:cubicBezTo>
                  <a:close/>
                </a:path>
              </a:pathLst>
            </a:custGeom>
            <a:solidFill>
              <a:srgbClr val="B8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1"/>
            <p:cNvSpPr/>
            <p:nvPr/>
          </p:nvSpPr>
          <p:spPr>
            <a:xfrm>
              <a:off x="3981450" y="449950"/>
              <a:ext cx="54050" cy="37550"/>
            </a:xfrm>
            <a:custGeom>
              <a:avLst/>
              <a:gdLst/>
              <a:ahLst/>
              <a:cxnLst/>
              <a:rect l="l" t="t" r="r" b="b"/>
              <a:pathLst>
                <a:path w="2162" h="1502" extrusionOk="0">
                  <a:moveTo>
                    <a:pt x="458" y="0"/>
                  </a:moveTo>
                  <a:lnTo>
                    <a:pt x="0" y="1502"/>
                  </a:lnTo>
                  <a:lnTo>
                    <a:pt x="715" y="1502"/>
                  </a:lnTo>
                  <a:cubicBezTo>
                    <a:pt x="954" y="1502"/>
                    <a:pt x="1162" y="1341"/>
                    <a:pt x="1222" y="1110"/>
                  </a:cubicBezTo>
                  <a:lnTo>
                    <a:pt x="1241" y="1037"/>
                  </a:lnTo>
                  <a:cubicBezTo>
                    <a:pt x="1281" y="884"/>
                    <a:pt x="1421" y="776"/>
                    <a:pt x="1580" y="776"/>
                  </a:cubicBezTo>
                  <a:lnTo>
                    <a:pt x="1750" y="776"/>
                  </a:lnTo>
                  <a:cubicBezTo>
                    <a:pt x="1978" y="776"/>
                    <a:pt x="2162" y="592"/>
                    <a:pt x="2162" y="365"/>
                  </a:cubicBezTo>
                  <a:cubicBezTo>
                    <a:pt x="2162" y="163"/>
                    <a:pt x="1998" y="0"/>
                    <a:pt x="17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1"/>
            <p:cNvSpPr/>
            <p:nvPr/>
          </p:nvSpPr>
          <p:spPr>
            <a:xfrm>
              <a:off x="4019275" y="449075"/>
              <a:ext cx="21175" cy="35625"/>
            </a:xfrm>
            <a:custGeom>
              <a:avLst/>
              <a:gdLst/>
              <a:ahLst/>
              <a:cxnLst/>
              <a:rect l="l" t="t" r="r" b="b"/>
              <a:pathLst>
                <a:path w="847" h="1425" extrusionOk="0">
                  <a:moveTo>
                    <a:pt x="423" y="0"/>
                  </a:moveTo>
                  <a:cubicBezTo>
                    <a:pt x="190" y="0"/>
                    <a:pt x="0" y="320"/>
                    <a:pt x="0" y="712"/>
                  </a:cubicBezTo>
                  <a:cubicBezTo>
                    <a:pt x="0" y="1106"/>
                    <a:pt x="190" y="1424"/>
                    <a:pt x="423" y="1424"/>
                  </a:cubicBezTo>
                  <a:lnTo>
                    <a:pt x="719" y="1424"/>
                  </a:lnTo>
                  <a:lnTo>
                    <a:pt x="719" y="1221"/>
                  </a:lnTo>
                  <a:cubicBezTo>
                    <a:pt x="797" y="1092"/>
                    <a:pt x="847" y="912"/>
                    <a:pt x="847" y="712"/>
                  </a:cubicBezTo>
                  <a:cubicBezTo>
                    <a:pt x="847" y="513"/>
                    <a:pt x="797" y="334"/>
                    <a:pt x="719" y="205"/>
                  </a:cubicBezTo>
                  <a:lnTo>
                    <a:pt x="7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1"/>
            <p:cNvSpPr/>
            <p:nvPr/>
          </p:nvSpPr>
          <p:spPr>
            <a:xfrm>
              <a:off x="4025000" y="437225"/>
              <a:ext cx="15450" cy="13850"/>
            </a:xfrm>
            <a:custGeom>
              <a:avLst/>
              <a:gdLst/>
              <a:ahLst/>
              <a:cxnLst/>
              <a:rect l="l" t="t" r="r" b="b"/>
              <a:pathLst>
                <a:path w="618" h="554" extrusionOk="0">
                  <a:moveTo>
                    <a:pt x="1" y="0"/>
                  </a:moveTo>
                  <a:lnTo>
                    <a:pt x="1" y="554"/>
                  </a:lnTo>
                  <a:lnTo>
                    <a:pt x="618" y="554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1"/>
            <p:cNvSpPr/>
            <p:nvPr/>
          </p:nvSpPr>
          <p:spPr>
            <a:xfrm>
              <a:off x="3975200" y="383900"/>
              <a:ext cx="60275" cy="53350"/>
            </a:xfrm>
            <a:custGeom>
              <a:avLst/>
              <a:gdLst/>
              <a:ahLst/>
              <a:cxnLst/>
              <a:rect l="l" t="t" r="r" b="b"/>
              <a:pathLst>
                <a:path w="2411" h="2134" extrusionOk="0">
                  <a:moveTo>
                    <a:pt x="806" y="1"/>
                  </a:moveTo>
                  <a:cubicBezTo>
                    <a:pt x="780" y="1"/>
                    <a:pt x="754" y="3"/>
                    <a:pt x="728" y="9"/>
                  </a:cubicBezTo>
                  <a:lnTo>
                    <a:pt x="0" y="161"/>
                  </a:lnTo>
                  <a:cubicBezTo>
                    <a:pt x="1468" y="313"/>
                    <a:pt x="1993" y="1604"/>
                    <a:pt x="1993" y="2133"/>
                  </a:cubicBezTo>
                  <a:lnTo>
                    <a:pt x="2411" y="2133"/>
                  </a:lnTo>
                  <a:cubicBezTo>
                    <a:pt x="2411" y="797"/>
                    <a:pt x="1316" y="194"/>
                    <a:pt x="955" y="32"/>
                  </a:cubicBezTo>
                  <a:cubicBezTo>
                    <a:pt x="908" y="11"/>
                    <a:pt x="857" y="1"/>
                    <a:pt x="8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51"/>
            <p:cNvSpPr/>
            <p:nvPr/>
          </p:nvSpPr>
          <p:spPr>
            <a:xfrm>
              <a:off x="3926000" y="449950"/>
              <a:ext cx="78800" cy="37550"/>
            </a:xfrm>
            <a:custGeom>
              <a:avLst/>
              <a:gdLst/>
              <a:ahLst/>
              <a:cxnLst/>
              <a:rect l="l" t="t" r="r" b="b"/>
              <a:pathLst>
                <a:path w="3152" h="1502" extrusionOk="0">
                  <a:moveTo>
                    <a:pt x="835" y="0"/>
                  </a:moveTo>
                  <a:cubicBezTo>
                    <a:pt x="542" y="0"/>
                    <a:pt x="284" y="197"/>
                    <a:pt x="207" y="480"/>
                  </a:cubicBezTo>
                  <a:lnTo>
                    <a:pt x="73" y="974"/>
                  </a:lnTo>
                  <a:cubicBezTo>
                    <a:pt x="0" y="1239"/>
                    <a:pt x="201" y="1502"/>
                    <a:pt x="476" y="1502"/>
                  </a:cubicBezTo>
                  <a:lnTo>
                    <a:pt x="2318" y="1502"/>
                  </a:lnTo>
                  <a:cubicBezTo>
                    <a:pt x="2611" y="1502"/>
                    <a:pt x="2868" y="1305"/>
                    <a:pt x="2945" y="1021"/>
                  </a:cubicBezTo>
                  <a:lnTo>
                    <a:pt x="3079" y="528"/>
                  </a:lnTo>
                  <a:cubicBezTo>
                    <a:pt x="3151" y="262"/>
                    <a:pt x="2951" y="0"/>
                    <a:pt x="2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1"/>
            <p:cNvSpPr/>
            <p:nvPr/>
          </p:nvSpPr>
          <p:spPr>
            <a:xfrm>
              <a:off x="3944175" y="465050"/>
              <a:ext cx="35775" cy="3675"/>
            </a:xfrm>
            <a:custGeom>
              <a:avLst/>
              <a:gdLst/>
              <a:ahLst/>
              <a:cxnLst/>
              <a:rect l="l" t="t" r="r" b="b"/>
              <a:pathLst>
                <a:path w="1431" h="147" fill="none" extrusionOk="0">
                  <a:moveTo>
                    <a:pt x="1358" y="146"/>
                  </a:moveTo>
                  <a:lnTo>
                    <a:pt x="73" y="146"/>
                  </a:lnTo>
                  <a:cubicBezTo>
                    <a:pt x="33" y="146"/>
                    <a:pt x="0" y="114"/>
                    <a:pt x="0" y="73"/>
                  </a:cubicBezTo>
                  <a:lnTo>
                    <a:pt x="0" y="73"/>
                  </a:lnTo>
                  <a:cubicBezTo>
                    <a:pt x="0" y="33"/>
                    <a:pt x="33" y="0"/>
                    <a:pt x="73" y="0"/>
                  </a:cubicBezTo>
                  <a:lnTo>
                    <a:pt x="1358" y="0"/>
                  </a:lnTo>
                  <a:cubicBezTo>
                    <a:pt x="1398" y="0"/>
                    <a:pt x="1431" y="33"/>
                    <a:pt x="1431" y="73"/>
                  </a:cubicBezTo>
                  <a:lnTo>
                    <a:pt x="1431" y="73"/>
                  </a:lnTo>
                  <a:cubicBezTo>
                    <a:pt x="1431" y="114"/>
                    <a:pt x="1398" y="146"/>
                    <a:pt x="1358" y="146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miter lim="10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1"/>
            <p:cNvSpPr/>
            <p:nvPr/>
          </p:nvSpPr>
          <p:spPr>
            <a:xfrm>
              <a:off x="4026650" y="449075"/>
              <a:ext cx="21175" cy="35625"/>
            </a:xfrm>
            <a:custGeom>
              <a:avLst/>
              <a:gdLst/>
              <a:ahLst/>
              <a:cxnLst/>
              <a:rect l="l" t="t" r="r" b="b"/>
              <a:pathLst>
                <a:path w="847" h="1425" extrusionOk="0">
                  <a:moveTo>
                    <a:pt x="424" y="0"/>
                  </a:moveTo>
                  <a:cubicBezTo>
                    <a:pt x="190" y="0"/>
                    <a:pt x="0" y="319"/>
                    <a:pt x="0" y="712"/>
                  </a:cubicBezTo>
                  <a:cubicBezTo>
                    <a:pt x="0" y="1106"/>
                    <a:pt x="190" y="1424"/>
                    <a:pt x="424" y="1424"/>
                  </a:cubicBezTo>
                  <a:cubicBezTo>
                    <a:pt x="657" y="1424"/>
                    <a:pt x="847" y="1106"/>
                    <a:pt x="847" y="712"/>
                  </a:cubicBezTo>
                  <a:cubicBezTo>
                    <a:pt x="847" y="319"/>
                    <a:pt x="657" y="0"/>
                    <a:pt x="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10" name="Google Shape;81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9792">
            <a:off x="-351272" y="3123897"/>
            <a:ext cx="4955347" cy="32737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1" name="Google Shape;811;p51"/>
          <p:cNvGrpSpPr/>
          <p:nvPr/>
        </p:nvGrpSpPr>
        <p:grpSpPr>
          <a:xfrm>
            <a:off x="5518090" y="3543161"/>
            <a:ext cx="768853" cy="681171"/>
            <a:chOff x="1399025" y="2076850"/>
            <a:chExt cx="943725" cy="836100"/>
          </a:xfrm>
        </p:grpSpPr>
        <p:sp>
          <p:nvSpPr>
            <p:cNvPr id="812" name="Google Shape;812;p51"/>
            <p:cNvSpPr/>
            <p:nvPr/>
          </p:nvSpPr>
          <p:spPr>
            <a:xfrm>
              <a:off x="1415050" y="2076850"/>
              <a:ext cx="927700" cy="836100"/>
            </a:xfrm>
            <a:custGeom>
              <a:avLst/>
              <a:gdLst/>
              <a:ahLst/>
              <a:cxnLst/>
              <a:rect l="l" t="t" r="r" b="b"/>
              <a:pathLst>
                <a:path w="37108" h="33444" extrusionOk="0">
                  <a:moveTo>
                    <a:pt x="10840" y="1"/>
                  </a:moveTo>
                  <a:cubicBezTo>
                    <a:pt x="10782" y="1"/>
                    <a:pt x="10723" y="7"/>
                    <a:pt x="10665" y="20"/>
                  </a:cubicBezTo>
                  <a:lnTo>
                    <a:pt x="9858" y="200"/>
                  </a:lnTo>
                  <a:lnTo>
                    <a:pt x="9929" y="1064"/>
                  </a:lnTo>
                  <a:lnTo>
                    <a:pt x="0" y="17920"/>
                  </a:lnTo>
                  <a:lnTo>
                    <a:pt x="9635" y="23529"/>
                  </a:lnTo>
                  <a:lnTo>
                    <a:pt x="10511" y="29352"/>
                  </a:lnTo>
                  <a:lnTo>
                    <a:pt x="10787" y="30590"/>
                  </a:lnTo>
                  <a:lnTo>
                    <a:pt x="11502" y="30590"/>
                  </a:lnTo>
                  <a:cubicBezTo>
                    <a:pt x="11603" y="30590"/>
                    <a:pt x="11702" y="30571"/>
                    <a:pt x="11796" y="30535"/>
                  </a:cubicBezTo>
                  <a:lnTo>
                    <a:pt x="17685" y="28214"/>
                  </a:lnTo>
                  <a:lnTo>
                    <a:pt x="25990" y="33444"/>
                  </a:lnTo>
                  <a:lnTo>
                    <a:pt x="26843" y="33294"/>
                  </a:lnTo>
                  <a:cubicBezTo>
                    <a:pt x="27076" y="33253"/>
                    <a:pt x="27280" y="33112"/>
                    <a:pt x="27399" y="32907"/>
                  </a:cubicBezTo>
                  <a:lnTo>
                    <a:pt x="36887" y="16622"/>
                  </a:lnTo>
                  <a:cubicBezTo>
                    <a:pt x="37108" y="16244"/>
                    <a:pt x="36985" y="15758"/>
                    <a:pt x="36610" y="15531"/>
                  </a:cubicBezTo>
                  <a:lnTo>
                    <a:pt x="11257" y="117"/>
                  </a:lnTo>
                  <a:cubicBezTo>
                    <a:pt x="11131" y="40"/>
                    <a:pt x="10986" y="1"/>
                    <a:pt x="10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1"/>
            <p:cNvSpPr/>
            <p:nvPr/>
          </p:nvSpPr>
          <p:spPr>
            <a:xfrm>
              <a:off x="1399025" y="2080575"/>
              <a:ext cx="921075" cy="832375"/>
            </a:xfrm>
            <a:custGeom>
              <a:avLst/>
              <a:gdLst/>
              <a:ahLst/>
              <a:cxnLst/>
              <a:rect l="l" t="t" r="r" b="b"/>
              <a:pathLst>
                <a:path w="36843" h="33295" extrusionOk="0">
                  <a:moveTo>
                    <a:pt x="10808" y="1"/>
                  </a:moveTo>
                  <a:cubicBezTo>
                    <a:pt x="10469" y="1"/>
                    <a:pt x="10139" y="175"/>
                    <a:pt x="9955" y="488"/>
                  </a:cubicBezTo>
                  <a:lnTo>
                    <a:pt x="278" y="16915"/>
                  </a:lnTo>
                  <a:cubicBezTo>
                    <a:pt x="0" y="17387"/>
                    <a:pt x="158" y="17996"/>
                    <a:pt x="632" y="18271"/>
                  </a:cubicBezTo>
                  <a:lnTo>
                    <a:pt x="8998" y="23142"/>
                  </a:lnTo>
                  <a:cubicBezTo>
                    <a:pt x="9257" y="23293"/>
                    <a:pt x="9433" y="23553"/>
                    <a:pt x="9478" y="23849"/>
                  </a:cubicBezTo>
                  <a:lnTo>
                    <a:pt x="10344" y="29602"/>
                  </a:lnTo>
                  <a:cubicBezTo>
                    <a:pt x="10419" y="30103"/>
                    <a:pt x="10850" y="30445"/>
                    <a:pt x="11321" y="30445"/>
                  </a:cubicBezTo>
                  <a:cubicBezTo>
                    <a:pt x="11443" y="30445"/>
                    <a:pt x="11567" y="30422"/>
                    <a:pt x="11689" y="30373"/>
                  </a:cubicBezTo>
                  <a:lnTo>
                    <a:pt x="17001" y="28250"/>
                  </a:lnTo>
                  <a:cubicBezTo>
                    <a:pt x="17119" y="28202"/>
                    <a:pt x="17243" y="28179"/>
                    <a:pt x="17367" y="28179"/>
                  </a:cubicBezTo>
                  <a:cubicBezTo>
                    <a:pt x="17546" y="28179"/>
                    <a:pt x="17724" y="28227"/>
                    <a:pt x="17881" y="28322"/>
                  </a:cubicBezTo>
                  <a:lnTo>
                    <a:pt x="25834" y="33151"/>
                  </a:lnTo>
                  <a:cubicBezTo>
                    <a:pt x="25995" y="33249"/>
                    <a:pt x="26172" y="33295"/>
                    <a:pt x="26347" y="33295"/>
                  </a:cubicBezTo>
                  <a:cubicBezTo>
                    <a:pt x="26687" y="33295"/>
                    <a:pt x="27020" y="33119"/>
                    <a:pt x="27203" y="32802"/>
                  </a:cubicBezTo>
                  <a:lnTo>
                    <a:pt x="36572" y="16630"/>
                  </a:lnTo>
                  <a:cubicBezTo>
                    <a:pt x="36842" y="16163"/>
                    <a:pt x="36690" y="15568"/>
                    <a:pt x="36231" y="15288"/>
                  </a:cubicBezTo>
                  <a:lnTo>
                    <a:pt x="11321" y="145"/>
                  </a:lnTo>
                  <a:cubicBezTo>
                    <a:pt x="11160" y="47"/>
                    <a:pt x="10983" y="1"/>
                    <a:pt x="10808" y="1"/>
                  </a:cubicBez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4" name="Google Shape;814;p51"/>
          <p:cNvGrpSpPr/>
          <p:nvPr/>
        </p:nvGrpSpPr>
        <p:grpSpPr>
          <a:xfrm rot="-858210">
            <a:off x="5247280" y="3778720"/>
            <a:ext cx="466102" cy="394278"/>
            <a:chOff x="1477075" y="1122475"/>
            <a:chExt cx="237775" cy="201125"/>
          </a:xfrm>
        </p:grpSpPr>
        <p:sp>
          <p:nvSpPr>
            <p:cNvPr id="815" name="Google Shape;815;p51"/>
            <p:cNvSpPr/>
            <p:nvPr/>
          </p:nvSpPr>
          <p:spPr>
            <a:xfrm>
              <a:off x="1513700" y="1122475"/>
              <a:ext cx="201150" cy="201125"/>
            </a:xfrm>
            <a:custGeom>
              <a:avLst/>
              <a:gdLst/>
              <a:ahLst/>
              <a:cxnLst/>
              <a:rect l="l" t="t" r="r" b="b"/>
              <a:pathLst>
                <a:path w="8046" h="8045" extrusionOk="0">
                  <a:moveTo>
                    <a:pt x="1560" y="0"/>
                  </a:moveTo>
                  <a:cubicBezTo>
                    <a:pt x="699" y="0"/>
                    <a:pt x="1" y="700"/>
                    <a:pt x="1" y="1561"/>
                  </a:cubicBezTo>
                  <a:lnTo>
                    <a:pt x="1" y="6485"/>
                  </a:lnTo>
                  <a:cubicBezTo>
                    <a:pt x="1" y="7347"/>
                    <a:pt x="699" y="8045"/>
                    <a:pt x="1560" y="8045"/>
                  </a:cubicBezTo>
                  <a:lnTo>
                    <a:pt x="6485" y="8045"/>
                  </a:lnTo>
                  <a:cubicBezTo>
                    <a:pt x="7347" y="8045"/>
                    <a:pt x="8045" y="7347"/>
                    <a:pt x="8045" y="6485"/>
                  </a:cubicBezTo>
                  <a:lnTo>
                    <a:pt x="8045" y="1561"/>
                  </a:lnTo>
                  <a:cubicBezTo>
                    <a:pt x="8045" y="700"/>
                    <a:pt x="7347" y="0"/>
                    <a:pt x="64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1"/>
            <p:cNvSpPr/>
            <p:nvPr/>
          </p:nvSpPr>
          <p:spPr>
            <a:xfrm>
              <a:off x="1477075" y="1122475"/>
              <a:ext cx="201100" cy="201125"/>
            </a:xfrm>
            <a:custGeom>
              <a:avLst/>
              <a:gdLst/>
              <a:ahLst/>
              <a:cxnLst/>
              <a:rect l="l" t="t" r="r" b="b"/>
              <a:pathLst>
                <a:path w="8044" h="8045" extrusionOk="0">
                  <a:moveTo>
                    <a:pt x="134" y="0"/>
                  </a:moveTo>
                  <a:cubicBezTo>
                    <a:pt x="59" y="0"/>
                    <a:pt x="0" y="60"/>
                    <a:pt x="0" y="133"/>
                  </a:cubicBezTo>
                  <a:lnTo>
                    <a:pt x="0" y="7912"/>
                  </a:lnTo>
                  <a:cubicBezTo>
                    <a:pt x="0" y="7986"/>
                    <a:pt x="59" y="8045"/>
                    <a:pt x="134" y="8045"/>
                  </a:cubicBezTo>
                  <a:lnTo>
                    <a:pt x="7911" y="8045"/>
                  </a:lnTo>
                  <a:cubicBezTo>
                    <a:pt x="7985" y="8045"/>
                    <a:pt x="8044" y="7986"/>
                    <a:pt x="8044" y="7912"/>
                  </a:cubicBezTo>
                  <a:lnTo>
                    <a:pt x="8044" y="133"/>
                  </a:lnTo>
                  <a:cubicBezTo>
                    <a:pt x="8044" y="60"/>
                    <a:pt x="7985" y="0"/>
                    <a:pt x="791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51"/>
            <p:cNvSpPr/>
            <p:nvPr/>
          </p:nvSpPr>
          <p:spPr>
            <a:xfrm>
              <a:off x="1553450" y="1147650"/>
              <a:ext cx="48350" cy="48350"/>
            </a:xfrm>
            <a:custGeom>
              <a:avLst/>
              <a:gdLst/>
              <a:ahLst/>
              <a:cxnLst/>
              <a:rect l="l" t="t" r="r" b="b"/>
              <a:pathLst>
                <a:path w="1934" h="1934" extrusionOk="0">
                  <a:moveTo>
                    <a:pt x="967" y="0"/>
                  </a:moveTo>
                  <a:cubicBezTo>
                    <a:pt x="434" y="0"/>
                    <a:pt x="1" y="433"/>
                    <a:pt x="1" y="968"/>
                  </a:cubicBezTo>
                  <a:cubicBezTo>
                    <a:pt x="1" y="1501"/>
                    <a:pt x="434" y="1934"/>
                    <a:pt x="967" y="1934"/>
                  </a:cubicBezTo>
                  <a:cubicBezTo>
                    <a:pt x="1500" y="1934"/>
                    <a:pt x="1933" y="1501"/>
                    <a:pt x="1933" y="968"/>
                  </a:cubicBezTo>
                  <a:cubicBezTo>
                    <a:pt x="1933" y="433"/>
                    <a:pt x="1501" y="0"/>
                    <a:pt x="9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51"/>
            <p:cNvSpPr/>
            <p:nvPr/>
          </p:nvSpPr>
          <p:spPr>
            <a:xfrm>
              <a:off x="1527250" y="1203250"/>
              <a:ext cx="100750" cy="91900"/>
            </a:xfrm>
            <a:custGeom>
              <a:avLst/>
              <a:gdLst/>
              <a:ahLst/>
              <a:cxnLst/>
              <a:rect l="l" t="t" r="r" b="b"/>
              <a:pathLst>
                <a:path w="4030" h="3676" extrusionOk="0">
                  <a:moveTo>
                    <a:pt x="2015" y="1"/>
                  </a:moveTo>
                  <a:cubicBezTo>
                    <a:pt x="902" y="1"/>
                    <a:pt x="0" y="903"/>
                    <a:pt x="0" y="2015"/>
                  </a:cubicBezTo>
                  <a:lnTo>
                    <a:pt x="0" y="3443"/>
                  </a:lnTo>
                  <a:cubicBezTo>
                    <a:pt x="0" y="3572"/>
                    <a:pt x="104" y="3675"/>
                    <a:pt x="233" y="3675"/>
                  </a:cubicBezTo>
                  <a:lnTo>
                    <a:pt x="3796" y="3675"/>
                  </a:lnTo>
                  <a:cubicBezTo>
                    <a:pt x="3925" y="3675"/>
                    <a:pt x="4030" y="3572"/>
                    <a:pt x="4030" y="3443"/>
                  </a:cubicBezTo>
                  <a:lnTo>
                    <a:pt x="4030" y="2015"/>
                  </a:lnTo>
                  <a:cubicBezTo>
                    <a:pt x="4030" y="903"/>
                    <a:pt x="3128" y="1"/>
                    <a:pt x="2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9" name="Google Shape;819;p51"/>
          <p:cNvGrpSpPr/>
          <p:nvPr/>
        </p:nvGrpSpPr>
        <p:grpSpPr>
          <a:xfrm>
            <a:off x="608250" y="4339150"/>
            <a:ext cx="698050" cy="652750"/>
            <a:chOff x="3385225" y="1725400"/>
            <a:chExt cx="698050" cy="652750"/>
          </a:xfrm>
        </p:grpSpPr>
        <p:sp>
          <p:nvSpPr>
            <p:cNvPr id="820" name="Google Shape;820;p51"/>
            <p:cNvSpPr/>
            <p:nvPr/>
          </p:nvSpPr>
          <p:spPr>
            <a:xfrm>
              <a:off x="3385225" y="1986375"/>
              <a:ext cx="514600" cy="391775"/>
            </a:xfrm>
            <a:custGeom>
              <a:avLst/>
              <a:gdLst/>
              <a:ahLst/>
              <a:cxnLst/>
              <a:rect l="l" t="t" r="r" b="b"/>
              <a:pathLst>
                <a:path w="20584" h="15671" extrusionOk="0">
                  <a:moveTo>
                    <a:pt x="2420" y="0"/>
                  </a:moveTo>
                  <a:lnTo>
                    <a:pt x="375" y="1304"/>
                  </a:lnTo>
                  <a:cubicBezTo>
                    <a:pt x="90" y="1486"/>
                    <a:pt x="1" y="1862"/>
                    <a:pt x="175" y="2153"/>
                  </a:cubicBezTo>
                  <a:lnTo>
                    <a:pt x="8078" y="15366"/>
                  </a:lnTo>
                  <a:cubicBezTo>
                    <a:pt x="8193" y="15558"/>
                    <a:pt x="8399" y="15671"/>
                    <a:pt x="8616" y="15671"/>
                  </a:cubicBezTo>
                  <a:cubicBezTo>
                    <a:pt x="8660" y="15671"/>
                    <a:pt x="8705" y="15666"/>
                    <a:pt x="8750" y="15656"/>
                  </a:cubicBezTo>
                  <a:lnTo>
                    <a:pt x="9796" y="15426"/>
                  </a:lnTo>
                  <a:lnTo>
                    <a:pt x="15151" y="11910"/>
                  </a:lnTo>
                  <a:lnTo>
                    <a:pt x="19211" y="13628"/>
                  </a:lnTo>
                  <a:cubicBezTo>
                    <a:pt x="19289" y="13661"/>
                    <a:pt x="19373" y="13678"/>
                    <a:pt x="19456" y="13678"/>
                  </a:cubicBezTo>
                  <a:cubicBezTo>
                    <a:pt x="19501" y="13678"/>
                    <a:pt x="19546" y="13673"/>
                    <a:pt x="19591" y="13664"/>
                  </a:cubicBezTo>
                  <a:lnTo>
                    <a:pt x="20583" y="13443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51"/>
            <p:cNvSpPr/>
            <p:nvPr/>
          </p:nvSpPr>
          <p:spPr>
            <a:xfrm>
              <a:off x="3406300" y="1725400"/>
              <a:ext cx="676975" cy="646000"/>
            </a:xfrm>
            <a:custGeom>
              <a:avLst/>
              <a:gdLst/>
              <a:ahLst/>
              <a:cxnLst/>
              <a:rect l="l" t="t" r="r" b="b"/>
              <a:pathLst>
                <a:path w="27079" h="25840" extrusionOk="0">
                  <a:moveTo>
                    <a:pt x="18522" y="1"/>
                  </a:moveTo>
                  <a:cubicBezTo>
                    <a:pt x="18367" y="1"/>
                    <a:pt x="18210" y="43"/>
                    <a:pt x="18068" y="131"/>
                  </a:cubicBezTo>
                  <a:lnTo>
                    <a:pt x="520" y="11099"/>
                  </a:lnTo>
                  <a:cubicBezTo>
                    <a:pt x="125" y="11345"/>
                    <a:pt x="0" y="11860"/>
                    <a:pt x="236" y="12261"/>
                  </a:cubicBezTo>
                  <a:lnTo>
                    <a:pt x="8000" y="25418"/>
                  </a:lnTo>
                  <a:cubicBezTo>
                    <a:pt x="8160" y="25689"/>
                    <a:pt x="8445" y="25839"/>
                    <a:pt x="8738" y="25839"/>
                  </a:cubicBezTo>
                  <a:cubicBezTo>
                    <a:pt x="8899" y="25839"/>
                    <a:pt x="9062" y="25793"/>
                    <a:pt x="9208" y="25698"/>
                  </a:cubicBezTo>
                  <a:lnTo>
                    <a:pt x="14594" y="22161"/>
                  </a:lnTo>
                  <a:cubicBezTo>
                    <a:pt x="14735" y="22068"/>
                    <a:pt x="14899" y="22021"/>
                    <a:pt x="15063" y="22021"/>
                  </a:cubicBezTo>
                  <a:cubicBezTo>
                    <a:pt x="15184" y="22021"/>
                    <a:pt x="15306" y="22047"/>
                    <a:pt x="15419" y="22099"/>
                  </a:cubicBezTo>
                  <a:lnTo>
                    <a:pt x="19191" y="23822"/>
                  </a:lnTo>
                  <a:cubicBezTo>
                    <a:pt x="19308" y="23875"/>
                    <a:pt x="19429" y="23900"/>
                    <a:pt x="19547" y="23900"/>
                  </a:cubicBezTo>
                  <a:cubicBezTo>
                    <a:pt x="19982" y="23900"/>
                    <a:pt x="20377" y="23563"/>
                    <a:pt x="20403" y="23089"/>
                  </a:cubicBezTo>
                  <a:lnTo>
                    <a:pt x="20640" y="18715"/>
                  </a:lnTo>
                  <a:cubicBezTo>
                    <a:pt x="20656" y="18437"/>
                    <a:pt x="20804" y="18184"/>
                    <a:pt x="21039" y="18037"/>
                  </a:cubicBezTo>
                  <a:lnTo>
                    <a:pt x="26563" y="14556"/>
                  </a:lnTo>
                  <a:cubicBezTo>
                    <a:pt x="26953" y="14311"/>
                    <a:pt x="27079" y="13799"/>
                    <a:pt x="26846" y="13400"/>
                  </a:cubicBezTo>
                  <a:lnTo>
                    <a:pt x="19262" y="425"/>
                  </a:lnTo>
                  <a:cubicBezTo>
                    <a:pt x="19102" y="152"/>
                    <a:pt x="18816" y="1"/>
                    <a:pt x="18522" y="1"/>
                  </a:cubicBez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06198B0-936F-4542-B531-4F409170CC6B}"/>
              </a:ext>
            </a:extLst>
          </p:cNvPr>
          <p:cNvSpPr txBox="1"/>
          <p:nvPr/>
        </p:nvSpPr>
        <p:spPr>
          <a:xfrm>
            <a:off x="809929" y="1571265"/>
            <a:ext cx="5376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He explored national cultures through the identification of five different dimensions, which are: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FB8F22-48B7-C34D-8206-C9B08F1C411D}"/>
              </a:ext>
            </a:extLst>
          </p:cNvPr>
          <p:cNvSpPr txBox="1"/>
          <p:nvPr/>
        </p:nvSpPr>
        <p:spPr>
          <a:xfrm>
            <a:off x="8889542" y="4855132"/>
            <a:ext cx="189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15A55-5F8A-DB42-9BE1-51F9F9DFE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104" y="311400"/>
            <a:ext cx="6522048" cy="564300"/>
          </a:xfrm>
        </p:spPr>
        <p:txBody>
          <a:bodyPr/>
          <a:lstStyle/>
          <a:p>
            <a:r>
              <a:rPr lang="en-GB" sz="320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How many cultural dimensions are there in Hofstede?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A8D65D-7F0B-584F-A2E2-6EAC1AD60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-237">
            <a:off x="1058536" y="1739231"/>
            <a:ext cx="4352700" cy="2171700"/>
          </a:xfrm>
        </p:spPr>
        <p:txBody>
          <a:bodyPr/>
          <a:lstStyle/>
          <a:p>
            <a:r>
              <a:rPr lang="en-GB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To measure cultural values, </a:t>
            </a:r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the responses of individuals need to be taken a step further and </a:t>
            </a:r>
            <a:r>
              <a:rPr lang="en-GB" b="1" i="0" u="none" strike="noStrike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analyzed</a:t>
            </a:r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at the cultural-level</a:t>
            </a:r>
            <a:r>
              <a:rPr lang="en-GB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 Here, the scores of individuals within countries are averaged, meaning that the cultural-level dataset consists of countries as cases instead of individuals.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759CAA-7B54-A34B-BC5F-9102EC6A4D62}"/>
              </a:ext>
            </a:extLst>
          </p:cNvPr>
          <p:cNvSpPr txBox="1"/>
          <p:nvPr/>
        </p:nvSpPr>
        <p:spPr>
          <a:xfrm>
            <a:off x="8929816" y="4835723"/>
            <a:ext cx="12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561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CB154-51A4-EE48-90E8-7EEF6D69A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75" y="516146"/>
            <a:ext cx="6841690" cy="564300"/>
          </a:xfrm>
        </p:spPr>
        <p:txBody>
          <a:bodyPr/>
          <a:lstStyle/>
          <a:p>
            <a:r>
              <a:rPr lang="en-GB" sz="320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Hofstede's cultural dimensions important</a:t>
            </a:r>
            <a:r>
              <a:rPr lang="en-GB" sz="3200" dirty="0">
                <a:solidFill>
                  <a:schemeClr val="bg1"/>
                </a:solidFill>
              </a:rPr>
              <a:t/>
            </a:r>
            <a:br>
              <a:rPr lang="en-GB" sz="3200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4CF1F9-0261-FB4D-9AFB-FF8D9C7463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 developed this cultural model primarily on the basis of differences in values and beliefs regarding work goals. Hofstede's framework is especially useful because it </a:t>
            </a:r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provides important information about differences between countries and how to manage such differences.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B27E25-697C-1140-8F79-419A2B909BD6}"/>
              </a:ext>
            </a:extLst>
          </p:cNvPr>
          <p:cNvSpPr txBox="1"/>
          <p:nvPr/>
        </p:nvSpPr>
        <p:spPr>
          <a:xfrm>
            <a:off x="8872152" y="4835723"/>
            <a:ext cx="140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57810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9D94C-BD9E-8C4F-A84A-CD299729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5136"/>
            <a:ext cx="6802524" cy="564300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</a:rPr>
              <a:t>T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he purpose of Hofstede's cultural value system</a:t>
            </a:r>
            <a:r>
              <a:rPr lang="en-GB" b="1" dirty="0">
                <a:solidFill>
                  <a:schemeClr val="bg1"/>
                </a:solidFill>
              </a:rPr>
              <a:t/>
            </a:r>
            <a:br>
              <a:rPr lang="en-GB" b="1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3532EA-2CF1-0E43-9925-3F8EF2F4CA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529"/>
                </a:solidFill>
                <a:effectLst/>
                <a:latin typeface="system-ui"/>
              </a:rPr>
              <a:t>Hofstede’s cultural dimensions are widely used to understand etiquette and facilitate communication across cultures, in areas ranging from business to diplomacy.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D8344-244A-5641-BBB5-D0780D2A35C4}"/>
              </a:ext>
            </a:extLst>
          </p:cNvPr>
          <p:cNvSpPr txBox="1"/>
          <p:nvPr/>
        </p:nvSpPr>
        <p:spPr>
          <a:xfrm>
            <a:off x="8946292" y="4835723"/>
            <a:ext cx="19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75765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458C8-8488-194A-8734-8247BD7E9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753" y="0"/>
            <a:ext cx="6619054" cy="970059"/>
          </a:xfrm>
        </p:spPr>
        <p:txBody>
          <a:bodyPr/>
          <a:lstStyle/>
          <a:p>
            <a: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GB" sz="24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r>
              <a:rPr lang="en-GB" sz="2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When was Hofstede's Cultural Dimensions Theory?</a:t>
            </a:r>
            <a:br>
              <a:rPr lang="en-GB" sz="2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GB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B1D38C-A24E-A84B-A4E9-AEC33306D4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Hofstede's Cultural Dimensions Theory was created in </a:t>
            </a:r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1980</a:t>
            </a:r>
            <a:r>
              <a:rPr lang="en-GB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by Dutch management researcher Geert Hofstede.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E552F3-BE79-D248-B851-4801657CD3EC}"/>
              </a:ext>
            </a:extLst>
          </p:cNvPr>
          <p:cNvSpPr txBox="1"/>
          <p:nvPr/>
        </p:nvSpPr>
        <p:spPr>
          <a:xfrm>
            <a:off x="8830962" y="4885038"/>
            <a:ext cx="19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30872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4F30B-9FE2-7E43-95EA-FD0618B9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088" y="512568"/>
            <a:ext cx="6787224" cy="564300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</a:rPr>
              <a:t>M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ain findings of Hofstede's cultural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CE3E9D-9DF2-C542-8CEE-5CB67F0F5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-237">
            <a:off x="152087" y="1440676"/>
            <a:ext cx="4352700" cy="2171700"/>
          </a:xfrm>
        </p:spPr>
        <p:txBody>
          <a:bodyPr/>
          <a:lstStyle/>
          <a:p>
            <a:r>
              <a:rPr lang="en-GB" b="1" i="0" u="none" strike="noStrike" dirty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Hofstede’s cultural dimensions theory</a:t>
            </a:r>
            <a:r>
              <a:rPr lang="en-GB" b="0" i="0" u="none" strike="noStrike" dirty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is a framework for cross-cultural communication, developed by Geert Hofstede. It shows the effects of a society’s culture on the values of its members, and how these values relate to behaviour, using a structure derived from factor analysis.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A8F17F-64F9-0847-9EC9-047611B10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669" y="2761098"/>
            <a:ext cx="3945319" cy="20368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8EB2B9-6372-6B45-A792-812F9D628DAE}"/>
              </a:ext>
            </a:extLst>
          </p:cNvPr>
          <p:cNvSpPr txBox="1"/>
          <p:nvPr/>
        </p:nvSpPr>
        <p:spPr>
          <a:xfrm>
            <a:off x="8915982" y="4901514"/>
            <a:ext cx="152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05094215"/>
      </p:ext>
    </p:extLst>
  </p:cSld>
  <p:clrMapOvr>
    <a:masterClrMapping/>
  </p:clrMapOvr>
</p:sld>
</file>

<file path=ppt/theme/theme1.xml><?xml version="1.0" encoding="utf-8"?>
<a:theme xmlns:a="http://schemas.openxmlformats.org/drawingml/2006/main" name="The Social Media Anniversary by Slidesgo">
  <a:themeElements>
    <a:clrScheme name="Simple Light">
      <a:dk1>
        <a:srgbClr val="0A0A0A"/>
      </a:dk1>
      <a:lt1>
        <a:srgbClr val="FFFFFF"/>
      </a:lt1>
      <a:dk2>
        <a:srgbClr val="E9E9E9"/>
      </a:dk2>
      <a:lt2>
        <a:srgbClr val="A3C8FF"/>
      </a:lt2>
      <a:accent1>
        <a:srgbClr val="628EFF"/>
      </a:accent1>
      <a:accent2>
        <a:srgbClr val="3676F7"/>
      </a:accent2>
      <a:accent3>
        <a:srgbClr val="4A67B4"/>
      </a:accent3>
      <a:accent4>
        <a:srgbClr val="74CA7E"/>
      </a:accent4>
      <a:accent5>
        <a:srgbClr val="ECA200"/>
      </a:accent5>
      <a:accent6>
        <a:srgbClr val="E64C40"/>
      </a:accent6>
      <a:hlink>
        <a:srgbClr val="628E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280</Words>
  <Application>Microsoft Office PowerPoint</Application>
  <PresentationFormat>On-screen Show (16:9)</PresentationFormat>
  <Paragraphs>88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Abhaya Libre</vt:lpstr>
      <vt:lpstr>Arial</vt:lpstr>
      <vt:lpstr>Arial</vt:lpstr>
      <vt:lpstr>Lexend</vt:lpstr>
      <vt:lpstr>Mukta</vt:lpstr>
      <vt:lpstr>Open Sans</vt:lpstr>
      <vt:lpstr>system-ui</vt:lpstr>
      <vt:lpstr>The Social Media Anniversary by Slidesgo</vt:lpstr>
      <vt:lpstr>    Libyan international Medical University      Faculty of Business Administration    </vt:lpstr>
      <vt:lpstr>Introduction </vt:lpstr>
      <vt:lpstr>Introduction</vt:lpstr>
      <vt:lpstr>Hofstede's 5 dimensions of culture </vt:lpstr>
      <vt:lpstr>How many cultural dimensions are there in Hofstede?</vt:lpstr>
      <vt:lpstr>Hofstede's cultural dimensions important </vt:lpstr>
      <vt:lpstr>The purpose of Hofstede's cultural value system </vt:lpstr>
      <vt:lpstr>    When was Hofstede's Cultural Dimensions Theory?   </vt:lpstr>
      <vt:lpstr>Main findings of Hofstede's cultural </vt:lpstr>
      <vt:lpstr> Hofstede's insight </vt:lpstr>
      <vt:lpstr>Conclusion </vt:lpstr>
      <vt:lpstr>References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    Faculty of Business Administration</dc:title>
  <dc:creator>home</dc:creator>
  <cp:lastModifiedBy>Maher Fattouh</cp:lastModifiedBy>
  <cp:revision>4</cp:revision>
  <dcterms:modified xsi:type="dcterms:W3CDTF">2023-02-23T09:39:16Z</dcterms:modified>
</cp:coreProperties>
</file>