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20107275" cy="13623925"/>
  <p:notesSz cx="6858000" cy="9144000"/>
  <p:defaultTextStyle>
    <a:defPPr>
      <a:defRPr lang="ar-SA"/>
    </a:defPPr>
    <a:lvl1pPr marL="0" algn="r" defTabSz="2047152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1pPr>
    <a:lvl2pPr marL="1023576" algn="r" defTabSz="2047152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2pPr>
    <a:lvl3pPr marL="2047152" algn="r" defTabSz="2047152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3pPr>
    <a:lvl4pPr marL="3070729" algn="r" defTabSz="2047152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4pPr>
    <a:lvl5pPr marL="4094305" algn="r" defTabSz="2047152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5pPr>
    <a:lvl6pPr marL="5117882" algn="r" defTabSz="2047152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6pPr>
    <a:lvl7pPr marL="6141459" algn="r" defTabSz="2047152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7pPr>
    <a:lvl8pPr marL="7165037" algn="r" defTabSz="2047152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8pPr>
    <a:lvl9pPr marL="8188611" algn="r" defTabSz="2047152" rtl="1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بدون عنوان" id="{3F2697B8-5697-4681-8FA2-A1BB8BB3D28E}">
          <p14:sldIdLst>
            <p14:sldId id="25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569" autoAdjust="0"/>
    <p:restoredTop sz="96965" autoAdjust="0"/>
  </p:normalViewPr>
  <p:slideViewPr>
    <p:cSldViewPr>
      <p:cViewPr>
        <p:scale>
          <a:sx n="40" d="100"/>
          <a:sy n="40" d="100"/>
        </p:scale>
        <p:origin x="-534" y="-276"/>
      </p:cViewPr>
      <p:guideLst>
        <p:guide orient="horz" pos="4291"/>
        <p:guide pos="63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691C3C-DE27-483E-B5ED-A1156E79D2B5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685800"/>
            <a:ext cx="50577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A2D3B76-137F-4944-89AE-AC26B9C0FE5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6061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900113" y="685800"/>
            <a:ext cx="5057775" cy="34290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D3B76-137F-4944-89AE-AC26B9C0FE59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209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08052" y="4232262"/>
            <a:ext cx="17091184" cy="2920314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16097" y="7720225"/>
            <a:ext cx="14075093" cy="348166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3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47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70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09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17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41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165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188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86470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837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14577784" y="545598"/>
            <a:ext cx="4524140" cy="1162448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005380" y="545598"/>
            <a:ext cx="13237289" cy="11624489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332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11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88340" y="8754643"/>
            <a:ext cx="17091184" cy="2705862"/>
          </a:xfrm>
        </p:spPr>
        <p:txBody>
          <a:bodyPr anchor="t"/>
          <a:lstStyle>
            <a:lvl1pPr algn="r">
              <a:defRPr sz="9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588340" y="5774406"/>
            <a:ext cx="17091184" cy="2980232"/>
          </a:xfrm>
        </p:spPr>
        <p:txBody>
          <a:bodyPr anchor="b"/>
          <a:lstStyle>
            <a:lvl1pPr marL="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1pPr>
            <a:lvl2pPr marL="1023576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2047152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3070729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4pPr>
            <a:lvl5pPr marL="4094305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5pPr>
            <a:lvl6pPr marL="5117882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6pPr>
            <a:lvl7pPr marL="6141459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7pPr>
            <a:lvl8pPr marL="7165037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8pPr>
            <a:lvl9pPr marL="8188611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922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005378" y="3178927"/>
            <a:ext cx="8880714" cy="8991161"/>
          </a:xfrm>
        </p:spPr>
        <p:txBody>
          <a:bodyPr/>
          <a:lstStyle>
            <a:lvl1pPr>
              <a:defRPr sz="6300"/>
            </a:lvl1pPr>
            <a:lvl2pPr>
              <a:defRPr sz="5400"/>
            </a:lvl2pPr>
            <a:lvl3pPr>
              <a:defRPr sz="45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0221211" y="3178927"/>
            <a:ext cx="8880714" cy="8991161"/>
          </a:xfrm>
        </p:spPr>
        <p:txBody>
          <a:bodyPr/>
          <a:lstStyle>
            <a:lvl1pPr>
              <a:defRPr sz="6300"/>
            </a:lvl1pPr>
            <a:lvl2pPr>
              <a:defRPr sz="5400"/>
            </a:lvl2pPr>
            <a:lvl3pPr>
              <a:defRPr sz="45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65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05371" y="3049625"/>
            <a:ext cx="8884205" cy="1270936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3576" indent="0">
              <a:buNone/>
              <a:defRPr sz="4500" b="1"/>
            </a:lvl2pPr>
            <a:lvl3pPr marL="2047152" indent="0">
              <a:buNone/>
              <a:defRPr sz="4000" b="1"/>
            </a:lvl3pPr>
            <a:lvl4pPr marL="3070729" indent="0">
              <a:buNone/>
              <a:defRPr sz="3600" b="1"/>
            </a:lvl4pPr>
            <a:lvl5pPr marL="4094305" indent="0">
              <a:buNone/>
              <a:defRPr sz="3600" b="1"/>
            </a:lvl5pPr>
            <a:lvl6pPr marL="5117882" indent="0">
              <a:buNone/>
              <a:defRPr sz="3600" b="1"/>
            </a:lvl6pPr>
            <a:lvl7pPr marL="6141459" indent="0">
              <a:buNone/>
              <a:defRPr sz="3600" b="1"/>
            </a:lvl7pPr>
            <a:lvl8pPr marL="7165037" indent="0">
              <a:buNone/>
              <a:defRPr sz="3600" b="1"/>
            </a:lvl8pPr>
            <a:lvl9pPr marL="8188611" indent="0">
              <a:buNone/>
              <a:defRPr sz="3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005371" y="4320550"/>
            <a:ext cx="8884205" cy="7849526"/>
          </a:xfrm>
        </p:spPr>
        <p:txBody>
          <a:bodyPr/>
          <a:lstStyle>
            <a:lvl1pPr>
              <a:defRPr sz="5400"/>
            </a:lvl1pPr>
            <a:lvl2pPr>
              <a:defRPr sz="45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10214238" y="3049625"/>
            <a:ext cx="8887695" cy="1270936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3576" indent="0">
              <a:buNone/>
              <a:defRPr sz="4500" b="1"/>
            </a:lvl2pPr>
            <a:lvl3pPr marL="2047152" indent="0">
              <a:buNone/>
              <a:defRPr sz="4000" b="1"/>
            </a:lvl3pPr>
            <a:lvl4pPr marL="3070729" indent="0">
              <a:buNone/>
              <a:defRPr sz="3600" b="1"/>
            </a:lvl4pPr>
            <a:lvl5pPr marL="4094305" indent="0">
              <a:buNone/>
              <a:defRPr sz="3600" b="1"/>
            </a:lvl5pPr>
            <a:lvl6pPr marL="5117882" indent="0">
              <a:buNone/>
              <a:defRPr sz="3600" b="1"/>
            </a:lvl6pPr>
            <a:lvl7pPr marL="6141459" indent="0">
              <a:buNone/>
              <a:defRPr sz="3600" b="1"/>
            </a:lvl7pPr>
            <a:lvl8pPr marL="7165037" indent="0">
              <a:buNone/>
              <a:defRPr sz="3600" b="1"/>
            </a:lvl8pPr>
            <a:lvl9pPr marL="8188611" indent="0">
              <a:buNone/>
              <a:defRPr sz="3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10214238" y="4320550"/>
            <a:ext cx="8887695" cy="7849526"/>
          </a:xfrm>
        </p:spPr>
        <p:txBody>
          <a:bodyPr/>
          <a:lstStyle>
            <a:lvl1pPr>
              <a:defRPr sz="5400"/>
            </a:lvl1pPr>
            <a:lvl2pPr>
              <a:defRPr sz="45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411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8737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1655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5382" y="542444"/>
            <a:ext cx="6615155" cy="2308499"/>
          </a:xfrm>
        </p:spPr>
        <p:txBody>
          <a:bodyPr anchor="b"/>
          <a:lstStyle>
            <a:lvl1pPr algn="r">
              <a:defRPr sz="45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61406" y="542449"/>
            <a:ext cx="11240523" cy="11627643"/>
          </a:xfrm>
        </p:spPr>
        <p:txBody>
          <a:bodyPr/>
          <a:lstStyle>
            <a:lvl1pPr>
              <a:defRPr sz="7200"/>
            </a:lvl1pPr>
            <a:lvl2pPr>
              <a:defRPr sz="6300"/>
            </a:lvl2pPr>
            <a:lvl3pPr>
              <a:defRPr sz="54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005382" y="2850945"/>
            <a:ext cx="6615155" cy="9319144"/>
          </a:xfrm>
        </p:spPr>
        <p:txBody>
          <a:bodyPr/>
          <a:lstStyle>
            <a:lvl1pPr marL="0" indent="0">
              <a:buNone/>
              <a:defRPr sz="3100"/>
            </a:lvl1pPr>
            <a:lvl2pPr marL="1023576" indent="0">
              <a:buNone/>
              <a:defRPr sz="2700"/>
            </a:lvl2pPr>
            <a:lvl3pPr marL="2047152" indent="0">
              <a:buNone/>
              <a:defRPr sz="2200"/>
            </a:lvl3pPr>
            <a:lvl4pPr marL="3070729" indent="0">
              <a:buNone/>
              <a:defRPr sz="2000"/>
            </a:lvl4pPr>
            <a:lvl5pPr marL="4094305" indent="0">
              <a:buNone/>
              <a:defRPr sz="2000"/>
            </a:lvl5pPr>
            <a:lvl6pPr marL="5117882" indent="0">
              <a:buNone/>
              <a:defRPr sz="2000"/>
            </a:lvl6pPr>
            <a:lvl7pPr marL="6141459" indent="0">
              <a:buNone/>
              <a:defRPr sz="2000"/>
            </a:lvl7pPr>
            <a:lvl8pPr marL="7165037" indent="0">
              <a:buNone/>
              <a:defRPr sz="2000"/>
            </a:lvl8pPr>
            <a:lvl9pPr marL="8188611" indent="0">
              <a:buNone/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064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41174" y="9536756"/>
            <a:ext cx="12064365" cy="1125868"/>
          </a:xfrm>
        </p:spPr>
        <p:txBody>
          <a:bodyPr anchor="b"/>
          <a:lstStyle>
            <a:lvl1pPr algn="r">
              <a:defRPr sz="45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941174" y="1217323"/>
            <a:ext cx="12064365" cy="8174355"/>
          </a:xfrm>
        </p:spPr>
        <p:txBody>
          <a:bodyPr/>
          <a:lstStyle>
            <a:lvl1pPr marL="0" indent="0">
              <a:buNone/>
              <a:defRPr sz="7200"/>
            </a:lvl1pPr>
            <a:lvl2pPr marL="1023576" indent="0">
              <a:buNone/>
              <a:defRPr sz="6300"/>
            </a:lvl2pPr>
            <a:lvl3pPr marL="2047152" indent="0">
              <a:buNone/>
              <a:defRPr sz="5400"/>
            </a:lvl3pPr>
            <a:lvl4pPr marL="3070729" indent="0">
              <a:buNone/>
              <a:defRPr sz="4500"/>
            </a:lvl4pPr>
            <a:lvl5pPr marL="4094305" indent="0">
              <a:buNone/>
              <a:defRPr sz="4500"/>
            </a:lvl5pPr>
            <a:lvl6pPr marL="5117882" indent="0">
              <a:buNone/>
              <a:defRPr sz="4500"/>
            </a:lvl6pPr>
            <a:lvl7pPr marL="6141459" indent="0">
              <a:buNone/>
              <a:defRPr sz="4500"/>
            </a:lvl7pPr>
            <a:lvl8pPr marL="7165037" indent="0">
              <a:buNone/>
              <a:defRPr sz="4500"/>
            </a:lvl8pPr>
            <a:lvl9pPr marL="8188611" indent="0">
              <a:buNone/>
              <a:defRPr sz="45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941174" y="10662625"/>
            <a:ext cx="12064365" cy="1598919"/>
          </a:xfrm>
        </p:spPr>
        <p:txBody>
          <a:bodyPr/>
          <a:lstStyle>
            <a:lvl1pPr marL="0" indent="0">
              <a:buNone/>
              <a:defRPr sz="3100"/>
            </a:lvl1pPr>
            <a:lvl2pPr marL="1023576" indent="0">
              <a:buNone/>
              <a:defRPr sz="2700"/>
            </a:lvl2pPr>
            <a:lvl3pPr marL="2047152" indent="0">
              <a:buNone/>
              <a:defRPr sz="2200"/>
            </a:lvl3pPr>
            <a:lvl4pPr marL="3070729" indent="0">
              <a:buNone/>
              <a:defRPr sz="2000"/>
            </a:lvl4pPr>
            <a:lvl5pPr marL="4094305" indent="0">
              <a:buNone/>
              <a:defRPr sz="2000"/>
            </a:lvl5pPr>
            <a:lvl6pPr marL="5117882" indent="0">
              <a:buNone/>
              <a:defRPr sz="2000"/>
            </a:lvl6pPr>
            <a:lvl7pPr marL="6141459" indent="0">
              <a:buNone/>
              <a:defRPr sz="2000"/>
            </a:lvl7pPr>
            <a:lvl8pPr marL="7165037" indent="0">
              <a:buNone/>
              <a:defRPr sz="2000"/>
            </a:lvl8pPr>
            <a:lvl9pPr marL="8188611" indent="0">
              <a:buNone/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973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1005364" y="545595"/>
            <a:ext cx="18096548" cy="2270654"/>
          </a:xfrm>
          <a:prstGeom prst="rect">
            <a:avLst/>
          </a:prstGeom>
        </p:spPr>
        <p:txBody>
          <a:bodyPr vert="horz" lIns="204715" tIns="102356" rIns="204715" bIns="102356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05364" y="3178927"/>
            <a:ext cx="18096548" cy="8991161"/>
          </a:xfrm>
          <a:prstGeom prst="rect">
            <a:avLst/>
          </a:prstGeom>
        </p:spPr>
        <p:txBody>
          <a:bodyPr vert="horz" lIns="204715" tIns="102356" rIns="204715" bIns="102356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14410214" y="12627370"/>
            <a:ext cx="4691698" cy="725348"/>
          </a:xfrm>
          <a:prstGeom prst="rect">
            <a:avLst/>
          </a:prstGeom>
        </p:spPr>
        <p:txBody>
          <a:bodyPr vert="horz" lIns="204715" tIns="102356" rIns="204715" bIns="102356" rtlCol="1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D0013-2E3A-479B-97DB-69113DA3A9EC}" type="datetimeFigureOut">
              <a:rPr lang="ar-SA" smtClean="0"/>
              <a:t>29/07/1440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6869994" y="12627370"/>
            <a:ext cx="6367304" cy="725348"/>
          </a:xfrm>
          <a:prstGeom prst="rect">
            <a:avLst/>
          </a:prstGeom>
        </p:spPr>
        <p:txBody>
          <a:bodyPr vert="horz" lIns="204715" tIns="102356" rIns="204715" bIns="102356" rtlCol="1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005365" y="12627370"/>
            <a:ext cx="4691698" cy="725348"/>
          </a:xfrm>
          <a:prstGeom prst="rect">
            <a:avLst/>
          </a:prstGeom>
        </p:spPr>
        <p:txBody>
          <a:bodyPr vert="horz" lIns="204715" tIns="102356" rIns="204715" bIns="102356" rtlCol="1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C6AAF-8EA0-499C-9FC9-91859328353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26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47152" rtl="1" eaLnBrk="1" latinLnBrk="0" hangingPunct="1">
        <a:spcBef>
          <a:spcPct val="0"/>
        </a:spcBef>
        <a:buNone/>
        <a:defRPr sz="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7682" indent="-767682" algn="r" defTabSz="2047152" rtl="1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663312" indent="-639735" algn="r" defTabSz="2047152" rtl="1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2558941" indent="-511788" algn="r" defTabSz="2047152" rtl="1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3582516" indent="-511788" algn="r" defTabSz="2047152" rtl="1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4606092" indent="-511788" algn="r" defTabSz="2047152" rtl="1" eaLnBrk="1" latinLnBrk="0" hangingPunct="1">
        <a:spcBef>
          <a:spcPct val="20000"/>
        </a:spcBef>
        <a:buFont typeface="Arial" pitchFamily="34" charset="0"/>
        <a:buChar char="»"/>
        <a:defRPr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5629670" indent="-511788" algn="r" defTabSz="2047152" rtl="1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6653246" indent="-511788" algn="r" defTabSz="2047152" rtl="1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7676823" indent="-511788" algn="r" defTabSz="2047152" rtl="1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8700400" indent="-511788" algn="r" defTabSz="2047152" rtl="1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2047152" rtl="1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023576" algn="r" defTabSz="2047152" rtl="1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7152" algn="r" defTabSz="2047152" rtl="1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070729" algn="r" defTabSz="2047152" rtl="1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094305" algn="r" defTabSz="2047152" rtl="1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117882" algn="r" defTabSz="2047152" rtl="1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6141459" algn="r" defTabSz="2047152" rtl="1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7165037" algn="r" defTabSz="2047152" rtl="1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8188611" algn="r" defTabSz="2047152" rtl="1" eaLnBrk="1" latinLnBrk="0" hangingPunct="1"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3000"/>
            <a:lum/>
          </a:blip>
          <a:srcRect/>
          <a:stretch>
            <a:fillRect t="8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333" y="3836630"/>
            <a:ext cx="4725152" cy="2949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مستطيل 29"/>
          <p:cNvSpPr/>
          <p:nvPr/>
        </p:nvSpPr>
        <p:spPr>
          <a:xfrm>
            <a:off x="6729542" y="3611523"/>
            <a:ext cx="6648190" cy="3399393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مستدير الزوايا 1"/>
          <p:cNvSpPr/>
          <p:nvPr/>
        </p:nvSpPr>
        <p:spPr>
          <a:xfrm>
            <a:off x="134074" y="112656"/>
            <a:ext cx="19877082" cy="2498141"/>
          </a:xfrm>
          <a:prstGeom prst="roundRect">
            <a:avLst>
              <a:gd name="adj" fmla="val 12872"/>
            </a:avLst>
          </a:prstGeom>
          <a:solidFill>
            <a:schemeClr val="accent5">
              <a:lumMod val="50000"/>
            </a:schemeClr>
          </a:solidFill>
          <a:ln w="7620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4745" tIns="102373" rIns="204745" bIns="102373" spcCol="0" rtlCol="1" anchor="ctr"/>
          <a:lstStyle/>
          <a:p>
            <a:pPr algn="ctr"/>
            <a:endParaRPr lang="ar-SA"/>
          </a:p>
        </p:txBody>
      </p:sp>
      <p:sp>
        <p:nvSpPr>
          <p:cNvPr id="4" name="شكل بيضاوي 3"/>
          <p:cNvSpPr/>
          <p:nvPr/>
        </p:nvSpPr>
        <p:spPr>
          <a:xfrm>
            <a:off x="16209745" y="581496"/>
            <a:ext cx="3124200" cy="15604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3128174" y="244212"/>
            <a:ext cx="13888881" cy="2668958"/>
          </a:xfrm>
          <a:prstGeom prst="rect">
            <a:avLst/>
          </a:prstGeom>
          <a:noFill/>
          <a:ln>
            <a:noFill/>
          </a:ln>
        </p:spPr>
        <p:txBody>
          <a:bodyPr wrap="square" lIns="204745" tIns="102373" rIns="204745" bIns="102373" rtlCol="1">
            <a:spAutoFit/>
          </a:bodyPr>
          <a:lstStyle/>
          <a:p>
            <a:pPr algn="ctr" rtl="0"/>
            <a:r>
              <a:rPr lang="en-GB" sz="4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Age </a:t>
            </a:r>
            <a:r>
              <a:rPr lang="en-GB" sz="44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is just a number</a:t>
            </a:r>
            <a:r>
              <a:rPr lang="en-GB" sz="4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en-GB" sz="4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!!!</a:t>
            </a:r>
            <a:endParaRPr lang="en-GB" sz="4800" b="1" dirty="0">
              <a:solidFill>
                <a:schemeClr val="accent3">
                  <a:lumMod val="40000"/>
                  <a:lumOff val="60000"/>
                </a:schemeClr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algn="ctr" rtl="0"/>
            <a:r>
              <a:rPr lang="en-GB" sz="2800" b="1" dirty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Muhammad </a:t>
            </a:r>
            <a:r>
              <a:rPr lang="en-GB" sz="28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Hussein </a:t>
            </a:r>
            <a:r>
              <a:rPr lang="en-GB" sz="2800" b="1" dirty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Eltaib 1506</a:t>
            </a:r>
            <a:endParaRPr lang="en-US" sz="2800" b="1" dirty="0" smtClean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algn="ctr" rtl="0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Faculty </a:t>
            </a:r>
            <a:r>
              <a:rPr lang="en-US" sz="2800" b="1" dirty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of Basic Medical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Science</a:t>
            </a:r>
          </a:p>
          <a:p>
            <a:pPr algn="ctr" rtl="0"/>
            <a:r>
              <a:rPr lang="en-US" sz="2800" b="1" dirty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Libyan International Medical University</a:t>
            </a:r>
            <a:endParaRPr lang="ar-SA" sz="2800" b="1" dirty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algn="ctr" rtl="0"/>
            <a:endParaRPr lang="ar-SA" sz="2800" b="1" dirty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grpSp>
        <p:nvGrpSpPr>
          <p:cNvPr id="12" name="مجموعة 11"/>
          <p:cNvGrpSpPr/>
          <p:nvPr/>
        </p:nvGrpSpPr>
        <p:grpSpPr>
          <a:xfrm>
            <a:off x="16590747" y="314566"/>
            <a:ext cx="2362197" cy="1970321"/>
            <a:chOff x="2337156" y="3544233"/>
            <a:chExt cx="984250" cy="914400"/>
          </a:xfrm>
        </p:grpSpPr>
        <p:sp>
          <p:nvSpPr>
            <p:cNvPr id="14" name="شكل بيضاوي 13"/>
            <p:cNvSpPr/>
            <p:nvPr/>
          </p:nvSpPr>
          <p:spPr>
            <a:xfrm>
              <a:off x="2337156" y="3544233"/>
              <a:ext cx="984250" cy="9144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8000">
                  <a:schemeClr val="bg1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280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49" t="1765" r="34159" b="70408"/>
            <a:stretch/>
          </p:blipFill>
          <p:spPr bwMode="auto">
            <a:xfrm>
              <a:off x="2362200" y="3578352"/>
              <a:ext cx="934161" cy="846162"/>
            </a:xfrm>
            <a:prstGeom prst="ellipse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70" name="مخطط انسيابي: عملية يدوية 2069"/>
          <p:cNvSpPr/>
          <p:nvPr/>
        </p:nvSpPr>
        <p:spPr>
          <a:xfrm>
            <a:off x="459148" y="481263"/>
            <a:ext cx="3168838" cy="1828285"/>
          </a:xfrm>
          <a:prstGeom prst="flowChartManualOperati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9" name="مجموعة 8"/>
          <p:cNvGrpSpPr/>
          <p:nvPr/>
        </p:nvGrpSpPr>
        <p:grpSpPr>
          <a:xfrm>
            <a:off x="402538" y="298378"/>
            <a:ext cx="3263426" cy="2011170"/>
            <a:chOff x="285288" y="201561"/>
            <a:chExt cx="2235229" cy="1073513"/>
          </a:xfrm>
        </p:grpSpPr>
        <p:sp>
          <p:nvSpPr>
            <p:cNvPr id="3" name="قمر 1095"/>
            <p:cNvSpPr/>
            <p:nvPr/>
          </p:nvSpPr>
          <p:spPr>
            <a:xfrm rot="21405480">
              <a:off x="1073724" y="424160"/>
              <a:ext cx="924920" cy="404766"/>
            </a:xfrm>
            <a:custGeom>
              <a:avLst/>
              <a:gdLst>
                <a:gd name="connsiteX0" fmla="*/ 797895 w 797895"/>
                <a:gd name="connsiteY0" fmla="*/ 609600 h 609600"/>
                <a:gd name="connsiteX1" fmla="*/ 0 w 797895"/>
                <a:gd name="connsiteY1" fmla="*/ 304800 h 609600"/>
                <a:gd name="connsiteX2" fmla="*/ 797895 w 797895"/>
                <a:gd name="connsiteY2" fmla="*/ 0 h 609600"/>
                <a:gd name="connsiteX3" fmla="*/ 797895 w 797895"/>
                <a:gd name="connsiteY3" fmla="*/ 609600 h 609600"/>
                <a:gd name="connsiteX0" fmla="*/ 889335 w 889335"/>
                <a:gd name="connsiteY0" fmla="*/ 609600 h 609600"/>
                <a:gd name="connsiteX1" fmla="*/ 0 w 889335"/>
                <a:gd name="connsiteY1" fmla="*/ 384313 h 609600"/>
                <a:gd name="connsiteX2" fmla="*/ 889335 w 889335"/>
                <a:gd name="connsiteY2" fmla="*/ 0 h 609600"/>
                <a:gd name="connsiteX3" fmla="*/ 889335 w 889335"/>
                <a:gd name="connsiteY3" fmla="*/ 609600 h 609600"/>
                <a:gd name="connsiteX0" fmla="*/ 1016556 w 1016556"/>
                <a:gd name="connsiteY0" fmla="*/ 530087 h 531095"/>
                <a:gd name="connsiteX1" fmla="*/ 0 w 1016556"/>
                <a:gd name="connsiteY1" fmla="*/ 384313 h 531095"/>
                <a:gd name="connsiteX2" fmla="*/ 889335 w 1016556"/>
                <a:gd name="connsiteY2" fmla="*/ 0 h 531095"/>
                <a:gd name="connsiteX3" fmla="*/ 1016556 w 1016556"/>
                <a:gd name="connsiteY3" fmla="*/ 530087 h 531095"/>
                <a:gd name="connsiteX0" fmla="*/ 1016556 w 1016556"/>
                <a:gd name="connsiteY0" fmla="*/ 542014 h 543022"/>
                <a:gd name="connsiteX1" fmla="*/ 0 w 1016556"/>
                <a:gd name="connsiteY1" fmla="*/ 396240 h 543022"/>
                <a:gd name="connsiteX2" fmla="*/ 980775 w 1016556"/>
                <a:gd name="connsiteY2" fmla="*/ 0 h 543022"/>
                <a:gd name="connsiteX3" fmla="*/ 1016556 w 1016556"/>
                <a:gd name="connsiteY3" fmla="*/ 542014 h 543022"/>
                <a:gd name="connsiteX0" fmla="*/ 1330633 w 1330633"/>
                <a:gd name="connsiteY0" fmla="*/ 390939 h 469705"/>
                <a:gd name="connsiteX1" fmla="*/ 0 w 1330633"/>
                <a:gd name="connsiteY1" fmla="*/ 396240 h 469705"/>
                <a:gd name="connsiteX2" fmla="*/ 980775 w 1330633"/>
                <a:gd name="connsiteY2" fmla="*/ 0 h 469705"/>
                <a:gd name="connsiteX3" fmla="*/ 1330633 w 1330633"/>
                <a:gd name="connsiteY3" fmla="*/ 390939 h 469705"/>
                <a:gd name="connsiteX0" fmla="*/ 1341999 w 1341999"/>
                <a:gd name="connsiteY0" fmla="*/ 390939 h 573826"/>
                <a:gd name="connsiteX1" fmla="*/ 434109 w 1341999"/>
                <a:gd name="connsiteY1" fmla="*/ 573821 h 573826"/>
                <a:gd name="connsiteX2" fmla="*/ 11366 w 1341999"/>
                <a:gd name="connsiteY2" fmla="*/ 396240 h 573826"/>
                <a:gd name="connsiteX3" fmla="*/ 992141 w 1341999"/>
                <a:gd name="connsiteY3" fmla="*/ 0 h 573826"/>
                <a:gd name="connsiteX4" fmla="*/ 1341999 w 1341999"/>
                <a:gd name="connsiteY4" fmla="*/ 390939 h 573826"/>
                <a:gd name="connsiteX0" fmla="*/ 1341999 w 1345059"/>
                <a:gd name="connsiteY0" fmla="*/ 392807 h 575694"/>
                <a:gd name="connsiteX1" fmla="*/ 434109 w 1345059"/>
                <a:gd name="connsiteY1" fmla="*/ 575689 h 575694"/>
                <a:gd name="connsiteX2" fmla="*/ 11366 w 1345059"/>
                <a:gd name="connsiteY2" fmla="*/ 398108 h 575694"/>
                <a:gd name="connsiteX3" fmla="*/ 992141 w 1345059"/>
                <a:gd name="connsiteY3" fmla="*/ 1868 h 575694"/>
                <a:gd name="connsiteX4" fmla="*/ 318815 w 1345059"/>
                <a:gd name="connsiteY4" fmla="*/ 349076 h 575694"/>
                <a:gd name="connsiteX5" fmla="*/ 1341999 w 1345059"/>
                <a:gd name="connsiteY5" fmla="*/ 392807 h 575694"/>
                <a:gd name="connsiteX0" fmla="*/ 1341999 w 1345643"/>
                <a:gd name="connsiteY0" fmla="*/ 392807 h 575694"/>
                <a:gd name="connsiteX1" fmla="*/ 434109 w 1345643"/>
                <a:gd name="connsiteY1" fmla="*/ 575689 h 575694"/>
                <a:gd name="connsiteX2" fmla="*/ 11366 w 1345643"/>
                <a:gd name="connsiteY2" fmla="*/ 398108 h 575694"/>
                <a:gd name="connsiteX3" fmla="*/ 992141 w 1345643"/>
                <a:gd name="connsiteY3" fmla="*/ 1868 h 575694"/>
                <a:gd name="connsiteX4" fmla="*/ 318815 w 1345643"/>
                <a:gd name="connsiteY4" fmla="*/ 349076 h 575694"/>
                <a:gd name="connsiteX5" fmla="*/ 1341999 w 1345643"/>
                <a:gd name="connsiteY5" fmla="*/ 392807 h 575694"/>
                <a:gd name="connsiteX0" fmla="*/ 1341999 w 1345643"/>
                <a:gd name="connsiteY0" fmla="*/ 394350 h 577237"/>
                <a:gd name="connsiteX1" fmla="*/ 434109 w 1345643"/>
                <a:gd name="connsiteY1" fmla="*/ 577232 h 577237"/>
                <a:gd name="connsiteX2" fmla="*/ 11366 w 1345643"/>
                <a:gd name="connsiteY2" fmla="*/ 399651 h 577237"/>
                <a:gd name="connsiteX3" fmla="*/ 992141 w 1345643"/>
                <a:gd name="connsiteY3" fmla="*/ 3411 h 577237"/>
                <a:gd name="connsiteX4" fmla="*/ 318815 w 1345643"/>
                <a:gd name="connsiteY4" fmla="*/ 350619 h 577237"/>
                <a:gd name="connsiteX5" fmla="*/ 1341999 w 1345643"/>
                <a:gd name="connsiteY5" fmla="*/ 394350 h 577237"/>
                <a:gd name="connsiteX0" fmla="*/ 1335219 w 1338863"/>
                <a:gd name="connsiteY0" fmla="*/ 391787 h 574673"/>
                <a:gd name="connsiteX1" fmla="*/ 427329 w 1338863"/>
                <a:gd name="connsiteY1" fmla="*/ 574669 h 574673"/>
                <a:gd name="connsiteX2" fmla="*/ 4586 w 1338863"/>
                <a:gd name="connsiteY2" fmla="*/ 397088 h 574673"/>
                <a:gd name="connsiteX3" fmla="*/ 236497 w 1338863"/>
                <a:gd name="connsiteY3" fmla="*/ 185055 h 574673"/>
                <a:gd name="connsiteX4" fmla="*/ 985361 w 1338863"/>
                <a:gd name="connsiteY4" fmla="*/ 848 h 574673"/>
                <a:gd name="connsiteX5" fmla="*/ 312035 w 1338863"/>
                <a:gd name="connsiteY5" fmla="*/ 348056 h 574673"/>
                <a:gd name="connsiteX6" fmla="*/ 1335219 w 1338863"/>
                <a:gd name="connsiteY6" fmla="*/ 391787 h 574673"/>
                <a:gd name="connsiteX0" fmla="*/ 1335219 w 1338863"/>
                <a:gd name="connsiteY0" fmla="*/ 391989 h 574875"/>
                <a:gd name="connsiteX1" fmla="*/ 427329 w 1338863"/>
                <a:gd name="connsiteY1" fmla="*/ 574871 h 574875"/>
                <a:gd name="connsiteX2" fmla="*/ 4586 w 1338863"/>
                <a:gd name="connsiteY2" fmla="*/ 397290 h 574875"/>
                <a:gd name="connsiteX3" fmla="*/ 236497 w 1338863"/>
                <a:gd name="connsiteY3" fmla="*/ 185257 h 574875"/>
                <a:gd name="connsiteX4" fmla="*/ 985361 w 1338863"/>
                <a:gd name="connsiteY4" fmla="*/ 1050 h 574875"/>
                <a:gd name="connsiteX5" fmla="*/ 312035 w 1338863"/>
                <a:gd name="connsiteY5" fmla="*/ 348258 h 574875"/>
                <a:gd name="connsiteX6" fmla="*/ 1335219 w 1338863"/>
                <a:gd name="connsiteY6" fmla="*/ 391989 h 574875"/>
                <a:gd name="connsiteX0" fmla="*/ 1339055 w 1342699"/>
                <a:gd name="connsiteY0" fmla="*/ 391989 h 574877"/>
                <a:gd name="connsiteX1" fmla="*/ 431165 w 1342699"/>
                <a:gd name="connsiteY1" fmla="*/ 574871 h 574877"/>
                <a:gd name="connsiteX2" fmla="*/ 4447 w 1342699"/>
                <a:gd name="connsiteY2" fmla="*/ 441022 h 574877"/>
                <a:gd name="connsiteX3" fmla="*/ 240333 w 1342699"/>
                <a:gd name="connsiteY3" fmla="*/ 185257 h 574877"/>
                <a:gd name="connsiteX4" fmla="*/ 989197 w 1342699"/>
                <a:gd name="connsiteY4" fmla="*/ 1050 h 574877"/>
                <a:gd name="connsiteX5" fmla="*/ 315871 w 1342699"/>
                <a:gd name="connsiteY5" fmla="*/ 348258 h 574877"/>
                <a:gd name="connsiteX6" fmla="*/ 1339055 w 1342699"/>
                <a:gd name="connsiteY6" fmla="*/ 391989 h 574877"/>
                <a:gd name="connsiteX0" fmla="*/ 1339055 w 1342699"/>
                <a:gd name="connsiteY0" fmla="*/ 391989 h 574881"/>
                <a:gd name="connsiteX1" fmla="*/ 431165 w 1342699"/>
                <a:gd name="connsiteY1" fmla="*/ 574871 h 574881"/>
                <a:gd name="connsiteX2" fmla="*/ 4447 w 1342699"/>
                <a:gd name="connsiteY2" fmla="*/ 441022 h 574881"/>
                <a:gd name="connsiteX3" fmla="*/ 240333 w 1342699"/>
                <a:gd name="connsiteY3" fmla="*/ 185257 h 574881"/>
                <a:gd name="connsiteX4" fmla="*/ 989197 w 1342699"/>
                <a:gd name="connsiteY4" fmla="*/ 1050 h 574881"/>
                <a:gd name="connsiteX5" fmla="*/ 315871 w 1342699"/>
                <a:gd name="connsiteY5" fmla="*/ 348258 h 574881"/>
                <a:gd name="connsiteX6" fmla="*/ 1339055 w 1342699"/>
                <a:gd name="connsiteY6" fmla="*/ 391989 h 574881"/>
                <a:gd name="connsiteX0" fmla="*/ 1339835 w 1343479"/>
                <a:gd name="connsiteY0" fmla="*/ 391891 h 574783"/>
                <a:gd name="connsiteX1" fmla="*/ 431945 w 1343479"/>
                <a:gd name="connsiteY1" fmla="*/ 574773 h 574783"/>
                <a:gd name="connsiteX2" fmla="*/ 5227 w 1343479"/>
                <a:gd name="connsiteY2" fmla="*/ 440924 h 574783"/>
                <a:gd name="connsiteX3" fmla="*/ 221235 w 1343479"/>
                <a:gd name="connsiteY3" fmla="*/ 197086 h 574783"/>
                <a:gd name="connsiteX4" fmla="*/ 989977 w 1343479"/>
                <a:gd name="connsiteY4" fmla="*/ 952 h 574783"/>
                <a:gd name="connsiteX5" fmla="*/ 316651 w 1343479"/>
                <a:gd name="connsiteY5" fmla="*/ 348160 h 574783"/>
                <a:gd name="connsiteX6" fmla="*/ 1339835 w 1343479"/>
                <a:gd name="connsiteY6" fmla="*/ 391891 h 574783"/>
                <a:gd name="connsiteX0" fmla="*/ 1339835 w 1343401"/>
                <a:gd name="connsiteY0" fmla="*/ 391891 h 574783"/>
                <a:gd name="connsiteX1" fmla="*/ 431945 w 1343401"/>
                <a:gd name="connsiteY1" fmla="*/ 574773 h 574783"/>
                <a:gd name="connsiteX2" fmla="*/ 5227 w 1343401"/>
                <a:gd name="connsiteY2" fmla="*/ 440924 h 574783"/>
                <a:gd name="connsiteX3" fmla="*/ 221235 w 1343401"/>
                <a:gd name="connsiteY3" fmla="*/ 197086 h 574783"/>
                <a:gd name="connsiteX4" fmla="*/ 989977 w 1343401"/>
                <a:gd name="connsiteY4" fmla="*/ 952 h 574783"/>
                <a:gd name="connsiteX5" fmla="*/ 296773 w 1343401"/>
                <a:gd name="connsiteY5" fmla="*/ 356111 h 574783"/>
                <a:gd name="connsiteX6" fmla="*/ 1339835 w 1343401"/>
                <a:gd name="connsiteY6" fmla="*/ 391891 h 574783"/>
                <a:gd name="connsiteX0" fmla="*/ 1339835 w 1343401"/>
                <a:gd name="connsiteY0" fmla="*/ 399786 h 582678"/>
                <a:gd name="connsiteX1" fmla="*/ 431945 w 1343401"/>
                <a:gd name="connsiteY1" fmla="*/ 582668 h 582678"/>
                <a:gd name="connsiteX2" fmla="*/ 5227 w 1343401"/>
                <a:gd name="connsiteY2" fmla="*/ 448819 h 582678"/>
                <a:gd name="connsiteX3" fmla="*/ 221235 w 1343401"/>
                <a:gd name="connsiteY3" fmla="*/ 204981 h 582678"/>
                <a:gd name="connsiteX4" fmla="*/ 962147 w 1343401"/>
                <a:gd name="connsiteY4" fmla="*/ 895 h 582678"/>
                <a:gd name="connsiteX5" fmla="*/ 296773 w 1343401"/>
                <a:gd name="connsiteY5" fmla="*/ 364006 h 582678"/>
                <a:gd name="connsiteX6" fmla="*/ 1339835 w 1343401"/>
                <a:gd name="connsiteY6" fmla="*/ 399786 h 582678"/>
                <a:gd name="connsiteX0" fmla="*/ 1339835 w 1343528"/>
                <a:gd name="connsiteY0" fmla="*/ 399786 h 582678"/>
                <a:gd name="connsiteX1" fmla="*/ 431945 w 1343528"/>
                <a:gd name="connsiteY1" fmla="*/ 582668 h 582678"/>
                <a:gd name="connsiteX2" fmla="*/ 5227 w 1343528"/>
                <a:gd name="connsiteY2" fmla="*/ 448819 h 582678"/>
                <a:gd name="connsiteX3" fmla="*/ 221235 w 1343528"/>
                <a:gd name="connsiteY3" fmla="*/ 204981 h 582678"/>
                <a:gd name="connsiteX4" fmla="*/ 962147 w 1343528"/>
                <a:gd name="connsiteY4" fmla="*/ 895 h 582678"/>
                <a:gd name="connsiteX5" fmla="*/ 328578 w 1343528"/>
                <a:gd name="connsiteY5" fmla="*/ 367982 h 582678"/>
                <a:gd name="connsiteX6" fmla="*/ 1339835 w 1343528"/>
                <a:gd name="connsiteY6" fmla="*/ 399786 h 582678"/>
                <a:gd name="connsiteX0" fmla="*/ 1312005 w 1315816"/>
                <a:gd name="connsiteY0" fmla="*/ 399786 h 582678"/>
                <a:gd name="connsiteX1" fmla="*/ 431945 w 1315816"/>
                <a:gd name="connsiteY1" fmla="*/ 582668 h 582678"/>
                <a:gd name="connsiteX2" fmla="*/ 5227 w 1315816"/>
                <a:gd name="connsiteY2" fmla="*/ 448819 h 582678"/>
                <a:gd name="connsiteX3" fmla="*/ 221235 w 1315816"/>
                <a:gd name="connsiteY3" fmla="*/ 204981 h 582678"/>
                <a:gd name="connsiteX4" fmla="*/ 962147 w 1315816"/>
                <a:gd name="connsiteY4" fmla="*/ 895 h 582678"/>
                <a:gd name="connsiteX5" fmla="*/ 328578 w 1315816"/>
                <a:gd name="connsiteY5" fmla="*/ 367982 h 582678"/>
                <a:gd name="connsiteX6" fmla="*/ 1312005 w 1315816"/>
                <a:gd name="connsiteY6" fmla="*/ 399786 h 582678"/>
                <a:gd name="connsiteX0" fmla="*/ 1312005 w 1315816"/>
                <a:gd name="connsiteY0" fmla="*/ 399786 h 582678"/>
                <a:gd name="connsiteX1" fmla="*/ 431945 w 1315816"/>
                <a:gd name="connsiteY1" fmla="*/ 582668 h 582678"/>
                <a:gd name="connsiteX2" fmla="*/ 5227 w 1315816"/>
                <a:gd name="connsiteY2" fmla="*/ 448819 h 582678"/>
                <a:gd name="connsiteX3" fmla="*/ 221235 w 1315816"/>
                <a:gd name="connsiteY3" fmla="*/ 204981 h 582678"/>
                <a:gd name="connsiteX4" fmla="*/ 962147 w 1315816"/>
                <a:gd name="connsiteY4" fmla="*/ 895 h 582678"/>
                <a:gd name="connsiteX5" fmla="*/ 328578 w 1315816"/>
                <a:gd name="connsiteY5" fmla="*/ 367982 h 582678"/>
                <a:gd name="connsiteX6" fmla="*/ 1312005 w 1315816"/>
                <a:gd name="connsiteY6" fmla="*/ 399786 h 582678"/>
                <a:gd name="connsiteX0" fmla="*/ 1312005 w 1315816"/>
                <a:gd name="connsiteY0" fmla="*/ 399786 h 578703"/>
                <a:gd name="connsiteX1" fmla="*/ 487604 w 1315816"/>
                <a:gd name="connsiteY1" fmla="*/ 578692 h 578703"/>
                <a:gd name="connsiteX2" fmla="*/ 5227 w 1315816"/>
                <a:gd name="connsiteY2" fmla="*/ 448819 h 578703"/>
                <a:gd name="connsiteX3" fmla="*/ 221235 w 1315816"/>
                <a:gd name="connsiteY3" fmla="*/ 204981 h 578703"/>
                <a:gd name="connsiteX4" fmla="*/ 962147 w 1315816"/>
                <a:gd name="connsiteY4" fmla="*/ 895 h 578703"/>
                <a:gd name="connsiteX5" fmla="*/ 328578 w 1315816"/>
                <a:gd name="connsiteY5" fmla="*/ 367982 h 578703"/>
                <a:gd name="connsiteX6" fmla="*/ 1312005 w 1315816"/>
                <a:gd name="connsiteY6" fmla="*/ 399786 h 578703"/>
                <a:gd name="connsiteX0" fmla="*/ 1289488 w 1293299"/>
                <a:gd name="connsiteY0" fmla="*/ 399786 h 578703"/>
                <a:gd name="connsiteX1" fmla="*/ 465087 w 1293299"/>
                <a:gd name="connsiteY1" fmla="*/ 578692 h 578703"/>
                <a:gd name="connsiteX2" fmla="*/ 6564 w 1293299"/>
                <a:gd name="connsiteY2" fmla="*/ 448819 h 578703"/>
                <a:gd name="connsiteX3" fmla="*/ 198718 w 1293299"/>
                <a:gd name="connsiteY3" fmla="*/ 204981 h 578703"/>
                <a:gd name="connsiteX4" fmla="*/ 939630 w 1293299"/>
                <a:gd name="connsiteY4" fmla="*/ 895 h 578703"/>
                <a:gd name="connsiteX5" fmla="*/ 306061 w 1293299"/>
                <a:gd name="connsiteY5" fmla="*/ 367982 h 578703"/>
                <a:gd name="connsiteX6" fmla="*/ 1289488 w 1293299"/>
                <a:gd name="connsiteY6" fmla="*/ 399786 h 578703"/>
                <a:gd name="connsiteX0" fmla="*/ 1304441 w 1308252"/>
                <a:gd name="connsiteY0" fmla="*/ 399786 h 578702"/>
                <a:gd name="connsiteX1" fmla="*/ 480040 w 1308252"/>
                <a:gd name="connsiteY1" fmla="*/ 578692 h 578702"/>
                <a:gd name="connsiteX2" fmla="*/ 5614 w 1308252"/>
                <a:gd name="connsiteY2" fmla="*/ 444843 h 578702"/>
                <a:gd name="connsiteX3" fmla="*/ 213671 w 1308252"/>
                <a:gd name="connsiteY3" fmla="*/ 204981 h 578702"/>
                <a:gd name="connsiteX4" fmla="*/ 954583 w 1308252"/>
                <a:gd name="connsiteY4" fmla="*/ 895 h 578702"/>
                <a:gd name="connsiteX5" fmla="*/ 321014 w 1308252"/>
                <a:gd name="connsiteY5" fmla="*/ 367982 h 578702"/>
                <a:gd name="connsiteX6" fmla="*/ 1304441 w 1308252"/>
                <a:gd name="connsiteY6" fmla="*/ 399786 h 578702"/>
                <a:gd name="connsiteX0" fmla="*/ 1304055 w 1307866"/>
                <a:gd name="connsiteY0" fmla="*/ 399692 h 578608"/>
                <a:gd name="connsiteX1" fmla="*/ 479654 w 1307866"/>
                <a:gd name="connsiteY1" fmla="*/ 578598 h 578608"/>
                <a:gd name="connsiteX2" fmla="*/ 5228 w 1307866"/>
                <a:gd name="connsiteY2" fmla="*/ 444749 h 578608"/>
                <a:gd name="connsiteX3" fmla="*/ 221237 w 1307866"/>
                <a:gd name="connsiteY3" fmla="*/ 220789 h 578608"/>
                <a:gd name="connsiteX4" fmla="*/ 954197 w 1307866"/>
                <a:gd name="connsiteY4" fmla="*/ 801 h 578608"/>
                <a:gd name="connsiteX5" fmla="*/ 320628 w 1307866"/>
                <a:gd name="connsiteY5" fmla="*/ 367888 h 578608"/>
                <a:gd name="connsiteX6" fmla="*/ 1304055 w 1307866"/>
                <a:gd name="connsiteY6" fmla="*/ 399692 h 578608"/>
                <a:gd name="connsiteX0" fmla="*/ 1304055 w 1307866"/>
                <a:gd name="connsiteY0" fmla="*/ 399692 h 578598"/>
                <a:gd name="connsiteX1" fmla="*/ 479654 w 1307866"/>
                <a:gd name="connsiteY1" fmla="*/ 578598 h 578598"/>
                <a:gd name="connsiteX2" fmla="*/ 5228 w 1307866"/>
                <a:gd name="connsiteY2" fmla="*/ 444749 h 578598"/>
                <a:gd name="connsiteX3" fmla="*/ 221237 w 1307866"/>
                <a:gd name="connsiteY3" fmla="*/ 220789 h 578598"/>
                <a:gd name="connsiteX4" fmla="*/ 954197 w 1307866"/>
                <a:gd name="connsiteY4" fmla="*/ 801 h 578598"/>
                <a:gd name="connsiteX5" fmla="*/ 320628 w 1307866"/>
                <a:gd name="connsiteY5" fmla="*/ 367888 h 578598"/>
                <a:gd name="connsiteX6" fmla="*/ 1304055 w 1307866"/>
                <a:gd name="connsiteY6" fmla="*/ 399692 h 578598"/>
                <a:gd name="connsiteX0" fmla="*/ 1304055 w 1307866"/>
                <a:gd name="connsiteY0" fmla="*/ 399692 h 582542"/>
                <a:gd name="connsiteX1" fmla="*/ 479654 w 1307866"/>
                <a:gd name="connsiteY1" fmla="*/ 578598 h 582542"/>
                <a:gd name="connsiteX2" fmla="*/ 5228 w 1307866"/>
                <a:gd name="connsiteY2" fmla="*/ 444749 h 582542"/>
                <a:gd name="connsiteX3" fmla="*/ 221237 w 1307866"/>
                <a:gd name="connsiteY3" fmla="*/ 220789 h 582542"/>
                <a:gd name="connsiteX4" fmla="*/ 954197 w 1307866"/>
                <a:gd name="connsiteY4" fmla="*/ 801 h 582542"/>
                <a:gd name="connsiteX5" fmla="*/ 320628 w 1307866"/>
                <a:gd name="connsiteY5" fmla="*/ 367888 h 582542"/>
                <a:gd name="connsiteX6" fmla="*/ 1304055 w 1307866"/>
                <a:gd name="connsiteY6" fmla="*/ 399692 h 582542"/>
                <a:gd name="connsiteX0" fmla="*/ 1304055 w 1307866"/>
                <a:gd name="connsiteY0" fmla="*/ 399692 h 582542"/>
                <a:gd name="connsiteX1" fmla="*/ 479654 w 1307866"/>
                <a:gd name="connsiteY1" fmla="*/ 578598 h 582542"/>
                <a:gd name="connsiteX2" fmla="*/ 5228 w 1307866"/>
                <a:gd name="connsiteY2" fmla="*/ 444749 h 582542"/>
                <a:gd name="connsiteX3" fmla="*/ 221237 w 1307866"/>
                <a:gd name="connsiteY3" fmla="*/ 220789 h 582542"/>
                <a:gd name="connsiteX4" fmla="*/ 954197 w 1307866"/>
                <a:gd name="connsiteY4" fmla="*/ 801 h 582542"/>
                <a:gd name="connsiteX5" fmla="*/ 320628 w 1307866"/>
                <a:gd name="connsiteY5" fmla="*/ 367888 h 582542"/>
                <a:gd name="connsiteX6" fmla="*/ 1304055 w 1307866"/>
                <a:gd name="connsiteY6" fmla="*/ 399692 h 582542"/>
                <a:gd name="connsiteX0" fmla="*/ 1304055 w 1307627"/>
                <a:gd name="connsiteY0" fmla="*/ 399692 h 582542"/>
                <a:gd name="connsiteX1" fmla="*/ 479654 w 1307627"/>
                <a:gd name="connsiteY1" fmla="*/ 578598 h 582542"/>
                <a:gd name="connsiteX2" fmla="*/ 5228 w 1307627"/>
                <a:gd name="connsiteY2" fmla="*/ 444749 h 582542"/>
                <a:gd name="connsiteX3" fmla="*/ 221237 w 1307627"/>
                <a:gd name="connsiteY3" fmla="*/ 220789 h 582542"/>
                <a:gd name="connsiteX4" fmla="*/ 954197 w 1307627"/>
                <a:gd name="connsiteY4" fmla="*/ 801 h 582542"/>
                <a:gd name="connsiteX5" fmla="*/ 262487 w 1307627"/>
                <a:gd name="connsiteY5" fmla="*/ 383744 h 582542"/>
                <a:gd name="connsiteX6" fmla="*/ 1304055 w 1307627"/>
                <a:gd name="connsiteY6" fmla="*/ 399692 h 582542"/>
                <a:gd name="connsiteX0" fmla="*/ 1304055 w 1307627"/>
                <a:gd name="connsiteY0" fmla="*/ 378681 h 561531"/>
                <a:gd name="connsiteX1" fmla="*/ 479654 w 1307627"/>
                <a:gd name="connsiteY1" fmla="*/ 557587 h 561531"/>
                <a:gd name="connsiteX2" fmla="*/ 5228 w 1307627"/>
                <a:gd name="connsiteY2" fmla="*/ 423738 h 561531"/>
                <a:gd name="connsiteX3" fmla="*/ 221237 w 1307627"/>
                <a:gd name="connsiteY3" fmla="*/ 199778 h 561531"/>
                <a:gd name="connsiteX4" fmla="*/ 890771 w 1307627"/>
                <a:gd name="connsiteY4" fmla="*/ 932 h 561531"/>
                <a:gd name="connsiteX5" fmla="*/ 262487 w 1307627"/>
                <a:gd name="connsiteY5" fmla="*/ 362733 h 561531"/>
                <a:gd name="connsiteX6" fmla="*/ 1304055 w 1307627"/>
                <a:gd name="connsiteY6" fmla="*/ 378681 h 561531"/>
                <a:gd name="connsiteX0" fmla="*/ 1214200 w 1218156"/>
                <a:gd name="connsiteY0" fmla="*/ 399823 h 561531"/>
                <a:gd name="connsiteX1" fmla="*/ 479654 w 1218156"/>
                <a:gd name="connsiteY1" fmla="*/ 557587 h 561531"/>
                <a:gd name="connsiteX2" fmla="*/ 5228 w 1218156"/>
                <a:gd name="connsiteY2" fmla="*/ 423738 h 561531"/>
                <a:gd name="connsiteX3" fmla="*/ 221237 w 1218156"/>
                <a:gd name="connsiteY3" fmla="*/ 199778 h 561531"/>
                <a:gd name="connsiteX4" fmla="*/ 890771 w 1218156"/>
                <a:gd name="connsiteY4" fmla="*/ 932 h 561531"/>
                <a:gd name="connsiteX5" fmla="*/ 262487 w 1218156"/>
                <a:gd name="connsiteY5" fmla="*/ 362733 h 561531"/>
                <a:gd name="connsiteX6" fmla="*/ 1214200 w 1218156"/>
                <a:gd name="connsiteY6" fmla="*/ 399823 h 561531"/>
                <a:gd name="connsiteX0" fmla="*/ 1214200 w 1218156"/>
                <a:gd name="connsiteY0" fmla="*/ 399823 h 561531"/>
                <a:gd name="connsiteX1" fmla="*/ 479654 w 1218156"/>
                <a:gd name="connsiteY1" fmla="*/ 557587 h 561531"/>
                <a:gd name="connsiteX2" fmla="*/ 5228 w 1218156"/>
                <a:gd name="connsiteY2" fmla="*/ 423738 h 561531"/>
                <a:gd name="connsiteX3" fmla="*/ 221237 w 1218156"/>
                <a:gd name="connsiteY3" fmla="*/ 199778 h 561531"/>
                <a:gd name="connsiteX4" fmla="*/ 890771 w 1218156"/>
                <a:gd name="connsiteY4" fmla="*/ 932 h 561531"/>
                <a:gd name="connsiteX5" fmla="*/ 262487 w 1218156"/>
                <a:gd name="connsiteY5" fmla="*/ 362733 h 561531"/>
                <a:gd name="connsiteX6" fmla="*/ 1214200 w 1218156"/>
                <a:gd name="connsiteY6" fmla="*/ 399823 h 561531"/>
                <a:gd name="connsiteX0" fmla="*/ 1214200 w 1218156"/>
                <a:gd name="connsiteY0" fmla="*/ 399823 h 561531"/>
                <a:gd name="connsiteX1" fmla="*/ 479654 w 1218156"/>
                <a:gd name="connsiteY1" fmla="*/ 557587 h 561531"/>
                <a:gd name="connsiteX2" fmla="*/ 5228 w 1218156"/>
                <a:gd name="connsiteY2" fmla="*/ 423738 h 561531"/>
                <a:gd name="connsiteX3" fmla="*/ 221237 w 1218156"/>
                <a:gd name="connsiteY3" fmla="*/ 199778 h 561531"/>
                <a:gd name="connsiteX4" fmla="*/ 890771 w 1218156"/>
                <a:gd name="connsiteY4" fmla="*/ 932 h 561531"/>
                <a:gd name="connsiteX5" fmla="*/ 262487 w 1218156"/>
                <a:gd name="connsiteY5" fmla="*/ 362733 h 561531"/>
                <a:gd name="connsiteX6" fmla="*/ 1214200 w 1218156"/>
                <a:gd name="connsiteY6" fmla="*/ 399823 h 561531"/>
                <a:gd name="connsiteX0" fmla="*/ 1214200 w 1218156"/>
                <a:gd name="connsiteY0" fmla="*/ 342427 h 504135"/>
                <a:gd name="connsiteX1" fmla="*/ 479654 w 1218156"/>
                <a:gd name="connsiteY1" fmla="*/ 500191 h 504135"/>
                <a:gd name="connsiteX2" fmla="*/ 5228 w 1218156"/>
                <a:gd name="connsiteY2" fmla="*/ 366342 h 504135"/>
                <a:gd name="connsiteX3" fmla="*/ 221237 w 1218156"/>
                <a:gd name="connsiteY3" fmla="*/ 142382 h 504135"/>
                <a:gd name="connsiteX4" fmla="*/ 890771 w 1218156"/>
                <a:gd name="connsiteY4" fmla="*/ 1677 h 504135"/>
                <a:gd name="connsiteX5" fmla="*/ 262487 w 1218156"/>
                <a:gd name="connsiteY5" fmla="*/ 305337 h 504135"/>
                <a:gd name="connsiteX6" fmla="*/ 1214200 w 1218156"/>
                <a:gd name="connsiteY6" fmla="*/ 342427 h 504135"/>
                <a:gd name="connsiteX0" fmla="*/ 1214200 w 1218312"/>
                <a:gd name="connsiteY0" fmla="*/ 342427 h 504135"/>
                <a:gd name="connsiteX1" fmla="*/ 479654 w 1218312"/>
                <a:gd name="connsiteY1" fmla="*/ 500191 h 504135"/>
                <a:gd name="connsiteX2" fmla="*/ 5228 w 1218312"/>
                <a:gd name="connsiteY2" fmla="*/ 366342 h 504135"/>
                <a:gd name="connsiteX3" fmla="*/ 221237 w 1218312"/>
                <a:gd name="connsiteY3" fmla="*/ 142382 h 504135"/>
                <a:gd name="connsiteX4" fmla="*/ 890771 w 1218312"/>
                <a:gd name="connsiteY4" fmla="*/ 1677 h 504135"/>
                <a:gd name="connsiteX5" fmla="*/ 294200 w 1218312"/>
                <a:gd name="connsiteY5" fmla="*/ 305337 h 504135"/>
                <a:gd name="connsiteX6" fmla="*/ 1214200 w 1218312"/>
                <a:gd name="connsiteY6" fmla="*/ 342427 h 504135"/>
                <a:gd name="connsiteX0" fmla="*/ 1214200 w 1218312"/>
                <a:gd name="connsiteY0" fmla="*/ 342427 h 504135"/>
                <a:gd name="connsiteX1" fmla="*/ 479654 w 1218312"/>
                <a:gd name="connsiteY1" fmla="*/ 500191 h 504135"/>
                <a:gd name="connsiteX2" fmla="*/ 5228 w 1218312"/>
                <a:gd name="connsiteY2" fmla="*/ 366342 h 504135"/>
                <a:gd name="connsiteX3" fmla="*/ 221237 w 1218312"/>
                <a:gd name="connsiteY3" fmla="*/ 142382 h 504135"/>
                <a:gd name="connsiteX4" fmla="*/ 890771 w 1218312"/>
                <a:gd name="connsiteY4" fmla="*/ 1677 h 504135"/>
                <a:gd name="connsiteX5" fmla="*/ 294200 w 1218312"/>
                <a:gd name="connsiteY5" fmla="*/ 305337 h 504135"/>
                <a:gd name="connsiteX6" fmla="*/ 1214200 w 1218312"/>
                <a:gd name="connsiteY6" fmla="*/ 342427 h 504135"/>
                <a:gd name="connsiteX0" fmla="*/ 1165740 w 1169852"/>
                <a:gd name="connsiteY0" fmla="*/ 342427 h 504449"/>
                <a:gd name="connsiteX1" fmla="*/ 431194 w 1169852"/>
                <a:gd name="connsiteY1" fmla="*/ 500191 h 504449"/>
                <a:gd name="connsiteX2" fmla="*/ 9155 w 1169852"/>
                <a:gd name="connsiteY2" fmla="*/ 373486 h 504449"/>
                <a:gd name="connsiteX3" fmla="*/ 172777 w 1169852"/>
                <a:gd name="connsiteY3" fmla="*/ 142382 h 504449"/>
                <a:gd name="connsiteX4" fmla="*/ 842311 w 1169852"/>
                <a:gd name="connsiteY4" fmla="*/ 1677 h 504449"/>
                <a:gd name="connsiteX5" fmla="*/ 245740 w 1169852"/>
                <a:gd name="connsiteY5" fmla="*/ 305337 h 504449"/>
                <a:gd name="connsiteX6" fmla="*/ 1165740 w 1169852"/>
                <a:gd name="connsiteY6" fmla="*/ 342427 h 504449"/>
                <a:gd name="connsiteX0" fmla="*/ 1165740 w 1169852"/>
                <a:gd name="connsiteY0" fmla="*/ 342427 h 505335"/>
                <a:gd name="connsiteX1" fmla="*/ 431194 w 1169852"/>
                <a:gd name="connsiteY1" fmla="*/ 500191 h 505335"/>
                <a:gd name="connsiteX2" fmla="*/ 9155 w 1169852"/>
                <a:gd name="connsiteY2" fmla="*/ 373486 h 505335"/>
                <a:gd name="connsiteX3" fmla="*/ 172777 w 1169852"/>
                <a:gd name="connsiteY3" fmla="*/ 142382 h 505335"/>
                <a:gd name="connsiteX4" fmla="*/ 842311 w 1169852"/>
                <a:gd name="connsiteY4" fmla="*/ 1677 h 505335"/>
                <a:gd name="connsiteX5" fmla="*/ 245740 w 1169852"/>
                <a:gd name="connsiteY5" fmla="*/ 305337 h 505335"/>
                <a:gd name="connsiteX6" fmla="*/ 1165740 w 1169852"/>
                <a:gd name="connsiteY6" fmla="*/ 342427 h 505335"/>
                <a:gd name="connsiteX0" fmla="*/ 1164951 w 1169063"/>
                <a:gd name="connsiteY0" fmla="*/ 342820 h 505728"/>
                <a:gd name="connsiteX1" fmla="*/ 430405 w 1169063"/>
                <a:gd name="connsiteY1" fmla="*/ 500584 h 505728"/>
                <a:gd name="connsiteX2" fmla="*/ 8366 w 1169063"/>
                <a:gd name="connsiteY2" fmla="*/ 373879 h 505728"/>
                <a:gd name="connsiteX3" fmla="*/ 179132 w 1169063"/>
                <a:gd name="connsiteY3" fmla="*/ 128488 h 505728"/>
                <a:gd name="connsiteX4" fmla="*/ 841522 w 1169063"/>
                <a:gd name="connsiteY4" fmla="*/ 2070 h 505728"/>
                <a:gd name="connsiteX5" fmla="*/ 244951 w 1169063"/>
                <a:gd name="connsiteY5" fmla="*/ 305730 h 505728"/>
                <a:gd name="connsiteX6" fmla="*/ 1164951 w 1169063"/>
                <a:gd name="connsiteY6" fmla="*/ 342820 h 505728"/>
                <a:gd name="connsiteX0" fmla="*/ 1164951 w 1169063"/>
                <a:gd name="connsiteY0" fmla="*/ 342337 h 505245"/>
                <a:gd name="connsiteX1" fmla="*/ 430405 w 1169063"/>
                <a:gd name="connsiteY1" fmla="*/ 500101 h 505245"/>
                <a:gd name="connsiteX2" fmla="*/ 8366 w 1169063"/>
                <a:gd name="connsiteY2" fmla="*/ 373396 h 505245"/>
                <a:gd name="connsiteX3" fmla="*/ 179132 w 1169063"/>
                <a:gd name="connsiteY3" fmla="*/ 128005 h 505245"/>
                <a:gd name="connsiteX4" fmla="*/ 841522 w 1169063"/>
                <a:gd name="connsiteY4" fmla="*/ 1587 h 505245"/>
                <a:gd name="connsiteX5" fmla="*/ 244951 w 1169063"/>
                <a:gd name="connsiteY5" fmla="*/ 305247 h 505245"/>
                <a:gd name="connsiteX6" fmla="*/ 1164951 w 1169063"/>
                <a:gd name="connsiteY6" fmla="*/ 342337 h 505245"/>
                <a:gd name="connsiteX0" fmla="*/ 1164951 w 1169063"/>
                <a:gd name="connsiteY0" fmla="*/ 358722 h 521630"/>
                <a:gd name="connsiteX1" fmla="*/ 430405 w 1169063"/>
                <a:gd name="connsiteY1" fmla="*/ 516486 h 521630"/>
                <a:gd name="connsiteX2" fmla="*/ 8366 w 1169063"/>
                <a:gd name="connsiteY2" fmla="*/ 389781 h 521630"/>
                <a:gd name="connsiteX3" fmla="*/ 179132 w 1169063"/>
                <a:gd name="connsiteY3" fmla="*/ 144390 h 521630"/>
                <a:gd name="connsiteX4" fmla="*/ 743890 w 1169063"/>
                <a:gd name="connsiteY4" fmla="*/ 1304 h 521630"/>
                <a:gd name="connsiteX5" fmla="*/ 244951 w 1169063"/>
                <a:gd name="connsiteY5" fmla="*/ 321632 h 521630"/>
                <a:gd name="connsiteX6" fmla="*/ 1164951 w 1169063"/>
                <a:gd name="connsiteY6" fmla="*/ 358722 h 521630"/>
                <a:gd name="connsiteX0" fmla="*/ 1164951 w 1169212"/>
                <a:gd name="connsiteY0" fmla="*/ 358722 h 521630"/>
                <a:gd name="connsiteX1" fmla="*/ 430405 w 1169212"/>
                <a:gd name="connsiteY1" fmla="*/ 516486 h 521630"/>
                <a:gd name="connsiteX2" fmla="*/ 8366 w 1169212"/>
                <a:gd name="connsiteY2" fmla="*/ 389781 h 521630"/>
                <a:gd name="connsiteX3" fmla="*/ 179132 w 1169212"/>
                <a:gd name="connsiteY3" fmla="*/ 144390 h 521630"/>
                <a:gd name="connsiteX4" fmla="*/ 743890 w 1169212"/>
                <a:gd name="connsiteY4" fmla="*/ 1304 h 521630"/>
                <a:gd name="connsiteX5" fmla="*/ 244951 w 1169212"/>
                <a:gd name="connsiteY5" fmla="*/ 321632 h 521630"/>
                <a:gd name="connsiteX6" fmla="*/ 1164951 w 1169212"/>
                <a:gd name="connsiteY6" fmla="*/ 358722 h 521630"/>
                <a:gd name="connsiteX0" fmla="*/ 988739 w 994247"/>
                <a:gd name="connsiteY0" fmla="*/ 382535 h 521630"/>
                <a:gd name="connsiteX1" fmla="*/ 430405 w 994247"/>
                <a:gd name="connsiteY1" fmla="*/ 516486 h 521630"/>
                <a:gd name="connsiteX2" fmla="*/ 8366 w 994247"/>
                <a:gd name="connsiteY2" fmla="*/ 389781 h 521630"/>
                <a:gd name="connsiteX3" fmla="*/ 179132 w 994247"/>
                <a:gd name="connsiteY3" fmla="*/ 144390 h 521630"/>
                <a:gd name="connsiteX4" fmla="*/ 743890 w 994247"/>
                <a:gd name="connsiteY4" fmla="*/ 1304 h 521630"/>
                <a:gd name="connsiteX5" fmla="*/ 244951 w 994247"/>
                <a:gd name="connsiteY5" fmla="*/ 321632 h 521630"/>
                <a:gd name="connsiteX6" fmla="*/ 988739 w 994247"/>
                <a:gd name="connsiteY6" fmla="*/ 382535 h 521630"/>
                <a:gd name="connsiteX0" fmla="*/ 953020 w 958875"/>
                <a:gd name="connsiteY0" fmla="*/ 349198 h 521630"/>
                <a:gd name="connsiteX1" fmla="*/ 430405 w 958875"/>
                <a:gd name="connsiteY1" fmla="*/ 516486 h 521630"/>
                <a:gd name="connsiteX2" fmla="*/ 8366 w 958875"/>
                <a:gd name="connsiteY2" fmla="*/ 389781 h 521630"/>
                <a:gd name="connsiteX3" fmla="*/ 179132 w 958875"/>
                <a:gd name="connsiteY3" fmla="*/ 144390 h 521630"/>
                <a:gd name="connsiteX4" fmla="*/ 743890 w 958875"/>
                <a:gd name="connsiteY4" fmla="*/ 1304 h 521630"/>
                <a:gd name="connsiteX5" fmla="*/ 244951 w 958875"/>
                <a:gd name="connsiteY5" fmla="*/ 321632 h 521630"/>
                <a:gd name="connsiteX6" fmla="*/ 953020 w 958875"/>
                <a:gd name="connsiteY6" fmla="*/ 349198 h 521630"/>
                <a:gd name="connsiteX0" fmla="*/ 953020 w 958875"/>
                <a:gd name="connsiteY0" fmla="*/ 349198 h 521630"/>
                <a:gd name="connsiteX1" fmla="*/ 430405 w 958875"/>
                <a:gd name="connsiteY1" fmla="*/ 516486 h 521630"/>
                <a:gd name="connsiteX2" fmla="*/ 8366 w 958875"/>
                <a:gd name="connsiteY2" fmla="*/ 389781 h 521630"/>
                <a:gd name="connsiteX3" fmla="*/ 179132 w 958875"/>
                <a:gd name="connsiteY3" fmla="*/ 144390 h 521630"/>
                <a:gd name="connsiteX4" fmla="*/ 743890 w 958875"/>
                <a:gd name="connsiteY4" fmla="*/ 1304 h 521630"/>
                <a:gd name="connsiteX5" fmla="*/ 244951 w 958875"/>
                <a:gd name="connsiteY5" fmla="*/ 321632 h 521630"/>
                <a:gd name="connsiteX6" fmla="*/ 953020 w 958875"/>
                <a:gd name="connsiteY6" fmla="*/ 349198 h 521630"/>
                <a:gd name="connsiteX0" fmla="*/ 953020 w 959324"/>
                <a:gd name="connsiteY0" fmla="*/ 349198 h 521630"/>
                <a:gd name="connsiteX1" fmla="*/ 430405 w 959324"/>
                <a:gd name="connsiteY1" fmla="*/ 516486 h 521630"/>
                <a:gd name="connsiteX2" fmla="*/ 8366 w 959324"/>
                <a:gd name="connsiteY2" fmla="*/ 389781 h 521630"/>
                <a:gd name="connsiteX3" fmla="*/ 179132 w 959324"/>
                <a:gd name="connsiteY3" fmla="*/ 144390 h 521630"/>
                <a:gd name="connsiteX4" fmla="*/ 743890 w 959324"/>
                <a:gd name="connsiteY4" fmla="*/ 1304 h 521630"/>
                <a:gd name="connsiteX5" fmla="*/ 285432 w 959324"/>
                <a:gd name="connsiteY5" fmla="*/ 309726 h 521630"/>
                <a:gd name="connsiteX6" fmla="*/ 953020 w 959324"/>
                <a:gd name="connsiteY6" fmla="*/ 349198 h 521630"/>
                <a:gd name="connsiteX0" fmla="*/ 953020 w 959131"/>
                <a:gd name="connsiteY0" fmla="*/ 349198 h 521630"/>
                <a:gd name="connsiteX1" fmla="*/ 430405 w 959131"/>
                <a:gd name="connsiteY1" fmla="*/ 516486 h 521630"/>
                <a:gd name="connsiteX2" fmla="*/ 8366 w 959131"/>
                <a:gd name="connsiteY2" fmla="*/ 389781 h 521630"/>
                <a:gd name="connsiteX3" fmla="*/ 179132 w 959131"/>
                <a:gd name="connsiteY3" fmla="*/ 144390 h 521630"/>
                <a:gd name="connsiteX4" fmla="*/ 743890 w 959131"/>
                <a:gd name="connsiteY4" fmla="*/ 1304 h 521630"/>
                <a:gd name="connsiteX5" fmla="*/ 268763 w 959131"/>
                <a:gd name="connsiteY5" fmla="*/ 319251 h 521630"/>
                <a:gd name="connsiteX6" fmla="*/ 953020 w 959131"/>
                <a:gd name="connsiteY6" fmla="*/ 349198 h 521630"/>
                <a:gd name="connsiteX0" fmla="*/ 953020 w 959026"/>
                <a:gd name="connsiteY0" fmla="*/ 349198 h 521630"/>
                <a:gd name="connsiteX1" fmla="*/ 430405 w 959026"/>
                <a:gd name="connsiteY1" fmla="*/ 516486 h 521630"/>
                <a:gd name="connsiteX2" fmla="*/ 8366 w 959026"/>
                <a:gd name="connsiteY2" fmla="*/ 389781 h 521630"/>
                <a:gd name="connsiteX3" fmla="*/ 179132 w 959026"/>
                <a:gd name="connsiteY3" fmla="*/ 144390 h 521630"/>
                <a:gd name="connsiteX4" fmla="*/ 743890 w 959026"/>
                <a:gd name="connsiteY4" fmla="*/ 1304 h 521630"/>
                <a:gd name="connsiteX5" fmla="*/ 259238 w 959026"/>
                <a:gd name="connsiteY5" fmla="*/ 316870 h 521630"/>
                <a:gd name="connsiteX6" fmla="*/ 953020 w 959026"/>
                <a:gd name="connsiteY6" fmla="*/ 349198 h 521630"/>
                <a:gd name="connsiteX0" fmla="*/ 953020 w 958272"/>
                <a:gd name="connsiteY0" fmla="*/ 349198 h 521630"/>
                <a:gd name="connsiteX1" fmla="*/ 430405 w 958272"/>
                <a:gd name="connsiteY1" fmla="*/ 516486 h 521630"/>
                <a:gd name="connsiteX2" fmla="*/ 8366 w 958272"/>
                <a:gd name="connsiteY2" fmla="*/ 389781 h 521630"/>
                <a:gd name="connsiteX3" fmla="*/ 179132 w 958272"/>
                <a:gd name="connsiteY3" fmla="*/ 144390 h 521630"/>
                <a:gd name="connsiteX4" fmla="*/ 743890 w 958272"/>
                <a:gd name="connsiteY4" fmla="*/ 1304 h 521630"/>
                <a:gd name="connsiteX5" fmla="*/ 259238 w 958272"/>
                <a:gd name="connsiteY5" fmla="*/ 316870 h 521630"/>
                <a:gd name="connsiteX6" fmla="*/ 953020 w 958272"/>
                <a:gd name="connsiteY6" fmla="*/ 349198 h 521630"/>
                <a:gd name="connsiteX0" fmla="*/ 1429714 w 1432701"/>
                <a:gd name="connsiteY0" fmla="*/ 363422 h 521630"/>
                <a:gd name="connsiteX1" fmla="*/ 430405 w 1432701"/>
                <a:gd name="connsiteY1" fmla="*/ 516486 h 521630"/>
                <a:gd name="connsiteX2" fmla="*/ 8366 w 1432701"/>
                <a:gd name="connsiteY2" fmla="*/ 389781 h 521630"/>
                <a:gd name="connsiteX3" fmla="*/ 179132 w 1432701"/>
                <a:gd name="connsiteY3" fmla="*/ 144390 h 521630"/>
                <a:gd name="connsiteX4" fmla="*/ 743890 w 1432701"/>
                <a:gd name="connsiteY4" fmla="*/ 1304 h 521630"/>
                <a:gd name="connsiteX5" fmla="*/ 259238 w 1432701"/>
                <a:gd name="connsiteY5" fmla="*/ 316870 h 521630"/>
                <a:gd name="connsiteX6" fmla="*/ 1429714 w 1432701"/>
                <a:gd name="connsiteY6" fmla="*/ 363422 h 521630"/>
                <a:gd name="connsiteX0" fmla="*/ 1429714 w 1432701"/>
                <a:gd name="connsiteY0" fmla="*/ 363422 h 521630"/>
                <a:gd name="connsiteX1" fmla="*/ 430405 w 1432701"/>
                <a:gd name="connsiteY1" fmla="*/ 516486 h 521630"/>
                <a:gd name="connsiteX2" fmla="*/ 8366 w 1432701"/>
                <a:gd name="connsiteY2" fmla="*/ 389781 h 521630"/>
                <a:gd name="connsiteX3" fmla="*/ 179132 w 1432701"/>
                <a:gd name="connsiteY3" fmla="*/ 144390 h 521630"/>
                <a:gd name="connsiteX4" fmla="*/ 743890 w 1432701"/>
                <a:gd name="connsiteY4" fmla="*/ 1304 h 521630"/>
                <a:gd name="connsiteX5" fmla="*/ 259238 w 1432701"/>
                <a:gd name="connsiteY5" fmla="*/ 316870 h 521630"/>
                <a:gd name="connsiteX6" fmla="*/ 1429714 w 1432701"/>
                <a:gd name="connsiteY6" fmla="*/ 363422 h 521630"/>
                <a:gd name="connsiteX0" fmla="*/ 1429714 w 1429714"/>
                <a:gd name="connsiteY0" fmla="*/ 363422 h 521630"/>
                <a:gd name="connsiteX1" fmla="*/ 430405 w 1429714"/>
                <a:gd name="connsiteY1" fmla="*/ 516486 h 521630"/>
                <a:gd name="connsiteX2" fmla="*/ 8366 w 1429714"/>
                <a:gd name="connsiteY2" fmla="*/ 389781 h 521630"/>
                <a:gd name="connsiteX3" fmla="*/ 179132 w 1429714"/>
                <a:gd name="connsiteY3" fmla="*/ 144390 h 521630"/>
                <a:gd name="connsiteX4" fmla="*/ 743890 w 1429714"/>
                <a:gd name="connsiteY4" fmla="*/ 1304 h 521630"/>
                <a:gd name="connsiteX5" fmla="*/ 259238 w 1429714"/>
                <a:gd name="connsiteY5" fmla="*/ 316870 h 521630"/>
                <a:gd name="connsiteX6" fmla="*/ 1429714 w 1429714"/>
                <a:gd name="connsiteY6" fmla="*/ 363422 h 521630"/>
                <a:gd name="connsiteX0" fmla="*/ 1429714 w 1429714"/>
                <a:gd name="connsiteY0" fmla="*/ 338326 h 496534"/>
                <a:gd name="connsiteX1" fmla="*/ 430405 w 1429714"/>
                <a:gd name="connsiteY1" fmla="*/ 491390 h 496534"/>
                <a:gd name="connsiteX2" fmla="*/ 8366 w 1429714"/>
                <a:gd name="connsiteY2" fmla="*/ 364685 h 496534"/>
                <a:gd name="connsiteX3" fmla="*/ 179132 w 1429714"/>
                <a:gd name="connsiteY3" fmla="*/ 119294 h 496534"/>
                <a:gd name="connsiteX4" fmla="*/ 1027756 w 1429714"/>
                <a:gd name="connsiteY4" fmla="*/ 1793 h 496534"/>
                <a:gd name="connsiteX5" fmla="*/ 259238 w 1429714"/>
                <a:gd name="connsiteY5" fmla="*/ 291774 h 496534"/>
                <a:gd name="connsiteX6" fmla="*/ 1429714 w 1429714"/>
                <a:gd name="connsiteY6" fmla="*/ 338326 h 496534"/>
                <a:gd name="connsiteX0" fmla="*/ 1429714 w 1429714"/>
                <a:gd name="connsiteY0" fmla="*/ 338326 h 496534"/>
                <a:gd name="connsiteX1" fmla="*/ 430405 w 1429714"/>
                <a:gd name="connsiteY1" fmla="*/ 491390 h 496534"/>
                <a:gd name="connsiteX2" fmla="*/ 8366 w 1429714"/>
                <a:gd name="connsiteY2" fmla="*/ 364685 h 496534"/>
                <a:gd name="connsiteX3" fmla="*/ 179132 w 1429714"/>
                <a:gd name="connsiteY3" fmla="*/ 119294 h 496534"/>
                <a:gd name="connsiteX4" fmla="*/ 1027756 w 1429714"/>
                <a:gd name="connsiteY4" fmla="*/ 1793 h 496534"/>
                <a:gd name="connsiteX5" fmla="*/ 353337 w 1429714"/>
                <a:gd name="connsiteY5" fmla="*/ 283944 h 496534"/>
                <a:gd name="connsiteX6" fmla="*/ 1429714 w 1429714"/>
                <a:gd name="connsiteY6" fmla="*/ 338326 h 496534"/>
                <a:gd name="connsiteX0" fmla="*/ 1435661 w 1435661"/>
                <a:gd name="connsiteY0" fmla="*/ 337488 h 495696"/>
                <a:gd name="connsiteX1" fmla="*/ 436352 w 1435661"/>
                <a:gd name="connsiteY1" fmla="*/ 490552 h 495696"/>
                <a:gd name="connsiteX2" fmla="*/ 14313 w 1435661"/>
                <a:gd name="connsiteY2" fmla="*/ 363847 h 495696"/>
                <a:gd name="connsiteX3" fmla="*/ 146547 w 1435661"/>
                <a:gd name="connsiteY3" fmla="*/ 177897 h 495696"/>
                <a:gd name="connsiteX4" fmla="*/ 1033703 w 1435661"/>
                <a:gd name="connsiteY4" fmla="*/ 955 h 495696"/>
                <a:gd name="connsiteX5" fmla="*/ 359284 w 1435661"/>
                <a:gd name="connsiteY5" fmla="*/ 283106 h 495696"/>
                <a:gd name="connsiteX6" fmla="*/ 1435661 w 1435661"/>
                <a:gd name="connsiteY6" fmla="*/ 337488 h 495696"/>
                <a:gd name="connsiteX0" fmla="*/ 1417221 w 1417221"/>
                <a:gd name="connsiteY0" fmla="*/ 337488 h 495047"/>
                <a:gd name="connsiteX1" fmla="*/ 417912 w 1417221"/>
                <a:gd name="connsiteY1" fmla="*/ 490552 h 495047"/>
                <a:gd name="connsiteX2" fmla="*/ 21250 w 1417221"/>
                <a:gd name="connsiteY2" fmla="*/ 352788 h 495047"/>
                <a:gd name="connsiteX3" fmla="*/ 128107 w 1417221"/>
                <a:gd name="connsiteY3" fmla="*/ 177897 h 495047"/>
                <a:gd name="connsiteX4" fmla="*/ 1015263 w 1417221"/>
                <a:gd name="connsiteY4" fmla="*/ 955 h 495047"/>
                <a:gd name="connsiteX5" fmla="*/ 340844 w 1417221"/>
                <a:gd name="connsiteY5" fmla="*/ 283106 h 495047"/>
                <a:gd name="connsiteX6" fmla="*/ 1417221 w 1417221"/>
                <a:gd name="connsiteY6" fmla="*/ 337488 h 495047"/>
                <a:gd name="connsiteX0" fmla="*/ 1417221 w 1417221"/>
                <a:gd name="connsiteY0" fmla="*/ 337488 h 494696"/>
                <a:gd name="connsiteX1" fmla="*/ 417912 w 1417221"/>
                <a:gd name="connsiteY1" fmla="*/ 490552 h 494696"/>
                <a:gd name="connsiteX2" fmla="*/ 21250 w 1417221"/>
                <a:gd name="connsiteY2" fmla="*/ 352788 h 494696"/>
                <a:gd name="connsiteX3" fmla="*/ 128107 w 1417221"/>
                <a:gd name="connsiteY3" fmla="*/ 177897 h 494696"/>
                <a:gd name="connsiteX4" fmla="*/ 1015263 w 1417221"/>
                <a:gd name="connsiteY4" fmla="*/ 955 h 494696"/>
                <a:gd name="connsiteX5" fmla="*/ 340844 w 1417221"/>
                <a:gd name="connsiteY5" fmla="*/ 283106 h 494696"/>
                <a:gd name="connsiteX6" fmla="*/ 1417221 w 1417221"/>
                <a:gd name="connsiteY6" fmla="*/ 337488 h 494696"/>
                <a:gd name="connsiteX0" fmla="*/ 1425015 w 1425015"/>
                <a:gd name="connsiteY0" fmla="*/ 337488 h 494696"/>
                <a:gd name="connsiteX1" fmla="*/ 425706 w 1425015"/>
                <a:gd name="connsiteY1" fmla="*/ 490552 h 494696"/>
                <a:gd name="connsiteX2" fmla="*/ 29044 w 1425015"/>
                <a:gd name="connsiteY2" fmla="*/ 352788 h 494696"/>
                <a:gd name="connsiteX3" fmla="*/ 135901 w 1425015"/>
                <a:gd name="connsiteY3" fmla="*/ 177897 h 494696"/>
                <a:gd name="connsiteX4" fmla="*/ 1023057 w 1425015"/>
                <a:gd name="connsiteY4" fmla="*/ 955 h 494696"/>
                <a:gd name="connsiteX5" fmla="*/ 348638 w 1425015"/>
                <a:gd name="connsiteY5" fmla="*/ 283106 h 494696"/>
                <a:gd name="connsiteX6" fmla="*/ 1425015 w 1425015"/>
                <a:gd name="connsiteY6" fmla="*/ 337488 h 494696"/>
                <a:gd name="connsiteX0" fmla="*/ 1419899 w 1419899"/>
                <a:gd name="connsiteY0" fmla="*/ 337488 h 494696"/>
                <a:gd name="connsiteX1" fmla="*/ 420590 w 1419899"/>
                <a:gd name="connsiteY1" fmla="*/ 490552 h 494696"/>
                <a:gd name="connsiteX2" fmla="*/ 23928 w 1419899"/>
                <a:gd name="connsiteY2" fmla="*/ 352788 h 494696"/>
                <a:gd name="connsiteX3" fmla="*/ 130785 w 1419899"/>
                <a:gd name="connsiteY3" fmla="*/ 177897 h 494696"/>
                <a:gd name="connsiteX4" fmla="*/ 1017941 w 1419899"/>
                <a:gd name="connsiteY4" fmla="*/ 955 h 494696"/>
                <a:gd name="connsiteX5" fmla="*/ 343522 w 1419899"/>
                <a:gd name="connsiteY5" fmla="*/ 283106 h 494696"/>
                <a:gd name="connsiteX6" fmla="*/ 1419899 w 1419899"/>
                <a:gd name="connsiteY6" fmla="*/ 337488 h 494696"/>
                <a:gd name="connsiteX0" fmla="*/ 1419899 w 1419899"/>
                <a:gd name="connsiteY0" fmla="*/ 338154 h 495362"/>
                <a:gd name="connsiteX1" fmla="*/ 420590 w 1419899"/>
                <a:gd name="connsiteY1" fmla="*/ 491218 h 495362"/>
                <a:gd name="connsiteX2" fmla="*/ 23928 w 1419899"/>
                <a:gd name="connsiteY2" fmla="*/ 353454 h 495362"/>
                <a:gd name="connsiteX3" fmla="*/ 130785 w 1419899"/>
                <a:gd name="connsiteY3" fmla="*/ 178563 h 495362"/>
                <a:gd name="connsiteX4" fmla="*/ 1017941 w 1419899"/>
                <a:gd name="connsiteY4" fmla="*/ 1621 h 495362"/>
                <a:gd name="connsiteX5" fmla="*/ 343522 w 1419899"/>
                <a:gd name="connsiteY5" fmla="*/ 283772 h 495362"/>
                <a:gd name="connsiteX6" fmla="*/ 1419899 w 1419899"/>
                <a:gd name="connsiteY6" fmla="*/ 338154 h 495362"/>
                <a:gd name="connsiteX0" fmla="*/ 1419899 w 1419899"/>
                <a:gd name="connsiteY0" fmla="*/ 338154 h 495362"/>
                <a:gd name="connsiteX1" fmla="*/ 420590 w 1419899"/>
                <a:gd name="connsiteY1" fmla="*/ 491218 h 495362"/>
                <a:gd name="connsiteX2" fmla="*/ 23928 w 1419899"/>
                <a:gd name="connsiteY2" fmla="*/ 353454 h 495362"/>
                <a:gd name="connsiteX3" fmla="*/ 130785 w 1419899"/>
                <a:gd name="connsiteY3" fmla="*/ 178563 h 495362"/>
                <a:gd name="connsiteX4" fmla="*/ 1017941 w 1419899"/>
                <a:gd name="connsiteY4" fmla="*/ 1621 h 495362"/>
                <a:gd name="connsiteX5" fmla="*/ 343522 w 1419899"/>
                <a:gd name="connsiteY5" fmla="*/ 283772 h 495362"/>
                <a:gd name="connsiteX6" fmla="*/ 1419899 w 1419899"/>
                <a:gd name="connsiteY6" fmla="*/ 338154 h 495362"/>
                <a:gd name="connsiteX0" fmla="*/ 1419899 w 1419899"/>
                <a:gd name="connsiteY0" fmla="*/ 338154 h 495362"/>
                <a:gd name="connsiteX1" fmla="*/ 420590 w 1419899"/>
                <a:gd name="connsiteY1" fmla="*/ 491218 h 495362"/>
                <a:gd name="connsiteX2" fmla="*/ 23928 w 1419899"/>
                <a:gd name="connsiteY2" fmla="*/ 353454 h 495362"/>
                <a:gd name="connsiteX3" fmla="*/ 130785 w 1419899"/>
                <a:gd name="connsiteY3" fmla="*/ 178563 h 495362"/>
                <a:gd name="connsiteX4" fmla="*/ 1017941 w 1419899"/>
                <a:gd name="connsiteY4" fmla="*/ 1621 h 495362"/>
                <a:gd name="connsiteX5" fmla="*/ 343522 w 1419899"/>
                <a:gd name="connsiteY5" fmla="*/ 283772 h 495362"/>
                <a:gd name="connsiteX6" fmla="*/ 1419899 w 1419899"/>
                <a:gd name="connsiteY6" fmla="*/ 338154 h 495362"/>
                <a:gd name="connsiteX0" fmla="*/ 1419899 w 1419899"/>
                <a:gd name="connsiteY0" fmla="*/ 338154 h 495362"/>
                <a:gd name="connsiteX1" fmla="*/ 420590 w 1419899"/>
                <a:gd name="connsiteY1" fmla="*/ 491218 h 495362"/>
                <a:gd name="connsiteX2" fmla="*/ 23928 w 1419899"/>
                <a:gd name="connsiteY2" fmla="*/ 353454 h 495362"/>
                <a:gd name="connsiteX3" fmla="*/ 130785 w 1419899"/>
                <a:gd name="connsiteY3" fmla="*/ 178563 h 495362"/>
                <a:gd name="connsiteX4" fmla="*/ 1017941 w 1419899"/>
                <a:gd name="connsiteY4" fmla="*/ 1621 h 495362"/>
                <a:gd name="connsiteX5" fmla="*/ 343522 w 1419899"/>
                <a:gd name="connsiteY5" fmla="*/ 283772 h 495362"/>
                <a:gd name="connsiteX6" fmla="*/ 1419899 w 1419899"/>
                <a:gd name="connsiteY6" fmla="*/ 338154 h 495362"/>
                <a:gd name="connsiteX0" fmla="*/ 1419899 w 1419899"/>
                <a:gd name="connsiteY0" fmla="*/ 338154 h 495362"/>
                <a:gd name="connsiteX1" fmla="*/ 420590 w 1419899"/>
                <a:gd name="connsiteY1" fmla="*/ 491218 h 495362"/>
                <a:gd name="connsiteX2" fmla="*/ 23928 w 1419899"/>
                <a:gd name="connsiteY2" fmla="*/ 353454 h 495362"/>
                <a:gd name="connsiteX3" fmla="*/ 130785 w 1419899"/>
                <a:gd name="connsiteY3" fmla="*/ 178563 h 495362"/>
                <a:gd name="connsiteX4" fmla="*/ 1017941 w 1419899"/>
                <a:gd name="connsiteY4" fmla="*/ 1621 h 495362"/>
                <a:gd name="connsiteX5" fmla="*/ 343522 w 1419899"/>
                <a:gd name="connsiteY5" fmla="*/ 283772 h 495362"/>
                <a:gd name="connsiteX6" fmla="*/ 1419899 w 1419899"/>
                <a:gd name="connsiteY6" fmla="*/ 338154 h 495362"/>
                <a:gd name="connsiteX0" fmla="*/ 1419899 w 1419899"/>
                <a:gd name="connsiteY0" fmla="*/ 338154 h 495362"/>
                <a:gd name="connsiteX1" fmla="*/ 420590 w 1419899"/>
                <a:gd name="connsiteY1" fmla="*/ 491218 h 495362"/>
                <a:gd name="connsiteX2" fmla="*/ 23928 w 1419899"/>
                <a:gd name="connsiteY2" fmla="*/ 353454 h 495362"/>
                <a:gd name="connsiteX3" fmla="*/ 130785 w 1419899"/>
                <a:gd name="connsiteY3" fmla="*/ 178563 h 495362"/>
                <a:gd name="connsiteX4" fmla="*/ 1017941 w 1419899"/>
                <a:gd name="connsiteY4" fmla="*/ 1621 h 495362"/>
                <a:gd name="connsiteX5" fmla="*/ 343522 w 1419899"/>
                <a:gd name="connsiteY5" fmla="*/ 283772 h 495362"/>
                <a:gd name="connsiteX6" fmla="*/ 1419899 w 1419899"/>
                <a:gd name="connsiteY6" fmla="*/ 338154 h 495362"/>
                <a:gd name="connsiteX0" fmla="*/ 1419899 w 1419899"/>
                <a:gd name="connsiteY0" fmla="*/ 338154 h 495362"/>
                <a:gd name="connsiteX1" fmla="*/ 420590 w 1419899"/>
                <a:gd name="connsiteY1" fmla="*/ 491218 h 495362"/>
                <a:gd name="connsiteX2" fmla="*/ 23928 w 1419899"/>
                <a:gd name="connsiteY2" fmla="*/ 353454 h 495362"/>
                <a:gd name="connsiteX3" fmla="*/ 130785 w 1419899"/>
                <a:gd name="connsiteY3" fmla="*/ 178563 h 495362"/>
                <a:gd name="connsiteX4" fmla="*/ 1017941 w 1419899"/>
                <a:gd name="connsiteY4" fmla="*/ 1621 h 495362"/>
                <a:gd name="connsiteX5" fmla="*/ 343522 w 1419899"/>
                <a:gd name="connsiteY5" fmla="*/ 283772 h 495362"/>
                <a:gd name="connsiteX6" fmla="*/ 1419899 w 1419899"/>
                <a:gd name="connsiteY6" fmla="*/ 338154 h 495362"/>
                <a:gd name="connsiteX0" fmla="*/ 1419899 w 1419899"/>
                <a:gd name="connsiteY0" fmla="*/ 338154 h 491218"/>
                <a:gd name="connsiteX1" fmla="*/ 420590 w 1419899"/>
                <a:gd name="connsiteY1" fmla="*/ 491218 h 491218"/>
                <a:gd name="connsiteX2" fmla="*/ 23928 w 1419899"/>
                <a:gd name="connsiteY2" fmla="*/ 353454 h 491218"/>
                <a:gd name="connsiteX3" fmla="*/ 130785 w 1419899"/>
                <a:gd name="connsiteY3" fmla="*/ 178563 h 491218"/>
                <a:gd name="connsiteX4" fmla="*/ 1017941 w 1419899"/>
                <a:gd name="connsiteY4" fmla="*/ 1621 h 491218"/>
                <a:gd name="connsiteX5" fmla="*/ 343522 w 1419899"/>
                <a:gd name="connsiteY5" fmla="*/ 283772 h 491218"/>
                <a:gd name="connsiteX6" fmla="*/ 1419899 w 1419899"/>
                <a:gd name="connsiteY6" fmla="*/ 338154 h 491218"/>
                <a:gd name="connsiteX0" fmla="*/ 1403516 w 1403516"/>
                <a:gd name="connsiteY0" fmla="*/ 338154 h 491218"/>
                <a:gd name="connsiteX1" fmla="*/ 404207 w 1403516"/>
                <a:gd name="connsiteY1" fmla="*/ 491218 h 491218"/>
                <a:gd name="connsiteX2" fmla="*/ 7545 w 1403516"/>
                <a:gd name="connsiteY2" fmla="*/ 353454 h 491218"/>
                <a:gd name="connsiteX3" fmla="*/ 114402 w 1403516"/>
                <a:gd name="connsiteY3" fmla="*/ 178563 h 491218"/>
                <a:gd name="connsiteX4" fmla="*/ 1001558 w 1403516"/>
                <a:gd name="connsiteY4" fmla="*/ 1621 h 491218"/>
                <a:gd name="connsiteX5" fmla="*/ 327139 w 1403516"/>
                <a:gd name="connsiteY5" fmla="*/ 283772 h 491218"/>
                <a:gd name="connsiteX6" fmla="*/ 1403516 w 1403516"/>
                <a:gd name="connsiteY6" fmla="*/ 338154 h 491218"/>
                <a:gd name="connsiteX0" fmla="*/ 1401479 w 1401479"/>
                <a:gd name="connsiteY0" fmla="*/ 338154 h 491218"/>
                <a:gd name="connsiteX1" fmla="*/ 402170 w 1401479"/>
                <a:gd name="connsiteY1" fmla="*/ 491218 h 491218"/>
                <a:gd name="connsiteX2" fmla="*/ 5508 w 1401479"/>
                <a:gd name="connsiteY2" fmla="*/ 353454 h 491218"/>
                <a:gd name="connsiteX3" fmla="*/ 112365 w 1401479"/>
                <a:gd name="connsiteY3" fmla="*/ 178563 h 491218"/>
                <a:gd name="connsiteX4" fmla="*/ 999521 w 1401479"/>
                <a:gd name="connsiteY4" fmla="*/ 1621 h 491218"/>
                <a:gd name="connsiteX5" fmla="*/ 325102 w 1401479"/>
                <a:gd name="connsiteY5" fmla="*/ 283772 h 491218"/>
                <a:gd name="connsiteX6" fmla="*/ 1401479 w 1401479"/>
                <a:gd name="connsiteY6" fmla="*/ 338154 h 491218"/>
                <a:gd name="connsiteX0" fmla="*/ 1400365 w 1400365"/>
                <a:gd name="connsiteY0" fmla="*/ 338569 h 491633"/>
                <a:gd name="connsiteX1" fmla="*/ 401056 w 1400365"/>
                <a:gd name="connsiteY1" fmla="*/ 491633 h 491633"/>
                <a:gd name="connsiteX2" fmla="*/ 4394 w 1400365"/>
                <a:gd name="connsiteY2" fmla="*/ 353869 h 491633"/>
                <a:gd name="connsiteX3" fmla="*/ 117271 w 1400365"/>
                <a:gd name="connsiteY3" fmla="*/ 162928 h 491633"/>
                <a:gd name="connsiteX4" fmla="*/ 998407 w 1400365"/>
                <a:gd name="connsiteY4" fmla="*/ 2036 h 491633"/>
                <a:gd name="connsiteX5" fmla="*/ 323988 w 1400365"/>
                <a:gd name="connsiteY5" fmla="*/ 284187 h 491633"/>
                <a:gd name="connsiteX6" fmla="*/ 1400365 w 1400365"/>
                <a:gd name="connsiteY6" fmla="*/ 338569 h 491633"/>
                <a:gd name="connsiteX0" fmla="*/ 1400365 w 1400365"/>
                <a:gd name="connsiteY0" fmla="*/ 338228 h 491292"/>
                <a:gd name="connsiteX1" fmla="*/ 401056 w 1400365"/>
                <a:gd name="connsiteY1" fmla="*/ 491292 h 491292"/>
                <a:gd name="connsiteX2" fmla="*/ 4394 w 1400365"/>
                <a:gd name="connsiteY2" fmla="*/ 353528 h 491292"/>
                <a:gd name="connsiteX3" fmla="*/ 117271 w 1400365"/>
                <a:gd name="connsiteY3" fmla="*/ 162587 h 491292"/>
                <a:gd name="connsiteX4" fmla="*/ 998407 w 1400365"/>
                <a:gd name="connsiteY4" fmla="*/ 1695 h 491292"/>
                <a:gd name="connsiteX5" fmla="*/ 323988 w 1400365"/>
                <a:gd name="connsiteY5" fmla="*/ 283846 h 491292"/>
                <a:gd name="connsiteX6" fmla="*/ 1400365 w 1400365"/>
                <a:gd name="connsiteY6" fmla="*/ 338228 h 491292"/>
                <a:gd name="connsiteX0" fmla="*/ 1398350 w 1398350"/>
                <a:gd name="connsiteY0" fmla="*/ 338228 h 491292"/>
                <a:gd name="connsiteX1" fmla="*/ 399041 w 1398350"/>
                <a:gd name="connsiteY1" fmla="*/ 491292 h 491292"/>
                <a:gd name="connsiteX2" fmla="*/ 2379 w 1398350"/>
                <a:gd name="connsiteY2" fmla="*/ 353528 h 491292"/>
                <a:gd name="connsiteX3" fmla="*/ 115256 w 1398350"/>
                <a:gd name="connsiteY3" fmla="*/ 162587 h 491292"/>
                <a:gd name="connsiteX4" fmla="*/ 996392 w 1398350"/>
                <a:gd name="connsiteY4" fmla="*/ 1695 h 491292"/>
                <a:gd name="connsiteX5" fmla="*/ 321973 w 1398350"/>
                <a:gd name="connsiteY5" fmla="*/ 283846 h 491292"/>
                <a:gd name="connsiteX6" fmla="*/ 1398350 w 1398350"/>
                <a:gd name="connsiteY6" fmla="*/ 338228 h 491292"/>
                <a:gd name="connsiteX0" fmla="*/ 1398350 w 1398350"/>
                <a:gd name="connsiteY0" fmla="*/ 338228 h 498820"/>
                <a:gd name="connsiteX1" fmla="*/ 472393 w 1398350"/>
                <a:gd name="connsiteY1" fmla="*/ 498820 h 498820"/>
                <a:gd name="connsiteX2" fmla="*/ 2379 w 1398350"/>
                <a:gd name="connsiteY2" fmla="*/ 353528 h 498820"/>
                <a:gd name="connsiteX3" fmla="*/ 115256 w 1398350"/>
                <a:gd name="connsiteY3" fmla="*/ 162587 h 498820"/>
                <a:gd name="connsiteX4" fmla="*/ 996392 w 1398350"/>
                <a:gd name="connsiteY4" fmla="*/ 1695 h 498820"/>
                <a:gd name="connsiteX5" fmla="*/ 321973 w 1398350"/>
                <a:gd name="connsiteY5" fmla="*/ 283846 h 498820"/>
                <a:gd name="connsiteX6" fmla="*/ 1398350 w 1398350"/>
                <a:gd name="connsiteY6" fmla="*/ 338228 h 498820"/>
                <a:gd name="connsiteX0" fmla="*/ 1398350 w 1398350"/>
                <a:gd name="connsiteY0" fmla="*/ 338228 h 498820"/>
                <a:gd name="connsiteX1" fmla="*/ 472393 w 1398350"/>
                <a:gd name="connsiteY1" fmla="*/ 498820 h 498820"/>
                <a:gd name="connsiteX2" fmla="*/ 2379 w 1398350"/>
                <a:gd name="connsiteY2" fmla="*/ 353528 h 498820"/>
                <a:gd name="connsiteX3" fmla="*/ 115256 w 1398350"/>
                <a:gd name="connsiteY3" fmla="*/ 162587 h 498820"/>
                <a:gd name="connsiteX4" fmla="*/ 996392 w 1398350"/>
                <a:gd name="connsiteY4" fmla="*/ 1695 h 498820"/>
                <a:gd name="connsiteX5" fmla="*/ 321973 w 1398350"/>
                <a:gd name="connsiteY5" fmla="*/ 283846 h 498820"/>
                <a:gd name="connsiteX6" fmla="*/ 1398350 w 1398350"/>
                <a:gd name="connsiteY6" fmla="*/ 338228 h 498820"/>
                <a:gd name="connsiteX0" fmla="*/ 1360693 w 1360693"/>
                <a:gd name="connsiteY0" fmla="*/ 338228 h 498820"/>
                <a:gd name="connsiteX1" fmla="*/ 434736 w 1360693"/>
                <a:gd name="connsiteY1" fmla="*/ 498820 h 498820"/>
                <a:gd name="connsiteX2" fmla="*/ 14676 w 1360693"/>
                <a:gd name="connsiteY2" fmla="*/ 355874 h 498820"/>
                <a:gd name="connsiteX3" fmla="*/ 77599 w 1360693"/>
                <a:gd name="connsiteY3" fmla="*/ 162587 h 498820"/>
                <a:gd name="connsiteX4" fmla="*/ 958735 w 1360693"/>
                <a:gd name="connsiteY4" fmla="*/ 1695 h 498820"/>
                <a:gd name="connsiteX5" fmla="*/ 284316 w 1360693"/>
                <a:gd name="connsiteY5" fmla="*/ 283846 h 498820"/>
                <a:gd name="connsiteX6" fmla="*/ 1360693 w 1360693"/>
                <a:gd name="connsiteY6" fmla="*/ 338228 h 498820"/>
                <a:gd name="connsiteX0" fmla="*/ 1375247 w 1375247"/>
                <a:gd name="connsiteY0" fmla="*/ 338228 h 498820"/>
                <a:gd name="connsiteX1" fmla="*/ 449290 w 1375247"/>
                <a:gd name="connsiteY1" fmla="*/ 498820 h 498820"/>
                <a:gd name="connsiteX2" fmla="*/ 6829 w 1375247"/>
                <a:gd name="connsiteY2" fmla="*/ 345232 h 498820"/>
                <a:gd name="connsiteX3" fmla="*/ 92153 w 1375247"/>
                <a:gd name="connsiteY3" fmla="*/ 162587 h 498820"/>
                <a:gd name="connsiteX4" fmla="*/ 973289 w 1375247"/>
                <a:gd name="connsiteY4" fmla="*/ 1695 h 498820"/>
                <a:gd name="connsiteX5" fmla="*/ 298870 w 1375247"/>
                <a:gd name="connsiteY5" fmla="*/ 283846 h 498820"/>
                <a:gd name="connsiteX6" fmla="*/ 1375247 w 1375247"/>
                <a:gd name="connsiteY6" fmla="*/ 338228 h 498820"/>
                <a:gd name="connsiteX0" fmla="*/ 1375247 w 1375247"/>
                <a:gd name="connsiteY0" fmla="*/ 338228 h 498820"/>
                <a:gd name="connsiteX1" fmla="*/ 449290 w 1375247"/>
                <a:gd name="connsiteY1" fmla="*/ 498820 h 498820"/>
                <a:gd name="connsiteX2" fmla="*/ 6829 w 1375247"/>
                <a:gd name="connsiteY2" fmla="*/ 345232 h 498820"/>
                <a:gd name="connsiteX3" fmla="*/ 92153 w 1375247"/>
                <a:gd name="connsiteY3" fmla="*/ 162587 h 498820"/>
                <a:gd name="connsiteX4" fmla="*/ 973289 w 1375247"/>
                <a:gd name="connsiteY4" fmla="*/ 1695 h 498820"/>
                <a:gd name="connsiteX5" fmla="*/ 298870 w 1375247"/>
                <a:gd name="connsiteY5" fmla="*/ 283846 h 498820"/>
                <a:gd name="connsiteX6" fmla="*/ 1375247 w 1375247"/>
                <a:gd name="connsiteY6" fmla="*/ 338228 h 498820"/>
                <a:gd name="connsiteX0" fmla="*/ 1375247 w 1375247"/>
                <a:gd name="connsiteY0" fmla="*/ 338228 h 498820"/>
                <a:gd name="connsiteX1" fmla="*/ 449290 w 1375247"/>
                <a:gd name="connsiteY1" fmla="*/ 498820 h 498820"/>
                <a:gd name="connsiteX2" fmla="*/ 6829 w 1375247"/>
                <a:gd name="connsiteY2" fmla="*/ 345232 h 498820"/>
                <a:gd name="connsiteX3" fmla="*/ 92153 w 1375247"/>
                <a:gd name="connsiteY3" fmla="*/ 162587 h 498820"/>
                <a:gd name="connsiteX4" fmla="*/ 973289 w 1375247"/>
                <a:gd name="connsiteY4" fmla="*/ 1695 h 498820"/>
                <a:gd name="connsiteX5" fmla="*/ 321055 w 1375247"/>
                <a:gd name="connsiteY5" fmla="*/ 297675 h 498820"/>
                <a:gd name="connsiteX6" fmla="*/ 1375247 w 1375247"/>
                <a:gd name="connsiteY6" fmla="*/ 338228 h 498820"/>
                <a:gd name="connsiteX0" fmla="*/ 1375247 w 1375247"/>
                <a:gd name="connsiteY0" fmla="*/ 338228 h 498820"/>
                <a:gd name="connsiteX1" fmla="*/ 449290 w 1375247"/>
                <a:gd name="connsiteY1" fmla="*/ 498820 h 498820"/>
                <a:gd name="connsiteX2" fmla="*/ 6829 w 1375247"/>
                <a:gd name="connsiteY2" fmla="*/ 345232 h 498820"/>
                <a:gd name="connsiteX3" fmla="*/ 92153 w 1375247"/>
                <a:gd name="connsiteY3" fmla="*/ 162587 h 498820"/>
                <a:gd name="connsiteX4" fmla="*/ 973289 w 1375247"/>
                <a:gd name="connsiteY4" fmla="*/ 1695 h 498820"/>
                <a:gd name="connsiteX5" fmla="*/ 310399 w 1375247"/>
                <a:gd name="connsiteY5" fmla="*/ 284388 h 498820"/>
                <a:gd name="connsiteX6" fmla="*/ 1375247 w 1375247"/>
                <a:gd name="connsiteY6" fmla="*/ 338228 h 498820"/>
                <a:gd name="connsiteX0" fmla="*/ 1375247 w 1375247"/>
                <a:gd name="connsiteY0" fmla="*/ 338228 h 498820"/>
                <a:gd name="connsiteX1" fmla="*/ 449290 w 1375247"/>
                <a:gd name="connsiteY1" fmla="*/ 498820 h 498820"/>
                <a:gd name="connsiteX2" fmla="*/ 6829 w 1375247"/>
                <a:gd name="connsiteY2" fmla="*/ 345232 h 498820"/>
                <a:gd name="connsiteX3" fmla="*/ 92153 w 1375247"/>
                <a:gd name="connsiteY3" fmla="*/ 162587 h 498820"/>
                <a:gd name="connsiteX4" fmla="*/ 973289 w 1375247"/>
                <a:gd name="connsiteY4" fmla="*/ 1695 h 498820"/>
                <a:gd name="connsiteX5" fmla="*/ 301407 w 1375247"/>
                <a:gd name="connsiteY5" fmla="*/ 303146 h 498820"/>
                <a:gd name="connsiteX6" fmla="*/ 1375247 w 1375247"/>
                <a:gd name="connsiteY6" fmla="*/ 338228 h 498820"/>
                <a:gd name="connsiteX0" fmla="*/ 1375247 w 1375247"/>
                <a:gd name="connsiteY0" fmla="*/ 338228 h 498820"/>
                <a:gd name="connsiteX1" fmla="*/ 449290 w 1375247"/>
                <a:gd name="connsiteY1" fmla="*/ 498820 h 498820"/>
                <a:gd name="connsiteX2" fmla="*/ 6829 w 1375247"/>
                <a:gd name="connsiteY2" fmla="*/ 345232 h 498820"/>
                <a:gd name="connsiteX3" fmla="*/ 92153 w 1375247"/>
                <a:gd name="connsiteY3" fmla="*/ 162587 h 498820"/>
                <a:gd name="connsiteX4" fmla="*/ 973289 w 1375247"/>
                <a:gd name="connsiteY4" fmla="*/ 1695 h 498820"/>
                <a:gd name="connsiteX5" fmla="*/ 305903 w 1375247"/>
                <a:gd name="connsiteY5" fmla="*/ 293768 h 498820"/>
                <a:gd name="connsiteX6" fmla="*/ 1375247 w 1375247"/>
                <a:gd name="connsiteY6" fmla="*/ 338228 h 49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5247" h="498820">
                  <a:moveTo>
                    <a:pt x="1375247" y="338228"/>
                  </a:moveTo>
                  <a:cubicBezTo>
                    <a:pt x="1086237" y="448080"/>
                    <a:pt x="690412" y="496634"/>
                    <a:pt x="449290" y="498820"/>
                  </a:cubicBezTo>
                  <a:cubicBezTo>
                    <a:pt x="193218" y="491891"/>
                    <a:pt x="53874" y="436385"/>
                    <a:pt x="6829" y="345232"/>
                  </a:cubicBezTo>
                  <a:cubicBezTo>
                    <a:pt x="-1261" y="303937"/>
                    <a:pt x="-21945" y="226862"/>
                    <a:pt x="92153" y="162587"/>
                  </a:cubicBezTo>
                  <a:cubicBezTo>
                    <a:pt x="253614" y="47065"/>
                    <a:pt x="965338" y="-10894"/>
                    <a:pt x="973289" y="1695"/>
                  </a:cubicBezTo>
                  <a:cubicBezTo>
                    <a:pt x="731915" y="59741"/>
                    <a:pt x="231640" y="121254"/>
                    <a:pt x="305903" y="293768"/>
                  </a:cubicBezTo>
                  <a:cubicBezTo>
                    <a:pt x="504299" y="499476"/>
                    <a:pt x="1254607" y="348723"/>
                    <a:pt x="1375247" y="33822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C0000">
                    <a:shade val="30000"/>
                    <a:satMod val="115000"/>
                  </a:srgbClr>
                </a:gs>
                <a:gs pos="50000">
                  <a:srgbClr val="CC0000">
                    <a:shade val="67500"/>
                    <a:satMod val="115000"/>
                  </a:srgbClr>
                </a:gs>
                <a:gs pos="100000">
                  <a:srgbClr val="CC000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1110"/>
            <p:cNvSpPr/>
            <p:nvPr/>
          </p:nvSpPr>
          <p:spPr>
            <a:xfrm>
              <a:off x="684766" y="201561"/>
              <a:ext cx="1322897" cy="771291"/>
            </a:xfrm>
            <a:custGeom>
              <a:avLst/>
              <a:gdLst>
                <a:gd name="connsiteX0" fmla="*/ 0 w 3429000"/>
                <a:gd name="connsiteY0" fmla="*/ 0 h 228600"/>
                <a:gd name="connsiteX1" fmla="*/ 3429000 w 3429000"/>
                <a:gd name="connsiteY1" fmla="*/ 0 h 228600"/>
                <a:gd name="connsiteX2" fmla="*/ 3429000 w 3429000"/>
                <a:gd name="connsiteY2" fmla="*/ 228600 h 228600"/>
                <a:gd name="connsiteX3" fmla="*/ 0 w 3429000"/>
                <a:gd name="connsiteY3" fmla="*/ 228600 h 228600"/>
                <a:gd name="connsiteX4" fmla="*/ 0 w 3429000"/>
                <a:gd name="connsiteY4" fmla="*/ 0 h 228600"/>
                <a:gd name="connsiteX0" fmla="*/ 455132 w 3429000"/>
                <a:gd name="connsiteY0" fmla="*/ 0 h 241013"/>
                <a:gd name="connsiteX1" fmla="*/ 3429000 w 3429000"/>
                <a:gd name="connsiteY1" fmla="*/ 12413 h 241013"/>
                <a:gd name="connsiteX2" fmla="*/ 3429000 w 3429000"/>
                <a:gd name="connsiteY2" fmla="*/ 241013 h 241013"/>
                <a:gd name="connsiteX3" fmla="*/ 0 w 3429000"/>
                <a:gd name="connsiteY3" fmla="*/ 241013 h 241013"/>
                <a:gd name="connsiteX4" fmla="*/ 455132 w 3429000"/>
                <a:gd name="connsiteY4" fmla="*/ 0 h 241013"/>
                <a:gd name="connsiteX0" fmla="*/ 426169 w 3400037"/>
                <a:gd name="connsiteY0" fmla="*/ 0 h 282388"/>
                <a:gd name="connsiteX1" fmla="*/ 3400037 w 3400037"/>
                <a:gd name="connsiteY1" fmla="*/ 12413 h 282388"/>
                <a:gd name="connsiteX2" fmla="*/ 3400037 w 3400037"/>
                <a:gd name="connsiteY2" fmla="*/ 241013 h 282388"/>
                <a:gd name="connsiteX3" fmla="*/ 0 w 3400037"/>
                <a:gd name="connsiteY3" fmla="*/ 282388 h 282388"/>
                <a:gd name="connsiteX4" fmla="*/ 426169 w 3400037"/>
                <a:gd name="connsiteY4" fmla="*/ 0 h 282388"/>
                <a:gd name="connsiteX0" fmla="*/ 426169 w 3400037"/>
                <a:gd name="connsiteY0" fmla="*/ 0 h 282388"/>
                <a:gd name="connsiteX1" fmla="*/ 3400037 w 3400037"/>
                <a:gd name="connsiteY1" fmla="*/ 12413 h 282388"/>
                <a:gd name="connsiteX2" fmla="*/ 3391762 w 3400037"/>
                <a:gd name="connsiteY2" fmla="*/ 278251 h 282388"/>
                <a:gd name="connsiteX3" fmla="*/ 0 w 3400037"/>
                <a:gd name="connsiteY3" fmla="*/ 282388 h 282388"/>
                <a:gd name="connsiteX4" fmla="*/ 426169 w 3400037"/>
                <a:gd name="connsiteY4" fmla="*/ 0 h 282388"/>
                <a:gd name="connsiteX0" fmla="*/ 426169 w 3391762"/>
                <a:gd name="connsiteY0" fmla="*/ 37238 h 319626"/>
                <a:gd name="connsiteX1" fmla="*/ 3019382 w 3391762"/>
                <a:gd name="connsiteY1" fmla="*/ 0 h 319626"/>
                <a:gd name="connsiteX2" fmla="*/ 3391762 w 3391762"/>
                <a:gd name="connsiteY2" fmla="*/ 315489 h 319626"/>
                <a:gd name="connsiteX3" fmla="*/ 0 w 3391762"/>
                <a:gd name="connsiteY3" fmla="*/ 319626 h 319626"/>
                <a:gd name="connsiteX4" fmla="*/ 426169 w 3391762"/>
                <a:gd name="connsiteY4" fmla="*/ 37238 h 319626"/>
                <a:gd name="connsiteX0" fmla="*/ 426169 w 3391762"/>
                <a:gd name="connsiteY0" fmla="*/ 37238 h 319626"/>
                <a:gd name="connsiteX1" fmla="*/ 2824572 w 3391762"/>
                <a:gd name="connsiteY1" fmla="*/ 3793 h 319626"/>
                <a:gd name="connsiteX2" fmla="*/ 3019382 w 3391762"/>
                <a:gd name="connsiteY2" fmla="*/ 0 h 319626"/>
                <a:gd name="connsiteX3" fmla="*/ 3391762 w 3391762"/>
                <a:gd name="connsiteY3" fmla="*/ 315489 h 319626"/>
                <a:gd name="connsiteX4" fmla="*/ 0 w 3391762"/>
                <a:gd name="connsiteY4" fmla="*/ 319626 h 319626"/>
                <a:gd name="connsiteX5" fmla="*/ 426169 w 3391762"/>
                <a:gd name="connsiteY5" fmla="*/ 37238 h 319626"/>
                <a:gd name="connsiteX0" fmla="*/ 426169 w 3391762"/>
                <a:gd name="connsiteY0" fmla="*/ 976808 h 1259196"/>
                <a:gd name="connsiteX1" fmla="*/ 1918447 w 3391762"/>
                <a:gd name="connsiteY1" fmla="*/ 0 h 1259196"/>
                <a:gd name="connsiteX2" fmla="*/ 3019382 w 3391762"/>
                <a:gd name="connsiteY2" fmla="*/ 939570 h 1259196"/>
                <a:gd name="connsiteX3" fmla="*/ 3391762 w 3391762"/>
                <a:gd name="connsiteY3" fmla="*/ 1255059 h 1259196"/>
                <a:gd name="connsiteX4" fmla="*/ 0 w 3391762"/>
                <a:gd name="connsiteY4" fmla="*/ 1259196 h 1259196"/>
                <a:gd name="connsiteX5" fmla="*/ 426169 w 3391762"/>
                <a:gd name="connsiteY5" fmla="*/ 976808 h 1259196"/>
                <a:gd name="connsiteX0" fmla="*/ 426169 w 3391762"/>
                <a:gd name="connsiteY0" fmla="*/ 976808 h 1259196"/>
                <a:gd name="connsiteX1" fmla="*/ 2464604 w 3391762"/>
                <a:gd name="connsiteY1" fmla="*/ 85647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679757 w 3391762"/>
                <a:gd name="connsiteY1" fmla="*/ 930950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808021 w 3391762"/>
                <a:gd name="connsiteY1" fmla="*/ 939226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874222 w 3391762"/>
                <a:gd name="connsiteY1" fmla="*/ 94336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812159 w 3391762"/>
                <a:gd name="connsiteY1" fmla="*/ 94336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812159 w 3391762"/>
                <a:gd name="connsiteY1" fmla="*/ 94336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812159 w 3391762"/>
                <a:gd name="connsiteY1" fmla="*/ 94336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1570892 w 3391762"/>
                <a:gd name="connsiteY1" fmla="*/ 964051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26169 w 3391762"/>
                <a:gd name="connsiteY7" fmla="*/ 976808 h 1259196"/>
                <a:gd name="connsiteX0" fmla="*/ 426169 w 3391762"/>
                <a:gd name="connsiteY0" fmla="*/ 976808 h 1259196"/>
                <a:gd name="connsiteX1" fmla="*/ 1570892 w 3391762"/>
                <a:gd name="connsiteY1" fmla="*/ 964051 h 1259196"/>
                <a:gd name="connsiteX2" fmla="*/ 2423228 w 3391762"/>
                <a:gd name="connsiteY2" fmla="*/ 955775 h 1259196"/>
                <a:gd name="connsiteX3" fmla="*/ 2812159 w 3391762"/>
                <a:gd name="connsiteY3" fmla="*/ 94336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26169 w 3391762"/>
                <a:gd name="connsiteY8" fmla="*/ 976808 h 1259196"/>
                <a:gd name="connsiteX0" fmla="*/ 426169 w 3391762"/>
                <a:gd name="connsiteY0" fmla="*/ 976808 h 1259196"/>
                <a:gd name="connsiteX1" fmla="*/ 1570892 w 3391762"/>
                <a:gd name="connsiteY1" fmla="*/ 964051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26169 w 3391762"/>
                <a:gd name="connsiteY7" fmla="*/ 976808 h 1259196"/>
                <a:gd name="connsiteX0" fmla="*/ 426169 w 3391762"/>
                <a:gd name="connsiteY0" fmla="*/ 976808 h 1259196"/>
                <a:gd name="connsiteX1" fmla="*/ 2812159 w 3391762"/>
                <a:gd name="connsiteY1" fmla="*/ 94336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187387 w 3391762"/>
                <a:gd name="connsiteY1" fmla="*/ 951638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26169 w 3391762"/>
                <a:gd name="connsiteY7" fmla="*/ 976808 h 1259196"/>
                <a:gd name="connsiteX0" fmla="*/ 426169 w 3391762"/>
                <a:gd name="connsiteY0" fmla="*/ 976808 h 1259196"/>
                <a:gd name="connsiteX1" fmla="*/ 2187387 w 3391762"/>
                <a:gd name="connsiteY1" fmla="*/ 951638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26169 w 3391762"/>
                <a:gd name="connsiteY7" fmla="*/ 976808 h 1259196"/>
                <a:gd name="connsiteX0" fmla="*/ 442719 w 3391762"/>
                <a:gd name="connsiteY0" fmla="*/ 964395 h 1259196"/>
                <a:gd name="connsiteX1" fmla="*/ 2187387 w 3391762"/>
                <a:gd name="connsiteY1" fmla="*/ 951638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187387 w 3391762"/>
                <a:gd name="connsiteY1" fmla="*/ 951638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12159 w 3391762"/>
                <a:gd name="connsiteY3" fmla="*/ 94336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12159 w 3391762"/>
                <a:gd name="connsiteY3" fmla="*/ 94336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12159 w 3391762"/>
                <a:gd name="connsiteY3" fmla="*/ 94336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12159 w 3391762"/>
                <a:gd name="connsiteY3" fmla="*/ 94336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24571 w 3391762"/>
                <a:gd name="connsiteY3" fmla="*/ 95991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24571 w 3391762"/>
                <a:gd name="connsiteY3" fmla="*/ 95991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24571 w 3391762"/>
                <a:gd name="connsiteY2" fmla="*/ 95991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24571 w 3391762"/>
                <a:gd name="connsiteY2" fmla="*/ 95991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80602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80602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1122 w 3391762"/>
                <a:gd name="connsiteY2" fmla="*/ 972327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68189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68189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68189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68189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175993 w 3125036"/>
                <a:gd name="connsiteY0" fmla="*/ 964395 h 1255059"/>
                <a:gd name="connsiteX1" fmla="*/ 1945487 w 3125036"/>
                <a:gd name="connsiteY1" fmla="*/ 964050 h 1255059"/>
                <a:gd name="connsiteX2" fmla="*/ 2582671 w 3125036"/>
                <a:gd name="connsiteY2" fmla="*/ 968189 h 1255059"/>
                <a:gd name="connsiteX3" fmla="*/ 1651721 w 3125036"/>
                <a:gd name="connsiteY3" fmla="*/ 0 h 1255059"/>
                <a:gd name="connsiteX4" fmla="*/ 2752656 w 3125036"/>
                <a:gd name="connsiteY4" fmla="*/ 939570 h 1255059"/>
                <a:gd name="connsiteX5" fmla="*/ 3125036 w 3125036"/>
                <a:gd name="connsiteY5" fmla="*/ 1255059 h 1255059"/>
                <a:gd name="connsiteX6" fmla="*/ 0 w 3125036"/>
                <a:gd name="connsiteY6" fmla="*/ 1195707 h 1255059"/>
                <a:gd name="connsiteX7" fmla="*/ 175993 w 3125036"/>
                <a:gd name="connsiteY7" fmla="*/ 964395 h 1255059"/>
                <a:gd name="connsiteX0" fmla="*/ 290304 w 3239347"/>
                <a:gd name="connsiteY0" fmla="*/ 964395 h 1255059"/>
                <a:gd name="connsiteX1" fmla="*/ 2059798 w 3239347"/>
                <a:gd name="connsiteY1" fmla="*/ 964050 h 1255059"/>
                <a:gd name="connsiteX2" fmla="*/ 2696982 w 3239347"/>
                <a:gd name="connsiteY2" fmla="*/ 968189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90304 w 3239347"/>
                <a:gd name="connsiteY7" fmla="*/ 964395 h 1255059"/>
                <a:gd name="connsiteX0" fmla="*/ 328407 w 3239347"/>
                <a:gd name="connsiteY0" fmla="*/ 1076721 h 1255059"/>
                <a:gd name="connsiteX1" fmla="*/ 2059798 w 3239347"/>
                <a:gd name="connsiteY1" fmla="*/ 964050 h 1255059"/>
                <a:gd name="connsiteX2" fmla="*/ 2696982 w 3239347"/>
                <a:gd name="connsiteY2" fmla="*/ 968189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328407 w 3239347"/>
                <a:gd name="connsiteY7" fmla="*/ 1076721 h 1255059"/>
                <a:gd name="connsiteX0" fmla="*/ 334759 w 3239347"/>
                <a:gd name="connsiteY0" fmla="*/ 1145093 h 1255059"/>
                <a:gd name="connsiteX1" fmla="*/ 2059798 w 3239347"/>
                <a:gd name="connsiteY1" fmla="*/ 964050 h 1255059"/>
                <a:gd name="connsiteX2" fmla="*/ 2696982 w 3239347"/>
                <a:gd name="connsiteY2" fmla="*/ 968189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334759 w 3239347"/>
                <a:gd name="connsiteY7" fmla="*/ 1145093 h 1255059"/>
                <a:gd name="connsiteX0" fmla="*/ 220448 w 3239347"/>
                <a:gd name="connsiteY0" fmla="*/ 1135326 h 1255059"/>
                <a:gd name="connsiteX1" fmla="*/ 2059798 w 3239347"/>
                <a:gd name="connsiteY1" fmla="*/ 964050 h 1255059"/>
                <a:gd name="connsiteX2" fmla="*/ 2696982 w 3239347"/>
                <a:gd name="connsiteY2" fmla="*/ 968189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39347"/>
                <a:gd name="connsiteY0" fmla="*/ 1135326 h 1255059"/>
                <a:gd name="connsiteX1" fmla="*/ 2059798 w 3239347"/>
                <a:gd name="connsiteY1" fmla="*/ 964050 h 1255059"/>
                <a:gd name="connsiteX2" fmla="*/ 2696982 w 3239347"/>
                <a:gd name="connsiteY2" fmla="*/ 968189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39347"/>
                <a:gd name="connsiteY0" fmla="*/ 1135326 h 1255059"/>
                <a:gd name="connsiteX1" fmla="*/ 2066149 w 3239347"/>
                <a:gd name="connsiteY1" fmla="*/ 1091027 h 1255059"/>
                <a:gd name="connsiteX2" fmla="*/ 2696982 w 3239347"/>
                <a:gd name="connsiteY2" fmla="*/ 968189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39347"/>
                <a:gd name="connsiteY0" fmla="*/ 1135326 h 1255059"/>
                <a:gd name="connsiteX1" fmla="*/ 2066149 w 3239347"/>
                <a:gd name="connsiteY1" fmla="*/ 1091027 h 1255059"/>
                <a:gd name="connsiteX2" fmla="*/ 2735085 w 3239347"/>
                <a:gd name="connsiteY2" fmla="*/ 1060980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39347"/>
                <a:gd name="connsiteY0" fmla="*/ 1135326 h 1255059"/>
                <a:gd name="connsiteX1" fmla="*/ 2174110 w 3239347"/>
                <a:gd name="connsiteY1" fmla="*/ 1115445 h 1255059"/>
                <a:gd name="connsiteX2" fmla="*/ 2735085 w 3239347"/>
                <a:gd name="connsiteY2" fmla="*/ 1060980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39347"/>
                <a:gd name="connsiteY0" fmla="*/ 1135326 h 1255059"/>
                <a:gd name="connsiteX1" fmla="*/ 2174110 w 3239347"/>
                <a:gd name="connsiteY1" fmla="*/ 1115445 h 1255059"/>
                <a:gd name="connsiteX2" fmla="*/ 2735085 w 3239347"/>
                <a:gd name="connsiteY2" fmla="*/ 1060980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39347"/>
                <a:gd name="connsiteY0" fmla="*/ 1135326 h 1255059"/>
                <a:gd name="connsiteX1" fmla="*/ 2174110 w 3239347"/>
                <a:gd name="connsiteY1" fmla="*/ 1115445 h 1255059"/>
                <a:gd name="connsiteX2" fmla="*/ 2773188 w 3239347"/>
                <a:gd name="connsiteY2" fmla="*/ 1095167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39347"/>
                <a:gd name="connsiteY0" fmla="*/ 1135326 h 1255059"/>
                <a:gd name="connsiteX1" fmla="*/ 2174110 w 3239347"/>
                <a:gd name="connsiteY1" fmla="*/ 1115445 h 1255059"/>
                <a:gd name="connsiteX2" fmla="*/ 2773188 w 3239347"/>
                <a:gd name="connsiteY2" fmla="*/ 1095167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39347"/>
                <a:gd name="connsiteY0" fmla="*/ 1135326 h 1255059"/>
                <a:gd name="connsiteX1" fmla="*/ 2174110 w 3239347"/>
                <a:gd name="connsiteY1" fmla="*/ 1115445 h 1255059"/>
                <a:gd name="connsiteX2" fmla="*/ 2773188 w 3239347"/>
                <a:gd name="connsiteY2" fmla="*/ 1095167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39347"/>
                <a:gd name="connsiteY0" fmla="*/ 1135326 h 1255059"/>
                <a:gd name="connsiteX1" fmla="*/ 2174110 w 3239347"/>
                <a:gd name="connsiteY1" fmla="*/ 1115445 h 1255059"/>
                <a:gd name="connsiteX2" fmla="*/ 2773188 w 3239347"/>
                <a:gd name="connsiteY2" fmla="*/ 1095167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39347"/>
                <a:gd name="connsiteY0" fmla="*/ 1135326 h 1255059"/>
                <a:gd name="connsiteX1" fmla="*/ 2174110 w 3239347"/>
                <a:gd name="connsiteY1" fmla="*/ 1115445 h 1255059"/>
                <a:gd name="connsiteX2" fmla="*/ 2773188 w 3239347"/>
                <a:gd name="connsiteY2" fmla="*/ 1095167 h 1255059"/>
                <a:gd name="connsiteX3" fmla="*/ 1766032 w 3239347"/>
                <a:gd name="connsiteY3" fmla="*/ 0 h 1255059"/>
                <a:gd name="connsiteX4" fmla="*/ 2866967 w 3239347"/>
                <a:gd name="connsiteY4" fmla="*/ 939570 h 1255059"/>
                <a:gd name="connsiteX5" fmla="*/ 3239347 w 3239347"/>
                <a:gd name="connsiteY5" fmla="*/ 1255059 h 1255059"/>
                <a:gd name="connsiteX6" fmla="*/ 0 w 3239347"/>
                <a:gd name="connsiteY6" fmla="*/ 1249430 h 1255059"/>
                <a:gd name="connsiteX7" fmla="*/ 220448 w 3239347"/>
                <a:gd name="connsiteY7" fmla="*/ 1135326 h 1255059"/>
                <a:gd name="connsiteX0" fmla="*/ 220448 w 3245698"/>
                <a:gd name="connsiteY0" fmla="*/ 1135326 h 1249430"/>
                <a:gd name="connsiteX1" fmla="*/ 2174110 w 3245698"/>
                <a:gd name="connsiteY1" fmla="*/ 1115445 h 1249430"/>
                <a:gd name="connsiteX2" fmla="*/ 2773188 w 3245698"/>
                <a:gd name="connsiteY2" fmla="*/ 1095167 h 1249430"/>
                <a:gd name="connsiteX3" fmla="*/ 1766032 w 3245698"/>
                <a:gd name="connsiteY3" fmla="*/ 0 h 1249430"/>
                <a:gd name="connsiteX4" fmla="*/ 2866967 w 3245698"/>
                <a:gd name="connsiteY4" fmla="*/ 939570 h 1249430"/>
                <a:gd name="connsiteX5" fmla="*/ 3245698 w 3245698"/>
                <a:gd name="connsiteY5" fmla="*/ 1230640 h 1249430"/>
                <a:gd name="connsiteX6" fmla="*/ 0 w 3245698"/>
                <a:gd name="connsiteY6" fmla="*/ 1249430 h 1249430"/>
                <a:gd name="connsiteX7" fmla="*/ 220448 w 3245698"/>
                <a:gd name="connsiteY7" fmla="*/ 1135326 h 1249430"/>
                <a:gd name="connsiteX0" fmla="*/ 220448 w 3245698"/>
                <a:gd name="connsiteY0" fmla="*/ 1135326 h 1249430"/>
                <a:gd name="connsiteX1" fmla="*/ 2174110 w 3245698"/>
                <a:gd name="connsiteY1" fmla="*/ 1115445 h 1249430"/>
                <a:gd name="connsiteX2" fmla="*/ 2773188 w 3245698"/>
                <a:gd name="connsiteY2" fmla="*/ 1095167 h 1249430"/>
                <a:gd name="connsiteX3" fmla="*/ 1766032 w 3245698"/>
                <a:gd name="connsiteY3" fmla="*/ 0 h 1249430"/>
                <a:gd name="connsiteX4" fmla="*/ 2866967 w 3245698"/>
                <a:gd name="connsiteY4" fmla="*/ 939570 h 1249430"/>
                <a:gd name="connsiteX5" fmla="*/ 3245698 w 3245698"/>
                <a:gd name="connsiteY5" fmla="*/ 1230640 h 1249430"/>
                <a:gd name="connsiteX6" fmla="*/ 0 w 3245698"/>
                <a:gd name="connsiteY6" fmla="*/ 1249430 h 1249430"/>
                <a:gd name="connsiteX7" fmla="*/ 220448 w 3245698"/>
                <a:gd name="connsiteY7" fmla="*/ 1135326 h 1249430"/>
                <a:gd name="connsiteX0" fmla="*/ 220448 w 3245698"/>
                <a:gd name="connsiteY0" fmla="*/ 1379513 h 1493617"/>
                <a:gd name="connsiteX1" fmla="*/ 2174110 w 3245698"/>
                <a:gd name="connsiteY1" fmla="*/ 1359632 h 1493617"/>
                <a:gd name="connsiteX2" fmla="*/ 2773188 w 3245698"/>
                <a:gd name="connsiteY2" fmla="*/ 1339354 h 1493617"/>
                <a:gd name="connsiteX3" fmla="*/ 1384995 w 3245698"/>
                <a:gd name="connsiteY3" fmla="*/ 0 h 1493617"/>
                <a:gd name="connsiteX4" fmla="*/ 2866967 w 3245698"/>
                <a:gd name="connsiteY4" fmla="*/ 1183757 h 1493617"/>
                <a:gd name="connsiteX5" fmla="*/ 3245698 w 3245698"/>
                <a:gd name="connsiteY5" fmla="*/ 1474827 h 1493617"/>
                <a:gd name="connsiteX6" fmla="*/ 0 w 3245698"/>
                <a:gd name="connsiteY6" fmla="*/ 1493617 h 1493617"/>
                <a:gd name="connsiteX7" fmla="*/ 220448 w 3245698"/>
                <a:gd name="connsiteY7" fmla="*/ 1379513 h 1493617"/>
                <a:gd name="connsiteX0" fmla="*/ 220448 w 3245698"/>
                <a:gd name="connsiteY0" fmla="*/ 1379513 h 1493617"/>
                <a:gd name="connsiteX1" fmla="*/ 2174110 w 3245698"/>
                <a:gd name="connsiteY1" fmla="*/ 1359632 h 1493617"/>
                <a:gd name="connsiteX2" fmla="*/ 2773188 w 3245698"/>
                <a:gd name="connsiteY2" fmla="*/ 1339354 h 1493617"/>
                <a:gd name="connsiteX3" fmla="*/ 1384995 w 3245698"/>
                <a:gd name="connsiteY3" fmla="*/ 0 h 1493617"/>
                <a:gd name="connsiteX4" fmla="*/ 2866967 w 3245698"/>
                <a:gd name="connsiteY4" fmla="*/ 1183757 h 1493617"/>
                <a:gd name="connsiteX5" fmla="*/ 3245698 w 3245698"/>
                <a:gd name="connsiteY5" fmla="*/ 1474827 h 1493617"/>
                <a:gd name="connsiteX6" fmla="*/ 0 w 3245698"/>
                <a:gd name="connsiteY6" fmla="*/ 1493617 h 1493617"/>
                <a:gd name="connsiteX7" fmla="*/ 220448 w 3245698"/>
                <a:gd name="connsiteY7" fmla="*/ 1379513 h 1493617"/>
                <a:gd name="connsiteX0" fmla="*/ 220448 w 3245698"/>
                <a:gd name="connsiteY0" fmla="*/ 1379513 h 1493617"/>
                <a:gd name="connsiteX1" fmla="*/ 2174110 w 3245698"/>
                <a:gd name="connsiteY1" fmla="*/ 1359632 h 1493617"/>
                <a:gd name="connsiteX2" fmla="*/ 2773188 w 3245698"/>
                <a:gd name="connsiteY2" fmla="*/ 1339354 h 1493617"/>
                <a:gd name="connsiteX3" fmla="*/ 1384995 w 3245698"/>
                <a:gd name="connsiteY3" fmla="*/ 0 h 1493617"/>
                <a:gd name="connsiteX4" fmla="*/ 2866967 w 3245698"/>
                <a:gd name="connsiteY4" fmla="*/ 1183757 h 1493617"/>
                <a:gd name="connsiteX5" fmla="*/ 3245698 w 3245698"/>
                <a:gd name="connsiteY5" fmla="*/ 1474827 h 1493617"/>
                <a:gd name="connsiteX6" fmla="*/ 0 w 3245698"/>
                <a:gd name="connsiteY6" fmla="*/ 1493617 h 1493617"/>
                <a:gd name="connsiteX7" fmla="*/ 220448 w 3245698"/>
                <a:gd name="connsiteY7" fmla="*/ 1379513 h 1493617"/>
                <a:gd name="connsiteX0" fmla="*/ 220448 w 3245698"/>
                <a:gd name="connsiteY0" fmla="*/ 1379513 h 1493617"/>
                <a:gd name="connsiteX1" fmla="*/ 2174110 w 3245698"/>
                <a:gd name="connsiteY1" fmla="*/ 1359632 h 1493617"/>
                <a:gd name="connsiteX2" fmla="*/ 2766838 w 3245698"/>
                <a:gd name="connsiteY2" fmla="*/ 1358888 h 1493617"/>
                <a:gd name="connsiteX3" fmla="*/ 1384995 w 3245698"/>
                <a:gd name="connsiteY3" fmla="*/ 0 h 1493617"/>
                <a:gd name="connsiteX4" fmla="*/ 2866967 w 3245698"/>
                <a:gd name="connsiteY4" fmla="*/ 1183757 h 1493617"/>
                <a:gd name="connsiteX5" fmla="*/ 3245698 w 3245698"/>
                <a:gd name="connsiteY5" fmla="*/ 1474827 h 1493617"/>
                <a:gd name="connsiteX6" fmla="*/ 0 w 3245698"/>
                <a:gd name="connsiteY6" fmla="*/ 1493617 h 1493617"/>
                <a:gd name="connsiteX7" fmla="*/ 220448 w 3245698"/>
                <a:gd name="connsiteY7" fmla="*/ 1379513 h 1493617"/>
                <a:gd name="connsiteX0" fmla="*/ 220448 w 3245698"/>
                <a:gd name="connsiteY0" fmla="*/ 1379513 h 1493617"/>
                <a:gd name="connsiteX1" fmla="*/ 2174110 w 3245698"/>
                <a:gd name="connsiteY1" fmla="*/ 1359632 h 1493617"/>
                <a:gd name="connsiteX2" fmla="*/ 2766838 w 3245698"/>
                <a:gd name="connsiteY2" fmla="*/ 1358888 h 1493617"/>
                <a:gd name="connsiteX3" fmla="*/ 1384995 w 3245698"/>
                <a:gd name="connsiteY3" fmla="*/ 0 h 1493617"/>
                <a:gd name="connsiteX4" fmla="*/ 2866967 w 3245698"/>
                <a:gd name="connsiteY4" fmla="*/ 1183757 h 1493617"/>
                <a:gd name="connsiteX5" fmla="*/ 3245698 w 3245698"/>
                <a:gd name="connsiteY5" fmla="*/ 1474827 h 1493617"/>
                <a:gd name="connsiteX6" fmla="*/ 0 w 3245698"/>
                <a:gd name="connsiteY6" fmla="*/ 1493617 h 1493617"/>
                <a:gd name="connsiteX7" fmla="*/ 220448 w 3245698"/>
                <a:gd name="connsiteY7" fmla="*/ 1379513 h 1493617"/>
                <a:gd name="connsiteX0" fmla="*/ 220448 w 3245698"/>
                <a:gd name="connsiteY0" fmla="*/ 1379526 h 1493630"/>
                <a:gd name="connsiteX1" fmla="*/ 2174110 w 3245698"/>
                <a:gd name="connsiteY1" fmla="*/ 1359645 h 1493630"/>
                <a:gd name="connsiteX2" fmla="*/ 2766838 w 3245698"/>
                <a:gd name="connsiteY2" fmla="*/ 1358901 h 1493630"/>
                <a:gd name="connsiteX3" fmla="*/ 2629789 w 3245698"/>
                <a:gd name="connsiteY3" fmla="*/ 1192466 h 1493630"/>
                <a:gd name="connsiteX4" fmla="*/ 1384995 w 3245698"/>
                <a:gd name="connsiteY4" fmla="*/ 13 h 1493630"/>
                <a:gd name="connsiteX5" fmla="*/ 2866967 w 3245698"/>
                <a:gd name="connsiteY5" fmla="*/ 1183770 h 1493630"/>
                <a:gd name="connsiteX6" fmla="*/ 3245698 w 3245698"/>
                <a:gd name="connsiteY6" fmla="*/ 1474840 h 1493630"/>
                <a:gd name="connsiteX7" fmla="*/ 0 w 3245698"/>
                <a:gd name="connsiteY7" fmla="*/ 1493630 h 1493630"/>
                <a:gd name="connsiteX8" fmla="*/ 220448 w 3245698"/>
                <a:gd name="connsiteY8" fmla="*/ 1379526 h 1493630"/>
                <a:gd name="connsiteX0" fmla="*/ 220448 w 3245698"/>
                <a:gd name="connsiteY0" fmla="*/ 1379526 h 1493630"/>
                <a:gd name="connsiteX1" fmla="*/ 2174110 w 3245698"/>
                <a:gd name="connsiteY1" fmla="*/ 1359645 h 1493630"/>
                <a:gd name="connsiteX2" fmla="*/ 2766838 w 3245698"/>
                <a:gd name="connsiteY2" fmla="*/ 1358901 h 1493630"/>
                <a:gd name="connsiteX3" fmla="*/ 2629789 w 3245698"/>
                <a:gd name="connsiteY3" fmla="*/ 1192466 h 1493630"/>
                <a:gd name="connsiteX4" fmla="*/ 1384995 w 3245698"/>
                <a:gd name="connsiteY4" fmla="*/ 13 h 1493630"/>
                <a:gd name="connsiteX5" fmla="*/ 2866967 w 3245698"/>
                <a:gd name="connsiteY5" fmla="*/ 1183770 h 1493630"/>
                <a:gd name="connsiteX6" fmla="*/ 3245698 w 3245698"/>
                <a:gd name="connsiteY6" fmla="*/ 1474840 h 1493630"/>
                <a:gd name="connsiteX7" fmla="*/ 0 w 3245698"/>
                <a:gd name="connsiteY7" fmla="*/ 1493630 h 1493630"/>
                <a:gd name="connsiteX8" fmla="*/ 220448 w 3245698"/>
                <a:gd name="connsiteY8" fmla="*/ 1379526 h 1493630"/>
                <a:gd name="connsiteX0" fmla="*/ 220448 w 3245698"/>
                <a:gd name="connsiteY0" fmla="*/ 1340456 h 1454560"/>
                <a:gd name="connsiteX1" fmla="*/ 2174110 w 3245698"/>
                <a:gd name="connsiteY1" fmla="*/ 1320575 h 1454560"/>
                <a:gd name="connsiteX2" fmla="*/ 2766838 w 3245698"/>
                <a:gd name="connsiteY2" fmla="*/ 1319831 h 1454560"/>
                <a:gd name="connsiteX3" fmla="*/ 2629789 w 3245698"/>
                <a:gd name="connsiteY3" fmla="*/ 1153396 h 1454560"/>
                <a:gd name="connsiteX4" fmla="*/ 1384995 w 3245698"/>
                <a:gd name="connsiteY4" fmla="*/ 14 h 1454560"/>
                <a:gd name="connsiteX5" fmla="*/ 2866967 w 3245698"/>
                <a:gd name="connsiteY5" fmla="*/ 1144700 h 1454560"/>
                <a:gd name="connsiteX6" fmla="*/ 3245698 w 3245698"/>
                <a:gd name="connsiteY6" fmla="*/ 1435770 h 1454560"/>
                <a:gd name="connsiteX7" fmla="*/ 0 w 3245698"/>
                <a:gd name="connsiteY7" fmla="*/ 1454560 h 1454560"/>
                <a:gd name="connsiteX8" fmla="*/ 220448 w 3245698"/>
                <a:gd name="connsiteY8" fmla="*/ 1340456 h 1454560"/>
                <a:gd name="connsiteX0" fmla="*/ 239500 w 3245698"/>
                <a:gd name="connsiteY0" fmla="*/ 1320920 h 1454560"/>
                <a:gd name="connsiteX1" fmla="*/ 2174110 w 3245698"/>
                <a:gd name="connsiteY1" fmla="*/ 1320575 h 1454560"/>
                <a:gd name="connsiteX2" fmla="*/ 2766838 w 3245698"/>
                <a:gd name="connsiteY2" fmla="*/ 1319831 h 1454560"/>
                <a:gd name="connsiteX3" fmla="*/ 2629789 w 3245698"/>
                <a:gd name="connsiteY3" fmla="*/ 1153396 h 1454560"/>
                <a:gd name="connsiteX4" fmla="*/ 1384995 w 3245698"/>
                <a:gd name="connsiteY4" fmla="*/ 14 h 1454560"/>
                <a:gd name="connsiteX5" fmla="*/ 2866967 w 3245698"/>
                <a:gd name="connsiteY5" fmla="*/ 1144700 h 1454560"/>
                <a:gd name="connsiteX6" fmla="*/ 3245698 w 3245698"/>
                <a:gd name="connsiteY6" fmla="*/ 1435770 h 1454560"/>
                <a:gd name="connsiteX7" fmla="*/ 0 w 3245698"/>
                <a:gd name="connsiteY7" fmla="*/ 1454560 h 1454560"/>
                <a:gd name="connsiteX8" fmla="*/ 239500 w 3245698"/>
                <a:gd name="connsiteY8" fmla="*/ 1320920 h 145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45698" h="1454560">
                  <a:moveTo>
                    <a:pt x="239500" y="1320920"/>
                  </a:moveTo>
                  <a:lnTo>
                    <a:pt x="2174110" y="1320575"/>
                  </a:lnTo>
                  <a:lnTo>
                    <a:pt x="2766838" y="1319831"/>
                  </a:lnTo>
                  <a:cubicBezTo>
                    <a:pt x="2847663" y="1316449"/>
                    <a:pt x="2860096" y="1379877"/>
                    <a:pt x="2629789" y="1153396"/>
                  </a:cubicBezTo>
                  <a:cubicBezTo>
                    <a:pt x="2399482" y="926915"/>
                    <a:pt x="1350758" y="-4234"/>
                    <a:pt x="1384995" y="14"/>
                  </a:cubicBezTo>
                  <a:cubicBezTo>
                    <a:pt x="2279075" y="672973"/>
                    <a:pt x="2372976" y="750114"/>
                    <a:pt x="2866967" y="1144700"/>
                  </a:cubicBezTo>
                  <a:lnTo>
                    <a:pt x="3245698" y="1435770"/>
                  </a:lnTo>
                  <a:lnTo>
                    <a:pt x="0" y="1454560"/>
                  </a:lnTo>
                  <a:lnTo>
                    <a:pt x="239500" y="13209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7E2">
                    <a:shade val="30000"/>
                    <a:satMod val="115000"/>
                  </a:srgbClr>
                </a:gs>
                <a:gs pos="15000">
                  <a:srgbClr val="00B7E2">
                    <a:shade val="67500"/>
                    <a:satMod val="115000"/>
                  </a:srgbClr>
                </a:gs>
                <a:gs pos="100000">
                  <a:srgbClr val="00B7E2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1110"/>
            <p:cNvSpPr/>
            <p:nvPr/>
          </p:nvSpPr>
          <p:spPr>
            <a:xfrm>
              <a:off x="285288" y="392332"/>
              <a:ext cx="2121854" cy="788117"/>
            </a:xfrm>
            <a:custGeom>
              <a:avLst/>
              <a:gdLst>
                <a:gd name="connsiteX0" fmla="*/ 0 w 3429000"/>
                <a:gd name="connsiteY0" fmla="*/ 0 h 228600"/>
                <a:gd name="connsiteX1" fmla="*/ 3429000 w 3429000"/>
                <a:gd name="connsiteY1" fmla="*/ 0 h 228600"/>
                <a:gd name="connsiteX2" fmla="*/ 3429000 w 3429000"/>
                <a:gd name="connsiteY2" fmla="*/ 228600 h 228600"/>
                <a:gd name="connsiteX3" fmla="*/ 0 w 3429000"/>
                <a:gd name="connsiteY3" fmla="*/ 228600 h 228600"/>
                <a:gd name="connsiteX4" fmla="*/ 0 w 3429000"/>
                <a:gd name="connsiteY4" fmla="*/ 0 h 228600"/>
                <a:gd name="connsiteX0" fmla="*/ 455132 w 3429000"/>
                <a:gd name="connsiteY0" fmla="*/ 0 h 241013"/>
                <a:gd name="connsiteX1" fmla="*/ 3429000 w 3429000"/>
                <a:gd name="connsiteY1" fmla="*/ 12413 h 241013"/>
                <a:gd name="connsiteX2" fmla="*/ 3429000 w 3429000"/>
                <a:gd name="connsiteY2" fmla="*/ 241013 h 241013"/>
                <a:gd name="connsiteX3" fmla="*/ 0 w 3429000"/>
                <a:gd name="connsiteY3" fmla="*/ 241013 h 241013"/>
                <a:gd name="connsiteX4" fmla="*/ 455132 w 3429000"/>
                <a:gd name="connsiteY4" fmla="*/ 0 h 241013"/>
                <a:gd name="connsiteX0" fmla="*/ 426169 w 3400037"/>
                <a:gd name="connsiteY0" fmla="*/ 0 h 282388"/>
                <a:gd name="connsiteX1" fmla="*/ 3400037 w 3400037"/>
                <a:gd name="connsiteY1" fmla="*/ 12413 h 282388"/>
                <a:gd name="connsiteX2" fmla="*/ 3400037 w 3400037"/>
                <a:gd name="connsiteY2" fmla="*/ 241013 h 282388"/>
                <a:gd name="connsiteX3" fmla="*/ 0 w 3400037"/>
                <a:gd name="connsiteY3" fmla="*/ 282388 h 282388"/>
                <a:gd name="connsiteX4" fmla="*/ 426169 w 3400037"/>
                <a:gd name="connsiteY4" fmla="*/ 0 h 282388"/>
                <a:gd name="connsiteX0" fmla="*/ 426169 w 3400037"/>
                <a:gd name="connsiteY0" fmla="*/ 0 h 282388"/>
                <a:gd name="connsiteX1" fmla="*/ 3400037 w 3400037"/>
                <a:gd name="connsiteY1" fmla="*/ 12413 h 282388"/>
                <a:gd name="connsiteX2" fmla="*/ 3391762 w 3400037"/>
                <a:gd name="connsiteY2" fmla="*/ 278251 h 282388"/>
                <a:gd name="connsiteX3" fmla="*/ 0 w 3400037"/>
                <a:gd name="connsiteY3" fmla="*/ 282388 h 282388"/>
                <a:gd name="connsiteX4" fmla="*/ 426169 w 3400037"/>
                <a:gd name="connsiteY4" fmla="*/ 0 h 282388"/>
                <a:gd name="connsiteX0" fmla="*/ 426169 w 3391762"/>
                <a:gd name="connsiteY0" fmla="*/ 37238 h 319626"/>
                <a:gd name="connsiteX1" fmla="*/ 3019382 w 3391762"/>
                <a:gd name="connsiteY1" fmla="*/ 0 h 319626"/>
                <a:gd name="connsiteX2" fmla="*/ 3391762 w 3391762"/>
                <a:gd name="connsiteY2" fmla="*/ 315489 h 319626"/>
                <a:gd name="connsiteX3" fmla="*/ 0 w 3391762"/>
                <a:gd name="connsiteY3" fmla="*/ 319626 h 319626"/>
                <a:gd name="connsiteX4" fmla="*/ 426169 w 3391762"/>
                <a:gd name="connsiteY4" fmla="*/ 37238 h 319626"/>
                <a:gd name="connsiteX0" fmla="*/ 426169 w 3391762"/>
                <a:gd name="connsiteY0" fmla="*/ 37238 h 319626"/>
                <a:gd name="connsiteX1" fmla="*/ 2824572 w 3391762"/>
                <a:gd name="connsiteY1" fmla="*/ 3793 h 319626"/>
                <a:gd name="connsiteX2" fmla="*/ 3019382 w 3391762"/>
                <a:gd name="connsiteY2" fmla="*/ 0 h 319626"/>
                <a:gd name="connsiteX3" fmla="*/ 3391762 w 3391762"/>
                <a:gd name="connsiteY3" fmla="*/ 315489 h 319626"/>
                <a:gd name="connsiteX4" fmla="*/ 0 w 3391762"/>
                <a:gd name="connsiteY4" fmla="*/ 319626 h 319626"/>
                <a:gd name="connsiteX5" fmla="*/ 426169 w 3391762"/>
                <a:gd name="connsiteY5" fmla="*/ 37238 h 319626"/>
                <a:gd name="connsiteX0" fmla="*/ 426169 w 3391762"/>
                <a:gd name="connsiteY0" fmla="*/ 976808 h 1259196"/>
                <a:gd name="connsiteX1" fmla="*/ 1918447 w 3391762"/>
                <a:gd name="connsiteY1" fmla="*/ 0 h 1259196"/>
                <a:gd name="connsiteX2" fmla="*/ 3019382 w 3391762"/>
                <a:gd name="connsiteY2" fmla="*/ 939570 h 1259196"/>
                <a:gd name="connsiteX3" fmla="*/ 3391762 w 3391762"/>
                <a:gd name="connsiteY3" fmla="*/ 1255059 h 1259196"/>
                <a:gd name="connsiteX4" fmla="*/ 0 w 3391762"/>
                <a:gd name="connsiteY4" fmla="*/ 1259196 h 1259196"/>
                <a:gd name="connsiteX5" fmla="*/ 426169 w 3391762"/>
                <a:gd name="connsiteY5" fmla="*/ 976808 h 1259196"/>
                <a:gd name="connsiteX0" fmla="*/ 426169 w 3391762"/>
                <a:gd name="connsiteY0" fmla="*/ 976808 h 1259196"/>
                <a:gd name="connsiteX1" fmla="*/ 2464604 w 3391762"/>
                <a:gd name="connsiteY1" fmla="*/ 85647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679757 w 3391762"/>
                <a:gd name="connsiteY1" fmla="*/ 930950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808021 w 3391762"/>
                <a:gd name="connsiteY1" fmla="*/ 939226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874222 w 3391762"/>
                <a:gd name="connsiteY1" fmla="*/ 94336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812159 w 3391762"/>
                <a:gd name="connsiteY1" fmla="*/ 94336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812159 w 3391762"/>
                <a:gd name="connsiteY1" fmla="*/ 94336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812159 w 3391762"/>
                <a:gd name="connsiteY1" fmla="*/ 94336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1570892 w 3391762"/>
                <a:gd name="connsiteY1" fmla="*/ 964051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26169 w 3391762"/>
                <a:gd name="connsiteY7" fmla="*/ 976808 h 1259196"/>
                <a:gd name="connsiteX0" fmla="*/ 426169 w 3391762"/>
                <a:gd name="connsiteY0" fmla="*/ 976808 h 1259196"/>
                <a:gd name="connsiteX1" fmla="*/ 1570892 w 3391762"/>
                <a:gd name="connsiteY1" fmla="*/ 964051 h 1259196"/>
                <a:gd name="connsiteX2" fmla="*/ 2423228 w 3391762"/>
                <a:gd name="connsiteY2" fmla="*/ 955775 h 1259196"/>
                <a:gd name="connsiteX3" fmla="*/ 2812159 w 3391762"/>
                <a:gd name="connsiteY3" fmla="*/ 94336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26169 w 3391762"/>
                <a:gd name="connsiteY8" fmla="*/ 976808 h 1259196"/>
                <a:gd name="connsiteX0" fmla="*/ 426169 w 3391762"/>
                <a:gd name="connsiteY0" fmla="*/ 976808 h 1259196"/>
                <a:gd name="connsiteX1" fmla="*/ 1570892 w 3391762"/>
                <a:gd name="connsiteY1" fmla="*/ 964051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26169 w 3391762"/>
                <a:gd name="connsiteY7" fmla="*/ 976808 h 1259196"/>
                <a:gd name="connsiteX0" fmla="*/ 426169 w 3391762"/>
                <a:gd name="connsiteY0" fmla="*/ 976808 h 1259196"/>
                <a:gd name="connsiteX1" fmla="*/ 2812159 w 3391762"/>
                <a:gd name="connsiteY1" fmla="*/ 943364 h 1259196"/>
                <a:gd name="connsiteX2" fmla="*/ 1918447 w 3391762"/>
                <a:gd name="connsiteY2" fmla="*/ 0 h 1259196"/>
                <a:gd name="connsiteX3" fmla="*/ 3019382 w 3391762"/>
                <a:gd name="connsiteY3" fmla="*/ 939570 h 1259196"/>
                <a:gd name="connsiteX4" fmla="*/ 3391762 w 3391762"/>
                <a:gd name="connsiteY4" fmla="*/ 1255059 h 1259196"/>
                <a:gd name="connsiteX5" fmla="*/ 0 w 3391762"/>
                <a:gd name="connsiteY5" fmla="*/ 1259196 h 1259196"/>
                <a:gd name="connsiteX6" fmla="*/ 426169 w 3391762"/>
                <a:gd name="connsiteY6" fmla="*/ 976808 h 1259196"/>
                <a:gd name="connsiteX0" fmla="*/ 426169 w 3391762"/>
                <a:gd name="connsiteY0" fmla="*/ 976808 h 1259196"/>
                <a:gd name="connsiteX1" fmla="*/ 2187387 w 3391762"/>
                <a:gd name="connsiteY1" fmla="*/ 951638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26169 w 3391762"/>
                <a:gd name="connsiteY7" fmla="*/ 976808 h 1259196"/>
                <a:gd name="connsiteX0" fmla="*/ 426169 w 3391762"/>
                <a:gd name="connsiteY0" fmla="*/ 976808 h 1259196"/>
                <a:gd name="connsiteX1" fmla="*/ 2187387 w 3391762"/>
                <a:gd name="connsiteY1" fmla="*/ 951638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26169 w 3391762"/>
                <a:gd name="connsiteY7" fmla="*/ 976808 h 1259196"/>
                <a:gd name="connsiteX0" fmla="*/ 442719 w 3391762"/>
                <a:gd name="connsiteY0" fmla="*/ 964395 h 1259196"/>
                <a:gd name="connsiteX1" fmla="*/ 2187387 w 3391762"/>
                <a:gd name="connsiteY1" fmla="*/ 951638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187387 w 3391762"/>
                <a:gd name="connsiteY1" fmla="*/ 951638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12159 w 3391762"/>
                <a:gd name="connsiteY2" fmla="*/ 94336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12159 w 3391762"/>
                <a:gd name="connsiteY3" fmla="*/ 94336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12159 w 3391762"/>
                <a:gd name="connsiteY3" fmla="*/ 94336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12159 w 3391762"/>
                <a:gd name="connsiteY3" fmla="*/ 94336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12159 w 3391762"/>
                <a:gd name="connsiteY3" fmla="*/ 94336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24571 w 3391762"/>
                <a:gd name="connsiteY3" fmla="*/ 95991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672993 w 3391762"/>
                <a:gd name="connsiteY2" fmla="*/ 961292 h 1259196"/>
                <a:gd name="connsiteX3" fmla="*/ 2824571 w 3391762"/>
                <a:gd name="connsiteY3" fmla="*/ 959914 h 1259196"/>
                <a:gd name="connsiteX4" fmla="*/ 1918447 w 3391762"/>
                <a:gd name="connsiteY4" fmla="*/ 0 h 1259196"/>
                <a:gd name="connsiteX5" fmla="*/ 3019382 w 3391762"/>
                <a:gd name="connsiteY5" fmla="*/ 939570 h 1259196"/>
                <a:gd name="connsiteX6" fmla="*/ 3391762 w 3391762"/>
                <a:gd name="connsiteY6" fmla="*/ 1255059 h 1259196"/>
                <a:gd name="connsiteX7" fmla="*/ 0 w 3391762"/>
                <a:gd name="connsiteY7" fmla="*/ 1259196 h 1259196"/>
                <a:gd name="connsiteX8" fmla="*/ 442719 w 3391762"/>
                <a:gd name="connsiteY8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24571 w 3391762"/>
                <a:gd name="connsiteY2" fmla="*/ 95991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24571 w 3391762"/>
                <a:gd name="connsiteY2" fmla="*/ 959914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80602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80602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1122 w 3391762"/>
                <a:gd name="connsiteY2" fmla="*/ 972327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68189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68189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68189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  <a:gd name="connsiteX0" fmla="*/ 442719 w 3391762"/>
                <a:gd name="connsiteY0" fmla="*/ 964395 h 1259196"/>
                <a:gd name="connsiteX1" fmla="*/ 2212213 w 3391762"/>
                <a:gd name="connsiteY1" fmla="*/ 964050 h 1259196"/>
                <a:gd name="connsiteX2" fmla="*/ 2849397 w 3391762"/>
                <a:gd name="connsiteY2" fmla="*/ 968189 h 1259196"/>
                <a:gd name="connsiteX3" fmla="*/ 1918447 w 3391762"/>
                <a:gd name="connsiteY3" fmla="*/ 0 h 1259196"/>
                <a:gd name="connsiteX4" fmla="*/ 3019382 w 3391762"/>
                <a:gd name="connsiteY4" fmla="*/ 939570 h 1259196"/>
                <a:gd name="connsiteX5" fmla="*/ 3391762 w 3391762"/>
                <a:gd name="connsiteY5" fmla="*/ 1255059 h 1259196"/>
                <a:gd name="connsiteX6" fmla="*/ 0 w 3391762"/>
                <a:gd name="connsiteY6" fmla="*/ 1259196 h 1259196"/>
                <a:gd name="connsiteX7" fmla="*/ 442719 w 3391762"/>
                <a:gd name="connsiteY7" fmla="*/ 964395 h 1259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1762" h="1259196">
                  <a:moveTo>
                    <a:pt x="442719" y="964395"/>
                  </a:moveTo>
                  <a:lnTo>
                    <a:pt x="2212213" y="964050"/>
                  </a:lnTo>
                  <a:lnTo>
                    <a:pt x="2849397" y="968189"/>
                  </a:lnTo>
                  <a:cubicBezTo>
                    <a:pt x="2919529" y="967597"/>
                    <a:pt x="2220488" y="319971"/>
                    <a:pt x="1918447" y="0"/>
                  </a:cubicBezTo>
                  <a:lnTo>
                    <a:pt x="3019382" y="939570"/>
                  </a:lnTo>
                  <a:lnTo>
                    <a:pt x="3391762" y="1255059"/>
                  </a:lnTo>
                  <a:lnTo>
                    <a:pt x="0" y="1259196"/>
                  </a:lnTo>
                  <a:lnTo>
                    <a:pt x="442719" y="964395"/>
                  </a:lnTo>
                  <a:close/>
                </a:path>
              </a:pathLst>
            </a:custGeom>
            <a:gradFill>
              <a:gsLst>
                <a:gs pos="0">
                  <a:srgbClr val="007DBC">
                    <a:shade val="30000"/>
                    <a:satMod val="115000"/>
                  </a:srgbClr>
                </a:gs>
                <a:gs pos="18000">
                  <a:srgbClr val="007DBC">
                    <a:shade val="67500"/>
                    <a:satMod val="115000"/>
                  </a:srgbClr>
                </a:gs>
                <a:gs pos="52000">
                  <a:srgbClr val="007DBC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285288" y="864365"/>
              <a:ext cx="2235229" cy="41070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GB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ngsana New" pitchFamily="18" charset="-34"/>
                  <a:cs typeface="Angsana New" pitchFamily="18" charset="-34"/>
                </a:rPr>
                <a:t>L  I   M  U</a:t>
              </a:r>
              <a:endParaRPr lang="ar-SA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</a:endParaRPr>
            </a:p>
          </p:txBody>
        </p:sp>
        <p:pic>
          <p:nvPicPr>
            <p:cNvPr id="8" name="Picture 8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 bwMode="auto">
            <a:xfrm>
              <a:off x="1025423" y="655500"/>
              <a:ext cx="1035878" cy="2681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9" y="3850140"/>
            <a:ext cx="4814163" cy="4755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2"/>
          <a:stretch/>
        </p:blipFill>
        <p:spPr bwMode="auto">
          <a:xfrm>
            <a:off x="-107239" y="2982513"/>
            <a:ext cx="3933281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537234" y="4005072"/>
            <a:ext cx="45352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800" dirty="0" smtClean="0">
                <a:latin typeface="Arial" pitchFamily="34" charset="0"/>
                <a:cs typeface="Arial" pitchFamily="34" charset="0"/>
              </a:rPr>
              <a:t>Ageing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can be defined as the time-related deterioration of the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physiological (loss of muscle and bone mass, increase visceral fat ) and mental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functions (decline in</a:t>
            </a:r>
          </a:p>
          <a:p>
            <a:pPr algn="l" rtl="0"/>
            <a:r>
              <a:rPr lang="en-US" sz="1800" dirty="0" smtClean="0">
                <a:latin typeface="Arial" pitchFamily="34" charset="0"/>
                <a:cs typeface="Arial" pitchFamily="34" charset="0"/>
              </a:rPr>
              <a:t>Cognitive, memory and motor performance). Ageing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is mainly associated with the decrease of some hormones level such as sex hormones and growth hormone (GH). These hormones play a major role in normal human growth, metabolism and functions. Also, there is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many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factors or habits that affect human age like factors that cause cellular damage such as smoking and elevated free radicals that come from oxidative stress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l" rtl="0"/>
            <a:r>
              <a:rPr lang="en-US" sz="1400" dirty="0" smtClean="0">
                <a:latin typeface="Arial" pitchFamily="34" charset="0"/>
                <a:cs typeface="Arial" pitchFamily="34" charset="0"/>
              </a:rPr>
              <a:t>[1,2]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810789" y="3111390"/>
            <a:ext cx="2281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ar-SA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2"/>
          <a:stretch/>
        </p:blipFill>
        <p:spPr bwMode="auto">
          <a:xfrm rot="10800000">
            <a:off x="15282207" y="2982513"/>
            <a:ext cx="4979276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مجموعة 16"/>
          <p:cNvGrpSpPr/>
          <p:nvPr/>
        </p:nvGrpSpPr>
        <p:grpSpPr>
          <a:xfrm>
            <a:off x="7420797" y="7404827"/>
            <a:ext cx="5265680" cy="1098423"/>
            <a:chOff x="7332914" y="3541369"/>
            <a:chExt cx="6386035" cy="695326"/>
          </a:xfrm>
        </p:grpSpPr>
        <p:pic>
          <p:nvPicPr>
            <p:cNvPr id="26" name="Picture 5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2"/>
            <a:stretch/>
          </p:blipFill>
          <p:spPr bwMode="auto">
            <a:xfrm rot="10800000">
              <a:off x="7332914" y="3541370"/>
              <a:ext cx="4979276" cy="695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5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2"/>
            <a:stretch/>
          </p:blipFill>
          <p:spPr bwMode="auto">
            <a:xfrm>
              <a:off x="8739673" y="3541369"/>
              <a:ext cx="4979276" cy="695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2" name="مستطيل 21"/>
          <p:cNvSpPr/>
          <p:nvPr/>
        </p:nvSpPr>
        <p:spPr>
          <a:xfrm>
            <a:off x="8266129" y="7452830"/>
            <a:ext cx="357501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2800" b="1" dirty="0" smtClean="0">
                <a:solidFill>
                  <a:schemeClr val="bg2">
                    <a:lumMod val="90000"/>
                  </a:schemeClr>
                </a:solidFill>
                <a:latin typeface="Arial" pitchFamily="34" charset="0"/>
                <a:cs typeface="Arial" pitchFamily="34" charset="0"/>
              </a:rPr>
              <a:t>So how to slow our </a:t>
            </a:r>
          </a:p>
          <a:p>
            <a:pPr lvl="0" algn="ctr" rtl="0"/>
            <a:r>
              <a:rPr lang="en-US" sz="2800" b="1" dirty="0" smtClean="0">
                <a:solidFill>
                  <a:schemeClr val="bg2">
                    <a:lumMod val="90000"/>
                  </a:schemeClr>
                </a:solidFill>
                <a:latin typeface="Arial" pitchFamily="34" charset="0"/>
                <a:cs typeface="Arial" pitchFamily="34" charset="0"/>
              </a:rPr>
              <a:t>ageing process?</a:t>
            </a:r>
            <a:endParaRPr lang="ar-SA" sz="2800" b="1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570" y="8731500"/>
            <a:ext cx="5666134" cy="4277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2"/>
          <a:stretch/>
        </p:blipFill>
        <p:spPr bwMode="auto">
          <a:xfrm>
            <a:off x="-69843" y="8755563"/>
            <a:ext cx="5545513" cy="1125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مستطيل 37"/>
          <p:cNvSpPr/>
          <p:nvPr/>
        </p:nvSpPr>
        <p:spPr>
          <a:xfrm>
            <a:off x="289307" y="8834780"/>
            <a:ext cx="44998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Factors that are believed affect aging</a:t>
            </a:r>
            <a:endParaRPr lang="ar-SA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2"/>
          <a:stretch/>
        </p:blipFill>
        <p:spPr bwMode="auto">
          <a:xfrm rot="10800000">
            <a:off x="15364537" y="7080315"/>
            <a:ext cx="4979276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مستطيل 40"/>
          <p:cNvSpPr/>
          <p:nvPr/>
        </p:nvSpPr>
        <p:spPr>
          <a:xfrm>
            <a:off x="16676975" y="3074759"/>
            <a:ext cx="21419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ar-SA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مستطيل 41"/>
          <p:cNvSpPr/>
          <p:nvPr/>
        </p:nvSpPr>
        <p:spPr>
          <a:xfrm>
            <a:off x="16708893" y="9103266"/>
            <a:ext cx="21259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References</a:t>
            </a:r>
            <a:endParaRPr lang="ar-SA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مستطيل 44"/>
          <p:cNvSpPr/>
          <p:nvPr/>
        </p:nvSpPr>
        <p:spPr>
          <a:xfrm>
            <a:off x="15559546" y="4076035"/>
            <a:ext cx="40792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800" dirty="0">
                <a:latin typeface="Arial" pitchFamily="34" charset="0"/>
                <a:cs typeface="Arial" pitchFamily="34" charset="0"/>
              </a:rPr>
              <a:t>Ageing is a complex process, that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depends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on several factors such as diseases, environmental or even genetic.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Anything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harm or damage our body is a possible factor for ageing, so we have to follow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up on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our health and try to get the best lifestyle to stay young as possible as we can.</a:t>
            </a:r>
          </a:p>
        </p:txBody>
      </p:sp>
      <p:sp>
        <p:nvSpPr>
          <p:cNvPr id="31" name="مستطيل 30"/>
          <p:cNvSpPr/>
          <p:nvPr/>
        </p:nvSpPr>
        <p:spPr>
          <a:xfrm>
            <a:off x="16876031" y="7143217"/>
            <a:ext cx="21259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28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References</a:t>
            </a:r>
            <a:endParaRPr lang="ar-SA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73" y="10164697"/>
            <a:ext cx="5341597" cy="3198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مستطيل 45"/>
          <p:cNvSpPr/>
          <p:nvPr/>
        </p:nvSpPr>
        <p:spPr>
          <a:xfrm>
            <a:off x="337433" y="10260949"/>
            <a:ext cx="513823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Declines in some hormones such as (GH).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Telomere length shorting. 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Free radicals of the oxidative stress.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Smoking or Polluted environment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Chronic Diseases.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Inflammation.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Decreased level of Sirtuins (family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of protein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deacetylases).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Genetics (Hutchinson-Gilford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progeria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syndrome).</a:t>
            </a:r>
          </a:p>
          <a:p>
            <a:pPr algn="l" rtl="0"/>
            <a:r>
              <a:rPr lang="en-US" sz="1400" dirty="0" smtClean="0">
                <a:latin typeface="Arial" pitchFamily="34" charset="0"/>
                <a:cs typeface="Arial" pitchFamily="34" charset="0"/>
              </a:rPr>
              <a:t>[1-5]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utoShape 2" descr="ØµÙØ±Ø© Ø°Ø§Øª ØµÙØ©"/>
          <p:cNvSpPr>
            <a:spLocks noChangeAspect="1" noChangeArrowheads="1"/>
          </p:cNvSpPr>
          <p:nvPr/>
        </p:nvSpPr>
        <p:spPr bwMode="auto">
          <a:xfrm>
            <a:off x="19886613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9" name="AutoShape 4" descr="ØµÙØ±Ø© Ø°Ø§Øª ØµÙØ©"/>
          <p:cNvSpPr>
            <a:spLocks noChangeAspect="1" noChangeArrowheads="1"/>
          </p:cNvSpPr>
          <p:nvPr/>
        </p:nvSpPr>
        <p:spPr bwMode="auto">
          <a:xfrm>
            <a:off x="20039013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0" name="AutoShape 6" descr="ØµÙØ±Ø© Ø°Ø§Øª ØµÙØ©"/>
          <p:cNvSpPr>
            <a:spLocks noChangeAspect="1" noChangeArrowheads="1"/>
          </p:cNvSpPr>
          <p:nvPr/>
        </p:nvSpPr>
        <p:spPr bwMode="auto">
          <a:xfrm>
            <a:off x="20191413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1" name="AutoShape 8" descr="ØµÙØ±Ø© Ø°Ø§Øª ØµÙØ©"/>
          <p:cNvSpPr>
            <a:spLocks noChangeAspect="1" noChangeArrowheads="1"/>
          </p:cNvSpPr>
          <p:nvPr/>
        </p:nvSpPr>
        <p:spPr bwMode="auto">
          <a:xfrm>
            <a:off x="20343813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3" name="AutoShape 11" descr="ØµÙØ±Ø© Ø°Ø§Øª ØµÙØ©"/>
          <p:cNvSpPr>
            <a:spLocks noChangeAspect="1" noChangeArrowheads="1"/>
          </p:cNvSpPr>
          <p:nvPr/>
        </p:nvSpPr>
        <p:spPr bwMode="auto">
          <a:xfrm>
            <a:off x="20496213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4" name="صورة 2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5"/>
          <a:stretch/>
        </p:blipFill>
        <p:spPr>
          <a:xfrm>
            <a:off x="6867525" y="3575334"/>
            <a:ext cx="6372225" cy="3232098"/>
          </a:xfrm>
          <a:prstGeom prst="rect">
            <a:avLst/>
          </a:prstGeom>
        </p:spPr>
      </p:pic>
      <p:sp>
        <p:nvSpPr>
          <p:cNvPr id="32" name="مستطيل 31"/>
          <p:cNvSpPr/>
          <p:nvPr/>
        </p:nvSpPr>
        <p:spPr>
          <a:xfrm>
            <a:off x="7996200" y="6509735"/>
            <a:ext cx="42130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1400" dirty="0" smtClean="0">
                <a:latin typeface="Arial" pitchFamily="34" charset="0"/>
                <a:cs typeface="Arial" pitchFamily="34" charset="0"/>
              </a:rPr>
              <a:t>Reduction of IGF-1 levels in the body over time. [6]</a:t>
            </a:r>
            <a:endParaRPr lang="ar-SA" dirty="0"/>
          </a:p>
        </p:txBody>
      </p:sp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4237" y="8218235"/>
            <a:ext cx="5253038" cy="514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مستطيل 51"/>
          <p:cNvSpPr/>
          <p:nvPr/>
        </p:nvSpPr>
        <p:spPr>
          <a:xfrm>
            <a:off x="7528030" y="8961756"/>
            <a:ext cx="505121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Do Regular exercise 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Sleep at least 8 hours per day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Take vitamin supplements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Avoid smoking and polluted environment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Do regular investigations to avoid diseases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Drink 1.5 L of water per day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Try Intermittent Fasting for two or one days per week</a:t>
            </a:r>
          </a:p>
          <a:p>
            <a:pPr marL="285750" indent="-285750" algn="l" rtl="0">
              <a:buFont typeface="Wingdings" pitchFamily="2" charset="2"/>
              <a:buChar char="Ø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Try to avoid stress</a:t>
            </a:r>
          </a:p>
          <a:p>
            <a:pPr algn="l" rtl="0"/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algn="l" rtl="0"/>
            <a:r>
              <a:rPr lang="en-US" sz="1800" dirty="0" smtClean="0">
                <a:latin typeface="Arial" pitchFamily="34" charset="0"/>
                <a:cs typeface="Arial" pitchFamily="34" charset="0"/>
              </a:rPr>
              <a:t>While these steps fight ageing, some elderly people or people with (GH Deficiency) needs a low dose of GH.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[1,5,7,8,9,10]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مستطيل 32"/>
          <p:cNvSpPr/>
          <p:nvPr/>
        </p:nvSpPr>
        <p:spPr>
          <a:xfrm>
            <a:off x="15062849" y="8453980"/>
            <a:ext cx="484713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100" dirty="0" smtClean="0"/>
              <a:t>1-Chertman </a:t>
            </a:r>
            <a:r>
              <a:rPr lang="en-US" sz="1100" dirty="0"/>
              <a:t>LS, Merriam GR, </a:t>
            </a:r>
            <a:r>
              <a:rPr lang="en-US" sz="1100" dirty="0" err="1"/>
              <a:t>Kargi</a:t>
            </a:r>
            <a:r>
              <a:rPr lang="en-US" sz="1100" dirty="0"/>
              <a:t> AY. Growth Hormone in Aging. [Updated 2015 May 4]. In: Feingold KR, </a:t>
            </a:r>
            <a:r>
              <a:rPr lang="en-US" sz="1100" dirty="0" err="1"/>
              <a:t>Anawalt</a:t>
            </a:r>
            <a:r>
              <a:rPr lang="en-US" sz="1100" dirty="0"/>
              <a:t> B, Boyce A, et al., editors. </a:t>
            </a:r>
            <a:r>
              <a:rPr lang="en-US" sz="1100" dirty="0" err="1"/>
              <a:t>Endotext</a:t>
            </a:r>
            <a:r>
              <a:rPr lang="en-US" sz="1100" dirty="0"/>
              <a:t> [Internet]. South Dartmouth (MA): MDText.com, Inc.; </a:t>
            </a:r>
            <a:r>
              <a:rPr lang="en-US" sz="1100" dirty="0" smtClean="0"/>
              <a:t>2000</a:t>
            </a:r>
          </a:p>
          <a:p>
            <a:pPr algn="l" rtl="0"/>
            <a:r>
              <a:rPr lang="en-US" sz="1100" dirty="0" smtClean="0"/>
              <a:t>2-</a:t>
            </a:r>
            <a:r>
              <a:rPr lang="en-US" sz="1100" dirty="0"/>
              <a:t> Astrid M. </a:t>
            </a:r>
            <a:r>
              <a:rPr lang="en-US" sz="1100" dirty="0" err="1"/>
              <a:t>Horstman</a:t>
            </a:r>
            <a:r>
              <a:rPr lang="en-US" sz="1100" dirty="0"/>
              <a:t>, E. </a:t>
            </a:r>
            <a:r>
              <a:rPr lang="en-US" sz="1100" dirty="0" err="1"/>
              <a:t>Lichar</a:t>
            </a:r>
            <a:r>
              <a:rPr lang="en-US" sz="1100" dirty="0"/>
              <a:t> Dillon, Randall J. Urban, Melinda Sheffield-Moore, The Role of Androgens and Estrogens on Healthy Aging and Longevity, </a:t>
            </a:r>
            <a:r>
              <a:rPr lang="en-US" sz="1100" i="1" dirty="0"/>
              <a:t>The Journals of Gerontology: Series A</a:t>
            </a:r>
            <a:r>
              <a:rPr lang="en-US" sz="1100" dirty="0"/>
              <a:t>, Volume 67, Issue 11, November 2012, Pages </a:t>
            </a:r>
            <a:r>
              <a:rPr lang="en-US" sz="1100" dirty="0" smtClean="0"/>
              <a:t>1140–1152</a:t>
            </a:r>
          </a:p>
          <a:p>
            <a:pPr algn="l" rtl="0"/>
            <a:r>
              <a:rPr lang="en-US" sz="1100" dirty="0"/>
              <a:t>3-Jin K. Modern Biological Theories of Aging. Aging Dis. 2010;1(2):72–74</a:t>
            </a:r>
            <a:r>
              <a:rPr lang="en-US" sz="1100" dirty="0" smtClean="0"/>
              <a:t>.</a:t>
            </a:r>
          </a:p>
          <a:p>
            <a:pPr algn="l" rtl="0"/>
            <a:r>
              <a:rPr lang="en-US" sz="1100" dirty="0"/>
              <a:t>4-Gilbert SF. Developmental Biology. 6th edition. Sunderland (MA): </a:t>
            </a:r>
            <a:r>
              <a:rPr lang="en-US" sz="1100" dirty="0" err="1"/>
              <a:t>Sinauer</a:t>
            </a:r>
            <a:r>
              <a:rPr lang="en-US" sz="1100" dirty="0"/>
              <a:t> Associates; 2000. Aging: The Biology of </a:t>
            </a:r>
            <a:r>
              <a:rPr lang="en-US" sz="1100" dirty="0" smtClean="0"/>
              <a:t>Senescence.</a:t>
            </a:r>
          </a:p>
          <a:p>
            <a:pPr algn="l" rtl="0"/>
            <a:r>
              <a:rPr lang="en-US" sz="1100" dirty="0"/>
              <a:t>5-Meryl, H. and KAROL (2009). How Environmental Agents Influence the Aging Process. Biomolecules &amp; Therapeutics, pp.113-124</a:t>
            </a:r>
            <a:r>
              <a:rPr lang="en-US" sz="1100" dirty="0" smtClean="0"/>
              <a:t>.</a:t>
            </a:r>
          </a:p>
          <a:p>
            <a:pPr algn="l" rtl="0"/>
            <a:r>
              <a:rPr lang="en-US" sz="1100" dirty="0"/>
              <a:t>6-Nutronics Labs. (2019). IGF-1 and Anti-aging. [online] Available at: https://www.nutronicslabs.com/blogs/posts/igf1-anti-aging [Accessed 1 Apr. 2019</a:t>
            </a:r>
            <a:r>
              <a:rPr lang="en-US" sz="1100" dirty="0" smtClean="0"/>
              <a:t>].</a:t>
            </a:r>
          </a:p>
          <a:p>
            <a:pPr algn="l" rtl="0"/>
            <a:r>
              <a:rPr lang="en-US" sz="1100" dirty="0"/>
              <a:t>7-Mullington JM, Simpson NS, Meier-</a:t>
            </a:r>
            <a:r>
              <a:rPr lang="en-US" sz="1100" dirty="0" err="1"/>
              <a:t>Ewert</a:t>
            </a:r>
            <a:r>
              <a:rPr lang="en-US" sz="1100" dirty="0"/>
              <a:t> HK, </a:t>
            </a:r>
            <a:r>
              <a:rPr lang="en-US" sz="1100" dirty="0" err="1"/>
              <a:t>Haack</a:t>
            </a:r>
            <a:r>
              <a:rPr lang="en-US" sz="1100" dirty="0"/>
              <a:t> M. Sleep loss and inflammation. Best </a:t>
            </a:r>
            <a:r>
              <a:rPr lang="en-US" sz="1100" dirty="0" err="1"/>
              <a:t>Pract</a:t>
            </a:r>
            <a:r>
              <a:rPr lang="en-US" sz="1100" dirty="0"/>
              <a:t> Res </a:t>
            </a:r>
            <a:r>
              <a:rPr lang="en-US" sz="1100" dirty="0" err="1"/>
              <a:t>Clin</a:t>
            </a:r>
            <a:r>
              <a:rPr lang="en-US" sz="1100" dirty="0"/>
              <a:t> </a:t>
            </a:r>
            <a:r>
              <a:rPr lang="en-US" sz="1100" dirty="0" err="1"/>
              <a:t>Endocrinol</a:t>
            </a:r>
            <a:r>
              <a:rPr lang="en-US" sz="1100" dirty="0"/>
              <a:t> </a:t>
            </a:r>
            <a:r>
              <a:rPr lang="en-US" sz="1100" dirty="0" err="1"/>
              <a:t>Metab</a:t>
            </a:r>
            <a:r>
              <a:rPr lang="en-US" sz="1100" dirty="0"/>
              <a:t>. 2010;24(5):775–784. </a:t>
            </a:r>
            <a:r>
              <a:rPr lang="en-US" sz="1100" dirty="0" smtClean="0"/>
              <a:t>doi:10.1016/j.beem.2010.08.014</a:t>
            </a:r>
            <a:endParaRPr lang="en-US" sz="1100" dirty="0"/>
          </a:p>
          <a:p>
            <a:pPr algn="l" rtl="0"/>
            <a:r>
              <a:rPr lang="en-US" sz="1100" dirty="0"/>
              <a:t>8-Sies H, e. (2019). Antioxidant functions of vitamins. Vitamins E and C, beta-carotene, and other carotenoids. - PubMed - NCBI. [online] Ncbi.nlm.nih.gov. Available at: https://www.ncbi.nlm.nih.gov/pubmed/1444060 [Accessed 1 Apr. 2019</a:t>
            </a:r>
            <a:r>
              <a:rPr lang="en-US" sz="1100" dirty="0" smtClean="0"/>
              <a:t>].</a:t>
            </a:r>
          </a:p>
          <a:p>
            <a:pPr algn="l" rtl="0"/>
            <a:r>
              <a:rPr lang="en-US" sz="1100" dirty="0"/>
              <a:t>9-Nakao A, Toyoda Y, Sharma P, Evans M, Guthrie N. Effectiveness of hydrogen rich water on antioxidant status of subjects with potential metabolic syndrome-an open label pilot study. J </a:t>
            </a:r>
            <a:r>
              <a:rPr lang="en-US" sz="1100" dirty="0" err="1"/>
              <a:t>Clin</a:t>
            </a:r>
            <a:r>
              <a:rPr lang="en-US" sz="1100" dirty="0"/>
              <a:t> </a:t>
            </a:r>
            <a:r>
              <a:rPr lang="en-US" sz="1100" dirty="0" err="1"/>
              <a:t>Biochem</a:t>
            </a:r>
            <a:r>
              <a:rPr lang="en-US" sz="1100" dirty="0"/>
              <a:t> </a:t>
            </a:r>
            <a:r>
              <a:rPr lang="en-US" sz="1100" dirty="0" err="1"/>
              <a:t>Nutr</a:t>
            </a:r>
            <a:r>
              <a:rPr lang="en-US" sz="1100" dirty="0"/>
              <a:t>. 2010;46(2):140–149. </a:t>
            </a:r>
            <a:r>
              <a:rPr lang="en-US" sz="1100" dirty="0" smtClean="0"/>
              <a:t>doi:10.3164/jcbn.09-100</a:t>
            </a:r>
          </a:p>
          <a:p>
            <a:pPr algn="l" rtl="0"/>
            <a:r>
              <a:rPr lang="en-US" sz="1100" dirty="0"/>
              <a:t>10-Longo VD, Mattson MP. Fasting: molecular mechanisms and clinical applications. Cell </a:t>
            </a:r>
            <a:r>
              <a:rPr lang="en-US" sz="1100" dirty="0" err="1"/>
              <a:t>Metab</a:t>
            </a:r>
            <a:r>
              <a:rPr lang="en-US" sz="1100" dirty="0"/>
              <a:t>. 2014;19(2):181–192. doi:10.1016/j.cmet.2013.12.008</a:t>
            </a:r>
          </a:p>
        </p:txBody>
      </p:sp>
    </p:spTree>
    <p:extLst>
      <p:ext uri="{BB962C8B-B14F-4D97-AF65-F5344CB8AC3E}">
        <p14:creationId xmlns:p14="http://schemas.microsoft.com/office/powerpoint/2010/main" val="266855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5643</TotalTime>
  <Words>419</Words>
  <Application>Microsoft Office PowerPoint</Application>
  <PresentationFormat>مخصص</PresentationFormat>
  <Paragraphs>47</Paragraphs>
  <Slides>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نسق Office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Muhammad Eltaib</dc:creator>
  <cp:lastModifiedBy>Muhammad Eltaib</cp:lastModifiedBy>
  <cp:revision>369</cp:revision>
  <dcterms:created xsi:type="dcterms:W3CDTF">2018-02-17T07:02:58Z</dcterms:created>
  <dcterms:modified xsi:type="dcterms:W3CDTF">2019-04-04T18:08:44Z</dcterms:modified>
</cp:coreProperties>
</file>