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F2C"/>
    <a:srgbClr val="313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2C496-8917-49BC-8759-9A5EFEDE1930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AABFA-4BAA-4929-818D-C74DF44FB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AABFA-4BAA-4929-818D-C74DF44FBF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89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AABFA-4BAA-4929-818D-C74DF44FBF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3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AB361-0FAE-49B0-97AB-2A3E08EDDE8C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76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A750-D701-4C51-8E67-D57C9C0B9960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4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2EC4-9B95-48B5-B258-EE96586A674F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0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0EC1-1017-4D5B-86E1-419F42681E5A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7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0DF9-0677-485B-ABC4-2D44F638D54F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4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2DA3-F1F8-4C6D-B861-409E412082CC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85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A222-E3BF-4533-AC77-F4A08124BA91}" type="datetime1">
              <a:rPr lang="en-US" smtClean="0"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9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6E343-D4DE-4057-878B-B9B26760101C}" type="datetime1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1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0FED-59D1-4026-BFB8-004B9D5EA1A8}" type="datetime1">
              <a:rPr lang="en-US" smtClean="0"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9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ED91-0E9C-4C30-A874-94CE62F84EA6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3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28E90-4AC1-4445-8BD8-9F9A0FBA5DC0}" type="datetime1">
              <a:rPr lang="en-US" smtClean="0"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8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E7962-59C5-4B70-ABFF-A1BE556A670A}" type="datetime1">
              <a:rPr lang="en-US" smtClean="0"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159D7-4807-497F-BB5D-BCDCCBB7B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5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stomermonitor.com/blog/everything-you-need-to-know-about-the-4-types-of-market-segmentation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irectivegroup.com/digital-marketing/strategy/market-segmentation/psychographic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1650" y="2594758"/>
            <a:ext cx="6108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8CF2C"/>
                </a:solidFill>
              </a:rPr>
              <a:t>Ethical Behavior</a:t>
            </a:r>
            <a:endParaRPr lang="en-US" sz="4800" dirty="0">
              <a:solidFill>
                <a:srgbClr val="F8CF2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0550" y="4595574"/>
            <a:ext cx="3390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: </a:t>
            </a:r>
            <a:r>
              <a:rPr lang="en-US" dirty="0" err="1" smtClean="0">
                <a:solidFill>
                  <a:schemeClr val="bg1"/>
                </a:solidFill>
              </a:rPr>
              <a:t>munther</a:t>
            </a:r>
            <a:r>
              <a:rPr lang="en-US" dirty="0" smtClean="0">
                <a:solidFill>
                  <a:schemeClr val="bg1"/>
                </a:solidFill>
              </a:rPr>
              <a:t> almarimi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NO: 2275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EMAIL : munther_2275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35" y="451633"/>
            <a:ext cx="1681967" cy="16819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036" y="451633"/>
            <a:ext cx="1681966" cy="16819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46642" y="1487269"/>
            <a:ext cx="5698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LIBYAN INTERNATIONAL UNIVERSITY </a:t>
            </a:r>
          </a:p>
          <a:p>
            <a:pPr algn="ctr"/>
            <a:r>
              <a: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Faculty Of </a:t>
            </a:r>
            <a:r>
              <a: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BUSINESS </a:t>
            </a:r>
            <a:r>
              <a: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ADMINSTRATION </a:t>
            </a:r>
            <a:endParaRPr lang="en-US" sz="18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3900" y="1003300"/>
            <a:ext cx="400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CONTENTS</a:t>
            </a:r>
            <a:r>
              <a:rPr lang="en-US" sz="2400" dirty="0" smtClean="0">
                <a:solidFill>
                  <a:srgbClr val="F8CF2C"/>
                </a:solidFill>
              </a:rPr>
              <a:t> </a:t>
            </a:r>
            <a:endParaRPr lang="en-US" dirty="0">
              <a:solidFill>
                <a:srgbClr val="F8CF2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44700" y="2505988"/>
            <a:ext cx="44831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Introduction.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important of ethical behavior.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Example of ethical behavior.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Conclusion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References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161430" y="6356350"/>
            <a:ext cx="4114800" cy="365125"/>
          </a:xfrm>
        </p:spPr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637" y="685800"/>
            <a:ext cx="4246563" cy="538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460500" y="1130300"/>
            <a:ext cx="485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Algerian" panose="04020705040A02060702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60500" y="2438400"/>
            <a:ext cx="485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Ethical behavior: is characterized by honesty, fairness and equity in research and scholarly activates.  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4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38250" y="165100"/>
            <a:ext cx="9715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4 TYPES OF </a:t>
            </a:r>
          </a:p>
          <a:p>
            <a:pPr algn="ctr"/>
            <a:r>
              <a:rPr lang="en-US" sz="44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MARKET SEGMENTATION </a:t>
            </a:r>
            <a:endParaRPr lang="en-US" sz="4400" dirty="0">
              <a:solidFill>
                <a:srgbClr val="F8CF2C"/>
              </a:solidFill>
              <a:latin typeface="Algerian" panose="04020705040A020607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6950" y="1948180"/>
            <a:ext cx="2038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Job satisfaction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913505" y="195826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trust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619875" y="2038360"/>
            <a:ext cx="168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Performance 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9326880" y="2046506"/>
            <a:ext cx="162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commitment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96950" y="3009900"/>
            <a:ext cx="221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992596"/>
            <a:ext cx="2197100" cy="2773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762" y="3009900"/>
            <a:ext cx="1976543" cy="2755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767" y="3009901"/>
            <a:ext cx="2023533" cy="275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772" y="3049097"/>
            <a:ext cx="2100262" cy="261937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067800" y="6356350"/>
            <a:ext cx="2806700" cy="234950"/>
          </a:xfrm>
          <a:prstGeom prst="rect">
            <a:avLst/>
          </a:prstGeom>
          <a:solidFill>
            <a:srgbClr val="3133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520700"/>
            <a:ext cx="5791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Example of ethical behavior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52500" y="2888059"/>
            <a:ext cx="4749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Obey the rules. </a:t>
            </a:r>
          </a:p>
          <a:p>
            <a:pPr marL="457200" indent="-457200" algn="ctr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Communicate effectively. </a:t>
            </a:r>
          </a:p>
          <a:p>
            <a:pPr marL="457200" indent="-457200" algn="ctr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Take responsibility. </a:t>
            </a:r>
          </a:p>
          <a:p>
            <a:pPr marL="457200" indent="-457200" algn="ctr">
              <a:buFont typeface="+mj-lt"/>
              <a:buAutoNum type="arabicPeriod"/>
            </a:pPr>
            <a:endParaRPr lang="en-US" sz="2000" dirty="0">
              <a:solidFill>
                <a:schemeClr val="bg1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Respect your colleagues. 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050" y="2273300"/>
            <a:ext cx="5156200" cy="35655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03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63900" y="673100"/>
            <a:ext cx="566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conclusion</a:t>
            </a:r>
            <a:endParaRPr lang="en-US" dirty="0">
              <a:solidFill>
                <a:srgbClr val="F8CF2C"/>
              </a:solidFill>
              <a:latin typeface="Algerian" panose="04020705040A020607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4950" y="2971800"/>
            <a:ext cx="4102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Ethical behavior helps in improving the workplace environment with positive energy which increases productivity of work.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6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358900"/>
            <a:ext cx="515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8CF2C"/>
                </a:solidFill>
                <a:latin typeface="Algerian" panose="04020705040A02060702" pitchFamily="82" charset="0"/>
              </a:rPr>
              <a:t>References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4900" y="3238500"/>
            <a:ext cx="589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www.customermonitor.com/blog/everything-you-need-to-know-about-the-4-types-of-market-segmentation</a:t>
            </a:r>
            <a:r>
              <a:rPr lang="en-US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www.directivegroup.com/digital-marketing/strategy/market-segmentation/psychographic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6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59D7-4807-497F-BB5D-BCDCCBB7B68C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3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124</Words>
  <Application>Microsoft Office PowerPoint</Application>
  <PresentationFormat>Widescreen</PresentationFormat>
  <Paragraphs>55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Algerian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monther almarimi</dc:creator>
  <cp:lastModifiedBy>user</cp:lastModifiedBy>
  <cp:revision>19</cp:revision>
  <dcterms:created xsi:type="dcterms:W3CDTF">2019-10-29T16:22:08Z</dcterms:created>
  <dcterms:modified xsi:type="dcterms:W3CDTF">2021-03-01T11:47:53Z</dcterms:modified>
</cp:coreProperties>
</file>