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1" r:id="rId3"/>
    <p:sldId id="257" r:id="rId4"/>
    <p:sldId id="258" r:id="rId5"/>
    <p:sldId id="259" r:id="rId6"/>
    <p:sldId id="260" r:id="rId7"/>
    <p:sldId id="264" r:id="rId8"/>
    <p:sldId id="265" r:id="rId9"/>
    <p:sldId id="262" r:id="rId10"/>
    <p:sldId id="26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9" d="100"/>
          <a:sy n="69" d="100"/>
        </p:scale>
        <p:origin x="564"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7/14/2022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7/14/2022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7/14/2022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7/14/2022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7/14/2022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7/14/2022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7/14/2022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7/14/2022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7/14/2022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7/14/2022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7/14/2022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7/14/2022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7/14/2022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7/14/2022</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7/14/2022</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1327" y="1506583"/>
            <a:ext cx="10572000" cy="2168434"/>
          </a:xfr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a:lstStyle/>
          <a:p>
            <a:pPr algn="ctr"/>
            <a:r>
              <a:rPr lang="en-US" sz="6000" dirty="0"/>
              <a:t>Netflix Business Model </a:t>
            </a:r>
          </a:p>
        </p:txBody>
      </p:sp>
      <p:sp>
        <p:nvSpPr>
          <p:cNvPr id="3" name="Subtitle 2"/>
          <p:cNvSpPr>
            <a:spLocks noGrp="1"/>
          </p:cNvSpPr>
          <p:nvPr>
            <p:ph type="subTitle" idx="1"/>
          </p:nvPr>
        </p:nvSpPr>
        <p:spPr>
          <a:xfrm>
            <a:off x="810001" y="5036695"/>
            <a:ext cx="10572000" cy="679126"/>
          </a:xfrm>
        </p:spPr>
        <p:txBody>
          <a:bodyPr>
            <a:noAutofit/>
          </a:bodyPr>
          <a:lstStyle/>
          <a:p>
            <a:r>
              <a:rPr lang="en-US" sz="3600" b="1" dirty="0"/>
              <a:t>Mohamed </a:t>
            </a:r>
            <a:r>
              <a:rPr lang="en-US" sz="3600" b="1" dirty="0" err="1"/>
              <a:t>Alzanati</a:t>
            </a:r>
            <a:r>
              <a:rPr lang="en-US" sz="3600" b="1" dirty="0"/>
              <a:t> 2344</a:t>
            </a:r>
          </a:p>
          <a:p>
            <a:r>
              <a:rPr lang="en-US" sz="2000" dirty="0"/>
              <a:t>Instructor: Mr. Mohammed </a:t>
            </a:r>
            <a:r>
              <a:rPr lang="en-US" sz="2000" dirty="0" err="1"/>
              <a:t>Alzwawi</a:t>
            </a:r>
            <a:endParaRPr lang="en-US" sz="2000" dirty="0"/>
          </a:p>
          <a:p>
            <a:endParaRPr lang="en-US" sz="3600" b="1" dirty="0"/>
          </a:p>
        </p:txBody>
      </p:sp>
      <p:pic>
        <p:nvPicPr>
          <p:cNvPr id="4" name="Picture 3">
            <a:extLst>
              <a:ext uri="{FF2B5EF4-FFF2-40B4-BE49-F238E27FC236}">
                <a16:creationId xmlns:a16="http://schemas.microsoft.com/office/drawing/2014/main" id="{9AFE7768-DD9C-26F3-ED4F-BFC2AB37EB2A}"/>
              </a:ext>
            </a:extLst>
          </p:cNvPr>
          <p:cNvPicPr>
            <a:picLocks noChangeAspect="1"/>
          </p:cNvPicPr>
          <p:nvPr/>
        </p:nvPicPr>
        <p:blipFill>
          <a:blip r:embed="rId2"/>
          <a:stretch>
            <a:fillRect/>
          </a:stretch>
        </p:blipFill>
        <p:spPr>
          <a:xfrm>
            <a:off x="10805879" y="0"/>
            <a:ext cx="1152244" cy="1079086"/>
          </a:xfrm>
          <a:prstGeom prst="rect">
            <a:avLst/>
          </a:prstGeom>
        </p:spPr>
      </p:pic>
      <p:sp>
        <p:nvSpPr>
          <p:cNvPr id="5" name="TextBox 4">
            <a:extLst>
              <a:ext uri="{FF2B5EF4-FFF2-40B4-BE49-F238E27FC236}">
                <a16:creationId xmlns:a16="http://schemas.microsoft.com/office/drawing/2014/main" id="{213C83CA-DACD-35A2-CED8-471D1045796B}"/>
              </a:ext>
            </a:extLst>
          </p:cNvPr>
          <p:cNvSpPr txBox="1"/>
          <p:nvPr/>
        </p:nvSpPr>
        <p:spPr>
          <a:xfrm>
            <a:off x="3384375" y="326993"/>
            <a:ext cx="4572000" cy="965842"/>
          </a:xfrm>
          <a:prstGeom prst="rect">
            <a:avLst/>
          </a:prstGeom>
          <a:noFill/>
        </p:spPr>
        <p:txBody>
          <a:bodyPr wrap="square">
            <a:spAutoFit/>
          </a:bodyPr>
          <a:lstStyle/>
          <a:p>
            <a:pPr algn="ctr">
              <a:lnSpc>
                <a:spcPct val="107000"/>
              </a:lnSpc>
              <a:spcAft>
                <a:spcPts val="800"/>
              </a:spcAft>
            </a:pPr>
            <a:r>
              <a:rPr lang="en-GB" sz="2400" dirty="0">
                <a:effectLst/>
                <a:latin typeface="Times New Roman" panose="02020603050405020304" pitchFamily="18" charset="0"/>
                <a:ea typeface="Calibri" panose="020F0502020204030204" pitchFamily="34" charset="0"/>
                <a:cs typeface="Arial" panose="020B0604020202020204" pitchFamily="34" charset="0"/>
              </a:rPr>
              <a:t>Libyan International University</a:t>
            </a:r>
            <a:endParaRPr lang="en-GB" sz="1100"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r>
              <a:rPr lang="en-GB" sz="2400" dirty="0">
                <a:effectLst/>
                <a:latin typeface="Times New Roman" panose="02020603050405020304" pitchFamily="18" charset="0"/>
                <a:ea typeface="Calibri" panose="020F0502020204030204" pitchFamily="34" charset="0"/>
                <a:cs typeface="Arial" panose="020B0604020202020204" pitchFamily="34" charset="0"/>
              </a:rPr>
              <a:t>Faculty of Business Administration</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27BAB4A0-1181-4CFE-BF87-32C3759BE2D3}"/>
              </a:ext>
            </a:extLst>
          </p:cNvPr>
          <p:cNvPicPr>
            <a:picLocks noChangeAspect="1"/>
          </p:cNvPicPr>
          <p:nvPr/>
        </p:nvPicPr>
        <p:blipFill>
          <a:blip r:embed="rId3"/>
          <a:stretch>
            <a:fillRect/>
          </a:stretch>
        </p:blipFill>
        <p:spPr>
          <a:xfrm>
            <a:off x="0" y="-261781"/>
            <a:ext cx="1390008" cy="1554615"/>
          </a:xfrm>
          <a:prstGeom prst="rect">
            <a:avLst/>
          </a:prstGeom>
        </p:spPr>
      </p:pic>
    </p:spTree>
    <p:extLst>
      <p:ext uri="{BB962C8B-B14F-4D97-AF65-F5344CB8AC3E}">
        <p14:creationId xmlns:p14="http://schemas.microsoft.com/office/powerpoint/2010/main" val="1651197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44162"/>
            <a:ext cx="12192000" cy="7002162"/>
          </a:xfrm>
          <a:prstGeom prst="rect">
            <a:avLst/>
          </a:prstGeom>
        </p:spPr>
      </p:pic>
    </p:spTree>
    <p:extLst>
      <p:ext uri="{BB962C8B-B14F-4D97-AF65-F5344CB8AC3E}">
        <p14:creationId xmlns:p14="http://schemas.microsoft.com/office/powerpoint/2010/main" val="982684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a:t>
            </a:r>
          </a:p>
        </p:txBody>
      </p:sp>
      <p:sp>
        <p:nvSpPr>
          <p:cNvPr id="3" name="Content Placeholder 2"/>
          <p:cNvSpPr>
            <a:spLocks noGrp="1"/>
          </p:cNvSpPr>
          <p:nvPr>
            <p:ph idx="1"/>
          </p:nvPr>
        </p:nvSpPr>
        <p:spPr>
          <a:xfrm>
            <a:off x="818712" y="2222287"/>
            <a:ext cx="6775162" cy="3636511"/>
          </a:xfrm>
        </p:spPr>
        <p:txBody>
          <a:bodyPr>
            <a:normAutofit/>
          </a:bodyPr>
          <a:lstStyle/>
          <a:p>
            <a:r>
              <a:rPr lang="en-US" sz="2400" dirty="0"/>
              <a:t>Introduction</a:t>
            </a:r>
          </a:p>
          <a:p>
            <a:r>
              <a:rPr lang="en-US" sz="2400" dirty="0"/>
              <a:t>The Risks that Netflix faces during its Business Main Features of NPM</a:t>
            </a:r>
          </a:p>
          <a:p>
            <a:r>
              <a:rPr lang="en-US" sz="2400" dirty="0"/>
              <a:t>SWOT analysis for Netflix </a:t>
            </a:r>
          </a:p>
          <a:p>
            <a:r>
              <a:rPr lang="en-US" sz="2400" dirty="0"/>
              <a:t>Business Model of Netflix</a:t>
            </a:r>
          </a:p>
        </p:txBody>
      </p:sp>
      <p:pic>
        <p:nvPicPr>
          <p:cNvPr id="4" name="Picture 3"/>
          <p:cNvPicPr>
            <a:picLocks noChangeAspect="1"/>
          </p:cNvPicPr>
          <p:nvPr/>
        </p:nvPicPr>
        <p:blipFill>
          <a:blip r:embed="rId2"/>
          <a:stretch>
            <a:fillRect/>
          </a:stretch>
        </p:blipFill>
        <p:spPr>
          <a:xfrm>
            <a:off x="7484247" y="2906533"/>
            <a:ext cx="4342537" cy="24318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938469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a:t>
            </a:r>
          </a:p>
        </p:txBody>
      </p:sp>
      <p:sp>
        <p:nvSpPr>
          <p:cNvPr id="3" name="Content Placeholder 2"/>
          <p:cNvSpPr>
            <a:spLocks noGrp="1"/>
          </p:cNvSpPr>
          <p:nvPr>
            <p:ph idx="1"/>
          </p:nvPr>
        </p:nvSpPr>
        <p:spPr>
          <a:xfrm>
            <a:off x="69669" y="2246811"/>
            <a:ext cx="6679473" cy="4484916"/>
          </a:xfrm>
        </p:spPr>
        <p:txBody>
          <a:bodyPr>
            <a:normAutofit/>
          </a:bodyPr>
          <a:lstStyle/>
          <a:p>
            <a:r>
              <a:rPr lang="en-US" sz="2400" dirty="0"/>
              <a:t>Netflix has experienced significant growth throughout the years and now boasts 222 million subscribers worldwide. With paid subscriptions in more than 190 nations, it is one of the top internet entertainment providers worldwide.</a:t>
            </a:r>
          </a:p>
          <a:p>
            <a:endParaRPr lang="en-US" sz="2400" dirty="0"/>
          </a:p>
        </p:txBody>
      </p:sp>
      <p:pic>
        <p:nvPicPr>
          <p:cNvPr id="5" name="Picture 4"/>
          <p:cNvPicPr>
            <a:picLocks noChangeAspect="1"/>
          </p:cNvPicPr>
          <p:nvPr/>
        </p:nvPicPr>
        <p:blipFill>
          <a:blip r:embed="rId2"/>
          <a:stretch>
            <a:fillRect/>
          </a:stretch>
        </p:blipFill>
        <p:spPr>
          <a:xfrm>
            <a:off x="7893029" y="2940503"/>
            <a:ext cx="3364024" cy="2519771"/>
          </a:xfrm>
          <a:prstGeom prst="rect">
            <a:avLst/>
          </a:prstGeom>
          <a:ln>
            <a:noFill/>
          </a:ln>
          <a:effectLst>
            <a:softEdge rad="112500"/>
          </a:effectLst>
        </p:spPr>
      </p:pic>
    </p:spTree>
    <p:extLst>
      <p:ext uri="{BB962C8B-B14F-4D97-AF65-F5344CB8AC3E}">
        <p14:creationId xmlns:p14="http://schemas.microsoft.com/office/powerpoint/2010/main" val="2210654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a:r>
          </a:p>
        </p:txBody>
      </p:sp>
      <p:sp>
        <p:nvSpPr>
          <p:cNvPr id="3" name="Content Placeholder 2"/>
          <p:cNvSpPr>
            <a:spLocks noGrp="1"/>
          </p:cNvSpPr>
          <p:nvPr>
            <p:ph idx="1"/>
          </p:nvPr>
        </p:nvSpPr>
        <p:spPr>
          <a:xfrm>
            <a:off x="818712" y="1846217"/>
            <a:ext cx="5172785" cy="5011783"/>
          </a:xfrm>
        </p:spPr>
        <p:txBody>
          <a:bodyPr>
            <a:normAutofit/>
          </a:bodyPr>
          <a:lstStyle/>
          <a:p>
            <a:r>
              <a:rPr lang="en-US" sz="2800" dirty="0"/>
              <a:t>Netflix members binge-watch TV shows to the tune of 70%. It includes movies, documentaries, and feature films in a variety of genres and languages, not only TV shows.</a:t>
            </a:r>
          </a:p>
          <a:p>
            <a:endParaRPr lang="en-US" sz="2000" dirty="0"/>
          </a:p>
        </p:txBody>
      </p:sp>
      <p:pic>
        <p:nvPicPr>
          <p:cNvPr id="5" name="Picture 4"/>
          <p:cNvPicPr>
            <a:picLocks noChangeAspect="1"/>
          </p:cNvPicPr>
          <p:nvPr/>
        </p:nvPicPr>
        <p:blipFill>
          <a:blip r:embed="rId2"/>
          <a:stretch>
            <a:fillRect/>
          </a:stretch>
        </p:blipFill>
        <p:spPr>
          <a:xfrm>
            <a:off x="6853647" y="2609713"/>
            <a:ext cx="4375104" cy="2911433"/>
          </a:xfrm>
          <a:prstGeom prst="rect">
            <a:avLst/>
          </a:prstGeom>
          <a:ln>
            <a:noFill/>
          </a:ln>
          <a:effectLst>
            <a:softEdge rad="112500"/>
          </a:effectLst>
        </p:spPr>
      </p:pic>
    </p:spTree>
    <p:extLst>
      <p:ext uri="{BB962C8B-B14F-4D97-AF65-F5344CB8AC3E}">
        <p14:creationId xmlns:p14="http://schemas.microsoft.com/office/powerpoint/2010/main" val="4099498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a:r>
          </a:p>
        </p:txBody>
      </p:sp>
      <p:sp>
        <p:nvSpPr>
          <p:cNvPr id="3" name="Content Placeholder 2"/>
          <p:cNvSpPr>
            <a:spLocks noGrp="1"/>
          </p:cNvSpPr>
          <p:nvPr>
            <p:ph idx="1"/>
          </p:nvPr>
        </p:nvSpPr>
        <p:spPr>
          <a:xfrm>
            <a:off x="818713" y="2222287"/>
            <a:ext cx="6104602" cy="4082719"/>
          </a:xfrm>
        </p:spPr>
        <p:txBody>
          <a:bodyPr>
            <a:normAutofit/>
          </a:bodyPr>
          <a:lstStyle/>
          <a:p>
            <a:r>
              <a:rPr lang="en-US" sz="2400" dirty="0"/>
              <a:t>Reed Hastings and Marc Randolph co-founded Netflix in 1997. Initially a mail-order DVD rental and sales service, its focus shifted to an online DVD rental service after a year.</a:t>
            </a:r>
          </a:p>
          <a:p>
            <a:endParaRPr lang="en-US" sz="2400" dirty="0"/>
          </a:p>
        </p:txBody>
      </p:sp>
      <p:pic>
        <p:nvPicPr>
          <p:cNvPr id="5" name="Picture 4"/>
          <p:cNvPicPr>
            <a:picLocks noChangeAspect="1"/>
          </p:cNvPicPr>
          <p:nvPr/>
        </p:nvPicPr>
        <p:blipFill>
          <a:blip r:embed="rId2"/>
          <a:stretch>
            <a:fillRect/>
          </a:stretch>
        </p:blipFill>
        <p:spPr>
          <a:xfrm>
            <a:off x="7262949" y="2968534"/>
            <a:ext cx="4301929" cy="2417138"/>
          </a:xfrm>
          <a:prstGeom prst="rect">
            <a:avLst/>
          </a:prstGeom>
          <a:ln>
            <a:noFill/>
          </a:ln>
          <a:effectLst>
            <a:softEdge rad="112500"/>
          </a:effectLst>
        </p:spPr>
      </p:pic>
    </p:spTree>
    <p:extLst>
      <p:ext uri="{BB962C8B-B14F-4D97-AF65-F5344CB8AC3E}">
        <p14:creationId xmlns:p14="http://schemas.microsoft.com/office/powerpoint/2010/main" val="81906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0" y="447187"/>
            <a:ext cx="10571998" cy="1634161"/>
          </a:xfrm>
        </p:spPr>
        <p:txBody>
          <a:bodyPr/>
          <a:lstStyle/>
          <a:p>
            <a:r>
              <a:rPr lang="en-US" dirty="0"/>
              <a:t>The Risks that Netflix faces during its Business Main Features of NPM</a:t>
            </a:r>
            <a:br>
              <a:rPr lang="en-US" dirty="0"/>
            </a:br>
            <a:endParaRPr lang="en-US" dirty="0"/>
          </a:p>
        </p:txBody>
      </p:sp>
      <p:sp>
        <p:nvSpPr>
          <p:cNvPr id="3" name="Content Placeholder 2"/>
          <p:cNvSpPr>
            <a:spLocks noGrp="1"/>
          </p:cNvSpPr>
          <p:nvPr>
            <p:ph idx="1"/>
          </p:nvPr>
        </p:nvSpPr>
        <p:spPr>
          <a:xfrm>
            <a:off x="374575" y="2283247"/>
            <a:ext cx="4937654" cy="4404936"/>
          </a:xfrm>
        </p:spPr>
        <p:txBody>
          <a:bodyPr>
            <a:normAutofit/>
          </a:bodyPr>
          <a:lstStyle/>
          <a:p>
            <a:pPr marL="514350" indent="-514350">
              <a:buFont typeface="+mj-lt"/>
              <a:buAutoNum type="arabicPeriod"/>
            </a:pPr>
            <a:r>
              <a:rPr lang="en-US" sz="2800" dirty="0"/>
              <a:t>Strategy Risk</a:t>
            </a:r>
          </a:p>
          <a:p>
            <a:pPr marL="514350" indent="-514350">
              <a:buFont typeface="+mj-lt"/>
              <a:buAutoNum type="arabicPeriod"/>
            </a:pPr>
            <a:r>
              <a:rPr lang="en-US" sz="2800" dirty="0"/>
              <a:t>Competitor Risk</a:t>
            </a:r>
          </a:p>
          <a:p>
            <a:pPr marL="514350" indent="-514350">
              <a:buFont typeface="+mj-lt"/>
              <a:buAutoNum type="arabicPeriod"/>
            </a:pPr>
            <a:r>
              <a:rPr lang="en-US" sz="2800" dirty="0"/>
              <a:t>Supplier Risk</a:t>
            </a:r>
          </a:p>
          <a:p>
            <a:pPr marL="514350" indent="-514350">
              <a:buFont typeface="+mj-lt"/>
              <a:buAutoNum type="arabicPeriod"/>
            </a:pPr>
            <a:r>
              <a:rPr lang="en-US" sz="2800" dirty="0"/>
              <a:t>Regulation Risk</a:t>
            </a:r>
          </a:p>
          <a:p>
            <a:pPr marL="514350" indent="-514350">
              <a:buFont typeface="+mj-lt"/>
              <a:buAutoNum type="arabicPeriod"/>
            </a:pPr>
            <a:r>
              <a:rPr lang="en-US" sz="2800" dirty="0"/>
              <a:t>International Risk</a:t>
            </a:r>
          </a:p>
        </p:txBody>
      </p:sp>
      <p:pic>
        <p:nvPicPr>
          <p:cNvPr id="5" name="Picture 4"/>
          <p:cNvPicPr>
            <a:picLocks noChangeAspect="1"/>
          </p:cNvPicPr>
          <p:nvPr/>
        </p:nvPicPr>
        <p:blipFill>
          <a:blip r:embed="rId2"/>
          <a:stretch>
            <a:fillRect/>
          </a:stretch>
        </p:blipFill>
        <p:spPr>
          <a:xfrm>
            <a:off x="6876145" y="3074654"/>
            <a:ext cx="4505853" cy="2864592"/>
          </a:xfrm>
          <a:prstGeom prst="rect">
            <a:avLst/>
          </a:prstGeom>
          <a:ln>
            <a:noFill/>
          </a:ln>
          <a:effectLst>
            <a:softEdge rad="112500"/>
          </a:effectLst>
        </p:spPr>
      </p:pic>
    </p:spTree>
    <p:extLst>
      <p:ext uri="{BB962C8B-B14F-4D97-AF65-F5344CB8AC3E}">
        <p14:creationId xmlns:p14="http://schemas.microsoft.com/office/powerpoint/2010/main" val="3067534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0" y="722810"/>
            <a:ext cx="10571998" cy="1193076"/>
          </a:xfrm>
        </p:spPr>
        <p:txBody>
          <a:bodyPr/>
          <a:lstStyle/>
          <a:p>
            <a:r>
              <a:rPr lang="en-US" dirty="0"/>
              <a:t>SWOT analysis for Netflix </a:t>
            </a:r>
            <a:br>
              <a:rPr lang="en-US" dirty="0"/>
            </a:br>
            <a:endParaRPr lang="en-US" dirty="0"/>
          </a:p>
        </p:txBody>
      </p:sp>
      <p:pic>
        <p:nvPicPr>
          <p:cNvPr id="4" name="Content Placeholder 3"/>
          <p:cNvPicPr>
            <a:picLocks noGrp="1" noChangeAspect="1"/>
          </p:cNvPicPr>
          <p:nvPr>
            <p:ph idx="1"/>
          </p:nvPr>
        </p:nvPicPr>
        <p:blipFill>
          <a:blip r:embed="rId2"/>
          <a:stretch>
            <a:fillRect/>
          </a:stretch>
        </p:blipFill>
        <p:spPr>
          <a:xfrm>
            <a:off x="0" y="1733006"/>
            <a:ext cx="12191999" cy="5124994"/>
          </a:xfrm>
          <a:prstGeom prst="rect">
            <a:avLst/>
          </a:prstGeom>
        </p:spPr>
      </p:pic>
    </p:spTree>
    <p:extLst>
      <p:ext uri="{BB962C8B-B14F-4D97-AF65-F5344CB8AC3E}">
        <p14:creationId xmlns:p14="http://schemas.microsoft.com/office/powerpoint/2010/main" val="2481777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0" y="191590"/>
            <a:ext cx="10571998" cy="1349828"/>
          </a:xfrm>
        </p:spPr>
        <p:txBody>
          <a:bodyPr/>
          <a:lstStyle/>
          <a:p>
            <a:r>
              <a:rPr lang="en-US" dirty="0"/>
              <a:t>Business Model of Netflix</a:t>
            </a:r>
          </a:p>
        </p:txBody>
      </p:sp>
      <p:pic>
        <p:nvPicPr>
          <p:cNvPr id="4" name="Content Placeholder 3"/>
          <p:cNvPicPr>
            <a:picLocks noGrp="1" noChangeAspect="1"/>
          </p:cNvPicPr>
          <p:nvPr>
            <p:ph idx="1"/>
          </p:nvPr>
        </p:nvPicPr>
        <p:blipFill>
          <a:blip r:embed="rId2"/>
          <a:stretch>
            <a:fillRect/>
          </a:stretch>
        </p:blipFill>
        <p:spPr>
          <a:xfrm>
            <a:off x="0" y="1680754"/>
            <a:ext cx="12192000" cy="5177246"/>
          </a:xfrm>
          <a:prstGeom prst="rect">
            <a:avLst/>
          </a:prstGeom>
        </p:spPr>
      </p:pic>
    </p:spTree>
    <p:extLst>
      <p:ext uri="{BB962C8B-B14F-4D97-AF65-F5344CB8AC3E}">
        <p14:creationId xmlns:p14="http://schemas.microsoft.com/office/powerpoint/2010/main" val="1422824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 </a:t>
            </a:r>
          </a:p>
        </p:txBody>
      </p:sp>
      <p:sp>
        <p:nvSpPr>
          <p:cNvPr id="3" name="Content Placeholder 2"/>
          <p:cNvSpPr>
            <a:spLocks noGrp="1"/>
          </p:cNvSpPr>
          <p:nvPr>
            <p:ph idx="1"/>
          </p:nvPr>
        </p:nvSpPr>
        <p:spPr/>
        <p:txBody>
          <a:bodyPr/>
          <a:lstStyle/>
          <a:p>
            <a:pPr marL="0" indent="0">
              <a:buNone/>
            </a:pPr>
            <a:r>
              <a:rPr lang="en-US" dirty="0"/>
              <a:t>Netflix SWOT Analysis 2022 | SWOT Analysis of Netflix. (2022). Retrieved 16 June 2022, from https://bstrategyhub.com/swot-analysis-of-netflix-2019-netflix-swot-analysis/</a:t>
            </a:r>
          </a:p>
          <a:p>
            <a:pPr marL="0" indent="0">
              <a:buNone/>
            </a:pPr>
            <a:endParaRPr lang="en-US" dirty="0"/>
          </a:p>
          <a:p>
            <a:pPr marL="0" indent="0">
              <a:buNone/>
            </a:pPr>
            <a:r>
              <a:rPr lang="en-US" dirty="0"/>
              <a:t>Winnie, Y. (2021). 5 Strategic Risks For Netflix: From Competition to Regulation. Retrieved 16 June 2022, from https://journo.com.tr/netflix-strategic-risks</a:t>
            </a:r>
          </a:p>
          <a:p>
            <a:pPr marL="0" indent="0">
              <a:buNone/>
            </a:pPr>
            <a:endParaRPr lang="en-US" dirty="0"/>
          </a:p>
        </p:txBody>
      </p:sp>
    </p:spTree>
    <p:extLst>
      <p:ext uri="{BB962C8B-B14F-4D97-AF65-F5344CB8AC3E}">
        <p14:creationId xmlns:p14="http://schemas.microsoft.com/office/powerpoint/2010/main" val="28422835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TM03457503[[fn=Quotable]]</Template>
  <TotalTime>230</TotalTime>
  <Words>228</Words>
  <Application>Microsoft Office PowerPoint</Application>
  <PresentationFormat>Widescreen</PresentationFormat>
  <Paragraphs>28</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Century Gothic</vt:lpstr>
      <vt:lpstr>Times New Roman</vt:lpstr>
      <vt:lpstr>Wingdings 2</vt:lpstr>
      <vt:lpstr>Quotable</vt:lpstr>
      <vt:lpstr>Netflix Business Model </vt:lpstr>
      <vt:lpstr>Content…</vt:lpstr>
      <vt:lpstr>Introduction… </vt:lpstr>
      <vt:lpstr>…</vt:lpstr>
      <vt:lpstr>…</vt:lpstr>
      <vt:lpstr>The Risks that Netflix faces during its Business Main Features of NPM </vt:lpstr>
      <vt:lpstr>SWOT analysis for Netflix  </vt:lpstr>
      <vt:lpstr>Business Model of Netflix</vt:lpstr>
      <vt:lpstr>References </vt:lpstr>
      <vt:lpstr>PowerPoint Presentation</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new public management</dc:title>
  <dc:creator>Maher Fattouh</dc:creator>
  <cp:lastModifiedBy>Maher Fattouh</cp:lastModifiedBy>
  <cp:revision>11</cp:revision>
  <dcterms:created xsi:type="dcterms:W3CDTF">2020-11-07T11:44:35Z</dcterms:created>
  <dcterms:modified xsi:type="dcterms:W3CDTF">2022-07-14T08:52:26Z</dcterms:modified>
</cp:coreProperties>
</file>