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1"/>
  </p:notesMasterIdLst>
  <p:handoutMasterIdLst>
    <p:handoutMasterId r:id="rId12"/>
  </p:handoutMasterIdLst>
  <p:sldIdLst>
    <p:sldId id="268" r:id="rId5"/>
    <p:sldId id="310" r:id="rId6"/>
    <p:sldId id="311" r:id="rId7"/>
    <p:sldId id="312" r:id="rId8"/>
    <p:sldId id="314" r:id="rId9"/>
    <p:sldId id="31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73" d="100"/>
          <a:sy n="73" d="100"/>
        </p:scale>
        <p:origin x="61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6DFA04-31EF-49B6-AFAE-2287858E0303}" type="doc">
      <dgm:prSet loTypeId="urn:microsoft.com/office/officeart/2016/7/layout/RoundedRectangleTimeline" loCatId="process" qsTypeId="urn:microsoft.com/office/officeart/2005/8/quickstyle/simple1" qsCatId="simple" csTypeId="urn:microsoft.com/office/officeart/2005/8/colors/accent1_2" csCatId="accent1" phldr="1"/>
      <dgm:spPr/>
      <dgm:t>
        <a:bodyPr/>
        <a:lstStyle/>
        <a:p>
          <a:endParaRPr lang="en-US"/>
        </a:p>
      </dgm:t>
    </dgm:pt>
    <dgm:pt modelId="{9B50AE85-DEA1-41F3-9C2C-24A18069C473}">
      <dgm:prSet/>
      <dgm:spPr/>
      <dgm:t>
        <a:bodyPr/>
        <a:lstStyle/>
        <a:p>
          <a:endParaRPr lang="en-US" dirty="0"/>
        </a:p>
      </dgm:t>
    </dgm:pt>
    <dgm:pt modelId="{20A9B789-9B22-478C-970C-71496754809B}" type="parTrans" cxnId="{A4CE7A9B-B015-4E32-A86C-C3A08970D2FB}">
      <dgm:prSet/>
      <dgm:spPr/>
      <dgm:t>
        <a:bodyPr/>
        <a:lstStyle/>
        <a:p>
          <a:pPr algn="l"/>
          <a:endParaRPr lang="en-US"/>
        </a:p>
      </dgm:t>
    </dgm:pt>
    <dgm:pt modelId="{12A4AEA8-BC1D-4ADD-8236-A533A455F22E}" type="sibTrans" cxnId="{A4CE7A9B-B015-4E32-A86C-C3A08970D2FB}">
      <dgm:prSet/>
      <dgm:spPr/>
      <dgm:t>
        <a:bodyPr/>
        <a:lstStyle/>
        <a:p>
          <a:endParaRPr lang="en-US"/>
        </a:p>
      </dgm:t>
    </dgm:pt>
    <dgm:pt modelId="{82968BA3-DFCC-4B51-ABB1-F1F4791698B0}">
      <dgm:prSet custT="1"/>
      <dgm:spPr/>
      <dgm:t>
        <a:bodyPr/>
        <a:lstStyle/>
        <a:p>
          <a:r>
            <a:rPr lang="en-US" sz="2800" dirty="0"/>
            <a:t>Introduction </a:t>
          </a:r>
        </a:p>
      </dgm:t>
    </dgm:pt>
    <dgm:pt modelId="{B474C1A9-9141-4567-8AA6-A8446206794E}" type="parTrans" cxnId="{E50EA410-61F4-443F-B045-5AC0708EA191}">
      <dgm:prSet/>
      <dgm:spPr/>
      <dgm:t>
        <a:bodyPr/>
        <a:lstStyle/>
        <a:p>
          <a:pPr algn="l"/>
          <a:endParaRPr lang="en-US"/>
        </a:p>
      </dgm:t>
    </dgm:pt>
    <dgm:pt modelId="{8BC987EC-BEB5-4480-B241-99E630336DA8}" type="sibTrans" cxnId="{E50EA410-61F4-443F-B045-5AC0708EA191}">
      <dgm:prSet/>
      <dgm:spPr/>
      <dgm:t>
        <a:bodyPr/>
        <a:lstStyle/>
        <a:p>
          <a:endParaRPr lang="en-US"/>
        </a:p>
      </dgm:t>
    </dgm:pt>
    <dgm:pt modelId="{B157653D-2397-47E3-94A8-8E8B13726408}">
      <dgm:prSet custT="1"/>
      <dgm:spPr/>
      <dgm:t>
        <a:bodyPr/>
        <a:lstStyle/>
        <a:p>
          <a:endParaRPr lang="en-US" sz="2800" dirty="0"/>
        </a:p>
      </dgm:t>
    </dgm:pt>
    <dgm:pt modelId="{7C340691-872A-42EE-977C-5B833001E6A0}" type="parTrans" cxnId="{950692EB-01A7-4BA3-A03C-6D1E2A5F26EE}">
      <dgm:prSet/>
      <dgm:spPr/>
      <dgm:t>
        <a:bodyPr/>
        <a:lstStyle/>
        <a:p>
          <a:pPr algn="l"/>
          <a:endParaRPr lang="en-US"/>
        </a:p>
      </dgm:t>
    </dgm:pt>
    <dgm:pt modelId="{C11CD3A4-ED92-4609-A589-8DA6272582F8}" type="sibTrans" cxnId="{950692EB-01A7-4BA3-A03C-6D1E2A5F26EE}">
      <dgm:prSet/>
      <dgm:spPr/>
      <dgm:t>
        <a:bodyPr/>
        <a:lstStyle/>
        <a:p>
          <a:endParaRPr lang="en-US"/>
        </a:p>
      </dgm:t>
    </dgm:pt>
    <dgm:pt modelId="{CFC6C321-565B-4736-9600-0849B35804F7}">
      <dgm:prSet custT="1"/>
      <dgm:spPr/>
      <dgm:t>
        <a:bodyPr/>
        <a:lstStyle/>
        <a:p>
          <a:r>
            <a:rPr lang="en-US" sz="2800" dirty="0"/>
            <a:t>The word’s meaning </a:t>
          </a:r>
        </a:p>
      </dgm:t>
    </dgm:pt>
    <dgm:pt modelId="{E16317D1-6F50-4823-97B7-A2996F0FE94D}" type="parTrans" cxnId="{1CBB0F56-2A16-469E-B30F-2E05729C9C4B}">
      <dgm:prSet/>
      <dgm:spPr/>
      <dgm:t>
        <a:bodyPr/>
        <a:lstStyle/>
        <a:p>
          <a:pPr algn="l"/>
          <a:endParaRPr lang="en-US"/>
        </a:p>
      </dgm:t>
    </dgm:pt>
    <dgm:pt modelId="{E552DB50-1B67-4762-89F9-7D3490111E2B}" type="sibTrans" cxnId="{1CBB0F56-2A16-469E-B30F-2E05729C9C4B}">
      <dgm:prSet/>
      <dgm:spPr/>
      <dgm:t>
        <a:bodyPr/>
        <a:lstStyle/>
        <a:p>
          <a:endParaRPr lang="en-US"/>
        </a:p>
      </dgm:t>
    </dgm:pt>
    <dgm:pt modelId="{501DC69F-43F9-4B1E-BE22-6D9FA0AFC528}">
      <dgm:prSet custT="1"/>
      <dgm:spPr/>
      <dgm:t>
        <a:bodyPr/>
        <a:lstStyle/>
        <a:p>
          <a:endParaRPr lang="en-US" sz="2800" dirty="0"/>
        </a:p>
      </dgm:t>
    </dgm:pt>
    <dgm:pt modelId="{D662275D-EF71-4EF0-8C53-5B09830A2AA4}" type="parTrans" cxnId="{A1DD0BFE-1A98-40AA-BB60-9659ADA72CA3}">
      <dgm:prSet/>
      <dgm:spPr/>
      <dgm:t>
        <a:bodyPr/>
        <a:lstStyle/>
        <a:p>
          <a:pPr algn="l"/>
          <a:endParaRPr lang="en-US"/>
        </a:p>
      </dgm:t>
    </dgm:pt>
    <dgm:pt modelId="{05A1C2F3-0854-4F17-AD49-F6E4F5029DC1}" type="sibTrans" cxnId="{A1DD0BFE-1A98-40AA-BB60-9659ADA72CA3}">
      <dgm:prSet/>
      <dgm:spPr/>
      <dgm:t>
        <a:bodyPr/>
        <a:lstStyle/>
        <a:p>
          <a:endParaRPr lang="en-US"/>
        </a:p>
      </dgm:t>
    </dgm:pt>
    <dgm:pt modelId="{44097D21-977F-4452-AE35-C129A16A3F89}">
      <dgm:prSet custT="1"/>
      <dgm:spPr/>
      <dgm:t>
        <a:bodyPr/>
        <a:lstStyle/>
        <a:p>
          <a:r>
            <a:rPr lang="en-US" sz="2800" dirty="0"/>
            <a:t>Conclusion </a:t>
          </a:r>
        </a:p>
      </dgm:t>
    </dgm:pt>
    <dgm:pt modelId="{5FFA1078-907B-401E-8F53-8B5E1527C8B3}" type="parTrans" cxnId="{F88F4232-77DC-40B9-BB0F-3421FBFA38E2}">
      <dgm:prSet/>
      <dgm:spPr/>
      <dgm:t>
        <a:bodyPr/>
        <a:lstStyle/>
        <a:p>
          <a:pPr algn="l"/>
          <a:endParaRPr lang="en-US"/>
        </a:p>
      </dgm:t>
    </dgm:pt>
    <dgm:pt modelId="{EB2757D3-D785-439B-8033-3912AFC7CDAA}" type="sibTrans" cxnId="{F88F4232-77DC-40B9-BB0F-3421FBFA38E2}">
      <dgm:prSet/>
      <dgm:spPr/>
      <dgm:t>
        <a:bodyPr/>
        <a:lstStyle/>
        <a:p>
          <a:endParaRPr lang="en-US"/>
        </a:p>
      </dgm:t>
    </dgm:pt>
    <dgm:pt modelId="{AE7358A2-3D9A-4A4C-BBED-5424660EAD51}">
      <dgm:prSet custT="1"/>
      <dgm:spPr/>
      <dgm:t>
        <a:bodyPr/>
        <a:lstStyle/>
        <a:p>
          <a:endParaRPr lang="en-US" sz="2800" dirty="0"/>
        </a:p>
      </dgm:t>
    </dgm:pt>
    <dgm:pt modelId="{8A0C3D83-7482-48F5-9A7B-7BCCFFA89D39}" type="parTrans" cxnId="{AB4C7C27-9298-4339-A781-9A16BCBB27E7}">
      <dgm:prSet/>
      <dgm:spPr/>
      <dgm:t>
        <a:bodyPr/>
        <a:lstStyle/>
        <a:p>
          <a:pPr algn="l"/>
          <a:endParaRPr lang="en-US"/>
        </a:p>
      </dgm:t>
    </dgm:pt>
    <dgm:pt modelId="{BCA8377F-58EC-40FD-8F05-DF4E529335AA}" type="sibTrans" cxnId="{AB4C7C27-9298-4339-A781-9A16BCBB27E7}">
      <dgm:prSet/>
      <dgm:spPr/>
      <dgm:t>
        <a:bodyPr/>
        <a:lstStyle/>
        <a:p>
          <a:endParaRPr lang="en-US"/>
        </a:p>
      </dgm:t>
    </dgm:pt>
    <dgm:pt modelId="{D8FCE50B-8057-456A-B2A9-965F28038B25}">
      <dgm:prSet custT="1"/>
      <dgm:spPr/>
      <dgm:t>
        <a:bodyPr/>
        <a:lstStyle/>
        <a:p>
          <a:r>
            <a:rPr lang="en-US" sz="2800" dirty="0"/>
            <a:t>References </a:t>
          </a:r>
        </a:p>
      </dgm:t>
    </dgm:pt>
    <dgm:pt modelId="{D5DFEBC1-CD5A-4769-8915-305975D67145}" type="parTrans" cxnId="{D3D5DDFE-3C40-4FB4-A2D6-AF320BE8808D}">
      <dgm:prSet/>
      <dgm:spPr/>
      <dgm:t>
        <a:bodyPr/>
        <a:lstStyle/>
        <a:p>
          <a:pPr algn="l"/>
          <a:endParaRPr lang="en-US"/>
        </a:p>
      </dgm:t>
    </dgm:pt>
    <dgm:pt modelId="{338B3E43-3652-4902-AE82-69646DE76CA7}" type="sibTrans" cxnId="{D3D5DDFE-3C40-4FB4-A2D6-AF320BE8808D}">
      <dgm:prSet/>
      <dgm:spPr/>
      <dgm:t>
        <a:bodyPr/>
        <a:lstStyle/>
        <a:p>
          <a:endParaRPr lang="en-US"/>
        </a:p>
      </dgm:t>
    </dgm:pt>
    <dgm:pt modelId="{EBEA9F54-7364-45F9-829B-BF1EB38AEB12}" type="pres">
      <dgm:prSet presAssocID="{A86DFA04-31EF-49B6-AFAE-2287858E0303}" presName="Name0" presStyleCnt="0">
        <dgm:presLayoutVars>
          <dgm:chMax/>
          <dgm:chPref/>
          <dgm:animLvl val="lvl"/>
        </dgm:presLayoutVars>
      </dgm:prSet>
      <dgm:spPr/>
      <dgm:t>
        <a:bodyPr/>
        <a:lstStyle/>
        <a:p>
          <a:pPr rtl="1"/>
          <a:endParaRPr lang="ar-SA"/>
        </a:p>
      </dgm:t>
    </dgm:pt>
    <dgm:pt modelId="{E5ACC412-2FBD-44C2-9121-B3EB973E5C66}" type="pres">
      <dgm:prSet presAssocID="{9B50AE85-DEA1-41F3-9C2C-24A18069C473}" presName="composite1" presStyleCnt="0"/>
      <dgm:spPr/>
    </dgm:pt>
    <dgm:pt modelId="{DF71F57E-D542-4163-95B1-92B1B114497F}" type="pres">
      <dgm:prSet presAssocID="{9B50AE85-DEA1-41F3-9C2C-24A18069C473}" presName="parent1" presStyleLbl="alignNode1" presStyleIdx="0" presStyleCnt="4">
        <dgm:presLayoutVars>
          <dgm:chMax val="1"/>
          <dgm:chPref val="1"/>
          <dgm:bulletEnabled val="1"/>
        </dgm:presLayoutVars>
      </dgm:prSet>
      <dgm:spPr/>
      <dgm:t>
        <a:bodyPr/>
        <a:lstStyle/>
        <a:p>
          <a:pPr rtl="1"/>
          <a:endParaRPr lang="ar-SA"/>
        </a:p>
      </dgm:t>
    </dgm:pt>
    <dgm:pt modelId="{C0317DA2-D763-4621-9680-990E0F78E293}" type="pres">
      <dgm:prSet presAssocID="{9B50AE85-DEA1-41F3-9C2C-24A18069C473}" presName="Childtext1" presStyleLbl="revTx" presStyleIdx="0" presStyleCnt="4">
        <dgm:presLayoutVars>
          <dgm:bulletEnabled val="1"/>
        </dgm:presLayoutVars>
      </dgm:prSet>
      <dgm:spPr/>
      <dgm:t>
        <a:bodyPr/>
        <a:lstStyle/>
        <a:p>
          <a:pPr rtl="1"/>
          <a:endParaRPr lang="ar-SA"/>
        </a:p>
      </dgm:t>
    </dgm:pt>
    <dgm:pt modelId="{6898D4C1-54F6-4DA4-9607-F444437C8E6E}" type="pres">
      <dgm:prSet presAssocID="{9B50AE85-DEA1-41F3-9C2C-24A18069C473}" presName="ConnectLine1" presStyleLbl="sibTrans1D1" presStyleIdx="0" presStyleCnt="4"/>
      <dgm:spPr>
        <a:noFill/>
        <a:ln w="12700" cap="flat" cmpd="sng" algn="ctr">
          <a:solidFill>
            <a:schemeClr val="accent1">
              <a:hueOff val="0"/>
              <a:satOff val="0"/>
              <a:lumOff val="0"/>
              <a:alphaOff val="0"/>
            </a:schemeClr>
          </a:solidFill>
          <a:prstDash val="dash"/>
        </a:ln>
        <a:effectLst/>
      </dgm:spPr>
    </dgm:pt>
    <dgm:pt modelId="{D73D486C-1D43-4208-9FD9-CC7C2550C1E8}" type="pres">
      <dgm:prSet presAssocID="{9B50AE85-DEA1-41F3-9C2C-24A18069C473}" presName="ConnectLineEnd1" presStyleLbl="lnNode1" presStyleIdx="0" presStyleCnt="4"/>
      <dgm:spPr/>
    </dgm:pt>
    <dgm:pt modelId="{4E7CBB81-AC5E-4EE7-85AC-B9C4581F507F}" type="pres">
      <dgm:prSet presAssocID="{9B50AE85-DEA1-41F3-9C2C-24A18069C473}" presName="EmptyPane1" presStyleCnt="0"/>
      <dgm:spPr/>
    </dgm:pt>
    <dgm:pt modelId="{CDBD900D-671A-4B7A-AEE1-255109BAB918}" type="pres">
      <dgm:prSet presAssocID="{12A4AEA8-BC1D-4ADD-8236-A533A455F22E}" presName="spaceBetweenRectangles1" presStyleCnt="0"/>
      <dgm:spPr/>
    </dgm:pt>
    <dgm:pt modelId="{53484DED-F74E-4B4E-9E8B-3F206A29DEDD}" type="pres">
      <dgm:prSet presAssocID="{B157653D-2397-47E3-94A8-8E8B13726408}" presName="composite1" presStyleCnt="0"/>
      <dgm:spPr/>
    </dgm:pt>
    <dgm:pt modelId="{C0D22B8F-54BF-4FAE-9F7C-B58FA74468D0}" type="pres">
      <dgm:prSet presAssocID="{B157653D-2397-47E3-94A8-8E8B13726408}" presName="parent1" presStyleLbl="alignNode1" presStyleIdx="1" presStyleCnt="4" custLinFactNeighborX="15">
        <dgm:presLayoutVars>
          <dgm:chMax val="1"/>
          <dgm:chPref val="1"/>
          <dgm:bulletEnabled val="1"/>
        </dgm:presLayoutVars>
      </dgm:prSet>
      <dgm:spPr/>
      <dgm:t>
        <a:bodyPr/>
        <a:lstStyle/>
        <a:p>
          <a:pPr rtl="1"/>
          <a:endParaRPr lang="ar-SA"/>
        </a:p>
      </dgm:t>
    </dgm:pt>
    <dgm:pt modelId="{E1F35975-00CA-4B74-AB7C-CD8812C99AEF}" type="pres">
      <dgm:prSet presAssocID="{B157653D-2397-47E3-94A8-8E8B13726408}" presName="Childtext1" presStyleLbl="revTx" presStyleIdx="1" presStyleCnt="4">
        <dgm:presLayoutVars>
          <dgm:bulletEnabled val="1"/>
        </dgm:presLayoutVars>
      </dgm:prSet>
      <dgm:spPr/>
      <dgm:t>
        <a:bodyPr/>
        <a:lstStyle/>
        <a:p>
          <a:pPr rtl="1"/>
          <a:endParaRPr lang="ar-SA"/>
        </a:p>
      </dgm:t>
    </dgm:pt>
    <dgm:pt modelId="{152FB453-AA1C-4C6D-86AE-2A7A4BF73B8B}" type="pres">
      <dgm:prSet presAssocID="{B157653D-2397-47E3-94A8-8E8B13726408}" presName="ConnectLine1" presStyleLbl="sibTrans1D1" presStyleIdx="1" presStyleCnt="4"/>
      <dgm:spPr>
        <a:noFill/>
        <a:ln w="12700" cap="flat" cmpd="sng" algn="ctr">
          <a:solidFill>
            <a:schemeClr val="accent1">
              <a:hueOff val="0"/>
              <a:satOff val="0"/>
              <a:lumOff val="0"/>
              <a:alphaOff val="0"/>
            </a:schemeClr>
          </a:solidFill>
          <a:prstDash val="dash"/>
        </a:ln>
        <a:effectLst/>
      </dgm:spPr>
    </dgm:pt>
    <dgm:pt modelId="{BC9CEA29-8429-48CF-B30A-81626D4345E2}" type="pres">
      <dgm:prSet presAssocID="{B157653D-2397-47E3-94A8-8E8B13726408}" presName="ConnectLineEnd1" presStyleLbl="lnNode1" presStyleIdx="1" presStyleCnt="4"/>
      <dgm:spPr/>
    </dgm:pt>
    <dgm:pt modelId="{F432CF4A-CFEA-4E45-BD59-26AD14D60A5D}" type="pres">
      <dgm:prSet presAssocID="{B157653D-2397-47E3-94A8-8E8B13726408}" presName="EmptyPane1" presStyleCnt="0"/>
      <dgm:spPr/>
    </dgm:pt>
    <dgm:pt modelId="{54C24B14-3382-4169-9932-5867C1A9873B}" type="pres">
      <dgm:prSet presAssocID="{C11CD3A4-ED92-4609-A589-8DA6272582F8}" presName="spaceBetweenRectangles1" presStyleCnt="0"/>
      <dgm:spPr/>
    </dgm:pt>
    <dgm:pt modelId="{06FAD99D-5FF8-4EBB-A5FB-F041578F76D4}" type="pres">
      <dgm:prSet presAssocID="{501DC69F-43F9-4B1E-BE22-6D9FA0AFC528}" presName="composite1" presStyleCnt="0"/>
      <dgm:spPr/>
    </dgm:pt>
    <dgm:pt modelId="{70073129-181E-4CDA-8814-F1E5000C8C53}" type="pres">
      <dgm:prSet presAssocID="{501DC69F-43F9-4B1E-BE22-6D9FA0AFC528}" presName="parent1" presStyleLbl="alignNode1" presStyleIdx="2" presStyleCnt="4">
        <dgm:presLayoutVars>
          <dgm:chMax val="1"/>
          <dgm:chPref val="1"/>
          <dgm:bulletEnabled val="1"/>
        </dgm:presLayoutVars>
      </dgm:prSet>
      <dgm:spPr/>
      <dgm:t>
        <a:bodyPr/>
        <a:lstStyle/>
        <a:p>
          <a:pPr rtl="1"/>
          <a:endParaRPr lang="ar-SA"/>
        </a:p>
      </dgm:t>
    </dgm:pt>
    <dgm:pt modelId="{5A20FA73-3A21-4484-9105-C650E9C6EB1C}" type="pres">
      <dgm:prSet presAssocID="{501DC69F-43F9-4B1E-BE22-6D9FA0AFC528}" presName="Childtext1" presStyleLbl="revTx" presStyleIdx="2" presStyleCnt="4">
        <dgm:presLayoutVars>
          <dgm:bulletEnabled val="1"/>
        </dgm:presLayoutVars>
      </dgm:prSet>
      <dgm:spPr/>
      <dgm:t>
        <a:bodyPr/>
        <a:lstStyle/>
        <a:p>
          <a:pPr rtl="1"/>
          <a:endParaRPr lang="ar-SA"/>
        </a:p>
      </dgm:t>
    </dgm:pt>
    <dgm:pt modelId="{26F3F9B3-7461-4A61-97B5-AF1F062A6A31}" type="pres">
      <dgm:prSet presAssocID="{501DC69F-43F9-4B1E-BE22-6D9FA0AFC528}" presName="ConnectLine1" presStyleLbl="sibTrans1D1" presStyleIdx="2" presStyleCnt="4"/>
      <dgm:spPr>
        <a:noFill/>
        <a:ln w="12700" cap="flat" cmpd="sng" algn="ctr">
          <a:solidFill>
            <a:schemeClr val="accent1">
              <a:hueOff val="0"/>
              <a:satOff val="0"/>
              <a:lumOff val="0"/>
              <a:alphaOff val="0"/>
            </a:schemeClr>
          </a:solidFill>
          <a:prstDash val="dash"/>
        </a:ln>
        <a:effectLst/>
      </dgm:spPr>
    </dgm:pt>
    <dgm:pt modelId="{6AD3676B-B35C-4F1B-B891-E6A623B39C7E}" type="pres">
      <dgm:prSet presAssocID="{501DC69F-43F9-4B1E-BE22-6D9FA0AFC528}" presName="ConnectLineEnd1" presStyleLbl="lnNode1" presStyleIdx="2" presStyleCnt="4"/>
      <dgm:spPr/>
    </dgm:pt>
    <dgm:pt modelId="{11B4905D-2274-468C-AF2A-5EB9623228BD}" type="pres">
      <dgm:prSet presAssocID="{501DC69F-43F9-4B1E-BE22-6D9FA0AFC528}" presName="EmptyPane1" presStyleCnt="0"/>
      <dgm:spPr/>
    </dgm:pt>
    <dgm:pt modelId="{BA5551F3-BB68-446A-8242-9B50C869257A}" type="pres">
      <dgm:prSet presAssocID="{05A1C2F3-0854-4F17-AD49-F6E4F5029DC1}" presName="spaceBetweenRectangles1" presStyleCnt="0"/>
      <dgm:spPr/>
    </dgm:pt>
    <dgm:pt modelId="{7718219C-0C5B-4CAF-A510-792E6E5E41C1}" type="pres">
      <dgm:prSet presAssocID="{AE7358A2-3D9A-4A4C-BBED-5424660EAD51}" presName="composite1" presStyleCnt="0"/>
      <dgm:spPr/>
    </dgm:pt>
    <dgm:pt modelId="{FCD37457-9C59-4172-BCA9-F6DD3F8790D5}" type="pres">
      <dgm:prSet presAssocID="{AE7358A2-3D9A-4A4C-BBED-5424660EAD51}" presName="parent1" presStyleLbl="alignNode1" presStyleIdx="3" presStyleCnt="4" custLinFactNeighborX="922" custLinFactNeighborY="0">
        <dgm:presLayoutVars>
          <dgm:chMax val="1"/>
          <dgm:chPref val="1"/>
          <dgm:bulletEnabled val="1"/>
        </dgm:presLayoutVars>
      </dgm:prSet>
      <dgm:spPr/>
      <dgm:t>
        <a:bodyPr/>
        <a:lstStyle/>
        <a:p>
          <a:pPr rtl="1"/>
          <a:endParaRPr lang="ar-SA"/>
        </a:p>
      </dgm:t>
    </dgm:pt>
    <dgm:pt modelId="{FDB65D9B-1D75-443C-BEF8-109339A014F9}" type="pres">
      <dgm:prSet presAssocID="{AE7358A2-3D9A-4A4C-BBED-5424660EAD51}" presName="Childtext1" presStyleLbl="revTx" presStyleIdx="3" presStyleCnt="4">
        <dgm:presLayoutVars>
          <dgm:bulletEnabled val="1"/>
        </dgm:presLayoutVars>
      </dgm:prSet>
      <dgm:spPr/>
      <dgm:t>
        <a:bodyPr/>
        <a:lstStyle/>
        <a:p>
          <a:pPr rtl="1"/>
          <a:endParaRPr lang="ar-SA"/>
        </a:p>
      </dgm:t>
    </dgm:pt>
    <dgm:pt modelId="{CA5E20EB-82C1-48EB-94ED-CE7DA89B43C2}" type="pres">
      <dgm:prSet presAssocID="{AE7358A2-3D9A-4A4C-BBED-5424660EAD51}" presName="ConnectLine1" presStyleLbl="sibTrans1D1" presStyleIdx="3" presStyleCnt="4"/>
      <dgm:spPr>
        <a:noFill/>
        <a:ln w="12700" cap="flat" cmpd="sng" algn="ctr">
          <a:solidFill>
            <a:schemeClr val="accent1">
              <a:hueOff val="0"/>
              <a:satOff val="0"/>
              <a:lumOff val="0"/>
              <a:alphaOff val="0"/>
            </a:schemeClr>
          </a:solidFill>
          <a:prstDash val="dash"/>
        </a:ln>
        <a:effectLst/>
      </dgm:spPr>
    </dgm:pt>
    <dgm:pt modelId="{B2DE1D64-24D2-43CD-B852-43FDF8357ACE}" type="pres">
      <dgm:prSet presAssocID="{AE7358A2-3D9A-4A4C-BBED-5424660EAD51}" presName="ConnectLineEnd1" presStyleLbl="lnNode1" presStyleIdx="3" presStyleCnt="4"/>
      <dgm:spPr/>
    </dgm:pt>
    <dgm:pt modelId="{1683A45D-856A-48E0-985B-FE990DF390D0}" type="pres">
      <dgm:prSet presAssocID="{AE7358A2-3D9A-4A4C-BBED-5424660EAD51}" presName="EmptyPane1" presStyleCnt="0"/>
      <dgm:spPr/>
    </dgm:pt>
  </dgm:ptLst>
  <dgm:cxnLst>
    <dgm:cxn modelId="{F88F4232-77DC-40B9-BB0F-3421FBFA38E2}" srcId="{501DC69F-43F9-4B1E-BE22-6D9FA0AFC528}" destId="{44097D21-977F-4452-AE35-C129A16A3F89}" srcOrd="0" destOrd="0" parTransId="{5FFA1078-907B-401E-8F53-8B5E1527C8B3}" sibTransId="{EB2757D3-D785-439B-8033-3912AFC7CDAA}"/>
    <dgm:cxn modelId="{E50EA410-61F4-443F-B045-5AC0708EA191}" srcId="{9B50AE85-DEA1-41F3-9C2C-24A18069C473}" destId="{82968BA3-DFCC-4B51-ABB1-F1F4791698B0}" srcOrd="0" destOrd="0" parTransId="{B474C1A9-9141-4567-8AA6-A8446206794E}" sibTransId="{8BC987EC-BEB5-4480-B241-99E630336DA8}"/>
    <dgm:cxn modelId="{D3EFE38B-1F00-41FD-8745-9CC7FE689B57}" type="presOf" srcId="{9B50AE85-DEA1-41F3-9C2C-24A18069C473}" destId="{DF71F57E-D542-4163-95B1-92B1B114497F}" srcOrd="0" destOrd="0" presId="urn:microsoft.com/office/officeart/2016/7/layout/RoundedRectangleTimeline"/>
    <dgm:cxn modelId="{950692EB-01A7-4BA3-A03C-6D1E2A5F26EE}" srcId="{A86DFA04-31EF-49B6-AFAE-2287858E0303}" destId="{B157653D-2397-47E3-94A8-8E8B13726408}" srcOrd="1" destOrd="0" parTransId="{7C340691-872A-42EE-977C-5B833001E6A0}" sibTransId="{C11CD3A4-ED92-4609-A589-8DA6272582F8}"/>
    <dgm:cxn modelId="{07B3E394-924A-4E99-AC7E-5E7641F79E97}" type="presOf" srcId="{CFC6C321-565B-4736-9600-0849B35804F7}" destId="{E1F35975-00CA-4B74-AB7C-CD8812C99AEF}" srcOrd="0" destOrd="0" presId="urn:microsoft.com/office/officeart/2016/7/layout/RoundedRectangleTimeline"/>
    <dgm:cxn modelId="{A1DD0BFE-1A98-40AA-BB60-9659ADA72CA3}" srcId="{A86DFA04-31EF-49B6-AFAE-2287858E0303}" destId="{501DC69F-43F9-4B1E-BE22-6D9FA0AFC528}" srcOrd="2" destOrd="0" parTransId="{D662275D-EF71-4EF0-8C53-5B09830A2AA4}" sibTransId="{05A1C2F3-0854-4F17-AD49-F6E4F5029DC1}"/>
    <dgm:cxn modelId="{CB11D42C-DB01-444C-B889-A695DBB86B77}" type="presOf" srcId="{AE7358A2-3D9A-4A4C-BBED-5424660EAD51}" destId="{FCD37457-9C59-4172-BCA9-F6DD3F8790D5}" srcOrd="0" destOrd="0" presId="urn:microsoft.com/office/officeart/2016/7/layout/RoundedRectangleTimeline"/>
    <dgm:cxn modelId="{1CBB0F56-2A16-469E-B30F-2E05729C9C4B}" srcId="{B157653D-2397-47E3-94A8-8E8B13726408}" destId="{CFC6C321-565B-4736-9600-0849B35804F7}" srcOrd="0" destOrd="0" parTransId="{E16317D1-6F50-4823-97B7-A2996F0FE94D}" sibTransId="{E552DB50-1B67-4762-89F9-7D3490111E2B}"/>
    <dgm:cxn modelId="{D3D5DDFE-3C40-4FB4-A2D6-AF320BE8808D}" srcId="{AE7358A2-3D9A-4A4C-BBED-5424660EAD51}" destId="{D8FCE50B-8057-456A-B2A9-965F28038B25}" srcOrd="0" destOrd="0" parTransId="{D5DFEBC1-CD5A-4769-8915-305975D67145}" sibTransId="{338B3E43-3652-4902-AE82-69646DE76CA7}"/>
    <dgm:cxn modelId="{5DBC27B7-7C55-4CB3-A369-73EC8627A58A}" type="presOf" srcId="{D8FCE50B-8057-456A-B2A9-965F28038B25}" destId="{FDB65D9B-1D75-443C-BEF8-109339A014F9}" srcOrd="0" destOrd="0" presId="urn:microsoft.com/office/officeart/2016/7/layout/RoundedRectangleTimeline"/>
    <dgm:cxn modelId="{AB4C7C27-9298-4339-A781-9A16BCBB27E7}" srcId="{A86DFA04-31EF-49B6-AFAE-2287858E0303}" destId="{AE7358A2-3D9A-4A4C-BBED-5424660EAD51}" srcOrd="3" destOrd="0" parTransId="{8A0C3D83-7482-48F5-9A7B-7BCCFFA89D39}" sibTransId="{BCA8377F-58EC-40FD-8F05-DF4E529335AA}"/>
    <dgm:cxn modelId="{A4CE7A9B-B015-4E32-A86C-C3A08970D2FB}" srcId="{A86DFA04-31EF-49B6-AFAE-2287858E0303}" destId="{9B50AE85-DEA1-41F3-9C2C-24A18069C473}" srcOrd="0" destOrd="0" parTransId="{20A9B789-9B22-478C-970C-71496754809B}" sibTransId="{12A4AEA8-BC1D-4ADD-8236-A533A455F22E}"/>
    <dgm:cxn modelId="{0E1EDA7D-4EF8-4B4A-955C-D5280AB9540D}" type="presOf" srcId="{501DC69F-43F9-4B1E-BE22-6D9FA0AFC528}" destId="{70073129-181E-4CDA-8814-F1E5000C8C53}" srcOrd="0" destOrd="0" presId="urn:microsoft.com/office/officeart/2016/7/layout/RoundedRectangleTimeline"/>
    <dgm:cxn modelId="{20D8CE92-2D07-4A59-B821-9D12C4FCA392}" type="presOf" srcId="{B157653D-2397-47E3-94A8-8E8B13726408}" destId="{C0D22B8F-54BF-4FAE-9F7C-B58FA74468D0}" srcOrd="0" destOrd="0" presId="urn:microsoft.com/office/officeart/2016/7/layout/RoundedRectangleTimeline"/>
    <dgm:cxn modelId="{D9D51CFE-E223-4A82-83D4-CCF2F6A69193}" type="presOf" srcId="{82968BA3-DFCC-4B51-ABB1-F1F4791698B0}" destId="{C0317DA2-D763-4621-9680-990E0F78E293}" srcOrd="0" destOrd="0" presId="urn:microsoft.com/office/officeart/2016/7/layout/RoundedRectangleTimeline"/>
    <dgm:cxn modelId="{AED1CC2F-C2A3-4A40-80FC-0F8E1651414C}" type="presOf" srcId="{A86DFA04-31EF-49B6-AFAE-2287858E0303}" destId="{EBEA9F54-7364-45F9-829B-BF1EB38AEB12}" srcOrd="0" destOrd="0" presId="urn:microsoft.com/office/officeart/2016/7/layout/RoundedRectangleTimeline"/>
    <dgm:cxn modelId="{F227B77C-62FB-4019-A698-57DF493565F1}" type="presOf" srcId="{44097D21-977F-4452-AE35-C129A16A3F89}" destId="{5A20FA73-3A21-4484-9105-C650E9C6EB1C}" srcOrd="0" destOrd="0" presId="urn:microsoft.com/office/officeart/2016/7/layout/RoundedRectangleTimeline"/>
    <dgm:cxn modelId="{0B356D49-6E5B-4D1B-9DF3-8C8796EB99C0}" type="presParOf" srcId="{EBEA9F54-7364-45F9-829B-BF1EB38AEB12}" destId="{E5ACC412-2FBD-44C2-9121-B3EB973E5C66}" srcOrd="0" destOrd="0" presId="urn:microsoft.com/office/officeart/2016/7/layout/RoundedRectangleTimeline"/>
    <dgm:cxn modelId="{98BC8EED-0ABE-422F-B29A-3ED95FF46EFB}" type="presParOf" srcId="{E5ACC412-2FBD-44C2-9121-B3EB973E5C66}" destId="{DF71F57E-D542-4163-95B1-92B1B114497F}" srcOrd="0" destOrd="0" presId="urn:microsoft.com/office/officeart/2016/7/layout/RoundedRectangleTimeline"/>
    <dgm:cxn modelId="{3E6A0A2E-7FD7-4D2A-9BE8-7BD77F03C14F}" type="presParOf" srcId="{E5ACC412-2FBD-44C2-9121-B3EB973E5C66}" destId="{C0317DA2-D763-4621-9680-990E0F78E293}" srcOrd="1" destOrd="0" presId="urn:microsoft.com/office/officeart/2016/7/layout/RoundedRectangleTimeline"/>
    <dgm:cxn modelId="{0B3596E0-515C-452C-9014-28FFDCCDDC30}" type="presParOf" srcId="{E5ACC412-2FBD-44C2-9121-B3EB973E5C66}" destId="{6898D4C1-54F6-4DA4-9607-F444437C8E6E}" srcOrd="2" destOrd="0" presId="urn:microsoft.com/office/officeart/2016/7/layout/RoundedRectangleTimeline"/>
    <dgm:cxn modelId="{A9CDED32-40A9-4681-998E-34C3D4205E5A}" type="presParOf" srcId="{E5ACC412-2FBD-44C2-9121-B3EB973E5C66}" destId="{D73D486C-1D43-4208-9FD9-CC7C2550C1E8}" srcOrd="3" destOrd="0" presId="urn:microsoft.com/office/officeart/2016/7/layout/RoundedRectangleTimeline"/>
    <dgm:cxn modelId="{DD500D97-82E3-4291-AEFC-BB11144A370A}" type="presParOf" srcId="{E5ACC412-2FBD-44C2-9121-B3EB973E5C66}" destId="{4E7CBB81-AC5E-4EE7-85AC-B9C4581F507F}" srcOrd="4" destOrd="0" presId="urn:microsoft.com/office/officeart/2016/7/layout/RoundedRectangleTimeline"/>
    <dgm:cxn modelId="{98F4C3E3-20C5-4A44-BEE5-9E6A1994D4A9}" type="presParOf" srcId="{EBEA9F54-7364-45F9-829B-BF1EB38AEB12}" destId="{CDBD900D-671A-4B7A-AEE1-255109BAB918}" srcOrd="1" destOrd="0" presId="urn:microsoft.com/office/officeart/2016/7/layout/RoundedRectangleTimeline"/>
    <dgm:cxn modelId="{906CE25D-DEB5-4FF4-B3E7-B535A09C4800}" type="presParOf" srcId="{EBEA9F54-7364-45F9-829B-BF1EB38AEB12}" destId="{53484DED-F74E-4B4E-9E8B-3F206A29DEDD}" srcOrd="2" destOrd="0" presId="urn:microsoft.com/office/officeart/2016/7/layout/RoundedRectangleTimeline"/>
    <dgm:cxn modelId="{C121F15A-106A-4BA1-8EB3-21EE5F076F38}" type="presParOf" srcId="{53484DED-F74E-4B4E-9E8B-3F206A29DEDD}" destId="{C0D22B8F-54BF-4FAE-9F7C-B58FA74468D0}" srcOrd="0" destOrd="0" presId="urn:microsoft.com/office/officeart/2016/7/layout/RoundedRectangleTimeline"/>
    <dgm:cxn modelId="{FCB5CE0B-9A2C-4322-BFF2-92950AB09EDC}" type="presParOf" srcId="{53484DED-F74E-4B4E-9E8B-3F206A29DEDD}" destId="{E1F35975-00CA-4B74-AB7C-CD8812C99AEF}" srcOrd="1" destOrd="0" presId="urn:microsoft.com/office/officeart/2016/7/layout/RoundedRectangleTimeline"/>
    <dgm:cxn modelId="{8E1DD684-43F5-420F-BDC1-6AC747B39489}" type="presParOf" srcId="{53484DED-F74E-4B4E-9E8B-3F206A29DEDD}" destId="{152FB453-AA1C-4C6D-86AE-2A7A4BF73B8B}" srcOrd="2" destOrd="0" presId="urn:microsoft.com/office/officeart/2016/7/layout/RoundedRectangleTimeline"/>
    <dgm:cxn modelId="{1FE8405A-8A3D-49CC-8443-BD7EDEE12D2D}" type="presParOf" srcId="{53484DED-F74E-4B4E-9E8B-3F206A29DEDD}" destId="{BC9CEA29-8429-48CF-B30A-81626D4345E2}" srcOrd="3" destOrd="0" presId="urn:microsoft.com/office/officeart/2016/7/layout/RoundedRectangleTimeline"/>
    <dgm:cxn modelId="{61A8D5D7-F9FB-46B1-9FA0-B816AAA1D2DF}" type="presParOf" srcId="{53484DED-F74E-4B4E-9E8B-3F206A29DEDD}" destId="{F432CF4A-CFEA-4E45-BD59-26AD14D60A5D}" srcOrd="4" destOrd="0" presId="urn:microsoft.com/office/officeart/2016/7/layout/RoundedRectangleTimeline"/>
    <dgm:cxn modelId="{D5ECEB2B-0737-441C-8D3C-9681F5E73DC1}" type="presParOf" srcId="{EBEA9F54-7364-45F9-829B-BF1EB38AEB12}" destId="{54C24B14-3382-4169-9932-5867C1A9873B}" srcOrd="3" destOrd="0" presId="urn:microsoft.com/office/officeart/2016/7/layout/RoundedRectangleTimeline"/>
    <dgm:cxn modelId="{CF6F7C5C-0411-483A-A51D-C5061F50E19E}" type="presParOf" srcId="{EBEA9F54-7364-45F9-829B-BF1EB38AEB12}" destId="{06FAD99D-5FF8-4EBB-A5FB-F041578F76D4}" srcOrd="4" destOrd="0" presId="urn:microsoft.com/office/officeart/2016/7/layout/RoundedRectangleTimeline"/>
    <dgm:cxn modelId="{6DE8BD68-D816-4BB5-B98A-4916CB4E16C2}" type="presParOf" srcId="{06FAD99D-5FF8-4EBB-A5FB-F041578F76D4}" destId="{70073129-181E-4CDA-8814-F1E5000C8C53}" srcOrd="0" destOrd="0" presId="urn:microsoft.com/office/officeart/2016/7/layout/RoundedRectangleTimeline"/>
    <dgm:cxn modelId="{FC7F0BC7-3290-407D-96E2-0249574595BF}" type="presParOf" srcId="{06FAD99D-5FF8-4EBB-A5FB-F041578F76D4}" destId="{5A20FA73-3A21-4484-9105-C650E9C6EB1C}" srcOrd="1" destOrd="0" presId="urn:microsoft.com/office/officeart/2016/7/layout/RoundedRectangleTimeline"/>
    <dgm:cxn modelId="{9EFF1E54-9709-46E0-8DD5-6979BDD49FC7}" type="presParOf" srcId="{06FAD99D-5FF8-4EBB-A5FB-F041578F76D4}" destId="{26F3F9B3-7461-4A61-97B5-AF1F062A6A31}" srcOrd="2" destOrd="0" presId="urn:microsoft.com/office/officeart/2016/7/layout/RoundedRectangleTimeline"/>
    <dgm:cxn modelId="{418CB3FB-CBCA-4137-A09E-CDF1B736ED1D}" type="presParOf" srcId="{06FAD99D-5FF8-4EBB-A5FB-F041578F76D4}" destId="{6AD3676B-B35C-4F1B-B891-E6A623B39C7E}" srcOrd="3" destOrd="0" presId="urn:microsoft.com/office/officeart/2016/7/layout/RoundedRectangleTimeline"/>
    <dgm:cxn modelId="{0F49EE4B-8FEC-4562-A000-799C3B79D0E9}" type="presParOf" srcId="{06FAD99D-5FF8-4EBB-A5FB-F041578F76D4}" destId="{11B4905D-2274-468C-AF2A-5EB9623228BD}" srcOrd="4" destOrd="0" presId="urn:microsoft.com/office/officeart/2016/7/layout/RoundedRectangleTimeline"/>
    <dgm:cxn modelId="{967039AD-4C84-4678-8B8C-2DA21E4046F6}" type="presParOf" srcId="{EBEA9F54-7364-45F9-829B-BF1EB38AEB12}" destId="{BA5551F3-BB68-446A-8242-9B50C869257A}" srcOrd="5" destOrd="0" presId="urn:microsoft.com/office/officeart/2016/7/layout/RoundedRectangleTimeline"/>
    <dgm:cxn modelId="{4259DB30-9CB9-446A-BEBB-F0D0DC2CF7CA}" type="presParOf" srcId="{EBEA9F54-7364-45F9-829B-BF1EB38AEB12}" destId="{7718219C-0C5B-4CAF-A510-792E6E5E41C1}" srcOrd="6" destOrd="0" presId="urn:microsoft.com/office/officeart/2016/7/layout/RoundedRectangleTimeline"/>
    <dgm:cxn modelId="{A0642DD3-4108-4308-ADA5-3CB1376143A9}" type="presParOf" srcId="{7718219C-0C5B-4CAF-A510-792E6E5E41C1}" destId="{FCD37457-9C59-4172-BCA9-F6DD3F8790D5}" srcOrd="0" destOrd="0" presId="urn:microsoft.com/office/officeart/2016/7/layout/RoundedRectangleTimeline"/>
    <dgm:cxn modelId="{1858F90E-D062-4353-990F-7C78AD26B79D}" type="presParOf" srcId="{7718219C-0C5B-4CAF-A510-792E6E5E41C1}" destId="{FDB65D9B-1D75-443C-BEF8-109339A014F9}" srcOrd="1" destOrd="0" presId="urn:microsoft.com/office/officeart/2016/7/layout/RoundedRectangleTimeline"/>
    <dgm:cxn modelId="{B78592F3-E2E2-4E70-8D4E-C472E028C230}" type="presParOf" srcId="{7718219C-0C5B-4CAF-A510-792E6E5E41C1}" destId="{CA5E20EB-82C1-48EB-94ED-CE7DA89B43C2}" srcOrd="2" destOrd="0" presId="urn:microsoft.com/office/officeart/2016/7/layout/RoundedRectangleTimeline"/>
    <dgm:cxn modelId="{3E477D7B-DB26-495D-B262-9494341F0913}" type="presParOf" srcId="{7718219C-0C5B-4CAF-A510-792E6E5E41C1}" destId="{B2DE1D64-24D2-43CD-B852-43FDF8357ACE}" srcOrd="3" destOrd="0" presId="urn:microsoft.com/office/officeart/2016/7/layout/RoundedRectangleTimeline"/>
    <dgm:cxn modelId="{F411EEC1-EA16-47BA-8DFC-4896B731C2F6}" type="presParOf" srcId="{7718219C-0C5B-4CAF-A510-792E6E5E41C1}" destId="{1683A45D-856A-48E0-985B-FE990DF390D0}" srcOrd="4" destOrd="0" presId="urn:microsoft.com/office/officeart/2016/7/layout/RoundedRectangle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71F57E-D542-4163-95B1-92B1B114497F}">
      <dsp:nvSpPr>
        <dsp:cNvPr id="0" name=""/>
        <dsp:cNvSpPr/>
      </dsp:nvSpPr>
      <dsp:spPr>
        <a:xfrm rot="16200000">
          <a:off x="1608733" y="815985"/>
          <a:ext cx="378608" cy="2154108"/>
        </a:xfrm>
        <a:prstGeom prst="round2Same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1">
          <a:noAutofit/>
        </a:bodyPr>
        <a:lstStyle/>
        <a:p>
          <a:pPr lvl="0" algn="ctr" defTabSz="533400">
            <a:lnSpc>
              <a:spcPct val="90000"/>
            </a:lnSpc>
            <a:spcBef>
              <a:spcPct val="0"/>
            </a:spcBef>
            <a:spcAft>
              <a:spcPct val="35000"/>
            </a:spcAft>
          </a:pPr>
          <a:endParaRPr lang="en-US" sz="1200" kern="1200" dirty="0"/>
        </a:p>
      </dsp:txBody>
      <dsp:txXfrm rot="5400000">
        <a:off x="739465" y="1722217"/>
        <a:ext cx="2135626" cy="341644"/>
      </dsp:txXfrm>
    </dsp:sp>
    <dsp:sp modelId="{C0317DA2-D763-4621-9680-990E0F78E293}">
      <dsp:nvSpPr>
        <dsp:cNvPr id="0" name=""/>
        <dsp:cNvSpPr/>
      </dsp:nvSpPr>
      <dsp:spPr>
        <a:xfrm>
          <a:off x="2946" y="0"/>
          <a:ext cx="3590180" cy="1325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213360" numCol="1" spcCol="1270" anchor="b" anchorCtr="1">
          <a:noAutofit/>
        </a:bodyPr>
        <a:lstStyle/>
        <a:p>
          <a:pPr lvl="0" algn="ctr" defTabSz="1244600">
            <a:lnSpc>
              <a:spcPct val="90000"/>
            </a:lnSpc>
            <a:spcBef>
              <a:spcPct val="0"/>
            </a:spcBef>
            <a:spcAft>
              <a:spcPct val="35000"/>
            </a:spcAft>
          </a:pPr>
          <a:r>
            <a:rPr lang="en-US" sz="2800" kern="1200" dirty="0"/>
            <a:t>Introduction </a:t>
          </a:r>
        </a:p>
      </dsp:txBody>
      <dsp:txXfrm>
        <a:off x="2946" y="0"/>
        <a:ext cx="3590180" cy="1325128"/>
      </dsp:txXfrm>
    </dsp:sp>
    <dsp:sp modelId="{6898D4C1-54F6-4DA4-9607-F444437C8E6E}">
      <dsp:nvSpPr>
        <dsp:cNvPr id="0" name=""/>
        <dsp:cNvSpPr/>
      </dsp:nvSpPr>
      <dsp:spPr>
        <a:xfrm>
          <a:off x="1798037" y="1400849"/>
          <a:ext cx="0" cy="302886"/>
        </a:xfrm>
        <a:prstGeom prst="line">
          <a:avLst/>
        </a:prstGeom>
        <a:noFill/>
        <a:ln w="12700" cap="flat" cmpd="sng" algn="ctr">
          <a:solidFill>
            <a:schemeClr val="accent1">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D73D486C-1D43-4208-9FD9-CC7C2550C1E8}">
      <dsp:nvSpPr>
        <dsp:cNvPr id="0" name=""/>
        <dsp:cNvSpPr/>
      </dsp:nvSpPr>
      <dsp:spPr>
        <a:xfrm>
          <a:off x="1760176" y="1325128"/>
          <a:ext cx="75721" cy="75721"/>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D22B8F-54BF-4FAE-9F7C-B58FA74468D0}">
      <dsp:nvSpPr>
        <dsp:cNvPr id="0" name=""/>
        <dsp:cNvSpPr/>
      </dsp:nvSpPr>
      <dsp:spPr>
        <a:xfrm>
          <a:off x="2875414" y="1703735"/>
          <a:ext cx="2154108" cy="37860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1">
          <a:noAutofit/>
        </a:bodyPr>
        <a:lstStyle/>
        <a:p>
          <a:pPr lvl="0" algn="ctr" defTabSz="1244600">
            <a:lnSpc>
              <a:spcPct val="90000"/>
            </a:lnSpc>
            <a:spcBef>
              <a:spcPct val="0"/>
            </a:spcBef>
            <a:spcAft>
              <a:spcPct val="35000"/>
            </a:spcAft>
          </a:pPr>
          <a:endParaRPr lang="en-US" sz="2800" kern="1200" dirty="0"/>
        </a:p>
      </dsp:txBody>
      <dsp:txXfrm>
        <a:off x="2875414" y="1703735"/>
        <a:ext cx="2154108" cy="378608"/>
      </dsp:txXfrm>
    </dsp:sp>
    <dsp:sp modelId="{E1F35975-00CA-4B74-AB7C-CD8812C99AEF}">
      <dsp:nvSpPr>
        <dsp:cNvPr id="0" name=""/>
        <dsp:cNvSpPr/>
      </dsp:nvSpPr>
      <dsp:spPr>
        <a:xfrm>
          <a:off x="2157055" y="2460952"/>
          <a:ext cx="3590180" cy="1325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13360" rIns="0" bIns="0" numCol="1" spcCol="1270" anchor="t" anchorCtr="1">
          <a:noAutofit/>
        </a:bodyPr>
        <a:lstStyle/>
        <a:p>
          <a:pPr lvl="0" algn="ctr" defTabSz="1244600">
            <a:lnSpc>
              <a:spcPct val="90000"/>
            </a:lnSpc>
            <a:spcBef>
              <a:spcPct val="0"/>
            </a:spcBef>
            <a:spcAft>
              <a:spcPct val="35000"/>
            </a:spcAft>
          </a:pPr>
          <a:r>
            <a:rPr lang="en-US" sz="2800" kern="1200" dirty="0"/>
            <a:t>The word’s meaning </a:t>
          </a:r>
        </a:p>
      </dsp:txBody>
      <dsp:txXfrm>
        <a:off x="2157055" y="2460952"/>
        <a:ext cx="3590180" cy="1325128"/>
      </dsp:txXfrm>
    </dsp:sp>
    <dsp:sp modelId="{152FB453-AA1C-4C6D-86AE-2A7A4BF73B8B}">
      <dsp:nvSpPr>
        <dsp:cNvPr id="0" name=""/>
        <dsp:cNvSpPr/>
      </dsp:nvSpPr>
      <dsp:spPr>
        <a:xfrm>
          <a:off x="3952145" y="2082343"/>
          <a:ext cx="0" cy="302886"/>
        </a:xfrm>
        <a:prstGeom prst="line">
          <a:avLst/>
        </a:prstGeom>
        <a:noFill/>
        <a:ln w="12700" cap="flat" cmpd="sng" algn="ctr">
          <a:solidFill>
            <a:schemeClr val="accent1">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BC9CEA29-8429-48CF-B30A-81626D4345E2}">
      <dsp:nvSpPr>
        <dsp:cNvPr id="0" name=""/>
        <dsp:cNvSpPr/>
      </dsp:nvSpPr>
      <dsp:spPr>
        <a:xfrm>
          <a:off x="3914284" y="2385230"/>
          <a:ext cx="75721" cy="75721"/>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073129-181E-4CDA-8814-F1E5000C8C53}">
      <dsp:nvSpPr>
        <dsp:cNvPr id="0" name=""/>
        <dsp:cNvSpPr/>
      </dsp:nvSpPr>
      <dsp:spPr>
        <a:xfrm>
          <a:off x="5029199" y="1703736"/>
          <a:ext cx="2154108" cy="37860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1">
          <a:noAutofit/>
        </a:bodyPr>
        <a:lstStyle/>
        <a:p>
          <a:pPr lvl="0" algn="ctr" defTabSz="1244600">
            <a:lnSpc>
              <a:spcPct val="90000"/>
            </a:lnSpc>
            <a:spcBef>
              <a:spcPct val="0"/>
            </a:spcBef>
            <a:spcAft>
              <a:spcPct val="35000"/>
            </a:spcAft>
          </a:pPr>
          <a:endParaRPr lang="en-US" sz="2800" kern="1200" dirty="0"/>
        </a:p>
      </dsp:txBody>
      <dsp:txXfrm>
        <a:off x="5029199" y="1703736"/>
        <a:ext cx="2154108" cy="378608"/>
      </dsp:txXfrm>
    </dsp:sp>
    <dsp:sp modelId="{5A20FA73-3A21-4484-9105-C650E9C6EB1C}">
      <dsp:nvSpPr>
        <dsp:cNvPr id="0" name=""/>
        <dsp:cNvSpPr/>
      </dsp:nvSpPr>
      <dsp:spPr>
        <a:xfrm>
          <a:off x="4311163" y="0"/>
          <a:ext cx="3590180" cy="1325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213360" numCol="1" spcCol="1270" anchor="b" anchorCtr="1">
          <a:noAutofit/>
        </a:bodyPr>
        <a:lstStyle/>
        <a:p>
          <a:pPr lvl="0" algn="ctr" defTabSz="1244600">
            <a:lnSpc>
              <a:spcPct val="90000"/>
            </a:lnSpc>
            <a:spcBef>
              <a:spcPct val="0"/>
            </a:spcBef>
            <a:spcAft>
              <a:spcPct val="35000"/>
            </a:spcAft>
          </a:pPr>
          <a:r>
            <a:rPr lang="en-US" sz="2800" kern="1200" dirty="0"/>
            <a:t>Conclusion </a:t>
          </a:r>
        </a:p>
      </dsp:txBody>
      <dsp:txXfrm>
        <a:off x="4311163" y="0"/>
        <a:ext cx="3590180" cy="1325128"/>
      </dsp:txXfrm>
    </dsp:sp>
    <dsp:sp modelId="{26F3F9B3-7461-4A61-97B5-AF1F062A6A31}">
      <dsp:nvSpPr>
        <dsp:cNvPr id="0" name=""/>
        <dsp:cNvSpPr/>
      </dsp:nvSpPr>
      <dsp:spPr>
        <a:xfrm>
          <a:off x="6106254" y="1400849"/>
          <a:ext cx="0" cy="302886"/>
        </a:xfrm>
        <a:prstGeom prst="line">
          <a:avLst/>
        </a:prstGeom>
        <a:noFill/>
        <a:ln w="12700" cap="flat" cmpd="sng" algn="ctr">
          <a:solidFill>
            <a:schemeClr val="accent1">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6AD3676B-B35C-4F1B-B891-E6A623B39C7E}">
      <dsp:nvSpPr>
        <dsp:cNvPr id="0" name=""/>
        <dsp:cNvSpPr/>
      </dsp:nvSpPr>
      <dsp:spPr>
        <a:xfrm>
          <a:off x="6068393" y="1325128"/>
          <a:ext cx="75721" cy="75721"/>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D37457-9C59-4172-BCA9-F6DD3F8790D5}">
      <dsp:nvSpPr>
        <dsp:cNvPr id="0" name=""/>
        <dsp:cNvSpPr/>
      </dsp:nvSpPr>
      <dsp:spPr>
        <a:xfrm rot="5400000">
          <a:off x="8090919" y="815985"/>
          <a:ext cx="378608" cy="2154108"/>
        </a:xfrm>
        <a:prstGeom prst="round2Same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1">
          <a:noAutofit/>
        </a:bodyPr>
        <a:lstStyle/>
        <a:p>
          <a:pPr lvl="0" algn="ctr" defTabSz="1244600">
            <a:lnSpc>
              <a:spcPct val="90000"/>
            </a:lnSpc>
            <a:spcBef>
              <a:spcPct val="0"/>
            </a:spcBef>
            <a:spcAft>
              <a:spcPct val="35000"/>
            </a:spcAft>
          </a:pPr>
          <a:endParaRPr lang="en-US" sz="2800" kern="1200" dirty="0"/>
        </a:p>
      </dsp:txBody>
      <dsp:txXfrm rot="-5400000">
        <a:off x="7203169" y="1722217"/>
        <a:ext cx="2135626" cy="341644"/>
      </dsp:txXfrm>
    </dsp:sp>
    <dsp:sp modelId="{FDB65D9B-1D75-443C-BEF8-109339A014F9}">
      <dsp:nvSpPr>
        <dsp:cNvPr id="0" name=""/>
        <dsp:cNvSpPr/>
      </dsp:nvSpPr>
      <dsp:spPr>
        <a:xfrm>
          <a:off x="6465272" y="2460952"/>
          <a:ext cx="3590180" cy="1325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13360" rIns="0" bIns="0" numCol="1" spcCol="1270" anchor="t" anchorCtr="1">
          <a:noAutofit/>
        </a:bodyPr>
        <a:lstStyle/>
        <a:p>
          <a:pPr lvl="0" algn="ctr" defTabSz="1244600">
            <a:lnSpc>
              <a:spcPct val="90000"/>
            </a:lnSpc>
            <a:spcBef>
              <a:spcPct val="0"/>
            </a:spcBef>
            <a:spcAft>
              <a:spcPct val="35000"/>
            </a:spcAft>
          </a:pPr>
          <a:r>
            <a:rPr lang="en-US" sz="2800" kern="1200" dirty="0"/>
            <a:t>References </a:t>
          </a:r>
        </a:p>
      </dsp:txBody>
      <dsp:txXfrm>
        <a:off x="6465272" y="2460952"/>
        <a:ext cx="3590180" cy="1325128"/>
      </dsp:txXfrm>
    </dsp:sp>
    <dsp:sp modelId="{CA5E20EB-82C1-48EB-94ED-CE7DA89B43C2}">
      <dsp:nvSpPr>
        <dsp:cNvPr id="0" name=""/>
        <dsp:cNvSpPr/>
      </dsp:nvSpPr>
      <dsp:spPr>
        <a:xfrm>
          <a:off x="8260362" y="2082343"/>
          <a:ext cx="0" cy="302886"/>
        </a:xfrm>
        <a:prstGeom prst="line">
          <a:avLst/>
        </a:prstGeom>
        <a:noFill/>
        <a:ln w="12700" cap="flat" cmpd="sng" algn="ctr">
          <a:solidFill>
            <a:schemeClr val="accent1">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B2DE1D64-24D2-43CD-B852-43FDF8357ACE}">
      <dsp:nvSpPr>
        <dsp:cNvPr id="0" name=""/>
        <dsp:cNvSpPr/>
      </dsp:nvSpPr>
      <dsp:spPr>
        <a:xfrm>
          <a:off x="8222501" y="2385230"/>
          <a:ext cx="75721" cy="75721"/>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RoundedRectangleTimeline">
  <dgm:title val="Rounded Rectangle Timeline"/>
  <dgm:desc val="Use to show a list of events in chronological order. An invisible box contains the description while the date is shown in rectangles, except for the first and last node where the corners of the rectangle are rounded. It can display large amount of text and long descriptive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val="18"/>
      <dgm:constr type="primFontSz" for="des" forName="Childtext" val="18"/>
      <dgm:constr type="primFontSz" for="des" forName="Childtext" refType="primFontSz" refFor="des" refForName="parent" op="lte"/>
      <dgm:constr type="w" for="ch" forName="composite" refType="w"/>
      <dgm:constr type="h" for="ch" forName="composite" refType="h"/>
      <dgm:constr type="w" for="ch" forName="spaceBetweenRectangles" refType="w" refFor="ch" refForName="composite" fact="-0.4"/>
      <dgm:constr type="w" for="ch" ptType="sibTrans" op="equ"/>
      <dgm:constr type="primFontSz" for="des" forName="parent" op="equ"/>
      <dgm:constr type="primFontSz" for="des" forName="Childtext" op="equ"/>
      <dgm:constr type="primFontSz" for="des" forName="parent1" val="18"/>
      <dgm:constr type="primFontSz" for="des" forName="Childtext1" val="18"/>
      <dgm:constr type="primFontSz" for="des" forName="Childtext1" refType="primFontSz" refFor="des" refForName="parent1" op="lte"/>
      <dgm:constr type="w" for="ch" forName="composite1" refType="w"/>
      <dgm:constr type="h" for="ch" forName="composite1" refType="h"/>
      <dgm:constr type="w" for="ch" forName="spaceBetweenRectangles1" refType="w" refFor="ch" refForName="composite1" fact="-0.4"/>
      <dgm:constr type="primFontSz" for="des" forName="parent1" op="equ"/>
      <dgm:constr type="primFontSz" for="des" forName="Childtext1" op="equ"/>
    </dgm:constrLst>
    <dgm:choose name="layoutByNodeCnt">
      <dgm:if name="twoOrLessNodes" axis="ch" ptType="node" func="cnt" op="lte" val="2">
        <dgm:forEach name="nodesForEach" axis="ch" ptType="node">
          <dgm:layoutNode name="composite">
            <dgm:alg type="composite"/>
            <dgm:shape xmlns:r="http://schemas.openxmlformats.org/officeDocument/2006/relationships" r:blip="">
              <dgm:adjLst/>
            </dgm:shape>
            <dgm:choose name="casesForFirstAndLastNode1">
              <dgm:if name="startNode1" axis="self" ptType="node" func="pos" op="equ" val="1">
                <dgm:choose name="removeLineWhenOnlyOneNode1">
                  <dgm:if name="ifOnlyOneNode1" axis="followSib" ptType="node" func="cnt" op="equ" val="0">
                    <dgm:constrLst>
                      <dgm:constr type="w" for="ch" forName="parent" refType="w" fact="0.95"/>
                      <dgm:constr type="l" for="ch" forName="parent" refType="w" fact="0.025"/>
                      <dgm:constr type="t" for="ch" forName="parent" refType="h" fact="0.45"/>
                      <dgm:constr type="h" for="ch" forName="parent" refType="h" fact="0.1"/>
                      <dgm:constr type="l" for="ch" forName="Childtext" refType="w" fact="0.025"/>
                      <dgm:constr type="w" for="ch" forName="Childtext" refType="w" fact="0.95"/>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if>
                  <dgm:else name="ifMoreThanOne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else>
                </dgm:choose>
              </dgm:if>
              <dgm:else name="notStart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t" for="ch" forName="Childtext" refType="h" fact="0.65"/>
                  <dgm:constr type="w" for="ch" forName="ConnectLine"/>
                  <dgm:constr type="h" for="ch" forName="ConnectLine" refType="h" fact="0.08"/>
                  <dgm:constr type="t" for="ch" forName="ConnectLine" refType="h" fact="0.55"/>
                  <dgm:constr type="ctrX" for="ch" forName="ConnectLine" refType="w" fact="0.5"/>
                  <dgm:constr type="w" for="ch" forName="ConnectLineEnd" refType="h" fact="0.02"/>
                  <dgm:constr type="h" for="ch" forName="ConnectLineEnd" refType="h" fact="0.02"/>
                  <dgm:constr type="b" for="ch" forName="ConnectLineEnd" refType="h" fact="0.65"/>
                  <dgm:constr type="ctrX" for="ch" forName="ConnectLineEnd" refType="w" fact="0.5"/>
                  <dgm:constr type="w" for="ch" forName="EmptyPane" refType="w"/>
                  <dgm:constr type="h" for="ch" forName="EmptyPane" refType="h" fact="0.45"/>
                </dgm:constrLst>
              </dgm:else>
            </dgm:choose>
            <dgm:layoutNode name="parent"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oundRect" r:blip="">
                        <dgm:adjLst/>
                      </dgm:shape>
                    </dgm:if>
                    <dgm:else name="ifMoreThanOneNode">
                      <dgm:choose name="Name18">
                        <dgm:if name="Name19" func="var" arg="dir" op="equ" val="norm">
                          <dgm:shape xmlns:r="http://schemas.openxmlformats.org/officeDocument/2006/relationships" rot="-90" type="round2SameRect" r:blip="">
                            <dgm:adjLst/>
                          </dgm:shape>
                        </dgm:if>
                        <dgm:else name="Name20">
                          <dgm:shape xmlns:r="http://schemas.openxmlformats.org/officeDocument/2006/relationships" rot="90" type="round2SameRect" r:blip="">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90" type="round2SameRect" r:blip="">
                            <dgm:adjLst/>
                          </dgm:shape>
                        </dgm:if>
                        <dgm:else name="Name26">
                          <dgm:shape xmlns:r="http://schemas.openxmlformats.org/officeDocument/2006/relationships" rot="-90" type="round2SameRect" r:blip="">
                            <dgm:adjLst/>
                          </dgm:shape>
                        </dgm:else>
                      </dgm:choose>
                    </dgm:if>
                    <dgm:else name="Name27">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 styleLbl="revTx">
              <dgm:varLst>
                <dgm:bulletEnabled val="1"/>
              </dgm:varLst>
              <dgm:choose name="casesForTxtDirLogic">
                <dgm:if name="Name77"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 styleLbl="sibTrans1D1">
              <dgm:alg type="sp"/>
              <dgm:shape xmlns:r="http://schemas.openxmlformats.org/officeDocument/2006/relationships" type="line" r:blip="">
                <dgm:adjLst/>
                <dgm:extLst>
                  <a:ext uri="{B698B0E9-8C71-41B9-8309-B3DCBF30829C}">
                    <dgm1612:spPr xmlns="" xmlns:dgm1612="http://schemas.microsoft.com/office/drawing/2016/12/diagram">
                      <a:ln>
                        <a:prstDash val="dash"/>
                      </a:ln>
                    </dgm1612:spPr>
                  </a:ext>
                </dgm:extLst>
              </dgm:shape>
              <dgm:presOf/>
              <dgm:constrLst/>
            </dgm:layoutNode>
            <dgm:layoutNode name="ConnectLineEnd" styleLbl="lnNode1">
              <dgm:alg type="sp"/>
              <dgm:shape xmlns:r="http://schemas.openxmlformats.org/officeDocument/2006/relationships" type="ellipse" r:blip="">
                <dgm:adjLst/>
              </dgm:shape>
              <dgm:presOf/>
              <dgm:constrLst/>
            </dgm:layoutNode>
            <dgm:layoutNode name="EmptyPane">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if>
      <dgm:else name="moreThanTwoNodes">
        <dgm:forEach name="nodesForEach1" axis="ch" ptType="node">
          <dgm:layoutNode name="composite1">
            <dgm:alg type="composite"/>
            <dgm:shape xmlns:r="http://schemas.openxmlformats.org/officeDocument/2006/relationships" r:blip="">
              <dgm:adjLst/>
            </dgm:shape>
            <dgm:choose name="casesForSnakingLogic21">
              <dgm:if name="oddNode21" axis="self" ptType="node" func="posOdd" op="equ" val="1">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w" for="ch" forName="ConnectLine1"/>
                  <dgm:constr type="h" for="ch" forName="ConnectLine1" refType="h" fact="0.08"/>
                  <dgm:constr type="t" for="ch" forName="ConnectLine1" refType="h" fact="0.37"/>
                  <dgm:constr type="ctrX" for="ch" forName="ConnectLine1" refType="w" fact="0.5"/>
                  <dgm:constr type="w" for="ch" forName="ConnectLineEnd1" refType="h" fact="0.02"/>
                  <dgm:constr type="h" for="ch" forName="ConnectLineEnd1" refType="h" fact="0.02"/>
                  <dgm:constr type="t" for="ch" forName="ConnectLineEnd1" refType="h" fact="0.35"/>
                  <dgm:constr type="ctrX" for="ch" forName="ConnectLineEnd1" refType="w" fact="0.5"/>
                  <dgm:constr type="w" for="ch" forName="EmptyPane1" refType="w"/>
                  <dgm:constr type="t" for="ch" forName="EmptyPane1" refType="h" fact="0.55"/>
                  <dgm:constr type="h" for="ch" forName="EmptyPane1" refType="h" fact="0.45"/>
                </dgm:constrLst>
              </dgm:if>
              <dgm:else name="evenNode2">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t" for="ch" forName="Childtext1" refType="h" fact="0.65"/>
                  <dgm:constr type="w" for="ch" forName="ConnectLine1"/>
                  <dgm:constr type="h" for="ch" forName="ConnectLine1" refType="h" fact="0.08"/>
                  <dgm:constr type="t" for="ch" forName="ConnectLine1" refType="h" fact="0.55"/>
                  <dgm:constr type="ctrX" for="ch" forName="ConnectLine1" refType="w" fact="0.5"/>
                  <dgm:constr type="w" for="ch" forName="ConnectLineEnd1" refType="h" fact="0.02"/>
                  <dgm:constr type="h" for="ch" forName="ConnectLineEnd1" refType="h" fact="0.02"/>
                  <dgm:constr type="b" for="ch" forName="ConnectLineEnd1" refType="h" fact="0.65"/>
                  <dgm:constr type="ctrX" for="ch" forName="ConnectLineEnd1" refType="w" fact="0.5"/>
                  <dgm:constr type="w" for="ch" forName="EmptyPane1" refType="w"/>
                  <dgm:constr type="h" for="ch" forName="EmptyPane1" refType="h" fact="0.45"/>
                </dgm:constrLst>
              </dgm:else>
            </dgm:choose>
            <dgm:layoutNode name="parent1"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12">
                <dgm:if name="startNode12" axis="self" ptType="node" func="pos" op="equ" val="1">
                  <dgm:choose name="removeLineWhenOnlyOneNode12">
                    <dgm:if name="ifOnlyOneNode12" axis="followSib" ptType="node" func="cnt" op="equ" val="0">
                      <dgm:shape xmlns:r="http://schemas.openxmlformats.org/officeDocument/2006/relationships" type="roundRect" r:blip="">
                        <dgm:adjLst/>
                      </dgm:shape>
                    </dgm:if>
                    <dgm:else name="ifMoreThanOneNode12">
                      <dgm:choose name="Name181">
                        <dgm:if name="Name191" func="var" arg="dir" op="equ" val="norm">
                          <dgm:shape xmlns:r="http://schemas.openxmlformats.org/officeDocument/2006/relationships" rot="-90" type="round2SameRect" r:blip="">
                            <dgm:adjLst/>
                          </dgm:shape>
                        </dgm:if>
                        <dgm:else name="Name201">
                          <dgm:shape xmlns:r="http://schemas.openxmlformats.org/officeDocument/2006/relationships" rot="90" type="round2SameRect" r:blip="">
                            <dgm:adjLst/>
                          </dgm:shape>
                        </dgm:else>
                      </dgm:choose>
                    </dgm:else>
                  </dgm:choose>
                </dgm:if>
                <dgm:else name="notStartNode12">
                  <dgm:choose name="Name221">
                    <dgm:if name="Name231" axis="self" ptType="node" func="revPos" op="equ" val="1">
                      <dgm:choose name="Name241">
                        <dgm:if name="Name251" func="var" arg="dir" op="equ" val="norm">
                          <dgm:shape xmlns:r="http://schemas.openxmlformats.org/officeDocument/2006/relationships" rot="90" type="round2SameRect" r:blip="">
                            <dgm:adjLst/>
                          </dgm:shape>
                        </dgm:if>
                        <dgm:else name="Name261">
                          <dgm:shape xmlns:r="http://schemas.openxmlformats.org/officeDocument/2006/relationships" rot="-90" type="round2SameRect" r:blip="">
                            <dgm:adjLst/>
                          </dgm:shape>
                        </dgm:else>
                      </dgm:choose>
                    </dgm:if>
                    <dgm:else name="Name271">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dgm:varLst>
                <dgm:bulletEnabled val="1"/>
              </dgm:varLst>
              <dgm:choose name="casesForTxtDirLogic1">
                <dgm:if name="Name771"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1">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1" styleLbl="sibTrans1D1">
              <dgm:alg type="sp"/>
              <dgm:shape xmlns:r="http://schemas.openxmlformats.org/officeDocument/2006/relationships" type="line" r:blip="">
                <dgm:adjLst/>
                <dgm:extLst>
                  <a:ext uri="{B698B0E9-8C71-41B9-8309-B3DCBF30829C}">
                    <dgm1612:spPr xmlns="" xmlns:dgm1612="http://schemas.microsoft.com/office/drawing/2016/12/diagram">
                      <a:ln>
                        <a:prstDash val="dash"/>
                      </a:ln>
                    </dgm1612:spPr>
                  </a:ext>
                </dgm:extLst>
              </dgm:shape>
              <dgm:presOf/>
              <dgm:constrLst/>
            </dgm:layoutNode>
            <dgm:layoutNode name="ConnectLineEnd1" styleLbl="lnNode1">
              <dgm:alg type="sp"/>
              <dgm:shape xmlns:r="http://schemas.openxmlformats.org/officeDocument/2006/relationships" type="ellipse" r:blip="">
                <dgm:adjLst/>
              </dgm:shape>
              <dgm:presOf/>
              <dgm:constrLst/>
            </dgm:layoutNode>
            <dgm:layoutNode name="EmptyPane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F595604-D2C4-4EFB-9051-246706A1781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C5DD8AF2-0662-4528-BC60-E422BEB3E3D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CDEF8-38E3-4209-9AC4-59FC0276AE12}" type="datetimeFigureOut">
              <a:rPr lang="en-US" smtClean="0"/>
              <a:t>11/18/2021</a:t>
            </a:fld>
            <a:endParaRPr lang="en-US"/>
          </a:p>
        </p:txBody>
      </p:sp>
      <p:sp>
        <p:nvSpPr>
          <p:cNvPr id="4" name="Footer Placeholder 3">
            <a:extLst>
              <a:ext uri="{FF2B5EF4-FFF2-40B4-BE49-F238E27FC236}">
                <a16:creationId xmlns:a16="http://schemas.microsoft.com/office/drawing/2014/main" id="{D14D3E1E-C8A2-44B2-9B28-E0F4617360B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3EF493B-2B04-4B78-9DD3-02D92EC401A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29F3D2-24EA-4CF0-91EA-70F1B7BA9D2E}" type="slidenum">
              <a:rPr lang="en-US" smtClean="0"/>
              <a:t>‹#›</a:t>
            </a:fld>
            <a:endParaRPr lang="en-US"/>
          </a:p>
        </p:txBody>
      </p:sp>
    </p:spTree>
    <p:extLst>
      <p:ext uri="{BB962C8B-B14F-4D97-AF65-F5344CB8AC3E}">
        <p14:creationId xmlns:p14="http://schemas.microsoft.com/office/powerpoint/2010/main" val="29201755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842339-D2D2-4115-A8C6-EA37B94E3902}" type="datetimeFigureOut">
              <a:rPr lang="en-US" smtClean="0"/>
              <a:t>11/18/2021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A65235-7C6A-4B8B-BA4C-B75A10B5835C}" type="slidenum">
              <a:rPr lang="en-US" smtClean="0"/>
              <a:t>‹#›</a:t>
            </a:fld>
            <a:endParaRPr lang="en-US"/>
          </a:p>
        </p:txBody>
      </p:sp>
    </p:spTree>
    <p:extLst>
      <p:ext uri="{BB962C8B-B14F-4D97-AF65-F5344CB8AC3E}">
        <p14:creationId xmlns:p14="http://schemas.microsoft.com/office/powerpoint/2010/main" val="171109518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07FCDC82-A485-4DB0-A2CA-649A1ADF24F9}" type="datetime1">
              <a:rPr lang="en-US" smtClean="0"/>
              <a:t>11/18/2021</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7225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D33192EB-9201-4E61-AA36-F94811744ADE}" type="datetime1">
              <a:rPr lang="en-US" smtClean="0"/>
              <a:t>11/18/2021</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5201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FA2C6FC7-2F97-477F-B942-765ADAEB991A}" type="datetime1">
              <a:rPr lang="en-US" smtClean="0"/>
              <a:t>11/18/2021</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70401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1EB7C2F7-0AD0-4DC9-A977-542DD9285DB7}" type="datetime1">
              <a:rPr lang="en-US" smtClean="0"/>
              <a:t>11/18/2021</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52231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6C9A7E45-CC05-4262-803E-A8108E55D6FE}" type="datetime1">
              <a:rPr lang="en-US" smtClean="0"/>
              <a:t>11/18/2021</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16775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023E7696-9920-4A4B-9D93-503ACC581663}" type="datetime1">
              <a:rPr lang="en-US" smtClean="0"/>
              <a:t>11/18/2021</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42260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117EAC7E-D063-4560-8F10-4A9B426FE09B}" type="datetime1">
              <a:rPr lang="en-US" smtClean="0"/>
              <a:t>11/18/2021</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40723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BD5B26E8-B0A5-42D0-8873-FBA54E8923F5}" type="datetime1">
              <a:rPr lang="en-US" smtClean="0"/>
              <a:t>11/18/2021</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411850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35343AD2-4186-48B4-A79C-DC7DB3EE447C}" type="datetime1">
              <a:rPr lang="en-US" smtClean="0"/>
              <a:t>11/18/2021</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84398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11482FEA-ECAE-4A4F-A3DE-0EBE56D0091C}" type="datetime1">
              <a:rPr lang="en-US" smtClean="0"/>
              <a:t>11/18/2021</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070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omar_2897@gmail.com" TargetMode="External"/><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iep.utm.edu/concept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efinitions.net/definition/concep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definitions.net/definition/concept" TargetMode="External"/><Relationship Id="rId2" Type="http://schemas.openxmlformats.org/officeDocument/2006/relationships/hyperlink" Target="https://iep.utm.edu/concept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A9286AD2-18A9-4868-A4E3-7A2097A2081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F0502020204030204"/>
              <a:ea typeface="+mn-ea"/>
              <a:cs typeface="+mn-cs"/>
            </a:endParaRPr>
          </a:p>
        </p:txBody>
      </p:sp>
      <p:sp>
        <p:nvSpPr>
          <p:cNvPr id="2" name="Title 1">
            <a:extLst>
              <a:ext uri="{FF2B5EF4-FFF2-40B4-BE49-F238E27FC236}">
                <a16:creationId xmlns:a16="http://schemas.microsoft.com/office/drawing/2014/main" id="{4010AF38-26DF-48B3-952C-4A9091D6863C}"/>
              </a:ext>
            </a:extLst>
          </p:cNvPr>
          <p:cNvSpPr>
            <a:spLocks noGrp="1"/>
          </p:cNvSpPr>
          <p:nvPr>
            <p:ph type="ctrTitle"/>
          </p:nvPr>
        </p:nvSpPr>
        <p:spPr>
          <a:xfrm>
            <a:off x="574096" y="2155163"/>
            <a:ext cx="6253317" cy="2331723"/>
          </a:xfrm>
        </p:spPr>
        <p:txBody>
          <a:bodyPr>
            <a:normAutofit/>
          </a:bodyPr>
          <a:lstStyle/>
          <a:p>
            <a:r>
              <a:rPr lang="en-US" sz="6600" dirty="0"/>
              <a:t>Defining the word “concept”</a:t>
            </a:r>
          </a:p>
        </p:txBody>
      </p:sp>
      <p:sp>
        <p:nvSpPr>
          <p:cNvPr id="3" name="Subtitle 2">
            <a:extLst>
              <a:ext uri="{FF2B5EF4-FFF2-40B4-BE49-F238E27FC236}">
                <a16:creationId xmlns:a16="http://schemas.microsoft.com/office/drawing/2014/main" id="{37FC2D8F-56D2-4ADF-B439-0E09E7C37894}"/>
              </a:ext>
            </a:extLst>
          </p:cNvPr>
          <p:cNvSpPr>
            <a:spLocks noGrp="1"/>
          </p:cNvSpPr>
          <p:nvPr>
            <p:ph type="subTitle" idx="1"/>
          </p:nvPr>
        </p:nvSpPr>
        <p:spPr>
          <a:xfrm>
            <a:off x="643670" y="4952998"/>
            <a:ext cx="6269347" cy="1546159"/>
          </a:xfrm>
        </p:spPr>
        <p:txBody>
          <a:bodyPr>
            <a:normAutofit lnSpcReduction="10000"/>
          </a:bodyPr>
          <a:lstStyle/>
          <a:p>
            <a:r>
              <a:rPr lang="en-US" sz="2400" dirty="0">
                <a:solidFill>
                  <a:schemeClr val="tx1">
                    <a:lumMod val="85000"/>
                    <a:lumOff val="15000"/>
                  </a:schemeClr>
                </a:solidFill>
              </a:rPr>
              <a:t>By: </a:t>
            </a:r>
            <a:r>
              <a:rPr lang="en-US" sz="2400" dirty="0" err="1">
                <a:solidFill>
                  <a:schemeClr val="tx1">
                    <a:lumMod val="85000"/>
                    <a:lumOff val="15000"/>
                  </a:schemeClr>
                </a:solidFill>
              </a:rPr>
              <a:t>omar</a:t>
            </a:r>
            <a:r>
              <a:rPr lang="en-US" sz="2400" dirty="0">
                <a:solidFill>
                  <a:schemeClr val="tx1">
                    <a:lumMod val="85000"/>
                    <a:lumOff val="15000"/>
                  </a:schemeClr>
                </a:solidFill>
              </a:rPr>
              <a:t> </a:t>
            </a:r>
            <a:r>
              <a:rPr lang="en-US" sz="2400" dirty="0" err="1">
                <a:solidFill>
                  <a:schemeClr val="tx1">
                    <a:lumMod val="85000"/>
                    <a:lumOff val="15000"/>
                  </a:schemeClr>
                </a:solidFill>
              </a:rPr>
              <a:t>binomran</a:t>
            </a:r>
            <a:endParaRPr lang="en-US" sz="2400" dirty="0">
              <a:solidFill>
                <a:schemeClr val="tx1">
                  <a:lumMod val="85000"/>
                  <a:lumOff val="15000"/>
                </a:schemeClr>
              </a:solidFill>
            </a:endParaRPr>
          </a:p>
          <a:p>
            <a:r>
              <a:rPr lang="en-US" sz="2400" dirty="0">
                <a:solidFill>
                  <a:schemeClr val="tx1">
                    <a:lumMod val="85000"/>
                    <a:lumOff val="15000"/>
                  </a:schemeClr>
                </a:solidFill>
              </a:rPr>
              <a:t>email: </a:t>
            </a:r>
            <a:r>
              <a:rPr lang="en-US" sz="2400" dirty="0">
                <a:solidFill>
                  <a:schemeClr val="tx1">
                    <a:lumMod val="85000"/>
                    <a:lumOff val="15000"/>
                  </a:schemeClr>
                </a:solidFill>
                <a:hlinkClick r:id="rId3"/>
              </a:rPr>
              <a:t>omar_2897@gmail.com</a:t>
            </a:r>
            <a:r>
              <a:rPr lang="en-US" sz="2400" dirty="0">
                <a:solidFill>
                  <a:schemeClr val="tx1">
                    <a:lumMod val="85000"/>
                    <a:lumOff val="15000"/>
                  </a:schemeClr>
                </a:solidFill>
              </a:rPr>
              <a:t> </a:t>
            </a:r>
          </a:p>
          <a:p>
            <a:r>
              <a:rPr lang="en-US" sz="2400" dirty="0">
                <a:solidFill>
                  <a:schemeClr val="tx1">
                    <a:lumMod val="85000"/>
                    <a:lumOff val="15000"/>
                  </a:schemeClr>
                </a:solidFill>
              </a:rPr>
              <a:t>Date: 2021/</a:t>
            </a:r>
            <a:r>
              <a:rPr lang="en-US" dirty="0">
                <a:solidFill>
                  <a:schemeClr val="tx1">
                    <a:lumMod val="85000"/>
                    <a:lumOff val="15000"/>
                  </a:schemeClr>
                </a:solidFill>
              </a:rPr>
              <a:t>10/25</a:t>
            </a:r>
            <a:endParaRPr lang="en-US" sz="2400" dirty="0">
              <a:solidFill>
                <a:schemeClr val="tx1">
                  <a:lumMod val="85000"/>
                  <a:lumOff val="15000"/>
                </a:schemeClr>
              </a:solidFill>
            </a:endParaRPr>
          </a:p>
        </p:txBody>
      </p:sp>
      <p:cxnSp>
        <p:nvCxnSpPr>
          <p:cNvPr id="29" name="Straight Connector 28">
            <a:extLst>
              <a:ext uri="{FF2B5EF4-FFF2-40B4-BE49-F238E27FC236}">
                <a16:creationId xmlns:a16="http://schemas.microsoft.com/office/drawing/2014/main" id="{E7A7CD63-7EC3-44F3-95D0-595C4019FF24}"/>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44179"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308AC96E-AA33-4309-B51D-072F59E6EC0B}"/>
              </a:ext>
              <a:ext uri="{C183D7F6-B498-43B3-948B-1728B52AA6E4}">
                <adec:decorative xmlns=""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7556686" y="1"/>
            <a:ext cx="4635315" cy="6857999"/>
          </a:xfrm>
          <a:prstGeom prst="rect">
            <a:avLst/>
          </a:prstGeom>
        </p:spPr>
      </p:pic>
      <p:pic>
        <p:nvPicPr>
          <p:cNvPr id="7" name="Picture 6">
            <a:extLst>
              <a:ext uri="{FF2B5EF4-FFF2-40B4-BE49-F238E27FC236}">
                <a16:creationId xmlns:a16="http://schemas.microsoft.com/office/drawing/2014/main" id="{A46CDAC9-EFC2-420E-8CA1-5D53666F4AA2}"/>
              </a:ext>
            </a:extLst>
          </p:cNvPr>
          <p:cNvPicPr>
            <a:picLocks noChangeAspect="1"/>
          </p:cNvPicPr>
          <p:nvPr/>
        </p:nvPicPr>
        <p:blipFill>
          <a:blip r:embed="rId5"/>
          <a:stretch>
            <a:fillRect/>
          </a:stretch>
        </p:blipFill>
        <p:spPr>
          <a:xfrm>
            <a:off x="0" y="0"/>
            <a:ext cx="2024743" cy="1515291"/>
          </a:xfrm>
          <a:prstGeom prst="rect">
            <a:avLst/>
          </a:prstGeom>
        </p:spPr>
      </p:pic>
      <p:pic>
        <p:nvPicPr>
          <p:cNvPr id="8" name="Picture 7">
            <a:extLst>
              <a:ext uri="{FF2B5EF4-FFF2-40B4-BE49-F238E27FC236}">
                <a16:creationId xmlns:a16="http://schemas.microsoft.com/office/drawing/2014/main" id="{C136F2F0-6F72-40B1-BCB9-F869A25AAA5F}"/>
              </a:ext>
            </a:extLst>
          </p:cNvPr>
          <p:cNvPicPr>
            <a:picLocks noChangeAspect="1"/>
          </p:cNvPicPr>
          <p:nvPr/>
        </p:nvPicPr>
        <p:blipFill>
          <a:blip r:embed="rId6"/>
          <a:stretch>
            <a:fillRect/>
          </a:stretch>
        </p:blipFill>
        <p:spPr>
          <a:xfrm>
            <a:off x="5870761" y="24566"/>
            <a:ext cx="1685925" cy="1685925"/>
          </a:xfrm>
          <a:prstGeom prst="rect">
            <a:avLst/>
          </a:prstGeom>
        </p:spPr>
      </p:pic>
      <p:sp>
        <p:nvSpPr>
          <p:cNvPr id="9" name="Slide Number Placeholder 8">
            <a:extLst>
              <a:ext uri="{FF2B5EF4-FFF2-40B4-BE49-F238E27FC236}">
                <a16:creationId xmlns:a16="http://schemas.microsoft.com/office/drawing/2014/main" id="{3525C238-30D1-43C6-8FE0-20660B3A270B}"/>
              </a:ext>
            </a:extLst>
          </p:cNvPr>
          <p:cNvSpPr>
            <a:spLocks noGrp="1"/>
          </p:cNvSpPr>
          <p:nvPr>
            <p:ph type="sldNum" sz="quarter" idx="12"/>
          </p:nvPr>
        </p:nvSpPr>
        <p:spPr/>
        <p:txBody>
          <a:bodyPr/>
          <a:lstStyle/>
          <a:p>
            <a:r>
              <a:rPr lang="en-US" sz="2000" dirty="0"/>
              <a:t>1</a:t>
            </a:r>
          </a:p>
        </p:txBody>
      </p:sp>
      <p:sp>
        <p:nvSpPr>
          <p:cNvPr id="10" name="Google Shape;104;p14"/>
          <p:cNvSpPr txBox="1">
            <a:spLocks/>
          </p:cNvSpPr>
          <p:nvPr/>
        </p:nvSpPr>
        <p:spPr>
          <a:xfrm>
            <a:off x="1466250" y="12527"/>
            <a:ext cx="4629750" cy="998115"/>
          </a:xfrm>
          <a:prstGeom prst="rect">
            <a:avLst/>
          </a:prstGeom>
        </p:spPr>
        <p:txBody>
          <a:bodyPr spcFirstLastPara="1" vert="horz" wrap="square" lIns="0" tIns="0" rIns="0" bIns="0" rtlCol="0" anchor="t" anchorCtr="0">
            <a:noAutofit/>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pPr algn="ctr"/>
            <a:r>
              <a:rPr lang="en-US" dirty="0" smtClean="0"/>
              <a:t> </a:t>
            </a:r>
            <a:r>
              <a:rPr lang="en-US" sz="1400" dirty="0" smtClean="0">
                <a:solidFill>
                  <a:schemeClr val="tx1"/>
                </a:solidFill>
              </a:rPr>
              <a:t>Libyan International Medical University </a:t>
            </a:r>
            <a:br>
              <a:rPr lang="en-US" sz="1400" dirty="0" smtClean="0">
                <a:solidFill>
                  <a:schemeClr val="tx1"/>
                </a:solidFill>
              </a:rPr>
            </a:br>
            <a:r>
              <a:rPr lang="en-US" sz="1400" dirty="0" smtClean="0">
                <a:solidFill>
                  <a:schemeClr val="tx1"/>
                </a:solidFill>
              </a:rPr>
              <a:t> Faculty of Business Administration </a:t>
            </a:r>
            <a:endParaRPr lang="en-US" sz="1400" dirty="0">
              <a:solidFill>
                <a:schemeClr val="tx1"/>
              </a:solidFill>
            </a:endParaRPr>
          </a:p>
        </p:txBody>
      </p:sp>
    </p:spTree>
    <p:extLst>
      <p:ext uri="{BB962C8B-B14F-4D97-AF65-F5344CB8AC3E}">
        <p14:creationId xmlns:p14="http://schemas.microsoft.com/office/powerpoint/2010/main" val="3912747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6CB32-901A-4DA0-AA8A-9A7B5A88BFCD}"/>
              </a:ext>
            </a:extLst>
          </p:cNvPr>
          <p:cNvSpPr>
            <a:spLocks noGrp="1"/>
          </p:cNvSpPr>
          <p:nvPr>
            <p:ph type="title"/>
          </p:nvPr>
        </p:nvSpPr>
        <p:spPr>
          <a:xfrm>
            <a:off x="1097280" y="286603"/>
            <a:ext cx="10058400" cy="1450757"/>
          </a:xfrm>
        </p:spPr>
        <p:txBody>
          <a:bodyPr>
            <a:normAutofit/>
          </a:bodyPr>
          <a:lstStyle/>
          <a:p>
            <a:r>
              <a:rPr lang="en-US" dirty="0"/>
              <a:t>Table of content</a:t>
            </a:r>
          </a:p>
        </p:txBody>
      </p:sp>
      <p:graphicFrame>
        <p:nvGraphicFramePr>
          <p:cNvPr id="14" name="Content Placeholder 2" descr="SmartArt timeline">
            <a:extLst>
              <a:ext uri="{FF2B5EF4-FFF2-40B4-BE49-F238E27FC236}">
                <a16:creationId xmlns:a16="http://schemas.microsoft.com/office/drawing/2014/main" id="{62612D72-5A4E-430E-8505-B2C209DA7C74}"/>
              </a:ext>
            </a:extLst>
          </p:cNvPr>
          <p:cNvGraphicFramePr>
            <a:graphicFrameLocks noGrp="1"/>
          </p:cNvGraphicFramePr>
          <p:nvPr>
            <p:ph idx="1"/>
            <p:extLst>
              <p:ext uri="{D42A27DB-BD31-4B8C-83A1-F6EECF244321}">
                <p14:modId xmlns:p14="http://schemas.microsoft.com/office/powerpoint/2010/main" val="385442707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38E37ADE-BAB7-4073-93FB-F6FB46735FB6}"/>
              </a:ext>
            </a:extLst>
          </p:cNvPr>
          <p:cNvSpPr>
            <a:spLocks noGrp="1"/>
          </p:cNvSpPr>
          <p:nvPr>
            <p:ph type="sldNum" sz="quarter" idx="12"/>
          </p:nvPr>
        </p:nvSpPr>
        <p:spPr/>
        <p:txBody>
          <a:bodyPr/>
          <a:lstStyle/>
          <a:p>
            <a:fld id="{3A98EE3D-8CD1-4C3F-BD1C-C98C9596463C}" type="slidenum">
              <a:rPr lang="en-US" sz="2000" smtClean="0"/>
              <a:t>2</a:t>
            </a:fld>
            <a:endParaRPr lang="en-US" sz="2000" dirty="0"/>
          </a:p>
        </p:txBody>
      </p:sp>
    </p:spTree>
    <p:extLst>
      <p:ext uri="{BB962C8B-B14F-4D97-AF65-F5344CB8AC3E}">
        <p14:creationId xmlns:p14="http://schemas.microsoft.com/office/powerpoint/2010/main" val="2482546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35E30-94CF-4554-9118-68A133F3B659}"/>
              </a:ext>
            </a:extLst>
          </p:cNvPr>
          <p:cNvSpPr>
            <a:spLocks noGrp="1"/>
          </p:cNvSpPr>
          <p:nvPr>
            <p:ph type="title"/>
          </p:nvPr>
        </p:nvSpPr>
        <p:spPr/>
        <p:txBody>
          <a:bodyPr/>
          <a:lstStyle/>
          <a:p>
            <a:r>
              <a:rPr lang="en-US" dirty="0"/>
              <a:t>Introduction </a:t>
            </a:r>
          </a:p>
        </p:txBody>
      </p:sp>
      <p:sp>
        <p:nvSpPr>
          <p:cNvPr id="3" name="Content Placeholder 2">
            <a:extLst>
              <a:ext uri="{FF2B5EF4-FFF2-40B4-BE49-F238E27FC236}">
                <a16:creationId xmlns:a16="http://schemas.microsoft.com/office/drawing/2014/main" id="{116222A5-60F4-4EF4-A128-D81BCB0A26F2}"/>
              </a:ext>
            </a:extLst>
          </p:cNvPr>
          <p:cNvSpPr>
            <a:spLocks noGrp="1"/>
          </p:cNvSpPr>
          <p:nvPr>
            <p:ph idx="1"/>
          </p:nvPr>
        </p:nvSpPr>
        <p:spPr>
          <a:xfrm>
            <a:off x="1097280" y="2108201"/>
            <a:ext cx="10058400" cy="4130118"/>
          </a:xfrm>
        </p:spPr>
        <p:txBody>
          <a:bodyPr>
            <a:normAutofit lnSpcReduction="10000"/>
          </a:bodyPr>
          <a:lstStyle/>
          <a:p>
            <a:pPr algn="just"/>
            <a:r>
              <a:rPr lang="en-US" sz="2800" b="0" i="0" dirty="0">
                <a:solidFill>
                  <a:srgbClr val="000000"/>
                </a:solidFill>
                <a:effectLst/>
                <a:latin typeface="Georgia" panose="02040502050405020303" pitchFamily="18" charset="0"/>
              </a:rPr>
              <a:t>“When one utters the sentence “Polaris is a star,” the meaning of that sentence is the proposition that Polaris is a star. Alternatively, one’s utterance of that sentence expresses the proposition that Polaris is a star. But in doing so, one also expresses the concept of being a star, the reason being that the predicate ‘is a star’ expresses that concept. Similarly, my belief that Polaris is a star in some sense involves the proposition that Polaris is a star</a:t>
            </a:r>
            <a:r>
              <a:rPr lang="en-US" b="0" i="0" dirty="0">
                <a:solidFill>
                  <a:srgbClr val="000000"/>
                </a:solidFill>
                <a:effectLst/>
                <a:latin typeface="Georgia" panose="02040502050405020303" pitchFamily="18" charset="0"/>
              </a:rPr>
              <a:t>.”</a:t>
            </a:r>
          </a:p>
          <a:p>
            <a:r>
              <a:rPr lang="en-US" dirty="0">
                <a:effectLst/>
              </a:rPr>
              <a:t>(</a:t>
            </a:r>
            <a:r>
              <a:rPr lang="en-US" dirty="0" err="1">
                <a:effectLst/>
              </a:rPr>
              <a:t>n.d.</a:t>
            </a:r>
            <a:r>
              <a:rPr lang="en-US" dirty="0">
                <a:effectLst/>
              </a:rPr>
              <a:t>). Retrieved October 29, 2021, from </a:t>
            </a:r>
            <a:r>
              <a:rPr lang="en-US" dirty="0">
                <a:effectLst/>
                <a:hlinkClick r:id="rId2"/>
              </a:rPr>
              <a:t>https://iep.utm.edu/concepts/</a:t>
            </a:r>
            <a:r>
              <a:rPr lang="en-US" dirty="0">
                <a:effectLst/>
              </a:rPr>
              <a:t> </a:t>
            </a:r>
          </a:p>
          <a:p>
            <a:endParaRPr lang="en-US" dirty="0">
              <a:solidFill>
                <a:srgbClr val="000000"/>
              </a:solidFill>
              <a:latin typeface="Georgia" panose="02040502050405020303" pitchFamily="18" charset="0"/>
            </a:endParaRPr>
          </a:p>
        </p:txBody>
      </p:sp>
      <p:sp>
        <p:nvSpPr>
          <p:cNvPr id="5" name="Slide Number Placeholder 4">
            <a:extLst>
              <a:ext uri="{FF2B5EF4-FFF2-40B4-BE49-F238E27FC236}">
                <a16:creationId xmlns:a16="http://schemas.microsoft.com/office/drawing/2014/main" id="{B4CDC12C-903E-4450-A49C-1D50C1AADE99}"/>
              </a:ext>
            </a:extLst>
          </p:cNvPr>
          <p:cNvSpPr>
            <a:spLocks noGrp="1"/>
          </p:cNvSpPr>
          <p:nvPr>
            <p:ph type="sldNum" sz="quarter" idx="12"/>
          </p:nvPr>
        </p:nvSpPr>
        <p:spPr/>
        <p:txBody>
          <a:bodyPr/>
          <a:lstStyle/>
          <a:p>
            <a:fld id="{3A98EE3D-8CD1-4C3F-BD1C-C98C9596463C}" type="slidenum">
              <a:rPr lang="en-US" sz="2000" smtClean="0"/>
              <a:t>3</a:t>
            </a:fld>
            <a:endParaRPr lang="en-US" sz="2000" dirty="0"/>
          </a:p>
        </p:txBody>
      </p:sp>
    </p:spTree>
    <p:extLst>
      <p:ext uri="{BB962C8B-B14F-4D97-AF65-F5344CB8AC3E}">
        <p14:creationId xmlns:p14="http://schemas.microsoft.com/office/powerpoint/2010/main" val="2285505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76CCE-2AB2-46F8-A463-93A4FE16858E}"/>
              </a:ext>
            </a:extLst>
          </p:cNvPr>
          <p:cNvSpPr>
            <a:spLocks noGrp="1"/>
          </p:cNvSpPr>
          <p:nvPr>
            <p:ph type="title"/>
          </p:nvPr>
        </p:nvSpPr>
        <p:spPr/>
        <p:txBody>
          <a:bodyPr/>
          <a:lstStyle/>
          <a:p>
            <a:r>
              <a:rPr lang="en-US" dirty="0"/>
              <a:t>The word’s meaning </a:t>
            </a:r>
          </a:p>
        </p:txBody>
      </p:sp>
      <p:sp>
        <p:nvSpPr>
          <p:cNvPr id="3" name="Content Placeholder 2">
            <a:extLst>
              <a:ext uri="{FF2B5EF4-FFF2-40B4-BE49-F238E27FC236}">
                <a16:creationId xmlns:a16="http://schemas.microsoft.com/office/drawing/2014/main" id="{24831A73-CC28-4398-BA8F-70AB8507477B}"/>
              </a:ext>
            </a:extLst>
          </p:cNvPr>
          <p:cNvSpPr>
            <a:spLocks noGrp="1"/>
          </p:cNvSpPr>
          <p:nvPr>
            <p:ph idx="1"/>
          </p:nvPr>
        </p:nvSpPr>
        <p:spPr>
          <a:xfrm>
            <a:off x="1612948" y="2108201"/>
            <a:ext cx="9542731" cy="3760891"/>
          </a:xfrm>
        </p:spPr>
        <p:txBody>
          <a:bodyPr>
            <a:normAutofit/>
          </a:bodyPr>
          <a:lstStyle/>
          <a:p>
            <a:pPr algn="just"/>
            <a:r>
              <a:rPr lang="en-US" sz="2800" b="0" i="0" dirty="0">
                <a:solidFill>
                  <a:srgbClr val="555555"/>
                </a:solidFill>
                <a:effectLst/>
                <a:latin typeface="Oxygen" panose="02000503000000000000" pitchFamily="2" charset="0"/>
              </a:rPr>
              <a:t>“An abstract or general idea inferred or derived from specific instances”</a:t>
            </a:r>
          </a:p>
          <a:p>
            <a:r>
              <a:rPr lang="en-US" sz="2000" i="1" dirty="0">
                <a:effectLst/>
              </a:rPr>
              <a:t>Definitions for </a:t>
            </a:r>
            <a:r>
              <a:rPr lang="en-US" sz="2000" i="1" dirty="0" err="1">
                <a:effectLst/>
              </a:rPr>
              <a:t>conceptˈkɒn</a:t>
            </a:r>
            <a:r>
              <a:rPr lang="en-US" sz="2000" i="1" dirty="0">
                <a:effectLst/>
              </a:rPr>
              <a:t> </a:t>
            </a:r>
            <a:r>
              <a:rPr lang="en-US" sz="2000" i="1" dirty="0" err="1">
                <a:effectLst/>
              </a:rPr>
              <a:t>sɛptcon·cept</a:t>
            </a:r>
            <a:r>
              <a:rPr lang="en-US" sz="2000" dirty="0">
                <a:effectLst/>
              </a:rPr>
              <a:t>. What does concept mean? (n.d.). Retrieved October 27, 2021, from </a:t>
            </a:r>
            <a:r>
              <a:rPr lang="en-US" sz="2000" dirty="0">
                <a:effectLst/>
                <a:hlinkClick r:id="rId2"/>
              </a:rPr>
              <a:t>https://www.definitions.net/definition/concept</a:t>
            </a:r>
            <a:r>
              <a:rPr lang="en-US" sz="2000" dirty="0">
                <a:effectLst/>
              </a:rPr>
              <a:t>.</a:t>
            </a:r>
          </a:p>
          <a:p>
            <a:endParaRPr lang="en-US" sz="2800" dirty="0">
              <a:solidFill>
                <a:srgbClr val="555555"/>
              </a:solidFill>
              <a:latin typeface="Oxygen" panose="02000503000000000000" pitchFamily="2" charset="0"/>
            </a:endParaRPr>
          </a:p>
        </p:txBody>
      </p:sp>
      <p:sp>
        <p:nvSpPr>
          <p:cNvPr id="5" name="Slide Number Placeholder 4">
            <a:extLst>
              <a:ext uri="{FF2B5EF4-FFF2-40B4-BE49-F238E27FC236}">
                <a16:creationId xmlns:a16="http://schemas.microsoft.com/office/drawing/2014/main" id="{999A8309-DF86-4C93-968E-C65A0E675BF9}"/>
              </a:ext>
            </a:extLst>
          </p:cNvPr>
          <p:cNvSpPr>
            <a:spLocks noGrp="1"/>
          </p:cNvSpPr>
          <p:nvPr>
            <p:ph type="sldNum" sz="quarter" idx="12"/>
          </p:nvPr>
        </p:nvSpPr>
        <p:spPr/>
        <p:txBody>
          <a:bodyPr/>
          <a:lstStyle/>
          <a:p>
            <a:fld id="{3A98EE3D-8CD1-4C3F-BD1C-C98C9596463C}" type="slidenum">
              <a:rPr lang="en-US" sz="2000" smtClean="0"/>
              <a:t>4</a:t>
            </a:fld>
            <a:endParaRPr lang="en-US" sz="2000" dirty="0"/>
          </a:p>
        </p:txBody>
      </p:sp>
    </p:spTree>
    <p:extLst>
      <p:ext uri="{BB962C8B-B14F-4D97-AF65-F5344CB8AC3E}">
        <p14:creationId xmlns:p14="http://schemas.microsoft.com/office/powerpoint/2010/main" val="1080015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73AC-C723-4790-986B-4535F336A492}"/>
              </a:ext>
            </a:extLst>
          </p:cNvPr>
          <p:cNvSpPr>
            <a:spLocks noGrp="1"/>
          </p:cNvSpPr>
          <p:nvPr>
            <p:ph type="title"/>
          </p:nvPr>
        </p:nvSpPr>
        <p:spPr/>
        <p:txBody>
          <a:bodyPr/>
          <a:lstStyle/>
          <a:p>
            <a:r>
              <a:rPr lang="en-US" dirty="0"/>
              <a:t>Conclusion </a:t>
            </a:r>
          </a:p>
        </p:txBody>
      </p:sp>
      <p:sp>
        <p:nvSpPr>
          <p:cNvPr id="3" name="Content Placeholder 2">
            <a:extLst>
              <a:ext uri="{FF2B5EF4-FFF2-40B4-BE49-F238E27FC236}">
                <a16:creationId xmlns:a16="http://schemas.microsoft.com/office/drawing/2014/main" id="{02879F15-F8AA-4951-BCE7-4464E8CBC816}"/>
              </a:ext>
            </a:extLst>
          </p:cNvPr>
          <p:cNvSpPr>
            <a:spLocks noGrp="1"/>
          </p:cNvSpPr>
          <p:nvPr>
            <p:ph idx="1"/>
          </p:nvPr>
        </p:nvSpPr>
        <p:spPr>
          <a:xfrm>
            <a:off x="1066800" y="2210215"/>
            <a:ext cx="10058400" cy="3189356"/>
          </a:xfrm>
        </p:spPr>
        <p:txBody>
          <a:bodyPr>
            <a:normAutofit/>
          </a:bodyPr>
          <a:lstStyle/>
          <a:p>
            <a:pPr marL="0" indent="0" algn="just">
              <a:buNone/>
            </a:pPr>
            <a:r>
              <a:rPr lang="en-US" sz="2800" dirty="0"/>
              <a:t>A concept of something is the image that comes to most people mind’s when that thing is mentioned.</a:t>
            </a:r>
          </a:p>
        </p:txBody>
      </p:sp>
      <p:sp>
        <p:nvSpPr>
          <p:cNvPr id="5" name="Slide Number Placeholder 4">
            <a:extLst>
              <a:ext uri="{FF2B5EF4-FFF2-40B4-BE49-F238E27FC236}">
                <a16:creationId xmlns:a16="http://schemas.microsoft.com/office/drawing/2014/main" id="{433B3E94-F2B1-43C5-BDE7-5F11106B1D1A}"/>
              </a:ext>
            </a:extLst>
          </p:cNvPr>
          <p:cNvSpPr>
            <a:spLocks noGrp="1"/>
          </p:cNvSpPr>
          <p:nvPr>
            <p:ph type="sldNum" sz="quarter" idx="12"/>
          </p:nvPr>
        </p:nvSpPr>
        <p:spPr/>
        <p:txBody>
          <a:bodyPr/>
          <a:lstStyle/>
          <a:p>
            <a:fld id="{3A98EE3D-8CD1-4C3F-BD1C-C98C9596463C}" type="slidenum">
              <a:rPr lang="en-US" sz="2000" smtClean="0"/>
              <a:t>5</a:t>
            </a:fld>
            <a:endParaRPr lang="en-US" sz="2000" dirty="0"/>
          </a:p>
        </p:txBody>
      </p:sp>
    </p:spTree>
    <p:extLst>
      <p:ext uri="{BB962C8B-B14F-4D97-AF65-F5344CB8AC3E}">
        <p14:creationId xmlns:p14="http://schemas.microsoft.com/office/powerpoint/2010/main" val="973829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D2D7C-1F69-40C3-A385-CB9A75F0C612}"/>
              </a:ext>
            </a:extLst>
          </p:cNvPr>
          <p:cNvSpPr>
            <a:spLocks noGrp="1"/>
          </p:cNvSpPr>
          <p:nvPr>
            <p:ph type="title"/>
          </p:nvPr>
        </p:nvSpPr>
        <p:spPr/>
        <p:txBody>
          <a:bodyPr/>
          <a:lstStyle/>
          <a:p>
            <a:r>
              <a:rPr lang="en-US" dirty="0"/>
              <a:t>References </a:t>
            </a:r>
          </a:p>
        </p:txBody>
      </p:sp>
      <p:sp>
        <p:nvSpPr>
          <p:cNvPr id="3" name="Content Placeholder 2">
            <a:extLst>
              <a:ext uri="{FF2B5EF4-FFF2-40B4-BE49-F238E27FC236}">
                <a16:creationId xmlns:a16="http://schemas.microsoft.com/office/drawing/2014/main" id="{91856C28-B9B2-4467-885D-289AFFC494AF}"/>
              </a:ext>
            </a:extLst>
          </p:cNvPr>
          <p:cNvSpPr>
            <a:spLocks noGrp="1"/>
          </p:cNvSpPr>
          <p:nvPr>
            <p:ph idx="1"/>
          </p:nvPr>
        </p:nvSpPr>
        <p:spPr>
          <a:xfrm>
            <a:off x="1097280" y="2108201"/>
            <a:ext cx="10058400" cy="3760891"/>
          </a:xfrm>
        </p:spPr>
        <p:txBody>
          <a:bodyPr/>
          <a:lstStyle/>
          <a:p>
            <a:r>
              <a:rPr lang="en-US" sz="2800" dirty="0">
                <a:effectLst/>
              </a:rPr>
              <a:t>Internet encyclopedia of philosophy. (n.d.). Retrieved October 27, 2021, from </a:t>
            </a:r>
            <a:r>
              <a:rPr lang="en-US" sz="2800" dirty="0">
                <a:effectLst/>
                <a:hlinkClick r:id="rId2"/>
              </a:rPr>
              <a:t>https://iep.utm.edu/concepts/</a:t>
            </a:r>
            <a:r>
              <a:rPr lang="en-US" sz="2800" dirty="0">
                <a:effectLst/>
              </a:rPr>
              <a:t>.</a:t>
            </a:r>
          </a:p>
          <a:p>
            <a:endParaRPr lang="en-US" sz="2800" dirty="0"/>
          </a:p>
          <a:p>
            <a:r>
              <a:rPr lang="en-US" sz="2800" i="1" dirty="0">
                <a:effectLst/>
              </a:rPr>
              <a:t>Definitions for </a:t>
            </a:r>
            <a:r>
              <a:rPr lang="en-US" sz="2800" i="1" dirty="0" err="1">
                <a:effectLst/>
              </a:rPr>
              <a:t>conceptˈkɒn</a:t>
            </a:r>
            <a:r>
              <a:rPr lang="en-US" sz="2800" i="1" dirty="0">
                <a:effectLst/>
              </a:rPr>
              <a:t> </a:t>
            </a:r>
            <a:r>
              <a:rPr lang="en-US" sz="2800" i="1" dirty="0" err="1">
                <a:effectLst/>
              </a:rPr>
              <a:t>sɛptcon·cept</a:t>
            </a:r>
            <a:r>
              <a:rPr lang="en-US" sz="2800" dirty="0">
                <a:effectLst/>
              </a:rPr>
              <a:t>. What does concept mean? (n.d.). Retrieved October 27, 2021, from </a:t>
            </a:r>
            <a:r>
              <a:rPr lang="en-US" sz="2800" dirty="0">
                <a:effectLst/>
                <a:hlinkClick r:id="rId3"/>
              </a:rPr>
              <a:t>https://www.definitions.net/definition/concept</a:t>
            </a:r>
            <a:r>
              <a:rPr lang="en-US" sz="2800" dirty="0">
                <a:effectLst/>
              </a:rPr>
              <a:t>.</a:t>
            </a:r>
          </a:p>
          <a:p>
            <a:endParaRPr lang="en-US" dirty="0">
              <a:effectLst/>
            </a:endParaRPr>
          </a:p>
          <a:p>
            <a:endParaRPr lang="en-US" dirty="0">
              <a:effectLst/>
            </a:endParaRPr>
          </a:p>
          <a:p>
            <a:endParaRPr lang="en-US" dirty="0"/>
          </a:p>
        </p:txBody>
      </p:sp>
      <p:sp>
        <p:nvSpPr>
          <p:cNvPr id="5" name="Slide Number Placeholder 4">
            <a:extLst>
              <a:ext uri="{FF2B5EF4-FFF2-40B4-BE49-F238E27FC236}">
                <a16:creationId xmlns:a16="http://schemas.microsoft.com/office/drawing/2014/main" id="{65BA2663-F415-4E5E-8B55-C91079D8E1BB}"/>
              </a:ext>
            </a:extLst>
          </p:cNvPr>
          <p:cNvSpPr>
            <a:spLocks noGrp="1"/>
          </p:cNvSpPr>
          <p:nvPr>
            <p:ph type="sldNum" sz="quarter" idx="12"/>
          </p:nvPr>
        </p:nvSpPr>
        <p:spPr/>
        <p:txBody>
          <a:bodyPr/>
          <a:lstStyle/>
          <a:p>
            <a:fld id="{3A98EE3D-8CD1-4C3F-BD1C-C98C9596463C}" type="slidenum">
              <a:rPr lang="en-US" sz="2000" smtClean="0"/>
              <a:t>6</a:t>
            </a:fld>
            <a:endParaRPr lang="en-US" sz="2000" dirty="0"/>
          </a:p>
        </p:txBody>
      </p:sp>
    </p:spTree>
    <p:extLst>
      <p:ext uri="{BB962C8B-B14F-4D97-AF65-F5344CB8AC3E}">
        <p14:creationId xmlns:p14="http://schemas.microsoft.com/office/powerpoint/2010/main" val="467179140"/>
      </p:ext>
    </p:extLst>
  </p:cSld>
  <p:clrMapOvr>
    <a:masterClrMapping/>
  </p:clrMapOvr>
</p:sld>
</file>

<file path=ppt/theme/theme1.xml><?xml version="1.0" encoding="utf-8"?>
<a:theme xmlns:a="http://schemas.openxmlformats.org/drawingml/2006/main" name="1_RetrospectVTI">
  <a:themeElements>
    <a:clrScheme name="Custom 34">
      <a:dk1>
        <a:sysClr val="windowText" lastClr="000000"/>
      </a:dk1>
      <a:lt1>
        <a:sysClr val="window" lastClr="FFFFFF"/>
      </a:lt1>
      <a:dk2>
        <a:srgbClr val="39302A"/>
      </a:dk2>
      <a:lt2>
        <a:srgbClr val="E5DEDB"/>
      </a:lt2>
      <a:accent1>
        <a:srgbClr val="EC7016"/>
      </a:accent1>
      <a:accent2>
        <a:srgbClr val="F8931D"/>
      </a:accent2>
      <a:accent3>
        <a:srgbClr val="CE8D3E"/>
      </a:accent3>
      <a:accent4>
        <a:srgbClr val="E64823"/>
      </a:accent4>
      <a:accent5>
        <a:srgbClr val="FFCA08"/>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41">
    <a:dk1>
      <a:sysClr val="windowText" lastClr="000000"/>
    </a:dk1>
    <a:lt1>
      <a:sysClr val="window" lastClr="FFFFFF"/>
    </a:lt1>
    <a:dk2>
      <a:srgbClr val="39302A"/>
    </a:dk2>
    <a:lt2>
      <a:srgbClr val="E5DEDB"/>
    </a:lt2>
    <a:accent1>
      <a:srgbClr val="F36826"/>
    </a:accent1>
    <a:accent2>
      <a:srgbClr val="FB8E09"/>
    </a:accent2>
    <a:accent3>
      <a:srgbClr val="D48B32"/>
    </a:accent3>
    <a:accent4>
      <a:srgbClr val="E64823"/>
    </a:accent4>
    <a:accent5>
      <a:srgbClr val="FFCA08"/>
    </a:accent5>
    <a:accent6>
      <a:srgbClr val="AF695B"/>
    </a:accent6>
    <a:hlink>
      <a:srgbClr val="2998E3"/>
    </a:hlink>
    <a:folHlink>
      <a:srgbClr val="7F723D"/>
    </a:folHlink>
  </a:clrScheme>
</a:themeOverride>
</file>

<file path=ppt/theme/themeOverride2.xml><?xml version="1.0" encoding="utf-8"?>
<a:themeOverride xmlns:a="http://schemas.openxmlformats.org/drawingml/2006/main">
  <a:clrScheme name="Custom 41">
    <a:dk1>
      <a:sysClr val="windowText" lastClr="000000"/>
    </a:dk1>
    <a:lt1>
      <a:sysClr val="window" lastClr="FFFFFF"/>
    </a:lt1>
    <a:dk2>
      <a:srgbClr val="39302A"/>
    </a:dk2>
    <a:lt2>
      <a:srgbClr val="E5DEDB"/>
    </a:lt2>
    <a:accent1>
      <a:srgbClr val="F36826"/>
    </a:accent1>
    <a:accent2>
      <a:srgbClr val="FB8E09"/>
    </a:accent2>
    <a:accent3>
      <a:srgbClr val="D48B32"/>
    </a:accent3>
    <a:accent4>
      <a:srgbClr val="E64823"/>
    </a:accent4>
    <a:accent5>
      <a:srgbClr val="FFCA08"/>
    </a:accent5>
    <a:accent6>
      <a:srgbClr val="AF695B"/>
    </a:accent6>
    <a:hlink>
      <a:srgbClr val="2998E3"/>
    </a:hlink>
    <a:folHlink>
      <a:srgbClr val="7F723D"/>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747A963-53E0-44AF-AF13-963FE676C682}">
  <ds:schemaRefs>
    <ds:schemaRef ds:uri="http://schemas.microsoft.com/office/2006/metadata/contentType"/>
    <ds:schemaRef ds:uri="http://schemas.microsoft.com/office/2006/metadata/properties/metaAttributes"/>
    <ds:schemaRef ds:uri="http://www.w3.org/2000/xmlns/"/>
    <ds:schemaRef ds:uri="http://www.w3.org/2001/XMLSchema"/>
    <ds:schemaRef ds:uri="71af3243-3dd4-4a8d-8c0d-dd76da1f02a5"/>
    <ds:schemaRef ds:uri="16c05727-aa75-4e4a-9b5f-8a80a1165891"/>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F5B1FD9-3BB6-4DA9-A089-3B68C2323D4F}">
  <ds:schemaRefs>
    <ds:schemaRef ds:uri="http://purl.org/dc/dcmitype/"/>
    <ds:schemaRef ds:uri="http://purl.org/dc/elements/1.1/"/>
    <ds:schemaRef ds:uri="71af3243-3dd4-4a8d-8c0d-dd76da1f02a5"/>
    <ds:schemaRef ds:uri="http://schemas.microsoft.com/office/2006/documentManagement/types"/>
    <ds:schemaRef ds:uri="http://purl.org/dc/terms/"/>
    <ds:schemaRef ds:uri="http://schemas.microsoft.com/office/2006/metadata/properties"/>
    <ds:schemaRef ds:uri="http://schemas.microsoft.com/office/infopath/2007/PartnerControls"/>
    <ds:schemaRef ds:uri="http://schemas.openxmlformats.org/package/2006/metadata/core-properties"/>
    <ds:schemaRef ds:uri="16c05727-aa75-4e4a-9b5f-8a80a1165891"/>
    <ds:schemaRef ds:uri="http://www.w3.org/XML/1998/namespace"/>
  </ds:schemaRefs>
</ds:datastoreItem>
</file>

<file path=customXml/itemProps3.xml><?xml version="1.0" encoding="utf-8"?>
<ds:datastoreItem xmlns:ds="http://schemas.openxmlformats.org/officeDocument/2006/customXml" ds:itemID="{638A3B04-B0F3-4C12-A722-52B5CF6D97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{A725349F-F775-4760-B2B2-CD82CAC33081}tf33845126_win32</Template>
  <TotalTime>406</TotalTime>
  <Words>258</Words>
  <Application>Microsoft Office PowerPoint</Application>
  <PresentationFormat>Widescreen</PresentationFormat>
  <Paragraphs>29</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Bookman Old Style</vt:lpstr>
      <vt:lpstr>Calibri</vt:lpstr>
      <vt:lpstr>Franklin Gothic Book</vt:lpstr>
      <vt:lpstr>Georgia</vt:lpstr>
      <vt:lpstr>Oxygen</vt:lpstr>
      <vt:lpstr>1_RetrospectVTI</vt:lpstr>
      <vt:lpstr>Defining the word “concept”</vt:lpstr>
      <vt:lpstr>Table of content</vt:lpstr>
      <vt:lpstr>Introduction </vt:lpstr>
      <vt:lpstr>The word’s meaning </vt:lpstr>
      <vt:lpstr>Conclusion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Defining the word “concept”</dc:title>
  <dc:creator>tboomar4@gmail.com</dc:creator>
  <cp:lastModifiedBy>user</cp:lastModifiedBy>
  <cp:revision>7</cp:revision>
  <dcterms:created xsi:type="dcterms:W3CDTF">2021-10-25T16:51:21Z</dcterms:created>
  <dcterms:modified xsi:type="dcterms:W3CDTF">2021-11-18T08:00:43Z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