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24"/>
  </p:notesMasterIdLst>
  <p:sldIdLst>
    <p:sldId id="256" r:id="rId2"/>
    <p:sldId id="275" r:id="rId3"/>
    <p:sldId id="282" r:id="rId4"/>
    <p:sldId id="283" r:id="rId5"/>
    <p:sldId id="269" r:id="rId6"/>
    <p:sldId id="287" r:id="rId7"/>
    <p:sldId id="284" r:id="rId8"/>
    <p:sldId id="257" r:id="rId9"/>
    <p:sldId id="258" r:id="rId10"/>
    <p:sldId id="285" r:id="rId11"/>
    <p:sldId id="293" r:id="rId12"/>
    <p:sldId id="286" r:id="rId13"/>
    <p:sldId id="272" r:id="rId14"/>
    <p:sldId id="291" r:id="rId15"/>
    <p:sldId id="288" r:id="rId16"/>
    <p:sldId id="292" r:id="rId17"/>
    <p:sldId id="290" r:id="rId18"/>
    <p:sldId id="261" r:id="rId19"/>
    <p:sldId id="259" r:id="rId20"/>
    <p:sldId id="294" r:id="rId21"/>
    <p:sldId id="280" r:id="rId22"/>
    <p:sldId id="295" r:id="rId23"/>
  </p:sldIdLst>
  <p:sldSz cx="9144000" cy="5143500" type="screen16x9"/>
  <p:notesSz cx="6858000" cy="9144000"/>
  <p:embeddedFontLst>
    <p:embeddedFont>
      <p:font typeface="Fira Sans Extra Condensed SemiBold" panose="020B0604020202020204" charset="0"/>
      <p:regular r:id="rId25"/>
      <p:bold r:id="rId26"/>
      <p:italic r:id="rId27"/>
      <p:boldItalic r:id="rId28"/>
    </p:embeddedFont>
    <p:embeddedFont>
      <p:font typeface="Roboto" panose="020B0604020202020204" charset="0"/>
      <p:regular r:id="rId29"/>
      <p:bold r:id="rId30"/>
      <p:italic r:id="rId31"/>
      <p:boldItalic r:id="rId32"/>
    </p:embeddedFont>
    <p:embeddedFont>
      <p:font typeface="Bebas Neue" panose="020B0604020202020204" charset="0"/>
      <p:regular r:id="rId33"/>
    </p:embeddedFont>
    <p:embeddedFont>
      <p:font typeface="Oxygen" panose="020B0604020202020204" charset="0"/>
      <p:regular r:id="rId34"/>
      <p:bold r:id="rId35"/>
    </p:embeddedFont>
    <p:embeddedFont>
      <p:font typeface="Fira Sans Extra Condensed" panose="020B0604020202020204" charset="0"/>
      <p:regular r:id="rId36"/>
      <p:bold r:id="rId37"/>
      <p:italic r:id="rId38"/>
      <p:boldItalic r:id="rId39"/>
    </p:embeddedFont>
    <p:embeddedFont>
      <p:font typeface="Calibri" panose="020F0502020204030204" pitchFamily="34" charset="0"/>
      <p:regular r:id="rId40"/>
      <p:bold r:id="rId41"/>
      <p:italic r:id="rId42"/>
      <p:boldItalic r:id="rId43"/>
    </p:embeddedFont>
    <p:embeddedFont>
      <p:font typeface="Fira Sans Extra Condensed Medium" panose="020B060402020202020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B17F762-ED37-4445-91AF-E43DBCE83DF9}">
  <a:tblStyle styleId="{FB17F762-ED37-4445-91AF-E43DBCE83DF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6"/>
    <p:restoredTop sz="95976"/>
  </p:normalViewPr>
  <p:slideViewPr>
    <p:cSldViewPr snapToGrid="0" snapToObjects="1">
      <p:cViewPr varScale="1">
        <p:scale>
          <a:sx n="98" d="100"/>
          <a:sy n="98" d="100"/>
        </p:scale>
        <p:origin x="4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font" Target="fonts/font23.fnt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5.fntdata"/><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4"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font" Target="fonts/font22.fntdata"/><Relationship Id="rId20" Type="http://schemas.openxmlformats.org/officeDocument/2006/relationships/slide" Target="slides/slide19.xml"/><Relationship Id="rId41"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29880207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113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e9cf647324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e9cf647324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7793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ac8787dcf5_1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ac8787dcf5_1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2172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ac439249f7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ac439249f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15059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1"/>
        <p:cNvGrpSpPr/>
        <p:nvPr/>
      </p:nvGrpSpPr>
      <p:grpSpPr>
        <a:xfrm>
          <a:off x="0" y="0"/>
          <a:ext cx="0" cy="0"/>
          <a:chOff x="0" y="0"/>
          <a:chExt cx="0" cy="0"/>
        </a:xfrm>
      </p:grpSpPr>
      <p:sp>
        <p:nvSpPr>
          <p:cNvPr id="1132" name="Google Shape;1132;ge9cf647324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3" name="Google Shape;1133;ge9cf647324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2491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ac439249f7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ac439249f7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4031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ac439249f7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ac439249f7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46662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ac439249f7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ac439249f7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5737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ac8787dcf5_1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ac8787dcf5_1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7232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e9cf64732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4" name="Google Shape;624;ge9cf64732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34452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e9cf647324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 name="Google Shape;566;ge9cf647324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73795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2"/>
        <p:cNvGrpSpPr/>
        <p:nvPr/>
      </p:nvGrpSpPr>
      <p:grpSpPr>
        <a:xfrm>
          <a:off x="0" y="0"/>
          <a:ext cx="0" cy="0"/>
          <a:chOff x="0" y="0"/>
          <a:chExt cx="0" cy="0"/>
        </a:xfrm>
      </p:grpSpPr>
      <p:sp>
        <p:nvSpPr>
          <p:cNvPr id="1233" name="Google Shape;1233;ge9cf647324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4" name="Google Shape;1234;ge9cf647324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65998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ac439249f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ac439249f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224712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1"/>
        <p:cNvGrpSpPr/>
        <p:nvPr/>
      </p:nvGrpSpPr>
      <p:grpSpPr>
        <a:xfrm>
          <a:off x="0" y="0"/>
          <a:ext cx="0" cy="0"/>
          <a:chOff x="0" y="0"/>
          <a:chExt cx="0" cy="0"/>
        </a:xfrm>
      </p:grpSpPr>
      <p:sp>
        <p:nvSpPr>
          <p:cNvPr id="1422" name="Google Shape;1422;ge9cf647324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3" name="Google Shape;1423;ge9cf647324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716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gac8787dcf5_1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4" name="Google Shape;604;gac8787dcf5_1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24533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ad20d076ce_3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ad20d076ce_3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0110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ac439249f7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ac439249f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058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ge9cf647324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3" name="Google Shape;1013;ge9cf647324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4412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e9cf647324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e9cf647324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8043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2116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e9cf647324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e9cf647324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92179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e9cf647324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e9cf647324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8316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s://slidesgo.com/" TargetMode="Externa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878398" y="1053725"/>
            <a:ext cx="3763800" cy="26112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Clr>
                <a:srgbClr val="191919"/>
              </a:buClr>
              <a:buSzPts val="5200"/>
              <a:buNone/>
              <a:defRPr sz="5500">
                <a:latin typeface="Fira Sans Extra Condensed SemiBold"/>
                <a:ea typeface="Fira Sans Extra Condensed SemiBold"/>
                <a:cs typeface="Fira Sans Extra Condensed SemiBold"/>
                <a:sym typeface="Fira Sans Extra Condensed Semi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r>
              <a:rPr lang="en-US"/>
              <a:t>Click to edit Master title style</a:t>
            </a:r>
            <a:endParaRPr/>
          </a:p>
        </p:txBody>
      </p:sp>
      <p:sp>
        <p:nvSpPr>
          <p:cNvPr id="10" name="Google Shape;10;p2"/>
          <p:cNvSpPr txBox="1">
            <a:spLocks noGrp="1"/>
          </p:cNvSpPr>
          <p:nvPr>
            <p:ph type="subTitle" idx="1"/>
          </p:nvPr>
        </p:nvSpPr>
        <p:spPr>
          <a:xfrm>
            <a:off x="4878398" y="3701300"/>
            <a:ext cx="37638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200"/>
              <a:buNone/>
              <a:defRPr sz="14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r>
              <a:rPr lang="en-US"/>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2290025" y="3392700"/>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rPr lang="en-US"/>
              <a:t>Click to edit Master title style</a:t>
            </a:r>
            <a:endParaRPr/>
          </a:p>
        </p:txBody>
      </p:sp>
      <p:sp>
        <p:nvSpPr>
          <p:cNvPr id="62" name="Google Shape;62;p14"/>
          <p:cNvSpPr txBox="1">
            <a:spLocks noGrp="1"/>
          </p:cNvSpPr>
          <p:nvPr>
            <p:ph type="subTitle" idx="1"/>
          </p:nvPr>
        </p:nvSpPr>
        <p:spPr>
          <a:xfrm>
            <a:off x="1458125" y="1188100"/>
            <a:ext cx="6227700" cy="1740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r>
              <a:rPr lang="en-US"/>
              <a:t>Click to edit Master subtitle style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63"/>
        <p:cNvGrpSpPr/>
        <p:nvPr/>
      </p:nvGrpSpPr>
      <p:grpSpPr>
        <a:xfrm>
          <a:off x="0" y="0"/>
          <a:ext cx="0" cy="0"/>
          <a:chOff x="0" y="0"/>
          <a:chExt cx="0" cy="0"/>
        </a:xfrm>
      </p:grpSpPr>
      <p:sp>
        <p:nvSpPr>
          <p:cNvPr id="64" name="Google Shape;64;p15"/>
          <p:cNvSpPr txBox="1">
            <a:spLocks noGrp="1"/>
          </p:cNvSpPr>
          <p:nvPr>
            <p:ph type="subTitle" idx="1"/>
          </p:nvPr>
        </p:nvSpPr>
        <p:spPr>
          <a:xfrm>
            <a:off x="720000" y="1212525"/>
            <a:ext cx="2907600" cy="135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65" name="Google Shape;65;p15"/>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66"/>
        <p:cNvGrpSpPr/>
        <p:nvPr/>
      </p:nvGrpSpPr>
      <p:grpSpPr>
        <a:xfrm>
          <a:off x="0" y="0"/>
          <a:ext cx="0" cy="0"/>
          <a:chOff x="0" y="0"/>
          <a:chExt cx="0" cy="0"/>
        </a:xfrm>
      </p:grpSpPr>
      <p:sp>
        <p:nvSpPr>
          <p:cNvPr id="67" name="Google Shape;67;p16"/>
          <p:cNvSpPr txBox="1">
            <a:spLocks noGrp="1"/>
          </p:cNvSpPr>
          <p:nvPr>
            <p:ph type="subTitle" idx="1"/>
          </p:nvPr>
        </p:nvSpPr>
        <p:spPr>
          <a:xfrm>
            <a:off x="1181425" y="2303125"/>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1pPr>
            <a:lvl2pPr lvl="1"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2pPr>
            <a:lvl3pPr lvl="2"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3pPr>
            <a:lvl4pPr lvl="3"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4pPr>
            <a:lvl5pPr lvl="4"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5pPr>
            <a:lvl6pPr lvl="5"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6pPr>
            <a:lvl7pPr lvl="6"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7pPr>
            <a:lvl8pPr lvl="7"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8pPr>
            <a:lvl9pPr lvl="8"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9pPr>
          </a:lstStyle>
          <a:p>
            <a:r>
              <a:rPr lang="en-US"/>
              <a:t>Click to edit Master subtitle style</a:t>
            </a:r>
            <a:endParaRPr/>
          </a:p>
        </p:txBody>
      </p:sp>
      <p:sp>
        <p:nvSpPr>
          <p:cNvPr id="68" name="Google Shape;68;p16"/>
          <p:cNvSpPr txBox="1">
            <a:spLocks noGrp="1"/>
          </p:cNvSpPr>
          <p:nvPr>
            <p:ph type="subTitle" idx="2"/>
          </p:nvPr>
        </p:nvSpPr>
        <p:spPr>
          <a:xfrm>
            <a:off x="4836300" y="2303125"/>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1pPr>
            <a:lvl2pPr lvl="1"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2pPr>
            <a:lvl3pPr lvl="2"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3pPr>
            <a:lvl4pPr lvl="3"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4pPr>
            <a:lvl5pPr lvl="4"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5pPr>
            <a:lvl6pPr lvl="5"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6pPr>
            <a:lvl7pPr lvl="6"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7pPr>
            <a:lvl8pPr lvl="7"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8pPr>
            <a:lvl9pPr lvl="8"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9pPr>
          </a:lstStyle>
          <a:p>
            <a:r>
              <a:rPr lang="en-US"/>
              <a:t>Click to edit Master subtitle style</a:t>
            </a:r>
            <a:endParaRPr/>
          </a:p>
        </p:txBody>
      </p:sp>
      <p:sp>
        <p:nvSpPr>
          <p:cNvPr id="69" name="Google Shape;69;p16"/>
          <p:cNvSpPr txBox="1">
            <a:spLocks noGrp="1"/>
          </p:cNvSpPr>
          <p:nvPr>
            <p:ph type="subTitle" idx="3"/>
          </p:nvPr>
        </p:nvSpPr>
        <p:spPr>
          <a:xfrm>
            <a:off x="1181425"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70" name="Google Shape;70;p16"/>
          <p:cNvSpPr txBox="1">
            <a:spLocks noGrp="1"/>
          </p:cNvSpPr>
          <p:nvPr>
            <p:ph type="subTitle" idx="4"/>
          </p:nvPr>
        </p:nvSpPr>
        <p:spPr>
          <a:xfrm>
            <a:off x="4836300"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71" name="Google Shape;71;p16"/>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7200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74" name="Google Shape;74;p17"/>
          <p:cNvSpPr txBox="1">
            <a:spLocks noGrp="1"/>
          </p:cNvSpPr>
          <p:nvPr>
            <p:ph type="subTitle" idx="1"/>
          </p:nvPr>
        </p:nvSpPr>
        <p:spPr>
          <a:xfrm>
            <a:off x="7200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75" name="Google Shape;75;p17"/>
          <p:cNvSpPr txBox="1">
            <a:spLocks noGrp="1"/>
          </p:cNvSpPr>
          <p:nvPr>
            <p:ph type="title" idx="2"/>
          </p:nvPr>
        </p:nvSpPr>
        <p:spPr>
          <a:xfrm>
            <a:off x="34038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76" name="Google Shape;76;p17"/>
          <p:cNvSpPr txBox="1">
            <a:spLocks noGrp="1"/>
          </p:cNvSpPr>
          <p:nvPr>
            <p:ph type="subTitle" idx="3"/>
          </p:nvPr>
        </p:nvSpPr>
        <p:spPr>
          <a:xfrm>
            <a:off x="34038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77" name="Google Shape;77;p17"/>
          <p:cNvSpPr txBox="1">
            <a:spLocks noGrp="1"/>
          </p:cNvSpPr>
          <p:nvPr>
            <p:ph type="title" idx="4"/>
          </p:nvPr>
        </p:nvSpPr>
        <p:spPr>
          <a:xfrm>
            <a:off x="60876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78" name="Google Shape;78;p17"/>
          <p:cNvSpPr txBox="1">
            <a:spLocks noGrp="1"/>
          </p:cNvSpPr>
          <p:nvPr>
            <p:ph type="subTitle" idx="5"/>
          </p:nvPr>
        </p:nvSpPr>
        <p:spPr>
          <a:xfrm>
            <a:off x="60876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79" name="Google Shape;79;p17"/>
          <p:cNvSpPr txBox="1">
            <a:spLocks noGrp="1"/>
          </p:cNvSpPr>
          <p:nvPr>
            <p:ph type="title" idx="6"/>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7200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82" name="Google Shape;82;p18"/>
          <p:cNvSpPr txBox="1">
            <a:spLocks noGrp="1"/>
          </p:cNvSpPr>
          <p:nvPr>
            <p:ph type="subTitle" idx="1"/>
          </p:nvPr>
        </p:nvSpPr>
        <p:spPr>
          <a:xfrm>
            <a:off x="7200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83" name="Google Shape;83;p18"/>
          <p:cNvSpPr txBox="1">
            <a:spLocks noGrp="1"/>
          </p:cNvSpPr>
          <p:nvPr>
            <p:ph type="title" idx="2"/>
          </p:nvPr>
        </p:nvSpPr>
        <p:spPr>
          <a:xfrm>
            <a:off x="34038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84" name="Google Shape;84;p18"/>
          <p:cNvSpPr txBox="1">
            <a:spLocks noGrp="1"/>
          </p:cNvSpPr>
          <p:nvPr>
            <p:ph type="subTitle" idx="3"/>
          </p:nvPr>
        </p:nvSpPr>
        <p:spPr>
          <a:xfrm>
            <a:off x="34038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85" name="Google Shape;85;p18"/>
          <p:cNvSpPr txBox="1">
            <a:spLocks noGrp="1"/>
          </p:cNvSpPr>
          <p:nvPr>
            <p:ph type="title" idx="4"/>
          </p:nvPr>
        </p:nvSpPr>
        <p:spPr>
          <a:xfrm>
            <a:off x="60876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86" name="Google Shape;86;p18"/>
          <p:cNvSpPr txBox="1">
            <a:spLocks noGrp="1"/>
          </p:cNvSpPr>
          <p:nvPr>
            <p:ph type="subTitle" idx="5"/>
          </p:nvPr>
        </p:nvSpPr>
        <p:spPr>
          <a:xfrm>
            <a:off x="60876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87" name="Google Shape;87;p18"/>
          <p:cNvSpPr txBox="1">
            <a:spLocks noGrp="1"/>
          </p:cNvSpPr>
          <p:nvPr>
            <p:ph type="title" idx="6"/>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88"/>
        <p:cNvGrpSpPr/>
        <p:nvPr/>
      </p:nvGrpSpPr>
      <p:grpSpPr>
        <a:xfrm>
          <a:off x="0" y="0"/>
          <a:ext cx="0" cy="0"/>
          <a:chOff x="0" y="0"/>
          <a:chExt cx="0" cy="0"/>
        </a:xfrm>
      </p:grpSpPr>
      <p:sp>
        <p:nvSpPr>
          <p:cNvPr id="89" name="Google Shape;89;p19"/>
          <p:cNvSpPr txBox="1">
            <a:spLocks noGrp="1"/>
          </p:cNvSpPr>
          <p:nvPr>
            <p:ph type="title"/>
          </p:nvPr>
        </p:nvSpPr>
        <p:spPr>
          <a:xfrm>
            <a:off x="1195863" y="16828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90" name="Google Shape;90;p19"/>
          <p:cNvSpPr txBox="1">
            <a:spLocks noGrp="1"/>
          </p:cNvSpPr>
          <p:nvPr>
            <p:ph type="subTitle" idx="1"/>
          </p:nvPr>
        </p:nvSpPr>
        <p:spPr>
          <a:xfrm>
            <a:off x="1195863" y="22693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91" name="Google Shape;91;p19"/>
          <p:cNvSpPr txBox="1">
            <a:spLocks noGrp="1"/>
          </p:cNvSpPr>
          <p:nvPr>
            <p:ph type="title" idx="2"/>
          </p:nvPr>
        </p:nvSpPr>
        <p:spPr>
          <a:xfrm>
            <a:off x="5081043" y="16828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92" name="Google Shape;92;p19"/>
          <p:cNvSpPr txBox="1">
            <a:spLocks noGrp="1"/>
          </p:cNvSpPr>
          <p:nvPr>
            <p:ph type="subTitle" idx="3"/>
          </p:nvPr>
        </p:nvSpPr>
        <p:spPr>
          <a:xfrm>
            <a:off x="5081043" y="22693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93" name="Google Shape;93;p19"/>
          <p:cNvSpPr txBox="1">
            <a:spLocks noGrp="1"/>
          </p:cNvSpPr>
          <p:nvPr>
            <p:ph type="title" idx="4"/>
          </p:nvPr>
        </p:nvSpPr>
        <p:spPr>
          <a:xfrm>
            <a:off x="1195863" y="31162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94" name="Google Shape;94;p19"/>
          <p:cNvSpPr txBox="1">
            <a:spLocks noGrp="1"/>
          </p:cNvSpPr>
          <p:nvPr>
            <p:ph type="subTitle" idx="5"/>
          </p:nvPr>
        </p:nvSpPr>
        <p:spPr>
          <a:xfrm>
            <a:off x="1195863" y="37027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95" name="Google Shape;95;p19"/>
          <p:cNvSpPr txBox="1">
            <a:spLocks noGrp="1"/>
          </p:cNvSpPr>
          <p:nvPr>
            <p:ph type="title" idx="6"/>
          </p:nvPr>
        </p:nvSpPr>
        <p:spPr>
          <a:xfrm>
            <a:off x="5081043" y="3116250"/>
            <a:ext cx="28671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96" name="Google Shape;96;p19"/>
          <p:cNvSpPr txBox="1">
            <a:spLocks noGrp="1"/>
          </p:cNvSpPr>
          <p:nvPr>
            <p:ph type="subTitle" idx="7"/>
          </p:nvPr>
        </p:nvSpPr>
        <p:spPr>
          <a:xfrm>
            <a:off x="5081043" y="3702775"/>
            <a:ext cx="2867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97" name="Google Shape;97;p19"/>
          <p:cNvSpPr txBox="1">
            <a:spLocks noGrp="1"/>
          </p:cNvSpPr>
          <p:nvPr>
            <p:ph type="title" idx="8"/>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720000" y="1682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00" name="Google Shape;100;p20"/>
          <p:cNvSpPr txBox="1">
            <a:spLocks noGrp="1"/>
          </p:cNvSpPr>
          <p:nvPr>
            <p:ph type="subTitle" idx="1"/>
          </p:nvPr>
        </p:nvSpPr>
        <p:spPr>
          <a:xfrm>
            <a:off x="720000" y="22693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01" name="Google Shape;101;p20"/>
          <p:cNvSpPr txBox="1">
            <a:spLocks noGrp="1"/>
          </p:cNvSpPr>
          <p:nvPr>
            <p:ph type="title" idx="2"/>
          </p:nvPr>
        </p:nvSpPr>
        <p:spPr>
          <a:xfrm>
            <a:off x="3419269" y="1682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02" name="Google Shape;102;p20"/>
          <p:cNvSpPr txBox="1">
            <a:spLocks noGrp="1"/>
          </p:cNvSpPr>
          <p:nvPr>
            <p:ph type="subTitle" idx="3"/>
          </p:nvPr>
        </p:nvSpPr>
        <p:spPr>
          <a:xfrm>
            <a:off x="3419269" y="22693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03" name="Google Shape;103;p20"/>
          <p:cNvSpPr txBox="1">
            <a:spLocks noGrp="1"/>
          </p:cNvSpPr>
          <p:nvPr>
            <p:ph type="title" idx="4"/>
          </p:nvPr>
        </p:nvSpPr>
        <p:spPr>
          <a:xfrm>
            <a:off x="720000" y="3116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04" name="Google Shape;104;p20"/>
          <p:cNvSpPr txBox="1">
            <a:spLocks noGrp="1"/>
          </p:cNvSpPr>
          <p:nvPr>
            <p:ph type="subTitle" idx="5"/>
          </p:nvPr>
        </p:nvSpPr>
        <p:spPr>
          <a:xfrm>
            <a:off x="720000" y="37027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05" name="Google Shape;105;p20"/>
          <p:cNvSpPr txBox="1">
            <a:spLocks noGrp="1"/>
          </p:cNvSpPr>
          <p:nvPr>
            <p:ph type="title" idx="6"/>
          </p:nvPr>
        </p:nvSpPr>
        <p:spPr>
          <a:xfrm>
            <a:off x="3419269" y="3116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06" name="Google Shape;106;p20"/>
          <p:cNvSpPr txBox="1">
            <a:spLocks noGrp="1"/>
          </p:cNvSpPr>
          <p:nvPr>
            <p:ph type="subTitle" idx="7"/>
          </p:nvPr>
        </p:nvSpPr>
        <p:spPr>
          <a:xfrm>
            <a:off x="3419269" y="37027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07" name="Google Shape;107;p20"/>
          <p:cNvSpPr txBox="1">
            <a:spLocks noGrp="1"/>
          </p:cNvSpPr>
          <p:nvPr>
            <p:ph type="title" idx="8"/>
          </p:nvPr>
        </p:nvSpPr>
        <p:spPr>
          <a:xfrm>
            <a:off x="6118545" y="1682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08" name="Google Shape;108;p20"/>
          <p:cNvSpPr txBox="1">
            <a:spLocks noGrp="1"/>
          </p:cNvSpPr>
          <p:nvPr>
            <p:ph type="subTitle" idx="9"/>
          </p:nvPr>
        </p:nvSpPr>
        <p:spPr>
          <a:xfrm>
            <a:off x="6118545" y="22693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09" name="Google Shape;109;p20"/>
          <p:cNvSpPr txBox="1">
            <a:spLocks noGrp="1"/>
          </p:cNvSpPr>
          <p:nvPr>
            <p:ph type="title" idx="13"/>
          </p:nvPr>
        </p:nvSpPr>
        <p:spPr>
          <a:xfrm>
            <a:off x="6118545" y="31162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rPr lang="en-US"/>
              <a:t>Click to edit Master title style</a:t>
            </a:r>
            <a:endParaRPr/>
          </a:p>
        </p:txBody>
      </p:sp>
      <p:sp>
        <p:nvSpPr>
          <p:cNvPr id="110" name="Google Shape;110;p20"/>
          <p:cNvSpPr txBox="1">
            <a:spLocks noGrp="1"/>
          </p:cNvSpPr>
          <p:nvPr>
            <p:ph type="subTitle" idx="14"/>
          </p:nvPr>
        </p:nvSpPr>
        <p:spPr>
          <a:xfrm>
            <a:off x="6118545" y="37027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11" name="Google Shape;111;p20"/>
          <p:cNvSpPr txBox="1">
            <a:spLocks noGrp="1"/>
          </p:cNvSpPr>
          <p:nvPr>
            <p:ph type="title" idx="15"/>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umbers and text">
  <p:cSld name="BLANK_1_1_1_1_1_1">
    <p:spTree>
      <p:nvGrpSpPr>
        <p:cNvPr id="1" name="Shape 112"/>
        <p:cNvGrpSpPr/>
        <p:nvPr/>
      </p:nvGrpSpPr>
      <p:grpSpPr>
        <a:xfrm>
          <a:off x="0" y="0"/>
          <a:ext cx="0" cy="0"/>
          <a:chOff x="0" y="0"/>
          <a:chExt cx="0" cy="0"/>
        </a:xfrm>
      </p:grpSpPr>
      <p:sp>
        <p:nvSpPr>
          <p:cNvPr id="113" name="Google Shape;113;p21"/>
          <p:cNvSpPr txBox="1">
            <a:spLocks noGrp="1"/>
          </p:cNvSpPr>
          <p:nvPr>
            <p:ph type="title" hasCustomPrompt="1"/>
          </p:nvPr>
        </p:nvSpPr>
        <p:spPr>
          <a:xfrm>
            <a:off x="1284000" y="540000"/>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14" name="Google Shape;114;p21"/>
          <p:cNvSpPr txBox="1">
            <a:spLocks noGrp="1"/>
          </p:cNvSpPr>
          <p:nvPr>
            <p:ph type="subTitle" idx="1"/>
          </p:nvPr>
        </p:nvSpPr>
        <p:spPr>
          <a:xfrm>
            <a:off x="1284000" y="1246025"/>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15" name="Google Shape;115;p21"/>
          <p:cNvSpPr txBox="1">
            <a:spLocks noGrp="1"/>
          </p:cNvSpPr>
          <p:nvPr>
            <p:ph type="title" idx="2" hasCustomPrompt="1"/>
          </p:nvPr>
        </p:nvSpPr>
        <p:spPr>
          <a:xfrm>
            <a:off x="1284000" y="1996138"/>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16" name="Google Shape;116;p21"/>
          <p:cNvSpPr txBox="1">
            <a:spLocks noGrp="1"/>
          </p:cNvSpPr>
          <p:nvPr>
            <p:ph type="subTitle" idx="3"/>
          </p:nvPr>
        </p:nvSpPr>
        <p:spPr>
          <a:xfrm>
            <a:off x="1284000" y="2702163"/>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117" name="Google Shape;117;p21"/>
          <p:cNvSpPr txBox="1">
            <a:spLocks noGrp="1"/>
          </p:cNvSpPr>
          <p:nvPr>
            <p:ph type="title" idx="4" hasCustomPrompt="1"/>
          </p:nvPr>
        </p:nvSpPr>
        <p:spPr>
          <a:xfrm>
            <a:off x="1284000" y="3452288"/>
            <a:ext cx="65760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62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118" name="Google Shape;118;p21"/>
          <p:cNvSpPr txBox="1">
            <a:spLocks noGrp="1"/>
          </p:cNvSpPr>
          <p:nvPr>
            <p:ph type="subTitle" idx="5"/>
          </p:nvPr>
        </p:nvSpPr>
        <p:spPr>
          <a:xfrm>
            <a:off x="1284000" y="4158313"/>
            <a:ext cx="65760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22"/>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1"/>
        <p:cNvGrpSpPr/>
        <p:nvPr/>
      </p:nvGrpSpPr>
      <p:grpSpPr>
        <a:xfrm>
          <a:off x="0" y="0"/>
          <a:ext cx="0" cy="0"/>
          <a:chOff x="0" y="0"/>
          <a:chExt cx="0" cy="0"/>
        </a:xfrm>
      </p:grpSpPr>
      <p:pic>
        <p:nvPicPr>
          <p:cNvPr id="32" name="Google Shape;32;p7"/>
          <p:cNvPicPr preferRelativeResize="0"/>
          <p:nvPr/>
        </p:nvPicPr>
        <p:blipFill>
          <a:blip r:embed="rId2">
            <a:alphaModFix/>
          </a:blip>
          <a:stretch>
            <a:fillRect/>
          </a:stretch>
        </p:blipFill>
        <p:spPr>
          <a:xfrm flipH="1">
            <a:off x="0" y="0"/>
            <a:ext cx="9144000" cy="5143500"/>
          </a:xfrm>
          <a:prstGeom prst="rect">
            <a:avLst/>
          </a:prstGeom>
          <a:noFill/>
          <a:ln>
            <a:noFill/>
          </a:ln>
        </p:spPr>
      </p:pic>
      <p:sp>
        <p:nvSpPr>
          <p:cNvPr id="33" name="Google Shape;33;p7"/>
          <p:cNvSpPr txBox="1">
            <a:spLocks noGrp="1"/>
          </p:cNvSpPr>
          <p:nvPr>
            <p:ph type="title"/>
          </p:nvPr>
        </p:nvSpPr>
        <p:spPr>
          <a:xfrm>
            <a:off x="2433000" y="1371169"/>
            <a:ext cx="4278000" cy="860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4500"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34" name="Google Shape;34;p7"/>
          <p:cNvSpPr txBox="1">
            <a:spLocks noGrp="1"/>
          </p:cNvSpPr>
          <p:nvPr>
            <p:ph type="subTitle" idx="1"/>
          </p:nvPr>
        </p:nvSpPr>
        <p:spPr>
          <a:xfrm>
            <a:off x="2433000" y="2441425"/>
            <a:ext cx="4278000" cy="126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3573121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
        <p:nvSpPr>
          <p:cNvPr id="17" name="Google Shape;17;p4"/>
          <p:cNvSpPr txBox="1">
            <a:spLocks noGrp="1"/>
          </p:cNvSpPr>
          <p:nvPr>
            <p:ph type="body" idx="1"/>
          </p:nvPr>
        </p:nvSpPr>
        <p:spPr>
          <a:xfrm>
            <a:off x="457200" y="1152475"/>
            <a:ext cx="82296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solidFill>
                  <a:srgbClr val="434343"/>
                </a:solidFill>
              </a:defRPr>
            </a:lvl1pPr>
            <a:lvl2pPr marL="914400" lvl="1" indent="-304800" rtl="0">
              <a:lnSpc>
                <a:spcPct val="115000"/>
              </a:lnSpc>
              <a:spcBef>
                <a:spcPts val="0"/>
              </a:spcBef>
              <a:spcAft>
                <a:spcPts val="0"/>
              </a:spcAft>
              <a:buClr>
                <a:srgbClr val="434343"/>
              </a:buClr>
              <a:buSzPts val="1200"/>
              <a:buChar char="○"/>
              <a:defRPr>
                <a:solidFill>
                  <a:srgbClr val="434343"/>
                </a:solidFill>
              </a:defRPr>
            </a:lvl2pPr>
            <a:lvl3pPr marL="1371600" lvl="2" indent="-304800" rtl="0">
              <a:lnSpc>
                <a:spcPct val="115000"/>
              </a:lnSpc>
              <a:spcBef>
                <a:spcPts val="0"/>
              </a:spcBef>
              <a:spcAft>
                <a:spcPts val="0"/>
              </a:spcAft>
              <a:buClr>
                <a:srgbClr val="434343"/>
              </a:buClr>
              <a:buSzPts val="1200"/>
              <a:buChar char="■"/>
              <a:defRPr>
                <a:solidFill>
                  <a:srgbClr val="434343"/>
                </a:solidFill>
              </a:defRPr>
            </a:lvl3pPr>
            <a:lvl4pPr marL="1828800" lvl="3" indent="-304800" rtl="0">
              <a:lnSpc>
                <a:spcPct val="115000"/>
              </a:lnSpc>
              <a:spcBef>
                <a:spcPts val="0"/>
              </a:spcBef>
              <a:spcAft>
                <a:spcPts val="0"/>
              </a:spcAft>
              <a:buClr>
                <a:srgbClr val="434343"/>
              </a:buClr>
              <a:buSzPts val="1200"/>
              <a:buChar char="●"/>
              <a:defRPr>
                <a:solidFill>
                  <a:srgbClr val="434343"/>
                </a:solidFill>
              </a:defRPr>
            </a:lvl4pPr>
            <a:lvl5pPr marL="2286000" lvl="4" indent="-304800" rtl="0">
              <a:lnSpc>
                <a:spcPct val="115000"/>
              </a:lnSpc>
              <a:spcBef>
                <a:spcPts val="0"/>
              </a:spcBef>
              <a:spcAft>
                <a:spcPts val="0"/>
              </a:spcAft>
              <a:buClr>
                <a:srgbClr val="434343"/>
              </a:buClr>
              <a:buSzPts val="1200"/>
              <a:buChar char="○"/>
              <a:defRPr>
                <a:solidFill>
                  <a:srgbClr val="434343"/>
                </a:solidFill>
              </a:defRPr>
            </a:lvl5pPr>
            <a:lvl6pPr marL="2743200" lvl="5" indent="-304800" rtl="0">
              <a:lnSpc>
                <a:spcPct val="115000"/>
              </a:lnSpc>
              <a:spcBef>
                <a:spcPts val="0"/>
              </a:spcBef>
              <a:spcAft>
                <a:spcPts val="0"/>
              </a:spcAft>
              <a:buClr>
                <a:srgbClr val="434343"/>
              </a:buClr>
              <a:buSzPts val="1200"/>
              <a:buChar char="■"/>
              <a:defRPr>
                <a:solidFill>
                  <a:srgbClr val="434343"/>
                </a:solidFill>
              </a:defRPr>
            </a:lvl6pPr>
            <a:lvl7pPr marL="3200400" lvl="6" indent="-304800" rtl="0">
              <a:lnSpc>
                <a:spcPct val="115000"/>
              </a:lnSpc>
              <a:spcBef>
                <a:spcPts val="0"/>
              </a:spcBef>
              <a:spcAft>
                <a:spcPts val="0"/>
              </a:spcAft>
              <a:buClr>
                <a:srgbClr val="434343"/>
              </a:buClr>
              <a:buSzPts val="1200"/>
              <a:buChar char="●"/>
              <a:defRPr>
                <a:solidFill>
                  <a:srgbClr val="434343"/>
                </a:solidFill>
              </a:defRPr>
            </a:lvl7pPr>
            <a:lvl8pPr marL="3657600" lvl="7" indent="-304800" rtl="0">
              <a:lnSpc>
                <a:spcPct val="115000"/>
              </a:lnSpc>
              <a:spcBef>
                <a:spcPts val="0"/>
              </a:spcBef>
              <a:spcAft>
                <a:spcPts val="0"/>
              </a:spcAft>
              <a:buClr>
                <a:srgbClr val="434343"/>
              </a:buClr>
              <a:buSzPts val="1200"/>
              <a:buChar char="○"/>
              <a:defRPr>
                <a:solidFill>
                  <a:srgbClr val="434343"/>
                </a:solidFill>
              </a:defRPr>
            </a:lvl8pPr>
            <a:lvl9pPr marL="4114800" lvl="8" indent="-304800" rtl="0">
              <a:lnSpc>
                <a:spcPct val="115000"/>
              </a:lnSpc>
              <a:spcBef>
                <a:spcPts val="0"/>
              </a:spcBef>
              <a:spcAft>
                <a:spcPts val="0"/>
              </a:spcAft>
              <a:buClr>
                <a:srgbClr val="434343"/>
              </a:buClr>
              <a:buSzPts val="1200"/>
              <a:buChar char="■"/>
              <a:defRPr>
                <a:solidFill>
                  <a:srgbClr val="434343"/>
                </a:solidFill>
              </a:defRPr>
            </a:lvl9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2"/>
        <p:cNvGrpSpPr/>
        <p:nvPr/>
      </p:nvGrpSpPr>
      <p:grpSpPr>
        <a:xfrm>
          <a:off x="0" y="0"/>
          <a:ext cx="0" cy="0"/>
          <a:chOff x="0" y="0"/>
          <a:chExt cx="0" cy="0"/>
        </a:xfrm>
      </p:grpSpPr>
      <p:pic>
        <p:nvPicPr>
          <p:cNvPr id="13" name="Google Shape;13;p3"/>
          <p:cNvPicPr preferRelativeResize="0"/>
          <p:nvPr/>
        </p:nvPicPr>
        <p:blipFill>
          <a:blip r:embed="rId2">
            <a:alphaModFix/>
          </a:blip>
          <a:stretch>
            <a:fillRect/>
          </a:stretch>
        </p:blipFill>
        <p:spPr>
          <a:xfrm>
            <a:off x="0" y="0"/>
            <a:ext cx="9144000" cy="5143484"/>
          </a:xfrm>
          <a:prstGeom prst="rect">
            <a:avLst/>
          </a:prstGeom>
          <a:noFill/>
          <a:ln>
            <a:noFill/>
          </a:ln>
        </p:spPr>
      </p:pic>
      <p:sp>
        <p:nvSpPr>
          <p:cNvPr id="14" name="Google Shape;14;p3"/>
          <p:cNvSpPr txBox="1">
            <a:spLocks noGrp="1"/>
          </p:cNvSpPr>
          <p:nvPr>
            <p:ph type="title"/>
          </p:nvPr>
        </p:nvSpPr>
        <p:spPr>
          <a:xfrm>
            <a:off x="5139007" y="2342625"/>
            <a:ext cx="3285000" cy="8418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4500" b="1"/>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r>
              <a:rPr lang="en-US"/>
              <a:t>Click to edit Master title style</a:t>
            </a:r>
            <a:endParaRPr/>
          </a:p>
        </p:txBody>
      </p:sp>
      <p:sp>
        <p:nvSpPr>
          <p:cNvPr id="15" name="Google Shape;15;p3"/>
          <p:cNvSpPr txBox="1">
            <a:spLocks noGrp="1"/>
          </p:cNvSpPr>
          <p:nvPr>
            <p:ph type="title" idx="2" hasCustomPrompt="1"/>
          </p:nvPr>
        </p:nvSpPr>
        <p:spPr>
          <a:xfrm>
            <a:off x="5138900" y="1106175"/>
            <a:ext cx="3285000" cy="1265100"/>
          </a:xfrm>
          <a:prstGeom prst="rect">
            <a:avLst/>
          </a:prstGeom>
        </p:spPr>
        <p:txBody>
          <a:bodyPr spcFirstLastPara="1" wrap="square" lIns="91425" tIns="91425" rIns="91425" bIns="91425" anchor="b" anchorCtr="0">
            <a:noAutofit/>
          </a:bodyPr>
          <a:lstStyle>
            <a:lvl1pPr lvl="0" algn="r" rtl="0">
              <a:spcBef>
                <a:spcPts val="0"/>
              </a:spcBef>
              <a:spcAft>
                <a:spcPts val="0"/>
              </a:spcAft>
              <a:buSzPts val="6000"/>
              <a:buNone/>
              <a:defRPr sz="7000" b="1"/>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6" name="Google Shape;16;p3"/>
          <p:cNvSpPr txBox="1">
            <a:spLocks noGrp="1"/>
          </p:cNvSpPr>
          <p:nvPr>
            <p:ph type="subTitle" idx="1"/>
          </p:nvPr>
        </p:nvSpPr>
        <p:spPr>
          <a:xfrm>
            <a:off x="5139001" y="3323950"/>
            <a:ext cx="3285000" cy="713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31066314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six columns">
  <p:cSld name="1_Title and six columns">
    <p:spTree>
      <p:nvGrpSpPr>
        <p:cNvPr id="1" name="Shape 101"/>
        <p:cNvGrpSpPr/>
        <p:nvPr/>
      </p:nvGrpSpPr>
      <p:grpSpPr>
        <a:xfrm>
          <a:off x="0" y="0"/>
          <a:ext cx="0" cy="0"/>
          <a:chOff x="0" y="0"/>
          <a:chExt cx="0" cy="0"/>
        </a:xfrm>
      </p:grpSpPr>
      <p:pic>
        <p:nvPicPr>
          <p:cNvPr id="102" name="Google Shape;102;p20"/>
          <p:cNvPicPr preferRelativeResize="0"/>
          <p:nvPr/>
        </p:nvPicPr>
        <p:blipFill rotWithShape="1">
          <a:blip r:embed="rId2">
            <a:alphaModFix/>
          </a:blip>
          <a:srcRect b="10"/>
          <a:stretch/>
        </p:blipFill>
        <p:spPr>
          <a:xfrm>
            <a:off x="0" y="0"/>
            <a:ext cx="9143999" cy="5143502"/>
          </a:xfrm>
          <a:prstGeom prst="rect">
            <a:avLst/>
          </a:prstGeom>
          <a:noFill/>
          <a:ln>
            <a:noFill/>
          </a:ln>
        </p:spPr>
      </p:pic>
      <p:sp>
        <p:nvSpPr>
          <p:cNvPr id="103" name="Google Shape;103;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04" name="Google Shape;104;p20"/>
          <p:cNvSpPr txBox="1">
            <a:spLocks noGrp="1"/>
          </p:cNvSpPr>
          <p:nvPr>
            <p:ph type="title" idx="2"/>
          </p:nvPr>
        </p:nvSpPr>
        <p:spPr>
          <a:xfrm>
            <a:off x="788550" y="1881312"/>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05" name="Google Shape;105;p20"/>
          <p:cNvSpPr txBox="1">
            <a:spLocks noGrp="1"/>
          </p:cNvSpPr>
          <p:nvPr>
            <p:ph type="subTitle" idx="1"/>
          </p:nvPr>
        </p:nvSpPr>
        <p:spPr>
          <a:xfrm>
            <a:off x="720013" y="2193175"/>
            <a:ext cx="2442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
        <p:nvSpPr>
          <p:cNvPr id="106" name="Google Shape;106;p20"/>
          <p:cNvSpPr txBox="1">
            <a:spLocks noGrp="1"/>
          </p:cNvSpPr>
          <p:nvPr>
            <p:ph type="title" idx="3"/>
          </p:nvPr>
        </p:nvSpPr>
        <p:spPr>
          <a:xfrm>
            <a:off x="3419250" y="1881312"/>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07" name="Google Shape;107;p20"/>
          <p:cNvSpPr txBox="1">
            <a:spLocks noGrp="1"/>
          </p:cNvSpPr>
          <p:nvPr>
            <p:ph type="subTitle" idx="4"/>
          </p:nvPr>
        </p:nvSpPr>
        <p:spPr>
          <a:xfrm>
            <a:off x="3331962" y="2193175"/>
            <a:ext cx="2480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
        <p:nvSpPr>
          <p:cNvPr id="108" name="Google Shape;108;p20"/>
          <p:cNvSpPr txBox="1">
            <a:spLocks noGrp="1"/>
          </p:cNvSpPr>
          <p:nvPr>
            <p:ph type="title" idx="5"/>
          </p:nvPr>
        </p:nvSpPr>
        <p:spPr>
          <a:xfrm>
            <a:off x="788550" y="3749587"/>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09" name="Google Shape;109;p20"/>
          <p:cNvSpPr txBox="1">
            <a:spLocks noGrp="1"/>
          </p:cNvSpPr>
          <p:nvPr>
            <p:ph type="subTitle" idx="6"/>
          </p:nvPr>
        </p:nvSpPr>
        <p:spPr>
          <a:xfrm>
            <a:off x="720000" y="4061350"/>
            <a:ext cx="2442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
        <p:nvSpPr>
          <p:cNvPr id="110" name="Google Shape;110;p20"/>
          <p:cNvSpPr txBox="1">
            <a:spLocks noGrp="1"/>
          </p:cNvSpPr>
          <p:nvPr>
            <p:ph type="title" idx="7"/>
          </p:nvPr>
        </p:nvSpPr>
        <p:spPr>
          <a:xfrm>
            <a:off x="3419250" y="3749587"/>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11" name="Google Shape;111;p20"/>
          <p:cNvSpPr txBox="1">
            <a:spLocks noGrp="1"/>
          </p:cNvSpPr>
          <p:nvPr>
            <p:ph type="subTitle" idx="8"/>
          </p:nvPr>
        </p:nvSpPr>
        <p:spPr>
          <a:xfrm>
            <a:off x="3331950" y="4061350"/>
            <a:ext cx="24801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
        <p:nvSpPr>
          <p:cNvPr id="112" name="Google Shape;112;p20"/>
          <p:cNvSpPr txBox="1">
            <a:spLocks noGrp="1"/>
          </p:cNvSpPr>
          <p:nvPr>
            <p:ph type="title" idx="9"/>
          </p:nvPr>
        </p:nvSpPr>
        <p:spPr>
          <a:xfrm>
            <a:off x="6049924" y="1881312"/>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13" name="Google Shape;113;p20"/>
          <p:cNvSpPr txBox="1">
            <a:spLocks noGrp="1"/>
          </p:cNvSpPr>
          <p:nvPr>
            <p:ph type="subTitle" idx="13"/>
          </p:nvPr>
        </p:nvSpPr>
        <p:spPr>
          <a:xfrm>
            <a:off x="5981387" y="2193175"/>
            <a:ext cx="2442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
        <p:nvSpPr>
          <p:cNvPr id="114" name="Google Shape;114;p20"/>
          <p:cNvSpPr txBox="1">
            <a:spLocks noGrp="1"/>
          </p:cNvSpPr>
          <p:nvPr>
            <p:ph type="title" idx="14"/>
          </p:nvPr>
        </p:nvSpPr>
        <p:spPr>
          <a:xfrm>
            <a:off x="6049924" y="3749587"/>
            <a:ext cx="2305500" cy="41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000" b="1"/>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rPr lang="en-US"/>
              <a:t>Click to edit Master title style</a:t>
            </a:r>
            <a:endParaRPr/>
          </a:p>
        </p:txBody>
      </p:sp>
      <p:sp>
        <p:nvSpPr>
          <p:cNvPr id="115" name="Google Shape;115;p20"/>
          <p:cNvSpPr txBox="1">
            <a:spLocks noGrp="1"/>
          </p:cNvSpPr>
          <p:nvPr>
            <p:ph type="subTitle" idx="15"/>
          </p:nvPr>
        </p:nvSpPr>
        <p:spPr>
          <a:xfrm>
            <a:off x="5981374" y="4061350"/>
            <a:ext cx="2442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3661308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e text 3">
  <p:cSld name="Title and the text 3">
    <p:spTree>
      <p:nvGrpSpPr>
        <p:cNvPr id="1" name="Shape 116"/>
        <p:cNvGrpSpPr/>
        <p:nvPr/>
      </p:nvGrpSpPr>
      <p:grpSpPr>
        <a:xfrm>
          <a:off x="0" y="0"/>
          <a:ext cx="0" cy="0"/>
          <a:chOff x="0" y="0"/>
          <a:chExt cx="0" cy="0"/>
        </a:xfrm>
      </p:grpSpPr>
      <p:pic>
        <p:nvPicPr>
          <p:cNvPr id="117" name="Google Shape;117;p21"/>
          <p:cNvPicPr preferRelativeResize="0"/>
          <p:nvPr/>
        </p:nvPicPr>
        <p:blipFill>
          <a:blip r:embed="rId2">
            <a:alphaModFix/>
          </a:blip>
          <a:stretch>
            <a:fillRect/>
          </a:stretch>
        </p:blipFill>
        <p:spPr>
          <a:xfrm>
            <a:off x="0" y="0"/>
            <a:ext cx="9144000" cy="5143500"/>
          </a:xfrm>
          <a:prstGeom prst="rect">
            <a:avLst/>
          </a:prstGeom>
          <a:noFill/>
          <a:ln>
            <a:noFill/>
          </a:ln>
        </p:spPr>
      </p:pic>
      <p:sp>
        <p:nvSpPr>
          <p:cNvPr id="118" name="Google Shape;118;p21"/>
          <p:cNvSpPr txBox="1">
            <a:spLocks noGrp="1"/>
          </p:cNvSpPr>
          <p:nvPr>
            <p:ph type="subTitle" idx="1"/>
          </p:nvPr>
        </p:nvSpPr>
        <p:spPr>
          <a:xfrm>
            <a:off x="1759800" y="2006750"/>
            <a:ext cx="2659800" cy="1968900"/>
          </a:xfrm>
          <a:prstGeom prst="rect">
            <a:avLst/>
          </a:prstGeom>
        </p:spPr>
        <p:txBody>
          <a:bodyPr spcFirstLastPara="1" wrap="square" lIns="91425" tIns="91425" rIns="91425" bIns="91425" anchor="t" anchorCtr="0">
            <a:noAutofit/>
          </a:bodyPr>
          <a:lstStyle>
            <a:lvl1pPr lvl="0">
              <a:spcBef>
                <a:spcPts val="0"/>
              </a:spcBef>
              <a:spcAft>
                <a:spcPts val="0"/>
              </a:spcAft>
              <a:buSzPts val="1600"/>
              <a:buFont typeface="Oxygen"/>
              <a:buNone/>
              <a:defRPr sz="1600">
                <a:latin typeface="Oxygen"/>
                <a:ea typeface="Oxygen"/>
                <a:cs typeface="Oxygen"/>
                <a:sym typeface="Oxygen"/>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r>
              <a:rPr lang="en-US"/>
              <a:t>Click to edit Master subtitle style</a:t>
            </a:r>
            <a:endParaRPr/>
          </a:p>
        </p:txBody>
      </p:sp>
      <p:sp>
        <p:nvSpPr>
          <p:cNvPr id="119" name="Google Shape;119;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400"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Tree>
    <p:extLst>
      <p:ext uri="{BB962C8B-B14F-4D97-AF65-F5344CB8AC3E}">
        <p14:creationId xmlns:p14="http://schemas.microsoft.com/office/powerpoint/2010/main" val="18132828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8"/>
        <p:cNvGrpSpPr/>
        <p:nvPr/>
      </p:nvGrpSpPr>
      <p:grpSpPr>
        <a:xfrm>
          <a:off x="0" y="0"/>
          <a:ext cx="0" cy="0"/>
          <a:chOff x="0" y="0"/>
          <a:chExt cx="0" cy="0"/>
        </a:xfrm>
      </p:grpSpPr>
      <p:pic>
        <p:nvPicPr>
          <p:cNvPr id="39" name="Google Shape;39;p9"/>
          <p:cNvPicPr preferRelativeResize="0"/>
          <p:nvPr/>
        </p:nvPicPr>
        <p:blipFill>
          <a:blip r:embed="rId2">
            <a:alphaModFix/>
          </a:blip>
          <a:stretch>
            <a:fillRect/>
          </a:stretch>
        </p:blipFill>
        <p:spPr>
          <a:xfrm>
            <a:off x="0" y="0"/>
            <a:ext cx="9144000" cy="5143500"/>
          </a:xfrm>
          <a:prstGeom prst="rect">
            <a:avLst/>
          </a:prstGeom>
          <a:noFill/>
          <a:ln>
            <a:noFill/>
          </a:ln>
        </p:spPr>
      </p:pic>
      <p:sp>
        <p:nvSpPr>
          <p:cNvPr id="40" name="Google Shape;40;p9"/>
          <p:cNvSpPr txBox="1">
            <a:spLocks noGrp="1"/>
          </p:cNvSpPr>
          <p:nvPr>
            <p:ph type="title"/>
          </p:nvPr>
        </p:nvSpPr>
        <p:spPr>
          <a:xfrm>
            <a:off x="2433000" y="1330038"/>
            <a:ext cx="4278000" cy="161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8700" b="1"/>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41" name="Google Shape;41;p9"/>
          <p:cNvSpPr txBox="1">
            <a:spLocks noGrp="1"/>
          </p:cNvSpPr>
          <p:nvPr>
            <p:ph type="subTitle" idx="1"/>
          </p:nvPr>
        </p:nvSpPr>
        <p:spPr>
          <a:xfrm>
            <a:off x="2775600" y="3100075"/>
            <a:ext cx="35928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600">
                <a:latin typeface="Oxygen"/>
                <a:ea typeface="Oxygen"/>
                <a:cs typeface="Oxygen"/>
                <a:sym typeface="Oxygen"/>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r>
              <a:rPr lang="en-US"/>
              <a:t>Click to edit Master subtitle style</a:t>
            </a:r>
            <a:endParaRPr/>
          </a:p>
        </p:txBody>
      </p:sp>
    </p:spTree>
    <p:extLst>
      <p:ext uri="{BB962C8B-B14F-4D97-AF65-F5344CB8AC3E}">
        <p14:creationId xmlns:p14="http://schemas.microsoft.com/office/powerpoint/2010/main" val="1780387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149"/>
        <p:cNvGrpSpPr/>
        <p:nvPr/>
      </p:nvGrpSpPr>
      <p:grpSpPr>
        <a:xfrm>
          <a:off x="0" y="0"/>
          <a:ext cx="0" cy="0"/>
          <a:chOff x="0" y="0"/>
          <a:chExt cx="0" cy="0"/>
        </a:xfrm>
      </p:grpSpPr>
      <p:pic>
        <p:nvPicPr>
          <p:cNvPr id="150" name="Google Shape;150;p28"/>
          <p:cNvPicPr preferRelativeResize="0"/>
          <p:nvPr/>
        </p:nvPicPr>
        <p:blipFill>
          <a:blip r:embed="rId2">
            <a:alphaModFix/>
          </a:blip>
          <a:stretch>
            <a:fillRect/>
          </a:stretch>
        </p:blipFill>
        <p:spPr>
          <a:xfrm>
            <a:off x="0" y="3"/>
            <a:ext cx="9144000" cy="5143489"/>
          </a:xfrm>
          <a:prstGeom prst="rect">
            <a:avLst/>
          </a:prstGeom>
          <a:noFill/>
          <a:ln>
            <a:noFill/>
          </a:ln>
        </p:spPr>
      </p:pic>
      <p:sp>
        <p:nvSpPr>
          <p:cNvPr id="151" name="Google Shape;151;p28"/>
          <p:cNvSpPr txBox="1">
            <a:spLocks noGrp="1"/>
          </p:cNvSpPr>
          <p:nvPr>
            <p:ph type="ctrTitle"/>
          </p:nvPr>
        </p:nvSpPr>
        <p:spPr>
          <a:xfrm>
            <a:off x="4096775" y="540100"/>
            <a:ext cx="4325700" cy="98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b="1"/>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en-US"/>
              <a:t>Click to edit Master title style</a:t>
            </a:r>
            <a:endParaRPr/>
          </a:p>
        </p:txBody>
      </p:sp>
      <p:sp>
        <p:nvSpPr>
          <p:cNvPr id="152" name="Google Shape;152;p28"/>
          <p:cNvSpPr txBox="1">
            <a:spLocks noGrp="1"/>
          </p:cNvSpPr>
          <p:nvPr>
            <p:ph type="subTitle" idx="1"/>
          </p:nvPr>
        </p:nvSpPr>
        <p:spPr>
          <a:xfrm>
            <a:off x="4096775" y="1524100"/>
            <a:ext cx="43257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600">
                <a:latin typeface="Oxygen"/>
                <a:ea typeface="Oxygen"/>
                <a:cs typeface="Oxygen"/>
                <a:sym typeface="Oxygen"/>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r>
              <a:rPr lang="en-US"/>
              <a:t>Click to edit Master subtitle style</a:t>
            </a:r>
            <a:endParaRPr/>
          </a:p>
        </p:txBody>
      </p:sp>
      <p:sp>
        <p:nvSpPr>
          <p:cNvPr id="153" name="Google Shape;153;p28"/>
          <p:cNvSpPr txBox="1"/>
          <p:nvPr/>
        </p:nvSpPr>
        <p:spPr>
          <a:xfrm>
            <a:off x="4409075" y="3137600"/>
            <a:ext cx="3701100" cy="964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2"/>
                </a:solidFill>
                <a:latin typeface="Oxygen"/>
                <a:ea typeface="Oxygen"/>
                <a:cs typeface="Oxygen"/>
                <a:sym typeface="Oxygen"/>
              </a:rPr>
              <a:t>CREDITS: This presentation template was created by </a:t>
            </a:r>
            <a:r>
              <a:rPr lang="en" u="sng">
                <a:solidFill>
                  <a:schemeClr val="lt2"/>
                </a:solidFill>
                <a:latin typeface="Oxygen"/>
                <a:ea typeface="Oxygen"/>
                <a:cs typeface="Oxygen"/>
                <a:sym typeface="Oxygen"/>
                <a:hlinkClick r:id="rId3">
                  <a:extLst>
                    <a:ext uri="{A12FA001-AC4F-418D-AE19-62706E023703}">
                      <ahyp:hlinkClr xmlns:ahyp="http://schemas.microsoft.com/office/drawing/2018/hyperlinkcolor" xmlns="" val="tx"/>
                    </a:ext>
                  </a:extLst>
                </a:hlinkClick>
              </a:rPr>
              <a:t>Slidesgo</a:t>
            </a:r>
            <a:r>
              <a:rPr lang="en">
                <a:solidFill>
                  <a:schemeClr val="lt2"/>
                </a:solidFill>
                <a:latin typeface="Oxygen"/>
                <a:ea typeface="Oxygen"/>
                <a:cs typeface="Oxygen"/>
                <a:sym typeface="Oxygen"/>
              </a:rPr>
              <a:t>, including icons by </a:t>
            </a:r>
            <a:r>
              <a:rPr lang="en" u="sng">
                <a:solidFill>
                  <a:schemeClr val="lt2"/>
                </a:solidFill>
                <a:latin typeface="Oxygen"/>
                <a:ea typeface="Oxygen"/>
                <a:cs typeface="Oxygen"/>
                <a:sym typeface="Oxygen"/>
                <a:hlinkClick r:id="rId4">
                  <a:extLst>
                    <a:ext uri="{A12FA001-AC4F-418D-AE19-62706E023703}">
                      <ahyp:hlinkClr xmlns:ahyp="http://schemas.microsoft.com/office/drawing/2018/hyperlinkcolor" xmlns="" val="tx"/>
                    </a:ext>
                  </a:extLst>
                </a:hlinkClick>
              </a:rPr>
              <a:t>Flaticon</a:t>
            </a:r>
            <a:r>
              <a:rPr lang="en">
                <a:solidFill>
                  <a:schemeClr val="lt2"/>
                </a:solidFill>
                <a:latin typeface="Oxygen"/>
                <a:ea typeface="Oxygen"/>
                <a:cs typeface="Oxygen"/>
                <a:sym typeface="Oxygen"/>
              </a:rPr>
              <a:t>, infographics &amp; images by</a:t>
            </a:r>
            <a:r>
              <a:rPr lang="en">
                <a:solidFill>
                  <a:schemeClr val="lt2"/>
                </a:solidFill>
                <a:uFill>
                  <a:noFill/>
                </a:uFill>
                <a:latin typeface="Oxygen"/>
                <a:ea typeface="Oxygen"/>
                <a:cs typeface="Oxygen"/>
                <a:sym typeface="Oxygen"/>
                <a:hlinkClick r:id="rId5">
                  <a:extLst>
                    <a:ext uri="{A12FA001-AC4F-418D-AE19-62706E023703}">
                      <ahyp:hlinkClr xmlns:ahyp="http://schemas.microsoft.com/office/drawing/2018/hyperlinkcolor" xmlns="" val="tx"/>
                    </a:ext>
                  </a:extLst>
                </a:hlinkClick>
              </a:rPr>
              <a:t> </a:t>
            </a:r>
            <a:r>
              <a:rPr lang="en" u="sng">
                <a:solidFill>
                  <a:schemeClr val="lt2"/>
                </a:solidFill>
                <a:latin typeface="Oxygen"/>
                <a:ea typeface="Oxygen"/>
                <a:cs typeface="Oxygen"/>
                <a:sym typeface="Oxygen"/>
                <a:hlinkClick r:id="rId5">
                  <a:extLst>
                    <a:ext uri="{A12FA001-AC4F-418D-AE19-62706E023703}">
                      <ahyp:hlinkClr xmlns:ahyp="http://schemas.microsoft.com/office/drawing/2018/hyperlinkcolor" xmlns="" val="tx"/>
                    </a:ext>
                  </a:extLst>
                </a:hlinkClick>
              </a:rPr>
              <a:t>Freepik</a:t>
            </a:r>
            <a:r>
              <a:rPr lang="en">
                <a:solidFill>
                  <a:schemeClr val="lt2"/>
                </a:solidFill>
                <a:latin typeface="Oxygen"/>
                <a:ea typeface="Oxygen"/>
                <a:cs typeface="Oxygen"/>
                <a:sym typeface="Oxygen"/>
              </a:rPr>
              <a:t>.</a:t>
            </a:r>
            <a:endParaRPr>
              <a:solidFill>
                <a:schemeClr val="lt2"/>
              </a:solidFill>
              <a:latin typeface="Oxygen"/>
              <a:ea typeface="Oxygen"/>
              <a:cs typeface="Oxygen"/>
              <a:sym typeface="Oxygen"/>
            </a:endParaRPr>
          </a:p>
        </p:txBody>
      </p:sp>
    </p:spTree>
    <p:extLst>
      <p:ext uri="{BB962C8B-B14F-4D97-AF65-F5344CB8AC3E}">
        <p14:creationId xmlns:p14="http://schemas.microsoft.com/office/powerpoint/2010/main" val="1966864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subTitle" idx="1"/>
          </p:nvPr>
        </p:nvSpPr>
        <p:spPr>
          <a:xfrm>
            <a:off x="1181425" y="2303125"/>
            <a:ext cx="2907600" cy="7134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1pPr>
            <a:lvl2pPr lvl="1"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2pPr>
            <a:lvl3pPr lvl="2"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3pPr>
            <a:lvl4pPr lvl="3"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4pPr>
            <a:lvl5pPr lvl="4"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5pPr>
            <a:lvl6pPr lvl="5"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6pPr>
            <a:lvl7pPr lvl="6"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7pPr>
            <a:lvl8pPr lvl="7"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8pPr>
            <a:lvl9pPr lvl="8" algn="ctr">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9pPr>
          </a:lstStyle>
          <a:p>
            <a:r>
              <a:rPr lang="en-US"/>
              <a:t>Click to edit Master subtitle style</a:t>
            </a:r>
            <a:endParaRPr/>
          </a:p>
        </p:txBody>
      </p:sp>
      <p:sp>
        <p:nvSpPr>
          <p:cNvPr id="20" name="Google Shape;20;p5"/>
          <p:cNvSpPr txBox="1">
            <a:spLocks noGrp="1"/>
          </p:cNvSpPr>
          <p:nvPr>
            <p:ph type="subTitle" idx="2"/>
          </p:nvPr>
        </p:nvSpPr>
        <p:spPr>
          <a:xfrm>
            <a:off x="4836300" y="2303125"/>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1pPr>
            <a:lvl2pPr lvl="1"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2pPr>
            <a:lvl3pPr lvl="2"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3pPr>
            <a:lvl4pPr lvl="3"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4pPr>
            <a:lvl5pPr lvl="4"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5pPr>
            <a:lvl6pPr lvl="5"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6pPr>
            <a:lvl7pPr lvl="6"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7pPr>
            <a:lvl8pPr lvl="7"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8pPr>
            <a:lvl9pPr lvl="8" algn="ctr" rtl="0">
              <a:lnSpc>
                <a:spcPct val="100000"/>
              </a:lnSpc>
              <a:spcBef>
                <a:spcPts val="0"/>
              </a:spcBef>
              <a:spcAft>
                <a:spcPts val="0"/>
              </a:spcAft>
              <a:buSzPts val="2500"/>
              <a:buFont typeface="Fira Sans Extra Condensed"/>
              <a:buNone/>
              <a:defRPr sz="2500">
                <a:latin typeface="Fira Sans Extra Condensed"/>
                <a:ea typeface="Fira Sans Extra Condensed"/>
                <a:cs typeface="Fira Sans Extra Condensed"/>
                <a:sym typeface="Fira Sans Extra Condensed"/>
              </a:defRPr>
            </a:lvl9pPr>
          </a:lstStyle>
          <a:p>
            <a:r>
              <a:rPr lang="en-US"/>
              <a:t>Click to edit Master subtitle style</a:t>
            </a:r>
            <a:endParaRPr/>
          </a:p>
        </p:txBody>
      </p:sp>
      <p:sp>
        <p:nvSpPr>
          <p:cNvPr id="21" name="Google Shape;21;p5"/>
          <p:cNvSpPr txBox="1">
            <a:spLocks noGrp="1"/>
          </p:cNvSpPr>
          <p:nvPr>
            <p:ph type="subTitle" idx="3"/>
          </p:nvPr>
        </p:nvSpPr>
        <p:spPr>
          <a:xfrm>
            <a:off x="1181425"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22" name="Google Shape;22;p5"/>
          <p:cNvSpPr txBox="1">
            <a:spLocks noGrp="1"/>
          </p:cNvSpPr>
          <p:nvPr>
            <p:ph type="subTitle" idx="4"/>
          </p:nvPr>
        </p:nvSpPr>
        <p:spPr>
          <a:xfrm>
            <a:off x="4836300" y="2917150"/>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r>
              <a:rPr lang="en-US"/>
              <a:t>Click to edit Master subtitle style</a:t>
            </a:r>
            <a:endParaRPr/>
          </a:p>
        </p:txBody>
      </p:sp>
      <p:sp>
        <p:nvSpPr>
          <p:cNvPr id="23" name="Google Shape;23;p5"/>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atin typeface="Fira Sans Extra Condensed SemiBold"/>
                <a:ea typeface="Fira Sans Extra Condensed SemiBold"/>
                <a:cs typeface="Fira Sans Extra Condensed SemiBold"/>
                <a:sym typeface="Fira Sans Extra Condensed Semi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r>
              <a:rPr lang="en-US"/>
              <a:t>Click to edit Master title style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
        <p:cNvGrpSpPr/>
        <p:nvPr/>
      </p:nvGrpSpPr>
      <p:grpSpPr>
        <a:xfrm>
          <a:off x="0" y="0"/>
          <a:ext cx="0" cy="0"/>
          <a:chOff x="0" y="0"/>
          <a:chExt cx="0" cy="0"/>
        </a:xfrm>
      </p:grpSpPr>
      <p:sp>
        <p:nvSpPr>
          <p:cNvPr id="35" name="Google Shape;35;p10"/>
          <p:cNvSpPr txBox="1">
            <a:spLocks noGrp="1"/>
          </p:cNvSpPr>
          <p:nvPr>
            <p:ph type="title"/>
          </p:nvPr>
        </p:nvSpPr>
        <p:spPr>
          <a:xfrm>
            <a:off x="720000" y="2285400"/>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6"/>
        <p:cNvGrpSpPr/>
        <p:nvPr/>
      </p:nvGrpSpPr>
      <p:grpSpPr>
        <a:xfrm>
          <a:off x="0" y="0"/>
          <a:ext cx="0" cy="0"/>
          <a:chOff x="0" y="0"/>
          <a:chExt cx="0" cy="0"/>
        </a:xfrm>
      </p:grpSpPr>
      <p:sp>
        <p:nvSpPr>
          <p:cNvPr id="37" name="Google Shape;37;p11"/>
          <p:cNvSpPr txBox="1">
            <a:spLocks noGrp="1"/>
          </p:cNvSpPr>
          <p:nvPr>
            <p:ph type="title" hasCustomPrompt="1"/>
          </p:nvPr>
        </p:nvSpPr>
        <p:spPr>
          <a:xfrm>
            <a:off x="1284000" y="1558475"/>
            <a:ext cx="6576000" cy="15111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38" name="Google Shape;38;p11"/>
          <p:cNvSpPr txBox="1">
            <a:spLocks noGrp="1"/>
          </p:cNvSpPr>
          <p:nvPr>
            <p:ph type="subTitle" idx="1"/>
          </p:nvPr>
        </p:nvSpPr>
        <p:spPr>
          <a:xfrm>
            <a:off x="1284000" y="3069625"/>
            <a:ext cx="65760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r>
              <a:rPr lang="en-US"/>
              <a:t>Click to edit Master subtitle style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40"/>
        <p:cNvGrpSpPr/>
        <p:nvPr/>
      </p:nvGrpSpPr>
      <p:grpSpPr>
        <a:xfrm>
          <a:off x="0" y="0"/>
          <a:ext cx="0" cy="0"/>
          <a:chOff x="0" y="0"/>
          <a:chExt cx="0" cy="0"/>
        </a:xfrm>
      </p:grpSpPr>
      <p:sp>
        <p:nvSpPr>
          <p:cNvPr id="41" name="Google Shape;41;p13"/>
          <p:cNvSpPr txBox="1">
            <a:spLocks noGrp="1"/>
          </p:cNvSpPr>
          <p:nvPr>
            <p:ph type="title"/>
          </p:nvPr>
        </p:nvSpPr>
        <p:spPr>
          <a:xfrm>
            <a:off x="720000" y="17427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42" name="Google Shape;42;p13"/>
          <p:cNvSpPr txBox="1">
            <a:spLocks noGrp="1"/>
          </p:cNvSpPr>
          <p:nvPr>
            <p:ph type="title" idx="2" hasCustomPrompt="1"/>
          </p:nvPr>
        </p:nvSpPr>
        <p:spPr>
          <a:xfrm>
            <a:off x="720000" y="11496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43" name="Google Shape;43;p13"/>
          <p:cNvSpPr txBox="1">
            <a:spLocks noGrp="1"/>
          </p:cNvSpPr>
          <p:nvPr>
            <p:ph type="subTitle" idx="1"/>
          </p:nvPr>
        </p:nvSpPr>
        <p:spPr>
          <a:xfrm>
            <a:off x="720000" y="23293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44" name="Google Shape;44;p13"/>
          <p:cNvSpPr txBox="1">
            <a:spLocks noGrp="1"/>
          </p:cNvSpPr>
          <p:nvPr>
            <p:ph type="title" idx="3"/>
          </p:nvPr>
        </p:nvSpPr>
        <p:spPr>
          <a:xfrm>
            <a:off x="3403800" y="17427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45" name="Google Shape;45;p13"/>
          <p:cNvSpPr txBox="1">
            <a:spLocks noGrp="1"/>
          </p:cNvSpPr>
          <p:nvPr>
            <p:ph type="title" idx="4" hasCustomPrompt="1"/>
          </p:nvPr>
        </p:nvSpPr>
        <p:spPr>
          <a:xfrm>
            <a:off x="3403800" y="11496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46" name="Google Shape;46;p13"/>
          <p:cNvSpPr txBox="1">
            <a:spLocks noGrp="1"/>
          </p:cNvSpPr>
          <p:nvPr>
            <p:ph type="subTitle" idx="5"/>
          </p:nvPr>
        </p:nvSpPr>
        <p:spPr>
          <a:xfrm>
            <a:off x="3403800" y="23293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47" name="Google Shape;47;p13"/>
          <p:cNvSpPr txBox="1">
            <a:spLocks noGrp="1"/>
          </p:cNvSpPr>
          <p:nvPr>
            <p:ph type="title" idx="6"/>
          </p:nvPr>
        </p:nvSpPr>
        <p:spPr>
          <a:xfrm>
            <a:off x="6087600" y="17427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48" name="Google Shape;48;p13"/>
          <p:cNvSpPr txBox="1">
            <a:spLocks noGrp="1"/>
          </p:cNvSpPr>
          <p:nvPr>
            <p:ph type="title" idx="7" hasCustomPrompt="1"/>
          </p:nvPr>
        </p:nvSpPr>
        <p:spPr>
          <a:xfrm>
            <a:off x="6087600" y="11496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49" name="Google Shape;49;p13"/>
          <p:cNvSpPr txBox="1">
            <a:spLocks noGrp="1"/>
          </p:cNvSpPr>
          <p:nvPr>
            <p:ph type="subTitle" idx="8"/>
          </p:nvPr>
        </p:nvSpPr>
        <p:spPr>
          <a:xfrm>
            <a:off x="6087600" y="23293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50" name="Google Shape;50;p13"/>
          <p:cNvSpPr txBox="1">
            <a:spLocks noGrp="1"/>
          </p:cNvSpPr>
          <p:nvPr>
            <p:ph type="title" idx="9"/>
          </p:nvPr>
        </p:nvSpPr>
        <p:spPr>
          <a:xfrm>
            <a:off x="720000" y="35321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51" name="Google Shape;51;p13"/>
          <p:cNvSpPr txBox="1">
            <a:spLocks noGrp="1"/>
          </p:cNvSpPr>
          <p:nvPr>
            <p:ph type="title" idx="13" hasCustomPrompt="1"/>
          </p:nvPr>
        </p:nvSpPr>
        <p:spPr>
          <a:xfrm>
            <a:off x="720000" y="29390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2" name="Google Shape;52;p13"/>
          <p:cNvSpPr txBox="1">
            <a:spLocks noGrp="1"/>
          </p:cNvSpPr>
          <p:nvPr>
            <p:ph type="subTitle" idx="14"/>
          </p:nvPr>
        </p:nvSpPr>
        <p:spPr>
          <a:xfrm>
            <a:off x="720000" y="41187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53" name="Google Shape;53;p13"/>
          <p:cNvSpPr txBox="1">
            <a:spLocks noGrp="1"/>
          </p:cNvSpPr>
          <p:nvPr>
            <p:ph type="title" idx="15"/>
          </p:nvPr>
        </p:nvSpPr>
        <p:spPr>
          <a:xfrm>
            <a:off x="3403800" y="35321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54" name="Google Shape;54;p13"/>
          <p:cNvSpPr txBox="1">
            <a:spLocks noGrp="1"/>
          </p:cNvSpPr>
          <p:nvPr>
            <p:ph type="title" idx="16" hasCustomPrompt="1"/>
          </p:nvPr>
        </p:nvSpPr>
        <p:spPr>
          <a:xfrm>
            <a:off x="3403800" y="29390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5" name="Google Shape;55;p13"/>
          <p:cNvSpPr txBox="1">
            <a:spLocks noGrp="1"/>
          </p:cNvSpPr>
          <p:nvPr>
            <p:ph type="subTitle" idx="17"/>
          </p:nvPr>
        </p:nvSpPr>
        <p:spPr>
          <a:xfrm>
            <a:off x="3403800" y="41187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56" name="Google Shape;56;p13"/>
          <p:cNvSpPr txBox="1">
            <a:spLocks noGrp="1"/>
          </p:cNvSpPr>
          <p:nvPr>
            <p:ph type="title" idx="18"/>
          </p:nvPr>
        </p:nvSpPr>
        <p:spPr>
          <a:xfrm>
            <a:off x="6087600" y="3532175"/>
            <a:ext cx="2336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57" name="Google Shape;57;p13"/>
          <p:cNvSpPr txBox="1">
            <a:spLocks noGrp="1"/>
          </p:cNvSpPr>
          <p:nvPr>
            <p:ph type="title" idx="19" hasCustomPrompt="1"/>
          </p:nvPr>
        </p:nvSpPr>
        <p:spPr>
          <a:xfrm>
            <a:off x="6087600" y="2939000"/>
            <a:ext cx="1275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8" name="Google Shape;58;p13"/>
          <p:cNvSpPr txBox="1">
            <a:spLocks noGrp="1"/>
          </p:cNvSpPr>
          <p:nvPr>
            <p:ph type="subTitle" idx="20"/>
          </p:nvPr>
        </p:nvSpPr>
        <p:spPr>
          <a:xfrm>
            <a:off x="6087600" y="411870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r>
              <a:rPr lang="en-US"/>
              <a:t>Click to edit Master subtitle style</a:t>
            </a:r>
            <a:endParaRPr/>
          </a:p>
        </p:txBody>
      </p:sp>
      <p:sp>
        <p:nvSpPr>
          <p:cNvPr id="59" name="Google Shape;59;p13"/>
          <p:cNvSpPr txBox="1">
            <a:spLocks noGrp="1"/>
          </p:cNvSpPr>
          <p:nvPr>
            <p:ph type="title" idx="21"/>
          </p:nvPr>
        </p:nvSpPr>
        <p:spPr>
          <a:xfrm>
            <a:off x="457200" y="411475"/>
            <a:ext cx="82296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r>
              <a:rPr lang="en-US"/>
              <a:t>Click to edit Master title style</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Fira Sans Extra Condensed"/>
              <a:buNone/>
              <a:defRPr sz="3500">
                <a:solidFill>
                  <a:schemeClr val="dk1"/>
                </a:solidFill>
                <a:latin typeface="Fira Sans Extra Condensed"/>
                <a:ea typeface="Fira Sans Extra Condensed"/>
                <a:cs typeface="Fira Sans Extra Condensed"/>
                <a:sym typeface="Fira Sans Extra Condensed"/>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dk2"/>
              </a:buClr>
              <a:buSzPts val="1200"/>
              <a:buFont typeface="Roboto"/>
              <a:buChar char="●"/>
              <a:defRPr sz="1200">
                <a:solidFill>
                  <a:schemeClr val="dk2"/>
                </a:solidFill>
                <a:latin typeface="Roboto"/>
                <a:ea typeface="Roboto"/>
                <a:cs typeface="Roboto"/>
                <a:sym typeface="Roboto"/>
              </a:defRPr>
            </a:lvl1pPr>
            <a:lvl2pPr marL="914400" lvl="1"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2pPr>
            <a:lvl3pPr marL="1371600" lvl="2"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3pPr>
            <a:lvl4pPr marL="1828800" lvl="3"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4pPr>
            <a:lvl5pPr marL="2286000" lvl="4"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5pPr>
            <a:lvl6pPr marL="2743200" lvl="5"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6pPr>
            <a:lvl7pPr marL="3200400" lvl="6"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7pPr>
            <a:lvl8pPr marL="3657600" lvl="7" indent="-304800">
              <a:lnSpc>
                <a:spcPct val="115000"/>
              </a:lnSpc>
              <a:spcBef>
                <a:spcPts val="1600"/>
              </a:spcBef>
              <a:spcAft>
                <a:spcPts val="0"/>
              </a:spcAft>
              <a:buClr>
                <a:schemeClr val="dk2"/>
              </a:buClr>
              <a:buSzPts val="1200"/>
              <a:buFont typeface="Roboto"/>
              <a:buChar char="○"/>
              <a:defRPr sz="1200">
                <a:solidFill>
                  <a:schemeClr val="dk2"/>
                </a:solidFill>
                <a:latin typeface="Roboto"/>
                <a:ea typeface="Roboto"/>
                <a:cs typeface="Roboto"/>
                <a:sym typeface="Roboto"/>
              </a:defRPr>
            </a:lvl8pPr>
            <a:lvl9pPr marL="4114800" lvl="8" indent="-304800">
              <a:lnSpc>
                <a:spcPct val="115000"/>
              </a:lnSpc>
              <a:spcBef>
                <a:spcPts val="1600"/>
              </a:spcBef>
              <a:spcAft>
                <a:spcPts val="1600"/>
              </a:spcAft>
              <a:buClr>
                <a:schemeClr val="dk2"/>
              </a:buClr>
              <a:buSzPts val="1200"/>
              <a:buFont typeface="Roboto"/>
              <a:buChar char="■"/>
              <a:defRPr sz="12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4"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9" r:id="rId18"/>
    <p:sldLayoutId id="2147483673" r:id="rId19"/>
    <p:sldLayoutId id="2147483674" r:id="rId20"/>
    <p:sldLayoutId id="2147483675" r:id="rId21"/>
    <p:sldLayoutId id="2147483676" r:id="rId22"/>
    <p:sldLayoutId id="2147483677" r:id="rId23"/>
    <p:sldLayoutId id="2147483678" r:id="rId24"/>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6"/>
          <p:cNvSpPr txBox="1">
            <a:spLocks noGrp="1"/>
          </p:cNvSpPr>
          <p:nvPr>
            <p:ph type="ctrTitle"/>
          </p:nvPr>
        </p:nvSpPr>
        <p:spPr>
          <a:xfrm>
            <a:off x="334108" y="34908"/>
            <a:ext cx="8308090" cy="86190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dirty="0"/>
              <a:t>Libyan International Medical University</a:t>
            </a:r>
            <a:br>
              <a:rPr lang="en" sz="2800" dirty="0"/>
            </a:br>
            <a:r>
              <a:rPr lang="en" sz="2800" dirty="0"/>
              <a:t>Faculty of Business Administration </a:t>
            </a:r>
            <a:endParaRPr sz="2800" dirty="0"/>
          </a:p>
        </p:txBody>
      </p:sp>
      <p:sp>
        <p:nvSpPr>
          <p:cNvPr id="132" name="Google Shape;132;p26"/>
          <p:cNvSpPr txBox="1">
            <a:spLocks noGrp="1"/>
          </p:cNvSpPr>
          <p:nvPr>
            <p:ph type="subTitle" idx="1"/>
          </p:nvPr>
        </p:nvSpPr>
        <p:spPr>
          <a:xfrm>
            <a:off x="1612455" y="1837330"/>
            <a:ext cx="5919088" cy="40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smtClean="0"/>
              <a:t>Democratic </a:t>
            </a:r>
            <a:r>
              <a:rPr lang="en-US" sz="1800" b="1" dirty="0"/>
              <a:t>and Non Democratic Government</a:t>
            </a:r>
            <a:endParaRPr sz="1800" b="1" dirty="0"/>
          </a:p>
        </p:txBody>
      </p:sp>
      <p:grpSp>
        <p:nvGrpSpPr>
          <p:cNvPr id="133" name="Google Shape;133;p26"/>
          <p:cNvGrpSpPr/>
          <p:nvPr/>
        </p:nvGrpSpPr>
        <p:grpSpPr>
          <a:xfrm>
            <a:off x="578002" y="2246830"/>
            <a:ext cx="4055544" cy="2062469"/>
            <a:chOff x="4613390" y="2138922"/>
            <a:chExt cx="3832516" cy="2550330"/>
          </a:xfrm>
        </p:grpSpPr>
        <p:sp>
          <p:nvSpPr>
            <p:cNvPr id="134" name="Google Shape;134;p26"/>
            <p:cNvSpPr/>
            <p:nvPr/>
          </p:nvSpPr>
          <p:spPr>
            <a:xfrm>
              <a:off x="4613390" y="2194568"/>
              <a:ext cx="3832516" cy="2433465"/>
            </a:xfrm>
            <a:custGeom>
              <a:avLst/>
              <a:gdLst/>
              <a:ahLst/>
              <a:cxnLst/>
              <a:rect l="l" t="t" r="r" b="b"/>
              <a:pathLst>
                <a:path w="117634" h="74692" extrusionOk="0">
                  <a:moveTo>
                    <a:pt x="33522" y="1"/>
                  </a:moveTo>
                  <a:cubicBezTo>
                    <a:pt x="19931" y="1"/>
                    <a:pt x="6635" y="11667"/>
                    <a:pt x="2846" y="23045"/>
                  </a:cubicBezTo>
                  <a:cubicBezTo>
                    <a:pt x="0" y="31594"/>
                    <a:pt x="95" y="41119"/>
                    <a:pt x="1738" y="49394"/>
                  </a:cubicBezTo>
                  <a:cubicBezTo>
                    <a:pt x="3194" y="56749"/>
                    <a:pt x="6840" y="74566"/>
                    <a:pt x="30336" y="74566"/>
                  </a:cubicBezTo>
                  <a:cubicBezTo>
                    <a:pt x="31639" y="74566"/>
                    <a:pt x="33004" y="74512"/>
                    <a:pt x="34433" y="74397"/>
                  </a:cubicBezTo>
                  <a:cubicBezTo>
                    <a:pt x="44910" y="73552"/>
                    <a:pt x="48197" y="70075"/>
                    <a:pt x="58257" y="69384"/>
                  </a:cubicBezTo>
                  <a:cubicBezTo>
                    <a:pt x="58510" y="69367"/>
                    <a:pt x="58761" y="69359"/>
                    <a:pt x="59008" y="69359"/>
                  </a:cubicBezTo>
                  <a:cubicBezTo>
                    <a:pt x="60824" y="69359"/>
                    <a:pt x="62516" y="69801"/>
                    <a:pt x="64318" y="70408"/>
                  </a:cubicBezTo>
                  <a:cubicBezTo>
                    <a:pt x="68188" y="71709"/>
                    <a:pt x="75523" y="74691"/>
                    <a:pt x="83547" y="74691"/>
                  </a:cubicBezTo>
                  <a:cubicBezTo>
                    <a:pt x="84632" y="74691"/>
                    <a:pt x="85729" y="74637"/>
                    <a:pt x="86832" y="74516"/>
                  </a:cubicBezTo>
                  <a:cubicBezTo>
                    <a:pt x="114812" y="71444"/>
                    <a:pt x="117634" y="36464"/>
                    <a:pt x="106609" y="16104"/>
                  </a:cubicBezTo>
                  <a:cubicBezTo>
                    <a:pt x="100395" y="4635"/>
                    <a:pt x="94060" y="1699"/>
                    <a:pt x="87874" y="1699"/>
                  </a:cubicBezTo>
                  <a:cubicBezTo>
                    <a:pt x="83073" y="1699"/>
                    <a:pt x="78362" y="3467"/>
                    <a:pt x="73866" y="4388"/>
                  </a:cubicBezTo>
                  <a:cubicBezTo>
                    <a:pt x="70958" y="4982"/>
                    <a:pt x="68142" y="5230"/>
                    <a:pt x="65387" y="5230"/>
                  </a:cubicBezTo>
                  <a:cubicBezTo>
                    <a:pt x="55993" y="5230"/>
                    <a:pt x="47306" y="2347"/>
                    <a:pt x="38100" y="459"/>
                  </a:cubicBezTo>
                  <a:cubicBezTo>
                    <a:pt x="36579" y="148"/>
                    <a:pt x="35048" y="1"/>
                    <a:pt x="3352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6"/>
            <p:cNvSpPr/>
            <p:nvPr/>
          </p:nvSpPr>
          <p:spPr>
            <a:xfrm>
              <a:off x="5685923" y="2344111"/>
              <a:ext cx="232002" cy="533009"/>
            </a:xfrm>
            <a:custGeom>
              <a:avLst/>
              <a:gdLst/>
              <a:ahLst/>
              <a:cxnLst/>
              <a:rect l="l" t="t" r="r" b="b"/>
              <a:pathLst>
                <a:path w="7121" h="16360" extrusionOk="0">
                  <a:moveTo>
                    <a:pt x="6573" y="1"/>
                  </a:moveTo>
                  <a:lnTo>
                    <a:pt x="1" y="1894"/>
                  </a:lnTo>
                  <a:lnTo>
                    <a:pt x="1668" y="15229"/>
                  </a:lnTo>
                  <a:lnTo>
                    <a:pt x="7121" y="16360"/>
                  </a:lnTo>
                  <a:lnTo>
                    <a:pt x="657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6"/>
            <p:cNvSpPr/>
            <p:nvPr/>
          </p:nvSpPr>
          <p:spPr>
            <a:xfrm>
              <a:off x="5702213" y="2382327"/>
              <a:ext cx="197109" cy="472312"/>
            </a:xfrm>
            <a:custGeom>
              <a:avLst/>
              <a:gdLst/>
              <a:ahLst/>
              <a:cxnLst/>
              <a:rect l="l" t="t" r="r" b="b"/>
              <a:pathLst>
                <a:path w="6050" h="14497" extrusionOk="0">
                  <a:moveTo>
                    <a:pt x="5287" y="145"/>
                  </a:moveTo>
                  <a:cubicBezTo>
                    <a:pt x="5312" y="145"/>
                    <a:pt x="5332" y="146"/>
                    <a:pt x="5347" y="149"/>
                  </a:cubicBezTo>
                  <a:cubicBezTo>
                    <a:pt x="5418" y="721"/>
                    <a:pt x="5740" y="9567"/>
                    <a:pt x="5895" y="14330"/>
                  </a:cubicBezTo>
                  <a:lnTo>
                    <a:pt x="1418" y="13734"/>
                  </a:lnTo>
                  <a:lnTo>
                    <a:pt x="156" y="1364"/>
                  </a:lnTo>
                  <a:cubicBezTo>
                    <a:pt x="1944" y="874"/>
                    <a:pt x="4745" y="145"/>
                    <a:pt x="5287" y="145"/>
                  </a:cubicBezTo>
                  <a:close/>
                  <a:moveTo>
                    <a:pt x="5290" y="1"/>
                  </a:moveTo>
                  <a:cubicBezTo>
                    <a:pt x="5028" y="1"/>
                    <a:pt x="4374" y="113"/>
                    <a:pt x="2692" y="542"/>
                  </a:cubicBezTo>
                  <a:cubicBezTo>
                    <a:pt x="1382" y="876"/>
                    <a:pt x="72" y="1245"/>
                    <a:pt x="60" y="1245"/>
                  </a:cubicBezTo>
                  <a:lnTo>
                    <a:pt x="1" y="1269"/>
                  </a:lnTo>
                  <a:lnTo>
                    <a:pt x="1287" y="13853"/>
                  </a:lnTo>
                  <a:lnTo>
                    <a:pt x="6049" y="14496"/>
                  </a:lnTo>
                  <a:lnTo>
                    <a:pt x="6037" y="14413"/>
                  </a:lnTo>
                  <a:cubicBezTo>
                    <a:pt x="5990" y="12972"/>
                    <a:pt x="5561" y="328"/>
                    <a:pt x="5478" y="78"/>
                  </a:cubicBezTo>
                  <a:cubicBezTo>
                    <a:pt x="5464" y="42"/>
                    <a:pt x="5449" y="1"/>
                    <a:pt x="529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6"/>
            <p:cNvSpPr/>
            <p:nvPr/>
          </p:nvSpPr>
          <p:spPr>
            <a:xfrm>
              <a:off x="5726681" y="2445760"/>
              <a:ext cx="69070" cy="95068"/>
            </a:xfrm>
            <a:custGeom>
              <a:avLst/>
              <a:gdLst/>
              <a:ahLst/>
              <a:cxnLst/>
              <a:rect l="l" t="t" r="r" b="b"/>
              <a:pathLst>
                <a:path w="2120" h="2918" extrusionOk="0">
                  <a:moveTo>
                    <a:pt x="2119" y="0"/>
                  </a:moveTo>
                  <a:lnTo>
                    <a:pt x="0" y="405"/>
                  </a:lnTo>
                  <a:lnTo>
                    <a:pt x="226" y="2655"/>
                  </a:lnTo>
                  <a:lnTo>
                    <a:pt x="2119" y="2917"/>
                  </a:lnTo>
                  <a:lnTo>
                    <a:pt x="21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p:nvPr/>
          </p:nvSpPr>
          <p:spPr>
            <a:xfrm>
              <a:off x="5737530" y="2463321"/>
              <a:ext cx="49685" cy="13293"/>
            </a:xfrm>
            <a:custGeom>
              <a:avLst/>
              <a:gdLst/>
              <a:ahLst/>
              <a:cxnLst/>
              <a:rect l="l" t="t" r="r" b="b"/>
              <a:pathLst>
                <a:path w="1525" h="408" extrusionOk="0">
                  <a:moveTo>
                    <a:pt x="1459" y="0"/>
                  </a:moveTo>
                  <a:cubicBezTo>
                    <a:pt x="1453" y="0"/>
                    <a:pt x="1447" y="3"/>
                    <a:pt x="1441" y="9"/>
                  </a:cubicBezTo>
                  <a:cubicBezTo>
                    <a:pt x="1429" y="45"/>
                    <a:pt x="1405" y="80"/>
                    <a:pt x="1382" y="92"/>
                  </a:cubicBezTo>
                  <a:cubicBezTo>
                    <a:pt x="1334" y="116"/>
                    <a:pt x="1298" y="116"/>
                    <a:pt x="1262" y="116"/>
                  </a:cubicBezTo>
                  <a:cubicBezTo>
                    <a:pt x="1228" y="111"/>
                    <a:pt x="1195" y="108"/>
                    <a:pt x="1164" y="108"/>
                  </a:cubicBezTo>
                  <a:cubicBezTo>
                    <a:pt x="1120" y="108"/>
                    <a:pt x="1078" y="114"/>
                    <a:pt x="1036" y="128"/>
                  </a:cubicBezTo>
                  <a:cubicBezTo>
                    <a:pt x="977" y="164"/>
                    <a:pt x="953" y="235"/>
                    <a:pt x="905" y="283"/>
                  </a:cubicBezTo>
                  <a:cubicBezTo>
                    <a:pt x="887" y="297"/>
                    <a:pt x="869" y="303"/>
                    <a:pt x="853" y="303"/>
                  </a:cubicBezTo>
                  <a:cubicBezTo>
                    <a:pt x="775" y="303"/>
                    <a:pt x="723" y="163"/>
                    <a:pt x="703" y="104"/>
                  </a:cubicBezTo>
                  <a:cubicBezTo>
                    <a:pt x="698" y="79"/>
                    <a:pt x="682" y="69"/>
                    <a:pt x="666" y="69"/>
                  </a:cubicBezTo>
                  <a:cubicBezTo>
                    <a:pt x="644" y="69"/>
                    <a:pt x="620" y="88"/>
                    <a:pt x="620" y="116"/>
                  </a:cubicBezTo>
                  <a:cubicBezTo>
                    <a:pt x="605" y="194"/>
                    <a:pt x="540" y="239"/>
                    <a:pt x="472" y="239"/>
                  </a:cubicBezTo>
                  <a:cubicBezTo>
                    <a:pt x="426" y="239"/>
                    <a:pt x="379" y="219"/>
                    <a:pt x="346" y="176"/>
                  </a:cubicBezTo>
                  <a:cubicBezTo>
                    <a:pt x="337" y="158"/>
                    <a:pt x="322" y="150"/>
                    <a:pt x="307" y="150"/>
                  </a:cubicBezTo>
                  <a:cubicBezTo>
                    <a:pt x="281" y="150"/>
                    <a:pt x="255" y="174"/>
                    <a:pt x="262" y="211"/>
                  </a:cubicBezTo>
                  <a:cubicBezTo>
                    <a:pt x="262" y="247"/>
                    <a:pt x="239" y="283"/>
                    <a:pt x="203" y="307"/>
                  </a:cubicBezTo>
                  <a:cubicBezTo>
                    <a:pt x="143" y="307"/>
                    <a:pt x="96" y="283"/>
                    <a:pt x="72" y="247"/>
                  </a:cubicBezTo>
                  <a:cubicBezTo>
                    <a:pt x="64" y="235"/>
                    <a:pt x="52" y="229"/>
                    <a:pt x="41" y="229"/>
                  </a:cubicBezTo>
                  <a:cubicBezTo>
                    <a:pt x="21" y="229"/>
                    <a:pt x="0" y="248"/>
                    <a:pt x="0" y="271"/>
                  </a:cubicBezTo>
                  <a:cubicBezTo>
                    <a:pt x="21" y="352"/>
                    <a:pt x="93" y="407"/>
                    <a:pt x="180" y="407"/>
                  </a:cubicBezTo>
                  <a:cubicBezTo>
                    <a:pt x="195" y="407"/>
                    <a:pt x="211" y="405"/>
                    <a:pt x="227" y="402"/>
                  </a:cubicBezTo>
                  <a:cubicBezTo>
                    <a:pt x="274" y="378"/>
                    <a:pt x="310" y="342"/>
                    <a:pt x="334" y="295"/>
                  </a:cubicBezTo>
                  <a:cubicBezTo>
                    <a:pt x="377" y="329"/>
                    <a:pt x="427" y="345"/>
                    <a:pt x="476" y="345"/>
                  </a:cubicBezTo>
                  <a:cubicBezTo>
                    <a:pt x="547" y="345"/>
                    <a:pt x="618" y="311"/>
                    <a:pt x="667" y="247"/>
                  </a:cubicBezTo>
                  <a:cubicBezTo>
                    <a:pt x="691" y="295"/>
                    <a:pt x="739" y="342"/>
                    <a:pt x="798" y="366"/>
                  </a:cubicBezTo>
                  <a:cubicBezTo>
                    <a:pt x="816" y="378"/>
                    <a:pt x="837" y="384"/>
                    <a:pt x="859" y="384"/>
                  </a:cubicBezTo>
                  <a:cubicBezTo>
                    <a:pt x="881" y="384"/>
                    <a:pt x="905" y="378"/>
                    <a:pt x="929" y="366"/>
                  </a:cubicBezTo>
                  <a:cubicBezTo>
                    <a:pt x="989" y="342"/>
                    <a:pt x="1001" y="283"/>
                    <a:pt x="1036" y="235"/>
                  </a:cubicBezTo>
                  <a:cubicBezTo>
                    <a:pt x="1066" y="190"/>
                    <a:pt x="1110" y="179"/>
                    <a:pt x="1160" y="179"/>
                  </a:cubicBezTo>
                  <a:cubicBezTo>
                    <a:pt x="1212" y="179"/>
                    <a:pt x="1271" y="192"/>
                    <a:pt x="1323" y="192"/>
                  </a:cubicBezTo>
                  <a:cubicBezTo>
                    <a:pt x="1339" y="192"/>
                    <a:pt x="1355" y="191"/>
                    <a:pt x="1370" y="188"/>
                  </a:cubicBezTo>
                  <a:cubicBezTo>
                    <a:pt x="1441" y="152"/>
                    <a:pt x="1524" y="92"/>
                    <a:pt x="1477" y="9"/>
                  </a:cubicBezTo>
                  <a:cubicBezTo>
                    <a:pt x="1471" y="3"/>
                    <a:pt x="1465" y="0"/>
                    <a:pt x="14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6"/>
            <p:cNvSpPr/>
            <p:nvPr/>
          </p:nvSpPr>
          <p:spPr>
            <a:xfrm>
              <a:off x="5741570" y="2484270"/>
              <a:ext cx="39813" cy="5930"/>
            </a:xfrm>
            <a:custGeom>
              <a:avLst/>
              <a:gdLst/>
              <a:ahLst/>
              <a:cxnLst/>
              <a:rect l="l" t="t" r="r" b="b"/>
              <a:pathLst>
                <a:path w="1222" h="182" extrusionOk="0">
                  <a:moveTo>
                    <a:pt x="43" y="0"/>
                  </a:moveTo>
                  <a:cubicBezTo>
                    <a:pt x="23" y="0"/>
                    <a:pt x="0" y="16"/>
                    <a:pt x="7" y="45"/>
                  </a:cubicBezTo>
                  <a:cubicBezTo>
                    <a:pt x="27" y="125"/>
                    <a:pt x="107" y="155"/>
                    <a:pt x="189" y="155"/>
                  </a:cubicBezTo>
                  <a:cubicBezTo>
                    <a:pt x="204" y="155"/>
                    <a:pt x="219" y="154"/>
                    <a:pt x="234" y="152"/>
                  </a:cubicBezTo>
                  <a:cubicBezTo>
                    <a:pt x="317" y="128"/>
                    <a:pt x="376" y="80"/>
                    <a:pt x="448" y="80"/>
                  </a:cubicBezTo>
                  <a:cubicBezTo>
                    <a:pt x="455" y="79"/>
                    <a:pt x="462" y="79"/>
                    <a:pt x="469" y="79"/>
                  </a:cubicBezTo>
                  <a:cubicBezTo>
                    <a:pt x="538" y="79"/>
                    <a:pt x="573" y="131"/>
                    <a:pt x="638" y="164"/>
                  </a:cubicBezTo>
                  <a:cubicBezTo>
                    <a:pt x="656" y="176"/>
                    <a:pt x="680" y="182"/>
                    <a:pt x="704" y="182"/>
                  </a:cubicBezTo>
                  <a:cubicBezTo>
                    <a:pt x="728" y="182"/>
                    <a:pt x="751" y="176"/>
                    <a:pt x="769" y="164"/>
                  </a:cubicBezTo>
                  <a:cubicBezTo>
                    <a:pt x="805" y="140"/>
                    <a:pt x="829" y="128"/>
                    <a:pt x="853" y="104"/>
                  </a:cubicBezTo>
                  <a:cubicBezTo>
                    <a:pt x="867" y="89"/>
                    <a:pt x="891" y="79"/>
                    <a:pt x="919" y="79"/>
                  </a:cubicBezTo>
                  <a:cubicBezTo>
                    <a:pt x="935" y="79"/>
                    <a:pt x="954" y="83"/>
                    <a:pt x="972" y="92"/>
                  </a:cubicBezTo>
                  <a:cubicBezTo>
                    <a:pt x="1007" y="110"/>
                    <a:pt x="1048" y="121"/>
                    <a:pt x="1091" y="121"/>
                  </a:cubicBezTo>
                  <a:cubicBezTo>
                    <a:pt x="1107" y="121"/>
                    <a:pt x="1122" y="119"/>
                    <a:pt x="1138" y="116"/>
                  </a:cubicBezTo>
                  <a:cubicBezTo>
                    <a:pt x="1186" y="116"/>
                    <a:pt x="1222" y="68"/>
                    <a:pt x="1222" y="21"/>
                  </a:cubicBezTo>
                  <a:cubicBezTo>
                    <a:pt x="1213" y="12"/>
                    <a:pt x="1205" y="4"/>
                    <a:pt x="1192" y="4"/>
                  </a:cubicBezTo>
                  <a:cubicBezTo>
                    <a:pt x="1187" y="4"/>
                    <a:pt x="1181" y="5"/>
                    <a:pt x="1174" y="9"/>
                  </a:cubicBezTo>
                  <a:cubicBezTo>
                    <a:pt x="1153" y="37"/>
                    <a:pt x="1128" y="46"/>
                    <a:pt x="1100" y="46"/>
                  </a:cubicBezTo>
                  <a:cubicBezTo>
                    <a:pt x="1043" y="46"/>
                    <a:pt x="974" y="6"/>
                    <a:pt x="907" y="6"/>
                  </a:cubicBezTo>
                  <a:cubicBezTo>
                    <a:pt x="897" y="6"/>
                    <a:pt x="887" y="7"/>
                    <a:pt x="877" y="9"/>
                  </a:cubicBezTo>
                  <a:cubicBezTo>
                    <a:pt x="841" y="9"/>
                    <a:pt x="793" y="33"/>
                    <a:pt x="769" y="68"/>
                  </a:cubicBezTo>
                  <a:cubicBezTo>
                    <a:pt x="742" y="91"/>
                    <a:pt x="719" y="100"/>
                    <a:pt x="697" y="100"/>
                  </a:cubicBezTo>
                  <a:cubicBezTo>
                    <a:pt x="671" y="100"/>
                    <a:pt x="646" y="88"/>
                    <a:pt x="615" y="68"/>
                  </a:cubicBezTo>
                  <a:cubicBezTo>
                    <a:pt x="570" y="31"/>
                    <a:pt x="516" y="13"/>
                    <a:pt x="459" y="13"/>
                  </a:cubicBezTo>
                  <a:cubicBezTo>
                    <a:pt x="424" y="13"/>
                    <a:pt x="388" y="19"/>
                    <a:pt x="353" y="33"/>
                  </a:cubicBezTo>
                  <a:cubicBezTo>
                    <a:pt x="316" y="47"/>
                    <a:pt x="227" y="88"/>
                    <a:pt x="157" y="88"/>
                  </a:cubicBezTo>
                  <a:cubicBezTo>
                    <a:pt x="112" y="88"/>
                    <a:pt x="76" y="72"/>
                    <a:pt x="67" y="21"/>
                  </a:cubicBezTo>
                  <a:cubicBezTo>
                    <a:pt x="67" y="7"/>
                    <a:pt x="56" y="0"/>
                    <a:pt x="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6"/>
            <p:cNvSpPr/>
            <p:nvPr/>
          </p:nvSpPr>
          <p:spPr>
            <a:xfrm>
              <a:off x="5747239" y="2500560"/>
              <a:ext cx="28964" cy="7493"/>
            </a:xfrm>
            <a:custGeom>
              <a:avLst/>
              <a:gdLst/>
              <a:ahLst/>
              <a:cxnLst/>
              <a:rect l="l" t="t" r="r" b="b"/>
              <a:pathLst>
                <a:path w="889" h="230" extrusionOk="0">
                  <a:moveTo>
                    <a:pt x="70" y="0"/>
                  </a:moveTo>
                  <a:cubicBezTo>
                    <a:pt x="58" y="0"/>
                    <a:pt x="45" y="7"/>
                    <a:pt x="36" y="21"/>
                  </a:cubicBezTo>
                  <a:cubicBezTo>
                    <a:pt x="0" y="104"/>
                    <a:pt x="83" y="164"/>
                    <a:pt x="155" y="164"/>
                  </a:cubicBezTo>
                  <a:cubicBezTo>
                    <a:pt x="214" y="164"/>
                    <a:pt x="262" y="152"/>
                    <a:pt x="310" y="140"/>
                  </a:cubicBezTo>
                  <a:cubicBezTo>
                    <a:pt x="326" y="131"/>
                    <a:pt x="349" y="123"/>
                    <a:pt x="374" y="123"/>
                  </a:cubicBezTo>
                  <a:cubicBezTo>
                    <a:pt x="384" y="123"/>
                    <a:pt x="394" y="125"/>
                    <a:pt x="405" y="128"/>
                  </a:cubicBezTo>
                  <a:cubicBezTo>
                    <a:pt x="429" y="140"/>
                    <a:pt x="452" y="152"/>
                    <a:pt x="476" y="176"/>
                  </a:cubicBezTo>
                  <a:cubicBezTo>
                    <a:pt x="525" y="212"/>
                    <a:pt x="581" y="229"/>
                    <a:pt x="636" y="229"/>
                  </a:cubicBezTo>
                  <a:cubicBezTo>
                    <a:pt x="741" y="229"/>
                    <a:pt x="842" y="166"/>
                    <a:pt x="881" y="57"/>
                  </a:cubicBezTo>
                  <a:cubicBezTo>
                    <a:pt x="889" y="42"/>
                    <a:pt x="872" y="26"/>
                    <a:pt x="856" y="26"/>
                  </a:cubicBezTo>
                  <a:cubicBezTo>
                    <a:pt x="847" y="26"/>
                    <a:pt x="838" y="32"/>
                    <a:pt x="833" y="45"/>
                  </a:cubicBezTo>
                  <a:cubicBezTo>
                    <a:pt x="798" y="104"/>
                    <a:pt x="750" y="152"/>
                    <a:pt x="679" y="164"/>
                  </a:cubicBezTo>
                  <a:cubicBezTo>
                    <a:pt x="666" y="166"/>
                    <a:pt x="654" y="167"/>
                    <a:pt x="642" y="167"/>
                  </a:cubicBezTo>
                  <a:cubicBezTo>
                    <a:pt x="583" y="167"/>
                    <a:pt x="528" y="144"/>
                    <a:pt x="488" y="104"/>
                  </a:cubicBezTo>
                  <a:cubicBezTo>
                    <a:pt x="450" y="79"/>
                    <a:pt x="408" y="67"/>
                    <a:pt x="367" y="67"/>
                  </a:cubicBezTo>
                  <a:cubicBezTo>
                    <a:pt x="331" y="67"/>
                    <a:pt x="295" y="76"/>
                    <a:pt x="262" y="92"/>
                  </a:cubicBezTo>
                  <a:cubicBezTo>
                    <a:pt x="237" y="101"/>
                    <a:pt x="211" y="109"/>
                    <a:pt x="182" y="109"/>
                  </a:cubicBezTo>
                  <a:cubicBezTo>
                    <a:pt x="170" y="109"/>
                    <a:pt x="157" y="108"/>
                    <a:pt x="143" y="104"/>
                  </a:cubicBezTo>
                  <a:cubicBezTo>
                    <a:pt x="119" y="104"/>
                    <a:pt x="71" y="80"/>
                    <a:pt x="95" y="45"/>
                  </a:cubicBezTo>
                  <a:cubicBezTo>
                    <a:pt x="102" y="16"/>
                    <a:pt x="88" y="0"/>
                    <a:pt x="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6"/>
            <p:cNvSpPr/>
            <p:nvPr/>
          </p:nvSpPr>
          <p:spPr>
            <a:xfrm>
              <a:off x="5748379" y="2441883"/>
              <a:ext cx="12446" cy="15932"/>
            </a:xfrm>
            <a:custGeom>
              <a:avLst/>
              <a:gdLst/>
              <a:ahLst/>
              <a:cxnLst/>
              <a:rect l="l" t="t" r="r" b="b"/>
              <a:pathLst>
                <a:path w="382" h="489" extrusionOk="0">
                  <a:moveTo>
                    <a:pt x="322" y="0"/>
                  </a:moveTo>
                  <a:lnTo>
                    <a:pt x="1" y="36"/>
                  </a:lnTo>
                  <a:lnTo>
                    <a:pt x="72" y="488"/>
                  </a:lnTo>
                  <a:lnTo>
                    <a:pt x="382" y="441"/>
                  </a:lnTo>
                  <a:lnTo>
                    <a:pt x="3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6"/>
            <p:cNvSpPr/>
            <p:nvPr/>
          </p:nvSpPr>
          <p:spPr>
            <a:xfrm>
              <a:off x="5807349" y="2501993"/>
              <a:ext cx="47371" cy="64802"/>
            </a:xfrm>
            <a:custGeom>
              <a:avLst/>
              <a:gdLst/>
              <a:ahLst/>
              <a:cxnLst/>
              <a:rect l="l" t="t" r="r" b="b"/>
              <a:pathLst>
                <a:path w="1454" h="1989" extrusionOk="0">
                  <a:moveTo>
                    <a:pt x="1453" y="1"/>
                  </a:moveTo>
                  <a:lnTo>
                    <a:pt x="1" y="274"/>
                  </a:lnTo>
                  <a:lnTo>
                    <a:pt x="167" y="1810"/>
                  </a:lnTo>
                  <a:lnTo>
                    <a:pt x="1453" y="1989"/>
                  </a:lnTo>
                  <a:lnTo>
                    <a:pt x="145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6"/>
            <p:cNvSpPr/>
            <p:nvPr/>
          </p:nvSpPr>
          <p:spPr>
            <a:xfrm>
              <a:off x="5815103" y="2514113"/>
              <a:ext cx="33785" cy="8797"/>
            </a:xfrm>
            <a:custGeom>
              <a:avLst/>
              <a:gdLst/>
              <a:ahLst/>
              <a:cxnLst/>
              <a:rect l="l" t="t" r="r" b="b"/>
              <a:pathLst>
                <a:path w="1037" h="270" extrusionOk="0">
                  <a:moveTo>
                    <a:pt x="989" y="1"/>
                  </a:moveTo>
                  <a:cubicBezTo>
                    <a:pt x="983" y="1"/>
                    <a:pt x="977" y="4"/>
                    <a:pt x="977" y="10"/>
                  </a:cubicBezTo>
                  <a:cubicBezTo>
                    <a:pt x="965" y="33"/>
                    <a:pt x="953" y="45"/>
                    <a:pt x="929" y="57"/>
                  </a:cubicBezTo>
                  <a:cubicBezTo>
                    <a:pt x="912" y="66"/>
                    <a:pt x="896" y="74"/>
                    <a:pt x="879" y="74"/>
                  </a:cubicBezTo>
                  <a:cubicBezTo>
                    <a:pt x="872" y="74"/>
                    <a:pt x="865" y="73"/>
                    <a:pt x="858" y="69"/>
                  </a:cubicBezTo>
                  <a:cubicBezTo>
                    <a:pt x="798" y="69"/>
                    <a:pt x="751" y="69"/>
                    <a:pt x="703" y="93"/>
                  </a:cubicBezTo>
                  <a:cubicBezTo>
                    <a:pt x="667" y="117"/>
                    <a:pt x="655" y="153"/>
                    <a:pt x="620" y="188"/>
                  </a:cubicBezTo>
                  <a:cubicBezTo>
                    <a:pt x="606" y="196"/>
                    <a:pt x="594" y="199"/>
                    <a:pt x="583" y="199"/>
                  </a:cubicBezTo>
                  <a:cubicBezTo>
                    <a:pt x="525" y="199"/>
                    <a:pt x="497" y="107"/>
                    <a:pt x="477" y="57"/>
                  </a:cubicBezTo>
                  <a:cubicBezTo>
                    <a:pt x="473" y="40"/>
                    <a:pt x="464" y="34"/>
                    <a:pt x="454" y="34"/>
                  </a:cubicBezTo>
                  <a:cubicBezTo>
                    <a:pt x="437" y="34"/>
                    <a:pt x="417" y="54"/>
                    <a:pt x="417" y="69"/>
                  </a:cubicBezTo>
                  <a:cubicBezTo>
                    <a:pt x="417" y="133"/>
                    <a:pt x="371" y="167"/>
                    <a:pt x="324" y="167"/>
                  </a:cubicBezTo>
                  <a:cubicBezTo>
                    <a:pt x="291" y="167"/>
                    <a:pt x="258" y="151"/>
                    <a:pt x="239" y="117"/>
                  </a:cubicBezTo>
                  <a:cubicBezTo>
                    <a:pt x="234" y="98"/>
                    <a:pt x="222" y="90"/>
                    <a:pt x="209" y="90"/>
                  </a:cubicBezTo>
                  <a:cubicBezTo>
                    <a:pt x="191" y="90"/>
                    <a:pt x="172" y="107"/>
                    <a:pt x="179" y="129"/>
                  </a:cubicBezTo>
                  <a:cubicBezTo>
                    <a:pt x="179" y="164"/>
                    <a:pt x="155" y="188"/>
                    <a:pt x="132" y="200"/>
                  </a:cubicBezTo>
                  <a:cubicBezTo>
                    <a:pt x="125" y="202"/>
                    <a:pt x="119" y="203"/>
                    <a:pt x="113" y="203"/>
                  </a:cubicBezTo>
                  <a:cubicBezTo>
                    <a:pt x="87" y="203"/>
                    <a:pt x="68" y="184"/>
                    <a:pt x="48" y="164"/>
                  </a:cubicBezTo>
                  <a:cubicBezTo>
                    <a:pt x="40" y="151"/>
                    <a:pt x="31" y="146"/>
                    <a:pt x="23" y="146"/>
                  </a:cubicBezTo>
                  <a:cubicBezTo>
                    <a:pt x="10" y="146"/>
                    <a:pt x="1" y="161"/>
                    <a:pt x="1" y="176"/>
                  </a:cubicBezTo>
                  <a:cubicBezTo>
                    <a:pt x="14" y="236"/>
                    <a:pt x="67" y="270"/>
                    <a:pt x="121" y="270"/>
                  </a:cubicBezTo>
                  <a:cubicBezTo>
                    <a:pt x="163" y="270"/>
                    <a:pt x="206" y="248"/>
                    <a:pt x="227" y="200"/>
                  </a:cubicBezTo>
                  <a:cubicBezTo>
                    <a:pt x="254" y="218"/>
                    <a:pt x="287" y="228"/>
                    <a:pt x="320" y="228"/>
                  </a:cubicBezTo>
                  <a:cubicBezTo>
                    <a:pt x="372" y="228"/>
                    <a:pt x="424" y="204"/>
                    <a:pt x="453" y="153"/>
                  </a:cubicBezTo>
                  <a:cubicBezTo>
                    <a:pt x="465" y="200"/>
                    <a:pt x="501" y="224"/>
                    <a:pt x="536" y="248"/>
                  </a:cubicBezTo>
                  <a:cubicBezTo>
                    <a:pt x="554" y="254"/>
                    <a:pt x="572" y="257"/>
                    <a:pt x="589" y="257"/>
                  </a:cubicBezTo>
                  <a:cubicBezTo>
                    <a:pt x="605" y="257"/>
                    <a:pt x="620" y="254"/>
                    <a:pt x="632" y="248"/>
                  </a:cubicBezTo>
                  <a:cubicBezTo>
                    <a:pt x="667" y="224"/>
                    <a:pt x="679" y="188"/>
                    <a:pt x="703" y="153"/>
                  </a:cubicBezTo>
                  <a:cubicBezTo>
                    <a:pt x="728" y="123"/>
                    <a:pt x="758" y="116"/>
                    <a:pt x="790" y="116"/>
                  </a:cubicBezTo>
                  <a:cubicBezTo>
                    <a:pt x="822" y="116"/>
                    <a:pt x="855" y="123"/>
                    <a:pt x="887" y="123"/>
                  </a:cubicBezTo>
                  <a:cubicBezTo>
                    <a:pt x="902" y="123"/>
                    <a:pt x="916" y="121"/>
                    <a:pt x="929" y="117"/>
                  </a:cubicBezTo>
                  <a:cubicBezTo>
                    <a:pt x="977" y="105"/>
                    <a:pt x="1036" y="57"/>
                    <a:pt x="1001" y="10"/>
                  </a:cubicBezTo>
                  <a:cubicBezTo>
                    <a:pt x="1001" y="4"/>
                    <a:pt x="995" y="1"/>
                    <a:pt x="9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6"/>
            <p:cNvSpPr/>
            <p:nvPr/>
          </p:nvSpPr>
          <p:spPr>
            <a:xfrm>
              <a:off x="5817807" y="2528220"/>
              <a:ext cx="27107" cy="4366"/>
            </a:xfrm>
            <a:custGeom>
              <a:avLst/>
              <a:gdLst/>
              <a:ahLst/>
              <a:cxnLst/>
              <a:rect l="l" t="t" r="r" b="b"/>
              <a:pathLst>
                <a:path w="832" h="134" extrusionOk="0">
                  <a:moveTo>
                    <a:pt x="810" y="1"/>
                  </a:moveTo>
                  <a:cubicBezTo>
                    <a:pt x="806" y="1"/>
                    <a:pt x="802" y="2"/>
                    <a:pt x="799" y="5"/>
                  </a:cubicBezTo>
                  <a:cubicBezTo>
                    <a:pt x="784" y="27"/>
                    <a:pt x="766" y="35"/>
                    <a:pt x="746" y="35"/>
                  </a:cubicBezTo>
                  <a:cubicBezTo>
                    <a:pt x="707" y="35"/>
                    <a:pt x="660" y="4"/>
                    <a:pt x="621" y="4"/>
                  </a:cubicBezTo>
                  <a:cubicBezTo>
                    <a:pt x="616" y="4"/>
                    <a:pt x="612" y="4"/>
                    <a:pt x="608" y="5"/>
                  </a:cubicBezTo>
                  <a:cubicBezTo>
                    <a:pt x="572" y="17"/>
                    <a:pt x="549" y="29"/>
                    <a:pt x="525" y="53"/>
                  </a:cubicBezTo>
                  <a:cubicBezTo>
                    <a:pt x="509" y="69"/>
                    <a:pt x="495" y="75"/>
                    <a:pt x="482" y="75"/>
                  </a:cubicBezTo>
                  <a:cubicBezTo>
                    <a:pt x="465" y="75"/>
                    <a:pt x="449" y="66"/>
                    <a:pt x="430" y="53"/>
                  </a:cubicBezTo>
                  <a:cubicBezTo>
                    <a:pt x="391" y="30"/>
                    <a:pt x="348" y="17"/>
                    <a:pt x="306" y="17"/>
                  </a:cubicBezTo>
                  <a:cubicBezTo>
                    <a:pt x="283" y="17"/>
                    <a:pt x="260" y="21"/>
                    <a:pt x="239" y="29"/>
                  </a:cubicBezTo>
                  <a:cubicBezTo>
                    <a:pt x="216" y="37"/>
                    <a:pt x="149" y="69"/>
                    <a:pt x="101" y="69"/>
                  </a:cubicBezTo>
                  <a:cubicBezTo>
                    <a:pt x="74" y="69"/>
                    <a:pt x="53" y="59"/>
                    <a:pt x="49" y="29"/>
                  </a:cubicBezTo>
                  <a:cubicBezTo>
                    <a:pt x="43" y="18"/>
                    <a:pt x="33" y="12"/>
                    <a:pt x="24" y="12"/>
                  </a:cubicBezTo>
                  <a:cubicBezTo>
                    <a:pt x="12" y="12"/>
                    <a:pt x="1" y="21"/>
                    <a:pt x="1" y="41"/>
                  </a:cubicBezTo>
                  <a:cubicBezTo>
                    <a:pt x="20" y="97"/>
                    <a:pt x="68" y="116"/>
                    <a:pt x="116" y="116"/>
                  </a:cubicBezTo>
                  <a:cubicBezTo>
                    <a:pt x="130" y="116"/>
                    <a:pt x="143" y="115"/>
                    <a:pt x="156" y="112"/>
                  </a:cubicBezTo>
                  <a:cubicBezTo>
                    <a:pt x="203" y="89"/>
                    <a:pt x="251" y="77"/>
                    <a:pt x="299" y="65"/>
                  </a:cubicBezTo>
                  <a:cubicBezTo>
                    <a:pt x="358" y="65"/>
                    <a:pt x="382" y="101"/>
                    <a:pt x="430" y="124"/>
                  </a:cubicBezTo>
                  <a:cubicBezTo>
                    <a:pt x="442" y="130"/>
                    <a:pt x="459" y="133"/>
                    <a:pt x="477" y="133"/>
                  </a:cubicBezTo>
                  <a:cubicBezTo>
                    <a:pt x="495" y="133"/>
                    <a:pt x="513" y="130"/>
                    <a:pt x="525" y="124"/>
                  </a:cubicBezTo>
                  <a:cubicBezTo>
                    <a:pt x="537" y="112"/>
                    <a:pt x="561" y="101"/>
                    <a:pt x="572" y="89"/>
                  </a:cubicBezTo>
                  <a:cubicBezTo>
                    <a:pt x="586" y="75"/>
                    <a:pt x="604" y="69"/>
                    <a:pt x="622" y="69"/>
                  </a:cubicBezTo>
                  <a:cubicBezTo>
                    <a:pt x="634" y="69"/>
                    <a:pt x="646" y="72"/>
                    <a:pt x="656" y="77"/>
                  </a:cubicBezTo>
                  <a:cubicBezTo>
                    <a:pt x="681" y="85"/>
                    <a:pt x="706" y="94"/>
                    <a:pt x="736" y="94"/>
                  </a:cubicBezTo>
                  <a:cubicBezTo>
                    <a:pt x="748" y="94"/>
                    <a:pt x="761" y="92"/>
                    <a:pt x="775" y="89"/>
                  </a:cubicBezTo>
                  <a:cubicBezTo>
                    <a:pt x="799" y="89"/>
                    <a:pt x="823" y="65"/>
                    <a:pt x="823" y="29"/>
                  </a:cubicBezTo>
                  <a:cubicBezTo>
                    <a:pt x="831" y="12"/>
                    <a:pt x="821" y="1"/>
                    <a:pt x="8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6"/>
            <p:cNvSpPr/>
            <p:nvPr/>
          </p:nvSpPr>
          <p:spPr>
            <a:xfrm>
              <a:off x="5821717" y="2539460"/>
              <a:ext cx="19646" cy="5278"/>
            </a:xfrm>
            <a:custGeom>
              <a:avLst/>
              <a:gdLst/>
              <a:ahLst/>
              <a:cxnLst/>
              <a:rect l="l" t="t" r="r" b="b"/>
              <a:pathLst>
                <a:path w="603" h="162" extrusionOk="0">
                  <a:moveTo>
                    <a:pt x="48" y="1"/>
                  </a:moveTo>
                  <a:cubicBezTo>
                    <a:pt x="39" y="1"/>
                    <a:pt x="29" y="7"/>
                    <a:pt x="24" y="17"/>
                  </a:cubicBezTo>
                  <a:cubicBezTo>
                    <a:pt x="0" y="65"/>
                    <a:pt x="60" y="113"/>
                    <a:pt x="107" y="113"/>
                  </a:cubicBezTo>
                  <a:cubicBezTo>
                    <a:pt x="143" y="113"/>
                    <a:pt x="179" y="113"/>
                    <a:pt x="214" y="89"/>
                  </a:cubicBezTo>
                  <a:lnTo>
                    <a:pt x="274" y="89"/>
                  </a:lnTo>
                  <a:cubicBezTo>
                    <a:pt x="286" y="101"/>
                    <a:pt x="310" y="113"/>
                    <a:pt x="322" y="125"/>
                  </a:cubicBezTo>
                  <a:cubicBezTo>
                    <a:pt x="355" y="149"/>
                    <a:pt x="393" y="161"/>
                    <a:pt x="431" y="161"/>
                  </a:cubicBezTo>
                  <a:cubicBezTo>
                    <a:pt x="503" y="161"/>
                    <a:pt x="572" y="119"/>
                    <a:pt x="595" y="41"/>
                  </a:cubicBezTo>
                  <a:cubicBezTo>
                    <a:pt x="603" y="27"/>
                    <a:pt x="592" y="16"/>
                    <a:pt x="580" y="16"/>
                  </a:cubicBezTo>
                  <a:cubicBezTo>
                    <a:pt x="572" y="16"/>
                    <a:pt x="564" y="20"/>
                    <a:pt x="560" y="29"/>
                  </a:cubicBezTo>
                  <a:cubicBezTo>
                    <a:pt x="548" y="65"/>
                    <a:pt x="500" y="101"/>
                    <a:pt x="464" y="113"/>
                  </a:cubicBezTo>
                  <a:cubicBezTo>
                    <a:pt x="417" y="113"/>
                    <a:pt x="357" y="101"/>
                    <a:pt x="333" y="65"/>
                  </a:cubicBezTo>
                  <a:cubicBezTo>
                    <a:pt x="307" y="52"/>
                    <a:pt x="278" y="43"/>
                    <a:pt x="248" y="43"/>
                  </a:cubicBezTo>
                  <a:cubicBezTo>
                    <a:pt x="224" y="43"/>
                    <a:pt x="200" y="49"/>
                    <a:pt x="179" y="65"/>
                  </a:cubicBezTo>
                  <a:cubicBezTo>
                    <a:pt x="155" y="77"/>
                    <a:pt x="119" y="77"/>
                    <a:pt x="95" y="77"/>
                  </a:cubicBezTo>
                  <a:cubicBezTo>
                    <a:pt x="71" y="77"/>
                    <a:pt x="48" y="53"/>
                    <a:pt x="60" y="29"/>
                  </a:cubicBezTo>
                  <a:cubicBezTo>
                    <a:pt x="66" y="10"/>
                    <a:pt x="58" y="1"/>
                    <a:pt x="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6"/>
            <p:cNvSpPr/>
            <p:nvPr/>
          </p:nvSpPr>
          <p:spPr>
            <a:xfrm>
              <a:off x="5822466" y="2499289"/>
              <a:ext cx="8569" cy="10882"/>
            </a:xfrm>
            <a:custGeom>
              <a:avLst/>
              <a:gdLst/>
              <a:ahLst/>
              <a:cxnLst/>
              <a:rect l="l" t="t" r="r" b="b"/>
              <a:pathLst>
                <a:path w="263" h="334" extrusionOk="0">
                  <a:moveTo>
                    <a:pt x="215" y="0"/>
                  </a:moveTo>
                  <a:lnTo>
                    <a:pt x="1" y="24"/>
                  </a:lnTo>
                  <a:lnTo>
                    <a:pt x="37" y="334"/>
                  </a:lnTo>
                  <a:lnTo>
                    <a:pt x="263" y="298"/>
                  </a:lnTo>
                  <a:lnTo>
                    <a:pt x="21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6"/>
            <p:cNvSpPr/>
            <p:nvPr/>
          </p:nvSpPr>
          <p:spPr>
            <a:xfrm>
              <a:off x="5738703" y="2569108"/>
              <a:ext cx="61707" cy="100509"/>
            </a:xfrm>
            <a:custGeom>
              <a:avLst/>
              <a:gdLst/>
              <a:ahLst/>
              <a:cxnLst/>
              <a:rect l="l" t="t" r="r" b="b"/>
              <a:pathLst>
                <a:path w="1894" h="3085" extrusionOk="0">
                  <a:moveTo>
                    <a:pt x="0" y="0"/>
                  </a:moveTo>
                  <a:lnTo>
                    <a:pt x="262" y="3025"/>
                  </a:lnTo>
                  <a:lnTo>
                    <a:pt x="1893" y="3084"/>
                  </a:lnTo>
                  <a:lnTo>
                    <a:pt x="1893" y="31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6"/>
            <p:cNvSpPr/>
            <p:nvPr/>
          </p:nvSpPr>
          <p:spPr>
            <a:xfrm>
              <a:off x="5755905" y="2587842"/>
              <a:ext cx="29289" cy="6646"/>
            </a:xfrm>
            <a:custGeom>
              <a:avLst/>
              <a:gdLst/>
              <a:ahLst/>
              <a:cxnLst/>
              <a:rect l="l" t="t" r="r" b="b"/>
              <a:pathLst>
                <a:path w="899" h="204" extrusionOk="0">
                  <a:moveTo>
                    <a:pt x="801" y="0"/>
                  </a:moveTo>
                  <a:cubicBezTo>
                    <a:pt x="756" y="0"/>
                    <a:pt x="705" y="18"/>
                    <a:pt x="663" y="33"/>
                  </a:cubicBezTo>
                  <a:cubicBezTo>
                    <a:pt x="591" y="80"/>
                    <a:pt x="520" y="104"/>
                    <a:pt x="437" y="128"/>
                  </a:cubicBezTo>
                  <a:cubicBezTo>
                    <a:pt x="401" y="128"/>
                    <a:pt x="365" y="104"/>
                    <a:pt x="341" y="80"/>
                  </a:cubicBezTo>
                  <a:cubicBezTo>
                    <a:pt x="315" y="63"/>
                    <a:pt x="289" y="52"/>
                    <a:pt x="263" y="52"/>
                  </a:cubicBezTo>
                  <a:cubicBezTo>
                    <a:pt x="253" y="52"/>
                    <a:pt x="244" y="53"/>
                    <a:pt x="234" y="56"/>
                  </a:cubicBezTo>
                  <a:cubicBezTo>
                    <a:pt x="198" y="80"/>
                    <a:pt x="186" y="116"/>
                    <a:pt x="163" y="140"/>
                  </a:cubicBezTo>
                  <a:cubicBezTo>
                    <a:pt x="154" y="144"/>
                    <a:pt x="145" y="146"/>
                    <a:pt x="136" y="146"/>
                  </a:cubicBezTo>
                  <a:cubicBezTo>
                    <a:pt x="96" y="146"/>
                    <a:pt x="58" y="107"/>
                    <a:pt x="67" y="68"/>
                  </a:cubicBezTo>
                  <a:cubicBezTo>
                    <a:pt x="76" y="52"/>
                    <a:pt x="60" y="35"/>
                    <a:pt x="46" y="35"/>
                  </a:cubicBezTo>
                  <a:cubicBezTo>
                    <a:pt x="41" y="35"/>
                    <a:pt x="35" y="38"/>
                    <a:pt x="32" y="45"/>
                  </a:cubicBezTo>
                  <a:cubicBezTo>
                    <a:pt x="0" y="129"/>
                    <a:pt x="52" y="203"/>
                    <a:pt x="130" y="203"/>
                  </a:cubicBezTo>
                  <a:cubicBezTo>
                    <a:pt x="141" y="203"/>
                    <a:pt x="151" y="202"/>
                    <a:pt x="163" y="199"/>
                  </a:cubicBezTo>
                  <a:cubicBezTo>
                    <a:pt x="186" y="187"/>
                    <a:pt x="198" y="176"/>
                    <a:pt x="222" y="152"/>
                  </a:cubicBezTo>
                  <a:cubicBezTo>
                    <a:pt x="234" y="128"/>
                    <a:pt x="246" y="104"/>
                    <a:pt x="258" y="92"/>
                  </a:cubicBezTo>
                  <a:cubicBezTo>
                    <a:pt x="262" y="90"/>
                    <a:pt x="267" y="89"/>
                    <a:pt x="271" y="89"/>
                  </a:cubicBezTo>
                  <a:cubicBezTo>
                    <a:pt x="290" y="89"/>
                    <a:pt x="310" y="108"/>
                    <a:pt x="329" y="128"/>
                  </a:cubicBezTo>
                  <a:cubicBezTo>
                    <a:pt x="341" y="140"/>
                    <a:pt x="353" y="152"/>
                    <a:pt x="377" y="164"/>
                  </a:cubicBezTo>
                  <a:cubicBezTo>
                    <a:pt x="397" y="170"/>
                    <a:pt x="418" y="173"/>
                    <a:pt x="439" y="173"/>
                  </a:cubicBezTo>
                  <a:cubicBezTo>
                    <a:pt x="494" y="173"/>
                    <a:pt x="552" y="154"/>
                    <a:pt x="603" y="128"/>
                  </a:cubicBezTo>
                  <a:cubicBezTo>
                    <a:pt x="639" y="104"/>
                    <a:pt x="687" y="80"/>
                    <a:pt x="734" y="68"/>
                  </a:cubicBezTo>
                  <a:cubicBezTo>
                    <a:pt x="746" y="68"/>
                    <a:pt x="770" y="56"/>
                    <a:pt x="794" y="56"/>
                  </a:cubicBezTo>
                  <a:cubicBezTo>
                    <a:pt x="818" y="68"/>
                    <a:pt x="841" y="68"/>
                    <a:pt x="865" y="80"/>
                  </a:cubicBezTo>
                  <a:cubicBezTo>
                    <a:pt x="868" y="82"/>
                    <a:pt x="870" y="82"/>
                    <a:pt x="873" y="82"/>
                  </a:cubicBezTo>
                  <a:cubicBezTo>
                    <a:pt x="891" y="82"/>
                    <a:pt x="898" y="43"/>
                    <a:pt x="877" y="33"/>
                  </a:cubicBezTo>
                  <a:cubicBezTo>
                    <a:pt x="858" y="9"/>
                    <a:pt x="831" y="0"/>
                    <a:pt x="8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6"/>
            <p:cNvSpPr/>
            <p:nvPr/>
          </p:nvSpPr>
          <p:spPr>
            <a:xfrm>
              <a:off x="5758414" y="2604685"/>
              <a:ext cx="27628" cy="4561"/>
            </a:xfrm>
            <a:custGeom>
              <a:avLst/>
              <a:gdLst/>
              <a:ahLst/>
              <a:cxnLst/>
              <a:rect l="l" t="t" r="r" b="b"/>
              <a:pathLst>
                <a:path w="848" h="140" extrusionOk="0">
                  <a:moveTo>
                    <a:pt x="773" y="0"/>
                  </a:moveTo>
                  <a:cubicBezTo>
                    <a:pt x="733" y="0"/>
                    <a:pt x="690" y="19"/>
                    <a:pt x="657" y="28"/>
                  </a:cubicBezTo>
                  <a:cubicBezTo>
                    <a:pt x="598" y="63"/>
                    <a:pt x="526" y="87"/>
                    <a:pt x="467" y="87"/>
                  </a:cubicBezTo>
                  <a:cubicBezTo>
                    <a:pt x="419" y="75"/>
                    <a:pt x="395" y="51"/>
                    <a:pt x="360" y="40"/>
                  </a:cubicBezTo>
                  <a:cubicBezTo>
                    <a:pt x="342" y="34"/>
                    <a:pt x="324" y="31"/>
                    <a:pt x="307" y="31"/>
                  </a:cubicBezTo>
                  <a:cubicBezTo>
                    <a:pt x="291" y="31"/>
                    <a:pt x="276" y="34"/>
                    <a:pt x="264" y="40"/>
                  </a:cubicBezTo>
                  <a:cubicBezTo>
                    <a:pt x="234" y="47"/>
                    <a:pt x="165" y="74"/>
                    <a:pt x="112" y="74"/>
                  </a:cubicBezTo>
                  <a:cubicBezTo>
                    <a:pt x="83" y="74"/>
                    <a:pt x="59" y="65"/>
                    <a:pt x="50" y="40"/>
                  </a:cubicBezTo>
                  <a:cubicBezTo>
                    <a:pt x="50" y="25"/>
                    <a:pt x="40" y="18"/>
                    <a:pt x="29" y="18"/>
                  </a:cubicBezTo>
                  <a:cubicBezTo>
                    <a:pt x="15" y="18"/>
                    <a:pt x="0" y="31"/>
                    <a:pt x="14" y="51"/>
                  </a:cubicBezTo>
                  <a:cubicBezTo>
                    <a:pt x="24" y="101"/>
                    <a:pt x="75" y="126"/>
                    <a:pt x="127" y="126"/>
                  </a:cubicBezTo>
                  <a:cubicBezTo>
                    <a:pt x="137" y="126"/>
                    <a:pt x="147" y="125"/>
                    <a:pt x="157" y="123"/>
                  </a:cubicBezTo>
                  <a:cubicBezTo>
                    <a:pt x="193" y="111"/>
                    <a:pt x="229" y="99"/>
                    <a:pt x="276" y="87"/>
                  </a:cubicBezTo>
                  <a:cubicBezTo>
                    <a:pt x="288" y="81"/>
                    <a:pt x="300" y="78"/>
                    <a:pt x="313" y="78"/>
                  </a:cubicBezTo>
                  <a:cubicBezTo>
                    <a:pt x="327" y="78"/>
                    <a:pt x="342" y="81"/>
                    <a:pt x="360" y="87"/>
                  </a:cubicBezTo>
                  <a:cubicBezTo>
                    <a:pt x="383" y="87"/>
                    <a:pt x="395" y="99"/>
                    <a:pt x="419" y="123"/>
                  </a:cubicBezTo>
                  <a:cubicBezTo>
                    <a:pt x="446" y="134"/>
                    <a:pt x="475" y="139"/>
                    <a:pt x="504" y="139"/>
                  </a:cubicBezTo>
                  <a:cubicBezTo>
                    <a:pt x="540" y="139"/>
                    <a:pt x="577" y="131"/>
                    <a:pt x="610" y="111"/>
                  </a:cubicBezTo>
                  <a:cubicBezTo>
                    <a:pt x="645" y="99"/>
                    <a:pt x="681" y="75"/>
                    <a:pt x="705" y="63"/>
                  </a:cubicBezTo>
                  <a:cubicBezTo>
                    <a:pt x="729" y="63"/>
                    <a:pt x="752" y="58"/>
                    <a:pt x="780" y="58"/>
                  </a:cubicBezTo>
                  <a:cubicBezTo>
                    <a:pt x="793" y="58"/>
                    <a:pt x="808" y="59"/>
                    <a:pt x="824" y="63"/>
                  </a:cubicBezTo>
                  <a:cubicBezTo>
                    <a:pt x="848" y="63"/>
                    <a:pt x="848" y="16"/>
                    <a:pt x="824" y="16"/>
                  </a:cubicBezTo>
                  <a:cubicBezTo>
                    <a:pt x="809" y="4"/>
                    <a:pt x="791" y="0"/>
                    <a:pt x="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6"/>
            <p:cNvSpPr/>
            <p:nvPr/>
          </p:nvSpPr>
          <p:spPr>
            <a:xfrm>
              <a:off x="5756654" y="2621269"/>
              <a:ext cx="29778" cy="7070"/>
            </a:xfrm>
            <a:custGeom>
              <a:avLst/>
              <a:gdLst/>
              <a:ahLst/>
              <a:cxnLst/>
              <a:rect l="l" t="t" r="r" b="b"/>
              <a:pathLst>
                <a:path w="914" h="217" extrusionOk="0">
                  <a:moveTo>
                    <a:pt x="263" y="1"/>
                  </a:moveTo>
                  <a:cubicBezTo>
                    <a:pt x="253" y="1"/>
                    <a:pt x="241" y="7"/>
                    <a:pt x="235" y="19"/>
                  </a:cubicBezTo>
                  <a:cubicBezTo>
                    <a:pt x="223" y="66"/>
                    <a:pt x="199" y="114"/>
                    <a:pt x="163" y="138"/>
                  </a:cubicBezTo>
                  <a:cubicBezTo>
                    <a:pt x="149" y="148"/>
                    <a:pt x="130" y="153"/>
                    <a:pt x="112" y="153"/>
                  </a:cubicBezTo>
                  <a:cubicBezTo>
                    <a:pt x="87" y="153"/>
                    <a:pt x="63" y="142"/>
                    <a:pt x="56" y="114"/>
                  </a:cubicBezTo>
                  <a:cubicBezTo>
                    <a:pt x="52" y="101"/>
                    <a:pt x="44" y="96"/>
                    <a:pt x="35" y="96"/>
                  </a:cubicBezTo>
                  <a:cubicBezTo>
                    <a:pt x="18" y="96"/>
                    <a:pt x="1" y="114"/>
                    <a:pt x="9" y="138"/>
                  </a:cubicBezTo>
                  <a:cubicBezTo>
                    <a:pt x="27" y="185"/>
                    <a:pt x="68" y="217"/>
                    <a:pt x="114" y="217"/>
                  </a:cubicBezTo>
                  <a:cubicBezTo>
                    <a:pt x="126" y="217"/>
                    <a:pt x="139" y="214"/>
                    <a:pt x="152" y="209"/>
                  </a:cubicBezTo>
                  <a:cubicBezTo>
                    <a:pt x="211" y="185"/>
                    <a:pt x="247" y="150"/>
                    <a:pt x="271" y="102"/>
                  </a:cubicBezTo>
                  <a:cubicBezTo>
                    <a:pt x="306" y="146"/>
                    <a:pt x="354" y="171"/>
                    <a:pt x="406" y="171"/>
                  </a:cubicBezTo>
                  <a:cubicBezTo>
                    <a:pt x="424" y="171"/>
                    <a:pt x="443" y="168"/>
                    <a:pt x="461" y="162"/>
                  </a:cubicBezTo>
                  <a:cubicBezTo>
                    <a:pt x="533" y="150"/>
                    <a:pt x="592" y="114"/>
                    <a:pt x="664" y="102"/>
                  </a:cubicBezTo>
                  <a:cubicBezTo>
                    <a:pt x="687" y="96"/>
                    <a:pt x="708" y="93"/>
                    <a:pt x="729" y="93"/>
                  </a:cubicBezTo>
                  <a:cubicBezTo>
                    <a:pt x="750" y="93"/>
                    <a:pt x="771" y="96"/>
                    <a:pt x="795" y="102"/>
                  </a:cubicBezTo>
                  <a:cubicBezTo>
                    <a:pt x="818" y="102"/>
                    <a:pt x="854" y="114"/>
                    <a:pt x="878" y="126"/>
                  </a:cubicBezTo>
                  <a:cubicBezTo>
                    <a:pt x="914" y="126"/>
                    <a:pt x="914" y="102"/>
                    <a:pt x="902" y="78"/>
                  </a:cubicBezTo>
                  <a:cubicBezTo>
                    <a:pt x="854" y="42"/>
                    <a:pt x="795" y="19"/>
                    <a:pt x="735" y="19"/>
                  </a:cubicBezTo>
                  <a:cubicBezTo>
                    <a:pt x="675" y="31"/>
                    <a:pt x="628" y="42"/>
                    <a:pt x="568" y="66"/>
                  </a:cubicBezTo>
                  <a:cubicBezTo>
                    <a:pt x="521" y="102"/>
                    <a:pt x="449" y="114"/>
                    <a:pt x="390" y="114"/>
                  </a:cubicBezTo>
                  <a:cubicBezTo>
                    <a:pt x="342" y="114"/>
                    <a:pt x="283" y="78"/>
                    <a:pt x="283" y="19"/>
                  </a:cubicBezTo>
                  <a:cubicBezTo>
                    <a:pt x="283" y="7"/>
                    <a:pt x="274" y="1"/>
                    <a:pt x="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6"/>
            <p:cNvSpPr/>
            <p:nvPr/>
          </p:nvSpPr>
          <p:spPr>
            <a:xfrm>
              <a:off x="5760564" y="2634268"/>
              <a:ext cx="25869" cy="6940"/>
            </a:xfrm>
            <a:custGeom>
              <a:avLst/>
              <a:gdLst/>
              <a:ahLst/>
              <a:cxnLst/>
              <a:rect l="l" t="t" r="r" b="b"/>
              <a:pathLst>
                <a:path w="794" h="213" extrusionOk="0">
                  <a:moveTo>
                    <a:pt x="413" y="1"/>
                  </a:moveTo>
                  <a:cubicBezTo>
                    <a:pt x="401" y="1"/>
                    <a:pt x="377" y="13"/>
                    <a:pt x="377" y="24"/>
                  </a:cubicBezTo>
                  <a:cubicBezTo>
                    <a:pt x="377" y="60"/>
                    <a:pt x="317" y="60"/>
                    <a:pt x="282" y="60"/>
                  </a:cubicBezTo>
                  <a:cubicBezTo>
                    <a:pt x="272" y="57"/>
                    <a:pt x="262" y="56"/>
                    <a:pt x="253" y="56"/>
                  </a:cubicBezTo>
                  <a:cubicBezTo>
                    <a:pt x="227" y="56"/>
                    <a:pt x="201" y="67"/>
                    <a:pt x="174" y="84"/>
                  </a:cubicBezTo>
                  <a:cubicBezTo>
                    <a:pt x="151" y="96"/>
                    <a:pt x="151" y="144"/>
                    <a:pt x="127" y="167"/>
                  </a:cubicBezTo>
                  <a:cubicBezTo>
                    <a:pt x="125" y="168"/>
                    <a:pt x="123" y="169"/>
                    <a:pt x="121" y="169"/>
                  </a:cubicBezTo>
                  <a:cubicBezTo>
                    <a:pt x="96" y="169"/>
                    <a:pt x="55" y="106"/>
                    <a:pt x="55" y="84"/>
                  </a:cubicBezTo>
                  <a:cubicBezTo>
                    <a:pt x="51" y="75"/>
                    <a:pt x="41" y="71"/>
                    <a:pt x="31" y="71"/>
                  </a:cubicBezTo>
                  <a:cubicBezTo>
                    <a:pt x="16" y="71"/>
                    <a:pt x="0" y="81"/>
                    <a:pt x="8" y="96"/>
                  </a:cubicBezTo>
                  <a:cubicBezTo>
                    <a:pt x="8" y="144"/>
                    <a:pt x="43" y="179"/>
                    <a:pt x="79" y="203"/>
                  </a:cubicBezTo>
                  <a:cubicBezTo>
                    <a:pt x="89" y="210"/>
                    <a:pt x="100" y="213"/>
                    <a:pt x="111" y="213"/>
                  </a:cubicBezTo>
                  <a:cubicBezTo>
                    <a:pt x="140" y="213"/>
                    <a:pt x="169" y="193"/>
                    <a:pt x="186" y="167"/>
                  </a:cubicBezTo>
                  <a:cubicBezTo>
                    <a:pt x="198" y="144"/>
                    <a:pt x="210" y="108"/>
                    <a:pt x="234" y="108"/>
                  </a:cubicBezTo>
                  <a:cubicBezTo>
                    <a:pt x="252" y="102"/>
                    <a:pt x="267" y="99"/>
                    <a:pt x="282" y="99"/>
                  </a:cubicBezTo>
                  <a:cubicBezTo>
                    <a:pt x="296" y="99"/>
                    <a:pt x="311" y="102"/>
                    <a:pt x="329" y="108"/>
                  </a:cubicBezTo>
                  <a:cubicBezTo>
                    <a:pt x="365" y="108"/>
                    <a:pt x="401" y="84"/>
                    <a:pt x="424" y="48"/>
                  </a:cubicBezTo>
                  <a:cubicBezTo>
                    <a:pt x="448" y="54"/>
                    <a:pt x="475" y="57"/>
                    <a:pt x="503" y="57"/>
                  </a:cubicBezTo>
                  <a:cubicBezTo>
                    <a:pt x="532" y="57"/>
                    <a:pt x="561" y="54"/>
                    <a:pt x="591" y="48"/>
                  </a:cubicBezTo>
                  <a:lnTo>
                    <a:pt x="686" y="48"/>
                  </a:lnTo>
                  <a:cubicBezTo>
                    <a:pt x="710" y="48"/>
                    <a:pt x="746" y="48"/>
                    <a:pt x="770" y="36"/>
                  </a:cubicBezTo>
                  <a:cubicBezTo>
                    <a:pt x="794" y="36"/>
                    <a:pt x="794" y="1"/>
                    <a:pt x="770" y="1"/>
                  </a:cubicBezTo>
                  <a:cubicBezTo>
                    <a:pt x="710" y="13"/>
                    <a:pt x="639" y="24"/>
                    <a:pt x="579" y="24"/>
                  </a:cubicBezTo>
                  <a:cubicBezTo>
                    <a:pt x="520" y="13"/>
                    <a:pt x="472" y="13"/>
                    <a:pt x="4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6"/>
            <p:cNvSpPr/>
            <p:nvPr/>
          </p:nvSpPr>
          <p:spPr>
            <a:xfrm>
              <a:off x="5760108" y="2654044"/>
              <a:ext cx="17398" cy="3225"/>
            </a:xfrm>
            <a:custGeom>
              <a:avLst/>
              <a:gdLst/>
              <a:ahLst/>
              <a:cxnLst/>
              <a:rect l="l" t="t" r="r" b="b"/>
              <a:pathLst>
                <a:path w="534" h="99" extrusionOk="0">
                  <a:moveTo>
                    <a:pt x="153" y="1"/>
                  </a:moveTo>
                  <a:cubicBezTo>
                    <a:pt x="105" y="13"/>
                    <a:pt x="69" y="37"/>
                    <a:pt x="22" y="49"/>
                  </a:cubicBezTo>
                  <a:cubicBezTo>
                    <a:pt x="1" y="59"/>
                    <a:pt x="17" y="98"/>
                    <a:pt x="38" y="98"/>
                  </a:cubicBezTo>
                  <a:cubicBezTo>
                    <a:pt x="40" y="98"/>
                    <a:pt x="43" y="97"/>
                    <a:pt x="46" y="96"/>
                  </a:cubicBezTo>
                  <a:cubicBezTo>
                    <a:pt x="81" y="72"/>
                    <a:pt x="117" y="60"/>
                    <a:pt x="153" y="60"/>
                  </a:cubicBezTo>
                  <a:cubicBezTo>
                    <a:pt x="188" y="49"/>
                    <a:pt x="236" y="37"/>
                    <a:pt x="272" y="37"/>
                  </a:cubicBezTo>
                  <a:cubicBezTo>
                    <a:pt x="308" y="37"/>
                    <a:pt x="355" y="37"/>
                    <a:pt x="391" y="49"/>
                  </a:cubicBezTo>
                  <a:cubicBezTo>
                    <a:pt x="427" y="72"/>
                    <a:pt x="462" y="84"/>
                    <a:pt x="510" y="84"/>
                  </a:cubicBezTo>
                  <a:cubicBezTo>
                    <a:pt x="522" y="84"/>
                    <a:pt x="534" y="72"/>
                    <a:pt x="522" y="60"/>
                  </a:cubicBezTo>
                  <a:cubicBezTo>
                    <a:pt x="486" y="37"/>
                    <a:pt x="450" y="13"/>
                    <a:pt x="415" y="13"/>
                  </a:cubicBezTo>
                  <a:cubicBezTo>
                    <a:pt x="367" y="1"/>
                    <a:pt x="319"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6"/>
            <p:cNvSpPr/>
            <p:nvPr/>
          </p:nvSpPr>
          <p:spPr>
            <a:xfrm>
              <a:off x="5763920" y="2566404"/>
              <a:ext cx="8178" cy="10491"/>
            </a:xfrm>
            <a:custGeom>
              <a:avLst/>
              <a:gdLst/>
              <a:ahLst/>
              <a:cxnLst/>
              <a:rect l="l" t="t" r="r" b="b"/>
              <a:pathLst>
                <a:path w="251" h="322" extrusionOk="0">
                  <a:moveTo>
                    <a:pt x="226" y="0"/>
                  </a:moveTo>
                  <a:lnTo>
                    <a:pt x="0" y="12"/>
                  </a:lnTo>
                  <a:lnTo>
                    <a:pt x="24" y="322"/>
                  </a:lnTo>
                  <a:lnTo>
                    <a:pt x="250" y="310"/>
                  </a:lnTo>
                  <a:lnTo>
                    <a:pt x="22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6"/>
            <p:cNvSpPr/>
            <p:nvPr/>
          </p:nvSpPr>
          <p:spPr>
            <a:xfrm>
              <a:off x="6095161" y="2138922"/>
              <a:ext cx="461659" cy="711840"/>
            </a:xfrm>
            <a:custGeom>
              <a:avLst/>
              <a:gdLst/>
              <a:ahLst/>
              <a:cxnLst/>
              <a:rect l="l" t="t" r="r" b="b"/>
              <a:pathLst>
                <a:path w="14170" h="21849" extrusionOk="0">
                  <a:moveTo>
                    <a:pt x="14169" y="0"/>
                  </a:moveTo>
                  <a:lnTo>
                    <a:pt x="1" y="1143"/>
                  </a:lnTo>
                  <a:lnTo>
                    <a:pt x="1168" y="20932"/>
                  </a:lnTo>
                  <a:lnTo>
                    <a:pt x="12181" y="21848"/>
                  </a:lnTo>
                  <a:lnTo>
                    <a:pt x="141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6"/>
            <p:cNvSpPr/>
            <p:nvPr/>
          </p:nvSpPr>
          <p:spPr>
            <a:xfrm>
              <a:off x="6119237" y="2180038"/>
              <a:ext cx="388321" cy="640067"/>
            </a:xfrm>
            <a:custGeom>
              <a:avLst/>
              <a:gdLst/>
              <a:ahLst/>
              <a:cxnLst/>
              <a:rect l="l" t="t" r="r" b="b"/>
              <a:pathLst>
                <a:path w="11919" h="19646" extrusionOk="0">
                  <a:moveTo>
                    <a:pt x="11668" y="215"/>
                  </a:moveTo>
                  <a:lnTo>
                    <a:pt x="11668" y="215"/>
                  </a:lnTo>
                  <a:cubicBezTo>
                    <a:pt x="11418" y="2620"/>
                    <a:pt x="9847" y="18110"/>
                    <a:pt x="9728" y="19420"/>
                  </a:cubicBezTo>
                  <a:cubicBezTo>
                    <a:pt x="9695" y="19422"/>
                    <a:pt x="9650" y="19423"/>
                    <a:pt x="9596" y="19423"/>
                  </a:cubicBezTo>
                  <a:cubicBezTo>
                    <a:pt x="8780" y="19423"/>
                    <a:pt x="5656" y="19184"/>
                    <a:pt x="3703" y="19050"/>
                  </a:cubicBezTo>
                  <a:cubicBezTo>
                    <a:pt x="2417" y="18955"/>
                    <a:pt x="1584" y="18896"/>
                    <a:pt x="1286" y="18884"/>
                  </a:cubicBezTo>
                  <a:lnTo>
                    <a:pt x="226" y="774"/>
                  </a:lnTo>
                  <a:lnTo>
                    <a:pt x="11668" y="215"/>
                  </a:lnTo>
                  <a:close/>
                  <a:moveTo>
                    <a:pt x="11918" y="0"/>
                  </a:moveTo>
                  <a:lnTo>
                    <a:pt x="0" y="572"/>
                  </a:lnTo>
                  <a:lnTo>
                    <a:pt x="1084" y="19098"/>
                  </a:lnTo>
                  <a:lnTo>
                    <a:pt x="1191" y="19098"/>
                  </a:lnTo>
                  <a:cubicBezTo>
                    <a:pt x="1310" y="19098"/>
                    <a:pt x="2405" y="19181"/>
                    <a:pt x="3691" y="19277"/>
                  </a:cubicBezTo>
                  <a:cubicBezTo>
                    <a:pt x="7311" y="19539"/>
                    <a:pt x="8858" y="19646"/>
                    <a:pt x="9489" y="19646"/>
                  </a:cubicBezTo>
                  <a:cubicBezTo>
                    <a:pt x="9775" y="19646"/>
                    <a:pt x="9882" y="19622"/>
                    <a:pt x="9906" y="19598"/>
                  </a:cubicBezTo>
                  <a:lnTo>
                    <a:pt x="9942" y="19551"/>
                  </a:lnTo>
                  <a:lnTo>
                    <a:pt x="9942" y="19503"/>
                  </a:lnTo>
                  <a:cubicBezTo>
                    <a:pt x="9966" y="19229"/>
                    <a:pt x="11883" y="310"/>
                    <a:pt x="11894" y="120"/>
                  </a:cubicBezTo>
                  <a:lnTo>
                    <a:pt x="1191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6"/>
            <p:cNvSpPr/>
            <p:nvPr/>
          </p:nvSpPr>
          <p:spPr>
            <a:xfrm>
              <a:off x="6158789" y="2244057"/>
              <a:ext cx="146284" cy="186586"/>
            </a:xfrm>
            <a:custGeom>
              <a:avLst/>
              <a:gdLst/>
              <a:ahLst/>
              <a:cxnLst/>
              <a:rect l="l" t="t" r="r" b="b"/>
              <a:pathLst>
                <a:path w="4490" h="5727" extrusionOk="0">
                  <a:moveTo>
                    <a:pt x="4489" y="0"/>
                  </a:moveTo>
                  <a:lnTo>
                    <a:pt x="1" y="488"/>
                  </a:lnTo>
                  <a:lnTo>
                    <a:pt x="417" y="4703"/>
                  </a:lnTo>
                  <a:lnTo>
                    <a:pt x="3989" y="5727"/>
                  </a:lnTo>
                  <a:lnTo>
                    <a:pt x="448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6"/>
            <p:cNvSpPr/>
            <p:nvPr/>
          </p:nvSpPr>
          <p:spPr>
            <a:xfrm>
              <a:off x="6176252" y="2281264"/>
              <a:ext cx="97382" cy="21112"/>
            </a:xfrm>
            <a:custGeom>
              <a:avLst/>
              <a:gdLst/>
              <a:ahLst/>
              <a:cxnLst/>
              <a:rect l="l" t="t" r="r" b="b"/>
              <a:pathLst>
                <a:path w="2989" h="648" extrusionOk="0">
                  <a:moveTo>
                    <a:pt x="1321" y="1"/>
                  </a:moveTo>
                  <a:cubicBezTo>
                    <a:pt x="1282" y="1"/>
                    <a:pt x="1239" y="28"/>
                    <a:pt x="1227" y="72"/>
                  </a:cubicBezTo>
                  <a:cubicBezTo>
                    <a:pt x="1201" y="226"/>
                    <a:pt x="1076" y="307"/>
                    <a:pt x="951" y="307"/>
                  </a:cubicBezTo>
                  <a:cubicBezTo>
                    <a:pt x="843" y="307"/>
                    <a:pt x="735" y="247"/>
                    <a:pt x="691" y="120"/>
                  </a:cubicBezTo>
                  <a:cubicBezTo>
                    <a:pt x="676" y="79"/>
                    <a:pt x="641" y="60"/>
                    <a:pt x="606" y="60"/>
                  </a:cubicBezTo>
                  <a:cubicBezTo>
                    <a:pt x="559" y="60"/>
                    <a:pt x="512" y="94"/>
                    <a:pt x="512" y="156"/>
                  </a:cubicBezTo>
                  <a:cubicBezTo>
                    <a:pt x="500" y="227"/>
                    <a:pt x="453" y="299"/>
                    <a:pt x="369" y="322"/>
                  </a:cubicBezTo>
                  <a:cubicBezTo>
                    <a:pt x="358" y="325"/>
                    <a:pt x="347" y="326"/>
                    <a:pt x="336" y="326"/>
                  </a:cubicBezTo>
                  <a:cubicBezTo>
                    <a:pt x="245" y="326"/>
                    <a:pt x="175" y="242"/>
                    <a:pt x="143" y="168"/>
                  </a:cubicBezTo>
                  <a:cubicBezTo>
                    <a:pt x="128" y="147"/>
                    <a:pt x="99" y="136"/>
                    <a:pt x="72" y="136"/>
                  </a:cubicBezTo>
                  <a:cubicBezTo>
                    <a:pt x="35" y="136"/>
                    <a:pt x="0" y="156"/>
                    <a:pt x="0" y="203"/>
                  </a:cubicBezTo>
                  <a:cubicBezTo>
                    <a:pt x="22" y="379"/>
                    <a:pt x="176" y="504"/>
                    <a:pt x="339" y="504"/>
                  </a:cubicBezTo>
                  <a:cubicBezTo>
                    <a:pt x="353" y="504"/>
                    <a:pt x="367" y="503"/>
                    <a:pt x="381" y="501"/>
                  </a:cubicBezTo>
                  <a:cubicBezTo>
                    <a:pt x="489" y="489"/>
                    <a:pt x="572" y="430"/>
                    <a:pt x="631" y="346"/>
                  </a:cubicBezTo>
                  <a:cubicBezTo>
                    <a:pt x="716" y="431"/>
                    <a:pt x="828" y="473"/>
                    <a:pt x="942" y="473"/>
                  </a:cubicBezTo>
                  <a:cubicBezTo>
                    <a:pt x="1066" y="473"/>
                    <a:pt x="1193" y="422"/>
                    <a:pt x="1286" y="322"/>
                  </a:cubicBezTo>
                  <a:cubicBezTo>
                    <a:pt x="1310" y="442"/>
                    <a:pt x="1393" y="537"/>
                    <a:pt x="1501" y="608"/>
                  </a:cubicBezTo>
                  <a:cubicBezTo>
                    <a:pt x="1549" y="636"/>
                    <a:pt x="1602" y="648"/>
                    <a:pt x="1654" y="648"/>
                  </a:cubicBezTo>
                  <a:cubicBezTo>
                    <a:pt x="1691" y="648"/>
                    <a:pt x="1728" y="642"/>
                    <a:pt x="1762" y="632"/>
                  </a:cubicBezTo>
                  <a:cubicBezTo>
                    <a:pt x="1882" y="584"/>
                    <a:pt x="1917" y="477"/>
                    <a:pt x="2001" y="406"/>
                  </a:cubicBezTo>
                  <a:cubicBezTo>
                    <a:pt x="2057" y="350"/>
                    <a:pt x="2121" y="331"/>
                    <a:pt x="2190" y="331"/>
                  </a:cubicBezTo>
                  <a:cubicBezTo>
                    <a:pt x="2321" y="331"/>
                    <a:pt x="2467" y="398"/>
                    <a:pt x="2600" y="398"/>
                  </a:cubicBezTo>
                  <a:cubicBezTo>
                    <a:pt x="2619" y="398"/>
                    <a:pt x="2637" y="397"/>
                    <a:pt x="2655" y="394"/>
                  </a:cubicBezTo>
                  <a:cubicBezTo>
                    <a:pt x="2798" y="382"/>
                    <a:pt x="2989" y="287"/>
                    <a:pt x="2917" y="120"/>
                  </a:cubicBezTo>
                  <a:cubicBezTo>
                    <a:pt x="2911" y="100"/>
                    <a:pt x="2893" y="92"/>
                    <a:pt x="2877" y="92"/>
                  </a:cubicBezTo>
                  <a:cubicBezTo>
                    <a:pt x="2864" y="92"/>
                    <a:pt x="2851" y="97"/>
                    <a:pt x="2846" y="108"/>
                  </a:cubicBezTo>
                  <a:cubicBezTo>
                    <a:pt x="2798" y="180"/>
                    <a:pt x="2775" y="227"/>
                    <a:pt x="2691" y="251"/>
                  </a:cubicBezTo>
                  <a:cubicBezTo>
                    <a:pt x="2655" y="263"/>
                    <a:pt x="2617" y="269"/>
                    <a:pt x="2578" y="269"/>
                  </a:cubicBezTo>
                  <a:cubicBezTo>
                    <a:pt x="2539" y="269"/>
                    <a:pt x="2501" y="263"/>
                    <a:pt x="2465" y="251"/>
                  </a:cubicBezTo>
                  <a:cubicBezTo>
                    <a:pt x="2378" y="222"/>
                    <a:pt x="2288" y="206"/>
                    <a:pt x="2198" y="206"/>
                  </a:cubicBezTo>
                  <a:cubicBezTo>
                    <a:pt x="2139" y="206"/>
                    <a:pt x="2081" y="213"/>
                    <a:pt x="2024" y="227"/>
                  </a:cubicBezTo>
                  <a:cubicBezTo>
                    <a:pt x="1893" y="275"/>
                    <a:pt x="1846" y="406"/>
                    <a:pt x="1739" y="477"/>
                  </a:cubicBezTo>
                  <a:cubicBezTo>
                    <a:pt x="1707" y="493"/>
                    <a:pt x="1679" y="500"/>
                    <a:pt x="1652" y="500"/>
                  </a:cubicBezTo>
                  <a:cubicBezTo>
                    <a:pt x="1480" y="500"/>
                    <a:pt x="1414" y="196"/>
                    <a:pt x="1393" y="72"/>
                  </a:cubicBezTo>
                  <a:cubicBezTo>
                    <a:pt x="1388" y="22"/>
                    <a:pt x="1356" y="1"/>
                    <a:pt x="13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6"/>
            <p:cNvSpPr/>
            <p:nvPr/>
          </p:nvSpPr>
          <p:spPr>
            <a:xfrm>
              <a:off x="6181302" y="2313127"/>
              <a:ext cx="76433" cy="17333"/>
            </a:xfrm>
            <a:custGeom>
              <a:avLst/>
              <a:gdLst/>
              <a:ahLst/>
              <a:cxnLst/>
              <a:rect l="l" t="t" r="r" b="b"/>
              <a:pathLst>
                <a:path w="2346" h="532" extrusionOk="0">
                  <a:moveTo>
                    <a:pt x="63" y="1"/>
                  </a:moveTo>
                  <a:cubicBezTo>
                    <a:pt x="32" y="1"/>
                    <a:pt x="0" y="22"/>
                    <a:pt x="0" y="59"/>
                  </a:cubicBezTo>
                  <a:cubicBezTo>
                    <a:pt x="11" y="249"/>
                    <a:pt x="201" y="334"/>
                    <a:pt x="371" y="334"/>
                  </a:cubicBezTo>
                  <a:cubicBezTo>
                    <a:pt x="383" y="334"/>
                    <a:pt x="394" y="333"/>
                    <a:pt x="405" y="333"/>
                  </a:cubicBezTo>
                  <a:cubicBezTo>
                    <a:pt x="549" y="333"/>
                    <a:pt x="683" y="260"/>
                    <a:pt x="827" y="260"/>
                  </a:cubicBezTo>
                  <a:cubicBezTo>
                    <a:pt x="837" y="260"/>
                    <a:pt x="847" y="260"/>
                    <a:pt x="857" y="261"/>
                  </a:cubicBezTo>
                  <a:cubicBezTo>
                    <a:pt x="1000" y="261"/>
                    <a:pt x="1072" y="392"/>
                    <a:pt x="1191" y="476"/>
                  </a:cubicBezTo>
                  <a:cubicBezTo>
                    <a:pt x="1235" y="513"/>
                    <a:pt x="1294" y="531"/>
                    <a:pt x="1352" y="531"/>
                  </a:cubicBezTo>
                  <a:cubicBezTo>
                    <a:pt x="1387" y="531"/>
                    <a:pt x="1421" y="525"/>
                    <a:pt x="1453" y="511"/>
                  </a:cubicBezTo>
                  <a:cubicBezTo>
                    <a:pt x="1512" y="476"/>
                    <a:pt x="1560" y="452"/>
                    <a:pt x="1607" y="416"/>
                  </a:cubicBezTo>
                  <a:cubicBezTo>
                    <a:pt x="1639" y="395"/>
                    <a:pt x="1675" y="386"/>
                    <a:pt x="1711" y="386"/>
                  </a:cubicBezTo>
                  <a:cubicBezTo>
                    <a:pt x="1758" y="386"/>
                    <a:pt x="1805" y="401"/>
                    <a:pt x="1846" y="428"/>
                  </a:cubicBezTo>
                  <a:cubicBezTo>
                    <a:pt x="1929" y="487"/>
                    <a:pt x="2048" y="523"/>
                    <a:pt x="2155" y="523"/>
                  </a:cubicBezTo>
                  <a:cubicBezTo>
                    <a:pt x="2250" y="523"/>
                    <a:pt x="2334" y="452"/>
                    <a:pt x="2346" y="357"/>
                  </a:cubicBezTo>
                  <a:cubicBezTo>
                    <a:pt x="2337" y="331"/>
                    <a:pt x="2310" y="311"/>
                    <a:pt x="2287" y="311"/>
                  </a:cubicBezTo>
                  <a:cubicBezTo>
                    <a:pt x="2277" y="311"/>
                    <a:pt x="2269" y="314"/>
                    <a:pt x="2262" y="321"/>
                  </a:cubicBezTo>
                  <a:cubicBezTo>
                    <a:pt x="2215" y="368"/>
                    <a:pt x="2167" y="385"/>
                    <a:pt x="2119" y="385"/>
                  </a:cubicBezTo>
                  <a:cubicBezTo>
                    <a:pt x="1983" y="385"/>
                    <a:pt x="1843" y="249"/>
                    <a:pt x="1703" y="249"/>
                  </a:cubicBezTo>
                  <a:cubicBezTo>
                    <a:pt x="1607" y="261"/>
                    <a:pt x="1524" y="297"/>
                    <a:pt x="1465" y="345"/>
                  </a:cubicBezTo>
                  <a:cubicBezTo>
                    <a:pt x="1418" y="377"/>
                    <a:pt x="1379" y="391"/>
                    <a:pt x="1343" y="391"/>
                  </a:cubicBezTo>
                  <a:cubicBezTo>
                    <a:pt x="1287" y="391"/>
                    <a:pt x="1237" y="355"/>
                    <a:pt x="1179" y="297"/>
                  </a:cubicBezTo>
                  <a:cubicBezTo>
                    <a:pt x="1081" y="190"/>
                    <a:pt x="949" y="136"/>
                    <a:pt x="814" y="136"/>
                  </a:cubicBezTo>
                  <a:cubicBezTo>
                    <a:pt x="769" y="136"/>
                    <a:pt x="723" y="142"/>
                    <a:pt x="679" y="154"/>
                  </a:cubicBezTo>
                  <a:cubicBezTo>
                    <a:pt x="603" y="167"/>
                    <a:pt x="457" y="210"/>
                    <a:pt x="332" y="210"/>
                  </a:cubicBezTo>
                  <a:cubicBezTo>
                    <a:pt x="223" y="210"/>
                    <a:pt x="130" y="176"/>
                    <a:pt x="119" y="59"/>
                  </a:cubicBezTo>
                  <a:cubicBezTo>
                    <a:pt x="119" y="19"/>
                    <a:pt x="92" y="1"/>
                    <a:pt x="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6"/>
            <p:cNvSpPr/>
            <p:nvPr/>
          </p:nvSpPr>
          <p:spPr>
            <a:xfrm>
              <a:off x="6186319" y="2346326"/>
              <a:ext cx="55907" cy="19418"/>
            </a:xfrm>
            <a:custGeom>
              <a:avLst/>
              <a:gdLst/>
              <a:ahLst/>
              <a:cxnLst/>
              <a:rect l="l" t="t" r="r" b="b"/>
              <a:pathLst>
                <a:path w="1716" h="596" extrusionOk="0">
                  <a:moveTo>
                    <a:pt x="154" y="1"/>
                  </a:moveTo>
                  <a:cubicBezTo>
                    <a:pt x="133" y="1"/>
                    <a:pt x="112" y="9"/>
                    <a:pt x="96" y="28"/>
                  </a:cubicBezTo>
                  <a:cubicBezTo>
                    <a:pt x="1" y="183"/>
                    <a:pt x="156" y="326"/>
                    <a:pt x="287" y="361"/>
                  </a:cubicBezTo>
                  <a:cubicBezTo>
                    <a:pt x="315" y="365"/>
                    <a:pt x="343" y="366"/>
                    <a:pt x="370" y="366"/>
                  </a:cubicBezTo>
                  <a:cubicBezTo>
                    <a:pt x="445" y="366"/>
                    <a:pt x="515" y="355"/>
                    <a:pt x="584" y="338"/>
                  </a:cubicBezTo>
                  <a:cubicBezTo>
                    <a:pt x="614" y="326"/>
                    <a:pt x="647" y="320"/>
                    <a:pt x="680" y="320"/>
                  </a:cubicBezTo>
                  <a:cubicBezTo>
                    <a:pt x="712" y="320"/>
                    <a:pt x="745" y="326"/>
                    <a:pt x="775" y="338"/>
                  </a:cubicBezTo>
                  <a:cubicBezTo>
                    <a:pt x="822" y="361"/>
                    <a:pt x="870" y="397"/>
                    <a:pt x="906" y="445"/>
                  </a:cubicBezTo>
                  <a:cubicBezTo>
                    <a:pt x="1007" y="546"/>
                    <a:pt x="1138" y="595"/>
                    <a:pt x="1268" y="595"/>
                  </a:cubicBezTo>
                  <a:cubicBezTo>
                    <a:pt x="1444" y="595"/>
                    <a:pt x="1619" y="504"/>
                    <a:pt x="1715" y="326"/>
                  </a:cubicBezTo>
                  <a:cubicBezTo>
                    <a:pt x="1715" y="294"/>
                    <a:pt x="1689" y="273"/>
                    <a:pt x="1661" y="273"/>
                  </a:cubicBezTo>
                  <a:cubicBezTo>
                    <a:pt x="1647" y="273"/>
                    <a:pt x="1632" y="278"/>
                    <a:pt x="1620" y="290"/>
                  </a:cubicBezTo>
                  <a:cubicBezTo>
                    <a:pt x="1549" y="397"/>
                    <a:pt x="1442" y="469"/>
                    <a:pt x="1311" y="481"/>
                  </a:cubicBezTo>
                  <a:cubicBezTo>
                    <a:pt x="1300" y="481"/>
                    <a:pt x="1290" y="482"/>
                    <a:pt x="1279" y="482"/>
                  </a:cubicBezTo>
                  <a:cubicBezTo>
                    <a:pt x="1147" y="482"/>
                    <a:pt x="1019" y="413"/>
                    <a:pt x="942" y="314"/>
                  </a:cubicBezTo>
                  <a:cubicBezTo>
                    <a:pt x="861" y="241"/>
                    <a:pt x="764" y="207"/>
                    <a:pt x="662" y="207"/>
                  </a:cubicBezTo>
                  <a:cubicBezTo>
                    <a:pt x="613" y="207"/>
                    <a:pt x="563" y="215"/>
                    <a:pt x="513" y="230"/>
                  </a:cubicBezTo>
                  <a:cubicBezTo>
                    <a:pt x="477" y="242"/>
                    <a:pt x="438" y="248"/>
                    <a:pt x="400" y="248"/>
                  </a:cubicBezTo>
                  <a:cubicBezTo>
                    <a:pt x="361" y="248"/>
                    <a:pt x="322" y="242"/>
                    <a:pt x="287" y="230"/>
                  </a:cubicBezTo>
                  <a:cubicBezTo>
                    <a:pt x="227" y="207"/>
                    <a:pt x="156" y="147"/>
                    <a:pt x="203" y="76"/>
                  </a:cubicBezTo>
                  <a:cubicBezTo>
                    <a:pt x="235" y="35"/>
                    <a:pt x="197" y="1"/>
                    <a:pt x="1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6"/>
            <p:cNvSpPr/>
            <p:nvPr/>
          </p:nvSpPr>
          <p:spPr>
            <a:xfrm>
              <a:off x="6205346" y="2235130"/>
              <a:ext cx="20200" cy="28736"/>
            </a:xfrm>
            <a:custGeom>
              <a:avLst/>
              <a:gdLst/>
              <a:ahLst/>
              <a:cxnLst/>
              <a:rect l="l" t="t" r="r" b="b"/>
              <a:pathLst>
                <a:path w="620" h="882" extrusionOk="0">
                  <a:moveTo>
                    <a:pt x="0" y="0"/>
                  </a:moveTo>
                  <a:lnTo>
                    <a:pt x="0" y="881"/>
                  </a:lnTo>
                  <a:lnTo>
                    <a:pt x="619" y="881"/>
                  </a:lnTo>
                  <a:lnTo>
                    <a:pt x="61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6"/>
            <p:cNvSpPr/>
            <p:nvPr/>
          </p:nvSpPr>
          <p:spPr>
            <a:xfrm>
              <a:off x="6262752" y="2473681"/>
              <a:ext cx="170719" cy="297162"/>
            </a:xfrm>
            <a:custGeom>
              <a:avLst/>
              <a:gdLst/>
              <a:ahLst/>
              <a:cxnLst/>
              <a:rect l="l" t="t" r="r" b="b"/>
              <a:pathLst>
                <a:path w="5240" h="9121" extrusionOk="0">
                  <a:moveTo>
                    <a:pt x="0" y="1"/>
                  </a:moveTo>
                  <a:lnTo>
                    <a:pt x="0" y="8573"/>
                  </a:lnTo>
                  <a:lnTo>
                    <a:pt x="4596" y="9121"/>
                  </a:lnTo>
                  <a:lnTo>
                    <a:pt x="5239" y="1298"/>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6"/>
            <p:cNvSpPr/>
            <p:nvPr/>
          </p:nvSpPr>
          <p:spPr>
            <a:xfrm>
              <a:off x="6305725" y="2533791"/>
              <a:ext cx="81874" cy="15378"/>
            </a:xfrm>
            <a:custGeom>
              <a:avLst/>
              <a:gdLst/>
              <a:ahLst/>
              <a:cxnLst/>
              <a:rect l="l" t="t" r="r" b="b"/>
              <a:pathLst>
                <a:path w="2513" h="472" extrusionOk="0">
                  <a:moveTo>
                    <a:pt x="145" y="0"/>
                  </a:moveTo>
                  <a:cubicBezTo>
                    <a:pt x="126" y="0"/>
                    <a:pt x="109" y="7"/>
                    <a:pt x="98" y="25"/>
                  </a:cubicBezTo>
                  <a:cubicBezTo>
                    <a:pt x="0" y="243"/>
                    <a:pt x="162" y="471"/>
                    <a:pt x="382" y="471"/>
                  </a:cubicBezTo>
                  <a:cubicBezTo>
                    <a:pt x="402" y="471"/>
                    <a:pt x="423" y="469"/>
                    <a:pt x="444" y="465"/>
                  </a:cubicBezTo>
                  <a:cubicBezTo>
                    <a:pt x="503" y="441"/>
                    <a:pt x="563" y="394"/>
                    <a:pt x="610" y="346"/>
                  </a:cubicBezTo>
                  <a:cubicBezTo>
                    <a:pt x="646" y="299"/>
                    <a:pt x="682" y="227"/>
                    <a:pt x="741" y="191"/>
                  </a:cubicBezTo>
                  <a:cubicBezTo>
                    <a:pt x="757" y="182"/>
                    <a:pt x="771" y="179"/>
                    <a:pt x="785" y="179"/>
                  </a:cubicBezTo>
                  <a:cubicBezTo>
                    <a:pt x="843" y="179"/>
                    <a:pt x="881" y="250"/>
                    <a:pt x="920" y="299"/>
                  </a:cubicBezTo>
                  <a:cubicBezTo>
                    <a:pt x="956" y="346"/>
                    <a:pt x="1003" y="382"/>
                    <a:pt x="1051" y="418"/>
                  </a:cubicBezTo>
                  <a:cubicBezTo>
                    <a:pt x="1116" y="452"/>
                    <a:pt x="1187" y="466"/>
                    <a:pt x="1258" y="466"/>
                  </a:cubicBezTo>
                  <a:cubicBezTo>
                    <a:pt x="1409" y="466"/>
                    <a:pt x="1565" y="407"/>
                    <a:pt x="1694" y="358"/>
                  </a:cubicBezTo>
                  <a:cubicBezTo>
                    <a:pt x="1813" y="311"/>
                    <a:pt x="1944" y="275"/>
                    <a:pt x="2075" y="239"/>
                  </a:cubicBezTo>
                  <a:cubicBezTo>
                    <a:pt x="2122" y="227"/>
                    <a:pt x="2182" y="227"/>
                    <a:pt x="2230" y="227"/>
                  </a:cubicBezTo>
                  <a:cubicBezTo>
                    <a:pt x="2301" y="239"/>
                    <a:pt x="2360" y="263"/>
                    <a:pt x="2432" y="287"/>
                  </a:cubicBezTo>
                  <a:cubicBezTo>
                    <a:pt x="2437" y="288"/>
                    <a:pt x="2442" y="289"/>
                    <a:pt x="2447" y="289"/>
                  </a:cubicBezTo>
                  <a:cubicBezTo>
                    <a:pt x="2486" y="289"/>
                    <a:pt x="2513" y="246"/>
                    <a:pt x="2491" y="203"/>
                  </a:cubicBezTo>
                  <a:cubicBezTo>
                    <a:pt x="2433" y="116"/>
                    <a:pt x="2330" y="89"/>
                    <a:pt x="2220" y="89"/>
                  </a:cubicBezTo>
                  <a:cubicBezTo>
                    <a:pt x="2105" y="89"/>
                    <a:pt x="1982" y="119"/>
                    <a:pt x="1896" y="144"/>
                  </a:cubicBezTo>
                  <a:cubicBezTo>
                    <a:pt x="1691" y="212"/>
                    <a:pt x="1486" y="335"/>
                    <a:pt x="1270" y="335"/>
                  </a:cubicBezTo>
                  <a:cubicBezTo>
                    <a:pt x="1261" y="335"/>
                    <a:pt x="1251" y="335"/>
                    <a:pt x="1241" y="334"/>
                  </a:cubicBezTo>
                  <a:cubicBezTo>
                    <a:pt x="1122" y="334"/>
                    <a:pt x="1027" y="275"/>
                    <a:pt x="967" y="191"/>
                  </a:cubicBezTo>
                  <a:cubicBezTo>
                    <a:pt x="915" y="130"/>
                    <a:pt x="836" y="94"/>
                    <a:pt x="760" y="94"/>
                  </a:cubicBezTo>
                  <a:cubicBezTo>
                    <a:pt x="733" y="94"/>
                    <a:pt x="707" y="99"/>
                    <a:pt x="682" y="108"/>
                  </a:cubicBezTo>
                  <a:cubicBezTo>
                    <a:pt x="575" y="144"/>
                    <a:pt x="527" y="263"/>
                    <a:pt x="444" y="311"/>
                  </a:cubicBezTo>
                  <a:cubicBezTo>
                    <a:pt x="421" y="320"/>
                    <a:pt x="398" y="324"/>
                    <a:pt x="376" y="324"/>
                  </a:cubicBezTo>
                  <a:cubicBezTo>
                    <a:pt x="260" y="324"/>
                    <a:pt x="167" y="204"/>
                    <a:pt x="217" y="84"/>
                  </a:cubicBezTo>
                  <a:cubicBezTo>
                    <a:pt x="243" y="42"/>
                    <a:pt x="190" y="0"/>
                    <a:pt x="1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6"/>
            <p:cNvSpPr/>
            <p:nvPr/>
          </p:nvSpPr>
          <p:spPr>
            <a:xfrm>
              <a:off x="6309635" y="2579827"/>
              <a:ext cx="76107" cy="14042"/>
            </a:xfrm>
            <a:custGeom>
              <a:avLst/>
              <a:gdLst/>
              <a:ahLst/>
              <a:cxnLst/>
              <a:rect l="l" t="t" r="r" b="b"/>
              <a:pathLst>
                <a:path w="2336" h="431" extrusionOk="0">
                  <a:moveTo>
                    <a:pt x="76" y="1"/>
                  </a:moveTo>
                  <a:cubicBezTo>
                    <a:pt x="37" y="1"/>
                    <a:pt x="0" y="29"/>
                    <a:pt x="14" y="76"/>
                  </a:cubicBezTo>
                  <a:cubicBezTo>
                    <a:pt x="57" y="237"/>
                    <a:pt x="196" y="330"/>
                    <a:pt x="344" y="330"/>
                  </a:cubicBezTo>
                  <a:cubicBezTo>
                    <a:pt x="361" y="330"/>
                    <a:pt x="378" y="329"/>
                    <a:pt x="395" y="326"/>
                  </a:cubicBezTo>
                  <a:cubicBezTo>
                    <a:pt x="514" y="314"/>
                    <a:pt x="621" y="279"/>
                    <a:pt x="728" y="243"/>
                  </a:cubicBezTo>
                  <a:cubicBezTo>
                    <a:pt x="764" y="225"/>
                    <a:pt x="803" y="216"/>
                    <a:pt x="843" y="216"/>
                  </a:cubicBezTo>
                  <a:cubicBezTo>
                    <a:pt x="883" y="216"/>
                    <a:pt x="925" y="225"/>
                    <a:pt x="967" y="243"/>
                  </a:cubicBezTo>
                  <a:cubicBezTo>
                    <a:pt x="1026" y="279"/>
                    <a:pt x="1086" y="314"/>
                    <a:pt x="1133" y="362"/>
                  </a:cubicBezTo>
                  <a:cubicBezTo>
                    <a:pt x="1222" y="407"/>
                    <a:pt x="1322" y="431"/>
                    <a:pt x="1421" y="431"/>
                  </a:cubicBezTo>
                  <a:cubicBezTo>
                    <a:pt x="1506" y="431"/>
                    <a:pt x="1592" y="413"/>
                    <a:pt x="1669" y="374"/>
                  </a:cubicBezTo>
                  <a:cubicBezTo>
                    <a:pt x="1764" y="350"/>
                    <a:pt x="1859" y="314"/>
                    <a:pt x="1967" y="291"/>
                  </a:cubicBezTo>
                  <a:cubicBezTo>
                    <a:pt x="2014" y="279"/>
                    <a:pt x="2065" y="273"/>
                    <a:pt x="2117" y="273"/>
                  </a:cubicBezTo>
                  <a:cubicBezTo>
                    <a:pt x="2169" y="273"/>
                    <a:pt x="2223" y="279"/>
                    <a:pt x="2276" y="291"/>
                  </a:cubicBezTo>
                  <a:cubicBezTo>
                    <a:pt x="2312" y="279"/>
                    <a:pt x="2336" y="231"/>
                    <a:pt x="2312" y="195"/>
                  </a:cubicBezTo>
                  <a:cubicBezTo>
                    <a:pt x="2266" y="154"/>
                    <a:pt x="2205" y="139"/>
                    <a:pt x="2139" y="139"/>
                  </a:cubicBezTo>
                  <a:cubicBezTo>
                    <a:pt x="2032" y="139"/>
                    <a:pt x="1912" y="178"/>
                    <a:pt x="1824" y="207"/>
                  </a:cubicBezTo>
                  <a:cubicBezTo>
                    <a:pt x="1691" y="254"/>
                    <a:pt x="1536" y="332"/>
                    <a:pt x="1389" y="332"/>
                  </a:cubicBezTo>
                  <a:cubicBezTo>
                    <a:pt x="1351" y="332"/>
                    <a:pt x="1313" y="327"/>
                    <a:pt x="1276" y="314"/>
                  </a:cubicBezTo>
                  <a:cubicBezTo>
                    <a:pt x="1169" y="279"/>
                    <a:pt x="1097" y="183"/>
                    <a:pt x="1002" y="136"/>
                  </a:cubicBezTo>
                  <a:cubicBezTo>
                    <a:pt x="943" y="121"/>
                    <a:pt x="884" y="111"/>
                    <a:pt x="826" y="111"/>
                  </a:cubicBezTo>
                  <a:cubicBezTo>
                    <a:pt x="789" y="111"/>
                    <a:pt x="753" y="115"/>
                    <a:pt x="716" y="124"/>
                  </a:cubicBezTo>
                  <a:cubicBezTo>
                    <a:pt x="635" y="137"/>
                    <a:pt x="474" y="193"/>
                    <a:pt x="343" y="193"/>
                  </a:cubicBezTo>
                  <a:cubicBezTo>
                    <a:pt x="243" y="193"/>
                    <a:pt x="160" y="161"/>
                    <a:pt x="145" y="52"/>
                  </a:cubicBezTo>
                  <a:cubicBezTo>
                    <a:pt x="135" y="17"/>
                    <a:pt x="105" y="1"/>
                    <a:pt x="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6"/>
            <p:cNvSpPr/>
            <p:nvPr/>
          </p:nvSpPr>
          <p:spPr>
            <a:xfrm>
              <a:off x="6299502" y="2626677"/>
              <a:ext cx="84089" cy="17561"/>
            </a:xfrm>
            <a:custGeom>
              <a:avLst/>
              <a:gdLst/>
              <a:ahLst/>
              <a:cxnLst/>
              <a:rect l="l" t="t" r="r" b="b"/>
              <a:pathLst>
                <a:path w="2581" h="539" extrusionOk="0">
                  <a:moveTo>
                    <a:pt x="765" y="0"/>
                  </a:moveTo>
                  <a:cubicBezTo>
                    <a:pt x="741" y="0"/>
                    <a:pt x="716" y="13"/>
                    <a:pt x="706" y="43"/>
                  </a:cubicBezTo>
                  <a:cubicBezTo>
                    <a:pt x="646" y="162"/>
                    <a:pt x="563" y="269"/>
                    <a:pt x="468" y="353"/>
                  </a:cubicBezTo>
                  <a:cubicBezTo>
                    <a:pt x="428" y="375"/>
                    <a:pt x="380" y="387"/>
                    <a:pt x="334" y="387"/>
                  </a:cubicBezTo>
                  <a:cubicBezTo>
                    <a:pt x="257" y="387"/>
                    <a:pt x="185" y="352"/>
                    <a:pt x="170" y="269"/>
                  </a:cubicBezTo>
                  <a:cubicBezTo>
                    <a:pt x="161" y="229"/>
                    <a:pt x="134" y="212"/>
                    <a:pt x="104" y="212"/>
                  </a:cubicBezTo>
                  <a:cubicBezTo>
                    <a:pt x="55" y="212"/>
                    <a:pt x="1" y="258"/>
                    <a:pt x="15" y="317"/>
                  </a:cubicBezTo>
                  <a:cubicBezTo>
                    <a:pt x="56" y="450"/>
                    <a:pt x="185" y="539"/>
                    <a:pt x="326" y="539"/>
                  </a:cubicBezTo>
                  <a:cubicBezTo>
                    <a:pt x="349" y="539"/>
                    <a:pt x="373" y="536"/>
                    <a:pt x="396" y="531"/>
                  </a:cubicBezTo>
                  <a:cubicBezTo>
                    <a:pt x="551" y="508"/>
                    <a:pt x="670" y="400"/>
                    <a:pt x="730" y="257"/>
                  </a:cubicBezTo>
                  <a:cubicBezTo>
                    <a:pt x="842" y="411"/>
                    <a:pt x="1008" y="503"/>
                    <a:pt x="1188" y="503"/>
                  </a:cubicBezTo>
                  <a:cubicBezTo>
                    <a:pt x="1218" y="503"/>
                    <a:pt x="1248" y="501"/>
                    <a:pt x="1278" y="496"/>
                  </a:cubicBezTo>
                  <a:cubicBezTo>
                    <a:pt x="1480" y="472"/>
                    <a:pt x="1659" y="388"/>
                    <a:pt x="1861" y="353"/>
                  </a:cubicBezTo>
                  <a:cubicBezTo>
                    <a:pt x="1899" y="344"/>
                    <a:pt x="1938" y="340"/>
                    <a:pt x="1979" y="340"/>
                  </a:cubicBezTo>
                  <a:cubicBezTo>
                    <a:pt x="2052" y="340"/>
                    <a:pt x="2129" y="353"/>
                    <a:pt x="2206" y="377"/>
                  </a:cubicBezTo>
                  <a:cubicBezTo>
                    <a:pt x="2290" y="400"/>
                    <a:pt x="2373" y="448"/>
                    <a:pt x="2456" y="472"/>
                  </a:cubicBezTo>
                  <a:cubicBezTo>
                    <a:pt x="2466" y="475"/>
                    <a:pt x="2475" y="477"/>
                    <a:pt x="2484" y="477"/>
                  </a:cubicBezTo>
                  <a:cubicBezTo>
                    <a:pt x="2542" y="477"/>
                    <a:pt x="2581" y="416"/>
                    <a:pt x="2540" y="365"/>
                  </a:cubicBezTo>
                  <a:cubicBezTo>
                    <a:pt x="2421" y="246"/>
                    <a:pt x="2266" y="186"/>
                    <a:pt x="2111" y="186"/>
                  </a:cubicBezTo>
                  <a:cubicBezTo>
                    <a:pt x="2089" y="184"/>
                    <a:pt x="2067" y="184"/>
                    <a:pt x="2045" y="184"/>
                  </a:cubicBezTo>
                  <a:cubicBezTo>
                    <a:pt x="1901" y="184"/>
                    <a:pt x="1757" y="216"/>
                    <a:pt x="1623" y="257"/>
                  </a:cubicBezTo>
                  <a:cubicBezTo>
                    <a:pt x="1488" y="320"/>
                    <a:pt x="1334" y="355"/>
                    <a:pt x="1179" y="355"/>
                  </a:cubicBezTo>
                  <a:cubicBezTo>
                    <a:pt x="1156" y="355"/>
                    <a:pt x="1134" y="354"/>
                    <a:pt x="1111" y="353"/>
                  </a:cubicBezTo>
                  <a:cubicBezTo>
                    <a:pt x="968" y="317"/>
                    <a:pt x="813" y="222"/>
                    <a:pt x="825" y="67"/>
                  </a:cubicBezTo>
                  <a:cubicBezTo>
                    <a:pt x="832" y="25"/>
                    <a:pt x="799" y="0"/>
                    <a:pt x="7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6"/>
            <p:cNvSpPr/>
            <p:nvPr/>
          </p:nvSpPr>
          <p:spPr>
            <a:xfrm>
              <a:off x="6307908" y="2665219"/>
              <a:ext cx="73566" cy="17495"/>
            </a:xfrm>
            <a:custGeom>
              <a:avLst/>
              <a:gdLst/>
              <a:ahLst/>
              <a:cxnLst/>
              <a:rect l="l" t="t" r="r" b="b"/>
              <a:pathLst>
                <a:path w="2258" h="537" extrusionOk="0">
                  <a:moveTo>
                    <a:pt x="1155" y="0"/>
                  </a:moveTo>
                  <a:cubicBezTo>
                    <a:pt x="1124" y="0"/>
                    <a:pt x="1091" y="23"/>
                    <a:pt x="1091" y="63"/>
                  </a:cubicBezTo>
                  <a:cubicBezTo>
                    <a:pt x="1077" y="131"/>
                    <a:pt x="1012" y="149"/>
                    <a:pt x="943" y="149"/>
                  </a:cubicBezTo>
                  <a:cubicBezTo>
                    <a:pt x="893" y="149"/>
                    <a:pt x="841" y="139"/>
                    <a:pt x="805" y="134"/>
                  </a:cubicBezTo>
                  <a:cubicBezTo>
                    <a:pt x="769" y="122"/>
                    <a:pt x="734" y="117"/>
                    <a:pt x="698" y="117"/>
                  </a:cubicBezTo>
                  <a:cubicBezTo>
                    <a:pt x="628" y="117"/>
                    <a:pt x="559" y="138"/>
                    <a:pt x="496" y="170"/>
                  </a:cubicBezTo>
                  <a:cubicBezTo>
                    <a:pt x="424" y="217"/>
                    <a:pt x="400" y="348"/>
                    <a:pt x="329" y="384"/>
                  </a:cubicBezTo>
                  <a:cubicBezTo>
                    <a:pt x="315" y="391"/>
                    <a:pt x="303" y="394"/>
                    <a:pt x="291" y="394"/>
                  </a:cubicBezTo>
                  <a:cubicBezTo>
                    <a:pt x="199" y="394"/>
                    <a:pt x="161" y="211"/>
                    <a:pt x="150" y="158"/>
                  </a:cubicBezTo>
                  <a:cubicBezTo>
                    <a:pt x="145" y="126"/>
                    <a:pt x="114" y="111"/>
                    <a:pt x="82" y="111"/>
                  </a:cubicBezTo>
                  <a:cubicBezTo>
                    <a:pt x="42" y="111"/>
                    <a:pt x="1" y="135"/>
                    <a:pt x="7" y="182"/>
                  </a:cubicBezTo>
                  <a:cubicBezTo>
                    <a:pt x="19" y="313"/>
                    <a:pt x="91" y="432"/>
                    <a:pt x="186" y="503"/>
                  </a:cubicBezTo>
                  <a:cubicBezTo>
                    <a:pt x="220" y="526"/>
                    <a:pt x="258" y="537"/>
                    <a:pt x="296" y="537"/>
                  </a:cubicBezTo>
                  <a:cubicBezTo>
                    <a:pt x="376" y="537"/>
                    <a:pt x="455" y="489"/>
                    <a:pt x="496" y="408"/>
                  </a:cubicBezTo>
                  <a:cubicBezTo>
                    <a:pt x="543" y="348"/>
                    <a:pt x="567" y="265"/>
                    <a:pt x="662" y="253"/>
                  </a:cubicBezTo>
                  <a:cubicBezTo>
                    <a:pt x="746" y="253"/>
                    <a:pt x="841" y="265"/>
                    <a:pt x="924" y="289"/>
                  </a:cubicBezTo>
                  <a:cubicBezTo>
                    <a:pt x="1031" y="289"/>
                    <a:pt x="1127" y="241"/>
                    <a:pt x="1186" y="158"/>
                  </a:cubicBezTo>
                  <a:cubicBezTo>
                    <a:pt x="1306" y="204"/>
                    <a:pt x="1433" y="222"/>
                    <a:pt x="1562" y="222"/>
                  </a:cubicBezTo>
                  <a:cubicBezTo>
                    <a:pt x="1599" y="222"/>
                    <a:pt x="1637" y="220"/>
                    <a:pt x="1674" y="217"/>
                  </a:cubicBezTo>
                  <a:cubicBezTo>
                    <a:pt x="1758" y="217"/>
                    <a:pt x="1841" y="217"/>
                    <a:pt x="1924" y="241"/>
                  </a:cubicBezTo>
                  <a:cubicBezTo>
                    <a:pt x="2008" y="241"/>
                    <a:pt x="2103" y="229"/>
                    <a:pt x="2186" y="217"/>
                  </a:cubicBezTo>
                  <a:cubicBezTo>
                    <a:pt x="2254" y="195"/>
                    <a:pt x="2258" y="86"/>
                    <a:pt x="2196" y="86"/>
                  </a:cubicBezTo>
                  <a:cubicBezTo>
                    <a:pt x="2193" y="86"/>
                    <a:pt x="2190" y="86"/>
                    <a:pt x="2186" y="87"/>
                  </a:cubicBezTo>
                  <a:cubicBezTo>
                    <a:pt x="2052" y="87"/>
                    <a:pt x="1905" y="127"/>
                    <a:pt x="1769" y="127"/>
                  </a:cubicBezTo>
                  <a:cubicBezTo>
                    <a:pt x="1724" y="127"/>
                    <a:pt x="1680" y="122"/>
                    <a:pt x="1639" y="110"/>
                  </a:cubicBezTo>
                  <a:cubicBezTo>
                    <a:pt x="1484" y="63"/>
                    <a:pt x="1329" y="51"/>
                    <a:pt x="1174" y="3"/>
                  </a:cubicBezTo>
                  <a:cubicBezTo>
                    <a:pt x="1168" y="1"/>
                    <a:pt x="1162" y="0"/>
                    <a:pt x="11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6"/>
            <p:cNvSpPr/>
            <p:nvPr/>
          </p:nvSpPr>
          <p:spPr>
            <a:xfrm>
              <a:off x="6301881" y="2718943"/>
              <a:ext cx="49228" cy="10849"/>
            </a:xfrm>
            <a:custGeom>
              <a:avLst/>
              <a:gdLst/>
              <a:ahLst/>
              <a:cxnLst/>
              <a:rect l="l" t="t" r="r" b="b"/>
              <a:pathLst>
                <a:path w="1511" h="333" extrusionOk="0">
                  <a:moveTo>
                    <a:pt x="632" y="0"/>
                  </a:moveTo>
                  <a:cubicBezTo>
                    <a:pt x="571" y="0"/>
                    <a:pt x="508" y="3"/>
                    <a:pt x="443" y="9"/>
                  </a:cubicBezTo>
                  <a:cubicBezTo>
                    <a:pt x="323" y="21"/>
                    <a:pt x="192" y="57"/>
                    <a:pt x="73" y="104"/>
                  </a:cubicBezTo>
                  <a:cubicBezTo>
                    <a:pt x="1" y="136"/>
                    <a:pt x="37" y="230"/>
                    <a:pt x="102" y="230"/>
                  </a:cubicBezTo>
                  <a:cubicBezTo>
                    <a:pt x="112" y="230"/>
                    <a:pt x="122" y="228"/>
                    <a:pt x="133" y="223"/>
                  </a:cubicBezTo>
                  <a:cubicBezTo>
                    <a:pt x="240" y="188"/>
                    <a:pt x="347" y="164"/>
                    <a:pt x="454" y="140"/>
                  </a:cubicBezTo>
                  <a:cubicBezTo>
                    <a:pt x="530" y="132"/>
                    <a:pt x="606" y="123"/>
                    <a:pt x="682" y="123"/>
                  </a:cubicBezTo>
                  <a:cubicBezTo>
                    <a:pt x="713" y="123"/>
                    <a:pt x="744" y="125"/>
                    <a:pt x="776" y="128"/>
                  </a:cubicBezTo>
                  <a:cubicBezTo>
                    <a:pt x="883" y="128"/>
                    <a:pt x="1002" y="152"/>
                    <a:pt x="1109" y="200"/>
                  </a:cubicBezTo>
                  <a:cubicBezTo>
                    <a:pt x="1205" y="247"/>
                    <a:pt x="1312" y="295"/>
                    <a:pt x="1431" y="331"/>
                  </a:cubicBezTo>
                  <a:cubicBezTo>
                    <a:pt x="1435" y="332"/>
                    <a:pt x="1439" y="332"/>
                    <a:pt x="1443" y="332"/>
                  </a:cubicBezTo>
                  <a:cubicBezTo>
                    <a:pt x="1484" y="332"/>
                    <a:pt x="1511" y="280"/>
                    <a:pt x="1478" y="247"/>
                  </a:cubicBezTo>
                  <a:cubicBezTo>
                    <a:pt x="1395" y="164"/>
                    <a:pt x="1288" y="104"/>
                    <a:pt x="1181" y="81"/>
                  </a:cubicBezTo>
                  <a:cubicBezTo>
                    <a:pt x="1062" y="45"/>
                    <a:pt x="931" y="21"/>
                    <a:pt x="812" y="9"/>
                  </a:cubicBezTo>
                  <a:cubicBezTo>
                    <a:pt x="752" y="3"/>
                    <a:pt x="693" y="0"/>
                    <a:pt x="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6"/>
            <p:cNvSpPr/>
            <p:nvPr/>
          </p:nvSpPr>
          <p:spPr>
            <a:xfrm>
              <a:off x="6334526" y="2472508"/>
              <a:ext cx="20200" cy="28736"/>
            </a:xfrm>
            <a:custGeom>
              <a:avLst/>
              <a:gdLst/>
              <a:ahLst/>
              <a:cxnLst/>
              <a:rect l="l" t="t" r="r" b="b"/>
              <a:pathLst>
                <a:path w="620" h="882" extrusionOk="0">
                  <a:moveTo>
                    <a:pt x="0" y="1"/>
                  </a:moveTo>
                  <a:lnTo>
                    <a:pt x="0" y="882"/>
                  </a:lnTo>
                  <a:lnTo>
                    <a:pt x="619" y="882"/>
                  </a:lnTo>
                  <a:lnTo>
                    <a:pt x="61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6"/>
            <p:cNvSpPr/>
            <p:nvPr/>
          </p:nvSpPr>
          <p:spPr>
            <a:xfrm>
              <a:off x="6326739" y="2239007"/>
              <a:ext cx="118363" cy="120546"/>
            </a:xfrm>
            <a:custGeom>
              <a:avLst/>
              <a:gdLst/>
              <a:ahLst/>
              <a:cxnLst/>
              <a:rect l="l" t="t" r="r" b="b"/>
              <a:pathLst>
                <a:path w="3633" h="3700" extrusionOk="0">
                  <a:moveTo>
                    <a:pt x="3632" y="0"/>
                  </a:moveTo>
                  <a:lnTo>
                    <a:pt x="156" y="107"/>
                  </a:lnTo>
                  <a:lnTo>
                    <a:pt x="1" y="3370"/>
                  </a:lnTo>
                  <a:cubicBezTo>
                    <a:pt x="1" y="3370"/>
                    <a:pt x="2649" y="3700"/>
                    <a:pt x="3423" y="3700"/>
                  </a:cubicBezTo>
                  <a:cubicBezTo>
                    <a:pt x="3555" y="3700"/>
                    <a:pt x="3632" y="3690"/>
                    <a:pt x="3632" y="3667"/>
                  </a:cubicBezTo>
                  <a:lnTo>
                    <a:pt x="363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6"/>
            <p:cNvSpPr/>
            <p:nvPr/>
          </p:nvSpPr>
          <p:spPr>
            <a:xfrm>
              <a:off x="6348079" y="2265593"/>
              <a:ext cx="49685" cy="23001"/>
            </a:xfrm>
            <a:custGeom>
              <a:avLst/>
              <a:gdLst/>
              <a:ahLst/>
              <a:cxnLst/>
              <a:rect l="l" t="t" r="r" b="b"/>
              <a:pathLst>
                <a:path w="1525" h="706" extrusionOk="0">
                  <a:moveTo>
                    <a:pt x="554" y="1"/>
                  </a:moveTo>
                  <a:cubicBezTo>
                    <a:pt x="535" y="1"/>
                    <a:pt x="516" y="6"/>
                    <a:pt x="501" y="18"/>
                  </a:cubicBezTo>
                  <a:cubicBezTo>
                    <a:pt x="453" y="65"/>
                    <a:pt x="418" y="137"/>
                    <a:pt x="406" y="208"/>
                  </a:cubicBezTo>
                  <a:cubicBezTo>
                    <a:pt x="394" y="256"/>
                    <a:pt x="394" y="339"/>
                    <a:pt x="346" y="363"/>
                  </a:cubicBezTo>
                  <a:cubicBezTo>
                    <a:pt x="335" y="371"/>
                    <a:pt x="323" y="374"/>
                    <a:pt x="313" y="374"/>
                  </a:cubicBezTo>
                  <a:cubicBezTo>
                    <a:pt x="257" y="374"/>
                    <a:pt x="215" y="284"/>
                    <a:pt x="215" y="244"/>
                  </a:cubicBezTo>
                  <a:cubicBezTo>
                    <a:pt x="205" y="202"/>
                    <a:pt x="212" y="80"/>
                    <a:pt x="144" y="80"/>
                  </a:cubicBezTo>
                  <a:cubicBezTo>
                    <a:pt x="134" y="80"/>
                    <a:pt x="122" y="83"/>
                    <a:pt x="108" y="89"/>
                  </a:cubicBezTo>
                  <a:cubicBezTo>
                    <a:pt x="1" y="137"/>
                    <a:pt x="60" y="327"/>
                    <a:pt x="108" y="399"/>
                  </a:cubicBezTo>
                  <a:cubicBezTo>
                    <a:pt x="152" y="475"/>
                    <a:pt x="235" y="531"/>
                    <a:pt x="322" y="531"/>
                  </a:cubicBezTo>
                  <a:cubicBezTo>
                    <a:pt x="330" y="531"/>
                    <a:pt x="338" y="531"/>
                    <a:pt x="346" y="530"/>
                  </a:cubicBezTo>
                  <a:cubicBezTo>
                    <a:pt x="441" y="530"/>
                    <a:pt x="513" y="458"/>
                    <a:pt x="537" y="375"/>
                  </a:cubicBezTo>
                  <a:cubicBezTo>
                    <a:pt x="537" y="363"/>
                    <a:pt x="549" y="351"/>
                    <a:pt x="549" y="339"/>
                  </a:cubicBezTo>
                  <a:cubicBezTo>
                    <a:pt x="560" y="375"/>
                    <a:pt x="572" y="399"/>
                    <a:pt x="584" y="434"/>
                  </a:cubicBezTo>
                  <a:cubicBezTo>
                    <a:pt x="620" y="518"/>
                    <a:pt x="668" y="649"/>
                    <a:pt x="763" y="696"/>
                  </a:cubicBezTo>
                  <a:cubicBezTo>
                    <a:pt x="780" y="703"/>
                    <a:pt x="797" y="706"/>
                    <a:pt x="814" y="706"/>
                  </a:cubicBezTo>
                  <a:cubicBezTo>
                    <a:pt x="887" y="706"/>
                    <a:pt x="950" y="647"/>
                    <a:pt x="989" y="589"/>
                  </a:cubicBezTo>
                  <a:cubicBezTo>
                    <a:pt x="1013" y="542"/>
                    <a:pt x="1037" y="494"/>
                    <a:pt x="1060" y="434"/>
                  </a:cubicBezTo>
                  <a:cubicBezTo>
                    <a:pt x="1096" y="458"/>
                    <a:pt x="1132" y="470"/>
                    <a:pt x="1168" y="482"/>
                  </a:cubicBezTo>
                  <a:cubicBezTo>
                    <a:pt x="1311" y="482"/>
                    <a:pt x="1441" y="422"/>
                    <a:pt x="1525" y="315"/>
                  </a:cubicBezTo>
                  <a:cubicBezTo>
                    <a:pt x="1525" y="292"/>
                    <a:pt x="1513" y="280"/>
                    <a:pt x="1501" y="268"/>
                  </a:cubicBezTo>
                  <a:cubicBezTo>
                    <a:pt x="1483" y="260"/>
                    <a:pt x="1465" y="257"/>
                    <a:pt x="1447" y="257"/>
                  </a:cubicBezTo>
                  <a:cubicBezTo>
                    <a:pt x="1382" y="257"/>
                    <a:pt x="1316" y="299"/>
                    <a:pt x="1251" y="327"/>
                  </a:cubicBezTo>
                  <a:cubicBezTo>
                    <a:pt x="1241" y="332"/>
                    <a:pt x="1212" y="337"/>
                    <a:pt x="1182" y="337"/>
                  </a:cubicBezTo>
                  <a:cubicBezTo>
                    <a:pt x="1138" y="337"/>
                    <a:pt x="1094" y="327"/>
                    <a:pt x="1108" y="292"/>
                  </a:cubicBezTo>
                  <a:cubicBezTo>
                    <a:pt x="1130" y="224"/>
                    <a:pt x="1078" y="181"/>
                    <a:pt x="1027" y="181"/>
                  </a:cubicBezTo>
                  <a:cubicBezTo>
                    <a:pt x="997" y="181"/>
                    <a:pt x="967" y="196"/>
                    <a:pt x="953" y="232"/>
                  </a:cubicBezTo>
                  <a:cubicBezTo>
                    <a:pt x="930" y="303"/>
                    <a:pt x="894" y="363"/>
                    <a:pt x="870" y="434"/>
                  </a:cubicBezTo>
                  <a:cubicBezTo>
                    <a:pt x="846" y="458"/>
                    <a:pt x="822" y="494"/>
                    <a:pt x="810" y="530"/>
                  </a:cubicBezTo>
                  <a:cubicBezTo>
                    <a:pt x="799" y="518"/>
                    <a:pt x="799" y="506"/>
                    <a:pt x="787" y="494"/>
                  </a:cubicBezTo>
                  <a:cubicBezTo>
                    <a:pt x="715" y="363"/>
                    <a:pt x="668" y="220"/>
                    <a:pt x="644" y="65"/>
                  </a:cubicBezTo>
                  <a:cubicBezTo>
                    <a:pt x="636" y="25"/>
                    <a:pt x="595" y="1"/>
                    <a:pt x="55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6"/>
            <p:cNvSpPr/>
            <p:nvPr/>
          </p:nvSpPr>
          <p:spPr>
            <a:xfrm>
              <a:off x="6346157" y="2307849"/>
              <a:ext cx="73729" cy="15085"/>
            </a:xfrm>
            <a:custGeom>
              <a:avLst/>
              <a:gdLst/>
              <a:ahLst/>
              <a:cxnLst/>
              <a:rect l="l" t="t" r="r" b="b"/>
              <a:pathLst>
                <a:path w="2263" h="463" extrusionOk="0">
                  <a:moveTo>
                    <a:pt x="128" y="1"/>
                  </a:moveTo>
                  <a:cubicBezTo>
                    <a:pt x="101" y="1"/>
                    <a:pt x="74" y="14"/>
                    <a:pt x="60" y="42"/>
                  </a:cubicBezTo>
                  <a:cubicBezTo>
                    <a:pt x="12" y="197"/>
                    <a:pt x="0" y="423"/>
                    <a:pt x="203" y="459"/>
                  </a:cubicBezTo>
                  <a:cubicBezTo>
                    <a:pt x="215" y="461"/>
                    <a:pt x="227" y="462"/>
                    <a:pt x="239" y="462"/>
                  </a:cubicBezTo>
                  <a:cubicBezTo>
                    <a:pt x="298" y="462"/>
                    <a:pt x="352" y="439"/>
                    <a:pt x="381" y="399"/>
                  </a:cubicBezTo>
                  <a:cubicBezTo>
                    <a:pt x="405" y="364"/>
                    <a:pt x="465" y="185"/>
                    <a:pt x="500" y="185"/>
                  </a:cubicBezTo>
                  <a:cubicBezTo>
                    <a:pt x="500" y="185"/>
                    <a:pt x="584" y="316"/>
                    <a:pt x="596" y="340"/>
                  </a:cubicBezTo>
                  <a:cubicBezTo>
                    <a:pt x="655" y="388"/>
                    <a:pt x="715" y="411"/>
                    <a:pt x="774" y="411"/>
                  </a:cubicBezTo>
                  <a:cubicBezTo>
                    <a:pt x="846" y="411"/>
                    <a:pt x="917" y="388"/>
                    <a:pt x="965" y="352"/>
                  </a:cubicBezTo>
                  <a:cubicBezTo>
                    <a:pt x="989" y="328"/>
                    <a:pt x="1012" y="292"/>
                    <a:pt x="1024" y="268"/>
                  </a:cubicBezTo>
                  <a:cubicBezTo>
                    <a:pt x="1024" y="280"/>
                    <a:pt x="1036" y="304"/>
                    <a:pt x="1036" y="328"/>
                  </a:cubicBezTo>
                  <a:cubicBezTo>
                    <a:pt x="1060" y="376"/>
                    <a:pt x="1096" y="423"/>
                    <a:pt x="1155" y="435"/>
                  </a:cubicBezTo>
                  <a:cubicBezTo>
                    <a:pt x="1165" y="438"/>
                    <a:pt x="1175" y="439"/>
                    <a:pt x="1185" y="439"/>
                  </a:cubicBezTo>
                  <a:cubicBezTo>
                    <a:pt x="1268" y="439"/>
                    <a:pt x="1341" y="355"/>
                    <a:pt x="1405" y="280"/>
                  </a:cubicBezTo>
                  <a:cubicBezTo>
                    <a:pt x="1453" y="340"/>
                    <a:pt x="1512" y="388"/>
                    <a:pt x="1572" y="411"/>
                  </a:cubicBezTo>
                  <a:cubicBezTo>
                    <a:pt x="1591" y="416"/>
                    <a:pt x="1609" y="418"/>
                    <a:pt x="1626" y="418"/>
                  </a:cubicBezTo>
                  <a:cubicBezTo>
                    <a:pt x="1731" y="418"/>
                    <a:pt x="1786" y="329"/>
                    <a:pt x="1858" y="257"/>
                  </a:cubicBezTo>
                  <a:cubicBezTo>
                    <a:pt x="1875" y="243"/>
                    <a:pt x="1883" y="238"/>
                    <a:pt x="1885" y="238"/>
                  </a:cubicBezTo>
                  <a:lnTo>
                    <a:pt x="1885" y="238"/>
                  </a:lnTo>
                  <a:cubicBezTo>
                    <a:pt x="1889" y="238"/>
                    <a:pt x="1877" y="253"/>
                    <a:pt x="1870" y="268"/>
                  </a:cubicBezTo>
                  <a:cubicBezTo>
                    <a:pt x="1858" y="340"/>
                    <a:pt x="1905" y="411"/>
                    <a:pt x="1977" y="423"/>
                  </a:cubicBezTo>
                  <a:cubicBezTo>
                    <a:pt x="1988" y="425"/>
                    <a:pt x="1999" y="426"/>
                    <a:pt x="2010" y="426"/>
                  </a:cubicBezTo>
                  <a:cubicBezTo>
                    <a:pt x="2118" y="426"/>
                    <a:pt x="2174" y="322"/>
                    <a:pt x="2239" y="257"/>
                  </a:cubicBezTo>
                  <a:cubicBezTo>
                    <a:pt x="2262" y="233"/>
                    <a:pt x="2227" y="197"/>
                    <a:pt x="2203" y="185"/>
                  </a:cubicBezTo>
                  <a:cubicBezTo>
                    <a:pt x="2167" y="185"/>
                    <a:pt x="2120" y="185"/>
                    <a:pt x="2084" y="209"/>
                  </a:cubicBezTo>
                  <a:cubicBezTo>
                    <a:pt x="2072" y="221"/>
                    <a:pt x="2060" y="221"/>
                    <a:pt x="2048" y="233"/>
                  </a:cubicBezTo>
                  <a:cubicBezTo>
                    <a:pt x="2036" y="245"/>
                    <a:pt x="2036" y="257"/>
                    <a:pt x="2024" y="257"/>
                  </a:cubicBezTo>
                  <a:cubicBezTo>
                    <a:pt x="2024" y="221"/>
                    <a:pt x="2024" y="185"/>
                    <a:pt x="2024" y="161"/>
                  </a:cubicBezTo>
                  <a:cubicBezTo>
                    <a:pt x="2001" y="126"/>
                    <a:pt x="1977" y="102"/>
                    <a:pt x="1929" y="90"/>
                  </a:cubicBezTo>
                  <a:cubicBezTo>
                    <a:pt x="1911" y="84"/>
                    <a:pt x="1891" y="81"/>
                    <a:pt x="1872" y="81"/>
                  </a:cubicBezTo>
                  <a:cubicBezTo>
                    <a:pt x="1817" y="81"/>
                    <a:pt x="1762" y="105"/>
                    <a:pt x="1727" y="149"/>
                  </a:cubicBezTo>
                  <a:cubicBezTo>
                    <a:pt x="1691" y="173"/>
                    <a:pt x="1655" y="257"/>
                    <a:pt x="1608" y="257"/>
                  </a:cubicBezTo>
                  <a:cubicBezTo>
                    <a:pt x="1560" y="257"/>
                    <a:pt x="1512" y="149"/>
                    <a:pt x="1489" y="102"/>
                  </a:cubicBezTo>
                  <a:cubicBezTo>
                    <a:pt x="1475" y="75"/>
                    <a:pt x="1447" y="60"/>
                    <a:pt x="1416" y="60"/>
                  </a:cubicBezTo>
                  <a:cubicBezTo>
                    <a:pt x="1392" y="60"/>
                    <a:pt x="1367" y="69"/>
                    <a:pt x="1346" y="90"/>
                  </a:cubicBezTo>
                  <a:cubicBezTo>
                    <a:pt x="1334" y="102"/>
                    <a:pt x="1191" y="268"/>
                    <a:pt x="1179" y="268"/>
                  </a:cubicBezTo>
                  <a:cubicBezTo>
                    <a:pt x="1179" y="233"/>
                    <a:pt x="1179" y="197"/>
                    <a:pt x="1179" y="161"/>
                  </a:cubicBezTo>
                  <a:cubicBezTo>
                    <a:pt x="1179" y="126"/>
                    <a:pt x="1167" y="90"/>
                    <a:pt x="1155" y="54"/>
                  </a:cubicBezTo>
                  <a:cubicBezTo>
                    <a:pt x="1146" y="18"/>
                    <a:pt x="1116" y="2"/>
                    <a:pt x="1081" y="2"/>
                  </a:cubicBezTo>
                  <a:cubicBezTo>
                    <a:pt x="1071" y="2"/>
                    <a:pt x="1059" y="4"/>
                    <a:pt x="1048" y="7"/>
                  </a:cubicBezTo>
                  <a:cubicBezTo>
                    <a:pt x="1000" y="30"/>
                    <a:pt x="953" y="66"/>
                    <a:pt x="917" y="114"/>
                  </a:cubicBezTo>
                  <a:cubicBezTo>
                    <a:pt x="893" y="161"/>
                    <a:pt x="869" y="221"/>
                    <a:pt x="822" y="245"/>
                  </a:cubicBezTo>
                  <a:cubicBezTo>
                    <a:pt x="801" y="253"/>
                    <a:pt x="784" y="256"/>
                    <a:pt x="769" y="256"/>
                  </a:cubicBezTo>
                  <a:cubicBezTo>
                    <a:pt x="669" y="256"/>
                    <a:pt x="670" y="104"/>
                    <a:pt x="608" y="42"/>
                  </a:cubicBezTo>
                  <a:cubicBezTo>
                    <a:pt x="575" y="22"/>
                    <a:pt x="540" y="13"/>
                    <a:pt x="505" y="13"/>
                  </a:cubicBezTo>
                  <a:cubicBezTo>
                    <a:pt x="439" y="13"/>
                    <a:pt x="377" y="47"/>
                    <a:pt x="346" y="102"/>
                  </a:cubicBezTo>
                  <a:cubicBezTo>
                    <a:pt x="310" y="149"/>
                    <a:pt x="298" y="197"/>
                    <a:pt x="274" y="245"/>
                  </a:cubicBezTo>
                  <a:cubicBezTo>
                    <a:pt x="265" y="272"/>
                    <a:pt x="249" y="300"/>
                    <a:pt x="225" y="300"/>
                  </a:cubicBezTo>
                  <a:cubicBezTo>
                    <a:pt x="218" y="300"/>
                    <a:pt x="211" y="298"/>
                    <a:pt x="203" y="292"/>
                  </a:cubicBezTo>
                  <a:cubicBezTo>
                    <a:pt x="155" y="268"/>
                    <a:pt x="179" y="126"/>
                    <a:pt x="203" y="90"/>
                  </a:cubicBezTo>
                  <a:cubicBezTo>
                    <a:pt x="210" y="32"/>
                    <a:pt x="169" y="1"/>
                    <a:pt x="1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6"/>
            <p:cNvSpPr/>
            <p:nvPr/>
          </p:nvSpPr>
          <p:spPr>
            <a:xfrm>
              <a:off x="7313978" y="3660408"/>
              <a:ext cx="231220" cy="369881"/>
            </a:xfrm>
            <a:custGeom>
              <a:avLst/>
              <a:gdLst/>
              <a:ahLst/>
              <a:cxnLst/>
              <a:rect l="l" t="t" r="r" b="b"/>
              <a:pathLst>
                <a:path w="7097" h="11353" extrusionOk="0">
                  <a:moveTo>
                    <a:pt x="1663" y="0"/>
                  </a:moveTo>
                  <a:cubicBezTo>
                    <a:pt x="1465" y="0"/>
                    <a:pt x="1266" y="35"/>
                    <a:pt x="1084" y="128"/>
                  </a:cubicBezTo>
                  <a:cubicBezTo>
                    <a:pt x="620" y="366"/>
                    <a:pt x="250" y="735"/>
                    <a:pt x="0" y="1199"/>
                  </a:cubicBezTo>
                  <a:lnTo>
                    <a:pt x="310" y="2175"/>
                  </a:lnTo>
                  <a:cubicBezTo>
                    <a:pt x="310" y="2175"/>
                    <a:pt x="2775" y="7319"/>
                    <a:pt x="2620" y="7319"/>
                  </a:cubicBezTo>
                  <a:cubicBezTo>
                    <a:pt x="2453" y="7319"/>
                    <a:pt x="1310" y="7986"/>
                    <a:pt x="1310" y="8962"/>
                  </a:cubicBezTo>
                  <a:cubicBezTo>
                    <a:pt x="1310" y="9938"/>
                    <a:pt x="1334" y="10831"/>
                    <a:pt x="1822" y="10891"/>
                  </a:cubicBezTo>
                  <a:cubicBezTo>
                    <a:pt x="1977" y="10909"/>
                    <a:pt x="2129" y="10918"/>
                    <a:pt x="2280" y="10918"/>
                  </a:cubicBezTo>
                  <a:cubicBezTo>
                    <a:pt x="2432" y="10918"/>
                    <a:pt x="2584" y="10909"/>
                    <a:pt x="2739" y="10891"/>
                  </a:cubicBezTo>
                  <a:cubicBezTo>
                    <a:pt x="2739" y="10891"/>
                    <a:pt x="3246" y="11352"/>
                    <a:pt x="3675" y="11352"/>
                  </a:cubicBezTo>
                  <a:cubicBezTo>
                    <a:pt x="3738" y="11352"/>
                    <a:pt x="3800" y="11342"/>
                    <a:pt x="3858" y="11319"/>
                  </a:cubicBezTo>
                  <a:cubicBezTo>
                    <a:pt x="4299" y="11129"/>
                    <a:pt x="4346" y="10891"/>
                    <a:pt x="4346" y="10891"/>
                  </a:cubicBezTo>
                  <a:cubicBezTo>
                    <a:pt x="4405" y="10912"/>
                    <a:pt x="4466" y="10923"/>
                    <a:pt x="4527" y="10923"/>
                  </a:cubicBezTo>
                  <a:cubicBezTo>
                    <a:pt x="4700" y="10923"/>
                    <a:pt x="4868" y="10838"/>
                    <a:pt x="4965" y="10688"/>
                  </a:cubicBezTo>
                  <a:cubicBezTo>
                    <a:pt x="5251" y="10331"/>
                    <a:pt x="5120" y="10176"/>
                    <a:pt x="5120" y="10176"/>
                  </a:cubicBezTo>
                  <a:cubicBezTo>
                    <a:pt x="5287" y="10069"/>
                    <a:pt x="5418" y="9915"/>
                    <a:pt x="5489" y="9724"/>
                  </a:cubicBezTo>
                  <a:cubicBezTo>
                    <a:pt x="5656" y="9379"/>
                    <a:pt x="4715" y="7807"/>
                    <a:pt x="5489" y="7748"/>
                  </a:cubicBezTo>
                  <a:cubicBezTo>
                    <a:pt x="6263" y="7700"/>
                    <a:pt x="7097" y="7581"/>
                    <a:pt x="6930" y="7236"/>
                  </a:cubicBezTo>
                  <a:cubicBezTo>
                    <a:pt x="6775" y="6878"/>
                    <a:pt x="5370" y="6581"/>
                    <a:pt x="5370" y="6581"/>
                  </a:cubicBezTo>
                  <a:lnTo>
                    <a:pt x="4668" y="5093"/>
                  </a:lnTo>
                  <a:lnTo>
                    <a:pt x="2882" y="342"/>
                  </a:lnTo>
                  <a:cubicBezTo>
                    <a:pt x="2882" y="342"/>
                    <a:pt x="2280" y="0"/>
                    <a:pt x="1663"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6"/>
            <p:cNvSpPr/>
            <p:nvPr/>
          </p:nvSpPr>
          <p:spPr>
            <a:xfrm>
              <a:off x="7373697" y="3953465"/>
              <a:ext cx="31603" cy="63303"/>
            </a:xfrm>
            <a:custGeom>
              <a:avLst/>
              <a:gdLst/>
              <a:ahLst/>
              <a:cxnLst/>
              <a:rect l="l" t="t" r="r" b="b"/>
              <a:pathLst>
                <a:path w="970" h="1943" extrusionOk="0">
                  <a:moveTo>
                    <a:pt x="193" y="0"/>
                  </a:moveTo>
                  <a:cubicBezTo>
                    <a:pt x="189" y="0"/>
                    <a:pt x="184" y="1"/>
                    <a:pt x="180" y="3"/>
                  </a:cubicBezTo>
                  <a:cubicBezTo>
                    <a:pt x="1" y="50"/>
                    <a:pt x="1" y="265"/>
                    <a:pt x="37" y="408"/>
                  </a:cubicBezTo>
                  <a:cubicBezTo>
                    <a:pt x="84" y="598"/>
                    <a:pt x="156" y="789"/>
                    <a:pt x="227" y="979"/>
                  </a:cubicBezTo>
                  <a:cubicBezTo>
                    <a:pt x="370" y="1348"/>
                    <a:pt x="596" y="1670"/>
                    <a:pt x="882" y="1932"/>
                  </a:cubicBezTo>
                  <a:cubicBezTo>
                    <a:pt x="890" y="1939"/>
                    <a:pt x="899" y="1943"/>
                    <a:pt x="907" y="1943"/>
                  </a:cubicBezTo>
                  <a:cubicBezTo>
                    <a:pt x="939" y="1943"/>
                    <a:pt x="970" y="1900"/>
                    <a:pt x="942" y="1872"/>
                  </a:cubicBezTo>
                  <a:cubicBezTo>
                    <a:pt x="834" y="1741"/>
                    <a:pt x="715" y="1634"/>
                    <a:pt x="608" y="1491"/>
                  </a:cubicBezTo>
                  <a:cubicBezTo>
                    <a:pt x="513" y="1348"/>
                    <a:pt x="430" y="1193"/>
                    <a:pt x="358" y="1039"/>
                  </a:cubicBezTo>
                  <a:cubicBezTo>
                    <a:pt x="299" y="884"/>
                    <a:pt x="239" y="729"/>
                    <a:pt x="191" y="574"/>
                  </a:cubicBezTo>
                  <a:cubicBezTo>
                    <a:pt x="132" y="396"/>
                    <a:pt x="49" y="205"/>
                    <a:pt x="215" y="50"/>
                  </a:cubicBezTo>
                  <a:cubicBezTo>
                    <a:pt x="236" y="30"/>
                    <a:pt x="221" y="0"/>
                    <a:pt x="193" y="0"/>
                  </a:cubicBezTo>
                  <a:close/>
                </a:path>
              </a:pathLst>
            </a:custGeom>
            <a:solidFill>
              <a:srgbClr val="A35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6"/>
            <p:cNvSpPr/>
            <p:nvPr/>
          </p:nvSpPr>
          <p:spPr>
            <a:xfrm>
              <a:off x="7411718" y="3947470"/>
              <a:ext cx="45026" cy="69037"/>
            </a:xfrm>
            <a:custGeom>
              <a:avLst/>
              <a:gdLst/>
              <a:ahLst/>
              <a:cxnLst/>
              <a:rect l="l" t="t" r="r" b="b"/>
              <a:pathLst>
                <a:path w="1382" h="2119" extrusionOk="0">
                  <a:moveTo>
                    <a:pt x="41" y="0"/>
                  </a:moveTo>
                  <a:cubicBezTo>
                    <a:pt x="31" y="0"/>
                    <a:pt x="20" y="6"/>
                    <a:pt x="13" y="20"/>
                  </a:cubicBezTo>
                  <a:cubicBezTo>
                    <a:pt x="1" y="127"/>
                    <a:pt x="13" y="234"/>
                    <a:pt x="36" y="342"/>
                  </a:cubicBezTo>
                  <a:cubicBezTo>
                    <a:pt x="48" y="425"/>
                    <a:pt x="72" y="520"/>
                    <a:pt x="96" y="615"/>
                  </a:cubicBezTo>
                  <a:cubicBezTo>
                    <a:pt x="144" y="794"/>
                    <a:pt x="227" y="973"/>
                    <a:pt x="334" y="1139"/>
                  </a:cubicBezTo>
                  <a:cubicBezTo>
                    <a:pt x="477" y="1294"/>
                    <a:pt x="632" y="1449"/>
                    <a:pt x="798" y="1580"/>
                  </a:cubicBezTo>
                  <a:cubicBezTo>
                    <a:pt x="882" y="1663"/>
                    <a:pt x="977" y="1746"/>
                    <a:pt x="1072" y="1830"/>
                  </a:cubicBezTo>
                  <a:cubicBezTo>
                    <a:pt x="1156" y="1901"/>
                    <a:pt x="1287" y="1985"/>
                    <a:pt x="1299" y="2092"/>
                  </a:cubicBezTo>
                  <a:cubicBezTo>
                    <a:pt x="1299" y="2110"/>
                    <a:pt x="1316" y="2119"/>
                    <a:pt x="1334" y="2119"/>
                  </a:cubicBezTo>
                  <a:cubicBezTo>
                    <a:pt x="1352" y="2119"/>
                    <a:pt x="1370" y="2110"/>
                    <a:pt x="1370" y="2092"/>
                  </a:cubicBezTo>
                  <a:cubicBezTo>
                    <a:pt x="1382" y="2020"/>
                    <a:pt x="1346" y="1961"/>
                    <a:pt x="1287" y="1913"/>
                  </a:cubicBezTo>
                  <a:cubicBezTo>
                    <a:pt x="1203" y="1830"/>
                    <a:pt x="1108" y="1746"/>
                    <a:pt x="1025" y="1663"/>
                  </a:cubicBezTo>
                  <a:cubicBezTo>
                    <a:pt x="846" y="1508"/>
                    <a:pt x="656" y="1354"/>
                    <a:pt x="489" y="1175"/>
                  </a:cubicBezTo>
                  <a:cubicBezTo>
                    <a:pt x="346" y="1008"/>
                    <a:pt x="239" y="818"/>
                    <a:pt x="191" y="603"/>
                  </a:cubicBezTo>
                  <a:cubicBezTo>
                    <a:pt x="156" y="508"/>
                    <a:pt x="144" y="401"/>
                    <a:pt x="120" y="294"/>
                  </a:cubicBezTo>
                  <a:cubicBezTo>
                    <a:pt x="120" y="199"/>
                    <a:pt x="96" y="103"/>
                    <a:pt x="60" y="8"/>
                  </a:cubicBezTo>
                  <a:cubicBezTo>
                    <a:pt x="55" y="3"/>
                    <a:pt x="48" y="0"/>
                    <a:pt x="41" y="0"/>
                  </a:cubicBezTo>
                  <a:close/>
                </a:path>
              </a:pathLst>
            </a:custGeom>
            <a:solidFill>
              <a:srgbClr val="A35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6"/>
            <p:cNvSpPr/>
            <p:nvPr/>
          </p:nvSpPr>
          <p:spPr>
            <a:xfrm>
              <a:off x="7441203" y="3928639"/>
              <a:ext cx="39878" cy="65714"/>
            </a:xfrm>
            <a:custGeom>
              <a:avLst/>
              <a:gdLst/>
              <a:ahLst/>
              <a:cxnLst/>
              <a:rect l="l" t="t" r="r" b="b"/>
              <a:pathLst>
                <a:path w="1224" h="2017" extrusionOk="0">
                  <a:moveTo>
                    <a:pt x="158" y="0"/>
                  </a:moveTo>
                  <a:cubicBezTo>
                    <a:pt x="153" y="0"/>
                    <a:pt x="148" y="1"/>
                    <a:pt x="144" y="3"/>
                  </a:cubicBezTo>
                  <a:cubicBezTo>
                    <a:pt x="1" y="98"/>
                    <a:pt x="48" y="336"/>
                    <a:pt x="84" y="467"/>
                  </a:cubicBezTo>
                  <a:cubicBezTo>
                    <a:pt x="167" y="681"/>
                    <a:pt x="251" y="872"/>
                    <a:pt x="358" y="1062"/>
                  </a:cubicBezTo>
                  <a:cubicBezTo>
                    <a:pt x="465" y="1253"/>
                    <a:pt x="584" y="1420"/>
                    <a:pt x="715" y="1586"/>
                  </a:cubicBezTo>
                  <a:cubicBezTo>
                    <a:pt x="834" y="1741"/>
                    <a:pt x="965" y="1943"/>
                    <a:pt x="1156" y="2015"/>
                  </a:cubicBezTo>
                  <a:cubicBezTo>
                    <a:pt x="1159" y="2016"/>
                    <a:pt x="1163" y="2016"/>
                    <a:pt x="1166" y="2016"/>
                  </a:cubicBezTo>
                  <a:cubicBezTo>
                    <a:pt x="1206" y="2016"/>
                    <a:pt x="1223" y="1954"/>
                    <a:pt x="1179" y="1932"/>
                  </a:cubicBezTo>
                  <a:cubicBezTo>
                    <a:pt x="1025" y="1824"/>
                    <a:pt x="894" y="1693"/>
                    <a:pt x="798" y="1539"/>
                  </a:cubicBezTo>
                  <a:cubicBezTo>
                    <a:pt x="679" y="1384"/>
                    <a:pt x="572" y="1229"/>
                    <a:pt x="477" y="1062"/>
                  </a:cubicBezTo>
                  <a:cubicBezTo>
                    <a:pt x="382" y="908"/>
                    <a:pt x="298" y="741"/>
                    <a:pt x="239" y="574"/>
                  </a:cubicBezTo>
                  <a:cubicBezTo>
                    <a:pt x="203" y="491"/>
                    <a:pt x="167" y="419"/>
                    <a:pt x="155" y="336"/>
                  </a:cubicBezTo>
                  <a:cubicBezTo>
                    <a:pt x="144" y="289"/>
                    <a:pt x="144" y="241"/>
                    <a:pt x="155" y="193"/>
                  </a:cubicBezTo>
                  <a:cubicBezTo>
                    <a:pt x="167" y="146"/>
                    <a:pt x="179" y="98"/>
                    <a:pt x="203" y="62"/>
                  </a:cubicBezTo>
                  <a:cubicBezTo>
                    <a:pt x="213" y="31"/>
                    <a:pt x="188" y="0"/>
                    <a:pt x="158" y="0"/>
                  </a:cubicBezTo>
                  <a:close/>
                </a:path>
              </a:pathLst>
            </a:custGeom>
            <a:solidFill>
              <a:srgbClr val="A352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a:off x="7313587" y="3660017"/>
              <a:ext cx="114845" cy="95329"/>
            </a:xfrm>
            <a:custGeom>
              <a:avLst/>
              <a:gdLst/>
              <a:ahLst/>
              <a:cxnLst/>
              <a:rect l="l" t="t" r="r" b="b"/>
              <a:pathLst>
                <a:path w="3525" h="2926" extrusionOk="0">
                  <a:moveTo>
                    <a:pt x="1670" y="0"/>
                  </a:moveTo>
                  <a:cubicBezTo>
                    <a:pt x="1473" y="0"/>
                    <a:pt x="1275" y="35"/>
                    <a:pt x="1096" y="128"/>
                  </a:cubicBezTo>
                  <a:cubicBezTo>
                    <a:pt x="632" y="366"/>
                    <a:pt x="251" y="747"/>
                    <a:pt x="0" y="1199"/>
                  </a:cubicBezTo>
                  <a:lnTo>
                    <a:pt x="322" y="2187"/>
                  </a:lnTo>
                  <a:lnTo>
                    <a:pt x="679" y="2926"/>
                  </a:lnTo>
                  <a:cubicBezTo>
                    <a:pt x="1108" y="2711"/>
                    <a:pt x="1953" y="2318"/>
                    <a:pt x="1870" y="2247"/>
                  </a:cubicBezTo>
                  <a:cubicBezTo>
                    <a:pt x="1763" y="2128"/>
                    <a:pt x="1691" y="1985"/>
                    <a:pt x="1632" y="1830"/>
                  </a:cubicBezTo>
                  <a:lnTo>
                    <a:pt x="1632" y="1830"/>
                  </a:lnTo>
                  <a:lnTo>
                    <a:pt x="2203" y="2152"/>
                  </a:lnTo>
                  <a:lnTo>
                    <a:pt x="3525" y="2009"/>
                  </a:lnTo>
                  <a:lnTo>
                    <a:pt x="2894" y="342"/>
                  </a:lnTo>
                  <a:cubicBezTo>
                    <a:pt x="2894" y="342"/>
                    <a:pt x="2286" y="0"/>
                    <a:pt x="1670"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6"/>
            <p:cNvSpPr/>
            <p:nvPr/>
          </p:nvSpPr>
          <p:spPr>
            <a:xfrm>
              <a:off x="7192944" y="3099739"/>
              <a:ext cx="233957" cy="637395"/>
            </a:xfrm>
            <a:custGeom>
              <a:avLst/>
              <a:gdLst/>
              <a:ahLst/>
              <a:cxnLst/>
              <a:rect l="l" t="t" r="r" b="b"/>
              <a:pathLst>
                <a:path w="7181" h="19564" extrusionOk="0">
                  <a:moveTo>
                    <a:pt x="1425" y="0"/>
                  </a:moveTo>
                  <a:cubicBezTo>
                    <a:pt x="1207" y="0"/>
                    <a:pt x="979" y="24"/>
                    <a:pt x="739" y="73"/>
                  </a:cubicBezTo>
                  <a:cubicBezTo>
                    <a:pt x="739" y="73"/>
                    <a:pt x="1" y="2692"/>
                    <a:pt x="322" y="4561"/>
                  </a:cubicBezTo>
                  <a:cubicBezTo>
                    <a:pt x="644" y="6419"/>
                    <a:pt x="1394" y="14336"/>
                    <a:pt x="1858" y="15551"/>
                  </a:cubicBezTo>
                  <a:cubicBezTo>
                    <a:pt x="2322" y="16765"/>
                    <a:pt x="2156" y="17980"/>
                    <a:pt x="2560" y="18122"/>
                  </a:cubicBezTo>
                  <a:cubicBezTo>
                    <a:pt x="2699" y="18166"/>
                    <a:pt x="2807" y="18181"/>
                    <a:pt x="2888" y="18181"/>
                  </a:cubicBezTo>
                  <a:cubicBezTo>
                    <a:pt x="3050" y="18181"/>
                    <a:pt x="3108" y="18122"/>
                    <a:pt x="3108" y="18122"/>
                  </a:cubicBezTo>
                  <a:lnTo>
                    <a:pt x="3692" y="19563"/>
                  </a:lnTo>
                  <a:lnTo>
                    <a:pt x="4918" y="18908"/>
                  </a:lnTo>
                  <a:lnTo>
                    <a:pt x="4656" y="18122"/>
                  </a:lnTo>
                  <a:lnTo>
                    <a:pt x="5216" y="18634"/>
                  </a:lnTo>
                  <a:lnTo>
                    <a:pt x="7180" y="18444"/>
                  </a:lnTo>
                  <a:lnTo>
                    <a:pt x="6597" y="17087"/>
                  </a:lnTo>
                  <a:cubicBezTo>
                    <a:pt x="6597" y="17087"/>
                    <a:pt x="7085" y="15908"/>
                    <a:pt x="6966" y="14920"/>
                  </a:cubicBezTo>
                  <a:cubicBezTo>
                    <a:pt x="6847" y="13920"/>
                    <a:pt x="5894" y="12288"/>
                    <a:pt x="5894" y="12288"/>
                  </a:cubicBezTo>
                  <a:cubicBezTo>
                    <a:pt x="5894" y="12288"/>
                    <a:pt x="6430" y="0"/>
                    <a:pt x="14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6"/>
            <p:cNvSpPr/>
            <p:nvPr/>
          </p:nvSpPr>
          <p:spPr>
            <a:xfrm>
              <a:off x="7246864" y="3370511"/>
              <a:ext cx="180037" cy="366623"/>
            </a:xfrm>
            <a:custGeom>
              <a:avLst/>
              <a:gdLst/>
              <a:ahLst/>
              <a:cxnLst/>
              <a:rect l="l" t="t" r="r" b="b"/>
              <a:pathLst>
                <a:path w="5526" h="11253" extrusionOk="0">
                  <a:moveTo>
                    <a:pt x="655" y="1"/>
                  </a:moveTo>
                  <a:lnTo>
                    <a:pt x="48" y="1679"/>
                  </a:lnTo>
                  <a:cubicBezTo>
                    <a:pt x="60" y="1775"/>
                    <a:pt x="1" y="3358"/>
                    <a:pt x="441" y="3989"/>
                  </a:cubicBezTo>
                  <a:cubicBezTo>
                    <a:pt x="882" y="4608"/>
                    <a:pt x="334" y="4477"/>
                    <a:pt x="298" y="5132"/>
                  </a:cubicBezTo>
                  <a:cubicBezTo>
                    <a:pt x="294" y="5245"/>
                    <a:pt x="300" y="5287"/>
                    <a:pt x="316" y="5287"/>
                  </a:cubicBezTo>
                  <a:cubicBezTo>
                    <a:pt x="362" y="5287"/>
                    <a:pt x="497" y="4918"/>
                    <a:pt x="725" y="4918"/>
                  </a:cubicBezTo>
                  <a:cubicBezTo>
                    <a:pt x="860" y="4918"/>
                    <a:pt x="1027" y="5046"/>
                    <a:pt x="1227" y="5454"/>
                  </a:cubicBezTo>
                  <a:cubicBezTo>
                    <a:pt x="1882" y="6787"/>
                    <a:pt x="1406" y="8264"/>
                    <a:pt x="1787" y="8680"/>
                  </a:cubicBezTo>
                  <a:cubicBezTo>
                    <a:pt x="2070" y="8991"/>
                    <a:pt x="2308" y="9030"/>
                    <a:pt x="2411" y="9030"/>
                  </a:cubicBezTo>
                  <a:cubicBezTo>
                    <a:pt x="2446" y="9030"/>
                    <a:pt x="2465" y="9026"/>
                    <a:pt x="2465" y="9026"/>
                  </a:cubicBezTo>
                  <a:lnTo>
                    <a:pt x="2465" y="9026"/>
                  </a:lnTo>
                  <a:cubicBezTo>
                    <a:pt x="2465" y="9026"/>
                    <a:pt x="1608" y="9395"/>
                    <a:pt x="1453" y="9776"/>
                  </a:cubicBezTo>
                  <a:cubicBezTo>
                    <a:pt x="1441" y="9788"/>
                    <a:pt x="1441" y="9800"/>
                    <a:pt x="1441" y="9823"/>
                  </a:cubicBezTo>
                  <a:lnTo>
                    <a:pt x="1453" y="9811"/>
                  </a:lnTo>
                  <a:lnTo>
                    <a:pt x="2037" y="11252"/>
                  </a:lnTo>
                  <a:lnTo>
                    <a:pt x="3263" y="10597"/>
                  </a:lnTo>
                  <a:lnTo>
                    <a:pt x="3001" y="9811"/>
                  </a:lnTo>
                  <a:lnTo>
                    <a:pt x="3561" y="10323"/>
                  </a:lnTo>
                  <a:lnTo>
                    <a:pt x="5525" y="10133"/>
                  </a:lnTo>
                  <a:lnTo>
                    <a:pt x="4942" y="8776"/>
                  </a:lnTo>
                  <a:cubicBezTo>
                    <a:pt x="4942" y="8776"/>
                    <a:pt x="5430" y="7597"/>
                    <a:pt x="5311" y="6609"/>
                  </a:cubicBezTo>
                  <a:cubicBezTo>
                    <a:pt x="5192" y="5609"/>
                    <a:pt x="4239" y="3977"/>
                    <a:pt x="4239" y="3977"/>
                  </a:cubicBezTo>
                  <a:cubicBezTo>
                    <a:pt x="4239" y="3977"/>
                    <a:pt x="4275" y="3096"/>
                    <a:pt x="4239" y="1799"/>
                  </a:cubicBezTo>
                  <a:lnTo>
                    <a:pt x="2656" y="525"/>
                  </a:lnTo>
                  <a:lnTo>
                    <a:pt x="6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6"/>
            <p:cNvSpPr/>
            <p:nvPr/>
          </p:nvSpPr>
          <p:spPr>
            <a:xfrm>
              <a:off x="7291694" y="3653403"/>
              <a:ext cx="98717" cy="35708"/>
            </a:xfrm>
            <a:custGeom>
              <a:avLst/>
              <a:gdLst/>
              <a:ahLst/>
              <a:cxnLst/>
              <a:rect l="l" t="t" r="r" b="b"/>
              <a:pathLst>
                <a:path w="3030" h="1096" extrusionOk="0">
                  <a:moveTo>
                    <a:pt x="2698" y="0"/>
                  </a:moveTo>
                  <a:cubicBezTo>
                    <a:pt x="2225" y="0"/>
                    <a:pt x="1760" y="75"/>
                    <a:pt x="1304" y="224"/>
                  </a:cubicBezTo>
                  <a:cubicBezTo>
                    <a:pt x="839" y="378"/>
                    <a:pt x="268" y="581"/>
                    <a:pt x="18" y="1045"/>
                  </a:cubicBezTo>
                  <a:cubicBezTo>
                    <a:pt x="1" y="1070"/>
                    <a:pt x="26" y="1096"/>
                    <a:pt x="50" y="1096"/>
                  </a:cubicBezTo>
                  <a:cubicBezTo>
                    <a:pt x="60" y="1096"/>
                    <a:pt x="70" y="1091"/>
                    <a:pt x="77" y="1081"/>
                  </a:cubicBezTo>
                  <a:cubicBezTo>
                    <a:pt x="363" y="664"/>
                    <a:pt x="887" y="462"/>
                    <a:pt x="1351" y="319"/>
                  </a:cubicBezTo>
                  <a:cubicBezTo>
                    <a:pt x="1875" y="164"/>
                    <a:pt x="2435" y="81"/>
                    <a:pt x="2982" y="81"/>
                  </a:cubicBezTo>
                  <a:cubicBezTo>
                    <a:pt x="3018" y="81"/>
                    <a:pt x="3030" y="9"/>
                    <a:pt x="2982" y="9"/>
                  </a:cubicBezTo>
                  <a:cubicBezTo>
                    <a:pt x="2887" y="3"/>
                    <a:pt x="2792" y="0"/>
                    <a:pt x="26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6"/>
            <p:cNvSpPr/>
            <p:nvPr/>
          </p:nvSpPr>
          <p:spPr>
            <a:xfrm>
              <a:off x="7254618" y="3519858"/>
              <a:ext cx="27204" cy="28149"/>
            </a:xfrm>
            <a:custGeom>
              <a:avLst/>
              <a:gdLst/>
              <a:ahLst/>
              <a:cxnLst/>
              <a:rect l="l" t="t" r="r" b="b"/>
              <a:pathLst>
                <a:path w="835" h="864" extrusionOk="0">
                  <a:moveTo>
                    <a:pt x="798" y="1"/>
                  </a:moveTo>
                  <a:cubicBezTo>
                    <a:pt x="751" y="1"/>
                    <a:pt x="691" y="1"/>
                    <a:pt x="644" y="24"/>
                  </a:cubicBezTo>
                  <a:cubicBezTo>
                    <a:pt x="584" y="36"/>
                    <a:pt x="537" y="60"/>
                    <a:pt x="489" y="84"/>
                  </a:cubicBezTo>
                  <a:cubicBezTo>
                    <a:pt x="394" y="132"/>
                    <a:pt x="310" y="191"/>
                    <a:pt x="239" y="274"/>
                  </a:cubicBezTo>
                  <a:cubicBezTo>
                    <a:pt x="167" y="346"/>
                    <a:pt x="108" y="441"/>
                    <a:pt x="60" y="536"/>
                  </a:cubicBezTo>
                  <a:cubicBezTo>
                    <a:pt x="13" y="632"/>
                    <a:pt x="1" y="739"/>
                    <a:pt x="25" y="846"/>
                  </a:cubicBezTo>
                  <a:cubicBezTo>
                    <a:pt x="25" y="858"/>
                    <a:pt x="33" y="864"/>
                    <a:pt x="42" y="864"/>
                  </a:cubicBezTo>
                  <a:cubicBezTo>
                    <a:pt x="51" y="864"/>
                    <a:pt x="60" y="858"/>
                    <a:pt x="60" y="846"/>
                  </a:cubicBezTo>
                  <a:cubicBezTo>
                    <a:pt x="84" y="798"/>
                    <a:pt x="96" y="751"/>
                    <a:pt x="108" y="703"/>
                  </a:cubicBezTo>
                  <a:cubicBezTo>
                    <a:pt x="120" y="655"/>
                    <a:pt x="132" y="608"/>
                    <a:pt x="156" y="560"/>
                  </a:cubicBezTo>
                  <a:cubicBezTo>
                    <a:pt x="191" y="477"/>
                    <a:pt x="239" y="405"/>
                    <a:pt x="298" y="334"/>
                  </a:cubicBezTo>
                  <a:cubicBezTo>
                    <a:pt x="441" y="191"/>
                    <a:pt x="608" y="96"/>
                    <a:pt x="798" y="60"/>
                  </a:cubicBezTo>
                  <a:cubicBezTo>
                    <a:pt x="834" y="48"/>
                    <a:pt x="834" y="1"/>
                    <a:pt x="7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6"/>
            <p:cNvSpPr/>
            <p:nvPr/>
          </p:nvSpPr>
          <p:spPr>
            <a:xfrm>
              <a:off x="7216988" y="2903900"/>
              <a:ext cx="855388" cy="1179624"/>
            </a:xfrm>
            <a:custGeom>
              <a:avLst/>
              <a:gdLst/>
              <a:ahLst/>
              <a:cxnLst/>
              <a:rect l="l" t="t" r="r" b="b"/>
              <a:pathLst>
                <a:path w="26255" h="36207" extrusionOk="0">
                  <a:moveTo>
                    <a:pt x="6291" y="1"/>
                  </a:moveTo>
                  <a:cubicBezTo>
                    <a:pt x="4851" y="1"/>
                    <a:pt x="3374" y="887"/>
                    <a:pt x="2299" y="1857"/>
                  </a:cubicBezTo>
                  <a:cubicBezTo>
                    <a:pt x="1084" y="2952"/>
                    <a:pt x="1" y="6084"/>
                    <a:pt x="1" y="6084"/>
                  </a:cubicBezTo>
                  <a:cubicBezTo>
                    <a:pt x="1" y="6084"/>
                    <a:pt x="96" y="14382"/>
                    <a:pt x="1120" y="16942"/>
                  </a:cubicBezTo>
                  <a:cubicBezTo>
                    <a:pt x="2144" y="19514"/>
                    <a:pt x="5502" y="23193"/>
                    <a:pt x="6430" y="24824"/>
                  </a:cubicBezTo>
                  <a:cubicBezTo>
                    <a:pt x="7371" y="26455"/>
                    <a:pt x="6335" y="35290"/>
                    <a:pt x="6335" y="35290"/>
                  </a:cubicBezTo>
                  <a:cubicBezTo>
                    <a:pt x="6335" y="35290"/>
                    <a:pt x="9145" y="36206"/>
                    <a:pt x="14646" y="36206"/>
                  </a:cubicBezTo>
                  <a:cubicBezTo>
                    <a:pt x="20146" y="36206"/>
                    <a:pt x="23730" y="31742"/>
                    <a:pt x="24992" y="30479"/>
                  </a:cubicBezTo>
                  <a:cubicBezTo>
                    <a:pt x="26254" y="29229"/>
                    <a:pt x="24135" y="26800"/>
                    <a:pt x="24135" y="26800"/>
                  </a:cubicBezTo>
                  <a:cubicBezTo>
                    <a:pt x="24135" y="26800"/>
                    <a:pt x="22242" y="23943"/>
                    <a:pt x="20932" y="17418"/>
                  </a:cubicBezTo>
                  <a:cubicBezTo>
                    <a:pt x="19634" y="10882"/>
                    <a:pt x="19539" y="8417"/>
                    <a:pt x="17110" y="4702"/>
                  </a:cubicBezTo>
                  <a:cubicBezTo>
                    <a:pt x="14693" y="988"/>
                    <a:pt x="6847" y="47"/>
                    <a:pt x="6847" y="47"/>
                  </a:cubicBezTo>
                  <a:cubicBezTo>
                    <a:pt x="6663" y="16"/>
                    <a:pt x="6477" y="1"/>
                    <a:pt x="629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6"/>
            <p:cNvSpPr/>
            <p:nvPr/>
          </p:nvSpPr>
          <p:spPr>
            <a:xfrm>
              <a:off x="7216988" y="2931007"/>
              <a:ext cx="847601" cy="1152517"/>
            </a:xfrm>
            <a:custGeom>
              <a:avLst/>
              <a:gdLst/>
              <a:ahLst/>
              <a:cxnLst/>
              <a:rect l="l" t="t" r="r" b="b"/>
              <a:pathLst>
                <a:path w="26016" h="35375" extrusionOk="0">
                  <a:moveTo>
                    <a:pt x="3668" y="1"/>
                  </a:moveTo>
                  <a:cubicBezTo>
                    <a:pt x="3180" y="299"/>
                    <a:pt x="2727" y="644"/>
                    <a:pt x="2299" y="1025"/>
                  </a:cubicBezTo>
                  <a:cubicBezTo>
                    <a:pt x="1084" y="2120"/>
                    <a:pt x="1" y="5252"/>
                    <a:pt x="1" y="5252"/>
                  </a:cubicBezTo>
                  <a:cubicBezTo>
                    <a:pt x="1" y="5252"/>
                    <a:pt x="96" y="13550"/>
                    <a:pt x="1120" y="16110"/>
                  </a:cubicBezTo>
                  <a:cubicBezTo>
                    <a:pt x="2144" y="18682"/>
                    <a:pt x="5502" y="22373"/>
                    <a:pt x="6442" y="23992"/>
                  </a:cubicBezTo>
                  <a:cubicBezTo>
                    <a:pt x="7371" y="25623"/>
                    <a:pt x="6335" y="34458"/>
                    <a:pt x="6335" y="34458"/>
                  </a:cubicBezTo>
                  <a:cubicBezTo>
                    <a:pt x="6335" y="34458"/>
                    <a:pt x="9145" y="35374"/>
                    <a:pt x="14646" y="35374"/>
                  </a:cubicBezTo>
                  <a:cubicBezTo>
                    <a:pt x="20146" y="35374"/>
                    <a:pt x="23730" y="30910"/>
                    <a:pt x="24992" y="29647"/>
                  </a:cubicBezTo>
                  <a:cubicBezTo>
                    <a:pt x="26016" y="28624"/>
                    <a:pt x="24802" y="26826"/>
                    <a:pt x="24313" y="26195"/>
                  </a:cubicBezTo>
                  <a:cubicBezTo>
                    <a:pt x="23167" y="26994"/>
                    <a:pt x="22024" y="27327"/>
                    <a:pt x="20874" y="27327"/>
                  </a:cubicBezTo>
                  <a:cubicBezTo>
                    <a:pt x="17209" y="27327"/>
                    <a:pt x="13476" y="23945"/>
                    <a:pt x="9371" y="21480"/>
                  </a:cubicBezTo>
                  <a:cubicBezTo>
                    <a:pt x="3585" y="18003"/>
                    <a:pt x="2477" y="8752"/>
                    <a:pt x="2477" y="8752"/>
                  </a:cubicBezTo>
                  <a:lnTo>
                    <a:pt x="36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6"/>
            <p:cNvSpPr/>
            <p:nvPr/>
          </p:nvSpPr>
          <p:spPr>
            <a:xfrm>
              <a:off x="7293811" y="3201909"/>
              <a:ext cx="210271" cy="504371"/>
            </a:xfrm>
            <a:custGeom>
              <a:avLst/>
              <a:gdLst/>
              <a:ahLst/>
              <a:cxnLst/>
              <a:rect l="l" t="t" r="r" b="b"/>
              <a:pathLst>
                <a:path w="6454" h="15481" extrusionOk="0">
                  <a:moveTo>
                    <a:pt x="91" y="1"/>
                  </a:moveTo>
                  <a:cubicBezTo>
                    <a:pt x="74" y="1"/>
                    <a:pt x="54" y="13"/>
                    <a:pt x="48" y="32"/>
                  </a:cubicBezTo>
                  <a:cubicBezTo>
                    <a:pt x="0" y="1128"/>
                    <a:pt x="24" y="2235"/>
                    <a:pt x="131" y="3330"/>
                  </a:cubicBezTo>
                  <a:cubicBezTo>
                    <a:pt x="226" y="4402"/>
                    <a:pt x="417" y="5473"/>
                    <a:pt x="691" y="6509"/>
                  </a:cubicBezTo>
                  <a:cubicBezTo>
                    <a:pt x="965" y="7533"/>
                    <a:pt x="1369" y="8521"/>
                    <a:pt x="1881" y="9450"/>
                  </a:cubicBezTo>
                  <a:cubicBezTo>
                    <a:pt x="2143" y="9914"/>
                    <a:pt x="2441" y="10355"/>
                    <a:pt x="2774" y="10772"/>
                  </a:cubicBezTo>
                  <a:cubicBezTo>
                    <a:pt x="3155" y="11260"/>
                    <a:pt x="3584" y="11688"/>
                    <a:pt x="4013" y="12141"/>
                  </a:cubicBezTo>
                  <a:cubicBezTo>
                    <a:pt x="4441" y="12569"/>
                    <a:pt x="4834" y="13034"/>
                    <a:pt x="5203" y="13510"/>
                  </a:cubicBezTo>
                  <a:cubicBezTo>
                    <a:pt x="5549" y="13998"/>
                    <a:pt x="5858" y="14510"/>
                    <a:pt x="6132" y="15058"/>
                  </a:cubicBezTo>
                  <a:cubicBezTo>
                    <a:pt x="6192" y="15189"/>
                    <a:pt x="6251" y="15320"/>
                    <a:pt x="6311" y="15451"/>
                  </a:cubicBezTo>
                  <a:cubicBezTo>
                    <a:pt x="6327" y="15472"/>
                    <a:pt x="6350" y="15481"/>
                    <a:pt x="6372" y="15481"/>
                  </a:cubicBezTo>
                  <a:cubicBezTo>
                    <a:pt x="6413" y="15481"/>
                    <a:pt x="6453" y="15450"/>
                    <a:pt x="6453" y="15403"/>
                  </a:cubicBezTo>
                  <a:cubicBezTo>
                    <a:pt x="5965" y="14308"/>
                    <a:pt x="5310" y="13308"/>
                    <a:pt x="4501" y="12438"/>
                  </a:cubicBezTo>
                  <a:cubicBezTo>
                    <a:pt x="4084" y="11986"/>
                    <a:pt x="3644" y="11546"/>
                    <a:pt x="3227" y="11093"/>
                  </a:cubicBezTo>
                  <a:cubicBezTo>
                    <a:pt x="2870" y="10688"/>
                    <a:pt x="2548" y="10248"/>
                    <a:pt x="2251" y="9783"/>
                  </a:cubicBezTo>
                  <a:cubicBezTo>
                    <a:pt x="1691" y="8890"/>
                    <a:pt x="1250" y="7914"/>
                    <a:pt x="941" y="6890"/>
                  </a:cubicBezTo>
                  <a:cubicBezTo>
                    <a:pt x="631" y="5854"/>
                    <a:pt x="417" y="4783"/>
                    <a:pt x="298" y="3711"/>
                  </a:cubicBezTo>
                  <a:cubicBezTo>
                    <a:pt x="191" y="2616"/>
                    <a:pt x="131" y="1532"/>
                    <a:pt x="119" y="437"/>
                  </a:cubicBezTo>
                  <a:lnTo>
                    <a:pt x="119" y="32"/>
                  </a:lnTo>
                  <a:cubicBezTo>
                    <a:pt x="119" y="10"/>
                    <a:pt x="106" y="1"/>
                    <a:pt x="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6"/>
            <p:cNvSpPr/>
            <p:nvPr/>
          </p:nvSpPr>
          <p:spPr>
            <a:xfrm>
              <a:off x="7317855" y="3248336"/>
              <a:ext cx="18636" cy="17854"/>
            </a:xfrm>
            <a:custGeom>
              <a:avLst/>
              <a:gdLst/>
              <a:ahLst/>
              <a:cxnLst/>
              <a:rect l="l" t="t" r="r" b="b"/>
              <a:pathLst>
                <a:path w="572" h="548" extrusionOk="0">
                  <a:moveTo>
                    <a:pt x="274" y="0"/>
                  </a:moveTo>
                  <a:lnTo>
                    <a:pt x="203" y="12"/>
                  </a:lnTo>
                  <a:cubicBezTo>
                    <a:pt x="167" y="12"/>
                    <a:pt x="131" y="36"/>
                    <a:pt x="108" y="60"/>
                  </a:cubicBezTo>
                  <a:cubicBezTo>
                    <a:pt x="84" y="72"/>
                    <a:pt x="72" y="84"/>
                    <a:pt x="60" y="107"/>
                  </a:cubicBezTo>
                  <a:cubicBezTo>
                    <a:pt x="36" y="131"/>
                    <a:pt x="24" y="167"/>
                    <a:pt x="12" y="203"/>
                  </a:cubicBezTo>
                  <a:cubicBezTo>
                    <a:pt x="12" y="226"/>
                    <a:pt x="12" y="250"/>
                    <a:pt x="0" y="274"/>
                  </a:cubicBezTo>
                  <a:lnTo>
                    <a:pt x="12" y="346"/>
                  </a:lnTo>
                  <a:cubicBezTo>
                    <a:pt x="12" y="369"/>
                    <a:pt x="36" y="405"/>
                    <a:pt x="60" y="429"/>
                  </a:cubicBezTo>
                  <a:cubicBezTo>
                    <a:pt x="72" y="465"/>
                    <a:pt x="96" y="488"/>
                    <a:pt x="131" y="500"/>
                  </a:cubicBezTo>
                  <a:cubicBezTo>
                    <a:pt x="155" y="512"/>
                    <a:pt x="179" y="524"/>
                    <a:pt x="203" y="536"/>
                  </a:cubicBezTo>
                  <a:lnTo>
                    <a:pt x="274" y="548"/>
                  </a:lnTo>
                  <a:cubicBezTo>
                    <a:pt x="310" y="548"/>
                    <a:pt x="334" y="548"/>
                    <a:pt x="358" y="536"/>
                  </a:cubicBezTo>
                  <a:lnTo>
                    <a:pt x="429" y="512"/>
                  </a:lnTo>
                  <a:cubicBezTo>
                    <a:pt x="453" y="488"/>
                    <a:pt x="489" y="465"/>
                    <a:pt x="501" y="441"/>
                  </a:cubicBezTo>
                  <a:cubicBezTo>
                    <a:pt x="524" y="429"/>
                    <a:pt x="536" y="405"/>
                    <a:pt x="536" y="381"/>
                  </a:cubicBezTo>
                  <a:cubicBezTo>
                    <a:pt x="560" y="357"/>
                    <a:pt x="560" y="322"/>
                    <a:pt x="572" y="286"/>
                  </a:cubicBezTo>
                  <a:lnTo>
                    <a:pt x="560" y="203"/>
                  </a:lnTo>
                  <a:cubicBezTo>
                    <a:pt x="560" y="179"/>
                    <a:pt x="548" y="167"/>
                    <a:pt x="536" y="143"/>
                  </a:cubicBezTo>
                  <a:cubicBezTo>
                    <a:pt x="524" y="107"/>
                    <a:pt x="501" y="84"/>
                    <a:pt x="465" y="60"/>
                  </a:cubicBezTo>
                  <a:cubicBezTo>
                    <a:pt x="441" y="36"/>
                    <a:pt x="417" y="24"/>
                    <a:pt x="381" y="12"/>
                  </a:cubicBezTo>
                  <a:lnTo>
                    <a:pt x="358" y="12"/>
                  </a:lnTo>
                  <a:cubicBezTo>
                    <a:pt x="334" y="0"/>
                    <a:pt x="298" y="0"/>
                    <a:pt x="2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6"/>
            <p:cNvSpPr/>
            <p:nvPr/>
          </p:nvSpPr>
          <p:spPr>
            <a:xfrm>
              <a:off x="7330268" y="3123033"/>
              <a:ext cx="14368" cy="14759"/>
            </a:xfrm>
            <a:custGeom>
              <a:avLst/>
              <a:gdLst/>
              <a:ahLst/>
              <a:cxnLst/>
              <a:rect l="l" t="t" r="r" b="b"/>
              <a:pathLst>
                <a:path w="441" h="453" extrusionOk="0">
                  <a:moveTo>
                    <a:pt x="227" y="1"/>
                  </a:moveTo>
                  <a:cubicBezTo>
                    <a:pt x="191" y="1"/>
                    <a:pt x="167" y="12"/>
                    <a:pt x="143" y="24"/>
                  </a:cubicBezTo>
                  <a:cubicBezTo>
                    <a:pt x="108" y="24"/>
                    <a:pt x="84" y="48"/>
                    <a:pt x="72" y="60"/>
                  </a:cubicBezTo>
                  <a:lnTo>
                    <a:pt x="36" y="108"/>
                  </a:lnTo>
                  <a:cubicBezTo>
                    <a:pt x="12" y="143"/>
                    <a:pt x="0" y="179"/>
                    <a:pt x="0" y="227"/>
                  </a:cubicBezTo>
                  <a:lnTo>
                    <a:pt x="0" y="274"/>
                  </a:lnTo>
                  <a:cubicBezTo>
                    <a:pt x="12" y="322"/>
                    <a:pt x="24" y="346"/>
                    <a:pt x="48" y="382"/>
                  </a:cubicBezTo>
                  <a:cubicBezTo>
                    <a:pt x="60" y="393"/>
                    <a:pt x="72" y="405"/>
                    <a:pt x="84" y="405"/>
                  </a:cubicBezTo>
                  <a:cubicBezTo>
                    <a:pt x="108" y="429"/>
                    <a:pt x="120" y="429"/>
                    <a:pt x="143" y="441"/>
                  </a:cubicBezTo>
                  <a:cubicBezTo>
                    <a:pt x="179" y="453"/>
                    <a:pt x="203" y="453"/>
                    <a:pt x="227" y="453"/>
                  </a:cubicBezTo>
                  <a:cubicBezTo>
                    <a:pt x="262" y="453"/>
                    <a:pt x="286" y="441"/>
                    <a:pt x="310" y="429"/>
                  </a:cubicBezTo>
                  <a:cubicBezTo>
                    <a:pt x="346" y="417"/>
                    <a:pt x="370" y="393"/>
                    <a:pt x="393" y="358"/>
                  </a:cubicBezTo>
                  <a:cubicBezTo>
                    <a:pt x="405" y="346"/>
                    <a:pt x="417" y="322"/>
                    <a:pt x="417" y="298"/>
                  </a:cubicBezTo>
                  <a:lnTo>
                    <a:pt x="417" y="274"/>
                  </a:lnTo>
                  <a:cubicBezTo>
                    <a:pt x="417" y="262"/>
                    <a:pt x="417" y="251"/>
                    <a:pt x="417" y="239"/>
                  </a:cubicBezTo>
                  <a:lnTo>
                    <a:pt x="441" y="227"/>
                  </a:lnTo>
                  <a:lnTo>
                    <a:pt x="441" y="203"/>
                  </a:lnTo>
                  <a:cubicBezTo>
                    <a:pt x="441" y="179"/>
                    <a:pt x="429" y="143"/>
                    <a:pt x="417" y="120"/>
                  </a:cubicBezTo>
                  <a:lnTo>
                    <a:pt x="381" y="72"/>
                  </a:lnTo>
                  <a:cubicBezTo>
                    <a:pt x="358" y="48"/>
                    <a:pt x="334" y="36"/>
                    <a:pt x="310" y="24"/>
                  </a:cubicBezTo>
                  <a:cubicBezTo>
                    <a:pt x="286" y="12"/>
                    <a:pt x="250" y="1"/>
                    <a:pt x="2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6"/>
            <p:cNvSpPr/>
            <p:nvPr/>
          </p:nvSpPr>
          <p:spPr>
            <a:xfrm>
              <a:off x="7336459" y="3407196"/>
              <a:ext cx="16323" cy="16876"/>
            </a:xfrm>
            <a:custGeom>
              <a:avLst/>
              <a:gdLst/>
              <a:ahLst/>
              <a:cxnLst/>
              <a:rect l="l" t="t" r="r" b="b"/>
              <a:pathLst>
                <a:path w="501" h="518" extrusionOk="0">
                  <a:moveTo>
                    <a:pt x="244" y="1"/>
                  </a:moveTo>
                  <a:cubicBezTo>
                    <a:pt x="219" y="1"/>
                    <a:pt x="196" y="9"/>
                    <a:pt x="180" y="18"/>
                  </a:cubicBezTo>
                  <a:cubicBezTo>
                    <a:pt x="144" y="18"/>
                    <a:pt x="108" y="42"/>
                    <a:pt x="84" y="53"/>
                  </a:cubicBezTo>
                  <a:cubicBezTo>
                    <a:pt x="60" y="77"/>
                    <a:pt x="37" y="101"/>
                    <a:pt x="25" y="137"/>
                  </a:cubicBezTo>
                  <a:cubicBezTo>
                    <a:pt x="13" y="161"/>
                    <a:pt x="1" y="196"/>
                    <a:pt x="1" y="232"/>
                  </a:cubicBezTo>
                  <a:lnTo>
                    <a:pt x="1" y="303"/>
                  </a:lnTo>
                  <a:cubicBezTo>
                    <a:pt x="1" y="351"/>
                    <a:pt x="25" y="387"/>
                    <a:pt x="49" y="423"/>
                  </a:cubicBezTo>
                  <a:lnTo>
                    <a:pt x="96" y="470"/>
                  </a:lnTo>
                  <a:cubicBezTo>
                    <a:pt x="132" y="494"/>
                    <a:pt x="180" y="506"/>
                    <a:pt x="227" y="518"/>
                  </a:cubicBezTo>
                  <a:cubicBezTo>
                    <a:pt x="263" y="518"/>
                    <a:pt x="287" y="518"/>
                    <a:pt x="322" y="506"/>
                  </a:cubicBezTo>
                  <a:cubicBezTo>
                    <a:pt x="358" y="494"/>
                    <a:pt x="382" y="482"/>
                    <a:pt x="406" y="458"/>
                  </a:cubicBezTo>
                  <a:cubicBezTo>
                    <a:pt x="441" y="434"/>
                    <a:pt x="453" y="411"/>
                    <a:pt x="477" y="375"/>
                  </a:cubicBezTo>
                  <a:cubicBezTo>
                    <a:pt x="489" y="351"/>
                    <a:pt x="501" y="315"/>
                    <a:pt x="501" y="280"/>
                  </a:cubicBezTo>
                  <a:cubicBezTo>
                    <a:pt x="501" y="256"/>
                    <a:pt x="501" y="232"/>
                    <a:pt x="501" y="220"/>
                  </a:cubicBezTo>
                  <a:cubicBezTo>
                    <a:pt x="501" y="172"/>
                    <a:pt x="477" y="125"/>
                    <a:pt x="453" y="89"/>
                  </a:cubicBezTo>
                  <a:lnTo>
                    <a:pt x="406" y="53"/>
                  </a:lnTo>
                  <a:cubicBezTo>
                    <a:pt x="370" y="18"/>
                    <a:pt x="322" y="6"/>
                    <a:pt x="275" y="6"/>
                  </a:cubicBezTo>
                  <a:cubicBezTo>
                    <a:pt x="264" y="2"/>
                    <a:pt x="254"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6"/>
            <p:cNvSpPr/>
            <p:nvPr/>
          </p:nvSpPr>
          <p:spPr>
            <a:xfrm>
              <a:off x="7399696" y="3529957"/>
              <a:ext cx="16323" cy="15932"/>
            </a:xfrm>
            <a:custGeom>
              <a:avLst/>
              <a:gdLst/>
              <a:ahLst/>
              <a:cxnLst/>
              <a:rect l="l" t="t" r="r" b="b"/>
              <a:pathLst>
                <a:path w="501" h="489" extrusionOk="0">
                  <a:moveTo>
                    <a:pt x="227" y="0"/>
                  </a:moveTo>
                  <a:cubicBezTo>
                    <a:pt x="191" y="0"/>
                    <a:pt x="155" y="12"/>
                    <a:pt x="132" y="24"/>
                  </a:cubicBezTo>
                  <a:cubicBezTo>
                    <a:pt x="108" y="48"/>
                    <a:pt x="84" y="60"/>
                    <a:pt x="60" y="83"/>
                  </a:cubicBezTo>
                  <a:cubicBezTo>
                    <a:pt x="24" y="143"/>
                    <a:pt x="1" y="203"/>
                    <a:pt x="1" y="274"/>
                  </a:cubicBezTo>
                  <a:cubicBezTo>
                    <a:pt x="1" y="298"/>
                    <a:pt x="13" y="310"/>
                    <a:pt x="24" y="334"/>
                  </a:cubicBezTo>
                  <a:cubicBezTo>
                    <a:pt x="36" y="369"/>
                    <a:pt x="60" y="405"/>
                    <a:pt x="96" y="429"/>
                  </a:cubicBezTo>
                  <a:lnTo>
                    <a:pt x="144" y="464"/>
                  </a:lnTo>
                  <a:cubicBezTo>
                    <a:pt x="191" y="488"/>
                    <a:pt x="239" y="488"/>
                    <a:pt x="275" y="488"/>
                  </a:cubicBezTo>
                  <a:cubicBezTo>
                    <a:pt x="310" y="488"/>
                    <a:pt x="346" y="476"/>
                    <a:pt x="370" y="453"/>
                  </a:cubicBezTo>
                  <a:cubicBezTo>
                    <a:pt x="394" y="441"/>
                    <a:pt x="417" y="429"/>
                    <a:pt x="441" y="405"/>
                  </a:cubicBezTo>
                  <a:cubicBezTo>
                    <a:pt x="465" y="381"/>
                    <a:pt x="477" y="345"/>
                    <a:pt x="489" y="310"/>
                  </a:cubicBezTo>
                  <a:cubicBezTo>
                    <a:pt x="501" y="286"/>
                    <a:pt x="501" y="250"/>
                    <a:pt x="501" y="214"/>
                  </a:cubicBezTo>
                  <a:cubicBezTo>
                    <a:pt x="501" y="191"/>
                    <a:pt x="489" y="179"/>
                    <a:pt x="477" y="155"/>
                  </a:cubicBezTo>
                  <a:cubicBezTo>
                    <a:pt x="465" y="119"/>
                    <a:pt x="441" y="83"/>
                    <a:pt x="405" y="48"/>
                  </a:cubicBezTo>
                  <a:lnTo>
                    <a:pt x="358" y="24"/>
                  </a:lnTo>
                  <a:cubicBezTo>
                    <a:pt x="310" y="0"/>
                    <a:pt x="263" y="0"/>
                    <a:pt x="2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6"/>
            <p:cNvSpPr/>
            <p:nvPr/>
          </p:nvSpPr>
          <p:spPr>
            <a:xfrm>
              <a:off x="7475738" y="3626134"/>
              <a:ext cx="17104" cy="17365"/>
            </a:xfrm>
            <a:custGeom>
              <a:avLst/>
              <a:gdLst/>
              <a:ahLst/>
              <a:cxnLst/>
              <a:rect l="l" t="t" r="r" b="b"/>
              <a:pathLst>
                <a:path w="525" h="533" extrusionOk="0">
                  <a:moveTo>
                    <a:pt x="250" y="1"/>
                  </a:moveTo>
                  <a:cubicBezTo>
                    <a:pt x="227" y="1"/>
                    <a:pt x="203" y="1"/>
                    <a:pt x="191" y="13"/>
                  </a:cubicBezTo>
                  <a:cubicBezTo>
                    <a:pt x="155" y="25"/>
                    <a:pt x="119" y="37"/>
                    <a:pt x="96" y="60"/>
                  </a:cubicBezTo>
                  <a:lnTo>
                    <a:pt x="48" y="108"/>
                  </a:lnTo>
                  <a:cubicBezTo>
                    <a:pt x="24" y="144"/>
                    <a:pt x="12" y="191"/>
                    <a:pt x="0" y="239"/>
                  </a:cubicBezTo>
                  <a:cubicBezTo>
                    <a:pt x="0" y="239"/>
                    <a:pt x="0" y="251"/>
                    <a:pt x="0" y="251"/>
                  </a:cubicBezTo>
                  <a:cubicBezTo>
                    <a:pt x="0" y="299"/>
                    <a:pt x="12" y="346"/>
                    <a:pt x="36" y="382"/>
                  </a:cubicBezTo>
                  <a:lnTo>
                    <a:pt x="72" y="441"/>
                  </a:lnTo>
                  <a:cubicBezTo>
                    <a:pt x="96" y="477"/>
                    <a:pt x="131" y="501"/>
                    <a:pt x="179" y="513"/>
                  </a:cubicBezTo>
                  <a:cubicBezTo>
                    <a:pt x="193" y="527"/>
                    <a:pt x="211" y="533"/>
                    <a:pt x="231" y="533"/>
                  </a:cubicBezTo>
                  <a:cubicBezTo>
                    <a:pt x="245" y="533"/>
                    <a:pt x="259" y="530"/>
                    <a:pt x="274" y="525"/>
                  </a:cubicBezTo>
                  <a:cubicBezTo>
                    <a:pt x="346" y="525"/>
                    <a:pt x="405" y="501"/>
                    <a:pt x="453" y="453"/>
                  </a:cubicBezTo>
                  <a:cubicBezTo>
                    <a:pt x="477" y="430"/>
                    <a:pt x="500" y="394"/>
                    <a:pt x="512" y="358"/>
                  </a:cubicBezTo>
                  <a:cubicBezTo>
                    <a:pt x="524" y="322"/>
                    <a:pt x="524" y="275"/>
                    <a:pt x="512" y="227"/>
                  </a:cubicBezTo>
                  <a:lnTo>
                    <a:pt x="512" y="215"/>
                  </a:lnTo>
                  <a:cubicBezTo>
                    <a:pt x="512" y="179"/>
                    <a:pt x="500" y="144"/>
                    <a:pt x="477" y="120"/>
                  </a:cubicBezTo>
                  <a:cubicBezTo>
                    <a:pt x="465" y="96"/>
                    <a:pt x="441" y="72"/>
                    <a:pt x="417" y="49"/>
                  </a:cubicBezTo>
                  <a:lnTo>
                    <a:pt x="357" y="13"/>
                  </a:lnTo>
                  <a:cubicBezTo>
                    <a:pt x="322" y="1"/>
                    <a:pt x="286" y="1"/>
                    <a:pt x="2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6"/>
            <p:cNvSpPr/>
            <p:nvPr/>
          </p:nvSpPr>
          <p:spPr>
            <a:xfrm>
              <a:off x="7222982" y="2883082"/>
              <a:ext cx="305535" cy="333456"/>
            </a:xfrm>
            <a:custGeom>
              <a:avLst/>
              <a:gdLst/>
              <a:ahLst/>
              <a:cxnLst/>
              <a:rect l="l" t="t" r="r" b="b"/>
              <a:pathLst>
                <a:path w="9378" h="10235" extrusionOk="0">
                  <a:moveTo>
                    <a:pt x="5977" y="1"/>
                  </a:moveTo>
                  <a:cubicBezTo>
                    <a:pt x="3513" y="1"/>
                    <a:pt x="1" y="3223"/>
                    <a:pt x="936" y="8139"/>
                  </a:cubicBezTo>
                  <a:cubicBezTo>
                    <a:pt x="936" y="8139"/>
                    <a:pt x="1269" y="7079"/>
                    <a:pt x="1488" y="7079"/>
                  </a:cubicBezTo>
                  <a:cubicBezTo>
                    <a:pt x="1559" y="7079"/>
                    <a:pt x="1618" y="7191"/>
                    <a:pt x="1650" y="7485"/>
                  </a:cubicBezTo>
                  <a:cubicBezTo>
                    <a:pt x="1781" y="8699"/>
                    <a:pt x="2019" y="10235"/>
                    <a:pt x="2150" y="10235"/>
                  </a:cubicBezTo>
                  <a:cubicBezTo>
                    <a:pt x="2293" y="10235"/>
                    <a:pt x="2472" y="9759"/>
                    <a:pt x="2472" y="9759"/>
                  </a:cubicBezTo>
                  <a:cubicBezTo>
                    <a:pt x="2472" y="9759"/>
                    <a:pt x="2889" y="5675"/>
                    <a:pt x="3877" y="5389"/>
                  </a:cubicBezTo>
                  <a:cubicBezTo>
                    <a:pt x="3924" y="5376"/>
                    <a:pt x="3974" y="5370"/>
                    <a:pt x="4026" y="5370"/>
                  </a:cubicBezTo>
                  <a:cubicBezTo>
                    <a:pt x="5050" y="5370"/>
                    <a:pt x="6949" y="7818"/>
                    <a:pt x="6949" y="7818"/>
                  </a:cubicBezTo>
                  <a:cubicBezTo>
                    <a:pt x="6949" y="7818"/>
                    <a:pt x="9378" y="377"/>
                    <a:pt x="6294" y="19"/>
                  </a:cubicBezTo>
                  <a:cubicBezTo>
                    <a:pt x="6190" y="7"/>
                    <a:pt x="6085" y="1"/>
                    <a:pt x="59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6"/>
            <p:cNvSpPr/>
            <p:nvPr/>
          </p:nvSpPr>
          <p:spPr>
            <a:xfrm>
              <a:off x="7261231" y="2793845"/>
              <a:ext cx="157883" cy="372292"/>
            </a:xfrm>
            <a:custGeom>
              <a:avLst/>
              <a:gdLst/>
              <a:ahLst/>
              <a:cxnLst/>
              <a:rect l="l" t="t" r="r" b="b"/>
              <a:pathLst>
                <a:path w="4846" h="11427" extrusionOk="0">
                  <a:moveTo>
                    <a:pt x="2099" y="1"/>
                  </a:moveTo>
                  <a:cubicBezTo>
                    <a:pt x="1192" y="1"/>
                    <a:pt x="0" y="5175"/>
                    <a:pt x="0" y="5175"/>
                  </a:cubicBezTo>
                  <a:cubicBezTo>
                    <a:pt x="786" y="5806"/>
                    <a:pt x="1143" y="6830"/>
                    <a:pt x="929" y="7807"/>
                  </a:cubicBezTo>
                  <a:cubicBezTo>
                    <a:pt x="643" y="9259"/>
                    <a:pt x="1143" y="11426"/>
                    <a:pt x="1143" y="11426"/>
                  </a:cubicBezTo>
                  <a:cubicBezTo>
                    <a:pt x="1143" y="11426"/>
                    <a:pt x="1441" y="7426"/>
                    <a:pt x="3060" y="5854"/>
                  </a:cubicBezTo>
                  <a:cubicBezTo>
                    <a:pt x="4667" y="4282"/>
                    <a:pt x="4846" y="3520"/>
                    <a:pt x="4846" y="3520"/>
                  </a:cubicBezTo>
                  <a:cubicBezTo>
                    <a:pt x="4846" y="3520"/>
                    <a:pt x="3405" y="2592"/>
                    <a:pt x="2500" y="425"/>
                  </a:cubicBezTo>
                  <a:cubicBezTo>
                    <a:pt x="2378" y="129"/>
                    <a:pt x="2242" y="1"/>
                    <a:pt x="2099"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6"/>
            <p:cNvSpPr/>
            <p:nvPr/>
          </p:nvSpPr>
          <p:spPr>
            <a:xfrm>
              <a:off x="7261231" y="2793845"/>
              <a:ext cx="122990" cy="226431"/>
            </a:xfrm>
            <a:custGeom>
              <a:avLst/>
              <a:gdLst/>
              <a:ahLst/>
              <a:cxnLst/>
              <a:rect l="l" t="t" r="r" b="b"/>
              <a:pathLst>
                <a:path w="3775" h="6950" extrusionOk="0">
                  <a:moveTo>
                    <a:pt x="2099" y="1"/>
                  </a:moveTo>
                  <a:cubicBezTo>
                    <a:pt x="1192" y="1"/>
                    <a:pt x="0" y="5175"/>
                    <a:pt x="0" y="5175"/>
                  </a:cubicBezTo>
                  <a:cubicBezTo>
                    <a:pt x="548" y="5616"/>
                    <a:pt x="893" y="6247"/>
                    <a:pt x="976" y="6949"/>
                  </a:cubicBezTo>
                  <a:cubicBezTo>
                    <a:pt x="3774" y="5056"/>
                    <a:pt x="2774" y="1020"/>
                    <a:pt x="2774" y="1020"/>
                  </a:cubicBezTo>
                  <a:cubicBezTo>
                    <a:pt x="2679" y="830"/>
                    <a:pt x="2584" y="639"/>
                    <a:pt x="2500" y="425"/>
                  </a:cubicBezTo>
                  <a:cubicBezTo>
                    <a:pt x="2378" y="129"/>
                    <a:pt x="2242" y="1"/>
                    <a:pt x="2099"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6"/>
            <p:cNvSpPr/>
            <p:nvPr/>
          </p:nvSpPr>
          <p:spPr>
            <a:xfrm>
              <a:off x="6910540" y="2472867"/>
              <a:ext cx="503556" cy="550732"/>
            </a:xfrm>
            <a:custGeom>
              <a:avLst/>
              <a:gdLst/>
              <a:ahLst/>
              <a:cxnLst/>
              <a:rect l="l" t="t" r="r" b="b"/>
              <a:pathLst>
                <a:path w="15456" h="16904" extrusionOk="0">
                  <a:moveTo>
                    <a:pt x="8285" y="0"/>
                  </a:moveTo>
                  <a:cubicBezTo>
                    <a:pt x="6597" y="0"/>
                    <a:pt x="4850" y="584"/>
                    <a:pt x="3466" y="1883"/>
                  </a:cubicBezTo>
                  <a:cubicBezTo>
                    <a:pt x="1" y="5121"/>
                    <a:pt x="608" y="9027"/>
                    <a:pt x="1192" y="10086"/>
                  </a:cubicBezTo>
                  <a:cubicBezTo>
                    <a:pt x="1192" y="10086"/>
                    <a:pt x="3139" y="16903"/>
                    <a:pt x="8003" y="16903"/>
                  </a:cubicBezTo>
                  <a:cubicBezTo>
                    <a:pt x="8518" y="16903"/>
                    <a:pt x="9064" y="16827"/>
                    <a:pt x="9645" y="16658"/>
                  </a:cubicBezTo>
                  <a:cubicBezTo>
                    <a:pt x="13955" y="15420"/>
                    <a:pt x="13586" y="9550"/>
                    <a:pt x="13586" y="9550"/>
                  </a:cubicBezTo>
                  <a:cubicBezTo>
                    <a:pt x="13586" y="9550"/>
                    <a:pt x="15455" y="7169"/>
                    <a:pt x="14062" y="3514"/>
                  </a:cubicBezTo>
                  <a:cubicBezTo>
                    <a:pt x="13226" y="1319"/>
                    <a:pt x="10822" y="0"/>
                    <a:pt x="8285"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6"/>
            <p:cNvSpPr/>
            <p:nvPr/>
          </p:nvSpPr>
          <p:spPr>
            <a:xfrm>
              <a:off x="7055619" y="2832843"/>
              <a:ext cx="44276" cy="90084"/>
            </a:xfrm>
            <a:custGeom>
              <a:avLst/>
              <a:gdLst/>
              <a:ahLst/>
              <a:cxnLst/>
              <a:rect l="l" t="t" r="r" b="b"/>
              <a:pathLst>
                <a:path w="1359" h="2765" extrusionOk="0">
                  <a:moveTo>
                    <a:pt x="183" y="0"/>
                  </a:moveTo>
                  <a:cubicBezTo>
                    <a:pt x="138" y="0"/>
                    <a:pt x="95" y="52"/>
                    <a:pt x="120" y="109"/>
                  </a:cubicBezTo>
                  <a:cubicBezTo>
                    <a:pt x="418" y="668"/>
                    <a:pt x="322" y="1299"/>
                    <a:pt x="168" y="1895"/>
                  </a:cubicBezTo>
                  <a:cubicBezTo>
                    <a:pt x="96" y="2192"/>
                    <a:pt x="1" y="2621"/>
                    <a:pt x="406" y="2740"/>
                  </a:cubicBezTo>
                  <a:cubicBezTo>
                    <a:pt x="494" y="2755"/>
                    <a:pt x="587" y="2765"/>
                    <a:pt x="679" y="2765"/>
                  </a:cubicBezTo>
                  <a:cubicBezTo>
                    <a:pt x="735" y="2765"/>
                    <a:pt x="792" y="2761"/>
                    <a:pt x="846" y="2752"/>
                  </a:cubicBezTo>
                  <a:cubicBezTo>
                    <a:pt x="1013" y="2752"/>
                    <a:pt x="1180" y="2681"/>
                    <a:pt x="1311" y="2562"/>
                  </a:cubicBezTo>
                  <a:cubicBezTo>
                    <a:pt x="1358" y="2502"/>
                    <a:pt x="1334" y="2407"/>
                    <a:pt x="1251" y="2395"/>
                  </a:cubicBezTo>
                  <a:cubicBezTo>
                    <a:pt x="1168" y="2374"/>
                    <a:pt x="1081" y="2361"/>
                    <a:pt x="992" y="2361"/>
                  </a:cubicBezTo>
                  <a:cubicBezTo>
                    <a:pt x="928" y="2361"/>
                    <a:pt x="863" y="2368"/>
                    <a:pt x="799" y="2383"/>
                  </a:cubicBezTo>
                  <a:cubicBezTo>
                    <a:pt x="760" y="2383"/>
                    <a:pt x="678" y="2396"/>
                    <a:pt x="605" y="2396"/>
                  </a:cubicBezTo>
                  <a:cubicBezTo>
                    <a:pt x="540" y="2396"/>
                    <a:pt x="482" y="2386"/>
                    <a:pt x="465" y="2347"/>
                  </a:cubicBezTo>
                  <a:cubicBezTo>
                    <a:pt x="418" y="2276"/>
                    <a:pt x="477" y="2097"/>
                    <a:pt x="489" y="2014"/>
                  </a:cubicBezTo>
                  <a:cubicBezTo>
                    <a:pt x="525" y="1871"/>
                    <a:pt x="549" y="1716"/>
                    <a:pt x="560" y="1573"/>
                  </a:cubicBezTo>
                  <a:cubicBezTo>
                    <a:pt x="596" y="1038"/>
                    <a:pt x="560" y="490"/>
                    <a:pt x="239" y="37"/>
                  </a:cubicBezTo>
                  <a:cubicBezTo>
                    <a:pt x="224" y="11"/>
                    <a:pt x="203" y="0"/>
                    <a:pt x="183"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6"/>
            <p:cNvSpPr/>
            <p:nvPr/>
          </p:nvSpPr>
          <p:spPr>
            <a:xfrm>
              <a:off x="7124689" y="2930355"/>
              <a:ext cx="76172" cy="37565"/>
            </a:xfrm>
            <a:custGeom>
              <a:avLst/>
              <a:gdLst/>
              <a:ahLst/>
              <a:cxnLst/>
              <a:rect l="l" t="t" r="r" b="b"/>
              <a:pathLst>
                <a:path w="2338" h="1153" extrusionOk="0">
                  <a:moveTo>
                    <a:pt x="2256" y="0"/>
                  </a:moveTo>
                  <a:cubicBezTo>
                    <a:pt x="2247" y="0"/>
                    <a:pt x="2237" y="3"/>
                    <a:pt x="2227" y="9"/>
                  </a:cubicBezTo>
                  <a:cubicBezTo>
                    <a:pt x="1869" y="176"/>
                    <a:pt x="1524" y="378"/>
                    <a:pt x="1167" y="557"/>
                  </a:cubicBezTo>
                  <a:cubicBezTo>
                    <a:pt x="1000" y="628"/>
                    <a:pt x="822" y="712"/>
                    <a:pt x="643" y="771"/>
                  </a:cubicBezTo>
                  <a:cubicBezTo>
                    <a:pt x="464" y="842"/>
                    <a:pt x="262" y="890"/>
                    <a:pt x="83" y="973"/>
                  </a:cubicBezTo>
                  <a:cubicBezTo>
                    <a:pt x="0" y="1009"/>
                    <a:pt x="24" y="1152"/>
                    <a:pt x="119" y="1152"/>
                  </a:cubicBezTo>
                  <a:cubicBezTo>
                    <a:pt x="310" y="1116"/>
                    <a:pt x="512" y="1069"/>
                    <a:pt x="691" y="985"/>
                  </a:cubicBezTo>
                  <a:cubicBezTo>
                    <a:pt x="881" y="914"/>
                    <a:pt x="1072" y="842"/>
                    <a:pt x="1262" y="759"/>
                  </a:cubicBezTo>
                  <a:cubicBezTo>
                    <a:pt x="1643" y="592"/>
                    <a:pt x="1988" y="378"/>
                    <a:pt x="2298" y="104"/>
                  </a:cubicBezTo>
                  <a:cubicBezTo>
                    <a:pt x="2338" y="65"/>
                    <a:pt x="2303" y="0"/>
                    <a:pt x="2256"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6"/>
            <p:cNvSpPr/>
            <p:nvPr/>
          </p:nvSpPr>
          <p:spPr>
            <a:xfrm>
              <a:off x="7145247" y="2784299"/>
              <a:ext cx="24468" cy="47599"/>
            </a:xfrm>
            <a:custGeom>
              <a:avLst/>
              <a:gdLst/>
              <a:ahLst/>
              <a:cxnLst/>
              <a:rect l="l" t="t" r="r" b="b"/>
              <a:pathLst>
                <a:path w="751" h="1461" extrusionOk="0">
                  <a:moveTo>
                    <a:pt x="203" y="0"/>
                  </a:moveTo>
                  <a:cubicBezTo>
                    <a:pt x="195" y="0"/>
                    <a:pt x="187" y="1"/>
                    <a:pt x="179" y="3"/>
                  </a:cubicBezTo>
                  <a:cubicBezTo>
                    <a:pt x="36" y="51"/>
                    <a:pt x="0" y="408"/>
                    <a:pt x="107" y="801"/>
                  </a:cubicBezTo>
                  <a:cubicBezTo>
                    <a:pt x="207" y="1177"/>
                    <a:pt x="399" y="1461"/>
                    <a:pt x="540" y="1461"/>
                  </a:cubicBezTo>
                  <a:cubicBezTo>
                    <a:pt x="551" y="1461"/>
                    <a:pt x="562" y="1459"/>
                    <a:pt x="572" y="1456"/>
                  </a:cubicBezTo>
                  <a:cubicBezTo>
                    <a:pt x="715" y="1420"/>
                    <a:pt x="750" y="1063"/>
                    <a:pt x="643" y="658"/>
                  </a:cubicBezTo>
                  <a:cubicBezTo>
                    <a:pt x="542" y="287"/>
                    <a:pt x="345" y="0"/>
                    <a:pt x="203"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6"/>
            <p:cNvSpPr/>
            <p:nvPr/>
          </p:nvSpPr>
          <p:spPr>
            <a:xfrm>
              <a:off x="7008704" y="2835873"/>
              <a:ext cx="22513" cy="44472"/>
            </a:xfrm>
            <a:custGeom>
              <a:avLst/>
              <a:gdLst/>
              <a:ahLst/>
              <a:cxnLst/>
              <a:rect l="l" t="t" r="r" b="b"/>
              <a:pathLst>
                <a:path w="691" h="1365" extrusionOk="0">
                  <a:moveTo>
                    <a:pt x="191" y="1"/>
                  </a:moveTo>
                  <a:cubicBezTo>
                    <a:pt x="182" y="1"/>
                    <a:pt x="175" y="2"/>
                    <a:pt x="167" y="4"/>
                  </a:cubicBezTo>
                  <a:cubicBezTo>
                    <a:pt x="24" y="40"/>
                    <a:pt x="0" y="373"/>
                    <a:pt x="95" y="742"/>
                  </a:cubicBezTo>
                  <a:cubicBezTo>
                    <a:pt x="196" y="1101"/>
                    <a:pt x="371" y="1364"/>
                    <a:pt x="500" y="1364"/>
                  </a:cubicBezTo>
                  <a:cubicBezTo>
                    <a:pt x="508" y="1364"/>
                    <a:pt x="516" y="1363"/>
                    <a:pt x="524" y="1361"/>
                  </a:cubicBezTo>
                  <a:cubicBezTo>
                    <a:pt x="667" y="1326"/>
                    <a:pt x="691" y="992"/>
                    <a:pt x="595" y="611"/>
                  </a:cubicBezTo>
                  <a:cubicBezTo>
                    <a:pt x="495" y="264"/>
                    <a:pt x="320" y="1"/>
                    <a:pt x="191"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6"/>
            <p:cNvSpPr/>
            <p:nvPr/>
          </p:nvSpPr>
          <p:spPr>
            <a:xfrm>
              <a:off x="7109148" y="2727056"/>
              <a:ext cx="84675" cy="37793"/>
            </a:xfrm>
            <a:custGeom>
              <a:avLst/>
              <a:gdLst/>
              <a:ahLst/>
              <a:cxnLst/>
              <a:rect l="l" t="t" r="r" b="b"/>
              <a:pathLst>
                <a:path w="2599" h="1160" extrusionOk="0">
                  <a:moveTo>
                    <a:pt x="986" y="726"/>
                  </a:moveTo>
                  <a:cubicBezTo>
                    <a:pt x="980" y="729"/>
                    <a:pt x="977" y="730"/>
                    <a:pt x="976" y="730"/>
                  </a:cubicBezTo>
                  <a:cubicBezTo>
                    <a:pt x="975" y="730"/>
                    <a:pt x="979" y="728"/>
                    <a:pt x="986" y="726"/>
                  </a:cubicBezTo>
                  <a:close/>
                  <a:moveTo>
                    <a:pt x="1623" y="0"/>
                  </a:moveTo>
                  <a:cubicBezTo>
                    <a:pt x="1442" y="0"/>
                    <a:pt x="1260" y="28"/>
                    <a:pt x="1084" y="82"/>
                  </a:cubicBezTo>
                  <a:cubicBezTo>
                    <a:pt x="894" y="129"/>
                    <a:pt x="715" y="201"/>
                    <a:pt x="549" y="308"/>
                  </a:cubicBezTo>
                  <a:cubicBezTo>
                    <a:pt x="334" y="415"/>
                    <a:pt x="156" y="594"/>
                    <a:pt x="49" y="808"/>
                  </a:cubicBezTo>
                  <a:cubicBezTo>
                    <a:pt x="1" y="915"/>
                    <a:pt x="37" y="1034"/>
                    <a:pt x="132" y="1106"/>
                  </a:cubicBezTo>
                  <a:cubicBezTo>
                    <a:pt x="174" y="1141"/>
                    <a:pt x="224" y="1159"/>
                    <a:pt x="276" y="1159"/>
                  </a:cubicBezTo>
                  <a:cubicBezTo>
                    <a:pt x="328" y="1159"/>
                    <a:pt x="382" y="1141"/>
                    <a:pt x="430" y="1106"/>
                  </a:cubicBezTo>
                  <a:cubicBezTo>
                    <a:pt x="501" y="1058"/>
                    <a:pt x="560" y="998"/>
                    <a:pt x="632" y="939"/>
                  </a:cubicBezTo>
                  <a:lnTo>
                    <a:pt x="668" y="915"/>
                  </a:lnTo>
                  <a:lnTo>
                    <a:pt x="715" y="891"/>
                  </a:lnTo>
                  <a:lnTo>
                    <a:pt x="822" y="820"/>
                  </a:lnTo>
                  <a:cubicBezTo>
                    <a:pt x="858" y="796"/>
                    <a:pt x="894" y="772"/>
                    <a:pt x="930" y="760"/>
                  </a:cubicBezTo>
                  <a:cubicBezTo>
                    <a:pt x="964" y="738"/>
                    <a:pt x="965" y="737"/>
                    <a:pt x="986" y="726"/>
                  </a:cubicBezTo>
                  <a:lnTo>
                    <a:pt x="986" y="726"/>
                  </a:lnTo>
                  <a:cubicBezTo>
                    <a:pt x="990" y="725"/>
                    <a:pt x="995" y="725"/>
                    <a:pt x="1001" y="725"/>
                  </a:cubicBezTo>
                  <a:cubicBezTo>
                    <a:pt x="1084" y="689"/>
                    <a:pt x="1168" y="665"/>
                    <a:pt x="1251" y="641"/>
                  </a:cubicBezTo>
                  <a:lnTo>
                    <a:pt x="1370" y="617"/>
                  </a:lnTo>
                  <a:lnTo>
                    <a:pt x="1382" y="617"/>
                  </a:lnTo>
                  <a:cubicBezTo>
                    <a:pt x="1406" y="605"/>
                    <a:pt x="1418" y="605"/>
                    <a:pt x="1442" y="605"/>
                  </a:cubicBezTo>
                  <a:cubicBezTo>
                    <a:pt x="1525" y="594"/>
                    <a:pt x="1608" y="594"/>
                    <a:pt x="1692" y="594"/>
                  </a:cubicBezTo>
                  <a:lnTo>
                    <a:pt x="1775" y="594"/>
                  </a:lnTo>
                  <a:cubicBezTo>
                    <a:pt x="1823" y="594"/>
                    <a:pt x="1858" y="594"/>
                    <a:pt x="1894" y="605"/>
                  </a:cubicBezTo>
                  <a:cubicBezTo>
                    <a:pt x="2001" y="629"/>
                    <a:pt x="2108" y="641"/>
                    <a:pt x="2215" y="665"/>
                  </a:cubicBezTo>
                  <a:cubicBezTo>
                    <a:pt x="2226" y="667"/>
                    <a:pt x="2237" y="667"/>
                    <a:pt x="2248" y="667"/>
                  </a:cubicBezTo>
                  <a:cubicBezTo>
                    <a:pt x="2488" y="667"/>
                    <a:pt x="2599" y="291"/>
                    <a:pt x="2382" y="177"/>
                  </a:cubicBezTo>
                  <a:cubicBezTo>
                    <a:pt x="2143" y="57"/>
                    <a:pt x="1884" y="0"/>
                    <a:pt x="1623" y="0"/>
                  </a:cubicBezTo>
                  <a:close/>
                </a:path>
              </a:pathLst>
            </a:custGeom>
            <a:solidFill>
              <a:srgbClr val="4F1C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6"/>
            <p:cNvSpPr/>
            <p:nvPr/>
          </p:nvSpPr>
          <p:spPr>
            <a:xfrm>
              <a:off x="6990068" y="2812709"/>
              <a:ext cx="424" cy="424"/>
            </a:xfrm>
            <a:custGeom>
              <a:avLst/>
              <a:gdLst/>
              <a:ahLst/>
              <a:cxnLst/>
              <a:rect l="l" t="t" r="r" b="b"/>
              <a:pathLst>
                <a:path w="13" h="13" extrusionOk="0">
                  <a:moveTo>
                    <a:pt x="13" y="1"/>
                  </a:moveTo>
                  <a:lnTo>
                    <a:pt x="1" y="12"/>
                  </a:lnTo>
                  <a:cubicBezTo>
                    <a:pt x="13" y="1"/>
                    <a:pt x="13" y="1"/>
                    <a:pt x="13"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6"/>
            <p:cNvSpPr/>
            <p:nvPr/>
          </p:nvSpPr>
          <p:spPr>
            <a:xfrm>
              <a:off x="6976873" y="2783713"/>
              <a:ext cx="58611" cy="31994"/>
            </a:xfrm>
            <a:custGeom>
              <a:avLst/>
              <a:gdLst/>
              <a:ahLst/>
              <a:cxnLst/>
              <a:rect l="l" t="t" r="r" b="b"/>
              <a:pathLst>
                <a:path w="1799" h="982" extrusionOk="0">
                  <a:moveTo>
                    <a:pt x="1282" y="1"/>
                  </a:moveTo>
                  <a:cubicBezTo>
                    <a:pt x="1254" y="1"/>
                    <a:pt x="1227" y="4"/>
                    <a:pt x="1203" y="9"/>
                  </a:cubicBezTo>
                  <a:cubicBezTo>
                    <a:pt x="1084" y="9"/>
                    <a:pt x="977" y="33"/>
                    <a:pt x="858" y="69"/>
                  </a:cubicBezTo>
                  <a:cubicBezTo>
                    <a:pt x="656" y="117"/>
                    <a:pt x="465" y="224"/>
                    <a:pt x="299" y="367"/>
                  </a:cubicBezTo>
                  <a:cubicBezTo>
                    <a:pt x="179" y="450"/>
                    <a:pt x="96" y="557"/>
                    <a:pt x="37" y="688"/>
                  </a:cubicBezTo>
                  <a:cubicBezTo>
                    <a:pt x="1" y="807"/>
                    <a:pt x="25" y="938"/>
                    <a:pt x="156" y="974"/>
                  </a:cubicBezTo>
                  <a:cubicBezTo>
                    <a:pt x="173" y="978"/>
                    <a:pt x="190" y="981"/>
                    <a:pt x="208" y="981"/>
                  </a:cubicBezTo>
                  <a:cubicBezTo>
                    <a:pt x="238" y="981"/>
                    <a:pt x="268" y="973"/>
                    <a:pt x="299" y="950"/>
                  </a:cubicBezTo>
                  <a:lnTo>
                    <a:pt x="406" y="891"/>
                  </a:lnTo>
                  <a:cubicBezTo>
                    <a:pt x="429" y="867"/>
                    <a:pt x="441" y="855"/>
                    <a:pt x="465" y="843"/>
                  </a:cubicBezTo>
                  <a:cubicBezTo>
                    <a:pt x="489" y="819"/>
                    <a:pt x="501" y="807"/>
                    <a:pt x="525" y="783"/>
                  </a:cubicBezTo>
                  <a:cubicBezTo>
                    <a:pt x="537" y="771"/>
                    <a:pt x="537" y="771"/>
                    <a:pt x="549" y="760"/>
                  </a:cubicBezTo>
                  <a:cubicBezTo>
                    <a:pt x="584" y="724"/>
                    <a:pt x="632" y="688"/>
                    <a:pt x="668" y="664"/>
                  </a:cubicBezTo>
                  <a:cubicBezTo>
                    <a:pt x="703" y="641"/>
                    <a:pt x="739" y="629"/>
                    <a:pt x="775" y="605"/>
                  </a:cubicBezTo>
                  <a:lnTo>
                    <a:pt x="822" y="581"/>
                  </a:lnTo>
                  <a:cubicBezTo>
                    <a:pt x="846" y="569"/>
                    <a:pt x="870" y="557"/>
                    <a:pt x="894" y="545"/>
                  </a:cubicBezTo>
                  <a:cubicBezTo>
                    <a:pt x="941" y="521"/>
                    <a:pt x="989" y="510"/>
                    <a:pt x="1049" y="486"/>
                  </a:cubicBezTo>
                  <a:cubicBezTo>
                    <a:pt x="1072" y="486"/>
                    <a:pt x="1096" y="474"/>
                    <a:pt x="1132" y="474"/>
                  </a:cubicBezTo>
                  <a:lnTo>
                    <a:pt x="1168" y="474"/>
                  </a:lnTo>
                  <a:cubicBezTo>
                    <a:pt x="1215" y="462"/>
                    <a:pt x="1275" y="450"/>
                    <a:pt x="1334" y="450"/>
                  </a:cubicBezTo>
                  <a:lnTo>
                    <a:pt x="1632" y="450"/>
                  </a:lnTo>
                  <a:cubicBezTo>
                    <a:pt x="1715" y="438"/>
                    <a:pt x="1787" y="367"/>
                    <a:pt x="1787" y="283"/>
                  </a:cubicBezTo>
                  <a:cubicBezTo>
                    <a:pt x="1799" y="188"/>
                    <a:pt x="1751" y="117"/>
                    <a:pt x="1680" y="81"/>
                  </a:cubicBezTo>
                  <a:cubicBezTo>
                    <a:pt x="1584" y="33"/>
                    <a:pt x="1477" y="9"/>
                    <a:pt x="1370" y="9"/>
                  </a:cubicBezTo>
                  <a:cubicBezTo>
                    <a:pt x="1340" y="4"/>
                    <a:pt x="1311" y="1"/>
                    <a:pt x="1282" y="1"/>
                  </a:cubicBezTo>
                  <a:close/>
                </a:path>
              </a:pathLst>
            </a:custGeom>
            <a:solidFill>
              <a:srgbClr val="4F1C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6"/>
            <p:cNvSpPr/>
            <p:nvPr/>
          </p:nvSpPr>
          <p:spPr>
            <a:xfrm>
              <a:off x="6927612" y="2515579"/>
              <a:ext cx="369718" cy="261096"/>
            </a:xfrm>
            <a:custGeom>
              <a:avLst/>
              <a:gdLst/>
              <a:ahLst/>
              <a:cxnLst/>
              <a:rect l="l" t="t" r="r" b="b"/>
              <a:pathLst>
                <a:path w="11348" h="8014" extrusionOk="0">
                  <a:moveTo>
                    <a:pt x="8841" y="0"/>
                  </a:moveTo>
                  <a:cubicBezTo>
                    <a:pt x="8523" y="0"/>
                    <a:pt x="8204" y="12"/>
                    <a:pt x="7883" y="36"/>
                  </a:cubicBezTo>
                  <a:cubicBezTo>
                    <a:pt x="7537" y="96"/>
                    <a:pt x="5787" y="441"/>
                    <a:pt x="5478" y="489"/>
                  </a:cubicBezTo>
                  <a:cubicBezTo>
                    <a:pt x="5156" y="524"/>
                    <a:pt x="2227" y="2191"/>
                    <a:pt x="2227" y="2191"/>
                  </a:cubicBezTo>
                  <a:lnTo>
                    <a:pt x="763" y="3489"/>
                  </a:lnTo>
                  <a:cubicBezTo>
                    <a:pt x="1" y="5299"/>
                    <a:pt x="84" y="7001"/>
                    <a:pt x="346" y="8013"/>
                  </a:cubicBezTo>
                  <a:cubicBezTo>
                    <a:pt x="334" y="7966"/>
                    <a:pt x="7918" y="5025"/>
                    <a:pt x="7918" y="4930"/>
                  </a:cubicBezTo>
                  <a:cubicBezTo>
                    <a:pt x="7918" y="4822"/>
                    <a:pt x="7323" y="3251"/>
                    <a:pt x="8133" y="2655"/>
                  </a:cubicBezTo>
                  <a:lnTo>
                    <a:pt x="8133" y="2655"/>
                  </a:lnTo>
                  <a:cubicBezTo>
                    <a:pt x="8133" y="2656"/>
                    <a:pt x="7895" y="5846"/>
                    <a:pt x="11026" y="6573"/>
                  </a:cubicBezTo>
                  <a:cubicBezTo>
                    <a:pt x="11026" y="6573"/>
                    <a:pt x="11347" y="3929"/>
                    <a:pt x="11347" y="3656"/>
                  </a:cubicBezTo>
                  <a:cubicBezTo>
                    <a:pt x="11347" y="3382"/>
                    <a:pt x="10204" y="84"/>
                    <a:pt x="9800" y="36"/>
                  </a:cubicBezTo>
                  <a:cubicBezTo>
                    <a:pt x="9478" y="12"/>
                    <a:pt x="9160" y="0"/>
                    <a:pt x="8841"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6"/>
            <p:cNvSpPr/>
            <p:nvPr/>
          </p:nvSpPr>
          <p:spPr>
            <a:xfrm>
              <a:off x="7390769" y="2518967"/>
              <a:ext cx="270805" cy="376527"/>
            </a:xfrm>
            <a:custGeom>
              <a:avLst/>
              <a:gdLst/>
              <a:ahLst/>
              <a:cxnLst/>
              <a:rect l="l" t="t" r="r" b="b"/>
              <a:pathLst>
                <a:path w="8312" h="11557" extrusionOk="0">
                  <a:moveTo>
                    <a:pt x="1524" y="0"/>
                  </a:moveTo>
                  <a:cubicBezTo>
                    <a:pt x="634" y="0"/>
                    <a:pt x="1" y="694"/>
                    <a:pt x="1" y="694"/>
                  </a:cubicBezTo>
                  <a:cubicBezTo>
                    <a:pt x="1" y="694"/>
                    <a:pt x="1" y="2254"/>
                    <a:pt x="418" y="2301"/>
                  </a:cubicBezTo>
                  <a:cubicBezTo>
                    <a:pt x="846" y="2337"/>
                    <a:pt x="1406" y="3873"/>
                    <a:pt x="1370" y="5373"/>
                  </a:cubicBezTo>
                  <a:cubicBezTo>
                    <a:pt x="1334" y="6909"/>
                    <a:pt x="1156" y="8433"/>
                    <a:pt x="858" y="9945"/>
                  </a:cubicBezTo>
                  <a:cubicBezTo>
                    <a:pt x="752" y="10457"/>
                    <a:pt x="855" y="10597"/>
                    <a:pt x="1019" y="10597"/>
                  </a:cubicBezTo>
                  <a:cubicBezTo>
                    <a:pt x="1218" y="10597"/>
                    <a:pt x="1507" y="10389"/>
                    <a:pt x="1621" y="10389"/>
                  </a:cubicBezTo>
                  <a:cubicBezTo>
                    <a:pt x="1655" y="10389"/>
                    <a:pt x="1673" y="10408"/>
                    <a:pt x="1668" y="10457"/>
                  </a:cubicBezTo>
                  <a:cubicBezTo>
                    <a:pt x="1644" y="10802"/>
                    <a:pt x="2061" y="11195"/>
                    <a:pt x="2418" y="11457"/>
                  </a:cubicBezTo>
                  <a:cubicBezTo>
                    <a:pt x="2511" y="11526"/>
                    <a:pt x="2637" y="11557"/>
                    <a:pt x="2785" y="11557"/>
                  </a:cubicBezTo>
                  <a:cubicBezTo>
                    <a:pt x="3204" y="11557"/>
                    <a:pt x="3797" y="11306"/>
                    <a:pt x="4299" y="10945"/>
                  </a:cubicBezTo>
                  <a:cubicBezTo>
                    <a:pt x="4551" y="10756"/>
                    <a:pt x="4653" y="10678"/>
                    <a:pt x="4707" y="10678"/>
                  </a:cubicBezTo>
                  <a:cubicBezTo>
                    <a:pt x="4795" y="10678"/>
                    <a:pt x="4751" y="10890"/>
                    <a:pt x="5025" y="11172"/>
                  </a:cubicBezTo>
                  <a:cubicBezTo>
                    <a:pt x="5137" y="11283"/>
                    <a:pt x="5249" y="11329"/>
                    <a:pt x="5361" y="11329"/>
                  </a:cubicBezTo>
                  <a:cubicBezTo>
                    <a:pt x="5688" y="11329"/>
                    <a:pt x="6003" y="10932"/>
                    <a:pt x="6252" y="10648"/>
                  </a:cubicBezTo>
                  <a:cubicBezTo>
                    <a:pt x="6310" y="10581"/>
                    <a:pt x="6352" y="10554"/>
                    <a:pt x="6389" y="10554"/>
                  </a:cubicBezTo>
                  <a:cubicBezTo>
                    <a:pt x="6548" y="10554"/>
                    <a:pt x="6578" y="11075"/>
                    <a:pt x="7197" y="11075"/>
                  </a:cubicBezTo>
                  <a:cubicBezTo>
                    <a:pt x="7247" y="11075"/>
                    <a:pt x="7301" y="11072"/>
                    <a:pt x="7359" y="11064"/>
                  </a:cubicBezTo>
                  <a:cubicBezTo>
                    <a:pt x="8311" y="10945"/>
                    <a:pt x="8145" y="9719"/>
                    <a:pt x="7609" y="7814"/>
                  </a:cubicBezTo>
                  <a:cubicBezTo>
                    <a:pt x="6454" y="3730"/>
                    <a:pt x="4466" y="2051"/>
                    <a:pt x="2930" y="623"/>
                  </a:cubicBezTo>
                  <a:cubicBezTo>
                    <a:pt x="2430" y="158"/>
                    <a:pt x="1948" y="0"/>
                    <a:pt x="1524" y="0"/>
                  </a:cubicBezTo>
                  <a:close/>
                </a:path>
              </a:pathLst>
            </a:custGeom>
            <a:solidFill>
              <a:srgbClr val="4F1C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6"/>
            <p:cNvSpPr/>
            <p:nvPr/>
          </p:nvSpPr>
          <p:spPr>
            <a:xfrm>
              <a:off x="7403182" y="2518642"/>
              <a:ext cx="246761" cy="301854"/>
            </a:xfrm>
            <a:custGeom>
              <a:avLst/>
              <a:gdLst/>
              <a:ahLst/>
              <a:cxnLst/>
              <a:rect l="l" t="t" r="r" b="b"/>
              <a:pathLst>
                <a:path w="7574" h="9265" extrusionOk="0">
                  <a:moveTo>
                    <a:pt x="1139" y="0"/>
                  </a:moveTo>
                  <a:cubicBezTo>
                    <a:pt x="668" y="0"/>
                    <a:pt x="270" y="195"/>
                    <a:pt x="1" y="383"/>
                  </a:cubicBezTo>
                  <a:lnTo>
                    <a:pt x="489" y="811"/>
                  </a:lnTo>
                  <a:cubicBezTo>
                    <a:pt x="489" y="811"/>
                    <a:pt x="4775" y="2311"/>
                    <a:pt x="6835" y="7669"/>
                  </a:cubicBezTo>
                  <a:cubicBezTo>
                    <a:pt x="7026" y="8229"/>
                    <a:pt x="7276" y="8753"/>
                    <a:pt x="7573" y="9265"/>
                  </a:cubicBezTo>
                  <a:cubicBezTo>
                    <a:pt x="7502" y="8848"/>
                    <a:pt x="7383" y="8372"/>
                    <a:pt x="7228" y="7824"/>
                  </a:cubicBezTo>
                  <a:cubicBezTo>
                    <a:pt x="6073" y="3728"/>
                    <a:pt x="4085" y="2061"/>
                    <a:pt x="2549" y="621"/>
                  </a:cubicBezTo>
                  <a:cubicBezTo>
                    <a:pt x="2047" y="158"/>
                    <a:pt x="1563" y="0"/>
                    <a:pt x="1139" y="0"/>
                  </a:cubicBezTo>
                  <a:close/>
                </a:path>
              </a:pathLst>
            </a:custGeom>
            <a:solidFill>
              <a:srgbClr val="71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6"/>
            <p:cNvSpPr/>
            <p:nvPr/>
          </p:nvSpPr>
          <p:spPr>
            <a:xfrm>
              <a:off x="7372166" y="2501211"/>
              <a:ext cx="61707" cy="87966"/>
            </a:xfrm>
            <a:custGeom>
              <a:avLst/>
              <a:gdLst/>
              <a:ahLst/>
              <a:cxnLst/>
              <a:rect l="l" t="t" r="r" b="b"/>
              <a:pathLst>
                <a:path w="1894" h="2700" extrusionOk="0">
                  <a:moveTo>
                    <a:pt x="0" y="1"/>
                  </a:moveTo>
                  <a:lnTo>
                    <a:pt x="322" y="2596"/>
                  </a:lnTo>
                  <a:cubicBezTo>
                    <a:pt x="322" y="2596"/>
                    <a:pt x="670" y="2699"/>
                    <a:pt x="1026" y="2699"/>
                  </a:cubicBezTo>
                  <a:cubicBezTo>
                    <a:pt x="1455" y="2699"/>
                    <a:pt x="1894" y="2550"/>
                    <a:pt x="1751" y="1894"/>
                  </a:cubicBezTo>
                  <a:cubicBezTo>
                    <a:pt x="1489" y="703"/>
                    <a:pt x="107" y="334"/>
                    <a:pt x="0" y="1"/>
                  </a:cubicBezTo>
                  <a:close/>
                </a:path>
              </a:pathLst>
            </a:custGeom>
            <a:solidFill>
              <a:srgbClr val="2619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6"/>
            <p:cNvSpPr/>
            <p:nvPr/>
          </p:nvSpPr>
          <p:spPr>
            <a:xfrm>
              <a:off x="6832185" y="2422465"/>
              <a:ext cx="633486" cy="428688"/>
            </a:xfrm>
            <a:custGeom>
              <a:avLst/>
              <a:gdLst/>
              <a:ahLst/>
              <a:cxnLst/>
              <a:rect l="l" t="t" r="r" b="b"/>
              <a:pathLst>
                <a:path w="19444" h="13158" extrusionOk="0">
                  <a:moveTo>
                    <a:pt x="9527" y="0"/>
                  </a:moveTo>
                  <a:cubicBezTo>
                    <a:pt x="6753" y="0"/>
                    <a:pt x="3983" y="1324"/>
                    <a:pt x="2430" y="3037"/>
                  </a:cubicBezTo>
                  <a:cubicBezTo>
                    <a:pt x="1" y="5716"/>
                    <a:pt x="2025" y="10359"/>
                    <a:pt x="2168" y="10550"/>
                  </a:cubicBezTo>
                  <a:cubicBezTo>
                    <a:pt x="2172" y="10555"/>
                    <a:pt x="2181" y="10557"/>
                    <a:pt x="2195" y="10557"/>
                  </a:cubicBezTo>
                  <a:cubicBezTo>
                    <a:pt x="2735" y="10557"/>
                    <a:pt x="10419" y="7145"/>
                    <a:pt x="10419" y="7145"/>
                  </a:cubicBezTo>
                  <a:cubicBezTo>
                    <a:pt x="10002" y="5859"/>
                    <a:pt x="11585" y="4561"/>
                    <a:pt x="11586" y="4561"/>
                  </a:cubicBezTo>
                  <a:lnTo>
                    <a:pt x="11586" y="4561"/>
                  </a:lnTo>
                  <a:cubicBezTo>
                    <a:pt x="10836" y="8157"/>
                    <a:pt x="14003" y="9502"/>
                    <a:pt x="14003" y="9502"/>
                  </a:cubicBezTo>
                  <a:lnTo>
                    <a:pt x="16384" y="13157"/>
                  </a:lnTo>
                  <a:cubicBezTo>
                    <a:pt x="16384" y="13157"/>
                    <a:pt x="19444" y="9323"/>
                    <a:pt x="17551" y="3930"/>
                  </a:cubicBezTo>
                  <a:cubicBezTo>
                    <a:pt x="16686" y="1484"/>
                    <a:pt x="14234" y="1430"/>
                    <a:pt x="14018" y="1430"/>
                  </a:cubicBezTo>
                  <a:cubicBezTo>
                    <a:pt x="14008" y="1430"/>
                    <a:pt x="14003" y="1430"/>
                    <a:pt x="14003" y="1430"/>
                  </a:cubicBezTo>
                  <a:cubicBezTo>
                    <a:pt x="12655" y="421"/>
                    <a:pt x="11090" y="0"/>
                    <a:pt x="9527" y="0"/>
                  </a:cubicBezTo>
                  <a:close/>
                </a:path>
              </a:pathLst>
            </a:custGeom>
            <a:solidFill>
              <a:srgbClr val="4F1C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6"/>
            <p:cNvSpPr/>
            <p:nvPr/>
          </p:nvSpPr>
          <p:spPr>
            <a:xfrm>
              <a:off x="7264620" y="2703272"/>
              <a:ext cx="129310" cy="109208"/>
            </a:xfrm>
            <a:custGeom>
              <a:avLst/>
              <a:gdLst/>
              <a:ahLst/>
              <a:cxnLst/>
              <a:rect l="l" t="t" r="r" b="b"/>
              <a:pathLst>
                <a:path w="3969" h="3352" extrusionOk="0">
                  <a:moveTo>
                    <a:pt x="2183" y="1"/>
                  </a:moveTo>
                  <a:cubicBezTo>
                    <a:pt x="820" y="1"/>
                    <a:pt x="1" y="1607"/>
                    <a:pt x="884" y="2717"/>
                  </a:cubicBezTo>
                  <a:cubicBezTo>
                    <a:pt x="1232" y="3153"/>
                    <a:pt x="1710" y="3351"/>
                    <a:pt x="2183" y="3351"/>
                  </a:cubicBezTo>
                  <a:cubicBezTo>
                    <a:pt x="2975" y="3351"/>
                    <a:pt x="3749" y="2796"/>
                    <a:pt x="3861" y="1871"/>
                  </a:cubicBezTo>
                  <a:cubicBezTo>
                    <a:pt x="3968" y="954"/>
                    <a:pt x="3313" y="121"/>
                    <a:pt x="2396" y="14"/>
                  </a:cubicBezTo>
                  <a:cubicBezTo>
                    <a:pt x="2324" y="5"/>
                    <a:pt x="2253" y="1"/>
                    <a:pt x="2183"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6"/>
            <p:cNvSpPr/>
            <p:nvPr/>
          </p:nvSpPr>
          <p:spPr>
            <a:xfrm>
              <a:off x="6868675" y="2422465"/>
              <a:ext cx="532618" cy="245197"/>
            </a:xfrm>
            <a:custGeom>
              <a:avLst/>
              <a:gdLst/>
              <a:ahLst/>
              <a:cxnLst/>
              <a:rect l="l" t="t" r="r" b="b"/>
              <a:pathLst>
                <a:path w="16348" h="7526" extrusionOk="0">
                  <a:moveTo>
                    <a:pt x="8407" y="0"/>
                  </a:moveTo>
                  <a:cubicBezTo>
                    <a:pt x="5633" y="0"/>
                    <a:pt x="2863" y="1324"/>
                    <a:pt x="1310" y="3037"/>
                  </a:cubicBezTo>
                  <a:cubicBezTo>
                    <a:pt x="143" y="4323"/>
                    <a:pt x="0" y="6049"/>
                    <a:pt x="179" y="7526"/>
                  </a:cubicBezTo>
                  <a:lnTo>
                    <a:pt x="226" y="7526"/>
                  </a:lnTo>
                  <a:lnTo>
                    <a:pt x="226" y="7299"/>
                  </a:lnTo>
                  <a:cubicBezTo>
                    <a:pt x="226" y="7299"/>
                    <a:pt x="2095" y="1357"/>
                    <a:pt x="8330" y="1357"/>
                  </a:cubicBezTo>
                  <a:cubicBezTo>
                    <a:pt x="9324" y="1357"/>
                    <a:pt x="10430" y="1508"/>
                    <a:pt x="11656" y="1858"/>
                  </a:cubicBezTo>
                  <a:lnTo>
                    <a:pt x="13061" y="2465"/>
                  </a:lnTo>
                  <a:cubicBezTo>
                    <a:pt x="13061" y="2465"/>
                    <a:pt x="13209" y="2449"/>
                    <a:pt x="13441" y="2449"/>
                  </a:cubicBezTo>
                  <a:cubicBezTo>
                    <a:pt x="14110" y="2449"/>
                    <a:pt x="15478" y="2587"/>
                    <a:pt x="16026" y="3656"/>
                  </a:cubicBezTo>
                  <a:cubicBezTo>
                    <a:pt x="16102" y="3802"/>
                    <a:pt x="16168" y="3867"/>
                    <a:pt x="16224" y="3867"/>
                  </a:cubicBezTo>
                  <a:cubicBezTo>
                    <a:pt x="16273" y="3867"/>
                    <a:pt x="16314" y="3817"/>
                    <a:pt x="16347" y="3728"/>
                  </a:cubicBezTo>
                  <a:cubicBezTo>
                    <a:pt x="15418" y="1483"/>
                    <a:pt x="13118" y="1429"/>
                    <a:pt x="12899" y="1429"/>
                  </a:cubicBezTo>
                  <a:cubicBezTo>
                    <a:pt x="12888" y="1429"/>
                    <a:pt x="12883" y="1430"/>
                    <a:pt x="12883" y="1430"/>
                  </a:cubicBezTo>
                  <a:cubicBezTo>
                    <a:pt x="11535" y="421"/>
                    <a:pt x="9970" y="0"/>
                    <a:pt x="8407" y="0"/>
                  </a:cubicBezTo>
                  <a:close/>
                </a:path>
              </a:pathLst>
            </a:custGeom>
            <a:solidFill>
              <a:srgbClr val="7133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6"/>
            <p:cNvSpPr/>
            <p:nvPr/>
          </p:nvSpPr>
          <p:spPr>
            <a:xfrm>
              <a:off x="7342681" y="3865108"/>
              <a:ext cx="790977" cy="796776"/>
            </a:xfrm>
            <a:custGeom>
              <a:avLst/>
              <a:gdLst/>
              <a:ahLst/>
              <a:cxnLst/>
              <a:rect l="l" t="t" r="r" b="b"/>
              <a:pathLst>
                <a:path w="24278" h="24456" extrusionOk="0">
                  <a:moveTo>
                    <a:pt x="21598" y="0"/>
                  </a:moveTo>
                  <a:cubicBezTo>
                    <a:pt x="21598" y="0"/>
                    <a:pt x="13764" y="6394"/>
                    <a:pt x="5608" y="8227"/>
                  </a:cubicBezTo>
                  <a:cubicBezTo>
                    <a:pt x="5608" y="8227"/>
                    <a:pt x="0" y="17478"/>
                    <a:pt x="1393" y="24456"/>
                  </a:cubicBezTo>
                  <a:lnTo>
                    <a:pt x="21753" y="24456"/>
                  </a:lnTo>
                  <a:cubicBezTo>
                    <a:pt x="21753" y="24456"/>
                    <a:pt x="24277" y="4644"/>
                    <a:pt x="215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6"/>
            <p:cNvSpPr/>
            <p:nvPr/>
          </p:nvSpPr>
          <p:spPr>
            <a:xfrm>
              <a:off x="7342681" y="3865075"/>
              <a:ext cx="732398" cy="796809"/>
            </a:xfrm>
            <a:custGeom>
              <a:avLst/>
              <a:gdLst/>
              <a:ahLst/>
              <a:cxnLst/>
              <a:rect l="l" t="t" r="r" b="b"/>
              <a:pathLst>
                <a:path w="22480" h="24457" extrusionOk="0">
                  <a:moveTo>
                    <a:pt x="21601" y="0"/>
                  </a:moveTo>
                  <a:cubicBezTo>
                    <a:pt x="21600" y="0"/>
                    <a:pt x="21599" y="1"/>
                    <a:pt x="21598" y="1"/>
                  </a:cubicBezTo>
                  <a:cubicBezTo>
                    <a:pt x="17419" y="2966"/>
                    <a:pt x="12752" y="6442"/>
                    <a:pt x="5608" y="8228"/>
                  </a:cubicBezTo>
                  <a:cubicBezTo>
                    <a:pt x="5608" y="8228"/>
                    <a:pt x="0" y="17479"/>
                    <a:pt x="1393" y="24457"/>
                  </a:cubicBezTo>
                  <a:lnTo>
                    <a:pt x="13955" y="24457"/>
                  </a:lnTo>
                  <a:cubicBezTo>
                    <a:pt x="14026" y="24147"/>
                    <a:pt x="13240" y="18622"/>
                    <a:pt x="14264" y="12693"/>
                  </a:cubicBezTo>
                  <a:cubicBezTo>
                    <a:pt x="15062" y="8074"/>
                    <a:pt x="20455" y="4323"/>
                    <a:pt x="22479" y="2966"/>
                  </a:cubicBezTo>
                  <a:cubicBezTo>
                    <a:pt x="22385" y="1966"/>
                    <a:pt x="21686" y="0"/>
                    <a:pt x="216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6"/>
            <p:cNvSpPr/>
            <p:nvPr/>
          </p:nvSpPr>
          <p:spPr>
            <a:xfrm>
              <a:off x="7124689" y="3919777"/>
              <a:ext cx="673429" cy="733571"/>
            </a:xfrm>
            <a:custGeom>
              <a:avLst/>
              <a:gdLst/>
              <a:ahLst/>
              <a:cxnLst/>
              <a:rect l="l" t="t" r="r" b="b"/>
              <a:pathLst>
                <a:path w="20670" h="22516" extrusionOk="0">
                  <a:moveTo>
                    <a:pt x="3846" y="1"/>
                  </a:moveTo>
                  <a:lnTo>
                    <a:pt x="0" y="21694"/>
                  </a:lnTo>
                  <a:lnTo>
                    <a:pt x="19050" y="22516"/>
                  </a:lnTo>
                  <a:cubicBezTo>
                    <a:pt x="19050" y="22516"/>
                    <a:pt x="18705" y="16967"/>
                    <a:pt x="18633" y="13241"/>
                  </a:cubicBezTo>
                  <a:cubicBezTo>
                    <a:pt x="18562" y="9526"/>
                    <a:pt x="20669" y="1632"/>
                    <a:pt x="20669" y="1632"/>
                  </a:cubicBezTo>
                  <a:lnTo>
                    <a:pt x="38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6"/>
            <p:cNvSpPr/>
            <p:nvPr/>
          </p:nvSpPr>
          <p:spPr>
            <a:xfrm>
              <a:off x="7262372" y="3920559"/>
              <a:ext cx="535355" cy="732789"/>
            </a:xfrm>
            <a:custGeom>
              <a:avLst/>
              <a:gdLst/>
              <a:ahLst/>
              <a:cxnLst/>
              <a:rect l="l" t="t" r="r" b="b"/>
              <a:pathLst>
                <a:path w="16432" h="22492" extrusionOk="0">
                  <a:moveTo>
                    <a:pt x="1" y="1"/>
                  </a:moveTo>
                  <a:lnTo>
                    <a:pt x="72" y="739"/>
                  </a:lnTo>
                  <a:lnTo>
                    <a:pt x="14372" y="2263"/>
                  </a:lnTo>
                  <a:cubicBezTo>
                    <a:pt x="14372" y="2263"/>
                    <a:pt x="13122" y="8704"/>
                    <a:pt x="13014" y="12824"/>
                  </a:cubicBezTo>
                  <a:cubicBezTo>
                    <a:pt x="12931" y="15991"/>
                    <a:pt x="13110" y="20491"/>
                    <a:pt x="13205" y="22420"/>
                  </a:cubicBezTo>
                  <a:lnTo>
                    <a:pt x="14824" y="22492"/>
                  </a:lnTo>
                  <a:cubicBezTo>
                    <a:pt x="14824" y="22492"/>
                    <a:pt x="14479" y="16943"/>
                    <a:pt x="14407" y="13217"/>
                  </a:cubicBezTo>
                  <a:cubicBezTo>
                    <a:pt x="14336" y="9478"/>
                    <a:pt x="16431" y="1608"/>
                    <a:pt x="16431" y="1608"/>
                  </a:cubicBezTo>
                  <a:lnTo>
                    <a:pt x="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6"/>
            <p:cNvSpPr/>
            <p:nvPr/>
          </p:nvSpPr>
          <p:spPr>
            <a:xfrm>
              <a:off x="7124298" y="3919777"/>
              <a:ext cx="562103" cy="730867"/>
            </a:xfrm>
            <a:custGeom>
              <a:avLst/>
              <a:gdLst/>
              <a:ahLst/>
              <a:cxnLst/>
              <a:rect l="l" t="t" r="r" b="b"/>
              <a:pathLst>
                <a:path w="17253" h="22433" extrusionOk="0">
                  <a:moveTo>
                    <a:pt x="3858" y="1"/>
                  </a:moveTo>
                  <a:lnTo>
                    <a:pt x="0" y="21694"/>
                  </a:lnTo>
                  <a:lnTo>
                    <a:pt x="17252" y="22432"/>
                  </a:lnTo>
                  <a:lnTo>
                    <a:pt x="17252" y="20039"/>
                  </a:lnTo>
                  <a:cubicBezTo>
                    <a:pt x="17252" y="20039"/>
                    <a:pt x="6584" y="16050"/>
                    <a:pt x="7680" y="12086"/>
                  </a:cubicBezTo>
                  <a:cubicBezTo>
                    <a:pt x="8775" y="8121"/>
                    <a:pt x="7239" y="989"/>
                    <a:pt x="7239" y="989"/>
                  </a:cubicBezTo>
                  <a:lnTo>
                    <a:pt x="7775" y="370"/>
                  </a:lnTo>
                  <a:lnTo>
                    <a:pt x="38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6"/>
            <p:cNvSpPr/>
            <p:nvPr/>
          </p:nvSpPr>
          <p:spPr>
            <a:xfrm>
              <a:off x="7323687" y="4361627"/>
              <a:ext cx="583443" cy="299084"/>
            </a:xfrm>
            <a:custGeom>
              <a:avLst/>
              <a:gdLst/>
              <a:ahLst/>
              <a:cxnLst/>
              <a:rect l="l" t="t" r="r" b="b"/>
              <a:pathLst>
                <a:path w="17908" h="9180" extrusionOk="0">
                  <a:moveTo>
                    <a:pt x="12525" y="0"/>
                  </a:moveTo>
                  <a:lnTo>
                    <a:pt x="12573" y="1691"/>
                  </a:lnTo>
                  <a:cubicBezTo>
                    <a:pt x="12573" y="1691"/>
                    <a:pt x="4905" y="3239"/>
                    <a:pt x="2453" y="4120"/>
                  </a:cubicBezTo>
                  <a:cubicBezTo>
                    <a:pt x="0" y="4989"/>
                    <a:pt x="643" y="9061"/>
                    <a:pt x="643" y="9061"/>
                  </a:cubicBezTo>
                  <a:lnTo>
                    <a:pt x="5263" y="9180"/>
                  </a:lnTo>
                  <a:cubicBezTo>
                    <a:pt x="5477" y="8358"/>
                    <a:pt x="5810" y="7572"/>
                    <a:pt x="6227" y="6834"/>
                  </a:cubicBezTo>
                  <a:cubicBezTo>
                    <a:pt x="6929" y="5608"/>
                    <a:pt x="17133" y="3691"/>
                    <a:pt x="17133" y="3691"/>
                  </a:cubicBezTo>
                  <a:cubicBezTo>
                    <a:pt x="17133" y="3691"/>
                    <a:pt x="17907" y="3239"/>
                    <a:pt x="17907" y="2465"/>
                  </a:cubicBezTo>
                  <a:cubicBezTo>
                    <a:pt x="17907" y="1703"/>
                    <a:pt x="13287" y="393"/>
                    <a:pt x="13287" y="393"/>
                  </a:cubicBezTo>
                  <a:lnTo>
                    <a:pt x="1252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6"/>
            <p:cNvSpPr/>
            <p:nvPr/>
          </p:nvSpPr>
          <p:spPr>
            <a:xfrm>
              <a:off x="7324437" y="4388375"/>
              <a:ext cx="480653" cy="268068"/>
            </a:xfrm>
            <a:custGeom>
              <a:avLst/>
              <a:gdLst/>
              <a:ahLst/>
              <a:cxnLst/>
              <a:rect l="l" t="t" r="r" b="b"/>
              <a:pathLst>
                <a:path w="14753" h="8228" extrusionOk="0">
                  <a:moveTo>
                    <a:pt x="12157" y="1"/>
                  </a:moveTo>
                  <a:lnTo>
                    <a:pt x="12181" y="965"/>
                  </a:lnTo>
                  <a:cubicBezTo>
                    <a:pt x="12181" y="965"/>
                    <a:pt x="4751" y="2465"/>
                    <a:pt x="2370" y="3322"/>
                  </a:cubicBezTo>
                  <a:cubicBezTo>
                    <a:pt x="1" y="4168"/>
                    <a:pt x="620" y="8121"/>
                    <a:pt x="620" y="8121"/>
                  </a:cubicBezTo>
                  <a:lnTo>
                    <a:pt x="5097" y="8228"/>
                  </a:lnTo>
                  <a:cubicBezTo>
                    <a:pt x="5168" y="7978"/>
                    <a:pt x="5240" y="7728"/>
                    <a:pt x="5335" y="7478"/>
                  </a:cubicBezTo>
                  <a:lnTo>
                    <a:pt x="5335" y="7478"/>
                  </a:lnTo>
                  <a:cubicBezTo>
                    <a:pt x="5335" y="7478"/>
                    <a:pt x="5334" y="7478"/>
                    <a:pt x="5333" y="7478"/>
                  </a:cubicBezTo>
                  <a:cubicBezTo>
                    <a:pt x="5241" y="7478"/>
                    <a:pt x="877" y="7466"/>
                    <a:pt x="1501" y="5263"/>
                  </a:cubicBezTo>
                  <a:cubicBezTo>
                    <a:pt x="2144" y="3049"/>
                    <a:pt x="14241" y="1525"/>
                    <a:pt x="14515" y="1072"/>
                  </a:cubicBezTo>
                  <a:cubicBezTo>
                    <a:pt x="14753" y="667"/>
                    <a:pt x="12526" y="96"/>
                    <a:pt x="121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6"/>
            <p:cNvSpPr/>
            <p:nvPr/>
          </p:nvSpPr>
          <p:spPr>
            <a:xfrm>
              <a:off x="5647153" y="3553610"/>
              <a:ext cx="432532" cy="575298"/>
            </a:xfrm>
            <a:custGeom>
              <a:avLst/>
              <a:gdLst/>
              <a:ahLst/>
              <a:cxnLst/>
              <a:rect l="l" t="t" r="r" b="b"/>
              <a:pathLst>
                <a:path w="13276" h="17658" extrusionOk="0">
                  <a:moveTo>
                    <a:pt x="10180" y="0"/>
                  </a:moveTo>
                  <a:cubicBezTo>
                    <a:pt x="10180" y="0"/>
                    <a:pt x="9597" y="1239"/>
                    <a:pt x="9573" y="1322"/>
                  </a:cubicBezTo>
                  <a:cubicBezTo>
                    <a:pt x="9549" y="1417"/>
                    <a:pt x="7918" y="3501"/>
                    <a:pt x="7037" y="5311"/>
                  </a:cubicBezTo>
                  <a:lnTo>
                    <a:pt x="3215" y="13347"/>
                  </a:lnTo>
                  <a:cubicBezTo>
                    <a:pt x="3215" y="13347"/>
                    <a:pt x="1227" y="14407"/>
                    <a:pt x="905" y="14955"/>
                  </a:cubicBezTo>
                  <a:cubicBezTo>
                    <a:pt x="596" y="15514"/>
                    <a:pt x="607" y="16705"/>
                    <a:pt x="607" y="16705"/>
                  </a:cubicBezTo>
                  <a:cubicBezTo>
                    <a:pt x="607" y="16705"/>
                    <a:pt x="0" y="17300"/>
                    <a:pt x="191" y="17598"/>
                  </a:cubicBezTo>
                  <a:cubicBezTo>
                    <a:pt x="217" y="17639"/>
                    <a:pt x="264" y="17658"/>
                    <a:pt x="329" y="17658"/>
                  </a:cubicBezTo>
                  <a:cubicBezTo>
                    <a:pt x="733" y="17658"/>
                    <a:pt x="1829" y="16931"/>
                    <a:pt x="2917" y="16407"/>
                  </a:cubicBezTo>
                  <a:cubicBezTo>
                    <a:pt x="3453" y="16149"/>
                    <a:pt x="3889" y="16027"/>
                    <a:pt x="4264" y="16027"/>
                  </a:cubicBezTo>
                  <a:cubicBezTo>
                    <a:pt x="4772" y="16027"/>
                    <a:pt x="5170" y="16251"/>
                    <a:pt x="5560" y="16669"/>
                  </a:cubicBezTo>
                  <a:cubicBezTo>
                    <a:pt x="5884" y="17009"/>
                    <a:pt x="6101" y="17098"/>
                    <a:pt x="6241" y="17098"/>
                  </a:cubicBezTo>
                  <a:cubicBezTo>
                    <a:pt x="6395" y="17098"/>
                    <a:pt x="6453" y="16991"/>
                    <a:pt x="6453" y="16991"/>
                  </a:cubicBezTo>
                  <a:cubicBezTo>
                    <a:pt x="6334" y="16300"/>
                    <a:pt x="5275" y="14871"/>
                    <a:pt x="5275" y="14871"/>
                  </a:cubicBezTo>
                  <a:lnTo>
                    <a:pt x="8608" y="10299"/>
                  </a:lnTo>
                  <a:cubicBezTo>
                    <a:pt x="9751" y="8597"/>
                    <a:pt x="11883" y="5430"/>
                    <a:pt x="12204" y="4608"/>
                  </a:cubicBezTo>
                  <a:cubicBezTo>
                    <a:pt x="12466" y="4001"/>
                    <a:pt x="12776" y="3406"/>
                    <a:pt x="13121" y="2834"/>
                  </a:cubicBezTo>
                  <a:cubicBezTo>
                    <a:pt x="13276" y="1262"/>
                    <a:pt x="10180" y="0"/>
                    <a:pt x="10180"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6"/>
            <p:cNvSpPr/>
            <p:nvPr/>
          </p:nvSpPr>
          <p:spPr>
            <a:xfrm>
              <a:off x="5959400" y="3553610"/>
              <a:ext cx="120285" cy="124944"/>
            </a:xfrm>
            <a:custGeom>
              <a:avLst/>
              <a:gdLst/>
              <a:ahLst/>
              <a:cxnLst/>
              <a:rect l="l" t="t" r="r" b="b"/>
              <a:pathLst>
                <a:path w="3692" h="3835" extrusionOk="0">
                  <a:moveTo>
                    <a:pt x="596" y="0"/>
                  </a:moveTo>
                  <a:cubicBezTo>
                    <a:pt x="596" y="0"/>
                    <a:pt x="48" y="1132"/>
                    <a:pt x="1" y="1310"/>
                  </a:cubicBezTo>
                  <a:cubicBezTo>
                    <a:pt x="1346" y="1870"/>
                    <a:pt x="2453" y="3144"/>
                    <a:pt x="2989" y="3834"/>
                  </a:cubicBezTo>
                  <a:cubicBezTo>
                    <a:pt x="3263" y="3287"/>
                    <a:pt x="3537" y="2834"/>
                    <a:pt x="3537" y="2834"/>
                  </a:cubicBezTo>
                  <a:cubicBezTo>
                    <a:pt x="3692" y="1262"/>
                    <a:pt x="596" y="0"/>
                    <a:pt x="596"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6"/>
            <p:cNvSpPr/>
            <p:nvPr/>
          </p:nvSpPr>
          <p:spPr>
            <a:xfrm>
              <a:off x="6648727" y="3401169"/>
              <a:ext cx="594911" cy="583899"/>
            </a:xfrm>
            <a:custGeom>
              <a:avLst/>
              <a:gdLst/>
              <a:ahLst/>
              <a:cxnLst/>
              <a:rect l="l" t="t" r="r" b="b"/>
              <a:pathLst>
                <a:path w="18260" h="17922" extrusionOk="0">
                  <a:moveTo>
                    <a:pt x="2953" y="0"/>
                  </a:moveTo>
                  <a:lnTo>
                    <a:pt x="0" y="3727"/>
                  </a:lnTo>
                  <a:lnTo>
                    <a:pt x="1750" y="5584"/>
                  </a:lnTo>
                  <a:lnTo>
                    <a:pt x="3358" y="7287"/>
                  </a:lnTo>
                  <a:lnTo>
                    <a:pt x="10632" y="14955"/>
                  </a:lnTo>
                  <a:cubicBezTo>
                    <a:pt x="10632" y="14955"/>
                    <a:pt x="10609" y="15681"/>
                    <a:pt x="11466" y="16264"/>
                  </a:cubicBezTo>
                  <a:cubicBezTo>
                    <a:pt x="11902" y="16565"/>
                    <a:pt x="12379" y="16638"/>
                    <a:pt x="12739" y="16638"/>
                  </a:cubicBezTo>
                  <a:cubicBezTo>
                    <a:pt x="13077" y="16638"/>
                    <a:pt x="13311" y="16574"/>
                    <a:pt x="13311" y="16574"/>
                  </a:cubicBezTo>
                  <a:cubicBezTo>
                    <a:pt x="13311" y="16574"/>
                    <a:pt x="15148" y="17922"/>
                    <a:pt x="15603" y="17922"/>
                  </a:cubicBezTo>
                  <a:cubicBezTo>
                    <a:pt x="15630" y="17922"/>
                    <a:pt x="15652" y="17917"/>
                    <a:pt x="15669" y="17907"/>
                  </a:cubicBezTo>
                  <a:cubicBezTo>
                    <a:pt x="15966" y="17729"/>
                    <a:pt x="14859" y="16264"/>
                    <a:pt x="14859" y="16264"/>
                  </a:cubicBezTo>
                  <a:lnTo>
                    <a:pt x="14859" y="16264"/>
                  </a:lnTo>
                  <a:cubicBezTo>
                    <a:pt x="14859" y="16264"/>
                    <a:pt x="15481" y="16309"/>
                    <a:pt x="16172" y="16309"/>
                  </a:cubicBezTo>
                  <a:cubicBezTo>
                    <a:pt x="17146" y="16309"/>
                    <a:pt x="18259" y="16220"/>
                    <a:pt x="17967" y="15788"/>
                  </a:cubicBezTo>
                  <a:cubicBezTo>
                    <a:pt x="17467" y="15050"/>
                    <a:pt x="13264" y="14085"/>
                    <a:pt x="13264" y="14085"/>
                  </a:cubicBezTo>
                  <a:lnTo>
                    <a:pt x="6608" y="4906"/>
                  </a:lnTo>
                  <a:lnTo>
                    <a:pt x="4691" y="2346"/>
                  </a:lnTo>
                  <a:lnTo>
                    <a:pt x="2953" y="0"/>
                  </a:lnTo>
                  <a:close/>
                </a:path>
              </a:pathLst>
            </a:custGeom>
            <a:solidFill>
              <a:srgbClr val="DCA5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6"/>
            <p:cNvSpPr/>
            <p:nvPr/>
          </p:nvSpPr>
          <p:spPr>
            <a:xfrm>
              <a:off x="6648727" y="3401169"/>
              <a:ext cx="152865" cy="181959"/>
            </a:xfrm>
            <a:custGeom>
              <a:avLst/>
              <a:gdLst/>
              <a:ahLst/>
              <a:cxnLst/>
              <a:rect l="l" t="t" r="r" b="b"/>
              <a:pathLst>
                <a:path w="4692" h="5585" extrusionOk="0">
                  <a:moveTo>
                    <a:pt x="2953" y="0"/>
                  </a:moveTo>
                  <a:lnTo>
                    <a:pt x="0" y="3727"/>
                  </a:lnTo>
                  <a:lnTo>
                    <a:pt x="1750" y="5584"/>
                  </a:lnTo>
                  <a:cubicBezTo>
                    <a:pt x="2489" y="4798"/>
                    <a:pt x="3822" y="3310"/>
                    <a:pt x="4691" y="2346"/>
                  </a:cubicBezTo>
                  <a:lnTo>
                    <a:pt x="2953" y="0"/>
                  </a:lnTo>
                  <a:close/>
                </a:path>
              </a:pathLst>
            </a:custGeom>
            <a:solidFill>
              <a:srgbClr val="C27C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6"/>
            <p:cNvSpPr/>
            <p:nvPr/>
          </p:nvSpPr>
          <p:spPr>
            <a:xfrm>
              <a:off x="6157225" y="3811937"/>
              <a:ext cx="545454" cy="518771"/>
            </a:xfrm>
            <a:custGeom>
              <a:avLst/>
              <a:gdLst/>
              <a:ahLst/>
              <a:cxnLst/>
              <a:rect l="l" t="t" r="r" b="b"/>
              <a:pathLst>
                <a:path w="16742" h="15923" extrusionOk="0">
                  <a:moveTo>
                    <a:pt x="14157" y="1"/>
                  </a:moveTo>
                  <a:lnTo>
                    <a:pt x="1" y="906"/>
                  </a:lnTo>
                  <a:cubicBezTo>
                    <a:pt x="96" y="2192"/>
                    <a:pt x="239" y="3525"/>
                    <a:pt x="406" y="4823"/>
                  </a:cubicBezTo>
                  <a:lnTo>
                    <a:pt x="418" y="4930"/>
                  </a:lnTo>
                  <a:cubicBezTo>
                    <a:pt x="465" y="5228"/>
                    <a:pt x="501" y="5525"/>
                    <a:pt x="549" y="5823"/>
                  </a:cubicBezTo>
                  <a:cubicBezTo>
                    <a:pt x="549" y="5871"/>
                    <a:pt x="561" y="5906"/>
                    <a:pt x="561" y="5942"/>
                  </a:cubicBezTo>
                  <a:cubicBezTo>
                    <a:pt x="1299" y="11026"/>
                    <a:pt x="2382" y="15455"/>
                    <a:pt x="2382" y="15455"/>
                  </a:cubicBezTo>
                  <a:cubicBezTo>
                    <a:pt x="2382" y="15455"/>
                    <a:pt x="4835" y="15562"/>
                    <a:pt x="6657" y="15693"/>
                  </a:cubicBezTo>
                  <a:lnTo>
                    <a:pt x="6764" y="15705"/>
                  </a:lnTo>
                  <a:cubicBezTo>
                    <a:pt x="7740" y="15765"/>
                    <a:pt x="8514" y="15848"/>
                    <a:pt x="8573" y="15920"/>
                  </a:cubicBezTo>
                  <a:cubicBezTo>
                    <a:pt x="8576" y="15922"/>
                    <a:pt x="8578" y="15923"/>
                    <a:pt x="8580" y="15923"/>
                  </a:cubicBezTo>
                  <a:cubicBezTo>
                    <a:pt x="8736" y="15923"/>
                    <a:pt x="7585" y="8761"/>
                    <a:pt x="7550" y="8550"/>
                  </a:cubicBezTo>
                  <a:lnTo>
                    <a:pt x="7550" y="8550"/>
                  </a:lnTo>
                  <a:cubicBezTo>
                    <a:pt x="8228" y="9455"/>
                    <a:pt x="10395" y="15265"/>
                    <a:pt x="10526" y="15622"/>
                  </a:cubicBezTo>
                  <a:lnTo>
                    <a:pt x="10526" y="15646"/>
                  </a:lnTo>
                  <a:lnTo>
                    <a:pt x="15741" y="15872"/>
                  </a:lnTo>
                  <a:lnTo>
                    <a:pt x="15848" y="15872"/>
                  </a:lnTo>
                  <a:lnTo>
                    <a:pt x="16741" y="15920"/>
                  </a:lnTo>
                  <a:cubicBezTo>
                    <a:pt x="16741" y="15920"/>
                    <a:pt x="16741" y="15491"/>
                    <a:pt x="16134" y="11776"/>
                  </a:cubicBezTo>
                  <a:cubicBezTo>
                    <a:pt x="15836" y="9943"/>
                    <a:pt x="15360" y="7073"/>
                    <a:pt x="14943" y="4632"/>
                  </a:cubicBezTo>
                  <a:cubicBezTo>
                    <a:pt x="14931" y="4597"/>
                    <a:pt x="14931" y="4561"/>
                    <a:pt x="14931" y="4525"/>
                  </a:cubicBezTo>
                  <a:cubicBezTo>
                    <a:pt x="14896" y="4371"/>
                    <a:pt x="14872" y="4204"/>
                    <a:pt x="14848" y="4049"/>
                  </a:cubicBezTo>
                  <a:cubicBezTo>
                    <a:pt x="14836" y="4013"/>
                    <a:pt x="14824" y="3978"/>
                    <a:pt x="14824" y="3942"/>
                  </a:cubicBezTo>
                  <a:cubicBezTo>
                    <a:pt x="14455" y="1727"/>
                    <a:pt x="14157" y="1"/>
                    <a:pt x="141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6"/>
            <p:cNvSpPr/>
            <p:nvPr/>
          </p:nvSpPr>
          <p:spPr>
            <a:xfrm>
              <a:off x="6157225" y="3829400"/>
              <a:ext cx="377863" cy="488016"/>
            </a:xfrm>
            <a:custGeom>
              <a:avLst/>
              <a:gdLst/>
              <a:ahLst/>
              <a:cxnLst/>
              <a:rect l="l" t="t" r="r" b="b"/>
              <a:pathLst>
                <a:path w="11598" h="14979" extrusionOk="0">
                  <a:moveTo>
                    <a:pt x="5716" y="1"/>
                  </a:moveTo>
                  <a:lnTo>
                    <a:pt x="1" y="358"/>
                  </a:lnTo>
                  <a:cubicBezTo>
                    <a:pt x="84" y="1656"/>
                    <a:pt x="239" y="2977"/>
                    <a:pt x="406" y="4287"/>
                  </a:cubicBezTo>
                  <a:lnTo>
                    <a:pt x="418" y="4394"/>
                  </a:lnTo>
                  <a:cubicBezTo>
                    <a:pt x="465" y="4692"/>
                    <a:pt x="501" y="4989"/>
                    <a:pt x="549" y="5287"/>
                  </a:cubicBezTo>
                  <a:cubicBezTo>
                    <a:pt x="549" y="5323"/>
                    <a:pt x="561" y="5359"/>
                    <a:pt x="561" y="5406"/>
                  </a:cubicBezTo>
                  <a:cubicBezTo>
                    <a:pt x="1311" y="10478"/>
                    <a:pt x="2382" y="14907"/>
                    <a:pt x="2382" y="14907"/>
                  </a:cubicBezTo>
                  <a:cubicBezTo>
                    <a:pt x="2382" y="14907"/>
                    <a:pt x="2954" y="14931"/>
                    <a:pt x="3751" y="14979"/>
                  </a:cubicBezTo>
                  <a:cubicBezTo>
                    <a:pt x="2953" y="11773"/>
                    <a:pt x="1934" y="3365"/>
                    <a:pt x="5209" y="3365"/>
                  </a:cubicBezTo>
                  <a:cubicBezTo>
                    <a:pt x="5254" y="3365"/>
                    <a:pt x="5300" y="3367"/>
                    <a:pt x="5347" y="3370"/>
                  </a:cubicBezTo>
                  <a:cubicBezTo>
                    <a:pt x="5527" y="3383"/>
                    <a:pt x="5705" y="3389"/>
                    <a:pt x="5878" y="3389"/>
                  </a:cubicBezTo>
                  <a:cubicBezTo>
                    <a:pt x="9371" y="3389"/>
                    <a:pt x="11473" y="997"/>
                    <a:pt x="11598" y="929"/>
                  </a:cubicBezTo>
                  <a:lnTo>
                    <a:pt x="571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6"/>
            <p:cNvSpPr/>
            <p:nvPr/>
          </p:nvSpPr>
          <p:spPr>
            <a:xfrm>
              <a:off x="6307908" y="3900750"/>
              <a:ext cx="95687" cy="422497"/>
            </a:xfrm>
            <a:custGeom>
              <a:avLst/>
              <a:gdLst/>
              <a:ahLst/>
              <a:cxnLst/>
              <a:rect l="l" t="t" r="r" b="b"/>
              <a:pathLst>
                <a:path w="2937" h="12968" extrusionOk="0">
                  <a:moveTo>
                    <a:pt x="36" y="0"/>
                  </a:moveTo>
                  <a:cubicBezTo>
                    <a:pt x="20" y="0"/>
                    <a:pt x="0" y="11"/>
                    <a:pt x="7" y="25"/>
                  </a:cubicBezTo>
                  <a:cubicBezTo>
                    <a:pt x="234" y="1061"/>
                    <a:pt x="484" y="2097"/>
                    <a:pt x="710" y="3133"/>
                  </a:cubicBezTo>
                  <a:cubicBezTo>
                    <a:pt x="865" y="3847"/>
                    <a:pt x="996" y="4645"/>
                    <a:pt x="1424" y="5240"/>
                  </a:cubicBezTo>
                  <a:cubicBezTo>
                    <a:pt x="1424" y="5550"/>
                    <a:pt x="1460" y="5859"/>
                    <a:pt x="1484" y="6169"/>
                  </a:cubicBezTo>
                  <a:cubicBezTo>
                    <a:pt x="1496" y="6478"/>
                    <a:pt x="1520" y="6788"/>
                    <a:pt x="1543" y="7086"/>
                  </a:cubicBezTo>
                  <a:lnTo>
                    <a:pt x="1674" y="8872"/>
                  </a:lnTo>
                  <a:cubicBezTo>
                    <a:pt x="1758" y="10050"/>
                    <a:pt x="1841" y="11241"/>
                    <a:pt x="1972" y="12420"/>
                  </a:cubicBezTo>
                  <a:cubicBezTo>
                    <a:pt x="1984" y="12598"/>
                    <a:pt x="2008" y="12777"/>
                    <a:pt x="2032" y="12955"/>
                  </a:cubicBezTo>
                  <a:lnTo>
                    <a:pt x="2139" y="12967"/>
                  </a:lnTo>
                  <a:cubicBezTo>
                    <a:pt x="2055" y="12265"/>
                    <a:pt x="1972" y="11551"/>
                    <a:pt x="1912" y="10848"/>
                  </a:cubicBezTo>
                  <a:cubicBezTo>
                    <a:pt x="1817" y="9657"/>
                    <a:pt x="1734" y="8467"/>
                    <a:pt x="1651" y="7276"/>
                  </a:cubicBezTo>
                  <a:cubicBezTo>
                    <a:pt x="1627" y="6931"/>
                    <a:pt x="1603" y="6598"/>
                    <a:pt x="1567" y="6252"/>
                  </a:cubicBezTo>
                  <a:cubicBezTo>
                    <a:pt x="1543" y="5955"/>
                    <a:pt x="1531" y="5645"/>
                    <a:pt x="1496" y="5347"/>
                  </a:cubicBezTo>
                  <a:lnTo>
                    <a:pt x="1496" y="5347"/>
                  </a:lnTo>
                  <a:cubicBezTo>
                    <a:pt x="1567" y="5419"/>
                    <a:pt x="1639" y="5502"/>
                    <a:pt x="1710" y="5574"/>
                  </a:cubicBezTo>
                  <a:cubicBezTo>
                    <a:pt x="1983" y="5836"/>
                    <a:pt x="2347" y="5987"/>
                    <a:pt x="2723" y="5987"/>
                  </a:cubicBezTo>
                  <a:cubicBezTo>
                    <a:pt x="2774" y="5987"/>
                    <a:pt x="2826" y="5984"/>
                    <a:pt x="2877" y="5978"/>
                  </a:cubicBezTo>
                  <a:cubicBezTo>
                    <a:pt x="2936" y="5967"/>
                    <a:pt x="2936" y="5871"/>
                    <a:pt x="2877" y="5859"/>
                  </a:cubicBezTo>
                  <a:cubicBezTo>
                    <a:pt x="2829" y="5871"/>
                    <a:pt x="2794" y="5871"/>
                    <a:pt x="2746" y="5871"/>
                  </a:cubicBezTo>
                  <a:cubicBezTo>
                    <a:pt x="2746" y="5859"/>
                    <a:pt x="2746" y="5847"/>
                    <a:pt x="2734" y="5836"/>
                  </a:cubicBezTo>
                  <a:cubicBezTo>
                    <a:pt x="2532" y="5550"/>
                    <a:pt x="2567" y="5145"/>
                    <a:pt x="2544" y="4812"/>
                  </a:cubicBezTo>
                  <a:cubicBezTo>
                    <a:pt x="2520" y="4431"/>
                    <a:pt x="2496" y="4062"/>
                    <a:pt x="2472" y="3692"/>
                  </a:cubicBezTo>
                  <a:cubicBezTo>
                    <a:pt x="2413" y="2919"/>
                    <a:pt x="2329" y="2157"/>
                    <a:pt x="2234" y="1395"/>
                  </a:cubicBezTo>
                  <a:cubicBezTo>
                    <a:pt x="2174" y="966"/>
                    <a:pt x="2115" y="537"/>
                    <a:pt x="2043" y="109"/>
                  </a:cubicBezTo>
                  <a:cubicBezTo>
                    <a:pt x="2043" y="94"/>
                    <a:pt x="2031" y="87"/>
                    <a:pt x="2017" y="87"/>
                  </a:cubicBezTo>
                  <a:cubicBezTo>
                    <a:pt x="1998" y="87"/>
                    <a:pt x="1977" y="100"/>
                    <a:pt x="1984" y="121"/>
                  </a:cubicBezTo>
                  <a:cubicBezTo>
                    <a:pt x="2198" y="1692"/>
                    <a:pt x="2365" y="3264"/>
                    <a:pt x="2460" y="4847"/>
                  </a:cubicBezTo>
                  <a:cubicBezTo>
                    <a:pt x="2472" y="5181"/>
                    <a:pt x="2448" y="5586"/>
                    <a:pt x="2651" y="5871"/>
                  </a:cubicBezTo>
                  <a:cubicBezTo>
                    <a:pt x="2579" y="5859"/>
                    <a:pt x="2508" y="5847"/>
                    <a:pt x="2436" y="5836"/>
                  </a:cubicBezTo>
                  <a:cubicBezTo>
                    <a:pt x="2436" y="5645"/>
                    <a:pt x="2413" y="5443"/>
                    <a:pt x="2377" y="5264"/>
                  </a:cubicBezTo>
                  <a:lnTo>
                    <a:pt x="2305" y="4693"/>
                  </a:lnTo>
                  <a:cubicBezTo>
                    <a:pt x="2258" y="4312"/>
                    <a:pt x="2210" y="3931"/>
                    <a:pt x="2151" y="3561"/>
                  </a:cubicBezTo>
                  <a:cubicBezTo>
                    <a:pt x="2032" y="2799"/>
                    <a:pt x="1901" y="2037"/>
                    <a:pt x="1758" y="1299"/>
                  </a:cubicBezTo>
                  <a:cubicBezTo>
                    <a:pt x="1674" y="883"/>
                    <a:pt x="1579" y="454"/>
                    <a:pt x="1484" y="37"/>
                  </a:cubicBezTo>
                  <a:cubicBezTo>
                    <a:pt x="1479" y="19"/>
                    <a:pt x="1468" y="11"/>
                    <a:pt x="1455" y="11"/>
                  </a:cubicBezTo>
                  <a:cubicBezTo>
                    <a:pt x="1435" y="11"/>
                    <a:pt x="1412" y="32"/>
                    <a:pt x="1412" y="61"/>
                  </a:cubicBezTo>
                  <a:cubicBezTo>
                    <a:pt x="1722" y="1549"/>
                    <a:pt x="1996" y="3049"/>
                    <a:pt x="2186" y="4562"/>
                  </a:cubicBezTo>
                  <a:cubicBezTo>
                    <a:pt x="2222" y="4776"/>
                    <a:pt x="2246" y="4990"/>
                    <a:pt x="2270" y="5205"/>
                  </a:cubicBezTo>
                  <a:cubicBezTo>
                    <a:pt x="2282" y="5407"/>
                    <a:pt x="2305" y="5609"/>
                    <a:pt x="2341" y="5812"/>
                  </a:cubicBezTo>
                  <a:cubicBezTo>
                    <a:pt x="2151" y="5740"/>
                    <a:pt x="1960" y="5633"/>
                    <a:pt x="1805" y="5502"/>
                  </a:cubicBezTo>
                  <a:cubicBezTo>
                    <a:pt x="1484" y="5205"/>
                    <a:pt x="1258" y="4835"/>
                    <a:pt x="1127" y="4431"/>
                  </a:cubicBezTo>
                  <a:cubicBezTo>
                    <a:pt x="996" y="4014"/>
                    <a:pt x="889" y="3585"/>
                    <a:pt x="805" y="3145"/>
                  </a:cubicBezTo>
                  <a:cubicBezTo>
                    <a:pt x="698" y="2657"/>
                    <a:pt x="591" y="2168"/>
                    <a:pt x="472" y="1668"/>
                  </a:cubicBezTo>
                  <a:cubicBezTo>
                    <a:pt x="341" y="1121"/>
                    <a:pt x="210" y="561"/>
                    <a:pt x="55" y="13"/>
                  </a:cubicBezTo>
                  <a:cubicBezTo>
                    <a:pt x="55" y="4"/>
                    <a:pt x="46" y="0"/>
                    <a:pt x="36" y="0"/>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6"/>
            <p:cNvSpPr/>
            <p:nvPr/>
          </p:nvSpPr>
          <p:spPr>
            <a:xfrm>
              <a:off x="6515377" y="3865597"/>
              <a:ext cx="125628" cy="78941"/>
            </a:xfrm>
            <a:custGeom>
              <a:avLst/>
              <a:gdLst/>
              <a:ahLst/>
              <a:cxnLst/>
              <a:rect l="l" t="t" r="r" b="b"/>
              <a:pathLst>
                <a:path w="3856" h="2423" extrusionOk="0">
                  <a:moveTo>
                    <a:pt x="52" y="1"/>
                  </a:moveTo>
                  <a:cubicBezTo>
                    <a:pt x="28" y="1"/>
                    <a:pt x="1" y="32"/>
                    <a:pt x="9" y="57"/>
                  </a:cubicBezTo>
                  <a:cubicBezTo>
                    <a:pt x="355" y="795"/>
                    <a:pt x="783" y="1569"/>
                    <a:pt x="1474" y="2033"/>
                  </a:cubicBezTo>
                  <a:cubicBezTo>
                    <a:pt x="1771" y="2247"/>
                    <a:pt x="2141" y="2378"/>
                    <a:pt x="2510" y="2414"/>
                  </a:cubicBezTo>
                  <a:cubicBezTo>
                    <a:pt x="2623" y="2420"/>
                    <a:pt x="2739" y="2423"/>
                    <a:pt x="2855" y="2423"/>
                  </a:cubicBezTo>
                  <a:cubicBezTo>
                    <a:pt x="2971" y="2423"/>
                    <a:pt x="3087" y="2420"/>
                    <a:pt x="3200" y="2414"/>
                  </a:cubicBezTo>
                  <a:lnTo>
                    <a:pt x="3855" y="2402"/>
                  </a:lnTo>
                  <a:cubicBezTo>
                    <a:pt x="3843" y="2366"/>
                    <a:pt x="3843" y="2331"/>
                    <a:pt x="3843" y="2295"/>
                  </a:cubicBezTo>
                  <a:cubicBezTo>
                    <a:pt x="3462" y="2307"/>
                    <a:pt x="3093" y="2319"/>
                    <a:pt x="2712" y="2319"/>
                  </a:cubicBezTo>
                  <a:cubicBezTo>
                    <a:pt x="2307" y="2319"/>
                    <a:pt x="1914" y="2200"/>
                    <a:pt x="1581" y="1973"/>
                  </a:cubicBezTo>
                  <a:cubicBezTo>
                    <a:pt x="1271" y="1771"/>
                    <a:pt x="998" y="1509"/>
                    <a:pt x="783" y="1211"/>
                  </a:cubicBezTo>
                  <a:cubicBezTo>
                    <a:pt x="521" y="819"/>
                    <a:pt x="295" y="426"/>
                    <a:pt x="81" y="21"/>
                  </a:cubicBezTo>
                  <a:cubicBezTo>
                    <a:pt x="74" y="7"/>
                    <a:pt x="63" y="1"/>
                    <a:pt x="52"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6"/>
            <p:cNvSpPr/>
            <p:nvPr/>
          </p:nvSpPr>
          <p:spPr>
            <a:xfrm>
              <a:off x="6496383" y="3871917"/>
              <a:ext cx="177203" cy="457130"/>
            </a:xfrm>
            <a:custGeom>
              <a:avLst/>
              <a:gdLst/>
              <a:ahLst/>
              <a:cxnLst/>
              <a:rect l="l" t="t" r="r" b="b"/>
              <a:pathLst>
                <a:path w="5439" h="14031" extrusionOk="0">
                  <a:moveTo>
                    <a:pt x="54" y="0"/>
                  </a:moveTo>
                  <a:cubicBezTo>
                    <a:pt x="30" y="0"/>
                    <a:pt x="1" y="21"/>
                    <a:pt x="9" y="53"/>
                  </a:cubicBezTo>
                  <a:cubicBezTo>
                    <a:pt x="330" y="875"/>
                    <a:pt x="866" y="1601"/>
                    <a:pt x="1569" y="2160"/>
                  </a:cubicBezTo>
                  <a:cubicBezTo>
                    <a:pt x="1854" y="2387"/>
                    <a:pt x="2176" y="2565"/>
                    <a:pt x="2533" y="2672"/>
                  </a:cubicBezTo>
                  <a:cubicBezTo>
                    <a:pt x="2628" y="3065"/>
                    <a:pt x="2747" y="3446"/>
                    <a:pt x="2855" y="3839"/>
                  </a:cubicBezTo>
                  <a:cubicBezTo>
                    <a:pt x="2974" y="4220"/>
                    <a:pt x="3081" y="4601"/>
                    <a:pt x="3188" y="4994"/>
                  </a:cubicBezTo>
                  <a:cubicBezTo>
                    <a:pt x="3402" y="5768"/>
                    <a:pt x="3605" y="6542"/>
                    <a:pt x="3807" y="7328"/>
                  </a:cubicBezTo>
                  <a:cubicBezTo>
                    <a:pt x="4200" y="8876"/>
                    <a:pt x="4569" y="10447"/>
                    <a:pt x="4902" y="12019"/>
                  </a:cubicBezTo>
                  <a:cubicBezTo>
                    <a:pt x="4998" y="12447"/>
                    <a:pt x="5081" y="12876"/>
                    <a:pt x="5164" y="13317"/>
                  </a:cubicBezTo>
                  <a:cubicBezTo>
                    <a:pt x="5200" y="13555"/>
                    <a:pt x="5260" y="13793"/>
                    <a:pt x="5331" y="14031"/>
                  </a:cubicBezTo>
                  <a:lnTo>
                    <a:pt x="5438" y="14031"/>
                  </a:lnTo>
                  <a:cubicBezTo>
                    <a:pt x="5367" y="13793"/>
                    <a:pt x="5307" y="13555"/>
                    <a:pt x="5271" y="13305"/>
                  </a:cubicBezTo>
                  <a:cubicBezTo>
                    <a:pt x="5188" y="12924"/>
                    <a:pt x="5105" y="12531"/>
                    <a:pt x="5033" y="12150"/>
                  </a:cubicBezTo>
                  <a:cubicBezTo>
                    <a:pt x="4867" y="11376"/>
                    <a:pt x="4688" y="10602"/>
                    <a:pt x="4509" y="9828"/>
                  </a:cubicBezTo>
                  <a:cubicBezTo>
                    <a:pt x="4152" y="8292"/>
                    <a:pt x="3759" y="6756"/>
                    <a:pt x="3343" y="5232"/>
                  </a:cubicBezTo>
                  <a:cubicBezTo>
                    <a:pt x="3224" y="4804"/>
                    <a:pt x="3105" y="4363"/>
                    <a:pt x="2985" y="3946"/>
                  </a:cubicBezTo>
                  <a:cubicBezTo>
                    <a:pt x="2855" y="3518"/>
                    <a:pt x="2747" y="3101"/>
                    <a:pt x="2593" y="2684"/>
                  </a:cubicBezTo>
                  <a:lnTo>
                    <a:pt x="2593" y="2684"/>
                  </a:lnTo>
                  <a:cubicBezTo>
                    <a:pt x="2676" y="2708"/>
                    <a:pt x="2747" y="2720"/>
                    <a:pt x="2819" y="2732"/>
                  </a:cubicBezTo>
                  <a:cubicBezTo>
                    <a:pt x="3164" y="2781"/>
                    <a:pt x="3504" y="2808"/>
                    <a:pt x="3841" y="2808"/>
                  </a:cubicBezTo>
                  <a:cubicBezTo>
                    <a:pt x="3993" y="2808"/>
                    <a:pt x="4144" y="2803"/>
                    <a:pt x="4295" y="2791"/>
                  </a:cubicBezTo>
                  <a:lnTo>
                    <a:pt x="4533" y="2791"/>
                  </a:lnTo>
                  <a:cubicBezTo>
                    <a:pt x="4533" y="2756"/>
                    <a:pt x="4521" y="2732"/>
                    <a:pt x="4521" y="2696"/>
                  </a:cubicBezTo>
                  <a:lnTo>
                    <a:pt x="4509" y="2696"/>
                  </a:lnTo>
                  <a:cubicBezTo>
                    <a:pt x="4312" y="2710"/>
                    <a:pt x="4115" y="2717"/>
                    <a:pt x="3918" y="2717"/>
                  </a:cubicBezTo>
                  <a:cubicBezTo>
                    <a:pt x="3617" y="2717"/>
                    <a:pt x="3317" y="2701"/>
                    <a:pt x="3021" y="2672"/>
                  </a:cubicBezTo>
                  <a:cubicBezTo>
                    <a:pt x="2783" y="2649"/>
                    <a:pt x="2557" y="2589"/>
                    <a:pt x="2343" y="2506"/>
                  </a:cubicBezTo>
                  <a:cubicBezTo>
                    <a:pt x="2116" y="2410"/>
                    <a:pt x="1890" y="2291"/>
                    <a:pt x="1700" y="2137"/>
                  </a:cubicBezTo>
                  <a:cubicBezTo>
                    <a:pt x="1354" y="1875"/>
                    <a:pt x="1057" y="1577"/>
                    <a:pt x="795" y="1244"/>
                  </a:cubicBezTo>
                  <a:cubicBezTo>
                    <a:pt x="497" y="875"/>
                    <a:pt x="259" y="458"/>
                    <a:pt x="80" y="17"/>
                  </a:cubicBezTo>
                  <a:cubicBezTo>
                    <a:pt x="76" y="5"/>
                    <a:pt x="66" y="0"/>
                    <a:pt x="54" y="0"/>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6"/>
            <p:cNvSpPr/>
            <p:nvPr/>
          </p:nvSpPr>
          <p:spPr>
            <a:xfrm>
              <a:off x="6170420" y="3868952"/>
              <a:ext cx="40758" cy="103637"/>
            </a:xfrm>
            <a:custGeom>
              <a:avLst/>
              <a:gdLst/>
              <a:ahLst/>
              <a:cxnLst/>
              <a:rect l="l" t="t" r="r" b="b"/>
              <a:pathLst>
                <a:path w="1251" h="3181" extrusionOk="0">
                  <a:moveTo>
                    <a:pt x="1214" y="1"/>
                  </a:moveTo>
                  <a:cubicBezTo>
                    <a:pt x="1204" y="1"/>
                    <a:pt x="1196" y="5"/>
                    <a:pt x="1191" y="13"/>
                  </a:cubicBezTo>
                  <a:cubicBezTo>
                    <a:pt x="1108" y="263"/>
                    <a:pt x="1049" y="525"/>
                    <a:pt x="1001" y="775"/>
                  </a:cubicBezTo>
                  <a:cubicBezTo>
                    <a:pt x="953" y="1049"/>
                    <a:pt x="894" y="1311"/>
                    <a:pt x="834" y="1573"/>
                  </a:cubicBezTo>
                  <a:cubicBezTo>
                    <a:pt x="691" y="2109"/>
                    <a:pt x="489" y="2621"/>
                    <a:pt x="84" y="3002"/>
                  </a:cubicBezTo>
                  <a:cubicBezTo>
                    <a:pt x="60" y="3025"/>
                    <a:pt x="36" y="3049"/>
                    <a:pt x="1" y="3073"/>
                  </a:cubicBezTo>
                  <a:lnTo>
                    <a:pt x="25" y="3180"/>
                  </a:lnTo>
                  <a:lnTo>
                    <a:pt x="48" y="3156"/>
                  </a:lnTo>
                  <a:cubicBezTo>
                    <a:pt x="251" y="2978"/>
                    <a:pt x="429" y="2763"/>
                    <a:pt x="560" y="2537"/>
                  </a:cubicBezTo>
                  <a:cubicBezTo>
                    <a:pt x="834" y="2049"/>
                    <a:pt x="941" y="1501"/>
                    <a:pt x="1049" y="978"/>
                  </a:cubicBezTo>
                  <a:cubicBezTo>
                    <a:pt x="1108" y="656"/>
                    <a:pt x="1179" y="346"/>
                    <a:pt x="1251" y="37"/>
                  </a:cubicBezTo>
                  <a:cubicBezTo>
                    <a:pt x="1251" y="14"/>
                    <a:pt x="1231" y="1"/>
                    <a:pt x="1214"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6"/>
            <p:cNvSpPr/>
            <p:nvPr/>
          </p:nvSpPr>
          <p:spPr>
            <a:xfrm>
              <a:off x="6175079" y="3873383"/>
              <a:ext cx="40758" cy="132177"/>
            </a:xfrm>
            <a:custGeom>
              <a:avLst/>
              <a:gdLst/>
              <a:ahLst/>
              <a:cxnLst/>
              <a:rect l="l" t="t" r="r" b="b"/>
              <a:pathLst>
                <a:path w="1251" h="4057" extrusionOk="0">
                  <a:moveTo>
                    <a:pt x="1182" y="0"/>
                  </a:moveTo>
                  <a:cubicBezTo>
                    <a:pt x="1168" y="0"/>
                    <a:pt x="1156" y="10"/>
                    <a:pt x="1156" y="32"/>
                  </a:cubicBezTo>
                  <a:cubicBezTo>
                    <a:pt x="1203" y="1306"/>
                    <a:pt x="870" y="2568"/>
                    <a:pt x="191" y="3663"/>
                  </a:cubicBezTo>
                  <a:cubicBezTo>
                    <a:pt x="132" y="3759"/>
                    <a:pt x="72" y="3854"/>
                    <a:pt x="1" y="3937"/>
                  </a:cubicBezTo>
                  <a:cubicBezTo>
                    <a:pt x="1" y="3985"/>
                    <a:pt x="13" y="4020"/>
                    <a:pt x="13" y="4056"/>
                  </a:cubicBezTo>
                  <a:cubicBezTo>
                    <a:pt x="60" y="4009"/>
                    <a:pt x="96" y="3961"/>
                    <a:pt x="132" y="3913"/>
                  </a:cubicBezTo>
                  <a:cubicBezTo>
                    <a:pt x="322" y="3651"/>
                    <a:pt x="489" y="3366"/>
                    <a:pt x="632" y="3056"/>
                  </a:cubicBezTo>
                  <a:cubicBezTo>
                    <a:pt x="917" y="2461"/>
                    <a:pt x="1108" y="1806"/>
                    <a:pt x="1191" y="1151"/>
                  </a:cubicBezTo>
                  <a:cubicBezTo>
                    <a:pt x="1239" y="782"/>
                    <a:pt x="1251" y="401"/>
                    <a:pt x="1215" y="32"/>
                  </a:cubicBezTo>
                  <a:cubicBezTo>
                    <a:pt x="1215" y="13"/>
                    <a:pt x="1198" y="0"/>
                    <a:pt x="1182" y="0"/>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6"/>
            <p:cNvSpPr/>
            <p:nvPr/>
          </p:nvSpPr>
          <p:spPr>
            <a:xfrm>
              <a:off x="6403563" y="4090464"/>
              <a:ext cx="181568" cy="233175"/>
            </a:xfrm>
            <a:custGeom>
              <a:avLst/>
              <a:gdLst/>
              <a:ahLst/>
              <a:cxnLst/>
              <a:rect l="l" t="t" r="r" b="b"/>
              <a:pathLst>
                <a:path w="5573" h="7157" extrusionOk="0">
                  <a:moveTo>
                    <a:pt x="0" y="1"/>
                  </a:moveTo>
                  <a:cubicBezTo>
                    <a:pt x="679" y="906"/>
                    <a:pt x="2834" y="6704"/>
                    <a:pt x="2977" y="7073"/>
                  </a:cubicBezTo>
                  <a:lnTo>
                    <a:pt x="2977" y="7085"/>
                  </a:lnTo>
                  <a:lnTo>
                    <a:pt x="5573" y="7156"/>
                  </a:lnTo>
                  <a:lnTo>
                    <a:pt x="0" y="1"/>
                  </a:lnTo>
                  <a:close/>
                </a:path>
              </a:pathLst>
            </a:custGeom>
            <a:solidFill>
              <a:srgbClr val="2D30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6"/>
            <p:cNvSpPr/>
            <p:nvPr/>
          </p:nvSpPr>
          <p:spPr>
            <a:xfrm>
              <a:off x="5963277" y="3063672"/>
              <a:ext cx="834048" cy="843496"/>
            </a:xfrm>
            <a:custGeom>
              <a:avLst/>
              <a:gdLst/>
              <a:ahLst/>
              <a:cxnLst/>
              <a:rect l="l" t="t" r="r" b="b"/>
              <a:pathLst>
                <a:path w="25600" h="25890" extrusionOk="0">
                  <a:moveTo>
                    <a:pt x="11764" y="1"/>
                  </a:moveTo>
                  <a:cubicBezTo>
                    <a:pt x="11764" y="1"/>
                    <a:pt x="7871" y="1465"/>
                    <a:pt x="5216" y="3275"/>
                  </a:cubicBezTo>
                  <a:cubicBezTo>
                    <a:pt x="2549" y="5097"/>
                    <a:pt x="1858" y="9788"/>
                    <a:pt x="1858" y="9788"/>
                  </a:cubicBezTo>
                  <a:lnTo>
                    <a:pt x="1" y="15348"/>
                  </a:lnTo>
                  <a:cubicBezTo>
                    <a:pt x="93" y="15324"/>
                    <a:pt x="188" y="15312"/>
                    <a:pt x="284" y="15312"/>
                  </a:cubicBezTo>
                  <a:cubicBezTo>
                    <a:pt x="1074" y="15312"/>
                    <a:pt x="1951" y="16097"/>
                    <a:pt x="2620" y="16872"/>
                  </a:cubicBezTo>
                  <a:cubicBezTo>
                    <a:pt x="3037" y="17348"/>
                    <a:pt x="3418" y="17860"/>
                    <a:pt x="3751" y="18384"/>
                  </a:cubicBezTo>
                  <a:lnTo>
                    <a:pt x="5144" y="15110"/>
                  </a:lnTo>
                  <a:lnTo>
                    <a:pt x="5382" y="14550"/>
                  </a:lnTo>
                  <a:lnTo>
                    <a:pt x="5406" y="15288"/>
                  </a:lnTo>
                  <a:lnTo>
                    <a:pt x="5668" y="23623"/>
                  </a:lnTo>
                  <a:cubicBezTo>
                    <a:pt x="5668" y="23623"/>
                    <a:pt x="8007" y="25889"/>
                    <a:pt x="11997" y="25889"/>
                  </a:cubicBezTo>
                  <a:cubicBezTo>
                    <a:pt x="12579" y="25889"/>
                    <a:pt x="13197" y="25841"/>
                    <a:pt x="13848" y="25730"/>
                  </a:cubicBezTo>
                  <a:cubicBezTo>
                    <a:pt x="16539" y="25266"/>
                    <a:pt x="19313" y="23492"/>
                    <a:pt x="19968" y="23063"/>
                  </a:cubicBezTo>
                  <a:cubicBezTo>
                    <a:pt x="20063" y="23004"/>
                    <a:pt x="20110" y="22968"/>
                    <a:pt x="20110" y="22968"/>
                  </a:cubicBezTo>
                  <a:cubicBezTo>
                    <a:pt x="20265" y="19718"/>
                    <a:pt x="19539" y="15086"/>
                    <a:pt x="19313" y="13717"/>
                  </a:cubicBezTo>
                  <a:cubicBezTo>
                    <a:pt x="19265" y="13455"/>
                    <a:pt x="19241" y="13312"/>
                    <a:pt x="19241" y="13312"/>
                  </a:cubicBezTo>
                  <a:lnTo>
                    <a:pt x="19241" y="13312"/>
                  </a:lnTo>
                  <a:lnTo>
                    <a:pt x="19694" y="13788"/>
                  </a:lnTo>
                  <a:lnTo>
                    <a:pt x="21896" y="16074"/>
                  </a:lnTo>
                  <a:lnTo>
                    <a:pt x="22968" y="14776"/>
                  </a:lnTo>
                  <a:lnTo>
                    <a:pt x="25599" y="11598"/>
                  </a:lnTo>
                  <a:cubicBezTo>
                    <a:pt x="25599" y="11598"/>
                    <a:pt x="20491" y="4585"/>
                    <a:pt x="18848" y="2942"/>
                  </a:cubicBezTo>
                  <a:cubicBezTo>
                    <a:pt x="17205" y="1287"/>
                    <a:pt x="11764" y="1"/>
                    <a:pt x="1176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6"/>
            <p:cNvSpPr/>
            <p:nvPr/>
          </p:nvSpPr>
          <p:spPr>
            <a:xfrm>
              <a:off x="6218574" y="3058655"/>
              <a:ext cx="158632" cy="230829"/>
            </a:xfrm>
            <a:custGeom>
              <a:avLst/>
              <a:gdLst/>
              <a:ahLst/>
              <a:cxnLst/>
              <a:rect l="l" t="t" r="r" b="b"/>
              <a:pathLst>
                <a:path w="4869" h="7085" extrusionOk="0">
                  <a:moveTo>
                    <a:pt x="3285" y="0"/>
                  </a:moveTo>
                  <a:lnTo>
                    <a:pt x="2238" y="738"/>
                  </a:lnTo>
                  <a:cubicBezTo>
                    <a:pt x="2238" y="738"/>
                    <a:pt x="785" y="2024"/>
                    <a:pt x="630" y="4620"/>
                  </a:cubicBezTo>
                  <a:cubicBezTo>
                    <a:pt x="630" y="4620"/>
                    <a:pt x="1" y="7085"/>
                    <a:pt x="1661" y="7085"/>
                  </a:cubicBezTo>
                  <a:cubicBezTo>
                    <a:pt x="1754" y="7085"/>
                    <a:pt x="1855" y="7077"/>
                    <a:pt x="1964" y="7060"/>
                  </a:cubicBezTo>
                  <a:cubicBezTo>
                    <a:pt x="3988" y="6763"/>
                    <a:pt x="4869" y="4584"/>
                    <a:pt x="4833" y="2905"/>
                  </a:cubicBezTo>
                  <a:cubicBezTo>
                    <a:pt x="4797" y="1869"/>
                    <a:pt x="4476" y="869"/>
                    <a:pt x="391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6"/>
            <p:cNvSpPr/>
            <p:nvPr/>
          </p:nvSpPr>
          <p:spPr>
            <a:xfrm>
              <a:off x="5963277" y="3539243"/>
              <a:ext cx="132698" cy="123413"/>
            </a:xfrm>
            <a:custGeom>
              <a:avLst/>
              <a:gdLst/>
              <a:ahLst/>
              <a:cxnLst/>
              <a:rect l="l" t="t" r="r" b="b"/>
              <a:pathLst>
                <a:path w="4073" h="3788" extrusionOk="0">
                  <a:moveTo>
                    <a:pt x="251" y="1"/>
                  </a:moveTo>
                  <a:lnTo>
                    <a:pt x="1" y="751"/>
                  </a:lnTo>
                  <a:cubicBezTo>
                    <a:pt x="94" y="726"/>
                    <a:pt x="190" y="714"/>
                    <a:pt x="287" y="714"/>
                  </a:cubicBezTo>
                  <a:cubicBezTo>
                    <a:pt x="1852" y="714"/>
                    <a:pt x="3763" y="3787"/>
                    <a:pt x="3763" y="3787"/>
                  </a:cubicBezTo>
                  <a:lnTo>
                    <a:pt x="4073" y="3049"/>
                  </a:lnTo>
                  <a:cubicBezTo>
                    <a:pt x="3037" y="870"/>
                    <a:pt x="965" y="179"/>
                    <a:pt x="25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6"/>
            <p:cNvSpPr/>
            <p:nvPr/>
          </p:nvSpPr>
          <p:spPr>
            <a:xfrm>
              <a:off x="6113796" y="3307273"/>
              <a:ext cx="32222" cy="254515"/>
            </a:xfrm>
            <a:custGeom>
              <a:avLst/>
              <a:gdLst/>
              <a:ahLst/>
              <a:cxnLst/>
              <a:rect l="l" t="t" r="r" b="b"/>
              <a:pathLst>
                <a:path w="989" h="7812" extrusionOk="0">
                  <a:moveTo>
                    <a:pt x="276" y="1"/>
                  </a:moveTo>
                  <a:cubicBezTo>
                    <a:pt x="241" y="1"/>
                    <a:pt x="208" y="20"/>
                    <a:pt x="203" y="61"/>
                  </a:cubicBezTo>
                  <a:cubicBezTo>
                    <a:pt x="0" y="1144"/>
                    <a:pt x="179" y="2239"/>
                    <a:pt x="370" y="3299"/>
                  </a:cubicBezTo>
                  <a:cubicBezTo>
                    <a:pt x="572" y="4406"/>
                    <a:pt x="751" y="5502"/>
                    <a:pt x="655" y="6633"/>
                  </a:cubicBezTo>
                  <a:cubicBezTo>
                    <a:pt x="631" y="6954"/>
                    <a:pt x="584" y="7276"/>
                    <a:pt x="536" y="7585"/>
                  </a:cubicBezTo>
                  <a:lnTo>
                    <a:pt x="536" y="7633"/>
                  </a:lnTo>
                  <a:lnTo>
                    <a:pt x="774" y="7073"/>
                  </a:lnTo>
                  <a:lnTo>
                    <a:pt x="798" y="7811"/>
                  </a:lnTo>
                  <a:lnTo>
                    <a:pt x="798" y="7800"/>
                  </a:lnTo>
                  <a:cubicBezTo>
                    <a:pt x="846" y="7514"/>
                    <a:pt x="882" y="7240"/>
                    <a:pt x="917" y="6942"/>
                  </a:cubicBezTo>
                  <a:cubicBezTo>
                    <a:pt x="977" y="6383"/>
                    <a:pt x="989" y="5811"/>
                    <a:pt x="929" y="5240"/>
                  </a:cubicBezTo>
                  <a:cubicBezTo>
                    <a:pt x="810" y="4132"/>
                    <a:pt x="524" y="3049"/>
                    <a:pt x="393" y="1954"/>
                  </a:cubicBezTo>
                  <a:cubicBezTo>
                    <a:pt x="298" y="1334"/>
                    <a:pt x="298" y="703"/>
                    <a:pt x="358" y="96"/>
                  </a:cubicBezTo>
                  <a:cubicBezTo>
                    <a:pt x="371" y="35"/>
                    <a:pt x="322" y="1"/>
                    <a:pt x="27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6"/>
            <p:cNvSpPr/>
            <p:nvPr/>
          </p:nvSpPr>
          <p:spPr>
            <a:xfrm>
              <a:off x="5969109" y="3092375"/>
              <a:ext cx="308793" cy="454296"/>
            </a:xfrm>
            <a:custGeom>
              <a:avLst/>
              <a:gdLst/>
              <a:ahLst/>
              <a:cxnLst/>
              <a:rect l="l" t="t" r="r" b="b"/>
              <a:pathLst>
                <a:path w="9478" h="13944" extrusionOk="0">
                  <a:moveTo>
                    <a:pt x="9466" y="1"/>
                  </a:moveTo>
                  <a:lnTo>
                    <a:pt x="9466" y="1"/>
                  </a:lnTo>
                  <a:cubicBezTo>
                    <a:pt x="8132" y="596"/>
                    <a:pt x="6418" y="1453"/>
                    <a:pt x="5037" y="2382"/>
                  </a:cubicBezTo>
                  <a:cubicBezTo>
                    <a:pt x="2382" y="4204"/>
                    <a:pt x="1679" y="8895"/>
                    <a:pt x="1679" y="8895"/>
                  </a:cubicBezTo>
                  <a:lnTo>
                    <a:pt x="0" y="13943"/>
                  </a:lnTo>
                  <a:cubicBezTo>
                    <a:pt x="24" y="13872"/>
                    <a:pt x="2179" y="8633"/>
                    <a:pt x="3025" y="5644"/>
                  </a:cubicBezTo>
                  <a:cubicBezTo>
                    <a:pt x="3780" y="2937"/>
                    <a:pt x="7566" y="2809"/>
                    <a:pt x="8270" y="2809"/>
                  </a:cubicBezTo>
                  <a:cubicBezTo>
                    <a:pt x="8343" y="2809"/>
                    <a:pt x="8382" y="2811"/>
                    <a:pt x="8382" y="2811"/>
                  </a:cubicBezTo>
                  <a:cubicBezTo>
                    <a:pt x="8382" y="2811"/>
                    <a:pt x="9180" y="334"/>
                    <a:pt x="9406" y="168"/>
                  </a:cubicBezTo>
                  <a:cubicBezTo>
                    <a:pt x="9454" y="132"/>
                    <a:pt x="9478" y="60"/>
                    <a:pt x="94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6"/>
            <p:cNvSpPr/>
            <p:nvPr/>
          </p:nvSpPr>
          <p:spPr>
            <a:xfrm>
              <a:off x="6514498" y="3247261"/>
              <a:ext cx="90800" cy="265657"/>
            </a:xfrm>
            <a:custGeom>
              <a:avLst/>
              <a:gdLst/>
              <a:ahLst/>
              <a:cxnLst/>
              <a:rect l="l" t="t" r="r" b="b"/>
              <a:pathLst>
                <a:path w="2787" h="8154" extrusionOk="0">
                  <a:moveTo>
                    <a:pt x="636" y="0"/>
                  </a:moveTo>
                  <a:cubicBezTo>
                    <a:pt x="605" y="0"/>
                    <a:pt x="576" y="13"/>
                    <a:pt x="560" y="45"/>
                  </a:cubicBezTo>
                  <a:cubicBezTo>
                    <a:pt x="1" y="1152"/>
                    <a:pt x="120" y="2438"/>
                    <a:pt x="322" y="3629"/>
                  </a:cubicBezTo>
                  <a:cubicBezTo>
                    <a:pt x="513" y="4736"/>
                    <a:pt x="810" y="5843"/>
                    <a:pt x="1382" y="6820"/>
                  </a:cubicBezTo>
                  <a:cubicBezTo>
                    <a:pt x="1537" y="7094"/>
                    <a:pt x="1715" y="7344"/>
                    <a:pt x="1918" y="7594"/>
                  </a:cubicBezTo>
                  <a:cubicBezTo>
                    <a:pt x="2060" y="7760"/>
                    <a:pt x="2215" y="7927"/>
                    <a:pt x="2394" y="8070"/>
                  </a:cubicBezTo>
                  <a:cubicBezTo>
                    <a:pt x="2346" y="7820"/>
                    <a:pt x="2322" y="7677"/>
                    <a:pt x="2322" y="7677"/>
                  </a:cubicBezTo>
                  <a:lnTo>
                    <a:pt x="2322" y="7677"/>
                  </a:lnTo>
                  <a:lnTo>
                    <a:pt x="2775" y="8153"/>
                  </a:lnTo>
                  <a:cubicBezTo>
                    <a:pt x="2787" y="8118"/>
                    <a:pt x="2775" y="8094"/>
                    <a:pt x="2763" y="8070"/>
                  </a:cubicBezTo>
                  <a:cubicBezTo>
                    <a:pt x="2608" y="7879"/>
                    <a:pt x="2406" y="7713"/>
                    <a:pt x="2239" y="7522"/>
                  </a:cubicBezTo>
                  <a:cubicBezTo>
                    <a:pt x="2060" y="7332"/>
                    <a:pt x="1906" y="7129"/>
                    <a:pt x="1775" y="6915"/>
                  </a:cubicBezTo>
                  <a:cubicBezTo>
                    <a:pt x="1477" y="6451"/>
                    <a:pt x="1239" y="5974"/>
                    <a:pt x="1060" y="5462"/>
                  </a:cubicBezTo>
                  <a:cubicBezTo>
                    <a:pt x="679" y="4427"/>
                    <a:pt x="465" y="3343"/>
                    <a:pt x="394" y="2248"/>
                  </a:cubicBezTo>
                  <a:cubicBezTo>
                    <a:pt x="334" y="1522"/>
                    <a:pt x="453" y="795"/>
                    <a:pt x="739" y="117"/>
                  </a:cubicBezTo>
                  <a:cubicBezTo>
                    <a:pt x="763" y="53"/>
                    <a:pt x="696" y="0"/>
                    <a:pt x="63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6"/>
            <p:cNvSpPr/>
            <p:nvPr/>
          </p:nvSpPr>
          <p:spPr>
            <a:xfrm>
              <a:off x="6662672" y="3422900"/>
              <a:ext cx="134653" cy="164496"/>
            </a:xfrm>
            <a:custGeom>
              <a:avLst/>
              <a:gdLst/>
              <a:ahLst/>
              <a:cxnLst/>
              <a:rect l="l" t="t" r="r" b="b"/>
              <a:pathLst>
                <a:path w="4133" h="5049" extrusionOk="0">
                  <a:moveTo>
                    <a:pt x="3716" y="0"/>
                  </a:moveTo>
                  <a:cubicBezTo>
                    <a:pt x="3108" y="679"/>
                    <a:pt x="1013" y="3310"/>
                    <a:pt x="1" y="4584"/>
                  </a:cubicBezTo>
                  <a:lnTo>
                    <a:pt x="441" y="5048"/>
                  </a:lnTo>
                  <a:lnTo>
                    <a:pt x="4132" y="572"/>
                  </a:lnTo>
                  <a:cubicBezTo>
                    <a:pt x="4132" y="572"/>
                    <a:pt x="3989" y="357"/>
                    <a:pt x="3716" y="0"/>
                  </a:cubicBezTo>
                  <a:close/>
                </a:path>
              </a:pathLst>
            </a:custGeom>
            <a:solidFill>
              <a:srgbClr val="B53D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6"/>
            <p:cNvSpPr/>
            <p:nvPr/>
          </p:nvSpPr>
          <p:spPr>
            <a:xfrm>
              <a:off x="6511012" y="3307273"/>
              <a:ext cx="200562" cy="280123"/>
            </a:xfrm>
            <a:custGeom>
              <a:avLst/>
              <a:gdLst/>
              <a:ahLst/>
              <a:cxnLst/>
              <a:rect l="l" t="t" r="r" b="b"/>
              <a:pathLst>
                <a:path w="6156" h="8598" extrusionOk="0">
                  <a:moveTo>
                    <a:pt x="489" y="1"/>
                  </a:moveTo>
                  <a:cubicBezTo>
                    <a:pt x="0" y="2918"/>
                    <a:pt x="2429" y="5835"/>
                    <a:pt x="2429" y="5835"/>
                  </a:cubicBezTo>
                  <a:lnTo>
                    <a:pt x="2882" y="6311"/>
                  </a:lnTo>
                  <a:lnTo>
                    <a:pt x="5084" y="8597"/>
                  </a:lnTo>
                  <a:lnTo>
                    <a:pt x="6156" y="7299"/>
                  </a:lnTo>
                  <a:cubicBezTo>
                    <a:pt x="5942" y="7204"/>
                    <a:pt x="5727" y="7121"/>
                    <a:pt x="5501" y="7073"/>
                  </a:cubicBezTo>
                  <a:cubicBezTo>
                    <a:pt x="2656" y="6323"/>
                    <a:pt x="489" y="2"/>
                    <a:pt x="4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6"/>
            <p:cNvSpPr/>
            <p:nvPr/>
          </p:nvSpPr>
          <p:spPr>
            <a:xfrm>
              <a:off x="6049027" y="3327473"/>
              <a:ext cx="564807" cy="579435"/>
            </a:xfrm>
            <a:custGeom>
              <a:avLst/>
              <a:gdLst/>
              <a:ahLst/>
              <a:cxnLst/>
              <a:rect l="l" t="t" r="r" b="b"/>
              <a:pathLst>
                <a:path w="17336" h="17785" extrusionOk="0">
                  <a:moveTo>
                    <a:pt x="2310" y="0"/>
                  </a:moveTo>
                  <a:cubicBezTo>
                    <a:pt x="2238" y="3477"/>
                    <a:pt x="0" y="8775"/>
                    <a:pt x="0" y="8775"/>
                  </a:cubicBezTo>
                  <a:cubicBezTo>
                    <a:pt x="405" y="9251"/>
                    <a:pt x="786" y="9751"/>
                    <a:pt x="1131" y="10287"/>
                  </a:cubicBezTo>
                  <a:lnTo>
                    <a:pt x="2512" y="7013"/>
                  </a:lnTo>
                  <a:lnTo>
                    <a:pt x="2762" y="6453"/>
                  </a:lnTo>
                  <a:lnTo>
                    <a:pt x="2786" y="7191"/>
                  </a:lnTo>
                  <a:lnTo>
                    <a:pt x="3036" y="15526"/>
                  </a:lnTo>
                  <a:cubicBezTo>
                    <a:pt x="3036" y="15526"/>
                    <a:pt x="5367" y="17784"/>
                    <a:pt x="9352" y="17784"/>
                  </a:cubicBezTo>
                  <a:cubicBezTo>
                    <a:pt x="9942" y="17784"/>
                    <a:pt x="10568" y="17735"/>
                    <a:pt x="11228" y="17621"/>
                  </a:cubicBezTo>
                  <a:cubicBezTo>
                    <a:pt x="13919" y="17169"/>
                    <a:pt x="16681" y="15395"/>
                    <a:pt x="17336" y="14966"/>
                  </a:cubicBezTo>
                  <a:lnTo>
                    <a:pt x="17336" y="14966"/>
                  </a:lnTo>
                  <a:cubicBezTo>
                    <a:pt x="16823" y="15078"/>
                    <a:pt x="16152" y="15167"/>
                    <a:pt x="15312" y="15167"/>
                  </a:cubicBezTo>
                  <a:cubicBezTo>
                    <a:pt x="13906" y="15167"/>
                    <a:pt x="12027" y="14917"/>
                    <a:pt x="9620" y="14097"/>
                  </a:cubicBezTo>
                  <a:cubicBezTo>
                    <a:pt x="3179" y="11906"/>
                    <a:pt x="2310" y="0"/>
                    <a:pt x="23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6"/>
            <p:cNvSpPr/>
            <p:nvPr/>
          </p:nvSpPr>
          <p:spPr>
            <a:xfrm>
              <a:off x="6054827" y="2954171"/>
              <a:ext cx="57927" cy="106211"/>
            </a:xfrm>
            <a:custGeom>
              <a:avLst/>
              <a:gdLst/>
              <a:ahLst/>
              <a:cxnLst/>
              <a:rect l="l" t="t" r="r" b="b"/>
              <a:pathLst>
                <a:path w="1778" h="3260" extrusionOk="0">
                  <a:moveTo>
                    <a:pt x="157" y="1"/>
                  </a:moveTo>
                  <a:cubicBezTo>
                    <a:pt x="156" y="1"/>
                    <a:pt x="155" y="2"/>
                    <a:pt x="155" y="4"/>
                  </a:cubicBezTo>
                  <a:cubicBezTo>
                    <a:pt x="155" y="135"/>
                    <a:pt x="1" y="1826"/>
                    <a:pt x="1" y="1826"/>
                  </a:cubicBezTo>
                  <a:cubicBezTo>
                    <a:pt x="1" y="1826"/>
                    <a:pt x="691" y="3112"/>
                    <a:pt x="1275" y="3255"/>
                  </a:cubicBezTo>
                  <a:cubicBezTo>
                    <a:pt x="1287" y="3258"/>
                    <a:pt x="1299" y="3260"/>
                    <a:pt x="1309" y="3260"/>
                  </a:cubicBezTo>
                  <a:cubicBezTo>
                    <a:pt x="1777" y="3260"/>
                    <a:pt x="215" y="1"/>
                    <a:pt x="157" y="1"/>
                  </a:cubicBezTo>
                  <a:close/>
                </a:path>
              </a:pathLst>
            </a:custGeom>
            <a:solidFill>
              <a:srgbClr val="181B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6"/>
            <p:cNvSpPr/>
            <p:nvPr/>
          </p:nvSpPr>
          <p:spPr>
            <a:xfrm>
              <a:off x="6235385" y="3067549"/>
              <a:ext cx="149184" cy="195317"/>
            </a:xfrm>
            <a:custGeom>
              <a:avLst/>
              <a:gdLst/>
              <a:ahLst/>
              <a:cxnLst/>
              <a:rect l="l" t="t" r="r" b="b"/>
              <a:pathLst>
                <a:path w="4579" h="5995" extrusionOk="0">
                  <a:moveTo>
                    <a:pt x="3698" y="1"/>
                  </a:moveTo>
                  <a:cubicBezTo>
                    <a:pt x="3698" y="1"/>
                    <a:pt x="150" y="2323"/>
                    <a:pt x="340" y="3299"/>
                  </a:cubicBezTo>
                  <a:cubicBezTo>
                    <a:pt x="486" y="4083"/>
                    <a:pt x="1" y="5995"/>
                    <a:pt x="1116" y="5995"/>
                  </a:cubicBezTo>
                  <a:cubicBezTo>
                    <a:pt x="1371" y="5995"/>
                    <a:pt x="1711" y="5894"/>
                    <a:pt x="2162" y="5656"/>
                  </a:cubicBezTo>
                  <a:cubicBezTo>
                    <a:pt x="4579" y="4394"/>
                    <a:pt x="3698" y="1"/>
                    <a:pt x="3698"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6"/>
            <p:cNvSpPr/>
            <p:nvPr/>
          </p:nvSpPr>
          <p:spPr>
            <a:xfrm>
              <a:off x="6248384" y="3120720"/>
              <a:ext cx="114486" cy="148923"/>
            </a:xfrm>
            <a:custGeom>
              <a:avLst/>
              <a:gdLst/>
              <a:ahLst/>
              <a:cxnLst/>
              <a:rect l="l" t="t" r="r" b="b"/>
              <a:pathLst>
                <a:path w="3514" h="4571" extrusionOk="0">
                  <a:moveTo>
                    <a:pt x="3501" y="0"/>
                  </a:moveTo>
                  <a:cubicBezTo>
                    <a:pt x="2482" y="2667"/>
                    <a:pt x="1079" y="3025"/>
                    <a:pt x="401" y="3025"/>
                  </a:cubicBezTo>
                  <a:cubicBezTo>
                    <a:pt x="152" y="3025"/>
                    <a:pt x="1" y="2977"/>
                    <a:pt x="1" y="2977"/>
                  </a:cubicBezTo>
                  <a:lnTo>
                    <a:pt x="1" y="2977"/>
                  </a:lnTo>
                  <a:cubicBezTo>
                    <a:pt x="1" y="3842"/>
                    <a:pt x="10" y="4570"/>
                    <a:pt x="907" y="4570"/>
                  </a:cubicBezTo>
                  <a:cubicBezTo>
                    <a:pt x="1035" y="4570"/>
                    <a:pt x="1180" y="4556"/>
                    <a:pt x="1346" y="4524"/>
                  </a:cubicBezTo>
                  <a:cubicBezTo>
                    <a:pt x="2870" y="4251"/>
                    <a:pt x="3513" y="1381"/>
                    <a:pt x="3501"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6"/>
            <p:cNvSpPr/>
            <p:nvPr/>
          </p:nvSpPr>
          <p:spPr>
            <a:xfrm>
              <a:off x="6184788" y="3144406"/>
              <a:ext cx="98261" cy="365971"/>
            </a:xfrm>
            <a:custGeom>
              <a:avLst/>
              <a:gdLst/>
              <a:ahLst/>
              <a:cxnLst/>
              <a:rect l="l" t="t" r="r" b="b"/>
              <a:pathLst>
                <a:path w="3016" h="11233" extrusionOk="0">
                  <a:moveTo>
                    <a:pt x="153" y="0"/>
                  </a:moveTo>
                  <a:cubicBezTo>
                    <a:pt x="107" y="0"/>
                    <a:pt x="54" y="31"/>
                    <a:pt x="48" y="83"/>
                  </a:cubicBezTo>
                  <a:cubicBezTo>
                    <a:pt x="0" y="761"/>
                    <a:pt x="167" y="1488"/>
                    <a:pt x="357" y="2131"/>
                  </a:cubicBezTo>
                  <a:cubicBezTo>
                    <a:pt x="560" y="2774"/>
                    <a:pt x="846" y="3440"/>
                    <a:pt x="1108" y="4083"/>
                  </a:cubicBezTo>
                  <a:cubicBezTo>
                    <a:pt x="1393" y="4726"/>
                    <a:pt x="1643" y="5381"/>
                    <a:pt x="1846" y="6048"/>
                  </a:cubicBezTo>
                  <a:cubicBezTo>
                    <a:pt x="2060" y="6798"/>
                    <a:pt x="2191" y="7572"/>
                    <a:pt x="2251" y="8346"/>
                  </a:cubicBezTo>
                  <a:cubicBezTo>
                    <a:pt x="2286" y="8798"/>
                    <a:pt x="2334" y="9227"/>
                    <a:pt x="2382" y="9679"/>
                  </a:cubicBezTo>
                  <a:cubicBezTo>
                    <a:pt x="2429" y="10155"/>
                    <a:pt x="2513" y="10644"/>
                    <a:pt x="2632" y="11120"/>
                  </a:cubicBezTo>
                  <a:cubicBezTo>
                    <a:pt x="2659" y="11198"/>
                    <a:pt x="2725" y="11232"/>
                    <a:pt x="2793" y="11232"/>
                  </a:cubicBezTo>
                  <a:cubicBezTo>
                    <a:pt x="2901" y="11232"/>
                    <a:pt x="3015" y="11148"/>
                    <a:pt x="3001" y="11025"/>
                  </a:cubicBezTo>
                  <a:cubicBezTo>
                    <a:pt x="2953" y="10608"/>
                    <a:pt x="2858" y="10191"/>
                    <a:pt x="2798" y="9774"/>
                  </a:cubicBezTo>
                  <a:cubicBezTo>
                    <a:pt x="2739" y="9393"/>
                    <a:pt x="2691" y="9000"/>
                    <a:pt x="2655" y="8608"/>
                  </a:cubicBezTo>
                  <a:cubicBezTo>
                    <a:pt x="2584" y="7822"/>
                    <a:pt x="2453" y="7036"/>
                    <a:pt x="2262" y="6274"/>
                  </a:cubicBezTo>
                  <a:cubicBezTo>
                    <a:pt x="1893" y="4929"/>
                    <a:pt x="1215" y="3690"/>
                    <a:pt x="738" y="2381"/>
                  </a:cubicBezTo>
                  <a:cubicBezTo>
                    <a:pt x="608" y="2023"/>
                    <a:pt x="500" y="1666"/>
                    <a:pt x="405" y="1309"/>
                  </a:cubicBezTo>
                  <a:cubicBezTo>
                    <a:pt x="322" y="904"/>
                    <a:pt x="262" y="488"/>
                    <a:pt x="227" y="71"/>
                  </a:cubicBezTo>
                  <a:cubicBezTo>
                    <a:pt x="227" y="22"/>
                    <a:pt x="192" y="0"/>
                    <a:pt x="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6"/>
            <p:cNvSpPr/>
            <p:nvPr/>
          </p:nvSpPr>
          <p:spPr>
            <a:xfrm>
              <a:off x="6073462" y="3046763"/>
              <a:ext cx="67506" cy="56982"/>
            </a:xfrm>
            <a:custGeom>
              <a:avLst/>
              <a:gdLst/>
              <a:ahLst/>
              <a:cxnLst/>
              <a:rect l="l" t="t" r="r" b="b"/>
              <a:pathLst>
                <a:path w="2072" h="1749" extrusionOk="0">
                  <a:moveTo>
                    <a:pt x="1138" y="1"/>
                  </a:moveTo>
                  <a:cubicBezTo>
                    <a:pt x="430" y="1"/>
                    <a:pt x="1" y="847"/>
                    <a:pt x="476" y="1425"/>
                  </a:cubicBezTo>
                  <a:cubicBezTo>
                    <a:pt x="656" y="1648"/>
                    <a:pt x="903" y="1749"/>
                    <a:pt x="1147" y="1749"/>
                  </a:cubicBezTo>
                  <a:cubicBezTo>
                    <a:pt x="1567" y="1749"/>
                    <a:pt x="1979" y="1450"/>
                    <a:pt x="2024" y="960"/>
                  </a:cubicBezTo>
                  <a:cubicBezTo>
                    <a:pt x="2072" y="484"/>
                    <a:pt x="1727" y="56"/>
                    <a:pt x="1250" y="8"/>
                  </a:cubicBezTo>
                  <a:cubicBezTo>
                    <a:pt x="1212" y="3"/>
                    <a:pt x="1175" y="1"/>
                    <a:pt x="1138"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6"/>
            <p:cNvSpPr/>
            <p:nvPr/>
          </p:nvSpPr>
          <p:spPr>
            <a:xfrm>
              <a:off x="6014492" y="2781953"/>
              <a:ext cx="396466" cy="402200"/>
            </a:xfrm>
            <a:custGeom>
              <a:avLst/>
              <a:gdLst/>
              <a:ahLst/>
              <a:cxnLst/>
              <a:rect l="l" t="t" r="r" b="b"/>
              <a:pathLst>
                <a:path w="12169" h="12345" extrusionOk="0">
                  <a:moveTo>
                    <a:pt x="5493" y="0"/>
                  </a:moveTo>
                  <a:cubicBezTo>
                    <a:pt x="4651" y="0"/>
                    <a:pt x="3793" y="272"/>
                    <a:pt x="2989" y="837"/>
                  </a:cubicBezTo>
                  <a:cubicBezTo>
                    <a:pt x="0" y="2957"/>
                    <a:pt x="1453" y="6374"/>
                    <a:pt x="1453" y="6374"/>
                  </a:cubicBezTo>
                  <a:cubicBezTo>
                    <a:pt x="1453" y="6374"/>
                    <a:pt x="2096" y="8172"/>
                    <a:pt x="2429" y="8362"/>
                  </a:cubicBezTo>
                  <a:cubicBezTo>
                    <a:pt x="2763" y="8565"/>
                    <a:pt x="3084" y="9184"/>
                    <a:pt x="3084" y="9184"/>
                  </a:cubicBezTo>
                  <a:cubicBezTo>
                    <a:pt x="3522" y="10797"/>
                    <a:pt x="4764" y="12345"/>
                    <a:pt x="6884" y="12345"/>
                  </a:cubicBezTo>
                  <a:cubicBezTo>
                    <a:pt x="7471" y="12345"/>
                    <a:pt x="8124" y="12226"/>
                    <a:pt x="8847" y="11958"/>
                  </a:cubicBezTo>
                  <a:cubicBezTo>
                    <a:pt x="12169" y="10708"/>
                    <a:pt x="10657" y="5671"/>
                    <a:pt x="10657" y="5671"/>
                  </a:cubicBezTo>
                  <a:cubicBezTo>
                    <a:pt x="9977" y="2029"/>
                    <a:pt x="7792" y="0"/>
                    <a:pt x="5493"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6"/>
            <p:cNvSpPr/>
            <p:nvPr/>
          </p:nvSpPr>
          <p:spPr>
            <a:xfrm>
              <a:off x="6308266" y="2904421"/>
              <a:ext cx="88357" cy="74836"/>
            </a:xfrm>
            <a:custGeom>
              <a:avLst/>
              <a:gdLst/>
              <a:ahLst/>
              <a:cxnLst/>
              <a:rect l="l" t="t" r="r" b="b"/>
              <a:pathLst>
                <a:path w="2712" h="2297" extrusionOk="0">
                  <a:moveTo>
                    <a:pt x="1488" y="0"/>
                  </a:moveTo>
                  <a:cubicBezTo>
                    <a:pt x="552" y="0"/>
                    <a:pt x="0" y="1113"/>
                    <a:pt x="616" y="1877"/>
                  </a:cubicBezTo>
                  <a:cubicBezTo>
                    <a:pt x="852" y="2166"/>
                    <a:pt x="1174" y="2297"/>
                    <a:pt x="1492" y="2297"/>
                  </a:cubicBezTo>
                  <a:cubicBezTo>
                    <a:pt x="2038" y="2297"/>
                    <a:pt x="2572" y="1909"/>
                    <a:pt x="2640" y="1269"/>
                  </a:cubicBezTo>
                  <a:cubicBezTo>
                    <a:pt x="2711" y="638"/>
                    <a:pt x="2247" y="79"/>
                    <a:pt x="1616" y="7"/>
                  </a:cubicBezTo>
                  <a:cubicBezTo>
                    <a:pt x="1572" y="3"/>
                    <a:pt x="1530" y="0"/>
                    <a:pt x="1488"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6"/>
            <p:cNvSpPr/>
            <p:nvPr/>
          </p:nvSpPr>
          <p:spPr>
            <a:xfrm>
              <a:off x="6191760" y="3026792"/>
              <a:ext cx="31081" cy="66789"/>
            </a:xfrm>
            <a:custGeom>
              <a:avLst/>
              <a:gdLst/>
              <a:ahLst/>
              <a:cxnLst/>
              <a:rect l="l" t="t" r="r" b="b"/>
              <a:pathLst>
                <a:path w="954" h="2050" extrusionOk="0">
                  <a:moveTo>
                    <a:pt x="207" y="1"/>
                  </a:moveTo>
                  <a:cubicBezTo>
                    <a:pt x="148" y="1"/>
                    <a:pt x="86" y="44"/>
                    <a:pt x="108" y="109"/>
                  </a:cubicBezTo>
                  <a:cubicBezTo>
                    <a:pt x="274" y="692"/>
                    <a:pt x="155" y="1276"/>
                    <a:pt x="13" y="1847"/>
                  </a:cubicBezTo>
                  <a:cubicBezTo>
                    <a:pt x="1" y="1907"/>
                    <a:pt x="36" y="1966"/>
                    <a:pt x="108" y="1978"/>
                  </a:cubicBezTo>
                  <a:cubicBezTo>
                    <a:pt x="239" y="2002"/>
                    <a:pt x="370" y="2026"/>
                    <a:pt x="501" y="2038"/>
                  </a:cubicBezTo>
                  <a:cubicBezTo>
                    <a:pt x="560" y="2038"/>
                    <a:pt x="632" y="2050"/>
                    <a:pt x="691" y="2050"/>
                  </a:cubicBezTo>
                  <a:cubicBezTo>
                    <a:pt x="751" y="2050"/>
                    <a:pt x="810" y="2038"/>
                    <a:pt x="870" y="2014"/>
                  </a:cubicBezTo>
                  <a:cubicBezTo>
                    <a:pt x="953" y="1990"/>
                    <a:pt x="953" y="1883"/>
                    <a:pt x="870" y="1871"/>
                  </a:cubicBezTo>
                  <a:cubicBezTo>
                    <a:pt x="810" y="1847"/>
                    <a:pt x="751" y="1823"/>
                    <a:pt x="679" y="1823"/>
                  </a:cubicBezTo>
                  <a:cubicBezTo>
                    <a:pt x="620" y="1823"/>
                    <a:pt x="560" y="1823"/>
                    <a:pt x="501" y="1812"/>
                  </a:cubicBezTo>
                  <a:cubicBezTo>
                    <a:pt x="405" y="1812"/>
                    <a:pt x="322" y="1800"/>
                    <a:pt x="239" y="1788"/>
                  </a:cubicBezTo>
                  <a:cubicBezTo>
                    <a:pt x="370" y="1216"/>
                    <a:pt x="489" y="633"/>
                    <a:pt x="298" y="61"/>
                  </a:cubicBezTo>
                  <a:cubicBezTo>
                    <a:pt x="284" y="19"/>
                    <a:pt x="246" y="1"/>
                    <a:pt x="207"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6"/>
            <p:cNvSpPr/>
            <p:nvPr/>
          </p:nvSpPr>
          <p:spPr>
            <a:xfrm>
              <a:off x="6225122" y="3097816"/>
              <a:ext cx="77703" cy="35382"/>
            </a:xfrm>
            <a:custGeom>
              <a:avLst/>
              <a:gdLst/>
              <a:ahLst/>
              <a:cxnLst/>
              <a:rect l="l" t="t" r="r" b="b"/>
              <a:pathLst>
                <a:path w="2385" h="1086" extrusionOk="0">
                  <a:moveTo>
                    <a:pt x="2222" y="1"/>
                  </a:moveTo>
                  <a:cubicBezTo>
                    <a:pt x="2200" y="1"/>
                    <a:pt x="2177" y="8"/>
                    <a:pt x="2156" y="24"/>
                  </a:cubicBezTo>
                  <a:cubicBezTo>
                    <a:pt x="1870" y="251"/>
                    <a:pt x="1548" y="441"/>
                    <a:pt x="1215" y="596"/>
                  </a:cubicBezTo>
                  <a:cubicBezTo>
                    <a:pt x="1013" y="679"/>
                    <a:pt x="798" y="763"/>
                    <a:pt x="584" y="822"/>
                  </a:cubicBezTo>
                  <a:cubicBezTo>
                    <a:pt x="405" y="870"/>
                    <a:pt x="215" y="894"/>
                    <a:pt x="48" y="965"/>
                  </a:cubicBezTo>
                  <a:cubicBezTo>
                    <a:pt x="1" y="989"/>
                    <a:pt x="1" y="1048"/>
                    <a:pt x="48" y="1060"/>
                  </a:cubicBezTo>
                  <a:cubicBezTo>
                    <a:pt x="148" y="1077"/>
                    <a:pt x="247" y="1086"/>
                    <a:pt x="345" y="1086"/>
                  </a:cubicBezTo>
                  <a:cubicBezTo>
                    <a:pt x="459" y="1086"/>
                    <a:pt x="571" y="1074"/>
                    <a:pt x="679" y="1048"/>
                  </a:cubicBezTo>
                  <a:cubicBezTo>
                    <a:pt x="882" y="1013"/>
                    <a:pt x="1084" y="953"/>
                    <a:pt x="1275" y="870"/>
                  </a:cubicBezTo>
                  <a:cubicBezTo>
                    <a:pt x="1656" y="715"/>
                    <a:pt x="2013" y="489"/>
                    <a:pt x="2298" y="191"/>
                  </a:cubicBezTo>
                  <a:cubicBezTo>
                    <a:pt x="2384" y="115"/>
                    <a:pt x="2310" y="1"/>
                    <a:pt x="2222"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6"/>
            <p:cNvSpPr/>
            <p:nvPr/>
          </p:nvSpPr>
          <p:spPr>
            <a:xfrm>
              <a:off x="6220756" y="2935666"/>
              <a:ext cx="56526" cy="18766"/>
            </a:xfrm>
            <a:custGeom>
              <a:avLst/>
              <a:gdLst/>
              <a:ahLst/>
              <a:cxnLst/>
              <a:rect l="l" t="t" r="r" b="b"/>
              <a:pathLst>
                <a:path w="1735" h="576" extrusionOk="0">
                  <a:moveTo>
                    <a:pt x="1194" y="1"/>
                  </a:moveTo>
                  <a:cubicBezTo>
                    <a:pt x="1063" y="1"/>
                    <a:pt x="944" y="13"/>
                    <a:pt x="813" y="48"/>
                  </a:cubicBezTo>
                  <a:cubicBezTo>
                    <a:pt x="551" y="120"/>
                    <a:pt x="301" y="251"/>
                    <a:pt x="87" y="406"/>
                  </a:cubicBezTo>
                  <a:cubicBezTo>
                    <a:pt x="0" y="471"/>
                    <a:pt x="72" y="575"/>
                    <a:pt x="157" y="575"/>
                  </a:cubicBezTo>
                  <a:cubicBezTo>
                    <a:pt x="165" y="575"/>
                    <a:pt x="174" y="574"/>
                    <a:pt x="182" y="572"/>
                  </a:cubicBezTo>
                  <a:cubicBezTo>
                    <a:pt x="313" y="537"/>
                    <a:pt x="444" y="489"/>
                    <a:pt x="575" y="441"/>
                  </a:cubicBezTo>
                  <a:cubicBezTo>
                    <a:pt x="694" y="394"/>
                    <a:pt x="813" y="370"/>
                    <a:pt x="932" y="346"/>
                  </a:cubicBezTo>
                  <a:cubicBezTo>
                    <a:pt x="1039" y="334"/>
                    <a:pt x="1147" y="322"/>
                    <a:pt x="1242" y="322"/>
                  </a:cubicBezTo>
                  <a:cubicBezTo>
                    <a:pt x="1349" y="334"/>
                    <a:pt x="1444" y="334"/>
                    <a:pt x="1539" y="358"/>
                  </a:cubicBezTo>
                  <a:cubicBezTo>
                    <a:pt x="1548" y="360"/>
                    <a:pt x="1556" y="360"/>
                    <a:pt x="1565" y="360"/>
                  </a:cubicBezTo>
                  <a:cubicBezTo>
                    <a:pt x="1679" y="360"/>
                    <a:pt x="1735" y="210"/>
                    <a:pt x="1635" y="144"/>
                  </a:cubicBezTo>
                  <a:cubicBezTo>
                    <a:pt x="1563" y="108"/>
                    <a:pt x="1492" y="72"/>
                    <a:pt x="1420" y="48"/>
                  </a:cubicBezTo>
                  <a:cubicBezTo>
                    <a:pt x="1349" y="25"/>
                    <a:pt x="1278" y="1"/>
                    <a:pt x="1194"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6"/>
            <p:cNvSpPr/>
            <p:nvPr/>
          </p:nvSpPr>
          <p:spPr>
            <a:xfrm>
              <a:off x="6109919" y="3000076"/>
              <a:ext cx="37662" cy="27367"/>
            </a:xfrm>
            <a:custGeom>
              <a:avLst/>
              <a:gdLst/>
              <a:ahLst/>
              <a:cxnLst/>
              <a:rect l="l" t="t" r="r" b="b"/>
              <a:pathLst>
                <a:path w="1156" h="840" extrusionOk="0">
                  <a:moveTo>
                    <a:pt x="1036" y="0"/>
                  </a:moveTo>
                  <a:cubicBezTo>
                    <a:pt x="965" y="0"/>
                    <a:pt x="893" y="0"/>
                    <a:pt x="822" y="12"/>
                  </a:cubicBezTo>
                  <a:cubicBezTo>
                    <a:pt x="774" y="24"/>
                    <a:pt x="715" y="48"/>
                    <a:pt x="667" y="60"/>
                  </a:cubicBezTo>
                  <a:cubicBezTo>
                    <a:pt x="572" y="95"/>
                    <a:pt x="477" y="143"/>
                    <a:pt x="381" y="191"/>
                  </a:cubicBezTo>
                  <a:cubicBezTo>
                    <a:pt x="286" y="250"/>
                    <a:pt x="203" y="310"/>
                    <a:pt x="131" y="393"/>
                  </a:cubicBezTo>
                  <a:cubicBezTo>
                    <a:pt x="84" y="441"/>
                    <a:pt x="48" y="500"/>
                    <a:pt x="24" y="560"/>
                  </a:cubicBezTo>
                  <a:cubicBezTo>
                    <a:pt x="0" y="619"/>
                    <a:pt x="0" y="691"/>
                    <a:pt x="24" y="750"/>
                  </a:cubicBezTo>
                  <a:cubicBezTo>
                    <a:pt x="42" y="810"/>
                    <a:pt x="90" y="840"/>
                    <a:pt x="137" y="840"/>
                  </a:cubicBezTo>
                  <a:cubicBezTo>
                    <a:pt x="185" y="840"/>
                    <a:pt x="233" y="810"/>
                    <a:pt x="250" y="750"/>
                  </a:cubicBezTo>
                  <a:cubicBezTo>
                    <a:pt x="262" y="715"/>
                    <a:pt x="274" y="691"/>
                    <a:pt x="298" y="655"/>
                  </a:cubicBezTo>
                  <a:lnTo>
                    <a:pt x="310" y="631"/>
                  </a:lnTo>
                  <a:lnTo>
                    <a:pt x="322" y="619"/>
                  </a:lnTo>
                  <a:cubicBezTo>
                    <a:pt x="322" y="607"/>
                    <a:pt x="334" y="607"/>
                    <a:pt x="334" y="596"/>
                  </a:cubicBezTo>
                  <a:lnTo>
                    <a:pt x="381" y="560"/>
                  </a:lnTo>
                  <a:cubicBezTo>
                    <a:pt x="453" y="500"/>
                    <a:pt x="524" y="453"/>
                    <a:pt x="608" y="405"/>
                  </a:cubicBezTo>
                  <a:cubicBezTo>
                    <a:pt x="679" y="357"/>
                    <a:pt x="762" y="322"/>
                    <a:pt x="846" y="298"/>
                  </a:cubicBezTo>
                  <a:cubicBezTo>
                    <a:pt x="893" y="286"/>
                    <a:pt x="941" y="262"/>
                    <a:pt x="989" y="238"/>
                  </a:cubicBezTo>
                  <a:cubicBezTo>
                    <a:pt x="1012" y="215"/>
                    <a:pt x="1048" y="203"/>
                    <a:pt x="1084" y="191"/>
                  </a:cubicBezTo>
                  <a:cubicBezTo>
                    <a:pt x="1131" y="167"/>
                    <a:pt x="1155" y="119"/>
                    <a:pt x="1143" y="72"/>
                  </a:cubicBezTo>
                  <a:cubicBezTo>
                    <a:pt x="1131" y="24"/>
                    <a:pt x="1084" y="0"/>
                    <a:pt x="1036" y="0"/>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6"/>
            <p:cNvSpPr/>
            <p:nvPr/>
          </p:nvSpPr>
          <p:spPr>
            <a:xfrm>
              <a:off x="6251903" y="2979258"/>
              <a:ext cx="20200" cy="33101"/>
            </a:xfrm>
            <a:custGeom>
              <a:avLst/>
              <a:gdLst/>
              <a:ahLst/>
              <a:cxnLst/>
              <a:rect l="l" t="t" r="r" b="b"/>
              <a:pathLst>
                <a:path w="620" h="1016" extrusionOk="0">
                  <a:moveTo>
                    <a:pt x="143" y="1"/>
                  </a:moveTo>
                  <a:cubicBezTo>
                    <a:pt x="130" y="1"/>
                    <a:pt x="118" y="3"/>
                    <a:pt x="107" y="8"/>
                  </a:cubicBezTo>
                  <a:cubicBezTo>
                    <a:pt x="0" y="44"/>
                    <a:pt x="0" y="306"/>
                    <a:pt x="107" y="580"/>
                  </a:cubicBezTo>
                  <a:cubicBezTo>
                    <a:pt x="193" y="827"/>
                    <a:pt x="356" y="1015"/>
                    <a:pt x="466" y="1015"/>
                  </a:cubicBezTo>
                  <a:cubicBezTo>
                    <a:pt x="478" y="1015"/>
                    <a:pt x="490" y="1013"/>
                    <a:pt x="500" y="1008"/>
                  </a:cubicBezTo>
                  <a:cubicBezTo>
                    <a:pt x="607" y="961"/>
                    <a:pt x="619" y="699"/>
                    <a:pt x="500" y="425"/>
                  </a:cubicBezTo>
                  <a:cubicBezTo>
                    <a:pt x="404" y="179"/>
                    <a:pt x="251" y="1"/>
                    <a:pt x="143" y="1"/>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6"/>
            <p:cNvSpPr/>
            <p:nvPr/>
          </p:nvSpPr>
          <p:spPr>
            <a:xfrm>
              <a:off x="6138622" y="3035751"/>
              <a:ext cx="25640" cy="32254"/>
            </a:xfrm>
            <a:custGeom>
              <a:avLst/>
              <a:gdLst/>
              <a:ahLst/>
              <a:cxnLst/>
              <a:rect l="l" t="t" r="r" b="b"/>
              <a:pathLst>
                <a:path w="787" h="990" extrusionOk="0">
                  <a:moveTo>
                    <a:pt x="169" y="0"/>
                  </a:moveTo>
                  <a:cubicBezTo>
                    <a:pt x="151" y="0"/>
                    <a:pt x="134" y="4"/>
                    <a:pt x="120" y="13"/>
                  </a:cubicBezTo>
                  <a:cubicBezTo>
                    <a:pt x="0" y="72"/>
                    <a:pt x="48" y="334"/>
                    <a:pt x="203" y="608"/>
                  </a:cubicBezTo>
                  <a:cubicBezTo>
                    <a:pt x="335" y="842"/>
                    <a:pt x="512" y="990"/>
                    <a:pt x="627" y="990"/>
                  </a:cubicBezTo>
                  <a:cubicBezTo>
                    <a:pt x="646" y="990"/>
                    <a:pt x="664" y="985"/>
                    <a:pt x="679" y="977"/>
                  </a:cubicBezTo>
                  <a:cubicBezTo>
                    <a:pt x="786" y="917"/>
                    <a:pt x="739" y="655"/>
                    <a:pt x="596" y="382"/>
                  </a:cubicBezTo>
                  <a:cubicBezTo>
                    <a:pt x="462" y="156"/>
                    <a:pt x="284" y="0"/>
                    <a:pt x="169" y="0"/>
                  </a:cubicBez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6"/>
            <p:cNvSpPr/>
            <p:nvPr/>
          </p:nvSpPr>
          <p:spPr>
            <a:xfrm>
              <a:off x="6342606" y="3065790"/>
              <a:ext cx="61381" cy="435692"/>
            </a:xfrm>
            <a:custGeom>
              <a:avLst/>
              <a:gdLst/>
              <a:ahLst/>
              <a:cxnLst/>
              <a:rect l="l" t="t" r="r" b="b"/>
              <a:pathLst>
                <a:path w="1884" h="13373" extrusionOk="0">
                  <a:moveTo>
                    <a:pt x="1082" y="1"/>
                  </a:moveTo>
                  <a:cubicBezTo>
                    <a:pt x="1006" y="1"/>
                    <a:pt x="946" y="117"/>
                    <a:pt x="1014" y="186"/>
                  </a:cubicBezTo>
                  <a:cubicBezTo>
                    <a:pt x="1538" y="662"/>
                    <a:pt x="1598" y="1377"/>
                    <a:pt x="1574" y="2043"/>
                  </a:cubicBezTo>
                  <a:cubicBezTo>
                    <a:pt x="1526" y="2948"/>
                    <a:pt x="1443" y="3841"/>
                    <a:pt x="1300" y="4722"/>
                  </a:cubicBezTo>
                  <a:cubicBezTo>
                    <a:pt x="1038" y="6532"/>
                    <a:pt x="752" y="8318"/>
                    <a:pt x="478" y="10116"/>
                  </a:cubicBezTo>
                  <a:cubicBezTo>
                    <a:pt x="324" y="11140"/>
                    <a:pt x="169" y="12152"/>
                    <a:pt x="14" y="13176"/>
                  </a:cubicBezTo>
                  <a:cubicBezTo>
                    <a:pt x="1" y="13302"/>
                    <a:pt x="99" y="13373"/>
                    <a:pt x="197" y="13373"/>
                  </a:cubicBezTo>
                  <a:cubicBezTo>
                    <a:pt x="274" y="13373"/>
                    <a:pt x="350" y="13329"/>
                    <a:pt x="371" y="13235"/>
                  </a:cubicBezTo>
                  <a:cubicBezTo>
                    <a:pt x="645" y="11342"/>
                    <a:pt x="919" y="9461"/>
                    <a:pt x="1181" y="7568"/>
                  </a:cubicBezTo>
                  <a:cubicBezTo>
                    <a:pt x="1443" y="5722"/>
                    <a:pt x="1800" y="3877"/>
                    <a:pt x="1860" y="2019"/>
                  </a:cubicBezTo>
                  <a:cubicBezTo>
                    <a:pt x="1883" y="1305"/>
                    <a:pt x="1812" y="424"/>
                    <a:pt x="1133" y="19"/>
                  </a:cubicBezTo>
                  <a:cubicBezTo>
                    <a:pt x="1116" y="6"/>
                    <a:pt x="1099" y="1"/>
                    <a:pt x="10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6"/>
            <p:cNvSpPr/>
            <p:nvPr/>
          </p:nvSpPr>
          <p:spPr>
            <a:xfrm>
              <a:off x="6270897" y="3496986"/>
              <a:ext cx="102822" cy="138107"/>
            </a:xfrm>
            <a:custGeom>
              <a:avLst/>
              <a:gdLst/>
              <a:ahLst/>
              <a:cxnLst/>
              <a:rect l="l" t="t" r="r" b="b"/>
              <a:pathLst>
                <a:path w="3156" h="4239" extrusionOk="0">
                  <a:moveTo>
                    <a:pt x="2572" y="0"/>
                  </a:moveTo>
                  <a:cubicBezTo>
                    <a:pt x="2572" y="0"/>
                    <a:pt x="358" y="203"/>
                    <a:pt x="0" y="298"/>
                  </a:cubicBezTo>
                  <a:lnTo>
                    <a:pt x="0" y="4239"/>
                  </a:lnTo>
                  <a:lnTo>
                    <a:pt x="2977" y="4239"/>
                  </a:lnTo>
                  <a:cubicBezTo>
                    <a:pt x="3156" y="4239"/>
                    <a:pt x="2572" y="0"/>
                    <a:pt x="257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6"/>
            <p:cNvSpPr/>
            <p:nvPr/>
          </p:nvSpPr>
          <p:spPr>
            <a:xfrm>
              <a:off x="6270897" y="3506663"/>
              <a:ext cx="101650" cy="128430"/>
            </a:xfrm>
            <a:custGeom>
              <a:avLst/>
              <a:gdLst/>
              <a:ahLst/>
              <a:cxnLst/>
              <a:rect l="l" t="t" r="r" b="b"/>
              <a:pathLst>
                <a:path w="3120" h="3942" extrusionOk="0">
                  <a:moveTo>
                    <a:pt x="0" y="1"/>
                  </a:moveTo>
                  <a:lnTo>
                    <a:pt x="0" y="3942"/>
                  </a:lnTo>
                  <a:lnTo>
                    <a:pt x="3120" y="3942"/>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6"/>
            <p:cNvSpPr/>
            <p:nvPr/>
          </p:nvSpPr>
          <p:spPr>
            <a:xfrm>
              <a:off x="6287969" y="3522203"/>
              <a:ext cx="55125" cy="49294"/>
            </a:xfrm>
            <a:custGeom>
              <a:avLst/>
              <a:gdLst/>
              <a:ahLst/>
              <a:cxnLst/>
              <a:rect l="l" t="t" r="r" b="b"/>
              <a:pathLst>
                <a:path w="1692" h="1513" extrusionOk="0">
                  <a:moveTo>
                    <a:pt x="0" y="0"/>
                  </a:moveTo>
                  <a:lnTo>
                    <a:pt x="0" y="1512"/>
                  </a:lnTo>
                  <a:lnTo>
                    <a:pt x="1691" y="1345"/>
                  </a:lnTo>
                  <a:lnTo>
                    <a:pt x="142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6"/>
            <p:cNvSpPr/>
            <p:nvPr/>
          </p:nvSpPr>
          <p:spPr>
            <a:xfrm>
              <a:off x="6289500" y="3590165"/>
              <a:ext cx="58611" cy="10556"/>
            </a:xfrm>
            <a:custGeom>
              <a:avLst/>
              <a:gdLst/>
              <a:ahLst/>
              <a:cxnLst/>
              <a:rect l="l" t="t" r="r" b="b"/>
              <a:pathLst>
                <a:path w="1799" h="324" extrusionOk="0">
                  <a:moveTo>
                    <a:pt x="1495" y="1"/>
                  </a:moveTo>
                  <a:cubicBezTo>
                    <a:pt x="1468" y="1"/>
                    <a:pt x="1442" y="4"/>
                    <a:pt x="1418" y="10"/>
                  </a:cubicBezTo>
                  <a:cubicBezTo>
                    <a:pt x="1287" y="45"/>
                    <a:pt x="1168" y="93"/>
                    <a:pt x="1037" y="129"/>
                  </a:cubicBezTo>
                  <a:cubicBezTo>
                    <a:pt x="1013" y="140"/>
                    <a:pt x="977" y="152"/>
                    <a:pt x="953" y="164"/>
                  </a:cubicBezTo>
                  <a:cubicBezTo>
                    <a:pt x="918" y="164"/>
                    <a:pt x="894" y="140"/>
                    <a:pt x="870" y="129"/>
                  </a:cubicBezTo>
                  <a:cubicBezTo>
                    <a:pt x="842" y="115"/>
                    <a:pt x="814" y="109"/>
                    <a:pt x="789" y="109"/>
                  </a:cubicBezTo>
                  <a:cubicBezTo>
                    <a:pt x="771" y="109"/>
                    <a:pt x="754" y="112"/>
                    <a:pt x="739" y="117"/>
                  </a:cubicBezTo>
                  <a:cubicBezTo>
                    <a:pt x="699" y="117"/>
                    <a:pt x="570" y="175"/>
                    <a:pt x="488" y="175"/>
                  </a:cubicBezTo>
                  <a:cubicBezTo>
                    <a:pt x="447" y="175"/>
                    <a:pt x="418" y="160"/>
                    <a:pt x="418" y="117"/>
                  </a:cubicBezTo>
                  <a:cubicBezTo>
                    <a:pt x="418" y="87"/>
                    <a:pt x="395" y="67"/>
                    <a:pt x="372" y="67"/>
                  </a:cubicBezTo>
                  <a:cubicBezTo>
                    <a:pt x="358" y="67"/>
                    <a:pt x="343" y="75"/>
                    <a:pt x="334" y="93"/>
                  </a:cubicBezTo>
                  <a:cubicBezTo>
                    <a:pt x="311" y="129"/>
                    <a:pt x="287" y="164"/>
                    <a:pt x="251" y="200"/>
                  </a:cubicBezTo>
                  <a:cubicBezTo>
                    <a:pt x="227" y="224"/>
                    <a:pt x="203" y="224"/>
                    <a:pt x="180" y="224"/>
                  </a:cubicBezTo>
                  <a:cubicBezTo>
                    <a:pt x="156" y="212"/>
                    <a:pt x="120" y="176"/>
                    <a:pt x="144" y="164"/>
                  </a:cubicBezTo>
                  <a:cubicBezTo>
                    <a:pt x="164" y="145"/>
                    <a:pt x="134" y="84"/>
                    <a:pt x="103" y="84"/>
                  </a:cubicBezTo>
                  <a:cubicBezTo>
                    <a:pt x="97" y="84"/>
                    <a:pt x="90" y="87"/>
                    <a:pt x="84" y="93"/>
                  </a:cubicBezTo>
                  <a:cubicBezTo>
                    <a:pt x="1" y="164"/>
                    <a:pt x="61" y="283"/>
                    <a:pt x="156" y="319"/>
                  </a:cubicBezTo>
                  <a:cubicBezTo>
                    <a:pt x="169" y="322"/>
                    <a:pt x="181" y="324"/>
                    <a:pt x="193" y="324"/>
                  </a:cubicBezTo>
                  <a:cubicBezTo>
                    <a:pt x="270" y="324"/>
                    <a:pt x="329" y="262"/>
                    <a:pt x="370" y="200"/>
                  </a:cubicBezTo>
                  <a:cubicBezTo>
                    <a:pt x="406" y="236"/>
                    <a:pt x="457" y="252"/>
                    <a:pt x="510" y="252"/>
                  </a:cubicBezTo>
                  <a:cubicBezTo>
                    <a:pt x="527" y="252"/>
                    <a:pt x="544" y="250"/>
                    <a:pt x="561" y="248"/>
                  </a:cubicBezTo>
                  <a:cubicBezTo>
                    <a:pt x="632" y="236"/>
                    <a:pt x="703" y="188"/>
                    <a:pt x="787" y="188"/>
                  </a:cubicBezTo>
                  <a:cubicBezTo>
                    <a:pt x="873" y="188"/>
                    <a:pt x="891" y="237"/>
                    <a:pt x="956" y="237"/>
                  </a:cubicBezTo>
                  <a:cubicBezTo>
                    <a:pt x="963" y="237"/>
                    <a:pt x="970" y="237"/>
                    <a:pt x="977" y="236"/>
                  </a:cubicBezTo>
                  <a:cubicBezTo>
                    <a:pt x="1061" y="212"/>
                    <a:pt x="1156" y="176"/>
                    <a:pt x="1251" y="152"/>
                  </a:cubicBezTo>
                  <a:cubicBezTo>
                    <a:pt x="1334" y="105"/>
                    <a:pt x="1442" y="81"/>
                    <a:pt x="1549" y="81"/>
                  </a:cubicBezTo>
                  <a:cubicBezTo>
                    <a:pt x="1589" y="88"/>
                    <a:pt x="1651" y="113"/>
                    <a:pt x="1705" y="113"/>
                  </a:cubicBezTo>
                  <a:cubicBezTo>
                    <a:pt x="1747" y="113"/>
                    <a:pt x="1783" y="98"/>
                    <a:pt x="1799" y="45"/>
                  </a:cubicBezTo>
                  <a:cubicBezTo>
                    <a:pt x="1799" y="36"/>
                    <a:pt x="1785" y="13"/>
                    <a:pt x="1768" y="13"/>
                  </a:cubicBezTo>
                  <a:cubicBezTo>
                    <a:pt x="1763" y="13"/>
                    <a:pt x="1757" y="16"/>
                    <a:pt x="1751" y="21"/>
                  </a:cubicBezTo>
                  <a:cubicBezTo>
                    <a:pt x="1736" y="37"/>
                    <a:pt x="1718" y="42"/>
                    <a:pt x="1699" y="42"/>
                  </a:cubicBezTo>
                  <a:cubicBezTo>
                    <a:pt x="1659" y="42"/>
                    <a:pt x="1613" y="18"/>
                    <a:pt x="1573" y="10"/>
                  </a:cubicBezTo>
                  <a:cubicBezTo>
                    <a:pt x="1549" y="4"/>
                    <a:pt x="1522" y="1"/>
                    <a:pt x="14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a:off x="6290673" y="3607498"/>
              <a:ext cx="57439" cy="11012"/>
            </a:xfrm>
            <a:custGeom>
              <a:avLst/>
              <a:gdLst/>
              <a:ahLst/>
              <a:cxnLst/>
              <a:rect l="l" t="t" r="r" b="b"/>
              <a:pathLst>
                <a:path w="1763" h="338" extrusionOk="0">
                  <a:moveTo>
                    <a:pt x="436" y="0"/>
                  </a:moveTo>
                  <a:cubicBezTo>
                    <a:pt x="425" y="0"/>
                    <a:pt x="415" y="4"/>
                    <a:pt x="406" y="13"/>
                  </a:cubicBezTo>
                  <a:lnTo>
                    <a:pt x="251" y="156"/>
                  </a:lnTo>
                  <a:lnTo>
                    <a:pt x="215" y="204"/>
                  </a:lnTo>
                  <a:cubicBezTo>
                    <a:pt x="197" y="228"/>
                    <a:pt x="182" y="240"/>
                    <a:pt x="172" y="240"/>
                  </a:cubicBezTo>
                  <a:cubicBezTo>
                    <a:pt x="161" y="240"/>
                    <a:pt x="155" y="228"/>
                    <a:pt x="155" y="204"/>
                  </a:cubicBezTo>
                  <a:cubicBezTo>
                    <a:pt x="144" y="156"/>
                    <a:pt x="132" y="144"/>
                    <a:pt x="167" y="120"/>
                  </a:cubicBezTo>
                  <a:cubicBezTo>
                    <a:pt x="195" y="102"/>
                    <a:pt x="165" y="62"/>
                    <a:pt x="134" y="62"/>
                  </a:cubicBezTo>
                  <a:cubicBezTo>
                    <a:pt x="125" y="62"/>
                    <a:pt x="116" y="65"/>
                    <a:pt x="108" y="73"/>
                  </a:cubicBezTo>
                  <a:cubicBezTo>
                    <a:pt x="60" y="144"/>
                    <a:pt x="1" y="287"/>
                    <a:pt x="120" y="335"/>
                  </a:cubicBezTo>
                  <a:cubicBezTo>
                    <a:pt x="128" y="337"/>
                    <a:pt x="137" y="338"/>
                    <a:pt x="146" y="338"/>
                  </a:cubicBezTo>
                  <a:cubicBezTo>
                    <a:pt x="187" y="338"/>
                    <a:pt x="231" y="317"/>
                    <a:pt x="251" y="287"/>
                  </a:cubicBezTo>
                  <a:cubicBezTo>
                    <a:pt x="310" y="240"/>
                    <a:pt x="370" y="180"/>
                    <a:pt x="429" y="132"/>
                  </a:cubicBezTo>
                  <a:cubicBezTo>
                    <a:pt x="506" y="217"/>
                    <a:pt x="637" y="230"/>
                    <a:pt x="762" y="230"/>
                  </a:cubicBezTo>
                  <a:cubicBezTo>
                    <a:pt x="812" y="230"/>
                    <a:pt x="861" y="228"/>
                    <a:pt x="906" y="228"/>
                  </a:cubicBezTo>
                  <a:lnTo>
                    <a:pt x="1287" y="216"/>
                  </a:lnTo>
                  <a:cubicBezTo>
                    <a:pt x="1429" y="216"/>
                    <a:pt x="1560" y="216"/>
                    <a:pt x="1703" y="204"/>
                  </a:cubicBezTo>
                  <a:cubicBezTo>
                    <a:pt x="1763" y="192"/>
                    <a:pt x="1751" y="120"/>
                    <a:pt x="1703" y="120"/>
                  </a:cubicBezTo>
                  <a:cubicBezTo>
                    <a:pt x="1590" y="109"/>
                    <a:pt x="1477" y="103"/>
                    <a:pt x="1364" y="103"/>
                  </a:cubicBezTo>
                  <a:cubicBezTo>
                    <a:pt x="1251" y="103"/>
                    <a:pt x="1138" y="109"/>
                    <a:pt x="1025" y="120"/>
                  </a:cubicBezTo>
                  <a:lnTo>
                    <a:pt x="691" y="120"/>
                  </a:lnTo>
                  <a:cubicBezTo>
                    <a:pt x="608" y="120"/>
                    <a:pt x="525" y="85"/>
                    <a:pt x="477" y="25"/>
                  </a:cubicBezTo>
                  <a:cubicBezTo>
                    <a:pt x="470" y="10"/>
                    <a:pt x="453" y="0"/>
                    <a:pt x="4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a:off x="6027296" y="2783224"/>
              <a:ext cx="233533" cy="276213"/>
            </a:xfrm>
            <a:custGeom>
              <a:avLst/>
              <a:gdLst/>
              <a:ahLst/>
              <a:cxnLst/>
              <a:rect l="l" t="t" r="r" b="b"/>
              <a:pathLst>
                <a:path w="7168" h="8478" extrusionOk="0">
                  <a:moveTo>
                    <a:pt x="5668" y="1"/>
                  </a:moveTo>
                  <a:cubicBezTo>
                    <a:pt x="5394" y="48"/>
                    <a:pt x="5156" y="84"/>
                    <a:pt x="5061" y="96"/>
                  </a:cubicBezTo>
                  <a:cubicBezTo>
                    <a:pt x="4763" y="132"/>
                    <a:pt x="1596" y="1787"/>
                    <a:pt x="1536" y="1822"/>
                  </a:cubicBezTo>
                  <a:cubicBezTo>
                    <a:pt x="0" y="3858"/>
                    <a:pt x="1048" y="6335"/>
                    <a:pt x="1048" y="6335"/>
                  </a:cubicBezTo>
                  <a:cubicBezTo>
                    <a:pt x="1048" y="6335"/>
                    <a:pt x="1703" y="8121"/>
                    <a:pt x="2036" y="8323"/>
                  </a:cubicBezTo>
                  <a:cubicBezTo>
                    <a:pt x="2108" y="8371"/>
                    <a:pt x="2167" y="8418"/>
                    <a:pt x="2227" y="8478"/>
                  </a:cubicBezTo>
                  <a:cubicBezTo>
                    <a:pt x="1084" y="6680"/>
                    <a:pt x="3441" y="5108"/>
                    <a:pt x="4549" y="4358"/>
                  </a:cubicBezTo>
                  <a:cubicBezTo>
                    <a:pt x="5751" y="3561"/>
                    <a:pt x="6751" y="1703"/>
                    <a:pt x="6715" y="1596"/>
                  </a:cubicBezTo>
                  <a:lnTo>
                    <a:pt x="7168" y="536"/>
                  </a:lnTo>
                  <a:cubicBezTo>
                    <a:pt x="6704" y="263"/>
                    <a:pt x="6192" y="84"/>
                    <a:pt x="5668"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a:off x="6110310" y="3072990"/>
              <a:ext cx="10100" cy="19059"/>
            </a:xfrm>
            <a:custGeom>
              <a:avLst/>
              <a:gdLst/>
              <a:ahLst/>
              <a:cxnLst/>
              <a:rect l="l" t="t" r="r" b="b"/>
              <a:pathLst>
                <a:path w="310" h="585" extrusionOk="0">
                  <a:moveTo>
                    <a:pt x="0" y="1"/>
                  </a:moveTo>
                  <a:lnTo>
                    <a:pt x="0" y="1"/>
                  </a:lnTo>
                  <a:cubicBezTo>
                    <a:pt x="96" y="143"/>
                    <a:pt x="155" y="251"/>
                    <a:pt x="155" y="251"/>
                  </a:cubicBezTo>
                  <a:cubicBezTo>
                    <a:pt x="179" y="358"/>
                    <a:pt x="215" y="477"/>
                    <a:pt x="250" y="584"/>
                  </a:cubicBezTo>
                  <a:cubicBezTo>
                    <a:pt x="310" y="441"/>
                    <a:pt x="238" y="251"/>
                    <a:pt x="0" y="1"/>
                  </a:cubicBezTo>
                  <a:close/>
                </a:path>
              </a:pathLst>
            </a:custGeom>
            <a:solidFill>
              <a:srgbClr val="C27C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a:off x="5981912" y="2730477"/>
              <a:ext cx="387930" cy="301821"/>
            </a:xfrm>
            <a:custGeom>
              <a:avLst/>
              <a:gdLst/>
              <a:ahLst/>
              <a:cxnLst/>
              <a:rect l="l" t="t" r="r" b="b"/>
              <a:pathLst>
                <a:path w="11907" h="9264" extrusionOk="0">
                  <a:moveTo>
                    <a:pt x="10180" y="0"/>
                  </a:moveTo>
                  <a:lnTo>
                    <a:pt x="9835" y="631"/>
                  </a:lnTo>
                  <a:cubicBezTo>
                    <a:pt x="8641" y="268"/>
                    <a:pt x="7596" y="117"/>
                    <a:pt x="6682" y="117"/>
                  </a:cubicBezTo>
                  <a:cubicBezTo>
                    <a:pt x="2119" y="117"/>
                    <a:pt x="846" y="3894"/>
                    <a:pt x="846" y="3894"/>
                  </a:cubicBezTo>
                  <a:cubicBezTo>
                    <a:pt x="143" y="4668"/>
                    <a:pt x="0" y="7001"/>
                    <a:pt x="0" y="7001"/>
                  </a:cubicBezTo>
                  <a:cubicBezTo>
                    <a:pt x="165" y="6354"/>
                    <a:pt x="604" y="6310"/>
                    <a:pt x="721" y="6310"/>
                  </a:cubicBezTo>
                  <a:cubicBezTo>
                    <a:pt x="740" y="6310"/>
                    <a:pt x="750" y="6311"/>
                    <a:pt x="750" y="6311"/>
                  </a:cubicBezTo>
                  <a:cubicBezTo>
                    <a:pt x="334" y="7989"/>
                    <a:pt x="2203" y="9263"/>
                    <a:pt x="2203" y="9263"/>
                  </a:cubicBezTo>
                  <a:cubicBezTo>
                    <a:pt x="2132" y="7859"/>
                    <a:pt x="3072" y="6620"/>
                    <a:pt x="4989" y="5763"/>
                  </a:cubicBezTo>
                  <a:cubicBezTo>
                    <a:pt x="6906" y="4894"/>
                    <a:pt x="8370" y="2620"/>
                    <a:pt x="8370" y="2620"/>
                  </a:cubicBezTo>
                  <a:lnTo>
                    <a:pt x="8370" y="2620"/>
                  </a:lnTo>
                  <a:cubicBezTo>
                    <a:pt x="8775" y="4126"/>
                    <a:pt x="8098" y="4613"/>
                    <a:pt x="8411" y="4613"/>
                  </a:cubicBezTo>
                  <a:cubicBezTo>
                    <a:pt x="8429" y="4613"/>
                    <a:pt x="8451" y="4611"/>
                    <a:pt x="8478" y="4608"/>
                  </a:cubicBezTo>
                  <a:cubicBezTo>
                    <a:pt x="8942" y="4549"/>
                    <a:pt x="9013" y="3787"/>
                    <a:pt x="9013" y="3787"/>
                  </a:cubicBezTo>
                  <a:cubicBezTo>
                    <a:pt x="9013" y="3787"/>
                    <a:pt x="9728" y="5120"/>
                    <a:pt x="10430" y="5442"/>
                  </a:cubicBezTo>
                  <a:cubicBezTo>
                    <a:pt x="11133" y="5763"/>
                    <a:pt x="11645" y="7251"/>
                    <a:pt x="11645" y="7251"/>
                  </a:cubicBezTo>
                  <a:cubicBezTo>
                    <a:pt x="11645" y="7251"/>
                    <a:pt x="11859" y="6930"/>
                    <a:pt x="11883" y="4965"/>
                  </a:cubicBezTo>
                  <a:cubicBezTo>
                    <a:pt x="11907" y="2989"/>
                    <a:pt x="10359" y="1322"/>
                    <a:pt x="10359" y="1322"/>
                  </a:cubicBezTo>
                  <a:cubicBezTo>
                    <a:pt x="10418" y="1084"/>
                    <a:pt x="11216" y="881"/>
                    <a:pt x="11216" y="881"/>
                  </a:cubicBezTo>
                  <a:cubicBezTo>
                    <a:pt x="11097" y="721"/>
                    <a:pt x="10904" y="672"/>
                    <a:pt x="10711" y="672"/>
                  </a:cubicBezTo>
                  <a:cubicBezTo>
                    <a:pt x="10403" y="672"/>
                    <a:pt x="10097" y="798"/>
                    <a:pt x="10097" y="798"/>
                  </a:cubicBezTo>
                  <a:lnTo>
                    <a:pt x="10180" y="0"/>
                  </a:lnTo>
                  <a:close/>
                </a:path>
              </a:pathLst>
            </a:custGeom>
            <a:solidFill>
              <a:srgbClr val="2025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a:off x="6009834" y="2730477"/>
              <a:ext cx="344501" cy="126867"/>
            </a:xfrm>
            <a:custGeom>
              <a:avLst/>
              <a:gdLst/>
              <a:ahLst/>
              <a:cxnLst/>
              <a:rect l="l" t="t" r="r" b="b"/>
              <a:pathLst>
                <a:path w="10574" h="3894" extrusionOk="0">
                  <a:moveTo>
                    <a:pt x="9323" y="0"/>
                  </a:moveTo>
                  <a:lnTo>
                    <a:pt x="8978" y="631"/>
                  </a:lnTo>
                  <a:cubicBezTo>
                    <a:pt x="7784" y="268"/>
                    <a:pt x="6739" y="117"/>
                    <a:pt x="5826" y="117"/>
                  </a:cubicBezTo>
                  <a:cubicBezTo>
                    <a:pt x="1265" y="117"/>
                    <a:pt x="1" y="3894"/>
                    <a:pt x="1" y="3894"/>
                  </a:cubicBezTo>
                  <a:cubicBezTo>
                    <a:pt x="1" y="3894"/>
                    <a:pt x="2456" y="903"/>
                    <a:pt x="5830" y="903"/>
                  </a:cubicBezTo>
                  <a:cubicBezTo>
                    <a:pt x="6288" y="903"/>
                    <a:pt x="6763" y="959"/>
                    <a:pt x="7251" y="1084"/>
                  </a:cubicBezTo>
                  <a:lnTo>
                    <a:pt x="8645" y="1572"/>
                  </a:lnTo>
                  <a:lnTo>
                    <a:pt x="8942" y="1179"/>
                  </a:lnTo>
                  <a:lnTo>
                    <a:pt x="8942" y="1620"/>
                  </a:lnTo>
                  <a:cubicBezTo>
                    <a:pt x="9597" y="1905"/>
                    <a:pt x="10169" y="2370"/>
                    <a:pt x="10573" y="2965"/>
                  </a:cubicBezTo>
                  <a:cubicBezTo>
                    <a:pt x="10299" y="2370"/>
                    <a:pt x="9942" y="1810"/>
                    <a:pt x="9502" y="1322"/>
                  </a:cubicBezTo>
                  <a:cubicBezTo>
                    <a:pt x="9573" y="1084"/>
                    <a:pt x="10359" y="870"/>
                    <a:pt x="10359" y="870"/>
                  </a:cubicBezTo>
                  <a:cubicBezTo>
                    <a:pt x="10243" y="713"/>
                    <a:pt x="10055" y="664"/>
                    <a:pt x="9867" y="664"/>
                  </a:cubicBezTo>
                  <a:cubicBezTo>
                    <a:pt x="9555" y="664"/>
                    <a:pt x="9240" y="798"/>
                    <a:pt x="9240" y="798"/>
                  </a:cubicBezTo>
                  <a:lnTo>
                    <a:pt x="9323" y="0"/>
                  </a:lnTo>
                  <a:close/>
                </a:path>
              </a:pathLst>
            </a:custGeom>
            <a:solidFill>
              <a:srgbClr val="2D30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a:off x="4670014" y="3803792"/>
              <a:ext cx="2309238" cy="818605"/>
            </a:xfrm>
            <a:custGeom>
              <a:avLst/>
              <a:gdLst/>
              <a:ahLst/>
              <a:cxnLst/>
              <a:rect l="l" t="t" r="r" b="b"/>
              <a:pathLst>
                <a:path w="70879" h="25126" extrusionOk="0">
                  <a:moveTo>
                    <a:pt x="0" y="1"/>
                  </a:moveTo>
                  <a:cubicBezTo>
                    <a:pt x="286" y="1454"/>
                    <a:pt x="631" y="2858"/>
                    <a:pt x="1001" y="4216"/>
                  </a:cubicBezTo>
                  <a:cubicBezTo>
                    <a:pt x="2632" y="10145"/>
                    <a:pt x="5025" y="15122"/>
                    <a:pt x="7561" y="18134"/>
                  </a:cubicBezTo>
                  <a:cubicBezTo>
                    <a:pt x="12615" y="24146"/>
                    <a:pt x="19033" y="25126"/>
                    <a:pt x="26835" y="25126"/>
                  </a:cubicBezTo>
                  <a:cubicBezTo>
                    <a:pt x="28536" y="25126"/>
                    <a:pt x="30303" y="25079"/>
                    <a:pt x="32135" y="25028"/>
                  </a:cubicBezTo>
                  <a:lnTo>
                    <a:pt x="32707" y="25016"/>
                  </a:lnTo>
                  <a:cubicBezTo>
                    <a:pt x="43208" y="24718"/>
                    <a:pt x="46459" y="20682"/>
                    <a:pt x="56519" y="20003"/>
                  </a:cubicBezTo>
                  <a:cubicBezTo>
                    <a:pt x="56786" y="19984"/>
                    <a:pt x="57049" y="19975"/>
                    <a:pt x="57310" y="19975"/>
                  </a:cubicBezTo>
                  <a:cubicBezTo>
                    <a:pt x="59120" y="19975"/>
                    <a:pt x="60800" y="20424"/>
                    <a:pt x="62580" y="21027"/>
                  </a:cubicBezTo>
                  <a:lnTo>
                    <a:pt x="62746" y="21027"/>
                  </a:lnTo>
                  <a:lnTo>
                    <a:pt x="63389" y="21051"/>
                  </a:lnTo>
                  <a:cubicBezTo>
                    <a:pt x="63699" y="21063"/>
                    <a:pt x="64008" y="21087"/>
                    <a:pt x="64318" y="21111"/>
                  </a:cubicBezTo>
                  <a:lnTo>
                    <a:pt x="64735" y="21134"/>
                  </a:lnTo>
                  <a:cubicBezTo>
                    <a:pt x="65211" y="21158"/>
                    <a:pt x="65675" y="21194"/>
                    <a:pt x="66128" y="21242"/>
                  </a:cubicBezTo>
                  <a:cubicBezTo>
                    <a:pt x="66282" y="21254"/>
                    <a:pt x="66425" y="21265"/>
                    <a:pt x="66580" y="21277"/>
                  </a:cubicBezTo>
                  <a:cubicBezTo>
                    <a:pt x="66914" y="21313"/>
                    <a:pt x="67247" y="21337"/>
                    <a:pt x="67580" y="21373"/>
                  </a:cubicBezTo>
                  <a:cubicBezTo>
                    <a:pt x="67854" y="21408"/>
                    <a:pt x="68128" y="21432"/>
                    <a:pt x="68402" y="21468"/>
                  </a:cubicBezTo>
                  <a:cubicBezTo>
                    <a:pt x="68830" y="21515"/>
                    <a:pt x="69259" y="21563"/>
                    <a:pt x="69664" y="21611"/>
                  </a:cubicBezTo>
                  <a:cubicBezTo>
                    <a:pt x="70081" y="21658"/>
                    <a:pt x="70485" y="21718"/>
                    <a:pt x="70878" y="21766"/>
                  </a:cubicBezTo>
                  <a:cubicBezTo>
                    <a:pt x="56746" y="16753"/>
                    <a:pt x="34695" y="8907"/>
                    <a:pt x="30076" y="7192"/>
                  </a:cubicBezTo>
                  <a:cubicBezTo>
                    <a:pt x="25194" y="5383"/>
                    <a:pt x="17086" y="2549"/>
                    <a:pt x="12740" y="1037"/>
                  </a:cubicBezTo>
                  <a:cubicBezTo>
                    <a:pt x="11859" y="715"/>
                    <a:pt x="11121" y="465"/>
                    <a:pt x="10609" y="287"/>
                  </a:cubicBezTo>
                  <a:lnTo>
                    <a:pt x="9918" y="49"/>
                  </a:lnTo>
                  <a:lnTo>
                    <a:pt x="9871" y="37"/>
                  </a:lnTo>
                  <a:lnTo>
                    <a:pt x="9823" y="13"/>
                  </a:lnTo>
                  <a:lnTo>
                    <a:pt x="97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6"/>
            <p:cNvSpPr/>
            <p:nvPr/>
          </p:nvSpPr>
          <p:spPr>
            <a:xfrm>
              <a:off x="4670014" y="3803792"/>
              <a:ext cx="2269653" cy="827076"/>
            </a:xfrm>
            <a:custGeom>
              <a:avLst/>
              <a:gdLst/>
              <a:ahLst/>
              <a:cxnLst/>
              <a:rect l="l" t="t" r="r" b="b"/>
              <a:pathLst>
                <a:path w="69664" h="25386" extrusionOk="0">
                  <a:moveTo>
                    <a:pt x="0" y="1"/>
                  </a:moveTo>
                  <a:cubicBezTo>
                    <a:pt x="286" y="1442"/>
                    <a:pt x="620" y="2847"/>
                    <a:pt x="989" y="4204"/>
                  </a:cubicBezTo>
                  <a:lnTo>
                    <a:pt x="5703" y="3835"/>
                  </a:lnTo>
                  <a:lnTo>
                    <a:pt x="32147" y="25028"/>
                  </a:lnTo>
                  <a:lnTo>
                    <a:pt x="32588" y="25385"/>
                  </a:lnTo>
                  <a:cubicBezTo>
                    <a:pt x="37577" y="24968"/>
                    <a:pt x="42518" y="24028"/>
                    <a:pt x="47304" y="22575"/>
                  </a:cubicBezTo>
                  <a:cubicBezTo>
                    <a:pt x="51151" y="21397"/>
                    <a:pt x="55492" y="20967"/>
                    <a:pt x="59754" y="20967"/>
                  </a:cubicBezTo>
                  <a:cubicBezTo>
                    <a:pt x="60702" y="20967"/>
                    <a:pt x="61646" y="20988"/>
                    <a:pt x="62580" y="21027"/>
                  </a:cubicBezTo>
                  <a:lnTo>
                    <a:pt x="62746" y="21027"/>
                  </a:lnTo>
                  <a:cubicBezTo>
                    <a:pt x="62961" y="21027"/>
                    <a:pt x="63175" y="21039"/>
                    <a:pt x="63389" y="21051"/>
                  </a:cubicBezTo>
                  <a:cubicBezTo>
                    <a:pt x="63699" y="21063"/>
                    <a:pt x="64008" y="21087"/>
                    <a:pt x="64318" y="21111"/>
                  </a:cubicBezTo>
                  <a:lnTo>
                    <a:pt x="64735" y="21134"/>
                  </a:lnTo>
                  <a:cubicBezTo>
                    <a:pt x="65211" y="21158"/>
                    <a:pt x="65675" y="21194"/>
                    <a:pt x="66128" y="21242"/>
                  </a:cubicBezTo>
                  <a:cubicBezTo>
                    <a:pt x="66282" y="21254"/>
                    <a:pt x="66425" y="21265"/>
                    <a:pt x="66580" y="21277"/>
                  </a:cubicBezTo>
                  <a:cubicBezTo>
                    <a:pt x="66914" y="21313"/>
                    <a:pt x="67247" y="21337"/>
                    <a:pt x="67580" y="21373"/>
                  </a:cubicBezTo>
                  <a:cubicBezTo>
                    <a:pt x="67854" y="21408"/>
                    <a:pt x="68128" y="21432"/>
                    <a:pt x="68402" y="21468"/>
                  </a:cubicBezTo>
                  <a:cubicBezTo>
                    <a:pt x="68830" y="21515"/>
                    <a:pt x="69259" y="21563"/>
                    <a:pt x="69664" y="21611"/>
                  </a:cubicBezTo>
                  <a:lnTo>
                    <a:pt x="9918" y="49"/>
                  </a:lnTo>
                  <a:lnTo>
                    <a:pt x="9859" y="25"/>
                  </a:lnTo>
                  <a:lnTo>
                    <a:pt x="9811" y="13"/>
                  </a:lnTo>
                  <a:lnTo>
                    <a:pt x="978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6"/>
            <p:cNvSpPr/>
            <p:nvPr/>
          </p:nvSpPr>
          <p:spPr>
            <a:xfrm>
              <a:off x="4961702" y="3841715"/>
              <a:ext cx="210304" cy="145014"/>
            </a:xfrm>
            <a:custGeom>
              <a:avLst/>
              <a:gdLst/>
              <a:ahLst/>
              <a:cxnLst/>
              <a:rect l="l" t="t" r="r" b="b"/>
              <a:pathLst>
                <a:path w="6455" h="4451" extrusionOk="0">
                  <a:moveTo>
                    <a:pt x="3819" y="0"/>
                  </a:moveTo>
                  <a:cubicBezTo>
                    <a:pt x="3435" y="0"/>
                    <a:pt x="3019" y="82"/>
                    <a:pt x="2608" y="313"/>
                  </a:cubicBezTo>
                  <a:cubicBezTo>
                    <a:pt x="1215" y="1099"/>
                    <a:pt x="1430" y="2230"/>
                    <a:pt x="1430" y="2230"/>
                  </a:cubicBezTo>
                  <a:cubicBezTo>
                    <a:pt x="1430" y="2230"/>
                    <a:pt x="465" y="2599"/>
                    <a:pt x="441" y="2754"/>
                  </a:cubicBezTo>
                  <a:cubicBezTo>
                    <a:pt x="441" y="2754"/>
                    <a:pt x="1" y="3707"/>
                    <a:pt x="191" y="4242"/>
                  </a:cubicBezTo>
                  <a:cubicBezTo>
                    <a:pt x="243" y="4396"/>
                    <a:pt x="779" y="4451"/>
                    <a:pt x="1518" y="4451"/>
                  </a:cubicBezTo>
                  <a:cubicBezTo>
                    <a:pt x="3358" y="4451"/>
                    <a:pt x="6454" y="4111"/>
                    <a:pt x="6454" y="4111"/>
                  </a:cubicBezTo>
                  <a:cubicBezTo>
                    <a:pt x="5406" y="3445"/>
                    <a:pt x="5275" y="1397"/>
                    <a:pt x="5466" y="885"/>
                  </a:cubicBezTo>
                  <a:cubicBezTo>
                    <a:pt x="5596" y="512"/>
                    <a:pt x="5536" y="461"/>
                    <a:pt x="5495" y="461"/>
                  </a:cubicBezTo>
                  <a:cubicBezTo>
                    <a:pt x="5479" y="461"/>
                    <a:pt x="5466" y="468"/>
                    <a:pt x="5466" y="468"/>
                  </a:cubicBezTo>
                  <a:cubicBezTo>
                    <a:pt x="5466" y="468"/>
                    <a:pt x="4737" y="0"/>
                    <a:pt x="38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6"/>
            <p:cNvSpPr/>
            <p:nvPr/>
          </p:nvSpPr>
          <p:spPr>
            <a:xfrm>
              <a:off x="5008650" y="3437626"/>
              <a:ext cx="126476" cy="519097"/>
            </a:xfrm>
            <a:custGeom>
              <a:avLst/>
              <a:gdLst/>
              <a:ahLst/>
              <a:cxnLst/>
              <a:rect l="l" t="t" r="r" b="b"/>
              <a:pathLst>
                <a:path w="3882" h="15933" extrusionOk="0">
                  <a:moveTo>
                    <a:pt x="3882" y="0"/>
                  </a:moveTo>
                  <a:lnTo>
                    <a:pt x="751" y="2941"/>
                  </a:lnTo>
                  <a:cubicBezTo>
                    <a:pt x="751" y="2941"/>
                    <a:pt x="524" y="3953"/>
                    <a:pt x="262" y="7228"/>
                  </a:cubicBezTo>
                  <a:cubicBezTo>
                    <a:pt x="1" y="10502"/>
                    <a:pt x="298" y="12502"/>
                    <a:pt x="298" y="12502"/>
                  </a:cubicBezTo>
                  <a:cubicBezTo>
                    <a:pt x="298" y="12502"/>
                    <a:pt x="3612" y="15932"/>
                    <a:pt x="3667" y="15932"/>
                  </a:cubicBezTo>
                  <a:cubicBezTo>
                    <a:pt x="3668" y="15932"/>
                    <a:pt x="3668" y="15932"/>
                    <a:pt x="3668" y="15931"/>
                  </a:cubicBezTo>
                  <a:cubicBezTo>
                    <a:pt x="3656" y="15860"/>
                    <a:pt x="3882" y="1"/>
                    <a:pt x="38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6"/>
            <p:cNvSpPr/>
            <p:nvPr/>
          </p:nvSpPr>
          <p:spPr>
            <a:xfrm>
              <a:off x="5128121" y="3437626"/>
              <a:ext cx="40367" cy="519032"/>
            </a:xfrm>
            <a:custGeom>
              <a:avLst/>
              <a:gdLst/>
              <a:ahLst/>
              <a:cxnLst/>
              <a:rect l="l" t="t" r="r" b="b"/>
              <a:pathLst>
                <a:path w="1239" h="15931" extrusionOk="0">
                  <a:moveTo>
                    <a:pt x="215" y="0"/>
                  </a:moveTo>
                  <a:lnTo>
                    <a:pt x="1" y="15931"/>
                  </a:lnTo>
                  <a:lnTo>
                    <a:pt x="465" y="15931"/>
                  </a:lnTo>
                  <a:cubicBezTo>
                    <a:pt x="751" y="15907"/>
                    <a:pt x="977" y="15681"/>
                    <a:pt x="989" y="15395"/>
                  </a:cubicBezTo>
                  <a:lnTo>
                    <a:pt x="1239" y="620"/>
                  </a:lnTo>
                  <a:cubicBezTo>
                    <a:pt x="1239" y="346"/>
                    <a:pt x="1048" y="120"/>
                    <a:pt x="786" y="84"/>
                  </a:cubicBezTo>
                  <a:lnTo>
                    <a:pt x="2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6"/>
            <p:cNvSpPr/>
            <p:nvPr/>
          </p:nvSpPr>
          <p:spPr>
            <a:xfrm>
              <a:off x="5045889" y="3497736"/>
              <a:ext cx="43853" cy="43494"/>
            </a:xfrm>
            <a:custGeom>
              <a:avLst/>
              <a:gdLst/>
              <a:ahLst/>
              <a:cxnLst/>
              <a:rect l="l" t="t" r="r" b="b"/>
              <a:pathLst>
                <a:path w="1346" h="1335" extrusionOk="0">
                  <a:moveTo>
                    <a:pt x="1346" y="1"/>
                  </a:moveTo>
                  <a:lnTo>
                    <a:pt x="24" y="1144"/>
                  </a:lnTo>
                  <a:lnTo>
                    <a:pt x="1" y="1334"/>
                  </a:lnTo>
                  <a:lnTo>
                    <a:pt x="1298" y="322"/>
                  </a:lnTo>
                  <a:lnTo>
                    <a:pt x="13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6"/>
            <p:cNvSpPr/>
            <p:nvPr/>
          </p:nvSpPr>
          <p:spPr>
            <a:xfrm>
              <a:off x="5008650" y="3532271"/>
              <a:ext cx="119503" cy="424420"/>
            </a:xfrm>
            <a:custGeom>
              <a:avLst/>
              <a:gdLst/>
              <a:ahLst/>
              <a:cxnLst/>
              <a:rect l="l" t="t" r="r" b="b"/>
              <a:pathLst>
                <a:path w="3668" h="13027" extrusionOk="0">
                  <a:moveTo>
                    <a:pt x="751" y="1"/>
                  </a:moveTo>
                  <a:cubicBezTo>
                    <a:pt x="751" y="1"/>
                    <a:pt x="536" y="1025"/>
                    <a:pt x="274" y="4299"/>
                  </a:cubicBezTo>
                  <a:cubicBezTo>
                    <a:pt x="1" y="7573"/>
                    <a:pt x="310" y="9573"/>
                    <a:pt x="310" y="9573"/>
                  </a:cubicBezTo>
                  <a:cubicBezTo>
                    <a:pt x="310" y="9573"/>
                    <a:pt x="2644" y="11990"/>
                    <a:pt x="3418" y="12764"/>
                  </a:cubicBezTo>
                  <a:cubicBezTo>
                    <a:pt x="3418" y="12764"/>
                    <a:pt x="3657" y="13026"/>
                    <a:pt x="3667" y="13026"/>
                  </a:cubicBezTo>
                  <a:cubicBezTo>
                    <a:pt x="3668" y="13026"/>
                    <a:pt x="3668" y="13026"/>
                    <a:pt x="3668" y="13026"/>
                  </a:cubicBezTo>
                  <a:lnTo>
                    <a:pt x="3668" y="12788"/>
                  </a:lnTo>
                  <a:lnTo>
                    <a:pt x="7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6"/>
            <p:cNvSpPr/>
            <p:nvPr/>
          </p:nvSpPr>
          <p:spPr>
            <a:xfrm>
              <a:off x="4961311" y="3949262"/>
              <a:ext cx="183132" cy="56461"/>
            </a:xfrm>
            <a:custGeom>
              <a:avLst/>
              <a:gdLst/>
              <a:ahLst/>
              <a:cxnLst/>
              <a:rect l="l" t="t" r="r" b="b"/>
              <a:pathLst>
                <a:path w="5621" h="1733" extrusionOk="0">
                  <a:moveTo>
                    <a:pt x="4013" y="1"/>
                  </a:moveTo>
                  <a:cubicBezTo>
                    <a:pt x="2959" y="226"/>
                    <a:pt x="1373" y="540"/>
                    <a:pt x="679" y="540"/>
                  </a:cubicBezTo>
                  <a:cubicBezTo>
                    <a:pt x="456" y="540"/>
                    <a:pt x="326" y="508"/>
                    <a:pt x="334" y="429"/>
                  </a:cubicBezTo>
                  <a:lnTo>
                    <a:pt x="334" y="429"/>
                  </a:lnTo>
                  <a:cubicBezTo>
                    <a:pt x="334" y="429"/>
                    <a:pt x="1" y="608"/>
                    <a:pt x="84" y="906"/>
                  </a:cubicBezTo>
                  <a:cubicBezTo>
                    <a:pt x="152" y="1176"/>
                    <a:pt x="219" y="1733"/>
                    <a:pt x="488" y="1733"/>
                  </a:cubicBezTo>
                  <a:cubicBezTo>
                    <a:pt x="504" y="1733"/>
                    <a:pt x="520" y="1731"/>
                    <a:pt x="537" y="1727"/>
                  </a:cubicBezTo>
                  <a:cubicBezTo>
                    <a:pt x="834" y="1656"/>
                    <a:pt x="4728" y="1263"/>
                    <a:pt x="4728" y="1191"/>
                  </a:cubicBezTo>
                  <a:cubicBezTo>
                    <a:pt x="4728" y="1156"/>
                    <a:pt x="5204" y="1108"/>
                    <a:pt x="5621" y="1072"/>
                  </a:cubicBezTo>
                  <a:cubicBezTo>
                    <a:pt x="5097" y="691"/>
                    <a:pt x="4561" y="346"/>
                    <a:pt x="40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6"/>
            <p:cNvSpPr/>
            <p:nvPr/>
          </p:nvSpPr>
          <p:spPr>
            <a:xfrm>
              <a:off x="4961311" y="3963239"/>
              <a:ext cx="46980" cy="42484"/>
            </a:xfrm>
            <a:custGeom>
              <a:avLst/>
              <a:gdLst/>
              <a:ahLst/>
              <a:cxnLst/>
              <a:rect l="l" t="t" r="r" b="b"/>
              <a:pathLst>
                <a:path w="1442" h="1304" extrusionOk="0">
                  <a:moveTo>
                    <a:pt x="334" y="0"/>
                  </a:moveTo>
                  <a:cubicBezTo>
                    <a:pt x="334" y="0"/>
                    <a:pt x="1" y="179"/>
                    <a:pt x="84" y="477"/>
                  </a:cubicBezTo>
                  <a:cubicBezTo>
                    <a:pt x="152" y="747"/>
                    <a:pt x="219" y="1304"/>
                    <a:pt x="488" y="1304"/>
                  </a:cubicBezTo>
                  <a:cubicBezTo>
                    <a:pt x="504" y="1304"/>
                    <a:pt x="520" y="1302"/>
                    <a:pt x="537" y="1298"/>
                  </a:cubicBezTo>
                  <a:cubicBezTo>
                    <a:pt x="572" y="1286"/>
                    <a:pt x="644" y="1274"/>
                    <a:pt x="763" y="1262"/>
                  </a:cubicBezTo>
                  <a:lnTo>
                    <a:pt x="763" y="1227"/>
                  </a:lnTo>
                  <a:cubicBezTo>
                    <a:pt x="656" y="1227"/>
                    <a:pt x="406" y="381"/>
                    <a:pt x="1442" y="36"/>
                  </a:cubicBezTo>
                  <a:lnTo>
                    <a:pt x="1442" y="36"/>
                  </a:lnTo>
                  <a:cubicBezTo>
                    <a:pt x="1122" y="83"/>
                    <a:pt x="845" y="112"/>
                    <a:pt x="648" y="112"/>
                  </a:cubicBezTo>
                  <a:cubicBezTo>
                    <a:pt x="441" y="112"/>
                    <a:pt x="322" y="80"/>
                    <a:pt x="3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a:off x="4938440" y="3709343"/>
              <a:ext cx="208349" cy="300062"/>
            </a:xfrm>
            <a:custGeom>
              <a:avLst/>
              <a:gdLst/>
              <a:ahLst/>
              <a:cxnLst/>
              <a:rect l="l" t="t" r="r" b="b"/>
              <a:pathLst>
                <a:path w="6395" h="9210" extrusionOk="0">
                  <a:moveTo>
                    <a:pt x="2978" y="1"/>
                  </a:moveTo>
                  <a:cubicBezTo>
                    <a:pt x="2694" y="1"/>
                    <a:pt x="2416" y="127"/>
                    <a:pt x="2227" y="364"/>
                  </a:cubicBezTo>
                  <a:cubicBezTo>
                    <a:pt x="1703" y="971"/>
                    <a:pt x="108" y="7329"/>
                    <a:pt x="60" y="8079"/>
                  </a:cubicBezTo>
                  <a:cubicBezTo>
                    <a:pt x="1" y="8829"/>
                    <a:pt x="512" y="9079"/>
                    <a:pt x="1013" y="9198"/>
                  </a:cubicBezTo>
                  <a:cubicBezTo>
                    <a:pt x="1042" y="9206"/>
                    <a:pt x="1091" y="9209"/>
                    <a:pt x="1156" y="9209"/>
                  </a:cubicBezTo>
                  <a:cubicBezTo>
                    <a:pt x="1921" y="9209"/>
                    <a:pt x="4946" y="8725"/>
                    <a:pt x="6394" y="8484"/>
                  </a:cubicBezTo>
                  <a:cubicBezTo>
                    <a:pt x="6323" y="8436"/>
                    <a:pt x="6263" y="8389"/>
                    <a:pt x="6204" y="8353"/>
                  </a:cubicBezTo>
                  <a:cubicBezTo>
                    <a:pt x="4799" y="8591"/>
                    <a:pt x="2263" y="9008"/>
                    <a:pt x="1370" y="9032"/>
                  </a:cubicBezTo>
                  <a:cubicBezTo>
                    <a:pt x="1368" y="9032"/>
                    <a:pt x="1366" y="9032"/>
                    <a:pt x="1364" y="9032"/>
                  </a:cubicBezTo>
                  <a:cubicBezTo>
                    <a:pt x="115" y="9032"/>
                    <a:pt x="2632" y="887"/>
                    <a:pt x="2822" y="543"/>
                  </a:cubicBezTo>
                  <a:cubicBezTo>
                    <a:pt x="2953" y="328"/>
                    <a:pt x="3168" y="173"/>
                    <a:pt x="3406" y="102"/>
                  </a:cubicBezTo>
                  <a:cubicBezTo>
                    <a:pt x="3269" y="34"/>
                    <a:pt x="3123" y="1"/>
                    <a:pt x="29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6"/>
            <p:cNvSpPr/>
            <p:nvPr/>
          </p:nvSpPr>
          <p:spPr>
            <a:xfrm>
              <a:off x="5840352" y="4235152"/>
              <a:ext cx="808408" cy="364310"/>
            </a:xfrm>
            <a:custGeom>
              <a:avLst/>
              <a:gdLst/>
              <a:ahLst/>
              <a:cxnLst/>
              <a:rect l="l" t="t" r="r" b="b"/>
              <a:pathLst>
                <a:path w="24813" h="11182" extrusionOk="0">
                  <a:moveTo>
                    <a:pt x="7846" y="1"/>
                  </a:moveTo>
                  <a:cubicBezTo>
                    <a:pt x="7846" y="1"/>
                    <a:pt x="500" y="1108"/>
                    <a:pt x="250" y="1584"/>
                  </a:cubicBezTo>
                  <a:cubicBezTo>
                    <a:pt x="1" y="2058"/>
                    <a:pt x="12636" y="11181"/>
                    <a:pt x="12985" y="11181"/>
                  </a:cubicBezTo>
                  <a:cubicBezTo>
                    <a:pt x="12987" y="11181"/>
                    <a:pt x="12988" y="11181"/>
                    <a:pt x="12989" y="11181"/>
                  </a:cubicBezTo>
                  <a:cubicBezTo>
                    <a:pt x="13227" y="11097"/>
                    <a:pt x="24811" y="8288"/>
                    <a:pt x="24812" y="8287"/>
                  </a:cubicBezTo>
                  <a:lnTo>
                    <a:pt x="24812" y="8287"/>
                  </a:lnTo>
                  <a:cubicBezTo>
                    <a:pt x="24812" y="8287"/>
                    <a:pt x="24812" y="8287"/>
                    <a:pt x="24812" y="8287"/>
                  </a:cubicBezTo>
                  <a:cubicBezTo>
                    <a:pt x="24717" y="8287"/>
                    <a:pt x="7846" y="1"/>
                    <a:pt x="7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6"/>
            <p:cNvSpPr/>
            <p:nvPr/>
          </p:nvSpPr>
          <p:spPr>
            <a:xfrm>
              <a:off x="5840352" y="4280144"/>
              <a:ext cx="808408" cy="319317"/>
            </a:xfrm>
            <a:custGeom>
              <a:avLst/>
              <a:gdLst/>
              <a:ahLst/>
              <a:cxnLst/>
              <a:rect l="l" t="t" r="r" b="b"/>
              <a:pathLst>
                <a:path w="24813" h="9801" extrusionOk="0">
                  <a:moveTo>
                    <a:pt x="666" y="1"/>
                  </a:moveTo>
                  <a:cubicBezTo>
                    <a:pt x="428" y="72"/>
                    <a:pt x="285" y="144"/>
                    <a:pt x="250" y="203"/>
                  </a:cubicBezTo>
                  <a:cubicBezTo>
                    <a:pt x="1" y="677"/>
                    <a:pt x="12636" y="9800"/>
                    <a:pt x="12985" y="9800"/>
                  </a:cubicBezTo>
                  <a:cubicBezTo>
                    <a:pt x="12987" y="9800"/>
                    <a:pt x="12988" y="9800"/>
                    <a:pt x="12989" y="9800"/>
                  </a:cubicBezTo>
                  <a:cubicBezTo>
                    <a:pt x="13227" y="9716"/>
                    <a:pt x="24812" y="6906"/>
                    <a:pt x="24812" y="6906"/>
                  </a:cubicBezTo>
                  <a:cubicBezTo>
                    <a:pt x="24800" y="6906"/>
                    <a:pt x="24384" y="6716"/>
                    <a:pt x="23705" y="6383"/>
                  </a:cubicBezTo>
                  <a:lnTo>
                    <a:pt x="12989" y="8645"/>
                  </a:lnTo>
                  <a:lnTo>
                    <a:pt x="714" y="48"/>
                  </a:lnTo>
                  <a:lnTo>
                    <a:pt x="66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6"/>
            <p:cNvSpPr/>
            <p:nvPr/>
          </p:nvSpPr>
          <p:spPr>
            <a:xfrm>
              <a:off x="5925028" y="4268872"/>
              <a:ext cx="578002" cy="255883"/>
            </a:xfrm>
            <a:custGeom>
              <a:avLst/>
              <a:gdLst/>
              <a:ahLst/>
              <a:cxnLst/>
              <a:rect l="l" t="t" r="r" b="b"/>
              <a:pathLst>
                <a:path w="17741" h="7854" extrusionOk="0">
                  <a:moveTo>
                    <a:pt x="5628" y="335"/>
                  </a:moveTo>
                  <a:cubicBezTo>
                    <a:pt x="5628" y="347"/>
                    <a:pt x="5640" y="359"/>
                    <a:pt x="5652" y="371"/>
                  </a:cubicBezTo>
                  <a:lnTo>
                    <a:pt x="6735" y="894"/>
                  </a:lnTo>
                  <a:cubicBezTo>
                    <a:pt x="6437" y="954"/>
                    <a:pt x="6140" y="1049"/>
                    <a:pt x="5842" y="1133"/>
                  </a:cubicBezTo>
                  <a:lnTo>
                    <a:pt x="5354" y="1264"/>
                  </a:lnTo>
                  <a:cubicBezTo>
                    <a:pt x="5056" y="1109"/>
                    <a:pt x="4759" y="966"/>
                    <a:pt x="4473" y="799"/>
                  </a:cubicBezTo>
                  <a:lnTo>
                    <a:pt x="4294" y="692"/>
                  </a:lnTo>
                  <a:lnTo>
                    <a:pt x="4711" y="597"/>
                  </a:lnTo>
                  <a:cubicBezTo>
                    <a:pt x="5021" y="513"/>
                    <a:pt x="5330" y="442"/>
                    <a:pt x="5628" y="335"/>
                  </a:cubicBezTo>
                  <a:close/>
                  <a:moveTo>
                    <a:pt x="4151" y="728"/>
                  </a:moveTo>
                  <a:cubicBezTo>
                    <a:pt x="4497" y="930"/>
                    <a:pt x="4842" y="1121"/>
                    <a:pt x="5199" y="1299"/>
                  </a:cubicBezTo>
                  <a:lnTo>
                    <a:pt x="4663" y="1454"/>
                  </a:lnTo>
                  <a:lnTo>
                    <a:pt x="4032" y="1621"/>
                  </a:lnTo>
                  <a:cubicBezTo>
                    <a:pt x="3687" y="1406"/>
                    <a:pt x="3354" y="1180"/>
                    <a:pt x="3032" y="954"/>
                  </a:cubicBezTo>
                  <a:cubicBezTo>
                    <a:pt x="3235" y="918"/>
                    <a:pt x="3425" y="883"/>
                    <a:pt x="3628" y="835"/>
                  </a:cubicBezTo>
                  <a:cubicBezTo>
                    <a:pt x="3806" y="799"/>
                    <a:pt x="3985" y="764"/>
                    <a:pt x="4151" y="728"/>
                  </a:cubicBezTo>
                  <a:close/>
                  <a:moveTo>
                    <a:pt x="2901" y="966"/>
                  </a:moveTo>
                  <a:cubicBezTo>
                    <a:pt x="3235" y="1204"/>
                    <a:pt x="3580" y="1430"/>
                    <a:pt x="3925" y="1645"/>
                  </a:cubicBezTo>
                  <a:cubicBezTo>
                    <a:pt x="3580" y="1740"/>
                    <a:pt x="3247" y="1823"/>
                    <a:pt x="2901" y="1918"/>
                  </a:cubicBezTo>
                  <a:lnTo>
                    <a:pt x="2758" y="1823"/>
                  </a:lnTo>
                  <a:cubicBezTo>
                    <a:pt x="2354" y="1597"/>
                    <a:pt x="1937" y="1371"/>
                    <a:pt x="1532" y="1133"/>
                  </a:cubicBezTo>
                  <a:cubicBezTo>
                    <a:pt x="1996" y="1085"/>
                    <a:pt x="2449" y="1037"/>
                    <a:pt x="2901" y="966"/>
                  </a:cubicBezTo>
                  <a:close/>
                  <a:moveTo>
                    <a:pt x="6866" y="954"/>
                  </a:moveTo>
                  <a:lnTo>
                    <a:pt x="8223" y="1597"/>
                  </a:lnTo>
                  <a:lnTo>
                    <a:pt x="7973" y="1668"/>
                  </a:lnTo>
                  <a:cubicBezTo>
                    <a:pt x="7616" y="1764"/>
                    <a:pt x="7247" y="1859"/>
                    <a:pt x="6890" y="1966"/>
                  </a:cubicBezTo>
                  <a:lnTo>
                    <a:pt x="6795" y="1990"/>
                  </a:lnTo>
                  <a:cubicBezTo>
                    <a:pt x="6449" y="1823"/>
                    <a:pt x="6104" y="1645"/>
                    <a:pt x="5759" y="1466"/>
                  </a:cubicBezTo>
                  <a:lnTo>
                    <a:pt x="5485" y="1335"/>
                  </a:lnTo>
                  <a:lnTo>
                    <a:pt x="5854" y="1240"/>
                  </a:lnTo>
                  <a:cubicBezTo>
                    <a:pt x="6187" y="1145"/>
                    <a:pt x="6533" y="1073"/>
                    <a:pt x="6866" y="954"/>
                  </a:cubicBezTo>
                  <a:close/>
                  <a:moveTo>
                    <a:pt x="5330" y="1371"/>
                  </a:moveTo>
                  <a:lnTo>
                    <a:pt x="5402" y="1406"/>
                  </a:lnTo>
                  <a:cubicBezTo>
                    <a:pt x="5818" y="1609"/>
                    <a:pt x="6223" y="1823"/>
                    <a:pt x="6640" y="2037"/>
                  </a:cubicBezTo>
                  <a:cubicBezTo>
                    <a:pt x="6211" y="2157"/>
                    <a:pt x="5794" y="2288"/>
                    <a:pt x="5366" y="2418"/>
                  </a:cubicBezTo>
                  <a:cubicBezTo>
                    <a:pt x="5032" y="2228"/>
                    <a:pt x="4687" y="2026"/>
                    <a:pt x="4354" y="1811"/>
                  </a:cubicBezTo>
                  <a:cubicBezTo>
                    <a:pt x="4282" y="1776"/>
                    <a:pt x="4211" y="1728"/>
                    <a:pt x="4139" y="1680"/>
                  </a:cubicBezTo>
                  <a:lnTo>
                    <a:pt x="4675" y="1549"/>
                  </a:lnTo>
                  <a:lnTo>
                    <a:pt x="5330" y="1371"/>
                  </a:lnTo>
                  <a:close/>
                  <a:moveTo>
                    <a:pt x="4032" y="1716"/>
                  </a:moveTo>
                  <a:cubicBezTo>
                    <a:pt x="4449" y="1966"/>
                    <a:pt x="4866" y="2216"/>
                    <a:pt x="5282" y="2442"/>
                  </a:cubicBezTo>
                  <a:cubicBezTo>
                    <a:pt x="5104" y="2502"/>
                    <a:pt x="4913" y="2561"/>
                    <a:pt x="4735" y="2621"/>
                  </a:cubicBezTo>
                  <a:cubicBezTo>
                    <a:pt x="4580" y="2680"/>
                    <a:pt x="4437" y="2728"/>
                    <a:pt x="4294" y="2776"/>
                  </a:cubicBezTo>
                  <a:cubicBezTo>
                    <a:pt x="3866" y="2502"/>
                    <a:pt x="3449" y="2240"/>
                    <a:pt x="3008" y="1978"/>
                  </a:cubicBezTo>
                  <a:lnTo>
                    <a:pt x="4032" y="1716"/>
                  </a:lnTo>
                  <a:close/>
                  <a:moveTo>
                    <a:pt x="8378" y="1680"/>
                  </a:moveTo>
                  <a:lnTo>
                    <a:pt x="10176" y="2538"/>
                  </a:lnTo>
                  <a:lnTo>
                    <a:pt x="9997" y="2585"/>
                  </a:lnTo>
                  <a:cubicBezTo>
                    <a:pt x="9593" y="2692"/>
                    <a:pt x="9200" y="2823"/>
                    <a:pt x="8807" y="2954"/>
                  </a:cubicBezTo>
                  <a:lnTo>
                    <a:pt x="8759" y="2978"/>
                  </a:lnTo>
                  <a:cubicBezTo>
                    <a:pt x="8152" y="2669"/>
                    <a:pt x="7545" y="2371"/>
                    <a:pt x="6937" y="2061"/>
                  </a:cubicBezTo>
                  <a:cubicBezTo>
                    <a:pt x="7247" y="1966"/>
                    <a:pt x="7568" y="1883"/>
                    <a:pt x="7890" y="1799"/>
                  </a:cubicBezTo>
                  <a:cubicBezTo>
                    <a:pt x="8045" y="1764"/>
                    <a:pt x="8211" y="1716"/>
                    <a:pt x="8378" y="1680"/>
                  </a:cubicBezTo>
                  <a:close/>
                  <a:moveTo>
                    <a:pt x="6771" y="2097"/>
                  </a:moveTo>
                  <a:lnTo>
                    <a:pt x="7890" y="2680"/>
                  </a:lnTo>
                  <a:cubicBezTo>
                    <a:pt x="8128" y="2799"/>
                    <a:pt x="8366" y="2907"/>
                    <a:pt x="8604" y="3026"/>
                  </a:cubicBezTo>
                  <a:cubicBezTo>
                    <a:pt x="8140" y="3180"/>
                    <a:pt x="7676" y="3323"/>
                    <a:pt x="7211" y="3454"/>
                  </a:cubicBezTo>
                  <a:cubicBezTo>
                    <a:pt x="6628" y="3133"/>
                    <a:pt x="6056" y="2823"/>
                    <a:pt x="5485" y="2490"/>
                  </a:cubicBezTo>
                  <a:cubicBezTo>
                    <a:pt x="5914" y="2359"/>
                    <a:pt x="6342" y="2228"/>
                    <a:pt x="6771" y="2109"/>
                  </a:cubicBezTo>
                  <a:lnTo>
                    <a:pt x="6771" y="2097"/>
                  </a:lnTo>
                  <a:close/>
                  <a:moveTo>
                    <a:pt x="5402" y="2514"/>
                  </a:moveTo>
                  <a:cubicBezTo>
                    <a:pt x="5699" y="2680"/>
                    <a:pt x="5985" y="2835"/>
                    <a:pt x="6283" y="3002"/>
                  </a:cubicBezTo>
                  <a:lnTo>
                    <a:pt x="7128" y="3466"/>
                  </a:lnTo>
                  <a:cubicBezTo>
                    <a:pt x="6878" y="3538"/>
                    <a:pt x="6616" y="3609"/>
                    <a:pt x="6354" y="3669"/>
                  </a:cubicBezTo>
                  <a:cubicBezTo>
                    <a:pt x="6199" y="3716"/>
                    <a:pt x="6033" y="3740"/>
                    <a:pt x="5866" y="3776"/>
                  </a:cubicBezTo>
                  <a:cubicBezTo>
                    <a:pt x="5640" y="3645"/>
                    <a:pt x="5413" y="3502"/>
                    <a:pt x="5187" y="3359"/>
                  </a:cubicBezTo>
                  <a:lnTo>
                    <a:pt x="4390" y="2835"/>
                  </a:lnTo>
                  <a:cubicBezTo>
                    <a:pt x="4723" y="2728"/>
                    <a:pt x="5068" y="2621"/>
                    <a:pt x="5402" y="2514"/>
                  </a:cubicBezTo>
                  <a:close/>
                  <a:moveTo>
                    <a:pt x="10307" y="2609"/>
                  </a:moveTo>
                  <a:lnTo>
                    <a:pt x="10331" y="2621"/>
                  </a:lnTo>
                  <a:lnTo>
                    <a:pt x="12057" y="3442"/>
                  </a:lnTo>
                  <a:cubicBezTo>
                    <a:pt x="11795" y="3490"/>
                    <a:pt x="11545" y="3573"/>
                    <a:pt x="11283" y="3633"/>
                  </a:cubicBezTo>
                  <a:cubicBezTo>
                    <a:pt x="11033" y="3704"/>
                    <a:pt x="10783" y="3776"/>
                    <a:pt x="10533" y="3847"/>
                  </a:cubicBezTo>
                  <a:cubicBezTo>
                    <a:pt x="9974" y="3585"/>
                    <a:pt x="9426" y="3311"/>
                    <a:pt x="8878" y="3038"/>
                  </a:cubicBezTo>
                  <a:cubicBezTo>
                    <a:pt x="9200" y="2930"/>
                    <a:pt x="9521" y="2823"/>
                    <a:pt x="9843" y="2740"/>
                  </a:cubicBezTo>
                  <a:cubicBezTo>
                    <a:pt x="9997" y="2692"/>
                    <a:pt x="10152" y="2645"/>
                    <a:pt x="10307" y="2609"/>
                  </a:cubicBezTo>
                  <a:close/>
                  <a:moveTo>
                    <a:pt x="8747" y="3085"/>
                  </a:moveTo>
                  <a:cubicBezTo>
                    <a:pt x="9283" y="3359"/>
                    <a:pt x="9831" y="3621"/>
                    <a:pt x="10378" y="3895"/>
                  </a:cubicBezTo>
                  <a:cubicBezTo>
                    <a:pt x="10331" y="3907"/>
                    <a:pt x="10271" y="3919"/>
                    <a:pt x="10235" y="3942"/>
                  </a:cubicBezTo>
                  <a:cubicBezTo>
                    <a:pt x="9783" y="4073"/>
                    <a:pt x="9354" y="4216"/>
                    <a:pt x="8926" y="4359"/>
                  </a:cubicBezTo>
                  <a:cubicBezTo>
                    <a:pt x="8402" y="4085"/>
                    <a:pt x="7878" y="3800"/>
                    <a:pt x="7354" y="3514"/>
                  </a:cubicBezTo>
                  <a:lnTo>
                    <a:pt x="7449" y="3502"/>
                  </a:lnTo>
                  <a:cubicBezTo>
                    <a:pt x="7878" y="3371"/>
                    <a:pt x="8307" y="3228"/>
                    <a:pt x="8747" y="3085"/>
                  </a:cubicBezTo>
                  <a:close/>
                  <a:moveTo>
                    <a:pt x="12212" y="3514"/>
                  </a:moveTo>
                  <a:lnTo>
                    <a:pt x="13843" y="4300"/>
                  </a:lnTo>
                  <a:lnTo>
                    <a:pt x="13712" y="4347"/>
                  </a:lnTo>
                  <a:lnTo>
                    <a:pt x="13176" y="4490"/>
                  </a:lnTo>
                  <a:cubicBezTo>
                    <a:pt x="12902" y="4573"/>
                    <a:pt x="12629" y="4657"/>
                    <a:pt x="12355" y="4740"/>
                  </a:cubicBezTo>
                  <a:cubicBezTo>
                    <a:pt x="11819" y="4478"/>
                    <a:pt x="11271" y="4216"/>
                    <a:pt x="10736" y="3954"/>
                  </a:cubicBezTo>
                  <a:lnTo>
                    <a:pt x="10676" y="3931"/>
                  </a:lnTo>
                  <a:cubicBezTo>
                    <a:pt x="10831" y="3883"/>
                    <a:pt x="10986" y="3835"/>
                    <a:pt x="11140" y="3788"/>
                  </a:cubicBezTo>
                  <a:cubicBezTo>
                    <a:pt x="11498" y="3704"/>
                    <a:pt x="11855" y="3633"/>
                    <a:pt x="12212" y="3526"/>
                  </a:cubicBezTo>
                  <a:lnTo>
                    <a:pt x="12212" y="3514"/>
                  </a:lnTo>
                  <a:close/>
                  <a:moveTo>
                    <a:pt x="7271" y="3538"/>
                  </a:moveTo>
                  <a:lnTo>
                    <a:pt x="8831" y="4395"/>
                  </a:lnTo>
                  <a:cubicBezTo>
                    <a:pt x="8592" y="4478"/>
                    <a:pt x="8366" y="4562"/>
                    <a:pt x="8140" y="4645"/>
                  </a:cubicBezTo>
                  <a:lnTo>
                    <a:pt x="7723" y="4812"/>
                  </a:lnTo>
                  <a:cubicBezTo>
                    <a:pt x="7152" y="4502"/>
                    <a:pt x="6568" y="4181"/>
                    <a:pt x="5997" y="3847"/>
                  </a:cubicBezTo>
                  <a:cubicBezTo>
                    <a:pt x="6425" y="3764"/>
                    <a:pt x="6842" y="3657"/>
                    <a:pt x="7271" y="3538"/>
                  </a:cubicBezTo>
                  <a:close/>
                  <a:moveTo>
                    <a:pt x="10533" y="3966"/>
                  </a:moveTo>
                  <a:cubicBezTo>
                    <a:pt x="11093" y="4240"/>
                    <a:pt x="11652" y="4514"/>
                    <a:pt x="12212" y="4776"/>
                  </a:cubicBezTo>
                  <a:lnTo>
                    <a:pt x="12117" y="4812"/>
                  </a:lnTo>
                  <a:cubicBezTo>
                    <a:pt x="11617" y="4954"/>
                    <a:pt x="11117" y="5121"/>
                    <a:pt x="10616" y="5288"/>
                  </a:cubicBezTo>
                  <a:lnTo>
                    <a:pt x="9045" y="4431"/>
                  </a:lnTo>
                  <a:cubicBezTo>
                    <a:pt x="9545" y="4264"/>
                    <a:pt x="10033" y="4121"/>
                    <a:pt x="10533" y="3966"/>
                  </a:cubicBezTo>
                  <a:close/>
                  <a:moveTo>
                    <a:pt x="8950" y="4466"/>
                  </a:moveTo>
                  <a:lnTo>
                    <a:pt x="10509" y="5324"/>
                  </a:lnTo>
                  <a:cubicBezTo>
                    <a:pt x="10355" y="5371"/>
                    <a:pt x="10188" y="5431"/>
                    <a:pt x="10033" y="5478"/>
                  </a:cubicBezTo>
                  <a:cubicBezTo>
                    <a:pt x="9807" y="5562"/>
                    <a:pt x="9581" y="5633"/>
                    <a:pt x="9366" y="5716"/>
                  </a:cubicBezTo>
                  <a:lnTo>
                    <a:pt x="7842" y="4871"/>
                  </a:lnTo>
                  <a:cubicBezTo>
                    <a:pt x="8211" y="4728"/>
                    <a:pt x="8581" y="4597"/>
                    <a:pt x="8950" y="4466"/>
                  </a:cubicBezTo>
                  <a:close/>
                  <a:moveTo>
                    <a:pt x="14022" y="4383"/>
                  </a:moveTo>
                  <a:lnTo>
                    <a:pt x="15010" y="4859"/>
                  </a:lnTo>
                  <a:lnTo>
                    <a:pt x="16379" y="5514"/>
                  </a:lnTo>
                  <a:cubicBezTo>
                    <a:pt x="16177" y="5562"/>
                    <a:pt x="15986" y="5621"/>
                    <a:pt x="15796" y="5681"/>
                  </a:cubicBezTo>
                  <a:lnTo>
                    <a:pt x="15212" y="5847"/>
                  </a:lnTo>
                  <a:lnTo>
                    <a:pt x="14903" y="5943"/>
                  </a:lnTo>
                  <a:lnTo>
                    <a:pt x="14498" y="5752"/>
                  </a:lnTo>
                  <a:cubicBezTo>
                    <a:pt x="14093" y="5562"/>
                    <a:pt x="13676" y="5371"/>
                    <a:pt x="13260" y="5169"/>
                  </a:cubicBezTo>
                  <a:lnTo>
                    <a:pt x="12521" y="4812"/>
                  </a:lnTo>
                  <a:cubicBezTo>
                    <a:pt x="12724" y="4752"/>
                    <a:pt x="12938" y="4681"/>
                    <a:pt x="13141" y="4621"/>
                  </a:cubicBezTo>
                  <a:cubicBezTo>
                    <a:pt x="13343" y="4562"/>
                    <a:pt x="13545" y="4514"/>
                    <a:pt x="13760" y="4454"/>
                  </a:cubicBezTo>
                  <a:cubicBezTo>
                    <a:pt x="13843" y="4431"/>
                    <a:pt x="13926" y="4407"/>
                    <a:pt x="14022" y="4383"/>
                  </a:cubicBezTo>
                  <a:close/>
                  <a:moveTo>
                    <a:pt x="12367" y="4859"/>
                  </a:moveTo>
                  <a:cubicBezTo>
                    <a:pt x="12545" y="4943"/>
                    <a:pt x="12724" y="5026"/>
                    <a:pt x="12902" y="5109"/>
                  </a:cubicBezTo>
                  <a:cubicBezTo>
                    <a:pt x="13367" y="5335"/>
                    <a:pt x="13843" y="5562"/>
                    <a:pt x="14319" y="5788"/>
                  </a:cubicBezTo>
                  <a:lnTo>
                    <a:pt x="14748" y="5978"/>
                  </a:lnTo>
                  <a:lnTo>
                    <a:pt x="14034" y="6181"/>
                  </a:lnTo>
                  <a:cubicBezTo>
                    <a:pt x="13653" y="6300"/>
                    <a:pt x="13260" y="6407"/>
                    <a:pt x="12867" y="6502"/>
                  </a:cubicBezTo>
                  <a:cubicBezTo>
                    <a:pt x="12367" y="6228"/>
                    <a:pt x="11867" y="5967"/>
                    <a:pt x="11367" y="5693"/>
                  </a:cubicBezTo>
                  <a:lnTo>
                    <a:pt x="10747" y="5359"/>
                  </a:lnTo>
                  <a:cubicBezTo>
                    <a:pt x="11283" y="5181"/>
                    <a:pt x="11819" y="5014"/>
                    <a:pt x="12367" y="4859"/>
                  </a:cubicBezTo>
                  <a:close/>
                  <a:moveTo>
                    <a:pt x="10640" y="5395"/>
                  </a:moveTo>
                  <a:lnTo>
                    <a:pt x="11045" y="5609"/>
                  </a:lnTo>
                  <a:lnTo>
                    <a:pt x="12367" y="6336"/>
                  </a:lnTo>
                  <a:lnTo>
                    <a:pt x="12736" y="6538"/>
                  </a:lnTo>
                  <a:lnTo>
                    <a:pt x="11700" y="6824"/>
                  </a:lnTo>
                  <a:lnTo>
                    <a:pt x="11474" y="6883"/>
                  </a:lnTo>
                  <a:lnTo>
                    <a:pt x="10414" y="6300"/>
                  </a:lnTo>
                  <a:lnTo>
                    <a:pt x="9485" y="5776"/>
                  </a:lnTo>
                  <a:cubicBezTo>
                    <a:pt x="9866" y="5645"/>
                    <a:pt x="10259" y="5514"/>
                    <a:pt x="10640" y="5395"/>
                  </a:cubicBezTo>
                  <a:close/>
                  <a:moveTo>
                    <a:pt x="3396" y="1"/>
                  </a:moveTo>
                  <a:cubicBezTo>
                    <a:pt x="3366" y="1"/>
                    <a:pt x="3339" y="37"/>
                    <a:pt x="3366" y="73"/>
                  </a:cubicBezTo>
                  <a:cubicBezTo>
                    <a:pt x="3568" y="299"/>
                    <a:pt x="3794" y="502"/>
                    <a:pt x="4056" y="668"/>
                  </a:cubicBezTo>
                  <a:cubicBezTo>
                    <a:pt x="3889" y="704"/>
                    <a:pt x="3735" y="728"/>
                    <a:pt x="3580" y="764"/>
                  </a:cubicBezTo>
                  <a:cubicBezTo>
                    <a:pt x="3366" y="799"/>
                    <a:pt x="3151" y="847"/>
                    <a:pt x="2925" y="883"/>
                  </a:cubicBezTo>
                  <a:cubicBezTo>
                    <a:pt x="2615" y="656"/>
                    <a:pt x="2306" y="430"/>
                    <a:pt x="1996" y="204"/>
                  </a:cubicBezTo>
                  <a:cubicBezTo>
                    <a:pt x="1988" y="198"/>
                    <a:pt x="1980" y="196"/>
                    <a:pt x="1972" y="196"/>
                  </a:cubicBezTo>
                  <a:cubicBezTo>
                    <a:pt x="1947" y="196"/>
                    <a:pt x="1930" y="221"/>
                    <a:pt x="1949" y="240"/>
                  </a:cubicBezTo>
                  <a:cubicBezTo>
                    <a:pt x="2223" y="478"/>
                    <a:pt x="2508" y="692"/>
                    <a:pt x="2794" y="894"/>
                  </a:cubicBezTo>
                  <a:cubicBezTo>
                    <a:pt x="2342" y="966"/>
                    <a:pt x="1877" y="1025"/>
                    <a:pt x="1413" y="1073"/>
                  </a:cubicBezTo>
                  <a:cubicBezTo>
                    <a:pt x="949" y="787"/>
                    <a:pt x="508" y="490"/>
                    <a:pt x="56" y="180"/>
                  </a:cubicBezTo>
                  <a:cubicBezTo>
                    <a:pt x="51" y="175"/>
                    <a:pt x="46" y="174"/>
                    <a:pt x="41" y="174"/>
                  </a:cubicBezTo>
                  <a:cubicBezTo>
                    <a:pt x="20" y="174"/>
                    <a:pt x="1" y="206"/>
                    <a:pt x="20" y="216"/>
                  </a:cubicBezTo>
                  <a:cubicBezTo>
                    <a:pt x="401" y="513"/>
                    <a:pt x="806" y="787"/>
                    <a:pt x="1211" y="1025"/>
                  </a:cubicBezTo>
                  <a:lnTo>
                    <a:pt x="1342" y="1097"/>
                  </a:lnTo>
                  <a:cubicBezTo>
                    <a:pt x="1330" y="1121"/>
                    <a:pt x="1342" y="1156"/>
                    <a:pt x="1365" y="1156"/>
                  </a:cubicBezTo>
                  <a:lnTo>
                    <a:pt x="1425" y="1156"/>
                  </a:lnTo>
                  <a:cubicBezTo>
                    <a:pt x="1746" y="1335"/>
                    <a:pt x="2068" y="1526"/>
                    <a:pt x="2389" y="1704"/>
                  </a:cubicBezTo>
                  <a:cubicBezTo>
                    <a:pt x="2544" y="1787"/>
                    <a:pt x="2687" y="1871"/>
                    <a:pt x="2830" y="1954"/>
                  </a:cubicBezTo>
                  <a:lnTo>
                    <a:pt x="2306" y="2097"/>
                  </a:lnTo>
                  <a:cubicBezTo>
                    <a:pt x="2261" y="2108"/>
                    <a:pt x="2269" y="2182"/>
                    <a:pt x="2319" y="2182"/>
                  </a:cubicBezTo>
                  <a:cubicBezTo>
                    <a:pt x="2322" y="2182"/>
                    <a:pt x="2326" y="2181"/>
                    <a:pt x="2330" y="2180"/>
                  </a:cubicBezTo>
                  <a:lnTo>
                    <a:pt x="2937" y="2014"/>
                  </a:lnTo>
                  <a:cubicBezTo>
                    <a:pt x="3175" y="2157"/>
                    <a:pt x="3401" y="2288"/>
                    <a:pt x="3639" y="2442"/>
                  </a:cubicBezTo>
                  <a:cubicBezTo>
                    <a:pt x="3842" y="2561"/>
                    <a:pt x="4032" y="2692"/>
                    <a:pt x="4235" y="2811"/>
                  </a:cubicBezTo>
                  <a:cubicBezTo>
                    <a:pt x="4009" y="2895"/>
                    <a:pt x="3782" y="2978"/>
                    <a:pt x="3556" y="3061"/>
                  </a:cubicBezTo>
                  <a:cubicBezTo>
                    <a:pt x="3513" y="3083"/>
                    <a:pt x="3538" y="3134"/>
                    <a:pt x="3579" y="3134"/>
                  </a:cubicBezTo>
                  <a:cubicBezTo>
                    <a:pt x="3583" y="3134"/>
                    <a:pt x="3588" y="3134"/>
                    <a:pt x="3592" y="3133"/>
                  </a:cubicBezTo>
                  <a:cubicBezTo>
                    <a:pt x="3830" y="3050"/>
                    <a:pt x="4080" y="2966"/>
                    <a:pt x="4330" y="2883"/>
                  </a:cubicBezTo>
                  <a:lnTo>
                    <a:pt x="4878" y="3240"/>
                  </a:lnTo>
                  <a:cubicBezTo>
                    <a:pt x="5175" y="3431"/>
                    <a:pt x="5473" y="3633"/>
                    <a:pt x="5771" y="3812"/>
                  </a:cubicBezTo>
                  <a:cubicBezTo>
                    <a:pt x="5473" y="3883"/>
                    <a:pt x="5187" y="3931"/>
                    <a:pt x="4901" y="3990"/>
                  </a:cubicBezTo>
                  <a:cubicBezTo>
                    <a:pt x="4854" y="3990"/>
                    <a:pt x="4866" y="4062"/>
                    <a:pt x="4913" y="4062"/>
                  </a:cubicBezTo>
                  <a:cubicBezTo>
                    <a:pt x="5235" y="4014"/>
                    <a:pt x="5556" y="3954"/>
                    <a:pt x="5878" y="3883"/>
                  </a:cubicBezTo>
                  <a:cubicBezTo>
                    <a:pt x="5961" y="3942"/>
                    <a:pt x="6044" y="3990"/>
                    <a:pt x="6128" y="4038"/>
                  </a:cubicBezTo>
                  <a:cubicBezTo>
                    <a:pt x="6568" y="4288"/>
                    <a:pt x="7009" y="4538"/>
                    <a:pt x="7461" y="4776"/>
                  </a:cubicBezTo>
                  <a:lnTo>
                    <a:pt x="7628" y="4883"/>
                  </a:lnTo>
                  <a:cubicBezTo>
                    <a:pt x="7426" y="4966"/>
                    <a:pt x="7211" y="5050"/>
                    <a:pt x="7009" y="5145"/>
                  </a:cubicBezTo>
                  <a:cubicBezTo>
                    <a:pt x="6965" y="5156"/>
                    <a:pt x="6992" y="5218"/>
                    <a:pt x="7034" y="5218"/>
                  </a:cubicBezTo>
                  <a:cubicBezTo>
                    <a:pt x="7037" y="5218"/>
                    <a:pt x="7041" y="5217"/>
                    <a:pt x="7045" y="5216"/>
                  </a:cubicBezTo>
                  <a:cubicBezTo>
                    <a:pt x="7271" y="5121"/>
                    <a:pt x="7509" y="5026"/>
                    <a:pt x="7735" y="4943"/>
                  </a:cubicBezTo>
                  <a:lnTo>
                    <a:pt x="9259" y="5776"/>
                  </a:lnTo>
                  <a:cubicBezTo>
                    <a:pt x="9128" y="5824"/>
                    <a:pt x="8985" y="5871"/>
                    <a:pt x="8854" y="5931"/>
                  </a:cubicBezTo>
                  <a:cubicBezTo>
                    <a:pt x="8801" y="5941"/>
                    <a:pt x="8824" y="6018"/>
                    <a:pt x="8871" y="6018"/>
                  </a:cubicBezTo>
                  <a:cubicBezTo>
                    <a:pt x="8877" y="6018"/>
                    <a:pt x="8884" y="6017"/>
                    <a:pt x="8890" y="6014"/>
                  </a:cubicBezTo>
                  <a:cubicBezTo>
                    <a:pt x="9057" y="5955"/>
                    <a:pt x="9212" y="5907"/>
                    <a:pt x="9378" y="5847"/>
                  </a:cubicBezTo>
                  <a:lnTo>
                    <a:pt x="10128" y="6252"/>
                  </a:lnTo>
                  <a:lnTo>
                    <a:pt x="11343" y="6919"/>
                  </a:lnTo>
                  <a:lnTo>
                    <a:pt x="10355" y="7169"/>
                  </a:lnTo>
                  <a:cubicBezTo>
                    <a:pt x="10302" y="7190"/>
                    <a:pt x="10305" y="7268"/>
                    <a:pt x="10349" y="7268"/>
                  </a:cubicBezTo>
                  <a:cubicBezTo>
                    <a:pt x="10354" y="7268"/>
                    <a:pt x="10360" y="7267"/>
                    <a:pt x="10366" y="7264"/>
                  </a:cubicBezTo>
                  <a:cubicBezTo>
                    <a:pt x="10736" y="7181"/>
                    <a:pt x="11105" y="7086"/>
                    <a:pt x="11474" y="6990"/>
                  </a:cubicBezTo>
                  <a:lnTo>
                    <a:pt x="11629" y="7074"/>
                  </a:lnTo>
                  <a:cubicBezTo>
                    <a:pt x="12105" y="7336"/>
                    <a:pt x="12569" y="7610"/>
                    <a:pt x="13069" y="7848"/>
                  </a:cubicBezTo>
                  <a:cubicBezTo>
                    <a:pt x="13075" y="7852"/>
                    <a:pt x="13081" y="7853"/>
                    <a:pt x="13086" y="7853"/>
                  </a:cubicBezTo>
                  <a:cubicBezTo>
                    <a:pt x="13111" y="7853"/>
                    <a:pt x="13123" y="7810"/>
                    <a:pt x="13093" y="7800"/>
                  </a:cubicBezTo>
                  <a:cubicBezTo>
                    <a:pt x="12641" y="7514"/>
                    <a:pt x="12200" y="7276"/>
                    <a:pt x="11736" y="7026"/>
                  </a:cubicBezTo>
                  <a:lnTo>
                    <a:pt x="11617" y="6955"/>
                  </a:lnTo>
                  <a:cubicBezTo>
                    <a:pt x="12033" y="6848"/>
                    <a:pt x="12462" y="6740"/>
                    <a:pt x="12879" y="6621"/>
                  </a:cubicBezTo>
                  <a:cubicBezTo>
                    <a:pt x="13141" y="6776"/>
                    <a:pt x="13414" y="6919"/>
                    <a:pt x="13688" y="7062"/>
                  </a:cubicBezTo>
                  <a:cubicBezTo>
                    <a:pt x="13691" y="7063"/>
                    <a:pt x="13695" y="7063"/>
                    <a:pt x="13698" y="7063"/>
                  </a:cubicBezTo>
                  <a:cubicBezTo>
                    <a:pt x="13732" y="7063"/>
                    <a:pt x="13767" y="7012"/>
                    <a:pt x="13724" y="6990"/>
                  </a:cubicBezTo>
                  <a:cubicBezTo>
                    <a:pt x="13498" y="6859"/>
                    <a:pt x="13260" y="6717"/>
                    <a:pt x="13022" y="6586"/>
                  </a:cubicBezTo>
                  <a:cubicBezTo>
                    <a:pt x="13653" y="6419"/>
                    <a:pt x="14272" y="6240"/>
                    <a:pt x="14903" y="6062"/>
                  </a:cubicBezTo>
                  <a:cubicBezTo>
                    <a:pt x="15188" y="6193"/>
                    <a:pt x="15462" y="6324"/>
                    <a:pt x="15748" y="6443"/>
                  </a:cubicBezTo>
                  <a:cubicBezTo>
                    <a:pt x="15751" y="6444"/>
                    <a:pt x="15754" y="6444"/>
                    <a:pt x="15756" y="6444"/>
                  </a:cubicBezTo>
                  <a:cubicBezTo>
                    <a:pt x="15789" y="6444"/>
                    <a:pt x="15817" y="6382"/>
                    <a:pt x="15784" y="6371"/>
                  </a:cubicBezTo>
                  <a:cubicBezTo>
                    <a:pt x="15546" y="6240"/>
                    <a:pt x="15308" y="6133"/>
                    <a:pt x="15058" y="6014"/>
                  </a:cubicBezTo>
                  <a:lnTo>
                    <a:pt x="15093" y="6014"/>
                  </a:lnTo>
                  <a:lnTo>
                    <a:pt x="15748" y="5824"/>
                  </a:lnTo>
                  <a:cubicBezTo>
                    <a:pt x="15974" y="5764"/>
                    <a:pt x="16201" y="5693"/>
                    <a:pt x="16427" y="5609"/>
                  </a:cubicBezTo>
                  <a:cubicBezTo>
                    <a:pt x="16439" y="5597"/>
                    <a:pt x="16451" y="5574"/>
                    <a:pt x="16451" y="5562"/>
                  </a:cubicBezTo>
                  <a:lnTo>
                    <a:pt x="17653" y="6133"/>
                  </a:lnTo>
                  <a:cubicBezTo>
                    <a:pt x="17660" y="6136"/>
                    <a:pt x="17667" y="6137"/>
                    <a:pt x="17674" y="6137"/>
                  </a:cubicBezTo>
                  <a:cubicBezTo>
                    <a:pt x="17720" y="6137"/>
                    <a:pt x="17741" y="6071"/>
                    <a:pt x="17689" y="6050"/>
                  </a:cubicBezTo>
                  <a:lnTo>
                    <a:pt x="14141" y="4347"/>
                  </a:lnTo>
                  <a:cubicBezTo>
                    <a:pt x="14188" y="4335"/>
                    <a:pt x="14236" y="4312"/>
                    <a:pt x="14284" y="4288"/>
                  </a:cubicBezTo>
                  <a:cubicBezTo>
                    <a:pt x="14307" y="4276"/>
                    <a:pt x="14307" y="4216"/>
                    <a:pt x="14272" y="4216"/>
                  </a:cubicBezTo>
                  <a:cubicBezTo>
                    <a:pt x="14165" y="4216"/>
                    <a:pt x="14069" y="4240"/>
                    <a:pt x="13974" y="4264"/>
                  </a:cubicBezTo>
                  <a:lnTo>
                    <a:pt x="12986" y="3800"/>
                  </a:lnTo>
                  <a:lnTo>
                    <a:pt x="12319" y="3478"/>
                  </a:lnTo>
                  <a:lnTo>
                    <a:pt x="12343" y="3478"/>
                  </a:lnTo>
                  <a:cubicBezTo>
                    <a:pt x="12379" y="3454"/>
                    <a:pt x="12367" y="3407"/>
                    <a:pt x="12319" y="3407"/>
                  </a:cubicBezTo>
                  <a:cubicBezTo>
                    <a:pt x="12283" y="3407"/>
                    <a:pt x="12248" y="3419"/>
                    <a:pt x="12200" y="3431"/>
                  </a:cubicBezTo>
                  <a:lnTo>
                    <a:pt x="10426" y="2585"/>
                  </a:lnTo>
                  <a:lnTo>
                    <a:pt x="10521" y="2561"/>
                  </a:lnTo>
                  <a:cubicBezTo>
                    <a:pt x="10759" y="2502"/>
                    <a:pt x="10997" y="2478"/>
                    <a:pt x="11224" y="2418"/>
                  </a:cubicBezTo>
                  <a:cubicBezTo>
                    <a:pt x="11271" y="2407"/>
                    <a:pt x="11259" y="2347"/>
                    <a:pt x="11212" y="2347"/>
                  </a:cubicBezTo>
                  <a:cubicBezTo>
                    <a:pt x="10997" y="2359"/>
                    <a:pt x="10795" y="2383"/>
                    <a:pt x="10581" y="2442"/>
                  </a:cubicBezTo>
                  <a:lnTo>
                    <a:pt x="10283" y="2514"/>
                  </a:lnTo>
                  <a:lnTo>
                    <a:pt x="8485" y="1656"/>
                  </a:lnTo>
                  <a:cubicBezTo>
                    <a:pt x="8700" y="1597"/>
                    <a:pt x="8926" y="1549"/>
                    <a:pt x="9128" y="1466"/>
                  </a:cubicBezTo>
                  <a:cubicBezTo>
                    <a:pt x="9172" y="1466"/>
                    <a:pt x="9165" y="1405"/>
                    <a:pt x="9127" y="1405"/>
                  </a:cubicBezTo>
                  <a:cubicBezTo>
                    <a:pt x="9123" y="1405"/>
                    <a:pt x="9120" y="1406"/>
                    <a:pt x="9116" y="1406"/>
                  </a:cubicBezTo>
                  <a:cubicBezTo>
                    <a:pt x="8854" y="1442"/>
                    <a:pt x="8581" y="1502"/>
                    <a:pt x="8330" y="1573"/>
                  </a:cubicBezTo>
                  <a:lnTo>
                    <a:pt x="8319" y="1573"/>
                  </a:lnTo>
                  <a:cubicBezTo>
                    <a:pt x="7866" y="1359"/>
                    <a:pt x="7414" y="1145"/>
                    <a:pt x="6961" y="930"/>
                  </a:cubicBezTo>
                  <a:lnTo>
                    <a:pt x="7033" y="894"/>
                  </a:lnTo>
                  <a:cubicBezTo>
                    <a:pt x="7065" y="894"/>
                    <a:pt x="7068" y="845"/>
                    <a:pt x="7042" y="845"/>
                  </a:cubicBezTo>
                  <a:cubicBezTo>
                    <a:pt x="7039" y="845"/>
                    <a:pt x="7036" y="846"/>
                    <a:pt x="7033" y="847"/>
                  </a:cubicBezTo>
                  <a:cubicBezTo>
                    <a:pt x="6973" y="847"/>
                    <a:pt x="6914" y="859"/>
                    <a:pt x="6854" y="871"/>
                  </a:cubicBezTo>
                  <a:lnTo>
                    <a:pt x="5699" y="323"/>
                  </a:lnTo>
                  <a:lnTo>
                    <a:pt x="5771" y="287"/>
                  </a:lnTo>
                  <a:cubicBezTo>
                    <a:pt x="5803" y="276"/>
                    <a:pt x="5796" y="226"/>
                    <a:pt x="5768" y="226"/>
                  </a:cubicBezTo>
                  <a:cubicBezTo>
                    <a:pt x="5765" y="226"/>
                    <a:pt x="5762" y="227"/>
                    <a:pt x="5759" y="228"/>
                  </a:cubicBezTo>
                  <a:cubicBezTo>
                    <a:pt x="5402" y="311"/>
                    <a:pt x="5056" y="418"/>
                    <a:pt x="4699" y="513"/>
                  </a:cubicBezTo>
                  <a:cubicBezTo>
                    <a:pt x="4532" y="561"/>
                    <a:pt x="4354" y="597"/>
                    <a:pt x="4187" y="633"/>
                  </a:cubicBezTo>
                  <a:cubicBezTo>
                    <a:pt x="3901" y="466"/>
                    <a:pt x="3651" y="252"/>
                    <a:pt x="3425" y="13"/>
                  </a:cubicBezTo>
                  <a:cubicBezTo>
                    <a:pt x="3416" y="5"/>
                    <a:pt x="3406" y="1"/>
                    <a:pt x="33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a:off x="6039058" y="4268025"/>
              <a:ext cx="55386" cy="20069"/>
            </a:xfrm>
            <a:custGeom>
              <a:avLst/>
              <a:gdLst/>
              <a:ahLst/>
              <a:cxnLst/>
              <a:rect l="l" t="t" r="r" b="b"/>
              <a:pathLst>
                <a:path w="1700" h="616" extrusionOk="0">
                  <a:moveTo>
                    <a:pt x="60" y="1"/>
                  </a:moveTo>
                  <a:cubicBezTo>
                    <a:pt x="30" y="1"/>
                    <a:pt x="1" y="22"/>
                    <a:pt x="20" y="51"/>
                  </a:cubicBezTo>
                  <a:cubicBezTo>
                    <a:pt x="56" y="123"/>
                    <a:pt x="116" y="194"/>
                    <a:pt x="187" y="242"/>
                  </a:cubicBezTo>
                  <a:lnTo>
                    <a:pt x="366" y="385"/>
                  </a:lnTo>
                  <a:cubicBezTo>
                    <a:pt x="461" y="480"/>
                    <a:pt x="580" y="551"/>
                    <a:pt x="711" y="611"/>
                  </a:cubicBezTo>
                  <a:cubicBezTo>
                    <a:pt x="717" y="614"/>
                    <a:pt x="724" y="616"/>
                    <a:pt x="730" y="616"/>
                  </a:cubicBezTo>
                  <a:cubicBezTo>
                    <a:pt x="747" y="616"/>
                    <a:pt x="762" y="605"/>
                    <a:pt x="770" y="587"/>
                  </a:cubicBezTo>
                  <a:cubicBezTo>
                    <a:pt x="913" y="539"/>
                    <a:pt x="1068" y="480"/>
                    <a:pt x="1223" y="432"/>
                  </a:cubicBezTo>
                  <a:lnTo>
                    <a:pt x="1461" y="361"/>
                  </a:lnTo>
                  <a:lnTo>
                    <a:pt x="1580" y="313"/>
                  </a:lnTo>
                  <a:cubicBezTo>
                    <a:pt x="1616" y="301"/>
                    <a:pt x="1663" y="289"/>
                    <a:pt x="1687" y="254"/>
                  </a:cubicBezTo>
                  <a:cubicBezTo>
                    <a:pt x="1699" y="242"/>
                    <a:pt x="1699" y="206"/>
                    <a:pt x="1675" y="206"/>
                  </a:cubicBezTo>
                  <a:cubicBezTo>
                    <a:pt x="1660" y="198"/>
                    <a:pt x="1642" y="195"/>
                    <a:pt x="1624" y="195"/>
                  </a:cubicBezTo>
                  <a:cubicBezTo>
                    <a:pt x="1559" y="195"/>
                    <a:pt x="1484" y="235"/>
                    <a:pt x="1437" y="254"/>
                  </a:cubicBezTo>
                  <a:lnTo>
                    <a:pt x="1199" y="337"/>
                  </a:lnTo>
                  <a:cubicBezTo>
                    <a:pt x="1044" y="397"/>
                    <a:pt x="901" y="456"/>
                    <a:pt x="747" y="516"/>
                  </a:cubicBezTo>
                  <a:cubicBezTo>
                    <a:pt x="616" y="456"/>
                    <a:pt x="497" y="385"/>
                    <a:pt x="401" y="289"/>
                  </a:cubicBezTo>
                  <a:lnTo>
                    <a:pt x="235" y="147"/>
                  </a:lnTo>
                  <a:lnTo>
                    <a:pt x="151" y="75"/>
                  </a:lnTo>
                  <a:cubicBezTo>
                    <a:pt x="128" y="51"/>
                    <a:pt x="104" y="28"/>
                    <a:pt x="80" y="4"/>
                  </a:cubicBezTo>
                  <a:cubicBezTo>
                    <a:pt x="74" y="2"/>
                    <a:pt x="67" y="1"/>
                    <a:pt x="60"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a:off x="5993641" y="4275062"/>
              <a:ext cx="51542" cy="20069"/>
            </a:xfrm>
            <a:custGeom>
              <a:avLst/>
              <a:gdLst/>
              <a:ahLst/>
              <a:cxnLst/>
              <a:rect l="l" t="t" r="r" b="b"/>
              <a:pathLst>
                <a:path w="1582" h="616" extrusionOk="0">
                  <a:moveTo>
                    <a:pt x="46" y="0"/>
                  </a:moveTo>
                  <a:cubicBezTo>
                    <a:pt x="17" y="0"/>
                    <a:pt x="0" y="40"/>
                    <a:pt x="21" y="62"/>
                  </a:cubicBezTo>
                  <a:cubicBezTo>
                    <a:pt x="140" y="157"/>
                    <a:pt x="259" y="228"/>
                    <a:pt x="379" y="300"/>
                  </a:cubicBezTo>
                  <a:cubicBezTo>
                    <a:pt x="509" y="383"/>
                    <a:pt x="652" y="466"/>
                    <a:pt x="783" y="550"/>
                  </a:cubicBezTo>
                  <a:cubicBezTo>
                    <a:pt x="831" y="562"/>
                    <a:pt x="879" y="585"/>
                    <a:pt x="926" y="597"/>
                  </a:cubicBezTo>
                  <a:cubicBezTo>
                    <a:pt x="956" y="609"/>
                    <a:pt x="989" y="615"/>
                    <a:pt x="1021" y="615"/>
                  </a:cubicBezTo>
                  <a:cubicBezTo>
                    <a:pt x="1054" y="615"/>
                    <a:pt x="1087" y="609"/>
                    <a:pt x="1117" y="597"/>
                  </a:cubicBezTo>
                  <a:cubicBezTo>
                    <a:pt x="1271" y="574"/>
                    <a:pt x="1414" y="514"/>
                    <a:pt x="1557" y="431"/>
                  </a:cubicBezTo>
                  <a:cubicBezTo>
                    <a:pt x="1581" y="431"/>
                    <a:pt x="1557" y="383"/>
                    <a:pt x="1533" y="383"/>
                  </a:cubicBezTo>
                  <a:cubicBezTo>
                    <a:pt x="1402" y="407"/>
                    <a:pt x="1271" y="443"/>
                    <a:pt x="1152" y="490"/>
                  </a:cubicBezTo>
                  <a:cubicBezTo>
                    <a:pt x="1081" y="526"/>
                    <a:pt x="1010" y="526"/>
                    <a:pt x="938" y="526"/>
                  </a:cubicBezTo>
                  <a:cubicBezTo>
                    <a:pt x="914" y="526"/>
                    <a:pt x="914" y="514"/>
                    <a:pt x="890" y="490"/>
                  </a:cubicBezTo>
                  <a:cubicBezTo>
                    <a:pt x="879" y="478"/>
                    <a:pt x="843" y="466"/>
                    <a:pt x="819" y="454"/>
                  </a:cubicBezTo>
                  <a:cubicBezTo>
                    <a:pt x="700" y="383"/>
                    <a:pt x="581" y="300"/>
                    <a:pt x="462" y="240"/>
                  </a:cubicBezTo>
                  <a:cubicBezTo>
                    <a:pt x="343" y="145"/>
                    <a:pt x="200" y="62"/>
                    <a:pt x="57" y="2"/>
                  </a:cubicBezTo>
                  <a:cubicBezTo>
                    <a:pt x="53" y="1"/>
                    <a:pt x="49" y="0"/>
                    <a:pt x="46"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a:off x="6031011" y="4301289"/>
              <a:ext cx="52161" cy="18082"/>
            </a:xfrm>
            <a:custGeom>
              <a:avLst/>
              <a:gdLst/>
              <a:ahLst/>
              <a:cxnLst/>
              <a:rect l="l" t="t" r="r" b="b"/>
              <a:pathLst>
                <a:path w="1601" h="555" extrusionOk="0">
                  <a:moveTo>
                    <a:pt x="45" y="0"/>
                  </a:moveTo>
                  <a:cubicBezTo>
                    <a:pt x="18" y="0"/>
                    <a:pt x="0" y="35"/>
                    <a:pt x="29" y="54"/>
                  </a:cubicBezTo>
                  <a:cubicBezTo>
                    <a:pt x="160" y="150"/>
                    <a:pt x="303" y="233"/>
                    <a:pt x="446" y="304"/>
                  </a:cubicBezTo>
                  <a:cubicBezTo>
                    <a:pt x="517" y="352"/>
                    <a:pt x="577" y="400"/>
                    <a:pt x="636" y="459"/>
                  </a:cubicBezTo>
                  <a:cubicBezTo>
                    <a:pt x="696" y="507"/>
                    <a:pt x="767" y="542"/>
                    <a:pt x="839" y="554"/>
                  </a:cubicBezTo>
                  <a:lnTo>
                    <a:pt x="863" y="554"/>
                  </a:lnTo>
                  <a:cubicBezTo>
                    <a:pt x="922" y="542"/>
                    <a:pt x="982" y="531"/>
                    <a:pt x="1041" y="519"/>
                  </a:cubicBezTo>
                  <a:cubicBezTo>
                    <a:pt x="1101" y="495"/>
                    <a:pt x="1160" y="471"/>
                    <a:pt x="1220" y="459"/>
                  </a:cubicBezTo>
                  <a:cubicBezTo>
                    <a:pt x="1339" y="411"/>
                    <a:pt x="1446" y="364"/>
                    <a:pt x="1553" y="304"/>
                  </a:cubicBezTo>
                  <a:cubicBezTo>
                    <a:pt x="1601" y="292"/>
                    <a:pt x="1601" y="233"/>
                    <a:pt x="1565" y="209"/>
                  </a:cubicBezTo>
                  <a:lnTo>
                    <a:pt x="1518" y="209"/>
                  </a:lnTo>
                  <a:cubicBezTo>
                    <a:pt x="1410" y="257"/>
                    <a:pt x="1303" y="316"/>
                    <a:pt x="1184" y="352"/>
                  </a:cubicBezTo>
                  <a:lnTo>
                    <a:pt x="1017" y="423"/>
                  </a:lnTo>
                  <a:cubicBezTo>
                    <a:pt x="970" y="435"/>
                    <a:pt x="922" y="459"/>
                    <a:pt x="875" y="483"/>
                  </a:cubicBezTo>
                  <a:cubicBezTo>
                    <a:pt x="863" y="471"/>
                    <a:pt x="863" y="471"/>
                    <a:pt x="863" y="471"/>
                  </a:cubicBezTo>
                  <a:cubicBezTo>
                    <a:pt x="827" y="447"/>
                    <a:pt x="791" y="435"/>
                    <a:pt x="756" y="423"/>
                  </a:cubicBezTo>
                  <a:cubicBezTo>
                    <a:pt x="720" y="400"/>
                    <a:pt x="684" y="376"/>
                    <a:pt x="648" y="352"/>
                  </a:cubicBezTo>
                  <a:cubicBezTo>
                    <a:pt x="589" y="304"/>
                    <a:pt x="529" y="257"/>
                    <a:pt x="470" y="221"/>
                  </a:cubicBezTo>
                  <a:cubicBezTo>
                    <a:pt x="327" y="161"/>
                    <a:pt x="196" y="90"/>
                    <a:pt x="65" y="7"/>
                  </a:cubicBezTo>
                  <a:cubicBezTo>
                    <a:pt x="58" y="2"/>
                    <a:pt x="51" y="0"/>
                    <a:pt x="45"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a:off x="6136667" y="4323606"/>
              <a:ext cx="13227" cy="5832"/>
            </a:xfrm>
            <a:custGeom>
              <a:avLst/>
              <a:gdLst/>
              <a:ahLst/>
              <a:cxnLst/>
              <a:rect l="l" t="t" r="r" b="b"/>
              <a:pathLst>
                <a:path w="406" h="179" extrusionOk="0">
                  <a:moveTo>
                    <a:pt x="60" y="0"/>
                  </a:moveTo>
                  <a:cubicBezTo>
                    <a:pt x="37" y="0"/>
                    <a:pt x="25" y="0"/>
                    <a:pt x="13" y="12"/>
                  </a:cubicBezTo>
                  <a:cubicBezTo>
                    <a:pt x="1" y="36"/>
                    <a:pt x="13" y="48"/>
                    <a:pt x="25" y="60"/>
                  </a:cubicBezTo>
                  <a:cubicBezTo>
                    <a:pt x="84" y="84"/>
                    <a:pt x="144" y="107"/>
                    <a:pt x="203" y="119"/>
                  </a:cubicBezTo>
                  <a:cubicBezTo>
                    <a:pt x="215" y="131"/>
                    <a:pt x="239" y="131"/>
                    <a:pt x="251" y="131"/>
                  </a:cubicBezTo>
                  <a:cubicBezTo>
                    <a:pt x="263" y="143"/>
                    <a:pt x="275" y="143"/>
                    <a:pt x="287" y="155"/>
                  </a:cubicBezTo>
                  <a:lnTo>
                    <a:pt x="334" y="167"/>
                  </a:lnTo>
                  <a:cubicBezTo>
                    <a:pt x="358" y="179"/>
                    <a:pt x="370" y="179"/>
                    <a:pt x="394" y="179"/>
                  </a:cubicBezTo>
                  <a:cubicBezTo>
                    <a:pt x="406" y="167"/>
                    <a:pt x="406" y="155"/>
                    <a:pt x="406" y="143"/>
                  </a:cubicBezTo>
                  <a:cubicBezTo>
                    <a:pt x="394" y="119"/>
                    <a:pt x="346" y="119"/>
                    <a:pt x="322" y="107"/>
                  </a:cubicBezTo>
                  <a:cubicBezTo>
                    <a:pt x="310" y="107"/>
                    <a:pt x="287" y="96"/>
                    <a:pt x="275" y="84"/>
                  </a:cubicBezTo>
                  <a:cubicBezTo>
                    <a:pt x="263" y="84"/>
                    <a:pt x="239" y="72"/>
                    <a:pt x="227" y="60"/>
                  </a:cubicBezTo>
                  <a:cubicBezTo>
                    <a:pt x="168" y="48"/>
                    <a:pt x="108" y="24"/>
                    <a:pt x="60"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6"/>
            <p:cNvSpPr/>
            <p:nvPr/>
          </p:nvSpPr>
          <p:spPr>
            <a:xfrm>
              <a:off x="6150384" y="4319338"/>
              <a:ext cx="25510" cy="11305"/>
            </a:xfrm>
            <a:custGeom>
              <a:avLst/>
              <a:gdLst/>
              <a:ahLst/>
              <a:cxnLst/>
              <a:rect l="l" t="t" r="r" b="b"/>
              <a:pathLst>
                <a:path w="783" h="347" extrusionOk="0">
                  <a:moveTo>
                    <a:pt x="735" y="0"/>
                  </a:moveTo>
                  <a:cubicBezTo>
                    <a:pt x="675" y="12"/>
                    <a:pt x="616" y="24"/>
                    <a:pt x="556" y="60"/>
                  </a:cubicBezTo>
                  <a:lnTo>
                    <a:pt x="390" y="131"/>
                  </a:lnTo>
                  <a:cubicBezTo>
                    <a:pt x="270" y="179"/>
                    <a:pt x="151" y="227"/>
                    <a:pt x="44" y="274"/>
                  </a:cubicBezTo>
                  <a:cubicBezTo>
                    <a:pt x="0" y="285"/>
                    <a:pt x="17" y="347"/>
                    <a:pt x="48" y="347"/>
                  </a:cubicBezTo>
                  <a:cubicBezTo>
                    <a:pt x="51" y="347"/>
                    <a:pt x="53" y="347"/>
                    <a:pt x="56" y="346"/>
                  </a:cubicBezTo>
                  <a:cubicBezTo>
                    <a:pt x="175" y="310"/>
                    <a:pt x="306" y="274"/>
                    <a:pt x="425" y="227"/>
                  </a:cubicBezTo>
                  <a:lnTo>
                    <a:pt x="592" y="155"/>
                  </a:lnTo>
                  <a:lnTo>
                    <a:pt x="675" y="119"/>
                  </a:lnTo>
                  <a:cubicBezTo>
                    <a:pt x="711" y="107"/>
                    <a:pt x="735" y="84"/>
                    <a:pt x="759" y="60"/>
                  </a:cubicBezTo>
                  <a:cubicBezTo>
                    <a:pt x="782" y="36"/>
                    <a:pt x="759" y="0"/>
                    <a:pt x="735"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6"/>
            <p:cNvSpPr/>
            <p:nvPr/>
          </p:nvSpPr>
          <p:spPr>
            <a:xfrm>
              <a:off x="6168303" y="4302071"/>
              <a:ext cx="47143" cy="15247"/>
            </a:xfrm>
            <a:custGeom>
              <a:avLst/>
              <a:gdLst/>
              <a:ahLst/>
              <a:cxnLst/>
              <a:rect l="l" t="t" r="r" b="b"/>
              <a:pathLst>
                <a:path w="1447" h="468" extrusionOk="0">
                  <a:moveTo>
                    <a:pt x="38" y="1"/>
                  </a:moveTo>
                  <a:cubicBezTo>
                    <a:pt x="12" y="1"/>
                    <a:pt x="0" y="46"/>
                    <a:pt x="30" y="66"/>
                  </a:cubicBezTo>
                  <a:cubicBezTo>
                    <a:pt x="149" y="137"/>
                    <a:pt x="280" y="197"/>
                    <a:pt x="411" y="268"/>
                  </a:cubicBezTo>
                  <a:cubicBezTo>
                    <a:pt x="471" y="292"/>
                    <a:pt x="530" y="328"/>
                    <a:pt x="590" y="364"/>
                  </a:cubicBezTo>
                  <a:cubicBezTo>
                    <a:pt x="649" y="399"/>
                    <a:pt x="709" y="435"/>
                    <a:pt x="768" y="459"/>
                  </a:cubicBezTo>
                  <a:cubicBezTo>
                    <a:pt x="792" y="465"/>
                    <a:pt x="813" y="468"/>
                    <a:pt x="834" y="468"/>
                  </a:cubicBezTo>
                  <a:cubicBezTo>
                    <a:pt x="855" y="468"/>
                    <a:pt x="875" y="465"/>
                    <a:pt x="899" y="459"/>
                  </a:cubicBezTo>
                  <a:cubicBezTo>
                    <a:pt x="959" y="447"/>
                    <a:pt x="1018" y="435"/>
                    <a:pt x="1066" y="423"/>
                  </a:cubicBezTo>
                  <a:lnTo>
                    <a:pt x="1280" y="352"/>
                  </a:lnTo>
                  <a:cubicBezTo>
                    <a:pt x="1340" y="340"/>
                    <a:pt x="1399" y="316"/>
                    <a:pt x="1435" y="268"/>
                  </a:cubicBezTo>
                  <a:cubicBezTo>
                    <a:pt x="1447" y="256"/>
                    <a:pt x="1447" y="221"/>
                    <a:pt x="1423" y="221"/>
                  </a:cubicBezTo>
                  <a:cubicBezTo>
                    <a:pt x="1405" y="214"/>
                    <a:pt x="1385" y="211"/>
                    <a:pt x="1365" y="211"/>
                  </a:cubicBezTo>
                  <a:cubicBezTo>
                    <a:pt x="1280" y="211"/>
                    <a:pt x="1181" y="263"/>
                    <a:pt x="1114" y="292"/>
                  </a:cubicBezTo>
                  <a:cubicBezTo>
                    <a:pt x="1018" y="328"/>
                    <a:pt x="959" y="352"/>
                    <a:pt x="899" y="376"/>
                  </a:cubicBezTo>
                  <a:cubicBezTo>
                    <a:pt x="881" y="379"/>
                    <a:pt x="864" y="380"/>
                    <a:pt x="848" y="380"/>
                  </a:cubicBezTo>
                  <a:cubicBezTo>
                    <a:pt x="798" y="380"/>
                    <a:pt x="753" y="367"/>
                    <a:pt x="709" y="340"/>
                  </a:cubicBezTo>
                  <a:cubicBezTo>
                    <a:pt x="482" y="233"/>
                    <a:pt x="268" y="114"/>
                    <a:pt x="54" y="6"/>
                  </a:cubicBezTo>
                  <a:cubicBezTo>
                    <a:pt x="48" y="3"/>
                    <a:pt x="43" y="1"/>
                    <a:pt x="38"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a:off x="6162438" y="4336345"/>
              <a:ext cx="49131" cy="24924"/>
            </a:xfrm>
            <a:custGeom>
              <a:avLst/>
              <a:gdLst/>
              <a:ahLst/>
              <a:cxnLst/>
              <a:rect l="l" t="t" r="r" b="b"/>
              <a:pathLst>
                <a:path w="1508" h="765" extrusionOk="0">
                  <a:moveTo>
                    <a:pt x="58" y="1"/>
                  </a:moveTo>
                  <a:cubicBezTo>
                    <a:pt x="26" y="1"/>
                    <a:pt x="0" y="51"/>
                    <a:pt x="43" y="62"/>
                  </a:cubicBezTo>
                  <a:cubicBezTo>
                    <a:pt x="293" y="181"/>
                    <a:pt x="543" y="300"/>
                    <a:pt x="782" y="443"/>
                  </a:cubicBezTo>
                  <a:cubicBezTo>
                    <a:pt x="901" y="502"/>
                    <a:pt x="1020" y="574"/>
                    <a:pt x="1139" y="645"/>
                  </a:cubicBezTo>
                  <a:cubicBezTo>
                    <a:pt x="1234" y="717"/>
                    <a:pt x="1353" y="752"/>
                    <a:pt x="1472" y="764"/>
                  </a:cubicBezTo>
                  <a:cubicBezTo>
                    <a:pt x="1508" y="764"/>
                    <a:pt x="1508" y="705"/>
                    <a:pt x="1472" y="705"/>
                  </a:cubicBezTo>
                  <a:cubicBezTo>
                    <a:pt x="1341" y="669"/>
                    <a:pt x="1222" y="621"/>
                    <a:pt x="1115" y="538"/>
                  </a:cubicBezTo>
                  <a:cubicBezTo>
                    <a:pt x="1008" y="467"/>
                    <a:pt x="889" y="407"/>
                    <a:pt x="770" y="347"/>
                  </a:cubicBezTo>
                  <a:cubicBezTo>
                    <a:pt x="543" y="217"/>
                    <a:pt x="305" y="109"/>
                    <a:pt x="67" y="2"/>
                  </a:cubicBezTo>
                  <a:cubicBezTo>
                    <a:pt x="64" y="1"/>
                    <a:pt x="61" y="1"/>
                    <a:pt x="58"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a:off x="6217466" y="4350713"/>
              <a:ext cx="19222" cy="8275"/>
            </a:xfrm>
            <a:custGeom>
              <a:avLst/>
              <a:gdLst/>
              <a:ahLst/>
              <a:cxnLst/>
              <a:rect l="l" t="t" r="r" b="b"/>
              <a:pathLst>
                <a:path w="590" h="254" extrusionOk="0">
                  <a:moveTo>
                    <a:pt x="545" y="0"/>
                  </a:moveTo>
                  <a:cubicBezTo>
                    <a:pt x="541" y="0"/>
                    <a:pt x="537" y="1"/>
                    <a:pt x="533" y="2"/>
                  </a:cubicBezTo>
                  <a:cubicBezTo>
                    <a:pt x="486" y="2"/>
                    <a:pt x="438" y="26"/>
                    <a:pt x="402" y="49"/>
                  </a:cubicBezTo>
                  <a:cubicBezTo>
                    <a:pt x="355" y="61"/>
                    <a:pt x="319" y="73"/>
                    <a:pt x="271" y="97"/>
                  </a:cubicBezTo>
                  <a:lnTo>
                    <a:pt x="33" y="192"/>
                  </a:lnTo>
                  <a:cubicBezTo>
                    <a:pt x="1" y="203"/>
                    <a:pt x="8" y="253"/>
                    <a:pt x="36" y="253"/>
                  </a:cubicBezTo>
                  <a:cubicBezTo>
                    <a:pt x="39" y="253"/>
                    <a:pt x="42" y="253"/>
                    <a:pt x="45" y="252"/>
                  </a:cubicBezTo>
                  <a:lnTo>
                    <a:pt x="295" y="157"/>
                  </a:lnTo>
                  <a:cubicBezTo>
                    <a:pt x="343" y="145"/>
                    <a:pt x="390" y="133"/>
                    <a:pt x="438" y="109"/>
                  </a:cubicBezTo>
                  <a:cubicBezTo>
                    <a:pt x="474" y="97"/>
                    <a:pt x="521" y="85"/>
                    <a:pt x="557" y="61"/>
                  </a:cubicBezTo>
                  <a:cubicBezTo>
                    <a:pt x="590" y="50"/>
                    <a:pt x="583" y="0"/>
                    <a:pt x="545"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a:off x="6068543" y="4326636"/>
              <a:ext cx="23849" cy="13325"/>
            </a:xfrm>
            <a:custGeom>
              <a:avLst/>
              <a:gdLst/>
              <a:ahLst/>
              <a:cxnLst/>
              <a:rect l="l" t="t" r="r" b="b"/>
              <a:pathLst>
                <a:path w="732" h="409" extrusionOk="0">
                  <a:moveTo>
                    <a:pt x="53" y="1"/>
                  </a:moveTo>
                  <a:cubicBezTo>
                    <a:pt x="16" y="1"/>
                    <a:pt x="0" y="41"/>
                    <a:pt x="32" y="62"/>
                  </a:cubicBezTo>
                  <a:cubicBezTo>
                    <a:pt x="139" y="122"/>
                    <a:pt x="246" y="181"/>
                    <a:pt x="354" y="241"/>
                  </a:cubicBezTo>
                  <a:lnTo>
                    <a:pt x="496" y="324"/>
                  </a:lnTo>
                  <a:cubicBezTo>
                    <a:pt x="556" y="360"/>
                    <a:pt x="604" y="384"/>
                    <a:pt x="663" y="407"/>
                  </a:cubicBezTo>
                  <a:cubicBezTo>
                    <a:pt x="667" y="408"/>
                    <a:pt x="671" y="409"/>
                    <a:pt x="675" y="409"/>
                  </a:cubicBezTo>
                  <a:cubicBezTo>
                    <a:pt x="715" y="409"/>
                    <a:pt x="731" y="358"/>
                    <a:pt x="699" y="336"/>
                  </a:cubicBezTo>
                  <a:cubicBezTo>
                    <a:pt x="651" y="300"/>
                    <a:pt x="604" y="276"/>
                    <a:pt x="556" y="253"/>
                  </a:cubicBezTo>
                  <a:lnTo>
                    <a:pt x="389" y="169"/>
                  </a:lnTo>
                  <a:cubicBezTo>
                    <a:pt x="282" y="110"/>
                    <a:pt x="175" y="62"/>
                    <a:pt x="68" y="3"/>
                  </a:cubicBezTo>
                  <a:cubicBezTo>
                    <a:pt x="63" y="1"/>
                    <a:pt x="58" y="1"/>
                    <a:pt x="53"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a:off x="6115947" y="4349442"/>
              <a:ext cx="41702" cy="24630"/>
            </a:xfrm>
            <a:custGeom>
              <a:avLst/>
              <a:gdLst/>
              <a:ahLst/>
              <a:cxnLst/>
              <a:rect l="l" t="t" r="r" b="b"/>
              <a:pathLst>
                <a:path w="1280" h="756" extrusionOk="0">
                  <a:moveTo>
                    <a:pt x="47" y="0"/>
                  </a:moveTo>
                  <a:cubicBezTo>
                    <a:pt x="13" y="0"/>
                    <a:pt x="1" y="56"/>
                    <a:pt x="42" y="76"/>
                  </a:cubicBezTo>
                  <a:cubicBezTo>
                    <a:pt x="149" y="124"/>
                    <a:pt x="244" y="184"/>
                    <a:pt x="351" y="219"/>
                  </a:cubicBezTo>
                  <a:cubicBezTo>
                    <a:pt x="470" y="279"/>
                    <a:pt x="577" y="350"/>
                    <a:pt x="673" y="434"/>
                  </a:cubicBezTo>
                  <a:cubicBezTo>
                    <a:pt x="768" y="493"/>
                    <a:pt x="863" y="565"/>
                    <a:pt x="958" y="612"/>
                  </a:cubicBezTo>
                  <a:cubicBezTo>
                    <a:pt x="1006" y="648"/>
                    <a:pt x="1066" y="672"/>
                    <a:pt x="1113" y="707"/>
                  </a:cubicBezTo>
                  <a:cubicBezTo>
                    <a:pt x="1149" y="731"/>
                    <a:pt x="1208" y="755"/>
                    <a:pt x="1256" y="755"/>
                  </a:cubicBezTo>
                  <a:cubicBezTo>
                    <a:pt x="1268" y="755"/>
                    <a:pt x="1280" y="743"/>
                    <a:pt x="1268" y="731"/>
                  </a:cubicBezTo>
                  <a:cubicBezTo>
                    <a:pt x="1232" y="696"/>
                    <a:pt x="1185" y="660"/>
                    <a:pt x="1125" y="648"/>
                  </a:cubicBezTo>
                  <a:cubicBezTo>
                    <a:pt x="1077" y="612"/>
                    <a:pt x="1030" y="588"/>
                    <a:pt x="970" y="565"/>
                  </a:cubicBezTo>
                  <a:cubicBezTo>
                    <a:pt x="875" y="493"/>
                    <a:pt x="768" y="434"/>
                    <a:pt x="661" y="362"/>
                  </a:cubicBezTo>
                  <a:cubicBezTo>
                    <a:pt x="554" y="303"/>
                    <a:pt x="458" y="243"/>
                    <a:pt x="363" y="172"/>
                  </a:cubicBezTo>
                  <a:cubicBezTo>
                    <a:pt x="268" y="100"/>
                    <a:pt x="173" y="41"/>
                    <a:pt x="65" y="5"/>
                  </a:cubicBezTo>
                  <a:cubicBezTo>
                    <a:pt x="59" y="2"/>
                    <a:pt x="53" y="0"/>
                    <a:pt x="47"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a:off x="6161884" y="4365113"/>
              <a:ext cx="30299" cy="9318"/>
            </a:xfrm>
            <a:custGeom>
              <a:avLst/>
              <a:gdLst/>
              <a:ahLst/>
              <a:cxnLst/>
              <a:rect l="l" t="t" r="r" b="b"/>
              <a:pathLst>
                <a:path w="930" h="286" extrusionOk="0">
                  <a:moveTo>
                    <a:pt x="894" y="0"/>
                  </a:moveTo>
                  <a:cubicBezTo>
                    <a:pt x="810" y="0"/>
                    <a:pt x="751" y="12"/>
                    <a:pt x="679" y="48"/>
                  </a:cubicBezTo>
                  <a:cubicBezTo>
                    <a:pt x="608" y="72"/>
                    <a:pt x="537" y="96"/>
                    <a:pt x="465" y="119"/>
                  </a:cubicBezTo>
                  <a:cubicBezTo>
                    <a:pt x="322" y="167"/>
                    <a:pt x="179" y="191"/>
                    <a:pt x="37" y="215"/>
                  </a:cubicBezTo>
                  <a:cubicBezTo>
                    <a:pt x="1" y="226"/>
                    <a:pt x="13" y="286"/>
                    <a:pt x="48" y="286"/>
                  </a:cubicBezTo>
                  <a:cubicBezTo>
                    <a:pt x="191" y="262"/>
                    <a:pt x="346" y="238"/>
                    <a:pt x="489" y="203"/>
                  </a:cubicBezTo>
                  <a:cubicBezTo>
                    <a:pt x="560" y="191"/>
                    <a:pt x="644" y="167"/>
                    <a:pt x="715" y="143"/>
                  </a:cubicBezTo>
                  <a:cubicBezTo>
                    <a:pt x="775" y="119"/>
                    <a:pt x="858" y="107"/>
                    <a:pt x="906" y="60"/>
                  </a:cubicBezTo>
                  <a:cubicBezTo>
                    <a:pt x="930" y="48"/>
                    <a:pt x="918" y="0"/>
                    <a:pt x="894"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a:off x="6179184" y="4384303"/>
              <a:ext cx="37434" cy="22741"/>
            </a:xfrm>
            <a:custGeom>
              <a:avLst/>
              <a:gdLst/>
              <a:ahLst/>
              <a:cxnLst/>
              <a:rect l="l" t="t" r="r" b="b"/>
              <a:pathLst>
                <a:path w="1149" h="698" extrusionOk="0">
                  <a:moveTo>
                    <a:pt x="56" y="0"/>
                  </a:moveTo>
                  <a:cubicBezTo>
                    <a:pt x="26" y="0"/>
                    <a:pt x="0" y="37"/>
                    <a:pt x="29" y="66"/>
                  </a:cubicBezTo>
                  <a:cubicBezTo>
                    <a:pt x="208" y="197"/>
                    <a:pt x="387" y="316"/>
                    <a:pt x="577" y="435"/>
                  </a:cubicBezTo>
                  <a:cubicBezTo>
                    <a:pt x="660" y="495"/>
                    <a:pt x="756" y="554"/>
                    <a:pt x="839" y="602"/>
                  </a:cubicBezTo>
                  <a:cubicBezTo>
                    <a:pt x="922" y="661"/>
                    <a:pt x="1018" y="697"/>
                    <a:pt x="1113" y="697"/>
                  </a:cubicBezTo>
                  <a:cubicBezTo>
                    <a:pt x="1137" y="697"/>
                    <a:pt x="1149" y="673"/>
                    <a:pt x="1137" y="650"/>
                  </a:cubicBezTo>
                  <a:cubicBezTo>
                    <a:pt x="1089" y="626"/>
                    <a:pt x="1041" y="602"/>
                    <a:pt x="994" y="590"/>
                  </a:cubicBezTo>
                  <a:cubicBezTo>
                    <a:pt x="946" y="566"/>
                    <a:pt x="899" y="542"/>
                    <a:pt x="863" y="519"/>
                  </a:cubicBezTo>
                  <a:cubicBezTo>
                    <a:pt x="768" y="459"/>
                    <a:pt x="684" y="411"/>
                    <a:pt x="601" y="352"/>
                  </a:cubicBezTo>
                  <a:cubicBezTo>
                    <a:pt x="422" y="245"/>
                    <a:pt x="244" y="126"/>
                    <a:pt x="77" y="7"/>
                  </a:cubicBezTo>
                  <a:cubicBezTo>
                    <a:pt x="70" y="2"/>
                    <a:pt x="63" y="0"/>
                    <a:pt x="56"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a:off x="6222874" y="4394207"/>
              <a:ext cx="25152" cy="10947"/>
            </a:xfrm>
            <a:custGeom>
              <a:avLst/>
              <a:gdLst/>
              <a:ahLst/>
              <a:cxnLst/>
              <a:rect l="l" t="t" r="r" b="b"/>
              <a:pathLst>
                <a:path w="772" h="336" extrusionOk="0">
                  <a:moveTo>
                    <a:pt x="724" y="0"/>
                  </a:moveTo>
                  <a:cubicBezTo>
                    <a:pt x="701" y="0"/>
                    <a:pt x="689" y="12"/>
                    <a:pt x="665" y="12"/>
                  </a:cubicBezTo>
                  <a:cubicBezTo>
                    <a:pt x="641" y="24"/>
                    <a:pt x="617" y="48"/>
                    <a:pt x="582" y="60"/>
                  </a:cubicBezTo>
                  <a:cubicBezTo>
                    <a:pt x="522" y="84"/>
                    <a:pt x="462" y="107"/>
                    <a:pt x="403" y="119"/>
                  </a:cubicBezTo>
                  <a:cubicBezTo>
                    <a:pt x="272" y="155"/>
                    <a:pt x="141" y="203"/>
                    <a:pt x="22" y="274"/>
                  </a:cubicBezTo>
                  <a:cubicBezTo>
                    <a:pt x="0" y="285"/>
                    <a:pt x="18" y="335"/>
                    <a:pt x="48" y="335"/>
                  </a:cubicBezTo>
                  <a:cubicBezTo>
                    <a:pt x="51" y="335"/>
                    <a:pt x="54" y="335"/>
                    <a:pt x="58" y="334"/>
                  </a:cubicBezTo>
                  <a:cubicBezTo>
                    <a:pt x="177" y="274"/>
                    <a:pt x="308" y="238"/>
                    <a:pt x="439" y="215"/>
                  </a:cubicBezTo>
                  <a:cubicBezTo>
                    <a:pt x="498" y="203"/>
                    <a:pt x="558" y="179"/>
                    <a:pt x="617" y="155"/>
                  </a:cubicBezTo>
                  <a:cubicBezTo>
                    <a:pt x="641" y="143"/>
                    <a:pt x="665" y="131"/>
                    <a:pt x="701" y="107"/>
                  </a:cubicBezTo>
                  <a:cubicBezTo>
                    <a:pt x="724" y="95"/>
                    <a:pt x="748" y="72"/>
                    <a:pt x="760" y="48"/>
                  </a:cubicBezTo>
                  <a:cubicBezTo>
                    <a:pt x="772" y="36"/>
                    <a:pt x="772" y="0"/>
                    <a:pt x="748"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a:off x="6234114" y="4370489"/>
              <a:ext cx="29061" cy="15215"/>
            </a:xfrm>
            <a:custGeom>
              <a:avLst/>
              <a:gdLst/>
              <a:ahLst/>
              <a:cxnLst/>
              <a:rect l="l" t="t" r="r" b="b"/>
              <a:pathLst>
                <a:path w="892" h="467" extrusionOk="0">
                  <a:moveTo>
                    <a:pt x="38" y="0"/>
                  </a:moveTo>
                  <a:cubicBezTo>
                    <a:pt x="18" y="0"/>
                    <a:pt x="1" y="39"/>
                    <a:pt x="22" y="50"/>
                  </a:cubicBezTo>
                  <a:cubicBezTo>
                    <a:pt x="284" y="216"/>
                    <a:pt x="570" y="347"/>
                    <a:pt x="868" y="466"/>
                  </a:cubicBezTo>
                  <a:cubicBezTo>
                    <a:pt x="879" y="466"/>
                    <a:pt x="891" y="442"/>
                    <a:pt x="879" y="431"/>
                  </a:cubicBezTo>
                  <a:cubicBezTo>
                    <a:pt x="606" y="288"/>
                    <a:pt x="332" y="145"/>
                    <a:pt x="46" y="2"/>
                  </a:cubicBezTo>
                  <a:cubicBezTo>
                    <a:pt x="43" y="1"/>
                    <a:pt x="41" y="0"/>
                    <a:pt x="38"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p:nvPr/>
          </p:nvSpPr>
          <p:spPr>
            <a:xfrm>
              <a:off x="6277967" y="4375506"/>
              <a:ext cx="31765" cy="11012"/>
            </a:xfrm>
            <a:custGeom>
              <a:avLst/>
              <a:gdLst/>
              <a:ahLst/>
              <a:cxnLst/>
              <a:rect l="l" t="t" r="r" b="b"/>
              <a:pathLst>
                <a:path w="975" h="338" extrusionOk="0">
                  <a:moveTo>
                    <a:pt x="841" y="1"/>
                  </a:moveTo>
                  <a:cubicBezTo>
                    <a:pt x="728" y="1"/>
                    <a:pt x="604" y="63"/>
                    <a:pt x="510" y="110"/>
                  </a:cubicBezTo>
                  <a:cubicBezTo>
                    <a:pt x="355" y="169"/>
                    <a:pt x="200" y="229"/>
                    <a:pt x="45" y="265"/>
                  </a:cubicBezTo>
                  <a:cubicBezTo>
                    <a:pt x="1" y="265"/>
                    <a:pt x="8" y="337"/>
                    <a:pt x="39" y="337"/>
                  </a:cubicBezTo>
                  <a:cubicBezTo>
                    <a:pt x="41" y="337"/>
                    <a:pt x="43" y="337"/>
                    <a:pt x="45" y="336"/>
                  </a:cubicBezTo>
                  <a:cubicBezTo>
                    <a:pt x="129" y="336"/>
                    <a:pt x="212" y="324"/>
                    <a:pt x="295" y="300"/>
                  </a:cubicBezTo>
                  <a:cubicBezTo>
                    <a:pt x="379" y="288"/>
                    <a:pt x="450" y="265"/>
                    <a:pt x="522" y="229"/>
                  </a:cubicBezTo>
                  <a:cubicBezTo>
                    <a:pt x="593" y="193"/>
                    <a:pt x="665" y="169"/>
                    <a:pt x="724" y="134"/>
                  </a:cubicBezTo>
                  <a:cubicBezTo>
                    <a:pt x="796" y="110"/>
                    <a:pt x="867" y="98"/>
                    <a:pt x="926" y="74"/>
                  </a:cubicBezTo>
                  <a:cubicBezTo>
                    <a:pt x="974" y="74"/>
                    <a:pt x="974" y="15"/>
                    <a:pt x="926" y="15"/>
                  </a:cubicBezTo>
                  <a:cubicBezTo>
                    <a:pt x="899" y="5"/>
                    <a:pt x="871" y="1"/>
                    <a:pt x="841"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p:nvPr/>
          </p:nvSpPr>
          <p:spPr>
            <a:xfrm>
              <a:off x="6235287" y="4416264"/>
              <a:ext cx="38119" cy="19613"/>
            </a:xfrm>
            <a:custGeom>
              <a:avLst/>
              <a:gdLst/>
              <a:ahLst/>
              <a:cxnLst/>
              <a:rect l="l" t="t" r="r" b="b"/>
              <a:pathLst>
                <a:path w="1170" h="602" extrusionOk="0">
                  <a:moveTo>
                    <a:pt x="48" y="0"/>
                  </a:moveTo>
                  <a:cubicBezTo>
                    <a:pt x="18" y="0"/>
                    <a:pt x="0" y="52"/>
                    <a:pt x="22" y="73"/>
                  </a:cubicBezTo>
                  <a:cubicBezTo>
                    <a:pt x="117" y="133"/>
                    <a:pt x="201" y="180"/>
                    <a:pt x="296" y="228"/>
                  </a:cubicBezTo>
                  <a:cubicBezTo>
                    <a:pt x="379" y="264"/>
                    <a:pt x="462" y="311"/>
                    <a:pt x="546" y="347"/>
                  </a:cubicBezTo>
                  <a:cubicBezTo>
                    <a:pt x="724" y="442"/>
                    <a:pt x="903" y="526"/>
                    <a:pt x="1082" y="597"/>
                  </a:cubicBezTo>
                  <a:cubicBezTo>
                    <a:pt x="1089" y="600"/>
                    <a:pt x="1096" y="601"/>
                    <a:pt x="1102" y="601"/>
                  </a:cubicBezTo>
                  <a:cubicBezTo>
                    <a:pt x="1148" y="601"/>
                    <a:pt x="1170" y="533"/>
                    <a:pt x="1117" y="502"/>
                  </a:cubicBezTo>
                  <a:cubicBezTo>
                    <a:pt x="939" y="419"/>
                    <a:pt x="760" y="347"/>
                    <a:pt x="582" y="264"/>
                  </a:cubicBezTo>
                  <a:lnTo>
                    <a:pt x="331" y="133"/>
                  </a:lnTo>
                  <a:cubicBezTo>
                    <a:pt x="248" y="85"/>
                    <a:pt x="153" y="49"/>
                    <a:pt x="58" y="2"/>
                  </a:cubicBezTo>
                  <a:cubicBezTo>
                    <a:pt x="54" y="1"/>
                    <a:pt x="51" y="0"/>
                    <a:pt x="48"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6"/>
            <p:cNvSpPr/>
            <p:nvPr/>
          </p:nvSpPr>
          <p:spPr>
            <a:xfrm>
              <a:off x="6283049" y="4420955"/>
              <a:ext cx="30169" cy="12869"/>
            </a:xfrm>
            <a:custGeom>
              <a:avLst/>
              <a:gdLst/>
              <a:ahLst/>
              <a:cxnLst/>
              <a:rect l="l" t="t" r="r" b="b"/>
              <a:pathLst>
                <a:path w="926" h="395" extrusionOk="0">
                  <a:moveTo>
                    <a:pt x="890" y="1"/>
                  </a:moveTo>
                  <a:cubicBezTo>
                    <a:pt x="818" y="13"/>
                    <a:pt x="735" y="25"/>
                    <a:pt x="675" y="60"/>
                  </a:cubicBezTo>
                  <a:lnTo>
                    <a:pt x="461" y="144"/>
                  </a:lnTo>
                  <a:cubicBezTo>
                    <a:pt x="318" y="191"/>
                    <a:pt x="187" y="251"/>
                    <a:pt x="44" y="310"/>
                  </a:cubicBezTo>
                  <a:cubicBezTo>
                    <a:pt x="0" y="332"/>
                    <a:pt x="38" y="395"/>
                    <a:pt x="72" y="395"/>
                  </a:cubicBezTo>
                  <a:cubicBezTo>
                    <a:pt x="74" y="395"/>
                    <a:pt x="77" y="395"/>
                    <a:pt x="80" y="394"/>
                  </a:cubicBezTo>
                  <a:cubicBezTo>
                    <a:pt x="235" y="346"/>
                    <a:pt x="389" y="286"/>
                    <a:pt x="544" y="239"/>
                  </a:cubicBezTo>
                  <a:cubicBezTo>
                    <a:pt x="616" y="215"/>
                    <a:pt x="675" y="191"/>
                    <a:pt x="747" y="167"/>
                  </a:cubicBezTo>
                  <a:cubicBezTo>
                    <a:pt x="818" y="132"/>
                    <a:pt x="901" y="120"/>
                    <a:pt x="913" y="48"/>
                  </a:cubicBezTo>
                  <a:cubicBezTo>
                    <a:pt x="925" y="25"/>
                    <a:pt x="913" y="1"/>
                    <a:pt x="890"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6"/>
            <p:cNvSpPr/>
            <p:nvPr/>
          </p:nvSpPr>
          <p:spPr>
            <a:xfrm>
              <a:off x="6290412" y="4395673"/>
              <a:ext cx="39748" cy="21861"/>
            </a:xfrm>
            <a:custGeom>
              <a:avLst/>
              <a:gdLst/>
              <a:ahLst/>
              <a:cxnLst/>
              <a:rect l="l" t="t" r="r" b="b"/>
              <a:pathLst>
                <a:path w="1220" h="671" extrusionOk="0">
                  <a:moveTo>
                    <a:pt x="65" y="1"/>
                  </a:moveTo>
                  <a:cubicBezTo>
                    <a:pt x="26" y="1"/>
                    <a:pt x="1" y="41"/>
                    <a:pt x="33" y="62"/>
                  </a:cubicBezTo>
                  <a:cubicBezTo>
                    <a:pt x="223" y="181"/>
                    <a:pt x="414" y="289"/>
                    <a:pt x="604" y="396"/>
                  </a:cubicBezTo>
                  <a:cubicBezTo>
                    <a:pt x="699" y="455"/>
                    <a:pt x="783" y="503"/>
                    <a:pt x="878" y="551"/>
                  </a:cubicBezTo>
                  <a:cubicBezTo>
                    <a:pt x="961" y="610"/>
                    <a:pt x="1056" y="646"/>
                    <a:pt x="1152" y="670"/>
                  </a:cubicBezTo>
                  <a:cubicBezTo>
                    <a:pt x="1155" y="671"/>
                    <a:pt x="1159" y="671"/>
                    <a:pt x="1162" y="671"/>
                  </a:cubicBezTo>
                  <a:cubicBezTo>
                    <a:pt x="1203" y="671"/>
                    <a:pt x="1219" y="609"/>
                    <a:pt x="1176" y="598"/>
                  </a:cubicBezTo>
                  <a:cubicBezTo>
                    <a:pt x="1140" y="562"/>
                    <a:pt x="1092" y="539"/>
                    <a:pt x="1045" y="527"/>
                  </a:cubicBezTo>
                  <a:cubicBezTo>
                    <a:pt x="1009" y="503"/>
                    <a:pt x="961" y="479"/>
                    <a:pt x="914" y="467"/>
                  </a:cubicBezTo>
                  <a:cubicBezTo>
                    <a:pt x="818" y="420"/>
                    <a:pt x="723" y="360"/>
                    <a:pt x="628" y="312"/>
                  </a:cubicBezTo>
                  <a:cubicBezTo>
                    <a:pt x="449" y="205"/>
                    <a:pt x="259" y="110"/>
                    <a:pt x="80" y="3"/>
                  </a:cubicBezTo>
                  <a:cubicBezTo>
                    <a:pt x="75" y="2"/>
                    <a:pt x="70" y="1"/>
                    <a:pt x="65"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6"/>
            <p:cNvSpPr/>
            <p:nvPr/>
          </p:nvSpPr>
          <p:spPr>
            <a:xfrm>
              <a:off x="6334135" y="4411670"/>
              <a:ext cx="10882" cy="5082"/>
            </a:xfrm>
            <a:custGeom>
              <a:avLst/>
              <a:gdLst/>
              <a:ahLst/>
              <a:cxnLst/>
              <a:rect l="l" t="t" r="r" b="b"/>
              <a:pathLst>
                <a:path w="334" h="156" extrusionOk="0">
                  <a:moveTo>
                    <a:pt x="286" y="0"/>
                  </a:moveTo>
                  <a:cubicBezTo>
                    <a:pt x="262" y="0"/>
                    <a:pt x="250" y="0"/>
                    <a:pt x="238" y="12"/>
                  </a:cubicBezTo>
                  <a:lnTo>
                    <a:pt x="203" y="24"/>
                  </a:lnTo>
                  <a:cubicBezTo>
                    <a:pt x="191" y="24"/>
                    <a:pt x="179" y="36"/>
                    <a:pt x="155" y="36"/>
                  </a:cubicBezTo>
                  <a:cubicBezTo>
                    <a:pt x="119" y="48"/>
                    <a:pt x="84" y="60"/>
                    <a:pt x="48" y="60"/>
                  </a:cubicBezTo>
                  <a:cubicBezTo>
                    <a:pt x="3" y="60"/>
                    <a:pt x="0" y="156"/>
                    <a:pt x="41" y="156"/>
                  </a:cubicBezTo>
                  <a:cubicBezTo>
                    <a:pt x="43" y="156"/>
                    <a:pt x="45" y="155"/>
                    <a:pt x="48" y="155"/>
                  </a:cubicBezTo>
                  <a:cubicBezTo>
                    <a:pt x="95" y="155"/>
                    <a:pt x="131" y="155"/>
                    <a:pt x="179" y="143"/>
                  </a:cubicBezTo>
                  <a:cubicBezTo>
                    <a:pt x="203" y="131"/>
                    <a:pt x="226" y="131"/>
                    <a:pt x="250" y="119"/>
                  </a:cubicBezTo>
                  <a:lnTo>
                    <a:pt x="274" y="107"/>
                  </a:lnTo>
                  <a:cubicBezTo>
                    <a:pt x="286" y="95"/>
                    <a:pt x="298" y="83"/>
                    <a:pt x="310" y="71"/>
                  </a:cubicBezTo>
                  <a:cubicBezTo>
                    <a:pt x="322" y="60"/>
                    <a:pt x="334" y="36"/>
                    <a:pt x="322" y="24"/>
                  </a:cubicBezTo>
                  <a:cubicBezTo>
                    <a:pt x="322" y="0"/>
                    <a:pt x="298" y="0"/>
                    <a:pt x="286"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6"/>
            <p:cNvSpPr/>
            <p:nvPr/>
          </p:nvSpPr>
          <p:spPr>
            <a:xfrm>
              <a:off x="6285037" y="4446009"/>
              <a:ext cx="61935" cy="31635"/>
            </a:xfrm>
            <a:custGeom>
              <a:avLst/>
              <a:gdLst/>
              <a:ahLst/>
              <a:cxnLst/>
              <a:rect l="l" t="t" r="r" b="b"/>
              <a:pathLst>
                <a:path w="1901" h="971" extrusionOk="0">
                  <a:moveTo>
                    <a:pt x="49" y="0"/>
                  </a:moveTo>
                  <a:cubicBezTo>
                    <a:pt x="21" y="0"/>
                    <a:pt x="1" y="43"/>
                    <a:pt x="31" y="53"/>
                  </a:cubicBezTo>
                  <a:cubicBezTo>
                    <a:pt x="328" y="244"/>
                    <a:pt x="650" y="399"/>
                    <a:pt x="971" y="553"/>
                  </a:cubicBezTo>
                  <a:cubicBezTo>
                    <a:pt x="1114" y="637"/>
                    <a:pt x="1269" y="708"/>
                    <a:pt x="1424" y="780"/>
                  </a:cubicBezTo>
                  <a:lnTo>
                    <a:pt x="1650" y="887"/>
                  </a:lnTo>
                  <a:cubicBezTo>
                    <a:pt x="1710" y="934"/>
                    <a:pt x="1793" y="958"/>
                    <a:pt x="1864" y="970"/>
                  </a:cubicBezTo>
                  <a:cubicBezTo>
                    <a:pt x="1888" y="970"/>
                    <a:pt x="1900" y="946"/>
                    <a:pt x="1888" y="922"/>
                  </a:cubicBezTo>
                  <a:cubicBezTo>
                    <a:pt x="1829" y="863"/>
                    <a:pt x="1757" y="827"/>
                    <a:pt x="1686" y="803"/>
                  </a:cubicBezTo>
                  <a:lnTo>
                    <a:pt x="1460" y="696"/>
                  </a:lnTo>
                  <a:lnTo>
                    <a:pt x="1007" y="458"/>
                  </a:lnTo>
                  <a:cubicBezTo>
                    <a:pt x="698" y="315"/>
                    <a:pt x="388" y="149"/>
                    <a:pt x="67" y="6"/>
                  </a:cubicBezTo>
                  <a:cubicBezTo>
                    <a:pt x="61" y="2"/>
                    <a:pt x="55" y="0"/>
                    <a:pt x="49"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6"/>
            <p:cNvSpPr/>
            <p:nvPr/>
          </p:nvSpPr>
          <p:spPr>
            <a:xfrm>
              <a:off x="6355833" y="4462690"/>
              <a:ext cx="36522" cy="11827"/>
            </a:xfrm>
            <a:custGeom>
              <a:avLst/>
              <a:gdLst/>
              <a:ahLst/>
              <a:cxnLst/>
              <a:rect l="l" t="t" r="r" b="b"/>
              <a:pathLst>
                <a:path w="1121" h="363" extrusionOk="0">
                  <a:moveTo>
                    <a:pt x="1053" y="1"/>
                  </a:moveTo>
                  <a:cubicBezTo>
                    <a:pt x="1028" y="1"/>
                    <a:pt x="1003" y="9"/>
                    <a:pt x="977" y="18"/>
                  </a:cubicBezTo>
                  <a:lnTo>
                    <a:pt x="846" y="65"/>
                  </a:lnTo>
                  <a:cubicBezTo>
                    <a:pt x="751" y="101"/>
                    <a:pt x="668" y="125"/>
                    <a:pt x="572" y="160"/>
                  </a:cubicBezTo>
                  <a:cubicBezTo>
                    <a:pt x="394" y="208"/>
                    <a:pt x="215" y="256"/>
                    <a:pt x="37" y="291"/>
                  </a:cubicBezTo>
                  <a:cubicBezTo>
                    <a:pt x="1" y="303"/>
                    <a:pt x="1" y="351"/>
                    <a:pt x="37" y="363"/>
                  </a:cubicBezTo>
                  <a:cubicBezTo>
                    <a:pt x="227" y="351"/>
                    <a:pt x="418" y="315"/>
                    <a:pt x="596" y="256"/>
                  </a:cubicBezTo>
                  <a:cubicBezTo>
                    <a:pt x="680" y="232"/>
                    <a:pt x="775" y="208"/>
                    <a:pt x="858" y="172"/>
                  </a:cubicBezTo>
                  <a:lnTo>
                    <a:pt x="977" y="125"/>
                  </a:lnTo>
                  <a:cubicBezTo>
                    <a:pt x="1037" y="125"/>
                    <a:pt x="1073" y="101"/>
                    <a:pt x="1108" y="65"/>
                  </a:cubicBezTo>
                  <a:cubicBezTo>
                    <a:pt x="1120" y="41"/>
                    <a:pt x="1108" y="6"/>
                    <a:pt x="1084" y="6"/>
                  </a:cubicBezTo>
                  <a:cubicBezTo>
                    <a:pt x="1074" y="2"/>
                    <a:pt x="1063" y="1"/>
                    <a:pt x="1053"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6"/>
            <p:cNvSpPr/>
            <p:nvPr/>
          </p:nvSpPr>
          <p:spPr>
            <a:xfrm>
              <a:off x="6346711" y="4425060"/>
              <a:ext cx="59426" cy="32156"/>
            </a:xfrm>
            <a:custGeom>
              <a:avLst/>
              <a:gdLst/>
              <a:ahLst/>
              <a:cxnLst/>
              <a:rect l="l" t="t" r="r" b="b"/>
              <a:pathLst>
                <a:path w="1824" h="987" extrusionOk="0">
                  <a:moveTo>
                    <a:pt x="61" y="0"/>
                  </a:moveTo>
                  <a:cubicBezTo>
                    <a:pt x="30" y="0"/>
                    <a:pt x="1" y="45"/>
                    <a:pt x="31" y="65"/>
                  </a:cubicBezTo>
                  <a:cubicBezTo>
                    <a:pt x="317" y="244"/>
                    <a:pt x="602" y="411"/>
                    <a:pt x="900" y="565"/>
                  </a:cubicBezTo>
                  <a:cubicBezTo>
                    <a:pt x="1055" y="637"/>
                    <a:pt x="1186" y="708"/>
                    <a:pt x="1329" y="780"/>
                  </a:cubicBezTo>
                  <a:cubicBezTo>
                    <a:pt x="1472" y="851"/>
                    <a:pt x="1614" y="922"/>
                    <a:pt x="1769" y="982"/>
                  </a:cubicBezTo>
                  <a:cubicBezTo>
                    <a:pt x="1774" y="985"/>
                    <a:pt x="1779" y="987"/>
                    <a:pt x="1783" y="987"/>
                  </a:cubicBezTo>
                  <a:cubicBezTo>
                    <a:pt x="1810" y="987"/>
                    <a:pt x="1824" y="931"/>
                    <a:pt x="1793" y="911"/>
                  </a:cubicBezTo>
                  <a:cubicBezTo>
                    <a:pt x="1662" y="827"/>
                    <a:pt x="1495" y="768"/>
                    <a:pt x="1353" y="696"/>
                  </a:cubicBezTo>
                  <a:cubicBezTo>
                    <a:pt x="1198" y="625"/>
                    <a:pt x="1055" y="553"/>
                    <a:pt x="912" y="482"/>
                  </a:cubicBezTo>
                  <a:cubicBezTo>
                    <a:pt x="626" y="327"/>
                    <a:pt x="364" y="160"/>
                    <a:pt x="79" y="6"/>
                  </a:cubicBezTo>
                  <a:cubicBezTo>
                    <a:pt x="73" y="2"/>
                    <a:pt x="67" y="0"/>
                    <a:pt x="61"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6"/>
            <p:cNvSpPr/>
            <p:nvPr/>
          </p:nvSpPr>
          <p:spPr>
            <a:xfrm>
              <a:off x="6130086" y="4396129"/>
              <a:ext cx="45417" cy="24077"/>
            </a:xfrm>
            <a:custGeom>
              <a:avLst/>
              <a:gdLst/>
              <a:ahLst/>
              <a:cxnLst/>
              <a:rect l="l" t="t" r="r" b="b"/>
              <a:pathLst>
                <a:path w="1394" h="739" extrusionOk="0">
                  <a:moveTo>
                    <a:pt x="48" y="1"/>
                  </a:moveTo>
                  <a:cubicBezTo>
                    <a:pt x="12" y="1"/>
                    <a:pt x="1" y="36"/>
                    <a:pt x="12" y="60"/>
                  </a:cubicBezTo>
                  <a:cubicBezTo>
                    <a:pt x="60" y="108"/>
                    <a:pt x="108" y="144"/>
                    <a:pt x="167" y="167"/>
                  </a:cubicBezTo>
                  <a:cubicBezTo>
                    <a:pt x="227" y="191"/>
                    <a:pt x="274" y="227"/>
                    <a:pt x="334" y="263"/>
                  </a:cubicBezTo>
                  <a:cubicBezTo>
                    <a:pt x="441" y="322"/>
                    <a:pt x="548" y="382"/>
                    <a:pt x="655" y="441"/>
                  </a:cubicBezTo>
                  <a:cubicBezTo>
                    <a:pt x="763" y="501"/>
                    <a:pt x="858" y="548"/>
                    <a:pt x="965" y="596"/>
                  </a:cubicBezTo>
                  <a:cubicBezTo>
                    <a:pt x="1084" y="656"/>
                    <a:pt x="1215" y="703"/>
                    <a:pt x="1346" y="739"/>
                  </a:cubicBezTo>
                  <a:cubicBezTo>
                    <a:pt x="1382" y="739"/>
                    <a:pt x="1394" y="679"/>
                    <a:pt x="1370" y="667"/>
                  </a:cubicBezTo>
                  <a:cubicBezTo>
                    <a:pt x="1263" y="608"/>
                    <a:pt x="1132" y="560"/>
                    <a:pt x="1024" y="513"/>
                  </a:cubicBezTo>
                  <a:cubicBezTo>
                    <a:pt x="917" y="465"/>
                    <a:pt x="798" y="406"/>
                    <a:pt x="691" y="346"/>
                  </a:cubicBezTo>
                  <a:cubicBezTo>
                    <a:pt x="584" y="287"/>
                    <a:pt x="477" y="227"/>
                    <a:pt x="370" y="167"/>
                  </a:cubicBezTo>
                  <a:lnTo>
                    <a:pt x="215" y="72"/>
                  </a:lnTo>
                  <a:cubicBezTo>
                    <a:pt x="155" y="48"/>
                    <a:pt x="108" y="13"/>
                    <a:pt x="48"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6"/>
            <p:cNvSpPr/>
            <p:nvPr/>
          </p:nvSpPr>
          <p:spPr>
            <a:xfrm>
              <a:off x="6182638" y="4409715"/>
              <a:ext cx="20786" cy="10263"/>
            </a:xfrm>
            <a:custGeom>
              <a:avLst/>
              <a:gdLst/>
              <a:ahLst/>
              <a:cxnLst/>
              <a:rect l="l" t="t" r="r" b="b"/>
              <a:pathLst>
                <a:path w="638" h="315" extrusionOk="0">
                  <a:moveTo>
                    <a:pt x="554" y="0"/>
                  </a:moveTo>
                  <a:lnTo>
                    <a:pt x="519" y="12"/>
                  </a:lnTo>
                  <a:lnTo>
                    <a:pt x="447" y="36"/>
                  </a:lnTo>
                  <a:cubicBezTo>
                    <a:pt x="400" y="60"/>
                    <a:pt x="352" y="84"/>
                    <a:pt x="316" y="96"/>
                  </a:cubicBezTo>
                  <a:lnTo>
                    <a:pt x="42" y="215"/>
                  </a:lnTo>
                  <a:cubicBezTo>
                    <a:pt x="1" y="246"/>
                    <a:pt x="14" y="314"/>
                    <a:pt x="58" y="314"/>
                  </a:cubicBezTo>
                  <a:cubicBezTo>
                    <a:pt x="64" y="314"/>
                    <a:pt x="71" y="313"/>
                    <a:pt x="78" y="310"/>
                  </a:cubicBezTo>
                  <a:lnTo>
                    <a:pt x="364" y="191"/>
                  </a:lnTo>
                  <a:cubicBezTo>
                    <a:pt x="400" y="167"/>
                    <a:pt x="447" y="155"/>
                    <a:pt x="495" y="131"/>
                  </a:cubicBezTo>
                  <a:cubicBezTo>
                    <a:pt x="519" y="120"/>
                    <a:pt x="543" y="108"/>
                    <a:pt x="566" y="96"/>
                  </a:cubicBezTo>
                  <a:cubicBezTo>
                    <a:pt x="590" y="84"/>
                    <a:pt x="614" y="60"/>
                    <a:pt x="626" y="36"/>
                  </a:cubicBezTo>
                  <a:cubicBezTo>
                    <a:pt x="638" y="24"/>
                    <a:pt x="626" y="0"/>
                    <a:pt x="614"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6"/>
            <p:cNvSpPr/>
            <p:nvPr/>
          </p:nvSpPr>
          <p:spPr>
            <a:xfrm>
              <a:off x="6192672" y="4426722"/>
              <a:ext cx="41702" cy="23067"/>
            </a:xfrm>
            <a:custGeom>
              <a:avLst/>
              <a:gdLst/>
              <a:ahLst/>
              <a:cxnLst/>
              <a:rect l="l" t="t" r="r" b="b"/>
              <a:pathLst>
                <a:path w="1280" h="708" extrusionOk="0">
                  <a:moveTo>
                    <a:pt x="56" y="0"/>
                  </a:moveTo>
                  <a:cubicBezTo>
                    <a:pt x="25" y="0"/>
                    <a:pt x="0" y="42"/>
                    <a:pt x="32" y="74"/>
                  </a:cubicBezTo>
                  <a:cubicBezTo>
                    <a:pt x="223" y="193"/>
                    <a:pt x="413" y="324"/>
                    <a:pt x="616" y="431"/>
                  </a:cubicBezTo>
                  <a:cubicBezTo>
                    <a:pt x="711" y="490"/>
                    <a:pt x="806" y="538"/>
                    <a:pt x="913" y="586"/>
                  </a:cubicBezTo>
                  <a:cubicBezTo>
                    <a:pt x="1008" y="645"/>
                    <a:pt x="1128" y="681"/>
                    <a:pt x="1247" y="705"/>
                  </a:cubicBezTo>
                  <a:cubicBezTo>
                    <a:pt x="1248" y="706"/>
                    <a:pt x="1250" y="707"/>
                    <a:pt x="1252" y="707"/>
                  </a:cubicBezTo>
                  <a:cubicBezTo>
                    <a:pt x="1264" y="707"/>
                    <a:pt x="1279" y="678"/>
                    <a:pt x="1258" y="657"/>
                  </a:cubicBezTo>
                  <a:cubicBezTo>
                    <a:pt x="1175" y="598"/>
                    <a:pt x="1080" y="550"/>
                    <a:pt x="985" y="514"/>
                  </a:cubicBezTo>
                  <a:cubicBezTo>
                    <a:pt x="866" y="455"/>
                    <a:pt x="758" y="395"/>
                    <a:pt x="639" y="336"/>
                  </a:cubicBezTo>
                  <a:cubicBezTo>
                    <a:pt x="449" y="229"/>
                    <a:pt x="258" y="109"/>
                    <a:pt x="68" y="2"/>
                  </a:cubicBezTo>
                  <a:cubicBezTo>
                    <a:pt x="64" y="1"/>
                    <a:pt x="60" y="0"/>
                    <a:pt x="56"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6"/>
            <p:cNvSpPr/>
            <p:nvPr/>
          </p:nvSpPr>
          <p:spPr>
            <a:xfrm>
              <a:off x="6243367" y="4438874"/>
              <a:ext cx="17854" cy="8112"/>
            </a:xfrm>
            <a:custGeom>
              <a:avLst/>
              <a:gdLst/>
              <a:ahLst/>
              <a:cxnLst/>
              <a:rect l="l" t="t" r="r" b="b"/>
              <a:pathLst>
                <a:path w="548" h="249" extrusionOk="0">
                  <a:moveTo>
                    <a:pt x="481" y="1"/>
                  </a:moveTo>
                  <a:cubicBezTo>
                    <a:pt x="444" y="1"/>
                    <a:pt x="397" y="15"/>
                    <a:pt x="369" y="22"/>
                  </a:cubicBezTo>
                  <a:lnTo>
                    <a:pt x="262" y="70"/>
                  </a:lnTo>
                  <a:cubicBezTo>
                    <a:pt x="191" y="94"/>
                    <a:pt x="107" y="129"/>
                    <a:pt x="48" y="153"/>
                  </a:cubicBezTo>
                  <a:cubicBezTo>
                    <a:pt x="0" y="177"/>
                    <a:pt x="24" y="248"/>
                    <a:pt x="72" y="248"/>
                  </a:cubicBezTo>
                  <a:cubicBezTo>
                    <a:pt x="119" y="237"/>
                    <a:pt x="167" y="225"/>
                    <a:pt x="214" y="213"/>
                  </a:cubicBezTo>
                  <a:lnTo>
                    <a:pt x="322" y="165"/>
                  </a:lnTo>
                  <a:cubicBezTo>
                    <a:pt x="357" y="153"/>
                    <a:pt x="393" y="141"/>
                    <a:pt x="429" y="129"/>
                  </a:cubicBezTo>
                  <a:cubicBezTo>
                    <a:pt x="464" y="117"/>
                    <a:pt x="548" y="82"/>
                    <a:pt x="536" y="34"/>
                  </a:cubicBezTo>
                  <a:cubicBezTo>
                    <a:pt x="531" y="9"/>
                    <a:pt x="509" y="1"/>
                    <a:pt x="481"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6"/>
            <p:cNvSpPr/>
            <p:nvPr/>
          </p:nvSpPr>
          <p:spPr>
            <a:xfrm>
              <a:off x="6246951" y="4457380"/>
              <a:ext cx="53464" cy="28768"/>
            </a:xfrm>
            <a:custGeom>
              <a:avLst/>
              <a:gdLst/>
              <a:ahLst/>
              <a:cxnLst/>
              <a:rect l="l" t="t" r="r" b="b"/>
              <a:pathLst>
                <a:path w="1641" h="883" extrusionOk="0">
                  <a:moveTo>
                    <a:pt x="57" y="0"/>
                  </a:moveTo>
                  <a:cubicBezTo>
                    <a:pt x="17" y="0"/>
                    <a:pt x="0" y="53"/>
                    <a:pt x="33" y="85"/>
                  </a:cubicBezTo>
                  <a:cubicBezTo>
                    <a:pt x="283" y="228"/>
                    <a:pt x="557" y="359"/>
                    <a:pt x="819" y="502"/>
                  </a:cubicBezTo>
                  <a:lnTo>
                    <a:pt x="1212" y="704"/>
                  </a:lnTo>
                  <a:cubicBezTo>
                    <a:pt x="1283" y="740"/>
                    <a:pt x="1343" y="776"/>
                    <a:pt x="1414" y="812"/>
                  </a:cubicBezTo>
                  <a:cubicBezTo>
                    <a:pt x="1474" y="847"/>
                    <a:pt x="1545" y="883"/>
                    <a:pt x="1628" y="883"/>
                  </a:cubicBezTo>
                  <a:cubicBezTo>
                    <a:pt x="1628" y="883"/>
                    <a:pt x="1640" y="871"/>
                    <a:pt x="1640" y="859"/>
                  </a:cubicBezTo>
                  <a:cubicBezTo>
                    <a:pt x="1605" y="800"/>
                    <a:pt x="1545" y="764"/>
                    <a:pt x="1486" y="740"/>
                  </a:cubicBezTo>
                  <a:cubicBezTo>
                    <a:pt x="1426" y="692"/>
                    <a:pt x="1367" y="657"/>
                    <a:pt x="1295" y="633"/>
                  </a:cubicBezTo>
                  <a:lnTo>
                    <a:pt x="890" y="407"/>
                  </a:lnTo>
                  <a:cubicBezTo>
                    <a:pt x="616" y="264"/>
                    <a:pt x="354" y="121"/>
                    <a:pt x="69" y="2"/>
                  </a:cubicBezTo>
                  <a:cubicBezTo>
                    <a:pt x="65" y="1"/>
                    <a:pt x="60" y="0"/>
                    <a:pt x="57"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6"/>
            <p:cNvSpPr/>
            <p:nvPr/>
          </p:nvSpPr>
          <p:spPr>
            <a:xfrm>
              <a:off x="6306963" y="4481587"/>
              <a:ext cx="19450" cy="5017"/>
            </a:xfrm>
            <a:custGeom>
              <a:avLst/>
              <a:gdLst/>
              <a:ahLst/>
              <a:cxnLst/>
              <a:rect l="l" t="t" r="r" b="b"/>
              <a:pathLst>
                <a:path w="597" h="154" extrusionOk="0">
                  <a:moveTo>
                    <a:pt x="514" y="0"/>
                  </a:moveTo>
                  <a:cubicBezTo>
                    <a:pt x="492" y="0"/>
                    <a:pt x="471" y="3"/>
                    <a:pt x="453" y="9"/>
                  </a:cubicBezTo>
                  <a:lnTo>
                    <a:pt x="251" y="45"/>
                  </a:lnTo>
                  <a:lnTo>
                    <a:pt x="156" y="69"/>
                  </a:lnTo>
                  <a:cubicBezTo>
                    <a:pt x="108" y="80"/>
                    <a:pt x="72" y="92"/>
                    <a:pt x="36" y="92"/>
                  </a:cubicBezTo>
                  <a:cubicBezTo>
                    <a:pt x="4" y="92"/>
                    <a:pt x="1" y="153"/>
                    <a:pt x="29" y="153"/>
                  </a:cubicBezTo>
                  <a:cubicBezTo>
                    <a:pt x="31" y="153"/>
                    <a:pt x="34" y="153"/>
                    <a:pt x="36" y="152"/>
                  </a:cubicBezTo>
                  <a:cubicBezTo>
                    <a:pt x="132" y="152"/>
                    <a:pt x="215" y="140"/>
                    <a:pt x="310" y="128"/>
                  </a:cubicBezTo>
                  <a:lnTo>
                    <a:pt x="441" y="104"/>
                  </a:lnTo>
                  <a:cubicBezTo>
                    <a:pt x="501" y="92"/>
                    <a:pt x="548" y="80"/>
                    <a:pt x="584" y="45"/>
                  </a:cubicBezTo>
                  <a:cubicBezTo>
                    <a:pt x="596" y="33"/>
                    <a:pt x="596" y="21"/>
                    <a:pt x="584" y="9"/>
                  </a:cubicBezTo>
                  <a:cubicBezTo>
                    <a:pt x="560" y="3"/>
                    <a:pt x="537" y="0"/>
                    <a:pt x="514"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6"/>
            <p:cNvSpPr/>
            <p:nvPr/>
          </p:nvSpPr>
          <p:spPr>
            <a:xfrm>
              <a:off x="6321396" y="4498496"/>
              <a:ext cx="33004" cy="14466"/>
            </a:xfrm>
            <a:custGeom>
              <a:avLst/>
              <a:gdLst/>
              <a:ahLst/>
              <a:cxnLst/>
              <a:rect l="l" t="t" r="r" b="b"/>
              <a:pathLst>
                <a:path w="1013" h="444" extrusionOk="0">
                  <a:moveTo>
                    <a:pt x="49" y="0"/>
                  </a:moveTo>
                  <a:cubicBezTo>
                    <a:pt x="18" y="0"/>
                    <a:pt x="0" y="52"/>
                    <a:pt x="22" y="73"/>
                  </a:cubicBezTo>
                  <a:cubicBezTo>
                    <a:pt x="105" y="145"/>
                    <a:pt x="189" y="192"/>
                    <a:pt x="272" y="228"/>
                  </a:cubicBezTo>
                  <a:cubicBezTo>
                    <a:pt x="367" y="276"/>
                    <a:pt x="451" y="312"/>
                    <a:pt x="546" y="347"/>
                  </a:cubicBezTo>
                  <a:cubicBezTo>
                    <a:pt x="603" y="376"/>
                    <a:pt x="768" y="443"/>
                    <a:pt x="883" y="443"/>
                  </a:cubicBezTo>
                  <a:cubicBezTo>
                    <a:pt x="959" y="443"/>
                    <a:pt x="1013" y="414"/>
                    <a:pt x="998" y="323"/>
                  </a:cubicBezTo>
                  <a:cubicBezTo>
                    <a:pt x="998" y="306"/>
                    <a:pt x="979" y="295"/>
                    <a:pt x="964" y="295"/>
                  </a:cubicBezTo>
                  <a:cubicBezTo>
                    <a:pt x="959" y="295"/>
                    <a:pt x="954" y="296"/>
                    <a:pt x="951" y="300"/>
                  </a:cubicBezTo>
                  <a:cubicBezTo>
                    <a:pt x="927" y="312"/>
                    <a:pt x="903" y="323"/>
                    <a:pt x="879" y="323"/>
                  </a:cubicBezTo>
                  <a:cubicBezTo>
                    <a:pt x="867" y="323"/>
                    <a:pt x="844" y="323"/>
                    <a:pt x="832" y="312"/>
                  </a:cubicBezTo>
                  <a:lnTo>
                    <a:pt x="725" y="288"/>
                  </a:lnTo>
                  <a:cubicBezTo>
                    <a:pt x="653" y="264"/>
                    <a:pt x="570" y="240"/>
                    <a:pt x="510" y="204"/>
                  </a:cubicBezTo>
                  <a:cubicBezTo>
                    <a:pt x="439" y="181"/>
                    <a:pt x="355" y="157"/>
                    <a:pt x="296" y="121"/>
                  </a:cubicBezTo>
                  <a:cubicBezTo>
                    <a:pt x="225" y="73"/>
                    <a:pt x="141" y="38"/>
                    <a:pt x="58" y="2"/>
                  </a:cubicBezTo>
                  <a:cubicBezTo>
                    <a:pt x="55" y="1"/>
                    <a:pt x="52" y="0"/>
                    <a:pt x="49"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6"/>
            <p:cNvSpPr/>
            <p:nvPr/>
          </p:nvSpPr>
          <p:spPr>
            <a:xfrm>
              <a:off x="6209353" y="4322466"/>
              <a:ext cx="23946" cy="11240"/>
            </a:xfrm>
            <a:custGeom>
              <a:avLst/>
              <a:gdLst/>
              <a:ahLst/>
              <a:cxnLst/>
              <a:rect l="l" t="t" r="r" b="b"/>
              <a:pathLst>
                <a:path w="735" h="345" extrusionOk="0">
                  <a:moveTo>
                    <a:pt x="57" y="1"/>
                  </a:moveTo>
                  <a:cubicBezTo>
                    <a:pt x="29" y="1"/>
                    <a:pt x="0" y="27"/>
                    <a:pt x="8" y="59"/>
                  </a:cubicBezTo>
                  <a:lnTo>
                    <a:pt x="8" y="71"/>
                  </a:lnTo>
                  <a:cubicBezTo>
                    <a:pt x="20" y="83"/>
                    <a:pt x="20" y="83"/>
                    <a:pt x="20" y="95"/>
                  </a:cubicBezTo>
                  <a:cubicBezTo>
                    <a:pt x="32" y="107"/>
                    <a:pt x="44" y="107"/>
                    <a:pt x="68" y="119"/>
                  </a:cubicBezTo>
                  <a:cubicBezTo>
                    <a:pt x="92" y="131"/>
                    <a:pt x="127" y="131"/>
                    <a:pt x="151" y="131"/>
                  </a:cubicBezTo>
                  <a:cubicBezTo>
                    <a:pt x="211" y="154"/>
                    <a:pt x="270" y="178"/>
                    <a:pt x="330" y="214"/>
                  </a:cubicBezTo>
                  <a:cubicBezTo>
                    <a:pt x="437" y="297"/>
                    <a:pt x="556" y="333"/>
                    <a:pt x="687" y="345"/>
                  </a:cubicBezTo>
                  <a:cubicBezTo>
                    <a:pt x="723" y="345"/>
                    <a:pt x="735" y="285"/>
                    <a:pt x="699" y="285"/>
                  </a:cubicBezTo>
                  <a:cubicBezTo>
                    <a:pt x="639" y="273"/>
                    <a:pt x="580" y="250"/>
                    <a:pt x="532" y="226"/>
                  </a:cubicBezTo>
                  <a:cubicBezTo>
                    <a:pt x="485" y="190"/>
                    <a:pt x="437" y="166"/>
                    <a:pt x="389" y="142"/>
                  </a:cubicBezTo>
                  <a:cubicBezTo>
                    <a:pt x="342" y="107"/>
                    <a:pt x="294" y="83"/>
                    <a:pt x="235" y="59"/>
                  </a:cubicBezTo>
                  <a:cubicBezTo>
                    <a:pt x="211" y="47"/>
                    <a:pt x="187" y="47"/>
                    <a:pt x="151" y="35"/>
                  </a:cubicBezTo>
                  <a:cubicBezTo>
                    <a:pt x="139" y="35"/>
                    <a:pt x="104" y="35"/>
                    <a:pt x="92" y="23"/>
                  </a:cubicBezTo>
                  <a:cubicBezTo>
                    <a:pt x="84" y="8"/>
                    <a:pt x="70" y="1"/>
                    <a:pt x="57"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6"/>
            <p:cNvSpPr/>
            <p:nvPr/>
          </p:nvSpPr>
          <p:spPr>
            <a:xfrm>
              <a:off x="6279205" y="4354166"/>
              <a:ext cx="40139" cy="19190"/>
            </a:xfrm>
            <a:custGeom>
              <a:avLst/>
              <a:gdLst/>
              <a:ahLst/>
              <a:cxnLst/>
              <a:rect l="l" t="t" r="r" b="b"/>
              <a:pathLst>
                <a:path w="1232" h="589" extrusionOk="0">
                  <a:moveTo>
                    <a:pt x="41" y="1"/>
                  </a:moveTo>
                  <a:cubicBezTo>
                    <a:pt x="14" y="1"/>
                    <a:pt x="0" y="30"/>
                    <a:pt x="31" y="51"/>
                  </a:cubicBezTo>
                  <a:cubicBezTo>
                    <a:pt x="210" y="158"/>
                    <a:pt x="400" y="265"/>
                    <a:pt x="591" y="348"/>
                  </a:cubicBezTo>
                  <a:cubicBezTo>
                    <a:pt x="686" y="396"/>
                    <a:pt x="781" y="432"/>
                    <a:pt x="865" y="467"/>
                  </a:cubicBezTo>
                  <a:cubicBezTo>
                    <a:pt x="972" y="515"/>
                    <a:pt x="1079" y="562"/>
                    <a:pt x="1186" y="586"/>
                  </a:cubicBezTo>
                  <a:cubicBezTo>
                    <a:pt x="1190" y="588"/>
                    <a:pt x="1194" y="588"/>
                    <a:pt x="1197" y="588"/>
                  </a:cubicBezTo>
                  <a:cubicBezTo>
                    <a:pt x="1224" y="588"/>
                    <a:pt x="1231" y="548"/>
                    <a:pt x="1210" y="527"/>
                  </a:cubicBezTo>
                  <a:cubicBezTo>
                    <a:pt x="1019" y="432"/>
                    <a:pt x="817" y="360"/>
                    <a:pt x="627" y="265"/>
                  </a:cubicBezTo>
                  <a:lnTo>
                    <a:pt x="55" y="3"/>
                  </a:lnTo>
                  <a:cubicBezTo>
                    <a:pt x="50" y="1"/>
                    <a:pt x="45" y="1"/>
                    <a:pt x="41"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6"/>
            <p:cNvSpPr/>
            <p:nvPr/>
          </p:nvSpPr>
          <p:spPr>
            <a:xfrm>
              <a:off x="6333451" y="4379416"/>
              <a:ext cx="28638" cy="11696"/>
            </a:xfrm>
            <a:custGeom>
              <a:avLst/>
              <a:gdLst/>
              <a:ahLst/>
              <a:cxnLst/>
              <a:rect l="l" t="t" r="r" b="b"/>
              <a:pathLst>
                <a:path w="879" h="359" extrusionOk="0">
                  <a:moveTo>
                    <a:pt x="57" y="0"/>
                  </a:moveTo>
                  <a:cubicBezTo>
                    <a:pt x="17" y="0"/>
                    <a:pt x="1" y="52"/>
                    <a:pt x="33" y="73"/>
                  </a:cubicBezTo>
                  <a:cubicBezTo>
                    <a:pt x="164" y="133"/>
                    <a:pt x="295" y="192"/>
                    <a:pt x="438" y="252"/>
                  </a:cubicBezTo>
                  <a:lnTo>
                    <a:pt x="640" y="323"/>
                  </a:lnTo>
                  <a:cubicBezTo>
                    <a:pt x="700" y="347"/>
                    <a:pt x="771" y="359"/>
                    <a:pt x="843" y="359"/>
                  </a:cubicBezTo>
                  <a:cubicBezTo>
                    <a:pt x="867" y="347"/>
                    <a:pt x="878" y="323"/>
                    <a:pt x="867" y="311"/>
                  </a:cubicBezTo>
                  <a:cubicBezTo>
                    <a:pt x="807" y="264"/>
                    <a:pt x="736" y="228"/>
                    <a:pt x="664" y="216"/>
                  </a:cubicBezTo>
                  <a:lnTo>
                    <a:pt x="462" y="145"/>
                  </a:lnTo>
                  <a:cubicBezTo>
                    <a:pt x="331" y="97"/>
                    <a:pt x="200" y="49"/>
                    <a:pt x="69" y="2"/>
                  </a:cubicBezTo>
                  <a:cubicBezTo>
                    <a:pt x="65" y="1"/>
                    <a:pt x="61" y="0"/>
                    <a:pt x="57"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6"/>
            <p:cNvSpPr/>
            <p:nvPr/>
          </p:nvSpPr>
          <p:spPr>
            <a:xfrm>
              <a:off x="5941448" y="4278255"/>
              <a:ext cx="30788" cy="20493"/>
            </a:xfrm>
            <a:custGeom>
              <a:avLst/>
              <a:gdLst/>
              <a:ahLst/>
              <a:cxnLst/>
              <a:rect l="l" t="t" r="r" b="b"/>
              <a:pathLst>
                <a:path w="945" h="629" extrusionOk="0">
                  <a:moveTo>
                    <a:pt x="41" y="0"/>
                  </a:moveTo>
                  <a:cubicBezTo>
                    <a:pt x="16" y="0"/>
                    <a:pt x="0" y="40"/>
                    <a:pt x="28" y="59"/>
                  </a:cubicBezTo>
                  <a:cubicBezTo>
                    <a:pt x="183" y="190"/>
                    <a:pt x="349" y="309"/>
                    <a:pt x="504" y="428"/>
                  </a:cubicBezTo>
                  <a:cubicBezTo>
                    <a:pt x="576" y="487"/>
                    <a:pt x="647" y="535"/>
                    <a:pt x="718" y="583"/>
                  </a:cubicBezTo>
                  <a:cubicBezTo>
                    <a:pt x="757" y="598"/>
                    <a:pt x="816" y="629"/>
                    <a:pt x="865" y="629"/>
                  </a:cubicBezTo>
                  <a:cubicBezTo>
                    <a:pt x="892" y="629"/>
                    <a:pt x="916" y="620"/>
                    <a:pt x="933" y="595"/>
                  </a:cubicBezTo>
                  <a:cubicBezTo>
                    <a:pt x="945" y="583"/>
                    <a:pt x="933" y="583"/>
                    <a:pt x="933" y="571"/>
                  </a:cubicBezTo>
                  <a:cubicBezTo>
                    <a:pt x="897" y="547"/>
                    <a:pt x="861" y="535"/>
                    <a:pt x="826" y="535"/>
                  </a:cubicBezTo>
                  <a:cubicBezTo>
                    <a:pt x="778" y="511"/>
                    <a:pt x="742" y="499"/>
                    <a:pt x="718" y="476"/>
                  </a:cubicBezTo>
                  <a:cubicBezTo>
                    <a:pt x="647" y="428"/>
                    <a:pt x="587" y="380"/>
                    <a:pt x="516" y="321"/>
                  </a:cubicBezTo>
                  <a:cubicBezTo>
                    <a:pt x="361" y="214"/>
                    <a:pt x="218" y="106"/>
                    <a:pt x="64" y="11"/>
                  </a:cubicBezTo>
                  <a:cubicBezTo>
                    <a:pt x="56" y="3"/>
                    <a:pt x="48" y="0"/>
                    <a:pt x="41"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6"/>
            <p:cNvSpPr/>
            <p:nvPr/>
          </p:nvSpPr>
          <p:spPr>
            <a:xfrm>
              <a:off x="5979306" y="4290472"/>
              <a:ext cx="26292" cy="7624"/>
            </a:xfrm>
            <a:custGeom>
              <a:avLst/>
              <a:gdLst/>
              <a:ahLst/>
              <a:cxnLst/>
              <a:rect l="l" t="t" r="r" b="b"/>
              <a:pathLst>
                <a:path w="807" h="234" extrusionOk="0">
                  <a:moveTo>
                    <a:pt x="727" y="1"/>
                  </a:moveTo>
                  <a:cubicBezTo>
                    <a:pt x="679" y="1"/>
                    <a:pt x="633" y="12"/>
                    <a:pt x="580" y="29"/>
                  </a:cubicBezTo>
                  <a:lnTo>
                    <a:pt x="402" y="65"/>
                  </a:lnTo>
                  <a:cubicBezTo>
                    <a:pt x="271" y="89"/>
                    <a:pt x="152" y="124"/>
                    <a:pt x="33" y="172"/>
                  </a:cubicBezTo>
                  <a:cubicBezTo>
                    <a:pt x="0" y="183"/>
                    <a:pt x="7" y="233"/>
                    <a:pt x="45" y="233"/>
                  </a:cubicBezTo>
                  <a:cubicBezTo>
                    <a:pt x="48" y="233"/>
                    <a:pt x="52" y="233"/>
                    <a:pt x="57" y="231"/>
                  </a:cubicBezTo>
                  <a:lnTo>
                    <a:pt x="438" y="148"/>
                  </a:lnTo>
                  <a:lnTo>
                    <a:pt x="616" y="112"/>
                  </a:lnTo>
                  <a:cubicBezTo>
                    <a:pt x="688" y="101"/>
                    <a:pt x="747" y="89"/>
                    <a:pt x="795" y="53"/>
                  </a:cubicBezTo>
                  <a:cubicBezTo>
                    <a:pt x="807" y="41"/>
                    <a:pt x="807" y="17"/>
                    <a:pt x="783" y="5"/>
                  </a:cubicBezTo>
                  <a:cubicBezTo>
                    <a:pt x="764" y="2"/>
                    <a:pt x="745" y="1"/>
                    <a:pt x="727"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6"/>
            <p:cNvSpPr/>
            <p:nvPr/>
          </p:nvSpPr>
          <p:spPr>
            <a:xfrm>
              <a:off x="5989960" y="4306990"/>
              <a:ext cx="35024" cy="18571"/>
            </a:xfrm>
            <a:custGeom>
              <a:avLst/>
              <a:gdLst/>
              <a:ahLst/>
              <a:cxnLst/>
              <a:rect l="l" t="t" r="r" b="b"/>
              <a:pathLst>
                <a:path w="1075" h="570" extrusionOk="0">
                  <a:moveTo>
                    <a:pt x="49" y="0"/>
                  </a:moveTo>
                  <a:cubicBezTo>
                    <a:pt x="17" y="0"/>
                    <a:pt x="1" y="53"/>
                    <a:pt x="39" y="82"/>
                  </a:cubicBezTo>
                  <a:cubicBezTo>
                    <a:pt x="194" y="189"/>
                    <a:pt x="361" y="308"/>
                    <a:pt x="527" y="403"/>
                  </a:cubicBezTo>
                  <a:cubicBezTo>
                    <a:pt x="599" y="451"/>
                    <a:pt x="682" y="486"/>
                    <a:pt x="777" y="522"/>
                  </a:cubicBezTo>
                  <a:cubicBezTo>
                    <a:pt x="849" y="558"/>
                    <a:pt x="944" y="570"/>
                    <a:pt x="1027" y="570"/>
                  </a:cubicBezTo>
                  <a:cubicBezTo>
                    <a:pt x="1063" y="558"/>
                    <a:pt x="1075" y="510"/>
                    <a:pt x="1039" y="498"/>
                  </a:cubicBezTo>
                  <a:cubicBezTo>
                    <a:pt x="956" y="475"/>
                    <a:pt x="873" y="451"/>
                    <a:pt x="789" y="427"/>
                  </a:cubicBezTo>
                  <a:cubicBezTo>
                    <a:pt x="706" y="391"/>
                    <a:pt x="634" y="356"/>
                    <a:pt x="563" y="320"/>
                  </a:cubicBezTo>
                  <a:cubicBezTo>
                    <a:pt x="396" y="225"/>
                    <a:pt x="241" y="105"/>
                    <a:pt x="75" y="10"/>
                  </a:cubicBezTo>
                  <a:cubicBezTo>
                    <a:pt x="66" y="3"/>
                    <a:pt x="57" y="0"/>
                    <a:pt x="49"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6"/>
            <p:cNvSpPr/>
            <p:nvPr/>
          </p:nvSpPr>
          <p:spPr>
            <a:xfrm>
              <a:off x="6028828" y="4318784"/>
              <a:ext cx="14400" cy="5245"/>
            </a:xfrm>
            <a:custGeom>
              <a:avLst/>
              <a:gdLst/>
              <a:ahLst/>
              <a:cxnLst/>
              <a:rect l="l" t="t" r="r" b="b"/>
              <a:pathLst>
                <a:path w="442" h="161" extrusionOk="0">
                  <a:moveTo>
                    <a:pt x="358" y="1"/>
                  </a:moveTo>
                  <a:cubicBezTo>
                    <a:pt x="314" y="1"/>
                    <a:pt x="271" y="12"/>
                    <a:pt x="227" y="29"/>
                  </a:cubicBezTo>
                  <a:cubicBezTo>
                    <a:pt x="156" y="41"/>
                    <a:pt x="96" y="65"/>
                    <a:pt x="37" y="89"/>
                  </a:cubicBezTo>
                  <a:cubicBezTo>
                    <a:pt x="13" y="89"/>
                    <a:pt x="1" y="113"/>
                    <a:pt x="13" y="136"/>
                  </a:cubicBezTo>
                  <a:cubicBezTo>
                    <a:pt x="25" y="160"/>
                    <a:pt x="49" y="160"/>
                    <a:pt x="61" y="160"/>
                  </a:cubicBezTo>
                  <a:cubicBezTo>
                    <a:pt x="120" y="136"/>
                    <a:pt x="180" y="124"/>
                    <a:pt x="239" y="124"/>
                  </a:cubicBezTo>
                  <a:cubicBezTo>
                    <a:pt x="299" y="113"/>
                    <a:pt x="358" y="101"/>
                    <a:pt x="418" y="89"/>
                  </a:cubicBezTo>
                  <a:cubicBezTo>
                    <a:pt x="442" y="77"/>
                    <a:pt x="442" y="65"/>
                    <a:pt x="442" y="41"/>
                  </a:cubicBezTo>
                  <a:cubicBezTo>
                    <a:pt x="442" y="29"/>
                    <a:pt x="430" y="5"/>
                    <a:pt x="406" y="5"/>
                  </a:cubicBezTo>
                  <a:cubicBezTo>
                    <a:pt x="390" y="2"/>
                    <a:pt x="374" y="1"/>
                    <a:pt x="358"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6"/>
            <p:cNvSpPr/>
            <p:nvPr/>
          </p:nvSpPr>
          <p:spPr>
            <a:xfrm>
              <a:off x="6033421" y="4334521"/>
              <a:ext cx="32678" cy="19353"/>
            </a:xfrm>
            <a:custGeom>
              <a:avLst/>
              <a:gdLst/>
              <a:ahLst/>
              <a:cxnLst/>
              <a:rect l="l" t="t" r="r" b="b"/>
              <a:pathLst>
                <a:path w="1003" h="594" extrusionOk="0">
                  <a:moveTo>
                    <a:pt x="53" y="1"/>
                  </a:moveTo>
                  <a:cubicBezTo>
                    <a:pt x="24" y="1"/>
                    <a:pt x="0" y="51"/>
                    <a:pt x="39" y="70"/>
                  </a:cubicBezTo>
                  <a:cubicBezTo>
                    <a:pt x="181" y="177"/>
                    <a:pt x="324" y="273"/>
                    <a:pt x="479" y="356"/>
                  </a:cubicBezTo>
                  <a:cubicBezTo>
                    <a:pt x="551" y="403"/>
                    <a:pt x="634" y="439"/>
                    <a:pt x="705" y="487"/>
                  </a:cubicBezTo>
                  <a:cubicBezTo>
                    <a:pt x="789" y="534"/>
                    <a:pt x="860" y="570"/>
                    <a:pt x="955" y="594"/>
                  </a:cubicBezTo>
                  <a:cubicBezTo>
                    <a:pt x="991" y="594"/>
                    <a:pt x="1003" y="546"/>
                    <a:pt x="979" y="523"/>
                  </a:cubicBezTo>
                  <a:cubicBezTo>
                    <a:pt x="908" y="475"/>
                    <a:pt x="824" y="439"/>
                    <a:pt x="753" y="403"/>
                  </a:cubicBezTo>
                  <a:cubicBezTo>
                    <a:pt x="670" y="368"/>
                    <a:pt x="598" y="320"/>
                    <a:pt x="527" y="284"/>
                  </a:cubicBezTo>
                  <a:cubicBezTo>
                    <a:pt x="372" y="189"/>
                    <a:pt x="229" y="106"/>
                    <a:pt x="74" y="11"/>
                  </a:cubicBezTo>
                  <a:cubicBezTo>
                    <a:pt x="67" y="4"/>
                    <a:pt x="60" y="1"/>
                    <a:pt x="53"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6"/>
            <p:cNvSpPr/>
            <p:nvPr/>
          </p:nvSpPr>
          <p:spPr>
            <a:xfrm>
              <a:off x="6072778" y="4345337"/>
              <a:ext cx="18147" cy="7428"/>
            </a:xfrm>
            <a:custGeom>
              <a:avLst/>
              <a:gdLst/>
              <a:ahLst/>
              <a:cxnLst/>
              <a:rect l="l" t="t" r="r" b="b"/>
              <a:pathLst>
                <a:path w="557" h="228" extrusionOk="0">
                  <a:moveTo>
                    <a:pt x="509" y="0"/>
                  </a:moveTo>
                  <a:cubicBezTo>
                    <a:pt x="414" y="0"/>
                    <a:pt x="331" y="24"/>
                    <a:pt x="247" y="60"/>
                  </a:cubicBezTo>
                  <a:cubicBezTo>
                    <a:pt x="176" y="83"/>
                    <a:pt x="105" y="119"/>
                    <a:pt x="33" y="155"/>
                  </a:cubicBezTo>
                  <a:cubicBezTo>
                    <a:pt x="1" y="177"/>
                    <a:pt x="8" y="228"/>
                    <a:pt x="45" y="228"/>
                  </a:cubicBezTo>
                  <a:cubicBezTo>
                    <a:pt x="49" y="228"/>
                    <a:pt x="53" y="227"/>
                    <a:pt x="57" y="226"/>
                  </a:cubicBezTo>
                  <a:cubicBezTo>
                    <a:pt x="140" y="214"/>
                    <a:pt x="200" y="179"/>
                    <a:pt x="283" y="155"/>
                  </a:cubicBezTo>
                  <a:cubicBezTo>
                    <a:pt x="366" y="131"/>
                    <a:pt x="450" y="107"/>
                    <a:pt x="521" y="71"/>
                  </a:cubicBezTo>
                  <a:cubicBezTo>
                    <a:pt x="557" y="48"/>
                    <a:pt x="545" y="0"/>
                    <a:pt x="509"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6"/>
            <p:cNvSpPr/>
            <p:nvPr/>
          </p:nvSpPr>
          <p:spPr>
            <a:xfrm>
              <a:off x="6079001" y="4363126"/>
              <a:ext cx="40269" cy="22578"/>
            </a:xfrm>
            <a:custGeom>
              <a:avLst/>
              <a:gdLst/>
              <a:ahLst/>
              <a:cxnLst/>
              <a:rect l="l" t="t" r="r" b="b"/>
              <a:pathLst>
                <a:path w="1236" h="693" extrusionOk="0">
                  <a:moveTo>
                    <a:pt x="56" y="0"/>
                  </a:moveTo>
                  <a:cubicBezTo>
                    <a:pt x="17" y="0"/>
                    <a:pt x="0" y="51"/>
                    <a:pt x="33" y="73"/>
                  </a:cubicBezTo>
                  <a:cubicBezTo>
                    <a:pt x="235" y="168"/>
                    <a:pt x="426" y="276"/>
                    <a:pt x="616" y="395"/>
                  </a:cubicBezTo>
                  <a:cubicBezTo>
                    <a:pt x="699" y="454"/>
                    <a:pt x="795" y="514"/>
                    <a:pt x="890" y="561"/>
                  </a:cubicBezTo>
                  <a:cubicBezTo>
                    <a:pt x="937" y="585"/>
                    <a:pt x="985" y="621"/>
                    <a:pt x="1033" y="645"/>
                  </a:cubicBezTo>
                  <a:cubicBezTo>
                    <a:pt x="1080" y="668"/>
                    <a:pt x="1128" y="680"/>
                    <a:pt x="1188" y="692"/>
                  </a:cubicBezTo>
                  <a:cubicBezTo>
                    <a:pt x="1223" y="692"/>
                    <a:pt x="1235" y="645"/>
                    <a:pt x="1223" y="621"/>
                  </a:cubicBezTo>
                  <a:cubicBezTo>
                    <a:pt x="1176" y="585"/>
                    <a:pt x="1128" y="561"/>
                    <a:pt x="1080" y="549"/>
                  </a:cubicBezTo>
                  <a:cubicBezTo>
                    <a:pt x="1033" y="526"/>
                    <a:pt x="985" y="502"/>
                    <a:pt x="949" y="466"/>
                  </a:cubicBezTo>
                  <a:cubicBezTo>
                    <a:pt x="854" y="418"/>
                    <a:pt x="759" y="359"/>
                    <a:pt x="664" y="299"/>
                  </a:cubicBezTo>
                  <a:cubicBezTo>
                    <a:pt x="485" y="157"/>
                    <a:pt x="283" y="61"/>
                    <a:pt x="68" y="2"/>
                  </a:cubicBezTo>
                  <a:cubicBezTo>
                    <a:pt x="64" y="1"/>
                    <a:pt x="60" y="0"/>
                    <a:pt x="56" y="0"/>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6"/>
            <p:cNvSpPr/>
            <p:nvPr/>
          </p:nvSpPr>
          <p:spPr>
            <a:xfrm>
              <a:off x="6128913" y="4378666"/>
              <a:ext cx="23718" cy="7037"/>
            </a:xfrm>
            <a:custGeom>
              <a:avLst/>
              <a:gdLst/>
              <a:ahLst/>
              <a:cxnLst/>
              <a:rect l="l" t="t" r="r" b="b"/>
              <a:pathLst>
                <a:path w="728" h="216" extrusionOk="0">
                  <a:moveTo>
                    <a:pt x="668" y="1"/>
                  </a:moveTo>
                  <a:cubicBezTo>
                    <a:pt x="620" y="1"/>
                    <a:pt x="560" y="1"/>
                    <a:pt x="513" y="25"/>
                  </a:cubicBezTo>
                  <a:lnTo>
                    <a:pt x="358" y="61"/>
                  </a:lnTo>
                  <a:cubicBezTo>
                    <a:pt x="251" y="84"/>
                    <a:pt x="156" y="96"/>
                    <a:pt x="48" y="132"/>
                  </a:cubicBezTo>
                  <a:cubicBezTo>
                    <a:pt x="1" y="144"/>
                    <a:pt x="13" y="215"/>
                    <a:pt x="60" y="215"/>
                  </a:cubicBezTo>
                  <a:cubicBezTo>
                    <a:pt x="167" y="215"/>
                    <a:pt x="275" y="203"/>
                    <a:pt x="382" y="180"/>
                  </a:cubicBezTo>
                  <a:lnTo>
                    <a:pt x="537" y="144"/>
                  </a:lnTo>
                  <a:cubicBezTo>
                    <a:pt x="596" y="132"/>
                    <a:pt x="644" y="108"/>
                    <a:pt x="691" y="84"/>
                  </a:cubicBezTo>
                  <a:cubicBezTo>
                    <a:pt x="727" y="61"/>
                    <a:pt x="715" y="1"/>
                    <a:pt x="668"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6"/>
            <p:cNvSpPr/>
            <p:nvPr/>
          </p:nvSpPr>
          <p:spPr>
            <a:xfrm>
              <a:off x="6360459" y="4482271"/>
              <a:ext cx="28768" cy="16811"/>
            </a:xfrm>
            <a:custGeom>
              <a:avLst/>
              <a:gdLst/>
              <a:ahLst/>
              <a:cxnLst/>
              <a:rect l="l" t="t" r="r" b="b"/>
              <a:pathLst>
                <a:path w="883" h="516" extrusionOk="0">
                  <a:moveTo>
                    <a:pt x="60" y="1"/>
                  </a:moveTo>
                  <a:cubicBezTo>
                    <a:pt x="29" y="1"/>
                    <a:pt x="0" y="43"/>
                    <a:pt x="38" y="71"/>
                  </a:cubicBezTo>
                  <a:cubicBezTo>
                    <a:pt x="145" y="190"/>
                    <a:pt x="276" y="286"/>
                    <a:pt x="419" y="369"/>
                  </a:cubicBezTo>
                  <a:cubicBezTo>
                    <a:pt x="490" y="405"/>
                    <a:pt x="561" y="440"/>
                    <a:pt x="633" y="476"/>
                  </a:cubicBezTo>
                  <a:cubicBezTo>
                    <a:pt x="674" y="493"/>
                    <a:pt x="733" y="515"/>
                    <a:pt x="789" y="515"/>
                  </a:cubicBezTo>
                  <a:cubicBezTo>
                    <a:pt x="813" y="515"/>
                    <a:pt x="837" y="511"/>
                    <a:pt x="859" y="500"/>
                  </a:cubicBezTo>
                  <a:cubicBezTo>
                    <a:pt x="883" y="488"/>
                    <a:pt x="883" y="464"/>
                    <a:pt x="859" y="452"/>
                  </a:cubicBezTo>
                  <a:cubicBezTo>
                    <a:pt x="823" y="429"/>
                    <a:pt x="776" y="417"/>
                    <a:pt x="740" y="417"/>
                  </a:cubicBezTo>
                  <a:cubicBezTo>
                    <a:pt x="704" y="393"/>
                    <a:pt x="669" y="381"/>
                    <a:pt x="633" y="369"/>
                  </a:cubicBezTo>
                  <a:cubicBezTo>
                    <a:pt x="573" y="333"/>
                    <a:pt x="502" y="298"/>
                    <a:pt x="442" y="262"/>
                  </a:cubicBezTo>
                  <a:cubicBezTo>
                    <a:pt x="323" y="190"/>
                    <a:pt x="204" y="95"/>
                    <a:pt x="85" y="12"/>
                  </a:cubicBezTo>
                  <a:cubicBezTo>
                    <a:pt x="77" y="4"/>
                    <a:pt x="69" y="1"/>
                    <a:pt x="60" y="1"/>
                  </a:cubicBezTo>
                  <a:close/>
                </a:path>
              </a:pathLst>
            </a:custGeom>
            <a:solidFill>
              <a:srgbClr val="B2A9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6"/>
            <p:cNvSpPr/>
            <p:nvPr/>
          </p:nvSpPr>
          <p:spPr>
            <a:xfrm>
              <a:off x="5061951" y="4035241"/>
              <a:ext cx="652317" cy="468826"/>
            </a:xfrm>
            <a:custGeom>
              <a:avLst/>
              <a:gdLst/>
              <a:ahLst/>
              <a:cxnLst/>
              <a:rect l="l" t="t" r="r" b="b"/>
              <a:pathLst>
                <a:path w="20022" h="14390" extrusionOk="0">
                  <a:moveTo>
                    <a:pt x="10755" y="1"/>
                  </a:moveTo>
                  <a:cubicBezTo>
                    <a:pt x="10712" y="1"/>
                    <a:pt x="10670" y="6"/>
                    <a:pt x="10628" y="17"/>
                  </a:cubicBezTo>
                  <a:lnTo>
                    <a:pt x="10449" y="64"/>
                  </a:lnTo>
                  <a:cubicBezTo>
                    <a:pt x="9795" y="219"/>
                    <a:pt x="9485" y="957"/>
                    <a:pt x="9818" y="1541"/>
                  </a:cubicBezTo>
                  <a:cubicBezTo>
                    <a:pt x="10452" y="2679"/>
                    <a:pt x="11247" y="4245"/>
                    <a:pt x="10758" y="4245"/>
                  </a:cubicBezTo>
                  <a:cubicBezTo>
                    <a:pt x="10751" y="4245"/>
                    <a:pt x="10743" y="4244"/>
                    <a:pt x="10735" y="4244"/>
                  </a:cubicBezTo>
                  <a:cubicBezTo>
                    <a:pt x="10732" y="4243"/>
                    <a:pt x="10723" y="4243"/>
                    <a:pt x="10709" y="4243"/>
                  </a:cubicBezTo>
                  <a:cubicBezTo>
                    <a:pt x="10108" y="4243"/>
                    <a:pt x="1" y="4518"/>
                    <a:pt x="710" y="7577"/>
                  </a:cubicBezTo>
                  <a:cubicBezTo>
                    <a:pt x="1439" y="10681"/>
                    <a:pt x="4247" y="14389"/>
                    <a:pt x="6335" y="14389"/>
                  </a:cubicBezTo>
                  <a:cubicBezTo>
                    <a:pt x="6361" y="14389"/>
                    <a:pt x="6387" y="14389"/>
                    <a:pt x="6413" y="14388"/>
                  </a:cubicBezTo>
                  <a:cubicBezTo>
                    <a:pt x="8509" y="14292"/>
                    <a:pt x="20022" y="8446"/>
                    <a:pt x="20022" y="8446"/>
                  </a:cubicBezTo>
                  <a:lnTo>
                    <a:pt x="20010" y="8446"/>
                  </a:lnTo>
                  <a:cubicBezTo>
                    <a:pt x="19653" y="8077"/>
                    <a:pt x="16593" y="6113"/>
                    <a:pt x="15724" y="5303"/>
                  </a:cubicBezTo>
                  <a:cubicBezTo>
                    <a:pt x="12616" y="2398"/>
                    <a:pt x="11569" y="898"/>
                    <a:pt x="11223" y="279"/>
                  </a:cubicBezTo>
                  <a:cubicBezTo>
                    <a:pt x="11126" y="104"/>
                    <a:pt x="10942" y="1"/>
                    <a:pt x="107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6"/>
            <p:cNvSpPr/>
            <p:nvPr/>
          </p:nvSpPr>
          <p:spPr>
            <a:xfrm>
              <a:off x="5639008" y="2851902"/>
              <a:ext cx="278917" cy="1483758"/>
            </a:xfrm>
            <a:custGeom>
              <a:avLst/>
              <a:gdLst/>
              <a:ahLst/>
              <a:cxnLst/>
              <a:rect l="l" t="t" r="r" b="b"/>
              <a:pathLst>
                <a:path w="8561" h="45542" extrusionOk="0">
                  <a:moveTo>
                    <a:pt x="0" y="0"/>
                  </a:moveTo>
                  <a:cubicBezTo>
                    <a:pt x="2120" y="18217"/>
                    <a:pt x="4227" y="36266"/>
                    <a:pt x="5810" y="45541"/>
                  </a:cubicBezTo>
                  <a:cubicBezTo>
                    <a:pt x="5810" y="45541"/>
                    <a:pt x="8561" y="45041"/>
                    <a:pt x="8418" y="43613"/>
                  </a:cubicBezTo>
                  <a:lnTo>
                    <a:pt x="3179" y="1345"/>
                  </a:lnTo>
                  <a:cubicBezTo>
                    <a:pt x="3084" y="583"/>
                    <a:pt x="2429" y="0"/>
                    <a:pt x="16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6"/>
            <p:cNvSpPr/>
            <p:nvPr/>
          </p:nvSpPr>
          <p:spPr>
            <a:xfrm>
              <a:off x="5379476" y="2851902"/>
              <a:ext cx="448887" cy="1483498"/>
            </a:xfrm>
            <a:custGeom>
              <a:avLst/>
              <a:gdLst/>
              <a:ahLst/>
              <a:cxnLst/>
              <a:rect l="l" t="t" r="r" b="b"/>
              <a:pathLst>
                <a:path w="13778" h="45534" extrusionOk="0">
                  <a:moveTo>
                    <a:pt x="7966" y="0"/>
                  </a:moveTo>
                  <a:lnTo>
                    <a:pt x="215" y="9668"/>
                  </a:lnTo>
                  <a:cubicBezTo>
                    <a:pt x="215" y="9668"/>
                    <a:pt x="1" y="12680"/>
                    <a:pt x="561" y="22110"/>
                  </a:cubicBezTo>
                  <a:cubicBezTo>
                    <a:pt x="1108" y="31552"/>
                    <a:pt x="2787" y="37147"/>
                    <a:pt x="2787" y="37147"/>
                  </a:cubicBezTo>
                  <a:cubicBezTo>
                    <a:pt x="2787" y="37147"/>
                    <a:pt x="13566" y="45533"/>
                    <a:pt x="13774" y="45533"/>
                  </a:cubicBezTo>
                  <a:cubicBezTo>
                    <a:pt x="13776" y="45533"/>
                    <a:pt x="13777" y="45532"/>
                    <a:pt x="13776" y="45529"/>
                  </a:cubicBezTo>
                  <a:cubicBezTo>
                    <a:pt x="13705" y="45327"/>
                    <a:pt x="7966" y="0"/>
                    <a:pt x="796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6"/>
            <p:cNvSpPr/>
            <p:nvPr/>
          </p:nvSpPr>
          <p:spPr>
            <a:xfrm>
              <a:off x="5425251" y="3041974"/>
              <a:ext cx="107872" cy="141202"/>
            </a:xfrm>
            <a:custGeom>
              <a:avLst/>
              <a:gdLst/>
              <a:ahLst/>
              <a:cxnLst/>
              <a:rect l="l" t="t" r="r" b="b"/>
              <a:pathLst>
                <a:path w="3311" h="4334" extrusionOk="0">
                  <a:moveTo>
                    <a:pt x="3311" y="0"/>
                  </a:moveTo>
                  <a:lnTo>
                    <a:pt x="1" y="3774"/>
                  </a:lnTo>
                  <a:lnTo>
                    <a:pt x="1" y="4334"/>
                  </a:lnTo>
                  <a:lnTo>
                    <a:pt x="3311" y="929"/>
                  </a:lnTo>
                  <a:lnTo>
                    <a:pt x="33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6"/>
            <p:cNvSpPr/>
            <p:nvPr/>
          </p:nvSpPr>
          <p:spPr>
            <a:xfrm>
              <a:off x="5379117" y="3163367"/>
              <a:ext cx="448822" cy="1171903"/>
            </a:xfrm>
            <a:custGeom>
              <a:avLst/>
              <a:gdLst/>
              <a:ahLst/>
              <a:cxnLst/>
              <a:rect l="l" t="t" r="r" b="b"/>
              <a:pathLst>
                <a:path w="13776" h="35970" extrusionOk="0">
                  <a:moveTo>
                    <a:pt x="214" y="1"/>
                  </a:moveTo>
                  <a:cubicBezTo>
                    <a:pt x="214" y="2"/>
                    <a:pt x="0" y="3002"/>
                    <a:pt x="560" y="12443"/>
                  </a:cubicBezTo>
                  <a:cubicBezTo>
                    <a:pt x="1119" y="21884"/>
                    <a:pt x="2786" y="27480"/>
                    <a:pt x="2786" y="27480"/>
                  </a:cubicBezTo>
                  <a:cubicBezTo>
                    <a:pt x="2786" y="27480"/>
                    <a:pt x="10442" y="33433"/>
                    <a:pt x="12966" y="35315"/>
                  </a:cubicBezTo>
                  <a:lnTo>
                    <a:pt x="13776" y="35969"/>
                  </a:lnTo>
                  <a:cubicBezTo>
                    <a:pt x="13776" y="35934"/>
                    <a:pt x="13704" y="35362"/>
                    <a:pt x="13692" y="35327"/>
                  </a:cubicBezTo>
                  <a:cubicBezTo>
                    <a:pt x="489" y="13789"/>
                    <a:pt x="214" y="2"/>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6"/>
            <p:cNvSpPr/>
            <p:nvPr/>
          </p:nvSpPr>
          <p:spPr>
            <a:xfrm>
              <a:off x="5241793" y="4310411"/>
              <a:ext cx="606705" cy="184435"/>
            </a:xfrm>
            <a:custGeom>
              <a:avLst/>
              <a:gdLst/>
              <a:ahLst/>
              <a:cxnLst/>
              <a:rect l="l" t="t" r="r" b="b"/>
              <a:pathLst>
                <a:path w="18622" h="5661" extrusionOk="0">
                  <a:moveTo>
                    <a:pt x="14490" y="0"/>
                  </a:moveTo>
                  <a:cubicBezTo>
                    <a:pt x="14490" y="0"/>
                    <a:pt x="5057" y="2223"/>
                    <a:pt x="1932" y="2223"/>
                  </a:cubicBezTo>
                  <a:cubicBezTo>
                    <a:pt x="1292" y="2223"/>
                    <a:pt x="917" y="2130"/>
                    <a:pt x="941" y="1905"/>
                  </a:cubicBezTo>
                  <a:lnTo>
                    <a:pt x="941" y="1905"/>
                  </a:lnTo>
                  <a:cubicBezTo>
                    <a:pt x="941" y="1906"/>
                    <a:pt x="0" y="2417"/>
                    <a:pt x="226" y="3263"/>
                  </a:cubicBezTo>
                  <a:cubicBezTo>
                    <a:pt x="452" y="4051"/>
                    <a:pt x="634" y="5660"/>
                    <a:pt x="1399" y="5660"/>
                  </a:cubicBezTo>
                  <a:cubicBezTo>
                    <a:pt x="1443" y="5660"/>
                    <a:pt x="1489" y="5655"/>
                    <a:pt x="1536" y="5644"/>
                  </a:cubicBezTo>
                  <a:cubicBezTo>
                    <a:pt x="2417" y="5442"/>
                    <a:pt x="13609" y="4287"/>
                    <a:pt x="13609" y="4108"/>
                  </a:cubicBezTo>
                  <a:cubicBezTo>
                    <a:pt x="13609" y="3918"/>
                    <a:pt x="18002" y="3596"/>
                    <a:pt x="18002" y="3596"/>
                  </a:cubicBezTo>
                  <a:lnTo>
                    <a:pt x="18622" y="3001"/>
                  </a:lnTo>
                  <a:lnTo>
                    <a:pt x="1449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6"/>
            <p:cNvSpPr/>
            <p:nvPr/>
          </p:nvSpPr>
          <p:spPr>
            <a:xfrm>
              <a:off x="5241793" y="4372476"/>
              <a:ext cx="135012" cy="122370"/>
            </a:xfrm>
            <a:custGeom>
              <a:avLst/>
              <a:gdLst/>
              <a:ahLst/>
              <a:cxnLst/>
              <a:rect l="l" t="t" r="r" b="b"/>
              <a:pathLst>
                <a:path w="4144" h="3756" extrusionOk="0">
                  <a:moveTo>
                    <a:pt x="941" y="0"/>
                  </a:moveTo>
                  <a:cubicBezTo>
                    <a:pt x="941" y="1"/>
                    <a:pt x="0" y="512"/>
                    <a:pt x="226" y="1358"/>
                  </a:cubicBezTo>
                  <a:cubicBezTo>
                    <a:pt x="452" y="2146"/>
                    <a:pt x="634" y="3755"/>
                    <a:pt x="1399" y="3755"/>
                  </a:cubicBezTo>
                  <a:cubicBezTo>
                    <a:pt x="1443" y="3755"/>
                    <a:pt x="1489" y="3750"/>
                    <a:pt x="1536" y="3739"/>
                  </a:cubicBezTo>
                  <a:cubicBezTo>
                    <a:pt x="1631" y="3715"/>
                    <a:pt x="1858" y="3679"/>
                    <a:pt x="2179" y="3632"/>
                  </a:cubicBezTo>
                  <a:lnTo>
                    <a:pt x="2179" y="3537"/>
                  </a:lnTo>
                  <a:cubicBezTo>
                    <a:pt x="2178" y="3537"/>
                    <a:pt x="2178" y="3537"/>
                    <a:pt x="2177" y="3537"/>
                  </a:cubicBezTo>
                  <a:cubicBezTo>
                    <a:pt x="1902" y="3537"/>
                    <a:pt x="1186" y="1094"/>
                    <a:pt x="4144" y="131"/>
                  </a:cubicBezTo>
                  <a:lnTo>
                    <a:pt x="4144" y="131"/>
                  </a:lnTo>
                  <a:cubicBezTo>
                    <a:pt x="3274" y="253"/>
                    <a:pt x="2510" y="326"/>
                    <a:pt x="1947" y="326"/>
                  </a:cubicBezTo>
                  <a:cubicBezTo>
                    <a:pt x="1299" y="326"/>
                    <a:pt x="915" y="230"/>
                    <a:pt x="9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6"/>
            <p:cNvSpPr/>
            <p:nvPr/>
          </p:nvSpPr>
          <p:spPr>
            <a:xfrm>
              <a:off x="5176242" y="3640567"/>
              <a:ext cx="672256" cy="864413"/>
            </a:xfrm>
            <a:custGeom>
              <a:avLst/>
              <a:gdLst/>
              <a:ahLst/>
              <a:cxnLst/>
              <a:rect l="l" t="t" r="r" b="b"/>
              <a:pathLst>
                <a:path w="20634" h="26532" extrusionOk="0">
                  <a:moveTo>
                    <a:pt x="8548" y="1"/>
                  </a:moveTo>
                  <a:cubicBezTo>
                    <a:pt x="7902" y="1"/>
                    <a:pt x="7103" y="219"/>
                    <a:pt x="6394" y="1046"/>
                  </a:cubicBezTo>
                  <a:cubicBezTo>
                    <a:pt x="4882" y="2796"/>
                    <a:pt x="274" y="21108"/>
                    <a:pt x="143" y="23287"/>
                  </a:cubicBezTo>
                  <a:cubicBezTo>
                    <a:pt x="0" y="25466"/>
                    <a:pt x="1465" y="26156"/>
                    <a:pt x="2893" y="26502"/>
                  </a:cubicBezTo>
                  <a:cubicBezTo>
                    <a:pt x="2977" y="26522"/>
                    <a:pt x="3111" y="26531"/>
                    <a:pt x="3289" y="26531"/>
                  </a:cubicBezTo>
                  <a:cubicBezTo>
                    <a:pt x="6170" y="26531"/>
                    <a:pt x="20634" y="24061"/>
                    <a:pt x="20634" y="24061"/>
                  </a:cubicBezTo>
                  <a:lnTo>
                    <a:pt x="20634" y="23561"/>
                  </a:lnTo>
                  <a:cubicBezTo>
                    <a:pt x="20634" y="23561"/>
                    <a:pt x="7549" y="25942"/>
                    <a:pt x="3917" y="26014"/>
                  </a:cubicBezTo>
                  <a:cubicBezTo>
                    <a:pt x="3912" y="26014"/>
                    <a:pt x="3906" y="26014"/>
                    <a:pt x="3901" y="26014"/>
                  </a:cubicBezTo>
                  <a:cubicBezTo>
                    <a:pt x="308" y="26014"/>
                    <a:pt x="7561" y="2557"/>
                    <a:pt x="8120" y="1582"/>
                  </a:cubicBezTo>
                  <a:cubicBezTo>
                    <a:pt x="8680" y="606"/>
                    <a:pt x="9799" y="272"/>
                    <a:pt x="9799" y="272"/>
                  </a:cubicBezTo>
                  <a:cubicBezTo>
                    <a:pt x="9799" y="272"/>
                    <a:pt x="9269" y="1"/>
                    <a:pt x="854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6"/>
            <p:cNvSpPr/>
            <p:nvPr/>
          </p:nvSpPr>
          <p:spPr>
            <a:xfrm>
              <a:off x="6083920" y="4173869"/>
              <a:ext cx="468240" cy="190267"/>
            </a:xfrm>
            <a:custGeom>
              <a:avLst/>
              <a:gdLst/>
              <a:ahLst/>
              <a:cxnLst/>
              <a:rect l="l" t="t" r="r" b="b"/>
              <a:pathLst>
                <a:path w="14372" h="5840" extrusionOk="0">
                  <a:moveTo>
                    <a:pt x="12038" y="0"/>
                  </a:moveTo>
                  <a:lnTo>
                    <a:pt x="8585" y="751"/>
                  </a:lnTo>
                  <a:cubicBezTo>
                    <a:pt x="8585" y="751"/>
                    <a:pt x="5001" y="1358"/>
                    <a:pt x="4858" y="1358"/>
                  </a:cubicBezTo>
                  <a:cubicBezTo>
                    <a:pt x="4716" y="1358"/>
                    <a:pt x="2811" y="1405"/>
                    <a:pt x="2060" y="1822"/>
                  </a:cubicBezTo>
                  <a:cubicBezTo>
                    <a:pt x="1322" y="2239"/>
                    <a:pt x="239" y="3965"/>
                    <a:pt x="334" y="4203"/>
                  </a:cubicBezTo>
                  <a:lnTo>
                    <a:pt x="429" y="4430"/>
                  </a:lnTo>
                  <a:cubicBezTo>
                    <a:pt x="429" y="4430"/>
                    <a:pt x="1" y="5227"/>
                    <a:pt x="334" y="5442"/>
                  </a:cubicBezTo>
                  <a:cubicBezTo>
                    <a:pt x="348" y="5450"/>
                    <a:pt x="365" y="5454"/>
                    <a:pt x="385" y="5454"/>
                  </a:cubicBezTo>
                  <a:cubicBezTo>
                    <a:pt x="835" y="5454"/>
                    <a:pt x="2685" y="3368"/>
                    <a:pt x="3084" y="3322"/>
                  </a:cubicBezTo>
                  <a:cubicBezTo>
                    <a:pt x="3119" y="3319"/>
                    <a:pt x="3161" y="3317"/>
                    <a:pt x="3210" y="3317"/>
                  </a:cubicBezTo>
                  <a:cubicBezTo>
                    <a:pt x="3771" y="3317"/>
                    <a:pt x="5192" y="3549"/>
                    <a:pt x="5192" y="3549"/>
                  </a:cubicBezTo>
                  <a:cubicBezTo>
                    <a:pt x="5192" y="3549"/>
                    <a:pt x="4418" y="4715"/>
                    <a:pt x="4608" y="5370"/>
                  </a:cubicBezTo>
                  <a:cubicBezTo>
                    <a:pt x="4698" y="5677"/>
                    <a:pt x="4795" y="5840"/>
                    <a:pt x="4935" y="5840"/>
                  </a:cubicBezTo>
                  <a:cubicBezTo>
                    <a:pt x="5094" y="5840"/>
                    <a:pt x="5309" y="5629"/>
                    <a:pt x="5632" y="5180"/>
                  </a:cubicBezTo>
                  <a:cubicBezTo>
                    <a:pt x="6240" y="4346"/>
                    <a:pt x="6954" y="4191"/>
                    <a:pt x="7656" y="3918"/>
                  </a:cubicBezTo>
                  <a:lnTo>
                    <a:pt x="8359" y="3644"/>
                  </a:lnTo>
                  <a:cubicBezTo>
                    <a:pt x="8359" y="3644"/>
                    <a:pt x="10491" y="4294"/>
                    <a:pt x="12025" y="4294"/>
                  </a:cubicBezTo>
                  <a:cubicBezTo>
                    <a:pt x="12459" y="4294"/>
                    <a:pt x="12845" y="4242"/>
                    <a:pt x="13121" y="4108"/>
                  </a:cubicBezTo>
                  <a:cubicBezTo>
                    <a:pt x="14372" y="3501"/>
                    <a:pt x="13157" y="239"/>
                    <a:pt x="12038"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6"/>
            <p:cNvSpPr/>
            <p:nvPr/>
          </p:nvSpPr>
          <p:spPr>
            <a:xfrm>
              <a:off x="6095291" y="4242906"/>
              <a:ext cx="78648" cy="77280"/>
            </a:xfrm>
            <a:custGeom>
              <a:avLst/>
              <a:gdLst/>
              <a:ahLst/>
              <a:cxnLst/>
              <a:rect l="l" t="t" r="r" b="b"/>
              <a:pathLst>
                <a:path w="2414" h="2372" extrusionOk="0">
                  <a:moveTo>
                    <a:pt x="2366" y="1"/>
                  </a:moveTo>
                  <a:cubicBezTo>
                    <a:pt x="2104" y="96"/>
                    <a:pt x="1854" y="227"/>
                    <a:pt x="1640" y="406"/>
                  </a:cubicBezTo>
                  <a:cubicBezTo>
                    <a:pt x="1414" y="572"/>
                    <a:pt x="1211" y="763"/>
                    <a:pt x="1021" y="965"/>
                  </a:cubicBezTo>
                  <a:cubicBezTo>
                    <a:pt x="628" y="1370"/>
                    <a:pt x="283" y="1822"/>
                    <a:pt x="9" y="2323"/>
                  </a:cubicBezTo>
                  <a:cubicBezTo>
                    <a:pt x="0" y="2340"/>
                    <a:pt x="24" y="2371"/>
                    <a:pt x="47" y="2371"/>
                  </a:cubicBezTo>
                  <a:cubicBezTo>
                    <a:pt x="55" y="2371"/>
                    <a:pt x="62" y="2367"/>
                    <a:pt x="68" y="2358"/>
                  </a:cubicBezTo>
                  <a:cubicBezTo>
                    <a:pt x="378" y="1894"/>
                    <a:pt x="723" y="1453"/>
                    <a:pt x="1092" y="1037"/>
                  </a:cubicBezTo>
                  <a:cubicBezTo>
                    <a:pt x="1283" y="834"/>
                    <a:pt x="1485" y="644"/>
                    <a:pt x="1711" y="477"/>
                  </a:cubicBezTo>
                  <a:cubicBezTo>
                    <a:pt x="1926" y="310"/>
                    <a:pt x="2164" y="179"/>
                    <a:pt x="2378" y="37"/>
                  </a:cubicBezTo>
                  <a:cubicBezTo>
                    <a:pt x="2414" y="25"/>
                    <a:pt x="2402" y="1"/>
                    <a:pt x="2366" y="1"/>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6"/>
            <p:cNvSpPr/>
            <p:nvPr/>
          </p:nvSpPr>
          <p:spPr>
            <a:xfrm>
              <a:off x="6351630" y="4255579"/>
              <a:ext cx="20916" cy="38249"/>
            </a:xfrm>
            <a:custGeom>
              <a:avLst/>
              <a:gdLst/>
              <a:ahLst/>
              <a:cxnLst/>
              <a:rect l="l" t="t" r="r" b="b"/>
              <a:pathLst>
                <a:path w="642" h="1174" extrusionOk="0">
                  <a:moveTo>
                    <a:pt x="517" y="0"/>
                  </a:moveTo>
                  <a:cubicBezTo>
                    <a:pt x="501" y="0"/>
                    <a:pt x="490" y="14"/>
                    <a:pt x="499" y="40"/>
                  </a:cubicBezTo>
                  <a:cubicBezTo>
                    <a:pt x="511" y="100"/>
                    <a:pt x="511" y="159"/>
                    <a:pt x="499" y="219"/>
                  </a:cubicBezTo>
                  <a:cubicBezTo>
                    <a:pt x="499" y="279"/>
                    <a:pt x="487" y="326"/>
                    <a:pt x="475" y="386"/>
                  </a:cubicBezTo>
                  <a:cubicBezTo>
                    <a:pt x="451" y="481"/>
                    <a:pt x="416" y="576"/>
                    <a:pt x="380" y="683"/>
                  </a:cubicBezTo>
                  <a:cubicBezTo>
                    <a:pt x="344" y="767"/>
                    <a:pt x="309" y="850"/>
                    <a:pt x="249" y="921"/>
                  </a:cubicBezTo>
                  <a:cubicBezTo>
                    <a:pt x="213" y="969"/>
                    <a:pt x="178" y="1005"/>
                    <a:pt x="142" y="1029"/>
                  </a:cubicBezTo>
                  <a:cubicBezTo>
                    <a:pt x="94" y="1064"/>
                    <a:pt x="47" y="1088"/>
                    <a:pt x="11" y="1136"/>
                  </a:cubicBezTo>
                  <a:cubicBezTo>
                    <a:pt x="1" y="1146"/>
                    <a:pt x="8" y="1174"/>
                    <a:pt x="25" y="1174"/>
                  </a:cubicBezTo>
                  <a:cubicBezTo>
                    <a:pt x="28" y="1174"/>
                    <a:pt x="31" y="1173"/>
                    <a:pt x="35" y="1172"/>
                  </a:cubicBezTo>
                  <a:cubicBezTo>
                    <a:pt x="249" y="1076"/>
                    <a:pt x="416" y="886"/>
                    <a:pt x="487" y="671"/>
                  </a:cubicBezTo>
                  <a:cubicBezTo>
                    <a:pt x="523" y="564"/>
                    <a:pt x="547" y="457"/>
                    <a:pt x="582" y="350"/>
                  </a:cubicBezTo>
                  <a:cubicBezTo>
                    <a:pt x="606" y="243"/>
                    <a:pt x="642" y="76"/>
                    <a:pt x="535" y="5"/>
                  </a:cubicBezTo>
                  <a:cubicBezTo>
                    <a:pt x="529" y="2"/>
                    <a:pt x="523" y="0"/>
                    <a:pt x="517" y="0"/>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6"/>
            <p:cNvSpPr/>
            <p:nvPr/>
          </p:nvSpPr>
          <p:spPr>
            <a:xfrm>
              <a:off x="6242194" y="4173869"/>
              <a:ext cx="285531" cy="139768"/>
            </a:xfrm>
            <a:custGeom>
              <a:avLst/>
              <a:gdLst/>
              <a:ahLst/>
              <a:cxnLst/>
              <a:rect l="l" t="t" r="r" b="b"/>
              <a:pathLst>
                <a:path w="8764" h="4290" extrusionOk="0">
                  <a:moveTo>
                    <a:pt x="7180" y="0"/>
                  </a:moveTo>
                  <a:lnTo>
                    <a:pt x="3727" y="751"/>
                  </a:lnTo>
                  <a:cubicBezTo>
                    <a:pt x="3727" y="751"/>
                    <a:pt x="143" y="1358"/>
                    <a:pt x="0" y="1358"/>
                  </a:cubicBezTo>
                  <a:cubicBezTo>
                    <a:pt x="82" y="1424"/>
                    <a:pt x="296" y="1449"/>
                    <a:pt x="596" y="1449"/>
                  </a:cubicBezTo>
                  <a:cubicBezTo>
                    <a:pt x="1520" y="1449"/>
                    <a:pt x="3258" y="1212"/>
                    <a:pt x="4476" y="1212"/>
                  </a:cubicBezTo>
                  <a:cubicBezTo>
                    <a:pt x="4642" y="1212"/>
                    <a:pt x="4798" y="1217"/>
                    <a:pt x="4942" y="1227"/>
                  </a:cubicBezTo>
                  <a:cubicBezTo>
                    <a:pt x="6477" y="1334"/>
                    <a:pt x="7180" y="4287"/>
                    <a:pt x="7180" y="4287"/>
                  </a:cubicBezTo>
                  <a:cubicBezTo>
                    <a:pt x="7222" y="4289"/>
                    <a:pt x="7263" y="4290"/>
                    <a:pt x="7305" y="4290"/>
                  </a:cubicBezTo>
                  <a:cubicBezTo>
                    <a:pt x="7513" y="4290"/>
                    <a:pt x="7722" y="4265"/>
                    <a:pt x="7930" y="4215"/>
                  </a:cubicBezTo>
                  <a:cubicBezTo>
                    <a:pt x="8597" y="3965"/>
                    <a:pt x="8597" y="3251"/>
                    <a:pt x="8656" y="3096"/>
                  </a:cubicBezTo>
                  <a:cubicBezTo>
                    <a:pt x="8668" y="3025"/>
                    <a:pt x="8716" y="2846"/>
                    <a:pt x="8763" y="2620"/>
                  </a:cubicBezTo>
                  <a:cubicBezTo>
                    <a:pt x="8621" y="1489"/>
                    <a:pt x="7882" y="143"/>
                    <a:pt x="7180"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6"/>
            <p:cNvSpPr/>
            <p:nvPr/>
          </p:nvSpPr>
          <p:spPr>
            <a:xfrm>
              <a:off x="6476086" y="3809233"/>
              <a:ext cx="216885" cy="513559"/>
            </a:xfrm>
            <a:custGeom>
              <a:avLst/>
              <a:gdLst/>
              <a:ahLst/>
              <a:cxnLst/>
              <a:rect l="l" t="t" r="r" b="b"/>
              <a:pathLst>
                <a:path w="6657" h="15763" extrusionOk="0">
                  <a:moveTo>
                    <a:pt x="6037" y="1"/>
                  </a:moveTo>
                  <a:cubicBezTo>
                    <a:pt x="6037" y="1"/>
                    <a:pt x="5085" y="894"/>
                    <a:pt x="4751" y="2846"/>
                  </a:cubicBezTo>
                  <a:cubicBezTo>
                    <a:pt x="4430" y="4811"/>
                    <a:pt x="3966" y="9538"/>
                    <a:pt x="1989" y="10371"/>
                  </a:cubicBezTo>
                  <a:lnTo>
                    <a:pt x="1" y="11192"/>
                  </a:lnTo>
                  <a:cubicBezTo>
                    <a:pt x="477" y="11847"/>
                    <a:pt x="799" y="12586"/>
                    <a:pt x="953" y="13371"/>
                  </a:cubicBezTo>
                  <a:cubicBezTo>
                    <a:pt x="1108" y="14169"/>
                    <a:pt x="1013" y="15002"/>
                    <a:pt x="691" y="15753"/>
                  </a:cubicBezTo>
                  <a:cubicBezTo>
                    <a:pt x="708" y="15759"/>
                    <a:pt x="740" y="15762"/>
                    <a:pt x="784" y="15762"/>
                  </a:cubicBezTo>
                  <a:cubicBezTo>
                    <a:pt x="1488" y="15762"/>
                    <a:pt x="5445" y="14963"/>
                    <a:pt x="6240" y="13383"/>
                  </a:cubicBezTo>
                  <a:cubicBezTo>
                    <a:pt x="6656" y="12574"/>
                    <a:pt x="6573" y="9502"/>
                    <a:pt x="6406" y="6501"/>
                  </a:cubicBezTo>
                  <a:cubicBezTo>
                    <a:pt x="6228" y="3275"/>
                    <a:pt x="5942" y="144"/>
                    <a:pt x="60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6"/>
            <p:cNvSpPr/>
            <p:nvPr/>
          </p:nvSpPr>
          <p:spPr>
            <a:xfrm>
              <a:off x="6498599" y="3982559"/>
              <a:ext cx="194372" cy="340233"/>
            </a:xfrm>
            <a:custGeom>
              <a:avLst/>
              <a:gdLst/>
              <a:ahLst/>
              <a:cxnLst/>
              <a:rect l="l" t="t" r="r" b="b"/>
              <a:pathLst>
                <a:path w="5966" h="10443" extrusionOk="0">
                  <a:moveTo>
                    <a:pt x="5043" y="0"/>
                  </a:moveTo>
                  <a:cubicBezTo>
                    <a:pt x="4895" y="0"/>
                    <a:pt x="4668" y="74"/>
                    <a:pt x="4668" y="74"/>
                  </a:cubicBezTo>
                  <a:cubicBezTo>
                    <a:pt x="4668" y="74"/>
                    <a:pt x="4680" y="5872"/>
                    <a:pt x="3120" y="6885"/>
                  </a:cubicBezTo>
                  <a:cubicBezTo>
                    <a:pt x="2215" y="7480"/>
                    <a:pt x="1060" y="7825"/>
                    <a:pt x="262" y="8051"/>
                  </a:cubicBezTo>
                  <a:cubicBezTo>
                    <a:pt x="417" y="8849"/>
                    <a:pt x="322" y="9682"/>
                    <a:pt x="0" y="10433"/>
                  </a:cubicBezTo>
                  <a:cubicBezTo>
                    <a:pt x="17" y="10439"/>
                    <a:pt x="49" y="10442"/>
                    <a:pt x="93" y="10442"/>
                  </a:cubicBezTo>
                  <a:cubicBezTo>
                    <a:pt x="797" y="10442"/>
                    <a:pt x="4754" y="9643"/>
                    <a:pt x="5549" y="8063"/>
                  </a:cubicBezTo>
                  <a:cubicBezTo>
                    <a:pt x="5965" y="7254"/>
                    <a:pt x="5882" y="4182"/>
                    <a:pt x="5727" y="1181"/>
                  </a:cubicBezTo>
                  <a:cubicBezTo>
                    <a:pt x="5430" y="646"/>
                    <a:pt x="5168" y="157"/>
                    <a:pt x="5168" y="74"/>
                  </a:cubicBezTo>
                  <a:cubicBezTo>
                    <a:pt x="5172" y="19"/>
                    <a:pt x="5117" y="0"/>
                    <a:pt x="5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6"/>
            <p:cNvSpPr/>
            <p:nvPr/>
          </p:nvSpPr>
          <p:spPr>
            <a:xfrm>
              <a:off x="6419071" y="4161358"/>
              <a:ext cx="139279" cy="161564"/>
            </a:xfrm>
            <a:custGeom>
              <a:avLst/>
              <a:gdLst/>
              <a:ahLst/>
              <a:cxnLst/>
              <a:rect l="l" t="t" r="r" b="b"/>
              <a:pathLst>
                <a:path w="4275" h="4959" extrusionOk="0">
                  <a:moveTo>
                    <a:pt x="1798" y="1"/>
                  </a:moveTo>
                  <a:cubicBezTo>
                    <a:pt x="1782" y="1"/>
                    <a:pt x="1766" y="2"/>
                    <a:pt x="1751" y="3"/>
                  </a:cubicBezTo>
                  <a:cubicBezTo>
                    <a:pt x="1167" y="99"/>
                    <a:pt x="584" y="230"/>
                    <a:pt x="1" y="384"/>
                  </a:cubicBezTo>
                  <a:cubicBezTo>
                    <a:pt x="179" y="420"/>
                    <a:pt x="2942" y="2420"/>
                    <a:pt x="1751" y="4671"/>
                  </a:cubicBezTo>
                  <a:cubicBezTo>
                    <a:pt x="1751" y="4671"/>
                    <a:pt x="2063" y="4959"/>
                    <a:pt x="2504" y="4959"/>
                  </a:cubicBezTo>
                  <a:cubicBezTo>
                    <a:pt x="2758" y="4959"/>
                    <a:pt x="3054" y="4863"/>
                    <a:pt x="3358" y="4564"/>
                  </a:cubicBezTo>
                  <a:cubicBezTo>
                    <a:pt x="4204" y="3742"/>
                    <a:pt x="4275" y="2873"/>
                    <a:pt x="3870" y="2063"/>
                  </a:cubicBezTo>
                  <a:cubicBezTo>
                    <a:pt x="3476" y="1286"/>
                    <a:pt x="2404" y="1"/>
                    <a:pt x="17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6"/>
            <p:cNvSpPr/>
            <p:nvPr/>
          </p:nvSpPr>
          <p:spPr>
            <a:xfrm>
              <a:off x="6565713" y="3721560"/>
              <a:ext cx="215712" cy="757615"/>
            </a:xfrm>
            <a:custGeom>
              <a:avLst/>
              <a:gdLst/>
              <a:ahLst/>
              <a:cxnLst/>
              <a:rect l="l" t="t" r="r" b="b"/>
              <a:pathLst>
                <a:path w="6621" h="23254" extrusionOk="0">
                  <a:moveTo>
                    <a:pt x="6620" y="1"/>
                  </a:moveTo>
                  <a:cubicBezTo>
                    <a:pt x="6620" y="1"/>
                    <a:pt x="3810" y="1537"/>
                    <a:pt x="3203" y="2656"/>
                  </a:cubicBezTo>
                  <a:cubicBezTo>
                    <a:pt x="2596" y="3775"/>
                    <a:pt x="2548" y="11074"/>
                    <a:pt x="2429" y="13502"/>
                  </a:cubicBezTo>
                  <a:cubicBezTo>
                    <a:pt x="2310" y="15931"/>
                    <a:pt x="0" y="21920"/>
                    <a:pt x="0" y="21920"/>
                  </a:cubicBezTo>
                  <a:lnTo>
                    <a:pt x="2155" y="22980"/>
                  </a:lnTo>
                  <a:lnTo>
                    <a:pt x="2715" y="23254"/>
                  </a:lnTo>
                  <a:cubicBezTo>
                    <a:pt x="2715" y="23254"/>
                    <a:pt x="4834" y="19301"/>
                    <a:pt x="5084" y="17086"/>
                  </a:cubicBezTo>
                  <a:cubicBezTo>
                    <a:pt x="5346" y="14872"/>
                    <a:pt x="4179" y="8002"/>
                    <a:pt x="5179" y="4799"/>
                  </a:cubicBezTo>
                  <a:cubicBezTo>
                    <a:pt x="6191" y="1608"/>
                    <a:pt x="6620" y="1"/>
                    <a:pt x="66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6"/>
            <p:cNvSpPr/>
            <p:nvPr/>
          </p:nvSpPr>
          <p:spPr>
            <a:xfrm>
              <a:off x="6566104" y="3771603"/>
              <a:ext cx="167201" cy="707572"/>
            </a:xfrm>
            <a:custGeom>
              <a:avLst/>
              <a:gdLst/>
              <a:ahLst/>
              <a:cxnLst/>
              <a:rect l="l" t="t" r="r" b="b"/>
              <a:pathLst>
                <a:path w="5132" h="21718" extrusionOk="0">
                  <a:moveTo>
                    <a:pt x="4263" y="1"/>
                  </a:moveTo>
                  <a:cubicBezTo>
                    <a:pt x="3798" y="382"/>
                    <a:pt x="3382" y="775"/>
                    <a:pt x="3191" y="1120"/>
                  </a:cubicBezTo>
                  <a:cubicBezTo>
                    <a:pt x="2584" y="2239"/>
                    <a:pt x="2536" y="9538"/>
                    <a:pt x="2429" y="11966"/>
                  </a:cubicBezTo>
                  <a:cubicBezTo>
                    <a:pt x="2310" y="14395"/>
                    <a:pt x="0" y="20384"/>
                    <a:pt x="0" y="20384"/>
                  </a:cubicBezTo>
                  <a:lnTo>
                    <a:pt x="2143" y="21444"/>
                  </a:lnTo>
                  <a:lnTo>
                    <a:pt x="2715" y="21718"/>
                  </a:lnTo>
                  <a:cubicBezTo>
                    <a:pt x="2715" y="21718"/>
                    <a:pt x="4822" y="17765"/>
                    <a:pt x="5084" y="15550"/>
                  </a:cubicBezTo>
                  <a:cubicBezTo>
                    <a:pt x="5120" y="15110"/>
                    <a:pt x="5132" y="14657"/>
                    <a:pt x="5108" y="14205"/>
                  </a:cubicBezTo>
                  <a:cubicBezTo>
                    <a:pt x="5048" y="14122"/>
                    <a:pt x="4965" y="14038"/>
                    <a:pt x="4894" y="13955"/>
                  </a:cubicBezTo>
                  <a:cubicBezTo>
                    <a:pt x="1715" y="10883"/>
                    <a:pt x="3691" y="1775"/>
                    <a:pt x="3691" y="1775"/>
                  </a:cubicBezTo>
                  <a:lnTo>
                    <a:pt x="42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6"/>
            <p:cNvSpPr/>
            <p:nvPr/>
          </p:nvSpPr>
          <p:spPr>
            <a:xfrm>
              <a:off x="6638628" y="3695594"/>
              <a:ext cx="332870" cy="855030"/>
            </a:xfrm>
            <a:custGeom>
              <a:avLst/>
              <a:gdLst/>
              <a:ahLst/>
              <a:cxnLst/>
              <a:rect l="l" t="t" r="r" b="b"/>
              <a:pathLst>
                <a:path w="10217" h="26244" extrusionOk="0">
                  <a:moveTo>
                    <a:pt x="9657" y="0"/>
                  </a:moveTo>
                  <a:cubicBezTo>
                    <a:pt x="9657" y="0"/>
                    <a:pt x="6585" y="1310"/>
                    <a:pt x="5108" y="1310"/>
                  </a:cubicBezTo>
                  <a:cubicBezTo>
                    <a:pt x="5106" y="1310"/>
                    <a:pt x="5104" y="1310"/>
                    <a:pt x="5102" y="1310"/>
                  </a:cubicBezTo>
                  <a:cubicBezTo>
                    <a:pt x="4870" y="1310"/>
                    <a:pt x="3692" y="1881"/>
                    <a:pt x="3692" y="1881"/>
                  </a:cubicBezTo>
                  <a:cubicBezTo>
                    <a:pt x="3692" y="1881"/>
                    <a:pt x="1822" y="3774"/>
                    <a:pt x="2013" y="8251"/>
                  </a:cubicBezTo>
                  <a:cubicBezTo>
                    <a:pt x="2191" y="12728"/>
                    <a:pt x="2822" y="17133"/>
                    <a:pt x="1989" y="19241"/>
                  </a:cubicBezTo>
                  <a:cubicBezTo>
                    <a:pt x="1167" y="21348"/>
                    <a:pt x="1" y="23813"/>
                    <a:pt x="1" y="23813"/>
                  </a:cubicBezTo>
                  <a:cubicBezTo>
                    <a:pt x="1" y="23813"/>
                    <a:pt x="751" y="24194"/>
                    <a:pt x="2799" y="25170"/>
                  </a:cubicBezTo>
                  <a:cubicBezTo>
                    <a:pt x="4479" y="25976"/>
                    <a:pt x="6278" y="26243"/>
                    <a:pt x="6845" y="26243"/>
                  </a:cubicBezTo>
                  <a:cubicBezTo>
                    <a:pt x="6973" y="26243"/>
                    <a:pt x="7038" y="26230"/>
                    <a:pt x="7025" y="26206"/>
                  </a:cubicBezTo>
                  <a:cubicBezTo>
                    <a:pt x="6942" y="26063"/>
                    <a:pt x="7752" y="21169"/>
                    <a:pt x="7025" y="17717"/>
                  </a:cubicBezTo>
                  <a:cubicBezTo>
                    <a:pt x="6287" y="14264"/>
                    <a:pt x="5216" y="11466"/>
                    <a:pt x="5501" y="9239"/>
                  </a:cubicBezTo>
                  <a:cubicBezTo>
                    <a:pt x="5787" y="7001"/>
                    <a:pt x="10216" y="429"/>
                    <a:pt x="10216" y="429"/>
                  </a:cubicBezTo>
                  <a:lnTo>
                    <a:pt x="965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6"/>
            <p:cNvSpPr/>
            <p:nvPr/>
          </p:nvSpPr>
          <p:spPr>
            <a:xfrm>
              <a:off x="6635141" y="3756877"/>
              <a:ext cx="254482" cy="793747"/>
            </a:xfrm>
            <a:custGeom>
              <a:avLst/>
              <a:gdLst/>
              <a:ahLst/>
              <a:cxnLst/>
              <a:rect l="l" t="t" r="r" b="b"/>
              <a:pathLst>
                <a:path w="7811" h="24363" extrusionOk="0">
                  <a:moveTo>
                    <a:pt x="3799" y="0"/>
                  </a:moveTo>
                  <a:cubicBezTo>
                    <a:pt x="3798" y="1"/>
                    <a:pt x="1929" y="1894"/>
                    <a:pt x="2120" y="6370"/>
                  </a:cubicBezTo>
                  <a:cubicBezTo>
                    <a:pt x="2298" y="10847"/>
                    <a:pt x="2929" y="15252"/>
                    <a:pt x="2096" y="17360"/>
                  </a:cubicBezTo>
                  <a:cubicBezTo>
                    <a:pt x="1274" y="19467"/>
                    <a:pt x="108" y="21932"/>
                    <a:pt x="108" y="21932"/>
                  </a:cubicBezTo>
                  <a:cubicBezTo>
                    <a:pt x="108" y="21932"/>
                    <a:pt x="858" y="22313"/>
                    <a:pt x="2906" y="23289"/>
                  </a:cubicBezTo>
                  <a:cubicBezTo>
                    <a:pt x="4586" y="24095"/>
                    <a:pt x="6385" y="24362"/>
                    <a:pt x="6952" y="24362"/>
                  </a:cubicBezTo>
                  <a:cubicBezTo>
                    <a:pt x="7080" y="24362"/>
                    <a:pt x="7145" y="24349"/>
                    <a:pt x="7132" y="24325"/>
                  </a:cubicBezTo>
                  <a:cubicBezTo>
                    <a:pt x="7061" y="24182"/>
                    <a:pt x="7811" y="19574"/>
                    <a:pt x="7192" y="16145"/>
                  </a:cubicBezTo>
                  <a:cubicBezTo>
                    <a:pt x="0" y="10656"/>
                    <a:pt x="3620" y="203"/>
                    <a:pt x="379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6"/>
            <p:cNvSpPr/>
            <p:nvPr/>
          </p:nvSpPr>
          <p:spPr>
            <a:xfrm>
              <a:off x="6678962" y="3677805"/>
              <a:ext cx="161792" cy="277321"/>
            </a:xfrm>
            <a:custGeom>
              <a:avLst/>
              <a:gdLst/>
              <a:ahLst/>
              <a:cxnLst/>
              <a:rect l="l" t="t" r="r" b="b"/>
              <a:pathLst>
                <a:path w="4966" h="8512" extrusionOk="0">
                  <a:moveTo>
                    <a:pt x="4057" y="0"/>
                  </a:moveTo>
                  <a:cubicBezTo>
                    <a:pt x="3441" y="0"/>
                    <a:pt x="2828" y="188"/>
                    <a:pt x="2311" y="546"/>
                  </a:cubicBezTo>
                  <a:cubicBezTo>
                    <a:pt x="1442" y="1165"/>
                    <a:pt x="680" y="1915"/>
                    <a:pt x="25" y="2761"/>
                  </a:cubicBezTo>
                  <a:cubicBezTo>
                    <a:pt x="25" y="2761"/>
                    <a:pt x="418" y="4475"/>
                    <a:pt x="120" y="5035"/>
                  </a:cubicBezTo>
                  <a:lnTo>
                    <a:pt x="787" y="4511"/>
                  </a:lnTo>
                  <a:lnTo>
                    <a:pt x="787" y="4511"/>
                  </a:lnTo>
                  <a:cubicBezTo>
                    <a:pt x="787" y="4511"/>
                    <a:pt x="1" y="6118"/>
                    <a:pt x="179" y="7154"/>
                  </a:cubicBezTo>
                  <a:cubicBezTo>
                    <a:pt x="358" y="8178"/>
                    <a:pt x="763" y="8511"/>
                    <a:pt x="763" y="8511"/>
                  </a:cubicBezTo>
                  <a:cubicBezTo>
                    <a:pt x="763" y="8511"/>
                    <a:pt x="1120" y="3904"/>
                    <a:pt x="2454" y="2427"/>
                  </a:cubicBezTo>
                  <a:cubicBezTo>
                    <a:pt x="3204" y="1570"/>
                    <a:pt x="4049" y="808"/>
                    <a:pt x="4966" y="141"/>
                  </a:cubicBezTo>
                  <a:cubicBezTo>
                    <a:pt x="4670" y="46"/>
                    <a:pt x="4363" y="0"/>
                    <a:pt x="40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6"/>
            <p:cNvSpPr/>
            <p:nvPr/>
          </p:nvSpPr>
          <p:spPr>
            <a:xfrm>
              <a:off x="6684142" y="3767172"/>
              <a:ext cx="27823" cy="57471"/>
            </a:xfrm>
            <a:custGeom>
              <a:avLst/>
              <a:gdLst/>
              <a:ahLst/>
              <a:cxnLst/>
              <a:rect l="l" t="t" r="r" b="b"/>
              <a:pathLst>
                <a:path w="854" h="1764" extrusionOk="0">
                  <a:moveTo>
                    <a:pt x="177" y="1"/>
                  </a:moveTo>
                  <a:cubicBezTo>
                    <a:pt x="128" y="1"/>
                    <a:pt x="79" y="10"/>
                    <a:pt x="32" y="30"/>
                  </a:cubicBezTo>
                  <a:cubicBezTo>
                    <a:pt x="1" y="40"/>
                    <a:pt x="7" y="79"/>
                    <a:pt x="33" y="79"/>
                  </a:cubicBezTo>
                  <a:cubicBezTo>
                    <a:pt x="37" y="79"/>
                    <a:pt x="40" y="79"/>
                    <a:pt x="44" y="77"/>
                  </a:cubicBezTo>
                  <a:cubicBezTo>
                    <a:pt x="79" y="67"/>
                    <a:pt x="114" y="63"/>
                    <a:pt x="149" y="63"/>
                  </a:cubicBezTo>
                  <a:cubicBezTo>
                    <a:pt x="282" y="63"/>
                    <a:pt x="409" y="131"/>
                    <a:pt x="485" y="244"/>
                  </a:cubicBezTo>
                  <a:cubicBezTo>
                    <a:pt x="568" y="399"/>
                    <a:pt x="616" y="565"/>
                    <a:pt x="628" y="732"/>
                  </a:cubicBezTo>
                  <a:cubicBezTo>
                    <a:pt x="651" y="899"/>
                    <a:pt x="687" y="1065"/>
                    <a:pt x="723" y="1220"/>
                  </a:cubicBezTo>
                  <a:cubicBezTo>
                    <a:pt x="759" y="1387"/>
                    <a:pt x="735" y="1565"/>
                    <a:pt x="628" y="1696"/>
                  </a:cubicBezTo>
                  <a:cubicBezTo>
                    <a:pt x="602" y="1730"/>
                    <a:pt x="631" y="1764"/>
                    <a:pt x="662" y="1764"/>
                  </a:cubicBezTo>
                  <a:cubicBezTo>
                    <a:pt x="675" y="1764"/>
                    <a:pt x="689" y="1758"/>
                    <a:pt x="699" y="1744"/>
                  </a:cubicBezTo>
                  <a:cubicBezTo>
                    <a:pt x="806" y="1613"/>
                    <a:pt x="854" y="1435"/>
                    <a:pt x="818" y="1256"/>
                  </a:cubicBezTo>
                  <a:cubicBezTo>
                    <a:pt x="794" y="1149"/>
                    <a:pt x="771" y="1042"/>
                    <a:pt x="747" y="946"/>
                  </a:cubicBezTo>
                  <a:cubicBezTo>
                    <a:pt x="735" y="839"/>
                    <a:pt x="723" y="720"/>
                    <a:pt x="699" y="613"/>
                  </a:cubicBezTo>
                  <a:cubicBezTo>
                    <a:pt x="675" y="422"/>
                    <a:pt x="592" y="244"/>
                    <a:pt x="461" y="113"/>
                  </a:cubicBezTo>
                  <a:cubicBezTo>
                    <a:pt x="381" y="41"/>
                    <a:pt x="279" y="1"/>
                    <a:pt x="177" y="1"/>
                  </a:cubicBezTo>
                  <a:close/>
                </a:path>
              </a:pathLst>
            </a:custGeom>
            <a:solidFill>
              <a:srgbClr val="3246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6"/>
            <p:cNvSpPr/>
            <p:nvPr/>
          </p:nvSpPr>
          <p:spPr>
            <a:xfrm>
              <a:off x="6758489" y="3506174"/>
              <a:ext cx="231611" cy="261748"/>
            </a:xfrm>
            <a:custGeom>
              <a:avLst/>
              <a:gdLst/>
              <a:ahLst/>
              <a:cxnLst/>
              <a:rect l="l" t="t" r="r" b="b"/>
              <a:pathLst>
                <a:path w="7109" h="8034" extrusionOk="0">
                  <a:moveTo>
                    <a:pt x="4259" y="1"/>
                  </a:moveTo>
                  <a:cubicBezTo>
                    <a:pt x="3993" y="1"/>
                    <a:pt x="3727" y="218"/>
                    <a:pt x="3727" y="218"/>
                  </a:cubicBezTo>
                  <a:lnTo>
                    <a:pt x="1" y="4588"/>
                  </a:lnTo>
                  <a:cubicBezTo>
                    <a:pt x="1" y="4588"/>
                    <a:pt x="798" y="5302"/>
                    <a:pt x="834" y="6243"/>
                  </a:cubicBezTo>
                  <a:cubicBezTo>
                    <a:pt x="870" y="7171"/>
                    <a:pt x="1" y="7695"/>
                    <a:pt x="1" y="7695"/>
                  </a:cubicBezTo>
                  <a:lnTo>
                    <a:pt x="953" y="7957"/>
                  </a:lnTo>
                  <a:cubicBezTo>
                    <a:pt x="1104" y="8010"/>
                    <a:pt x="1283" y="8034"/>
                    <a:pt x="1483" y="8034"/>
                  </a:cubicBezTo>
                  <a:cubicBezTo>
                    <a:pt x="3223" y="8034"/>
                    <a:pt x="6537" y="6243"/>
                    <a:pt x="6537" y="6243"/>
                  </a:cubicBezTo>
                  <a:cubicBezTo>
                    <a:pt x="6537" y="6243"/>
                    <a:pt x="7109" y="4802"/>
                    <a:pt x="5978" y="3766"/>
                  </a:cubicBezTo>
                  <a:cubicBezTo>
                    <a:pt x="4858" y="2730"/>
                    <a:pt x="4763" y="635"/>
                    <a:pt x="4763" y="635"/>
                  </a:cubicBezTo>
                  <a:cubicBezTo>
                    <a:pt x="4684" y="139"/>
                    <a:pt x="4471" y="1"/>
                    <a:pt x="4259"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6"/>
            <p:cNvSpPr/>
            <p:nvPr/>
          </p:nvSpPr>
          <p:spPr>
            <a:xfrm>
              <a:off x="6758489" y="3506141"/>
              <a:ext cx="154038" cy="224769"/>
            </a:xfrm>
            <a:custGeom>
              <a:avLst/>
              <a:gdLst/>
              <a:ahLst/>
              <a:cxnLst/>
              <a:rect l="l" t="t" r="r" b="b"/>
              <a:pathLst>
                <a:path w="4728" h="6899" extrusionOk="0">
                  <a:moveTo>
                    <a:pt x="4265" y="1"/>
                  </a:moveTo>
                  <a:cubicBezTo>
                    <a:pt x="3996" y="1"/>
                    <a:pt x="3727" y="219"/>
                    <a:pt x="3727" y="219"/>
                  </a:cubicBezTo>
                  <a:lnTo>
                    <a:pt x="1" y="4589"/>
                  </a:lnTo>
                  <a:cubicBezTo>
                    <a:pt x="1" y="4589"/>
                    <a:pt x="798" y="5303"/>
                    <a:pt x="834" y="6244"/>
                  </a:cubicBezTo>
                  <a:cubicBezTo>
                    <a:pt x="846" y="6470"/>
                    <a:pt x="798" y="6696"/>
                    <a:pt x="703" y="6899"/>
                  </a:cubicBezTo>
                  <a:cubicBezTo>
                    <a:pt x="3751" y="6208"/>
                    <a:pt x="4585" y="957"/>
                    <a:pt x="4585" y="957"/>
                  </a:cubicBezTo>
                  <a:cubicBezTo>
                    <a:pt x="4668" y="803"/>
                    <a:pt x="4716" y="624"/>
                    <a:pt x="4727" y="445"/>
                  </a:cubicBezTo>
                  <a:cubicBezTo>
                    <a:pt x="4631" y="102"/>
                    <a:pt x="4448" y="1"/>
                    <a:pt x="4265"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6"/>
            <p:cNvSpPr/>
            <p:nvPr/>
          </p:nvSpPr>
          <p:spPr>
            <a:xfrm>
              <a:off x="6559230" y="4320446"/>
              <a:ext cx="6516" cy="2020"/>
            </a:xfrm>
            <a:custGeom>
              <a:avLst/>
              <a:gdLst/>
              <a:ahLst/>
              <a:cxnLst/>
              <a:rect l="l" t="t" r="r" b="b"/>
              <a:pathLst>
                <a:path w="200" h="62" extrusionOk="0">
                  <a:moveTo>
                    <a:pt x="34" y="0"/>
                  </a:moveTo>
                  <a:cubicBezTo>
                    <a:pt x="7" y="0"/>
                    <a:pt x="1" y="39"/>
                    <a:pt x="33" y="50"/>
                  </a:cubicBezTo>
                  <a:lnTo>
                    <a:pt x="187" y="62"/>
                  </a:lnTo>
                  <a:cubicBezTo>
                    <a:pt x="187" y="62"/>
                    <a:pt x="199" y="62"/>
                    <a:pt x="199" y="50"/>
                  </a:cubicBezTo>
                  <a:cubicBezTo>
                    <a:pt x="199" y="38"/>
                    <a:pt x="187" y="38"/>
                    <a:pt x="187" y="26"/>
                  </a:cubicBezTo>
                  <a:lnTo>
                    <a:pt x="44" y="2"/>
                  </a:lnTo>
                  <a:cubicBezTo>
                    <a:pt x="41" y="1"/>
                    <a:pt x="37" y="0"/>
                    <a:pt x="34" y="0"/>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6"/>
            <p:cNvSpPr/>
            <p:nvPr/>
          </p:nvSpPr>
          <p:spPr>
            <a:xfrm>
              <a:off x="6566104" y="3178061"/>
              <a:ext cx="441068" cy="498409"/>
            </a:xfrm>
            <a:custGeom>
              <a:avLst/>
              <a:gdLst/>
              <a:ahLst/>
              <a:cxnLst/>
              <a:rect l="l" t="t" r="r" b="b"/>
              <a:pathLst>
                <a:path w="13538" h="15298" extrusionOk="0">
                  <a:moveTo>
                    <a:pt x="6566" y="1"/>
                  </a:moveTo>
                  <a:cubicBezTo>
                    <a:pt x="1325" y="1"/>
                    <a:pt x="476" y="4086"/>
                    <a:pt x="476" y="4086"/>
                  </a:cubicBezTo>
                  <a:cubicBezTo>
                    <a:pt x="476" y="4086"/>
                    <a:pt x="0" y="6717"/>
                    <a:pt x="143" y="7253"/>
                  </a:cubicBezTo>
                  <a:cubicBezTo>
                    <a:pt x="274" y="7777"/>
                    <a:pt x="191" y="9182"/>
                    <a:pt x="143" y="10777"/>
                  </a:cubicBezTo>
                  <a:cubicBezTo>
                    <a:pt x="89" y="12221"/>
                    <a:pt x="1885" y="15297"/>
                    <a:pt x="4837" y="15297"/>
                  </a:cubicBezTo>
                  <a:cubicBezTo>
                    <a:pt x="5123" y="15297"/>
                    <a:pt x="5420" y="15269"/>
                    <a:pt x="5727" y="15206"/>
                  </a:cubicBezTo>
                  <a:cubicBezTo>
                    <a:pt x="7751" y="14802"/>
                    <a:pt x="9418" y="13385"/>
                    <a:pt x="10132" y="11456"/>
                  </a:cubicBezTo>
                  <a:lnTo>
                    <a:pt x="10240" y="11111"/>
                  </a:lnTo>
                  <a:cubicBezTo>
                    <a:pt x="10240" y="11111"/>
                    <a:pt x="12466" y="9956"/>
                    <a:pt x="13002" y="7396"/>
                  </a:cubicBezTo>
                  <a:cubicBezTo>
                    <a:pt x="13538" y="4848"/>
                    <a:pt x="12811" y="312"/>
                    <a:pt x="7096" y="14"/>
                  </a:cubicBezTo>
                  <a:cubicBezTo>
                    <a:pt x="6915" y="5"/>
                    <a:pt x="6738" y="1"/>
                    <a:pt x="6566"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6"/>
            <p:cNvSpPr/>
            <p:nvPr/>
          </p:nvSpPr>
          <p:spPr>
            <a:xfrm>
              <a:off x="6693720" y="3368426"/>
              <a:ext cx="73338" cy="16876"/>
            </a:xfrm>
            <a:custGeom>
              <a:avLst/>
              <a:gdLst/>
              <a:ahLst/>
              <a:cxnLst/>
              <a:rect l="l" t="t" r="r" b="b"/>
              <a:pathLst>
                <a:path w="2251" h="518" extrusionOk="0">
                  <a:moveTo>
                    <a:pt x="985" y="0"/>
                  </a:moveTo>
                  <a:cubicBezTo>
                    <a:pt x="867" y="0"/>
                    <a:pt x="749" y="9"/>
                    <a:pt x="631" y="17"/>
                  </a:cubicBezTo>
                  <a:cubicBezTo>
                    <a:pt x="453" y="41"/>
                    <a:pt x="274" y="89"/>
                    <a:pt x="107" y="148"/>
                  </a:cubicBezTo>
                  <a:cubicBezTo>
                    <a:pt x="36" y="172"/>
                    <a:pt x="0" y="231"/>
                    <a:pt x="0" y="303"/>
                  </a:cubicBezTo>
                  <a:cubicBezTo>
                    <a:pt x="12" y="374"/>
                    <a:pt x="72" y="422"/>
                    <a:pt x="143" y="422"/>
                  </a:cubicBezTo>
                  <a:cubicBezTo>
                    <a:pt x="334" y="398"/>
                    <a:pt x="548" y="386"/>
                    <a:pt x="750" y="374"/>
                  </a:cubicBezTo>
                  <a:lnTo>
                    <a:pt x="1060" y="374"/>
                  </a:lnTo>
                  <a:cubicBezTo>
                    <a:pt x="1127" y="383"/>
                    <a:pt x="1201" y="391"/>
                    <a:pt x="1271" y="391"/>
                  </a:cubicBezTo>
                  <a:cubicBezTo>
                    <a:pt x="1301" y="391"/>
                    <a:pt x="1330" y="390"/>
                    <a:pt x="1358" y="386"/>
                  </a:cubicBezTo>
                  <a:cubicBezTo>
                    <a:pt x="1596" y="446"/>
                    <a:pt x="1834" y="493"/>
                    <a:pt x="2084" y="517"/>
                  </a:cubicBezTo>
                  <a:cubicBezTo>
                    <a:pt x="2203" y="517"/>
                    <a:pt x="2251" y="374"/>
                    <a:pt x="2167" y="291"/>
                  </a:cubicBezTo>
                  <a:cubicBezTo>
                    <a:pt x="2012" y="196"/>
                    <a:pt x="1846" y="124"/>
                    <a:pt x="1667" y="100"/>
                  </a:cubicBezTo>
                  <a:cubicBezTo>
                    <a:pt x="1489" y="53"/>
                    <a:pt x="1310" y="17"/>
                    <a:pt x="1131" y="5"/>
                  </a:cubicBezTo>
                  <a:cubicBezTo>
                    <a:pt x="1083" y="2"/>
                    <a:pt x="1034" y="0"/>
                    <a:pt x="985"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6"/>
            <p:cNvSpPr/>
            <p:nvPr/>
          </p:nvSpPr>
          <p:spPr>
            <a:xfrm>
              <a:off x="6575390" y="3371423"/>
              <a:ext cx="38835" cy="14954"/>
            </a:xfrm>
            <a:custGeom>
              <a:avLst/>
              <a:gdLst/>
              <a:ahLst/>
              <a:cxnLst/>
              <a:rect l="l" t="t" r="r" b="b"/>
              <a:pathLst>
                <a:path w="1192" h="459" extrusionOk="0">
                  <a:moveTo>
                    <a:pt x="489" y="1"/>
                  </a:moveTo>
                  <a:cubicBezTo>
                    <a:pt x="449" y="1"/>
                    <a:pt x="409" y="3"/>
                    <a:pt x="370" y="8"/>
                  </a:cubicBezTo>
                  <a:cubicBezTo>
                    <a:pt x="310" y="8"/>
                    <a:pt x="263" y="20"/>
                    <a:pt x="215" y="32"/>
                  </a:cubicBezTo>
                  <a:lnTo>
                    <a:pt x="168" y="56"/>
                  </a:lnTo>
                  <a:cubicBezTo>
                    <a:pt x="144" y="56"/>
                    <a:pt x="108" y="80"/>
                    <a:pt x="96" y="92"/>
                  </a:cubicBezTo>
                  <a:cubicBezTo>
                    <a:pt x="60" y="116"/>
                    <a:pt x="49" y="139"/>
                    <a:pt x="37" y="175"/>
                  </a:cubicBezTo>
                  <a:cubicBezTo>
                    <a:pt x="1" y="223"/>
                    <a:pt x="25" y="294"/>
                    <a:pt x="84" y="318"/>
                  </a:cubicBezTo>
                  <a:cubicBezTo>
                    <a:pt x="120" y="342"/>
                    <a:pt x="168" y="342"/>
                    <a:pt x="203" y="342"/>
                  </a:cubicBezTo>
                  <a:lnTo>
                    <a:pt x="239" y="342"/>
                  </a:lnTo>
                  <a:lnTo>
                    <a:pt x="310" y="330"/>
                  </a:lnTo>
                  <a:lnTo>
                    <a:pt x="418" y="318"/>
                  </a:lnTo>
                  <a:lnTo>
                    <a:pt x="584" y="318"/>
                  </a:lnTo>
                  <a:cubicBezTo>
                    <a:pt x="739" y="330"/>
                    <a:pt x="882" y="378"/>
                    <a:pt x="1013" y="449"/>
                  </a:cubicBezTo>
                  <a:cubicBezTo>
                    <a:pt x="1026" y="455"/>
                    <a:pt x="1040" y="458"/>
                    <a:pt x="1055" y="458"/>
                  </a:cubicBezTo>
                  <a:cubicBezTo>
                    <a:pt x="1095" y="458"/>
                    <a:pt x="1138" y="436"/>
                    <a:pt x="1156" y="401"/>
                  </a:cubicBezTo>
                  <a:cubicBezTo>
                    <a:pt x="1192" y="342"/>
                    <a:pt x="1192" y="270"/>
                    <a:pt x="1132" y="235"/>
                  </a:cubicBezTo>
                  <a:cubicBezTo>
                    <a:pt x="1001" y="116"/>
                    <a:pt x="834" y="44"/>
                    <a:pt x="668" y="20"/>
                  </a:cubicBezTo>
                  <a:cubicBezTo>
                    <a:pt x="605" y="6"/>
                    <a:pt x="546" y="1"/>
                    <a:pt x="489"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6"/>
            <p:cNvSpPr/>
            <p:nvPr/>
          </p:nvSpPr>
          <p:spPr>
            <a:xfrm>
              <a:off x="6588976" y="3443034"/>
              <a:ext cx="46589" cy="72653"/>
            </a:xfrm>
            <a:custGeom>
              <a:avLst/>
              <a:gdLst/>
              <a:ahLst/>
              <a:cxnLst/>
              <a:rect l="l" t="t" r="r" b="b"/>
              <a:pathLst>
                <a:path w="1430" h="2230" extrusionOk="0">
                  <a:moveTo>
                    <a:pt x="1367" y="1"/>
                  </a:moveTo>
                  <a:cubicBezTo>
                    <a:pt x="1341" y="1"/>
                    <a:pt x="1316" y="16"/>
                    <a:pt x="1310" y="49"/>
                  </a:cubicBezTo>
                  <a:cubicBezTo>
                    <a:pt x="1227" y="561"/>
                    <a:pt x="870" y="918"/>
                    <a:pt x="477" y="1239"/>
                  </a:cubicBezTo>
                  <a:cubicBezTo>
                    <a:pt x="274" y="1394"/>
                    <a:pt x="1" y="1632"/>
                    <a:pt x="203" y="1894"/>
                  </a:cubicBezTo>
                  <a:cubicBezTo>
                    <a:pt x="286" y="1989"/>
                    <a:pt x="394" y="2061"/>
                    <a:pt x="501" y="2120"/>
                  </a:cubicBezTo>
                  <a:cubicBezTo>
                    <a:pt x="594" y="2193"/>
                    <a:pt x="706" y="2230"/>
                    <a:pt x="829" y="2230"/>
                  </a:cubicBezTo>
                  <a:cubicBezTo>
                    <a:pt x="846" y="2230"/>
                    <a:pt x="864" y="2229"/>
                    <a:pt x="882" y="2228"/>
                  </a:cubicBezTo>
                  <a:cubicBezTo>
                    <a:pt x="941" y="2216"/>
                    <a:pt x="977" y="2132"/>
                    <a:pt x="929" y="2085"/>
                  </a:cubicBezTo>
                  <a:cubicBezTo>
                    <a:pt x="858" y="1989"/>
                    <a:pt x="751" y="1906"/>
                    <a:pt x="644" y="1847"/>
                  </a:cubicBezTo>
                  <a:cubicBezTo>
                    <a:pt x="584" y="1823"/>
                    <a:pt x="429" y="1739"/>
                    <a:pt x="441" y="1668"/>
                  </a:cubicBezTo>
                  <a:cubicBezTo>
                    <a:pt x="441" y="1585"/>
                    <a:pt x="572" y="1501"/>
                    <a:pt x="620" y="1466"/>
                  </a:cubicBezTo>
                  <a:cubicBezTo>
                    <a:pt x="715" y="1382"/>
                    <a:pt x="798" y="1299"/>
                    <a:pt x="882" y="1204"/>
                  </a:cubicBezTo>
                  <a:cubicBezTo>
                    <a:pt x="1167" y="870"/>
                    <a:pt x="1406" y="501"/>
                    <a:pt x="1429" y="61"/>
                  </a:cubicBezTo>
                  <a:cubicBezTo>
                    <a:pt x="1429" y="22"/>
                    <a:pt x="1398" y="1"/>
                    <a:pt x="1367"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6"/>
            <p:cNvSpPr/>
            <p:nvPr/>
          </p:nvSpPr>
          <p:spPr>
            <a:xfrm>
              <a:off x="6673944" y="3546899"/>
              <a:ext cx="85913" cy="28507"/>
            </a:xfrm>
            <a:custGeom>
              <a:avLst/>
              <a:gdLst/>
              <a:ahLst/>
              <a:cxnLst/>
              <a:rect l="l" t="t" r="r" b="b"/>
              <a:pathLst>
                <a:path w="2637" h="875" extrusionOk="0">
                  <a:moveTo>
                    <a:pt x="2523" y="0"/>
                  </a:moveTo>
                  <a:cubicBezTo>
                    <a:pt x="2516" y="0"/>
                    <a:pt x="2508" y="1"/>
                    <a:pt x="2500" y="4"/>
                  </a:cubicBezTo>
                  <a:cubicBezTo>
                    <a:pt x="2143" y="159"/>
                    <a:pt x="1798" y="325"/>
                    <a:pt x="1429" y="456"/>
                  </a:cubicBezTo>
                  <a:cubicBezTo>
                    <a:pt x="1012" y="587"/>
                    <a:pt x="572" y="671"/>
                    <a:pt x="131" y="671"/>
                  </a:cubicBezTo>
                  <a:cubicBezTo>
                    <a:pt x="0" y="671"/>
                    <a:pt x="24" y="873"/>
                    <a:pt x="143" y="873"/>
                  </a:cubicBezTo>
                  <a:cubicBezTo>
                    <a:pt x="185" y="874"/>
                    <a:pt x="227" y="875"/>
                    <a:pt x="269" y="875"/>
                  </a:cubicBezTo>
                  <a:cubicBezTo>
                    <a:pt x="644" y="875"/>
                    <a:pt x="1017" y="828"/>
                    <a:pt x="1381" y="742"/>
                  </a:cubicBezTo>
                  <a:cubicBezTo>
                    <a:pt x="1822" y="635"/>
                    <a:pt x="2238" y="433"/>
                    <a:pt x="2584" y="123"/>
                  </a:cubicBezTo>
                  <a:cubicBezTo>
                    <a:pt x="2637" y="81"/>
                    <a:pt x="2586" y="0"/>
                    <a:pt x="2523"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6"/>
            <p:cNvSpPr/>
            <p:nvPr/>
          </p:nvSpPr>
          <p:spPr>
            <a:xfrm>
              <a:off x="6711542" y="3408141"/>
              <a:ext cx="18668" cy="41149"/>
            </a:xfrm>
            <a:custGeom>
              <a:avLst/>
              <a:gdLst/>
              <a:ahLst/>
              <a:cxnLst/>
              <a:rect l="l" t="t" r="r" b="b"/>
              <a:pathLst>
                <a:path w="573" h="1263" extrusionOk="0">
                  <a:moveTo>
                    <a:pt x="287" y="1"/>
                  </a:moveTo>
                  <a:cubicBezTo>
                    <a:pt x="120" y="1"/>
                    <a:pt x="1" y="286"/>
                    <a:pt x="1" y="632"/>
                  </a:cubicBezTo>
                  <a:cubicBezTo>
                    <a:pt x="1" y="977"/>
                    <a:pt x="120" y="1263"/>
                    <a:pt x="287" y="1263"/>
                  </a:cubicBezTo>
                  <a:cubicBezTo>
                    <a:pt x="442" y="1263"/>
                    <a:pt x="572" y="977"/>
                    <a:pt x="572" y="632"/>
                  </a:cubicBezTo>
                  <a:cubicBezTo>
                    <a:pt x="572" y="274"/>
                    <a:pt x="442" y="1"/>
                    <a:pt x="287"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6"/>
            <p:cNvSpPr/>
            <p:nvPr/>
          </p:nvSpPr>
          <p:spPr>
            <a:xfrm>
              <a:off x="6593244" y="3408141"/>
              <a:ext cx="15932" cy="34567"/>
            </a:xfrm>
            <a:custGeom>
              <a:avLst/>
              <a:gdLst/>
              <a:ahLst/>
              <a:cxnLst/>
              <a:rect l="l" t="t" r="r" b="b"/>
              <a:pathLst>
                <a:path w="489" h="1061" extrusionOk="0">
                  <a:moveTo>
                    <a:pt x="251" y="1"/>
                  </a:moveTo>
                  <a:cubicBezTo>
                    <a:pt x="120" y="1"/>
                    <a:pt x="1" y="239"/>
                    <a:pt x="1" y="536"/>
                  </a:cubicBezTo>
                  <a:cubicBezTo>
                    <a:pt x="1" y="822"/>
                    <a:pt x="108" y="1060"/>
                    <a:pt x="251" y="1060"/>
                  </a:cubicBezTo>
                  <a:cubicBezTo>
                    <a:pt x="382" y="1060"/>
                    <a:pt x="489" y="834"/>
                    <a:pt x="489" y="536"/>
                  </a:cubicBezTo>
                  <a:cubicBezTo>
                    <a:pt x="489" y="239"/>
                    <a:pt x="382" y="1"/>
                    <a:pt x="251" y="1"/>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6"/>
            <p:cNvSpPr/>
            <p:nvPr/>
          </p:nvSpPr>
          <p:spPr>
            <a:xfrm>
              <a:off x="6566104" y="3178419"/>
              <a:ext cx="307229" cy="435334"/>
            </a:xfrm>
            <a:custGeom>
              <a:avLst/>
              <a:gdLst/>
              <a:ahLst/>
              <a:cxnLst/>
              <a:rect l="l" t="t" r="r" b="b"/>
              <a:pathLst>
                <a:path w="9430" h="13362" extrusionOk="0">
                  <a:moveTo>
                    <a:pt x="6556" y="0"/>
                  </a:moveTo>
                  <a:cubicBezTo>
                    <a:pt x="1322" y="0"/>
                    <a:pt x="476" y="4075"/>
                    <a:pt x="476" y="4075"/>
                  </a:cubicBezTo>
                  <a:cubicBezTo>
                    <a:pt x="476" y="4075"/>
                    <a:pt x="0" y="6706"/>
                    <a:pt x="143" y="7242"/>
                  </a:cubicBezTo>
                  <a:cubicBezTo>
                    <a:pt x="274" y="7766"/>
                    <a:pt x="191" y="9171"/>
                    <a:pt x="143" y="10766"/>
                  </a:cubicBezTo>
                  <a:cubicBezTo>
                    <a:pt x="119" y="11433"/>
                    <a:pt x="488" y="12457"/>
                    <a:pt x="1203" y="13362"/>
                  </a:cubicBezTo>
                  <a:cubicBezTo>
                    <a:pt x="905" y="12826"/>
                    <a:pt x="488" y="12112"/>
                    <a:pt x="369" y="11755"/>
                  </a:cubicBezTo>
                  <a:cubicBezTo>
                    <a:pt x="179" y="11147"/>
                    <a:pt x="179" y="9516"/>
                    <a:pt x="310" y="8933"/>
                  </a:cubicBezTo>
                  <a:cubicBezTo>
                    <a:pt x="441" y="8349"/>
                    <a:pt x="310" y="7052"/>
                    <a:pt x="310" y="7052"/>
                  </a:cubicBezTo>
                  <a:cubicBezTo>
                    <a:pt x="310" y="7052"/>
                    <a:pt x="655" y="4889"/>
                    <a:pt x="1044" y="4889"/>
                  </a:cubicBezTo>
                  <a:cubicBezTo>
                    <a:pt x="1057" y="4889"/>
                    <a:pt x="1070" y="4892"/>
                    <a:pt x="1084" y="4897"/>
                  </a:cubicBezTo>
                  <a:cubicBezTo>
                    <a:pt x="1279" y="4971"/>
                    <a:pt x="1758" y="4990"/>
                    <a:pt x="2202" y="4990"/>
                  </a:cubicBezTo>
                  <a:cubicBezTo>
                    <a:pt x="2681" y="4990"/>
                    <a:pt x="3120" y="4968"/>
                    <a:pt x="3120" y="4968"/>
                  </a:cubicBezTo>
                  <a:lnTo>
                    <a:pt x="2298" y="3706"/>
                  </a:lnTo>
                  <a:lnTo>
                    <a:pt x="2298" y="3706"/>
                  </a:lnTo>
                  <a:cubicBezTo>
                    <a:pt x="2358" y="3789"/>
                    <a:pt x="2762" y="4361"/>
                    <a:pt x="3786" y="4897"/>
                  </a:cubicBezTo>
                  <a:cubicBezTo>
                    <a:pt x="4202" y="5111"/>
                    <a:pt x="4585" y="5178"/>
                    <a:pt x="4902" y="5178"/>
                  </a:cubicBezTo>
                  <a:cubicBezTo>
                    <a:pt x="5430" y="5178"/>
                    <a:pt x="5775" y="4992"/>
                    <a:pt x="5775" y="4992"/>
                  </a:cubicBezTo>
                  <a:lnTo>
                    <a:pt x="6132" y="3754"/>
                  </a:lnTo>
                  <a:lnTo>
                    <a:pt x="8501" y="3420"/>
                  </a:lnTo>
                  <a:cubicBezTo>
                    <a:pt x="8501" y="3420"/>
                    <a:pt x="9025" y="1932"/>
                    <a:pt x="9251" y="1658"/>
                  </a:cubicBezTo>
                  <a:cubicBezTo>
                    <a:pt x="9430" y="1444"/>
                    <a:pt x="9037" y="563"/>
                    <a:pt x="8894" y="277"/>
                  </a:cubicBezTo>
                  <a:cubicBezTo>
                    <a:pt x="8311" y="122"/>
                    <a:pt x="7703" y="39"/>
                    <a:pt x="7108" y="15"/>
                  </a:cubicBezTo>
                  <a:cubicBezTo>
                    <a:pt x="6919" y="5"/>
                    <a:pt x="6735" y="0"/>
                    <a:pt x="6556"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6"/>
            <p:cNvSpPr/>
            <p:nvPr/>
          </p:nvSpPr>
          <p:spPr>
            <a:xfrm>
              <a:off x="6512185" y="3122935"/>
              <a:ext cx="552785" cy="430089"/>
            </a:xfrm>
            <a:custGeom>
              <a:avLst/>
              <a:gdLst/>
              <a:ahLst/>
              <a:cxnLst/>
              <a:rect l="l" t="t" r="r" b="b"/>
              <a:pathLst>
                <a:path w="16967" h="13201" extrusionOk="0">
                  <a:moveTo>
                    <a:pt x="6800" y="0"/>
                  </a:moveTo>
                  <a:cubicBezTo>
                    <a:pt x="3561" y="0"/>
                    <a:pt x="1786" y="1277"/>
                    <a:pt x="1786" y="1277"/>
                  </a:cubicBezTo>
                  <a:cubicBezTo>
                    <a:pt x="1786" y="1277"/>
                    <a:pt x="0" y="2861"/>
                    <a:pt x="1346" y="4897"/>
                  </a:cubicBezTo>
                  <a:cubicBezTo>
                    <a:pt x="2425" y="6536"/>
                    <a:pt x="3996" y="6692"/>
                    <a:pt x="4555" y="6692"/>
                  </a:cubicBezTo>
                  <a:cubicBezTo>
                    <a:pt x="4687" y="6692"/>
                    <a:pt x="4763" y="6683"/>
                    <a:pt x="4763" y="6683"/>
                  </a:cubicBezTo>
                  <a:cubicBezTo>
                    <a:pt x="4763" y="6683"/>
                    <a:pt x="3493" y="4906"/>
                    <a:pt x="3834" y="4906"/>
                  </a:cubicBezTo>
                  <a:cubicBezTo>
                    <a:pt x="3862" y="4906"/>
                    <a:pt x="3901" y="4918"/>
                    <a:pt x="3953" y="4945"/>
                  </a:cubicBezTo>
                  <a:cubicBezTo>
                    <a:pt x="4588" y="5262"/>
                    <a:pt x="6240" y="6694"/>
                    <a:pt x="7270" y="6694"/>
                  </a:cubicBezTo>
                  <a:cubicBezTo>
                    <a:pt x="7321" y="6694"/>
                    <a:pt x="7370" y="6690"/>
                    <a:pt x="7418" y="6683"/>
                  </a:cubicBezTo>
                  <a:cubicBezTo>
                    <a:pt x="8442" y="6540"/>
                    <a:pt x="8192" y="5957"/>
                    <a:pt x="8192" y="5957"/>
                  </a:cubicBezTo>
                  <a:lnTo>
                    <a:pt x="8192" y="5957"/>
                  </a:lnTo>
                  <a:cubicBezTo>
                    <a:pt x="8192" y="5957"/>
                    <a:pt x="8775" y="6433"/>
                    <a:pt x="9299" y="6433"/>
                  </a:cubicBezTo>
                  <a:cubicBezTo>
                    <a:pt x="9835" y="6433"/>
                    <a:pt x="10561" y="7743"/>
                    <a:pt x="10561" y="8469"/>
                  </a:cubicBezTo>
                  <a:lnTo>
                    <a:pt x="10561" y="9957"/>
                  </a:lnTo>
                  <a:lnTo>
                    <a:pt x="10823" y="10398"/>
                  </a:lnTo>
                  <a:cubicBezTo>
                    <a:pt x="10823" y="10398"/>
                    <a:pt x="11390" y="13201"/>
                    <a:pt x="12359" y="13201"/>
                  </a:cubicBezTo>
                  <a:cubicBezTo>
                    <a:pt x="12383" y="13201"/>
                    <a:pt x="12406" y="13199"/>
                    <a:pt x="12430" y="13196"/>
                  </a:cubicBezTo>
                  <a:cubicBezTo>
                    <a:pt x="12430" y="13196"/>
                    <a:pt x="13883" y="12362"/>
                    <a:pt x="14954" y="9421"/>
                  </a:cubicBezTo>
                  <a:cubicBezTo>
                    <a:pt x="15407" y="8171"/>
                    <a:pt x="15669" y="5087"/>
                    <a:pt x="15669" y="5087"/>
                  </a:cubicBezTo>
                  <a:cubicBezTo>
                    <a:pt x="15669" y="5087"/>
                    <a:pt x="15814" y="5816"/>
                    <a:pt x="16345" y="5816"/>
                  </a:cubicBezTo>
                  <a:cubicBezTo>
                    <a:pt x="16361" y="5816"/>
                    <a:pt x="16378" y="5815"/>
                    <a:pt x="16395" y="5814"/>
                  </a:cubicBezTo>
                  <a:cubicBezTo>
                    <a:pt x="16967" y="5754"/>
                    <a:pt x="16490" y="4028"/>
                    <a:pt x="15919" y="3302"/>
                  </a:cubicBezTo>
                  <a:cubicBezTo>
                    <a:pt x="15335" y="2575"/>
                    <a:pt x="13454" y="885"/>
                    <a:pt x="8894" y="170"/>
                  </a:cubicBezTo>
                  <a:cubicBezTo>
                    <a:pt x="8140" y="50"/>
                    <a:pt x="7441" y="0"/>
                    <a:pt x="6800" y="0"/>
                  </a:cubicBezTo>
                  <a:close/>
                </a:path>
              </a:pathLst>
            </a:custGeom>
            <a:solidFill>
              <a:srgbClr val="302D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6"/>
            <p:cNvSpPr/>
            <p:nvPr/>
          </p:nvSpPr>
          <p:spPr>
            <a:xfrm>
              <a:off x="6846944" y="3420163"/>
              <a:ext cx="98554" cy="98554"/>
            </a:xfrm>
            <a:custGeom>
              <a:avLst/>
              <a:gdLst/>
              <a:ahLst/>
              <a:cxnLst/>
              <a:rect l="l" t="t" r="r" b="b"/>
              <a:pathLst>
                <a:path w="3025" h="3025" extrusionOk="0">
                  <a:moveTo>
                    <a:pt x="1512" y="1"/>
                  </a:moveTo>
                  <a:cubicBezTo>
                    <a:pt x="679" y="1"/>
                    <a:pt x="0" y="679"/>
                    <a:pt x="0" y="1513"/>
                  </a:cubicBezTo>
                  <a:cubicBezTo>
                    <a:pt x="0" y="2346"/>
                    <a:pt x="679" y="3025"/>
                    <a:pt x="1512" y="3025"/>
                  </a:cubicBezTo>
                  <a:cubicBezTo>
                    <a:pt x="2346" y="3025"/>
                    <a:pt x="3024" y="2346"/>
                    <a:pt x="3024" y="1513"/>
                  </a:cubicBezTo>
                  <a:cubicBezTo>
                    <a:pt x="3024" y="679"/>
                    <a:pt x="2346" y="1"/>
                    <a:pt x="1512"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6"/>
            <p:cNvSpPr/>
            <p:nvPr/>
          </p:nvSpPr>
          <p:spPr>
            <a:xfrm>
              <a:off x="6976124" y="3269871"/>
              <a:ext cx="6223" cy="195"/>
            </a:xfrm>
            <a:custGeom>
              <a:avLst/>
              <a:gdLst/>
              <a:ahLst/>
              <a:cxnLst/>
              <a:rect l="l" t="t" r="r" b="b"/>
              <a:pathLst>
                <a:path w="191" h="6" extrusionOk="0">
                  <a:moveTo>
                    <a:pt x="88" y="1"/>
                  </a:moveTo>
                  <a:cubicBezTo>
                    <a:pt x="32" y="1"/>
                    <a:pt x="0" y="6"/>
                    <a:pt x="0" y="6"/>
                  </a:cubicBezTo>
                  <a:lnTo>
                    <a:pt x="191" y="6"/>
                  </a:lnTo>
                  <a:cubicBezTo>
                    <a:pt x="151" y="2"/>
                    <a:pt x="116" y="1"/>
                    <a:pt x="88" y="1"/>
                  </a:cubicBezTo>
                  <a:close/>
                </a:path>
              </a:pathLst>
            </a:custGeom>
            <a:solidFill>
              <a:srgbClr val="61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6"/>
            <p:cNvSpPr/>
            <p:nvPr/>
          </p:nvSpPr>
          <p:spPr>
            <a:xfrm>
              <a:off x="6609143" y="3122838"/>
              <a:ext cx="456218" cy="189550"/>
            </a:xfrm>
            <a:custGeom>
              <a:avLst/>
              <a:gdLst/>
              <a:ahLst/>
              <a:cxnLst/>
              <a:rect l="l" t="t" r="r" b="b"/>
              <a:pathLst>
                <a:path w="14003" h="5818" extrusionOk="0">
                  <a:moveTo>
                    <a:pt x="3819" y="0"/>
                  </a:moveTo>
                  <a:cubicBezTo>
                    <a:pt x="2141" y="0"/>
                    <a:pt x="853" y="346"/>
                    <a:pt x="1" y="673"/>
                  </a:cubicBezTo>
                  <a:cubicBezTo>
                    <a:pt x="1" y="673"/>
                    <a:pt x="970" y="528"/>
                    <a:pt x="2414" y="528"/>
                  </a:cubicBezTo>
                  <a:cubicBezTo>
                    <a:pt x="4459" y="528"/>
                    <a:pt x="7455" y="819"/>
                    <a:pt x="10002" y="2221"/>
                  </a:cubicBezTo>
                  <a:cubicBezTo>
                    <a:pt x="13645" y="4233"/>
                    <a:pt x="12062" y="4483"/>
                    <a:pt x="11455" y="4507"/>
                  </a:cubicBezTo>
                  <a:cubicBezTo>
                    <a:pt x="11859" y="4519"/>
                    <a:pt x="12764" y="4638"/>
                    <a:pt x="12848" y="5460"/>
                  </a:cubicBezTo>
                  <a:cubicBezTo>
                    <a:pt x="12939" y="5677"/>
                    <a:pt x="13163" y="5817"/>
                    <a:pt x="13402" y="5817"/>
                  </a:cubicBezTo>
                  <a:cubicBezTo>
                    <a:pt x="13412" y="5817"/>
                    <a:pt x="13421" y="5817"/>
                    <a:pt x="13431" y="5817"/>
                  </a:cubicBezTo>
                  <a:cubicBezTo>
                    <a:pt x="14002" y="5769"/>
                    <a:pt x="13526" y="4031"/>
                    <a:pt x="12943" y="3305"/>
                  </a:cubicBezTo>
                  <a:cubicBezTo>
                    <a:pt x="12359" y="2578"/>
                    <a:pt x="10478" y="888"/>
                    <a:pt x="5918" y="173"/>
                  </a:cubicBezTo>
                  <a:cubicBezTo>
                    <a:pt x="5163" y="51"/>
                    <a:pt x="4462" y="0"/>
                    <a:pt x="3819" y="0"/>
                  </a:cubicBezTo>
                  <a:close/>
                </a:path>
              </a:pathLst>
            </a:custGeom>
            <a:solidFill>
              <a:srgbClr val="615B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6"/>
            <p:cNvSpPr/>
            <p:nvPr/>
          </p:nvSpPr>
          <p:spPr>
            <a:xfrm>
              <a:off x="6773606" y="3662460"/>
              <a:ext cx="469804" cy="984307"/>
            </a:xfrm>
            <a:custGeom>
              <a:avLst/>
              <a:gdLst/>
              <a:ahLst/>
              <a:cxnLst/>
              <a:rect l="l" t="t" r="r" b="b"/>
              <a:pathLst>
                <a:path w="14420" h="30212" extrusionOk="0">
                  <a:moveTo>
                    <a:pt x="6949" y="0"/>
                  </a:moveTo>
                  <a:cubicBezTo>
                    <a:pt x="6607" y="0"/>
                    <a:pt x="5787" y="57"/>
                    <a:pt x="5144" y="553"/>
                  </a:cubicBezTo>
                  <a:cubicBezTo>
                    <a:pt x="4299" y="1208"/>
                    <a:pt x="1001" y="8435"/>
                    <a:pt x="501" y="10256"/>
                  </a:cubicBezTo>
                  <a:cubicBezTo>
                    <a:pt x="1" y="12078"/>
                    <a:pt x="1132" y="15007"/>
                    <a:pt x="2132" y="19305"/>
                  </a:cubicBezTo>
                  <a:cubicBezTo>
                    <a:pt x="3144" y="23591"/>
                    <a:pt x="1823" y="27663"/>
                    <a:pt x="1823" y="27663"/>
                  </a:cubicBezTo>
                  <a:lnTo>
                    <a:pt x="11240" y="30211"/>
                  </a:lnTo>
                  <a:cubicBezTo>
                    <a:pt x="11240" y="30211"/>
                    <a:pt x="12181" y="29413"/>
                    <a:pt x="12550" y="28580"/>
                  </a:cubicBezTo>
                  <a:cubicBezTo>
                    <a:pt x="12919" y="27735"/>
                    <a:pt x="14324" y="15293"/>
                    <a:pt x="14372" y="12816"/>
                  </a:cubicBezTo>
                  <a:cubicBezTo>
                    <a:pt x="14419" y="10340"/>
                    <a:pt x="13526" y="4053"/>
                    <a:pt x="12229" y="2791"/>
                  </a:cubicBezTo>
                  <a:cubicBezTo>
                    <a:pt x="10919" y="1529"/>
                    <a:pt x="7109" y="5"/>
                    <a:pt x="7109" y="5"/>
                  </a:cubicBezTo>
                  <a:cubicBezTo>
                    <a:pt x="7109" y="5"/>
                    <a:pt x="7050" y="0"/>
                    <a:pt x="69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6"/>
            <p:cNvSpPr/>
            <p:nvPr/>
          </p:nvSpPr>
          <p:spPr>
            <a:xfrm>
              <a:off x="6773606" y="3896515"/>
              <a:ext cx="430610" cy="749861"/>
            </a:xfrm>
            <a:custGeom>
              <a:avLst/>
              <a:gdLst/>
              <a:ahLst/>
              <a:cxnLst/>
              <a:rect l="l" t="t" r="r" b="b"/>
              <a:pathLst>
                <a:path w="13217" h="23016" extrusionOk="0">
                  <a:moveTo>
                    <a:pt x="2251" y="1"/>
                  </a:moveTo>
                  <a:lnTo>
                    <a:pt x="1120" y="1346"/>
                  </a:lnTo>
                  <a:cubicBezTo>
                    <a:pt x="882" y="1906"/>
                    <a:pt x="680" y="2477"/>
                    <a:pt x="501" y="3060"/>
                  </a:cubicBezTo>
                  <a:cubicBezTo>
                    <a:pt x="1" y="4882"/>
                    <a:pt x="1132" y="7823"/>
                    <a:pt x="2132" y="12109"/>
                  </a:cubicBezTo>
                  <a:cubicBezTo>
                    <a:pt x="3144" y="16395"/>
                    <a:pt x="1835" y="20467"/>
                    <a:pt x="1835" y="20467"/>
                  </a:cubicBezTo>
                  <a:lnTo>
                    <a:pt x="11252" y="23015"/>
                  </a:lnTo>
                  <a:cubicBezTo>
                    <a:pt x="11252" y="23015"/>
                    <a:pt x="12181" y="22229"/>
                    <a:pt x="12550" y="21384"/>
                  </a:cubicBezTo>
                  <a:cubicBezTo>
                    <a:pt x="12681" y="21086"/>
                    <a:pt x="12931" y="19396"/>
                    <a:pt x="13217" y="17217"/>
                  </a:cubicBezTo>
                  <a:cubicBezTo>
                    <a:pt x="11848" y="16491"/>
                    <a:pt x="10276" y="15669"/>
                    <a:pt x="10276" y="15669"/>
                  </a:cubicBezTo>
                  <a:cubicBezTo>
                    <a:pt x="10276" y="15669"/>
                    <a:pt x="5359" y="13562"/>
                    <a:pt x="2930" y="9526"/>
                  </a:cubicBezTo>
                  <a:cubicBezTo>
                    <a:pt x="501" y="5501"/>
                    <a:pt x="2251" y="1"/>
                    <a:pt x="22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6"/>
            <p:cNvSpPr/>
            <p:nvPr/>
          </p:nvSpPr>
          <p:spPr>
            <a:xfrm>
              <a:off x="6773997" y="3628870"/>
              <a:ext cx="235130" cy="411974"/>
            </a:xfrm>
            <a:custGeom>
              <a:avLst/>
              <a:gdLst/>
              <a:ahLst/>
              <a:cxnLst/>
              <a:rect l="l" t="t" r="r" b="b"/>
              <a:pathLst>
                <a:path w="7217" h="12645" extrusionOk="0">
                  <a:moveTo>
                    <a:pt x="5433" y="0"/>
                  </a:moveTo>
                  <a:cubicBezTo>
                    <a:pt x="5234" y="0"/>
                    <a:pt x="5036" y="77"/>
                    <a:pt x="4894" y="226"/>
                  </a:cubicBezTo>
                  <a:cubicBezTo>
                    <a:pt x="4263" y="846"/>
                    <a:pt x="3037" y="2072"/>
                    <a:pt x="1858" y="3346"/>
                  </a:cubicBezTo>
                  <a:cubicBezTo>
                    <a:pt x="179" y="5168"/>
                    <a:pt x="322" y="5680"/>
                    <a:pt x="787" y="6001"/>
                  </a:cubicBezTo>
                  <a:cubicBezTo>
                    <a:pt x="1084" y="6215"/>
                    <a:pt x="1311" y="6513"/>
                    <a:pt x="1442" y="6846"/>
                  </a:cubicBezTo>
                  <a:cubicBezTo>
                    <a:pt x="1275" y="7561"/>
                    <a:pt x="1049" y="8263"/>
                    <a:pt x="739" y="8942"/>
                  </a:cubicBezTo>
                  <a:cubicBezTo>
                    <a:pt x="1" y="10549"/>
                    <a:pt x="322" y="12645"/>
                    <a:pt x="322" y="12645"/>
                  </a:cubicBezTo>
                  <a:cubicBezTo>
                    <a:pt x="322" y="12645"/>
                    <a:pt x="382" y="10549"/>
                    <a:pt x="1632" y="9359"/>
                  </a:cubicBezTo>
                  <a:cubicBezTo>
                    <a:pt x="3049" y="8013"/>
                    <a:pt x="3168" y="6049"/>
                    <a:pt x="3168" y="6049"/>
                  </a:cubicBezTo>
                  <a:lnTo>
                    <a:pt x="4240" y="7358"/>
                  </a:lnTo>
                  <a:cubicBezTo>
                    <a:pt x="4240" y="7358"/>
                    <a:pt x="5037" y="6608"/>
                    <a:pt x="5549" y="4929"/>
                  </a:cubicBezTo>
                  <a:cubicBezTo>
                    <a:pt x="5871" y="3858"/>
                    <a:pt x="6537" y="2572"/>
                    <a:pt x="6978" y="1774"/>
                  </a:cubicBezTo>
                  <a:cubicBezTo>
                    <a:pt x="7216" y="1358"/>
                    <a:pt x="7073" y="834"/>
                    <a:pt x="6656" y="596"/>
                  </a:cubicBezTo>
                  <a:lnTo>
                    <a:pt x="5823" y="107"/>
                  </a:lnTo>
                  <a:cubicBezTo>
                    <a:pt x="5703" y="35"/>
                    <a:pt x="5567" y="0"/>
                    <a:pt x="54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6"/>
            <p:cNvSpPr/>
            <p:nvPr/>
          </p:nvSpPr>
          <p:spPr>
            <a:xfrm>
              <a:off x="6803482" y="3793367"/>
              <a:ext cx="77019" cy="51379"/>
            </a:xfrm>
            <a:custGeom>
              <a:avLst/>
              <a:gdLst/>
              <a:ahLst/>
              <a:cxnLst/>
              <a:rect l="l" t="t" r="r" b="b"/>
              <a:pathLst>
                <a:path w="2364" h="1577" extrusionOk="0">
                  <a:moveTo>
                    <a:pt x="416" y="1"/>
                  </a:moveTo>
                  <a:cubicBezTo>
                    <a:pt x="297" y="1"/>
                    <a:pt x="188" y="36"/>
                    <a:pt x="132" y="142"/>
                  </a:cubicBezTo>
                  <a:cubicBezTo>
                    <a:pt x="1" y="369"/>
                    <a:pt x="227" y="607"/>
                    <a:pt x="370" y="773"/>
                  </a:cubicBezTo>
                  <a:lnTo>
                    <a:pt x="691" y="1178"/>
                  </a:lnTo>
                  <a:cubicBezTo>
                    <a:pt x="798" y="1309"/>
                    <a:pt x="906" y="1440"/>
                    <a:pt x="1025" y="1559"/>
                  </a:cubicBezTo>
                  <a:cubicBezTo>
                    <a:pt x="1034" y="1572"/>
                    <a:pt x="1046" y="1577"/>
                    <a:pt x="1058" y="1577"/>
                  </a:cubicBezTo>
                  <a:cubicBezTo>
                    <a:pt x="1091" y="1577"/>
                    <a:pt x="1122" y="1538"/>
                    <a:pt x="1096" y="1512"/>
                  </a:cubicBezTo>
                  <a:cubicBezTo>
                    <a:pt x="1001" y="1369"/>
                    <a:pt x="882" y="1238"/>
                    <a:pt x="775" y="1107"/>
                  </a:cubicBezTo>
                  <a:cubicBezTo>
                    <a:pt x="668" y="976"/>
                    <a:pt x="560" y="845"/>
                    <a:pt x="453" y="714"/>
                  </a:cubicBezTo>
                  <a:cubicBezTo>
                    <a:pt x="358" y="583"/>
                    <a:pt x="215" y="464"/>
                    <a:pt x="203" y="297"/>
                  </a:cubicBezTo>
                  <a:cubicBezTo>
                    <a:pt x="203" y="153"/>
                    <a:pt x="311" y="118"/>
                    <a:pt x="425" y="118"/>
                  </a:cubicBezTo>
                  <a:cubicBezTo>
                    <a:pt x="472" y="118"/>
                    <a:pt x="519" y="124"/>
                    <a:pt x="560" y="130"/>
                  </a:cubicBezTo>
                  <a:cubicBezTo>
                    <a:pt x="870" y="190"/>
                    <a:pt x="1144" y="392"/>
                    <a:pt x="1406" y="559"/>
                  </a:cubicBezTo>
                  <a:lnTo>
                    <a:pt x="2251" y="1083"/>
                  </a:lnTo>
                  <a:cubicBezTo>
                    <a:pt x="2259" y="1086"/>
                    <a:pt x="2267" y="1088"/>
                    <a:pt x="2275" y="1088"/>
                  </a:cubicBezTo>
                  <a:cubicBezTo>
                    <a:pt x="2325" y="1088"/>
                    <a:pt x="2364" y="1030"/>
                    <a:pt x="2322" y="1000"/>
                  </a:cubicBezTo>
                  <a:cubicBezTo>
                    <a:pt x="2061" y="833"/>
                    <a:pt x="1787" y="666"/>
                    <a:pt x="1525" y="500"/>
                  </a:cubicBezTo>
                  <a:cubicBezTo>
                    <a:pt x="1299" y="345"/>
                    <a:pt x="1049" y="202"/>
                    <a:pt x="798" y="83"/>
                  </a:cubicBezTo>
                  <a:cubicBezTo>
                    <a:pt x="698" y="45"/>
                    <a:pt x="550" y="1"/>
                    <a:pt x="416" y="1"/>
                  </a:cubicBezTo>
                  <a:close/>
                </a:path>
              </a:pathLst>
            </a:custGeom>
            <a:solidFill>
              <a:srgbClr val="3246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6"/>
            <p:cNvSpPr/>
            <p:nvPr/>
          </p:nvSpPr>
          <p:spPr>
            <a:xfrm>
              <a:off x="6342280" y="4301484"/>
              <a:ext cx="771951" cy="205612"/>
            </a:xfrm>
            <a:custGeom>
              <a:avLst/>
              <a:gdLst/>
              <a:ahLst/>
              <a:cxnLst/>
              <a:rect l="l" t="t" r="r" b="b"/>
              <a:pathLst>
                <a:path w="23694" h="6311" extrusionOk="0">
                  <a:moveTo>
                    <a:pt x="6763" y="1"/>
                  </a:moveTo>
                  <a:cubicBezTo>
                    <a:pt x="6763" y="1"/>
                    <a:pt x="1715" y="1251"/>
                    <a:pt x="1262" y="1679"/>
                  </a:cubicBezTo>
                  <a:cubicBezTo>
                    <a:pt x="607" y="2287"/>
                    <a:pt x="1262" y="2441"/>
                    <a:pt x="1262" y="2441"/>
                  </a:cubicBezTo>
                  <a:cubicBezTo>
                    <a:pt x="1262" y="2441"/>
                    <a:pt x="0" y="2977"/>
                    <a:pt x="143" y="3537"/>
                  </a:cubicBezTo>
                  <a:cubicBezTo>
                    <a:pt x="167" y="3640"/>
                    <a:pt x="299" y="3681"/>
                    <a:pt x="502" y="3681"/>
                  </a:cubicBezTo>
                  <a:cubicBezTo>
                    <a:pt x="1325" y="3681"/>
                    <a:pt x="3320" y="3005"/>
                    <a:pt x="4099" y="3005"/>
                  </a:cubicBezTo>
                  <a:cubicBezTo>
                    <a:pt x="4173" y="3005"/>
                    <a:pt x="4236" y="3011"/>
                    <a:pt x="4286" y="3025"/>
                  </a:cubicBezTo>
                  <a:cubicBezTo>
                    <a:pt x="4989" y="3215"/>
                    <a:pt x="703" y="4989"/>
                    <a:pt x="1441" y="5966"/>
                  </a:cubicBezTo>
                  <a:cubicBezTo>
                    <a:pt x="1441" y="5966"/>
                    <a:pt x="1487" y="5990"/>
                    <a:pt x="1620" y="5990"/>
                  </a:cubicBezTo>
                  <a:cubicBezTo>
                    <a:pt x="1846" y="5990"/>
                    <a:pt x="2325" y="5919"/>
                    <a:pt x="3263" y="5537"/>
                  </a:cubicBezTo>
                  <a:lnTo>
                    <a:pt x="3263" y="5537"/>
                  </a:lnTo>
                  <a:cubicBezTo>
                    <a:pt x="3262" y="5537"/>
                    <a:pt x="2477" y="6049"/>
                    <a:pt x="2846" y="6287"/>
                  </a:cubicBezTo>
                  <a:cubicBezTo>
                    <a:pt x="2872" y="6303"/>
                    <a:pt x="2915" y="6311"/>
                    <a:pt x="2971" y="6311"/>
                  </a:cubicBezTo>
                  <a:cubicBezTo>
                    <a:pt x="3718" y="6311"/>
                    <a:pt x="6906" y="5025"/>
                    <a:pt x="6906" y="5025"/>
                  </a:cubicBezTo>
                  <a:cubicBezTo>
                    <a:pt x="6906" y="5025"/>
                    <a:pt x="11002" y="4977"/>
                    <a:pt x="12168" y="3858"/>
                  </a:cubicBezTo>
                  <a:lnTo>
                    <a:pt x="20812" y="5847"/>
                  </a:lnTo>
                  <a:cubicBezTo>
                    <a:pt x="20812" y="5847"/>
                    <a:pt x="22574" y="4739"/>
                    <a:pt x="23134" y="3168"/>
                  </a:cubicBezTo>
                  <a:cubicBezTo>
                    <a:pt x="23694" y="1584"/>
                    <a:pt x="22146" y="1013"/>
                    <a:pt x="22146" y="1013"/>
                  </a:cubicBezTo>
                  <a:cubicBezTo>
                    <a:pt x="22146" y="1013"/>
                    <a:pt x="13526" y="179"/>
                    <a:pt x="13335" y="179"/>
                  </a:cubicBezTo>
                  <a:cubicBezTo>
                    <a:pt x="13145" y="179"/>
                    <a:pt x="6763" y="1"/>
                    <a:pt x="6763"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6"/>
            <p:cNvSpPr/>
            <p:nvPr/>
          </p:nvSpPr>
          <p:spPr>
            <a:xfrm>
              <a:off x="6444777" y="4420173"/>
              <a:ext cx="107384" cy="64867"/>
            </a:xfrm>
            <a:custGeom>
              <a:avLst/>
              <a:gdLst/>
              <a:ahLst/>
              <a:cxnLst/>
              <a:rect l="l" t="t" r="r" b="b"/>
              <a:pathLst>
                <a:path w="3296" h="1991" extrusionOk="0">
                  <a:moveTo>
                    <a:pt x="3260" y="1"/>
                  </a:moveTo>
                  <a:cubicBezTo>
                    <a:pt x="2772" y="25"/>
                    <a:pt x="2319" y="263"/>
                    <a:pt x="1926" y="549"/>
                  </a:cubicBezTo>
                  <a:cubicBezTo>
                    <a:pt x="1533" y="834"/>
                    <a:pt x="1164" y="1180"/>
                    <a:pt x="771" y="1477"/>
                  </a:cubicBezTo>
                  <a:cubicBezTo>
                    <a:pt x="652" y="1561"/>
                    <a:pt x="545" y="1632"/>
                    <a:pt x="426" y="1704"/>
                  </a:cubicBezTo>
                  <a:cubicBezTo>
                    <a:pt x="307" y="1775"/>
                    <a:pt x="152" y="1834"/>
                    <a:pt x="33" y="1918"/>
                  </a:cubicBezTo>
                  <a:cubicBezTo>
                    <a:pt x="1" y="1940"/>
                    <a:pt x="27" y="1991"/>
                    <a:pt x="59" y="1991"/>
                  </a:cubicBezTo>
                  <a:cubicBezTo>
                    <a:pt x="63" y="1991"/>
                    <a:pt x="66" y="1990"/>
                    <a:pt x="69" y="1989"/>
                  </a:cubicBezTo>
                  <a:cubicBezTo>
                    <a:pt x="307" y="1918"/>
                    <a:pt x="533" y="1811"/>
                    <a:pt x="724" y="1656"/>
                  </a:cubicBezTo>
                  <a:cubicBezTo>
                    <a:pt x="914" y="1513"/>
                    <a:pt x="1105" y="1370"/>
                    <a:pt x="1283" y="1203"/>
                  </a:cubicBezTo>
                  <a:cubicBezTo>
                    <a:pt x="1652" y="882"/>
                    <a:pt x="2033" y="584"/>
                    <a:pt x="2462" y="334"/>
                  </a:cubicBezTo>
                  <a:cubicBezTo>
                    <a:pt x="2712" y="203"/>
                    <a:pt x="2986" y="108"/>
                    <a:pt x="3272" y="72"/>
                  </a:cubicBezTo>
                  <a:cubicBezTo>
                    <a:pt x="3296" y="49"/>
                    <a:pt x="3296" y="13"/>
                    <a:pt x="3260" y="1"/>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6"/>
            <p:cNvSpPr/>
            <p:nvPr/>
          </p:nvSpPr>
          <p:spPr>
            <a:xfrm>
              <a:off x="6481364" y="4367101"/>
              <a:ext cx="59947" cy="39748"/>
            </a:xfrm>
            <a:custGeom>
              <a:avLst/>
              <a:gdLst/>
              <a:ahLst/>
              <a:cxnLst/>
              <a:rect l="l" t="t" r="r" b="b"/>
              <a:pathLst>
                <a:path w="1840" h="1220" extrusionOk="0">
                  <a:moveTo>
                    <a:pt x="1621" y="0"/>
                  </a:moveTo>
                  <a:cubicBezTo>
                    <a:pt x="1536" y="0"/>
                    <a:pt x="1450" y="28"/>
                    <a:pt x="1375" y="82"/>
                  </a:cubicBezTo>
                  <a:cubicBezTo>
                    <a:pt x="1220" y="189"/>
                    <a:pt x="1077" y="308"/>
                    <a:pt x="958" y="439"/>
                  </a:cubicBezTo>
                  <a:cubicBezTo>
                    <a:pt x="660" y="689"/>
                    <a:pt x="303" y="880"/>
                    <a:pt x="29" y="1166"/>
                  </a:cubicBezTo>
                  <a:cubicBezTo>
                    <a:pt x="0" y="1185"/>
                    <a:pt x="26" y="1220"/>
                    <a:pt x="56" y="1220"/>
                  </a:cubicBezTo>
                  <a:cubicBezTo>
                    <a:pt x="63" y="1220"/>
                    <a:pt x="70" y="1218"/>
                    <a:pt x="77" y="1213"/>
                  </a:cubicBezTo>
                  <a:cubicBezTo>
                    <a:pt x="232" y="1118"/>
                    <a:pt x="398" y="1011"/>
                    <a:pt x="541" y="892"/>
                  </a:cubicBezTo>
                  <a:cubicBezTo>
                    <a:pt x="684" y="797"/>
                    <a:pt x="815" y="701"/>
                    <a:pt x="946" y="594"/>
                  </a:cubicBezTo>
                  <a:cubicBezTo>
                    <a:pt x="1077" y="487"/>
                    <a:pt x="1172" y="392"/>
                    <a:pt x="1291" y="296"/>
                  </a:cubicBezTo>
                  <a:cubicBezTo>
                    <a:pt x="1405" y="193"/>
                    <a:pt x="1556" y="125"/>
                    <a:pt x="1710" y="125"/>
                  </a:cubicBezTo>
                  <a:cubicBezTo>
                    <a:pt x="1733" y="125"/>
                    <a:pt x="1757" y="127"/>
                    <a:pt x="1780" y="130"/>
                  </a:cubicBezTo>
                  <a:cubicBezTo>
                    <a:pt x="1827" y="130"/>
                    <a:pt x="1839" y="70"/>
                    <a:pt x="1803" y="46"/>
                  </a:cubicBezTo>
                  <a:cubicBezTo>
                    <a:pt x="1747" y="16"/>
                    <a:pt x="1685" y="0"/>
                    <a:pt x="1621" y="0"/>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6"/>
            <p:cNvSpPr/>
            <p:nvPr/>
          </p:nvSpPr>
          <p:spPr>
            <a:xfrm>
              <a:off x="6379910" y="4319240"/>
              <a:ext cx="165181" cy="63726"/>
            </a:xfrm>
            <a:custGeom>
              <a:avLst/>
              <a:gdLst/>
              <a:ahLst/>
              <a:cxnLst/>
              <a:rect l="l" t="t" r="r" b="b"/>
              <a:pathLst>
                <a:path w="5070" h="1956" extrusionOk="0">
                  <a:moveTo>
                    <a:pt x="5037" y="0"/>
                  </a:moveTo>
                  <a:cubicBezTo>
                    <a:pt x="5033" y="0"/>
                    <a:pt x="5029" y="1"/>
                    <a:pt x="5025" y="3"/>
                  </a:cubicBezTo>
                  <a:cubicBezTo>
                    <a:pt x="4489" y="408"/>
                    <a:pt x="3893" y="718"/>
                    <a:pt x="3262" y="932"/>
                  </a:cubicBezTo>
                  <a:cubicBezTo>
                    <a:pt x="2584" y="1170"/>
                    <a:pt x="1893" y="1313"/>
                    <a:pt x="1203" y="1492"/>
                  </a:cubicBezTo>
                  <a:cubicBezTo>
                    <a:pt x="1012" y="1539"/>
                    <a:pt x="810" y="1599"/>
                    <a:pt x="619" y="1658"/>
                  </a:cubicBezTo>
                  <a:cubicBezTo>
                    <a:pt x="417" y="1718"/>
                    <a:pt x="214" y="1789"/>
                    <a:pt x="24" y="1896"/>
                  </a:cubicBezTo>
                  <a:cubicBezTo>
                    <a:pt x="0" y="1908"/>
                    <a:pt x="12" y="1956"/>
                    <a:pt x="48" y="1956"/>
                  </a:cubicBezTo>
                  <a:cubicBezTo>
                    <a:pt x="226" y="1920"/>
                    <a:pt x="405" y="1837"/>
                    <a:pt x="584" y="1789"/>
                  </a:cubicBezTo>
                  <a:cubicBezTo>
                    <a:pt x="750" y="1730"/>
                    <a:pt x="941" y="1682"/>
                    <a:pt x="1119" y="1623"/>
                  </a:cubicBezTo>
                  <a:cubicBezTo>
                    <a:pt x="1477" y="1527"/>
                    <a:pt x="1846" y="1444"/>
                    <a:pt x="2215" y="1349"/>
                  </a:cubicBezTo>
                  <a:cubicBezTo>
                    <a:pt x="2881" y="1206"/>
                    <a:pt x="3524" y="980"/>
                    <a:pt x="4144" y="694"/>
                  </a:cubicBezTo>
                  <a:cubicBezTo>
                    <a:pt x="4477" y="527"/>
                    <a:pt x="4786" y="313"/>
                    <a:pt x="5060" y="39"/>
                  </a:cubicBezTo>
                  <a:cubicBezTo>
                    <a:pt x="5070" y="20"/>
                    <a:pt x="5056" y="0"/>
                    <a:pt x="5037" y="0"/>
                  </a:cubicBezTo>
                  <a:close/>
                </a:path>
              </a:pathLst>
            </a:custGeom>
            <a:solidFill>
              <a:srgbClr val="CD7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6"/>
            <p:cNvSpPr/>
            <p:nvPr/>
          </p:nvSpPr>
          <p:spPr>
            <a:xfrm>
              <a:off x="6758880" y="4306925"/>
              <a:ext cx="282436" cy="173423"/>
            </a:xfrm>
            <a:custGeom>
              <a:avLst/>
              <a:gdLst/>
              <a:ahLst/>
              <a:cxnLst/>
              <a:rect l="l" t="t" r="r" b="b"/>
              <a:pathLst>
                <a:path w="8669" h="5323" extrusionOk="0">
                  <a:moveTo>
                    <a:pt x="1" y="0"/>
                  </a:moveTo>
                  <a:cubicBezTo>
                    <a:pt x="1" y="0"/>
                    <a:pt x="2477" y="191"/>
                    <a:pt x="3906" y="1143"/>
                  </a:cubicBezTo>
                  <a:cubicBezTo>
                    <a:pt x="5346" y="2096"/>
                    <a:pt x="4823" y="4941"/>
                    <a:pt x="4823" y="4941"/>
                  </a:cubicBezTo>
                  <a:lnTo>
                    <a:pt x="6501" y="5322"/>
                  </a:lnTo>
                  <a:cubicBezTo>
                    <a:pt x="6692" y="5263"/>
                    <a:pt x="6870" y="5168"/>
                    <a:pt x="7025" y="5049"/>
                  </a:cubicBezTo>
                  <a:lnTo>
                    <a:pt x="8061" y="4167"/>
                  </a:lnTo>
                  <a:lnTo>
                    <a:pt x="8668" y="1346"/>
                  </a:lnTo>
                  <a:lnTo>
                    <a:pt x="8073" y="715"/>
                  </a:lnTo>
                  <a:cubicBezTo>
                    <a:pt x="5668" y="477"/>
                    <a:pt x="691" y="12"/>
                    <a:pt x="548" y="12"/>
                  </a:cubicBezTo>
                  <a:lnTo>
                    <a:pt x="1" y="0"/>
                  </a:ln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6"/>
            <p:cNvSpPr/>
            <p:nvPr/>
          </p:nvSpPr>
          <p:spPr>
            <a:xfrm>
              <a:off x="6932597" y="3756616"/>
              <a:ext cx="373855" cy="780780"/>
            </a:xfrm>
            <a:custGeom>
              <a:avLst/>
              <a:gdLst/>
              <a:ahLst/>
              <a:cxnLst/>
              <a:rect l="l" t="t" r="r" b="b"/>
              <a:pathLst>
                <a:path w="11475" h="23965" extrusionOk="0">
                  <a:moveTo>
                    <a:pt x="6695" y="0"/>
                  </a:moveTo>
                  <a:cubicBezTo>
                    <a:pt x="6601" y="0"/>
                    <a:pt x="6506" y="7"/>
                    <a:pt x="6408" y="20"/>
                  </a:cubicBezTo>
                  <a:cubicBezTo>
                    <a:pt x="6277" y="44"/>
                    <a:pt x="3479" y="1663"/>
                    <a:pt x="2777" y="4687"/>
                  </a:cubicBezTo>
                  <a:cubicBezTo>
                    <a:pt x="2074" y="7712"/>
                    <a:pt x="4063" y="16832"/>
                    <a:pt x="3372" y="17118"/>
                  </a:cubicBezTo>
                  <a:cubicBezTo>
                    <a:pt x="3207" y="17182"/>
                    <a:pt x="2992" y="17204"/>
                    <a:pt x="2755" y="17204"/>
                  </a:cubicBezTo>
                  <a:cubicBezTo>
                    <a:pt x="2220" y="17204"/>
                    <a:pt x="1577" y="17090"/>
                    <a:pt x="1163" y="17090"/>
                  </a:cubicBezTo>
                  <a:cubicBezTo>
                    <a:pt x="979" y="17090"/>
                    <a:pt x="841" y="17113"/>
                    <a:pt x="776" y="17177"/>
                  </a:cubicBezTo>
                  <a:cubicBezTo>
                    <a:pt x="491" y="17463"/>
                    <a:pt x="1931" y="17046"/>
                    <a:pt x="2265" y="18439"/>
                  </a:cubicBezTo>
                  <a:cubicBezTo>
                    <a:pt x="2586" y="19844"/>
                    <a:pt x="1717" y="21261"/>
                    <a:pt x="741" y="22011"/>
                  </a:cubicBezTo>
                  <a:cubicBezTo>
                    <a:pt x="0" y="22573"/>
                    <a:pt x="3500" y="23965"/>
                    <a:pt x="6243" y="23965"/>
                  </a:cubicBezTo>
                  <a:cubicBezTo>
                    <a:pt x="7159" y="23965"/>
                    <a:pt x="7991" y="23810"/>
                    <a:pt x="8551" y="23416"/>
                  </a:cubicBezTo>
                  <a:cubicBezTo>
                    <a:pt x="10778" y="21832"/>
                    <a:pt x="11028" y="16951"/>
                    <a:pt x="11028" y="16951"/>
                  </a:cubicBezTo>
                  <a:cubicBezTo>
                    <a:pt x="11028" y="16951"/>
                    <a:pt x="11474" y="0"/>
                    <a:pt x="66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6"/>
            <p:cNvSpPr/>
            <p:nvPr/>
          </p:nvSpPr>
          <p:spPr>
            <a:xfrm>
              <a:off x="7000168" y="3809624"/>
              <a:ext cx="117158" cy="504338"/>
            </a:xfrm>
            <a:custGeom>
              <a:avLst/>
              <a:gdLst/>
              <a:ahLst/>
              <a:cxnLst/>
              <a:rect l="l" t="t" r="r" b="b"/>
              <a:pathLst>
                <a:path w="3596" h="15480" extrusionOk="0">
                  <a:moveTo>
                    <a:pt x="2358" y="1"/>
                  </a:moveTo>
                  <a:cubicBezTo>
                    <a:pt x="2358" y="1"/>
                    <a:pt x="2357" y="1"/>
                    <a:pt x="2357" y="1"/>
                  </a:cubicBezTo>
                  <a:lnTo>
                    <a:pt x="2357" y="1"/>
                  </a:lnTo>
                  <a:cubicBezTo>
                    <a:pt x="2357" y="1"/>
                    <a:pt x="2357" y="1"/>
                    <a:pt x="2358" y="1"/>
                  </a:cubicBezTo>
                  <a:close/>
                  <a:moveTo>
                    <a:pt x="2357" y="1"/>
                  </a:moveTo>
                  <a:lnTo>
                    <a:pt x="2357" y="1"/>
                  </a:lnTo>
                  <a:cubicBezTo>
                    <a:pt x="1548" y="858"/>
                    <a:pt x="976" y="1918"/>
                    <a:pt x="703" y="3060"/>
                  </a:cubicBezTo>
                  <a:cubicBezTo>
                    <a:pt x="0" y="6085"/>
                    <a:pt x="2000" y="15205"/>
                    <a:pt x="1298" y="15479"/>
                  </a:cubicBezTo>
                  <a:cubicBezTo>
                    <a:pt x="1298" y="15479"/>
                    <a:pt x="1336" y="15480"/>
                    <a:pt x="1402" y="15480"/>
                  </a:cubicBezTo>
                  <a:cubicBezTo>
                    <a:pt x="1709" y="15480"/>
                    <a:pt x="2619" y="15456"/>
                    <a:pt x="3060" y="15181"/>
                  </a:cubicBezTo>
                  <a:cubicBezTo>
                    <a:pt x="3596" y="14860"/>
                    <a:pt x="2703" y="11978"/>
                    <a:pt x="1822" y="7406"/>
                  </a:cubicBezTo>
                  <a:cubicBezTo>
                    <a:pt x="949" y="2876"/>
                    <a:pt x="2320" y="53"/>
                    <a:pt x="23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6"/>
            <p:cNvSpPr/>
            <p:nvPr/>
          </p:nvSpPr>
          <p:spPr>
            <a:xfrm>
              <a:off x="6982705" y="4479534"/>
              <a:ext cx="263800" cy="58090"/>
            </a:xfrm>
            <a:custGeom>
              <a:avLst/>
              <a:gdLst/>
              <a:ahLst/>
              <a:cxnLst/>
              <a:rect l="l" t="t" r="r" b="b"/>
              <a:pathLst>
                <a:path w="8097" h="1783" extrusionOk="0">
                  <a:moveTo>
                    <a:pt x="8097" y="1"/>
                  </a:moveTo>
                  <a:lnTo>
                    <a:pt x="8097" y="1"/>
                  </a:lnTo>
                  <a:cubicBezTo>
                    <a:pt x="7082" y="568"/>
                    <a:pt x="5897" y="738"/>
                    <a:pt x="4796" y="738"/>
                  </a:cubicBezTo>
                  <a:cubicBezTo>
                    <a:pt x="3155" y="738"/>
                    <a:pt x="1700" y="360"/>
                    <a:pt x="1270" y="360"/>
                  </a:cubicBezTo>
                  <a:cubicBezTo>
                    <a:pt x="1213" y="360"/>
                    <a:pt x="1174" y="367"/>
                    <a:pt x="1155" y="382"/>
                  </a:cubicBezTo>
                  <a:cubicBezTo>
                    <a:pt x="762" y="477"/>
                    <a:pt x="381" y="596"/>
                    <a:pt x="0" y="751"/>
                  </a:cubicBezTo>
                  <a:cubicBezTo>
                    <a:pt x="1111" y="1272"/>
                    <a:pt x="3041" y="1783"/>
                    <a:pt x="4697" y="1783"/>
                  </a:cubicBezTo>
                  <a:cubicBezTo>
                    <a:pt x="5615" y="1783"/>
                    <a:pt x="6449" y="1626"/>
                    <a:pt x="7013" y="1227"/>
                  </a:cubicBezTo>
                  <a:cubicBezTo>
                    <a:pt x="7454" y="894"/>
                    <a:pt x="7823" y="477"/>
                    <a:pt x="80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6"/>
            <p:cNvSpPr/>
            <p:nvPr/>
          </p:nvSpPr>
          <p:spPr>
            <a:xfrm>
              <a:off x="6915981" y="4304482"/>
              <a:ext cx="164887" cy="203234"/>
            </a:xfrm>
            <a:custGeom>
              <a:avLst/>
              <a:gdLst/>
              <a:ahLst/>
              <a:cxnLst/>
              <a:rect l="l" t="t" r="r" b="b"/>
              <a:pathLst>
                <a:path w="5061" h="6238" extrusionOk="0">
                  <a:moveTo>
                    <a:pt x="1787" y="1"/>
                  </a:moveTo>
                  <a:cubicBezTo>
                    <a:pt x="1033" y="1"/>
                    <a:pt x="417" y="194"/>
                    <a:pt x="417" y="194"/>
                  </a:cubicBezTo>
                  <a:cubicBezTo>
                    <a:pt x="1191" y="1028"/>
                    <a:pt x="1477" y="2207"/>
                    <a:pt x="1144" y="3302"/>
                  </a:cubicBezTo>
                  <a:cubicBezTo>
                    <a:pt x="644" y="5159"/>
                    <a:pt x="1" y="5540"/>
                    <a:pt x="1" y="5540"/>
                  </a:cubicBezTo>
                  <a:cubicBezTo>
                    <a:pt x="1" y="5540"/>
                    <a:pt x="167" y="6183"/>
                    <a:pt x="1275" y="6219"/>
                  </a:cubicBezTo>
                  <a:cubicBezTo>
                    <a:pt x="1513" y="6229"/>
                    <a:pt x="1731" y="6238"/>
                    <a:pt x="1930" y="6238"/>
                  </a:cubicBezTo>
                  <a:cubicBezTo>
                    <a:pt x="2667" y="6238"/>
                    <a:pt x="3152" y="6121"/>
                    <a:pt x="3489" y="5540"/>
                  </a:cubicBezTo>
                  <a:cubicBezTo>
                    <a:pt x="3918" y="4802"/>
                    <a:pt x="5061" y="2254"/>
                    <a:pt x="3906" y="861"/>
                  </a:cubicBezTo>
                  <a:cubicBezTo>
                    <a:pt x="3348" y="176"/>
                    <a:pt x="2505" y="1"/>
                    <a:pt x="17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6"/>
            <p:cNvSpPr/>
            <p:nvPr/>
          </p:nvSpPr>
          <p:spPr>
            <a:xfrm>
              <a:off x="7303944" y="3818551"/>
              <a:ext cx="426277" cy="870700"/>
            </a:xfrm>
            <a:custGeom>
              <a:avLst/>
              <a:gdLst/>
              <a:ahLst/>
              <a:cxnLst/>
              <a:rect l="l" t="t" r="r" b="b"/>
              <a:pathLst>
                <a:path w="13084" h="26725" extrusionOk="0">
                  <a:moveTo>
                    <a:pt x="7464" y="0"/>
                  </a:moveTo>
                  <a:lnTo>
                    <a:pt x="6607" y="3501"/>
                  </a:lnTo>
                  <a:lnTo>
                    <a:pt x="4142" y="17645"/>
                  </a:lnTo>
                  <a:cubicBezTo>
                    <a:pt x="4142" y="17645"/>
                    <a:pt x="1761" y="18741"/>
                    <a:pt x="1035" y="20598"/>
                  </a:cubicBezTo>
                  <a:cubicBezTo>
                    <a:pt x="414" y="22179"/>
                    <a:pt x="1" y="23576"/>
                    <a:pt x="452" y="23576"/>
                  </a:cubicBezTo>
                  <a:cubicBezTo>
                    <a:pt x="459" y="23576"/>
                    <a:pt x="467" y="23575"/>
                    <a:pt x="475" y="23575"/>
                  </a:cubicBezTo>
                  <a:cubicBezTo>
                    <a:pt x="519" y="23571"/>
                    <a:pt x="561" y="23570"/>
                    <a:pt x="602" y="23570"/>
                  </a:cubicBezTo>
                  <a:cubicBezTo>
                    <a:pt x="659" y="23570"/>
                    <a:pt x="714" y="23572"/>
                    <a:pt x="767" y="23572"/>
                  </a:cubicBezTo>
                  <a:cubicBezTo>
                    <a:pt x="1083" y="23572"/>
                    <a:pt x="1341" y="23504"/>
                    <a:pt x="1785" y="22551"/>
                  </a:cubicBezTo>
                  <a:cubicBezTo>
                    <a:pt x="2145" y="21760"/>
                    <a:pt x="2595" y="21494"/>
                    <a:pt x="3109" y="21494"/>
                  </a:cubicBezTo>
                  <a:cubicBezTo>
                    <a:pt x="3392" y="21494"/>
                    <a:pt x="3694" y="21575"/>
                    <a:pt x="4011" y="21694"/>
                  </a:cubicBezTo>
                  <a:cubicBezTo>
                    <a:pt x="5261" y="22134"/>
                    <a:pt x="6083" y="23860"/>
                    <a:pt x="6083" y="23860"/>
                  </a:cubicBezTo>
                  <a:cubicBezTo>
                    <a:pt x="6023" y="24551"/>
                    <a:pt x="6035" y="25242"/>
                    <a:pt x="6142" y="25932"/>
                  </a:cubicBezTo>
                  <a:cubicBezTo>
                    <a:pt x="6238" y="26517"/>
                    <a:pt x="6493" y="26725"/>
                    <a:pt x="6729" y="26725"/>
                  </a:cubicBezTo>
                  <a:cubicBezTo>
                    <a:pt x="6936" y="26725"/>
                    <a:pt x="7129" y="26566"/>
                    <a:pt x="7190" y="26361"/>
                  </a:cubicBezTo>
                  <a:cubicBezTo>
                    <a:pt x="7321" y="25932"/>
                    <a:pt x="7821" y="25599"/>
                    <a:pt x="8095" y="25170"/>
                  </a:cubicBezTo>
                  <a:cubicBezTo>
                    <a:pt x="8333" y="24813"/>
                    <a:pt x="8524" y="24420"/>
                    <a:pt x="8690" y="24015"/>
                  </a:cubicBezTo>
                  <a:cubicBezTo>
                    <a:pt x="8798" y="23777"/>
                    <a:pt x="9250" y="23741"/>
                    <a:pt x="9262" y="23325"/>
                  </a:cubicBezTo>
                  <a:cubicBezTo>
                    <a:pt x="9262" y="22979"/>
                    <a:pt x="9333" y="22646"/>
                    <a:pt x="9500" y="22336"/>
                  </a:cubicBezTo>
                  <a:cubicBezTo>
                    <a:pt x="9667" y="21991"/>
                    <a:pt x="8940" y="19789"/>
                    <a:pt x="8524" y="18943"/>
                  </a:cubicBezTo>
                  <a:cubicBezTo>
                    <a:pt x="8524" y="18776"/>
                    <a:pt x="8381" y="18491"/>
                    <a:pt x="8524" y="17800"/>
                  </a:cubicBezTo>
                  <a:cubicBezTo>
                    <a:pt x="8655" y="17098"/>
                    <a:pt x="12298" y="4299"/>
                    <a:pt x="12298" y="4299"/>
                  </a:cubicBezTo>
                  <a:lnTo>
                    <a:pt x="13084" y="870"/>
                  </a:lnTo>
                  <a:lnTo>
                    <a:pt x="7464" y="0"/>
                  </a:ln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6"/>
            <p:cNvSpPr/>
            <p:nvPr/>
          </p:nvSpPr>
          <p:spPr>
            <a:xfrm>
              <a:off x="7509882" y="3818942"/>
              <a:ext cx="220729" cy="204439"/>
            </a:xfrm>
            <a:custGeom>
              <a:avLst/>
              <a:gdLst/>
              <a:ahLst/>
              <a:cxnLst/>
              <a:rect l="l" t="t" r="r" b="b"/>
              <a:pathLst>
                <a:path w="6775" h="6275" extrusionOk="0">
                  <a:moveTo>
                    <a:pt x="1155" y="0"/>
                  </a:moveTo>
                  <a:lnTo>
                    <a:pt x="286" y="3489"/>
                  </a:lnTo>
                  <a:lnTo>
                    <a:pt x="0" y="5132"/>
                  </a:lnTo>
                  <a:cubicBezTo>
                    <a:pt x="848" y="5373"/>
                    <a:pt x="2431" y="5788"/>
                    <a:pt x="2851" y="5788"/>
                  </a:cubicBezTo>
                  <a:cubicBezTo>
                    <a:pt x="2908" y="5788"/>
                    <a:pt x="2944" y="5780"/>
                    <a:pt x="2953" y="5763"/>
                  </a:cubicBezTo>
                  <a:cubicBezTo>
                    <a:pt x="3060" y="5572"/>
                    <a:pt x="3524" y="4965"/>
                    <a:pt x="3524" y="4965"/>
                  </a:cubicBezTo>
                  <a:lnTo>
                    <a:pt x="3524" y="4965"/>
                  </a:lnTo>
                  <a:cubicBezTo>
                    <a:pt x="3524" y="4965"/>
                    <a:pt x="3490" y="6049"/>
                    <a:pt x="3523" y="6049"/>
                  </a:cubicBezTo>
                  <a:cubicBezTo>
                    <a:pt x="3523" y="6049"/>
                    <a:pt x="3524" y="6049"/>
                    <a:pt x="3524" y="6049"/>
                  </a:cubicBezTo>
                  <a:cubicBezTo>
                    <a:pt x="3531" y="6042"/>
                    <a:pt x="3554" y="6039"/>
                    <a:pt x="3592" y="6039"/>
                  </a:cubicBezTo>
                  <a:cubicBezTo>
                    <a:pt x="3833" y="6039"/>
                    <a:pt x="4667" y="6162"/>
                    <a:pt x="5429" y="6275"/>
                  </a:cubicBezTo>
                  <a:lnTo>
                    <a:pt x="5989" y="4298"/>
                  </a:lnTo>
                  <a:lnTo>
                    <a:pt x="6775" y="869"/>
                  </a:lnTo>
                  <a:lnTo>
                    <a:pt x="1155" y="0"/>
                  </a:ln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6"/>
            <p:cNvSpPr/>
            <p:nvPr/>
          </p:nvSpPr>
          <p:spPr>
            <a:xfrm>
              <a:off x="7504962" y="4519445"/>
              <a:ext cx="54213" cy="155081"/>
            </a:xfrm>
            <a:custGeom>
              <a:avLst/>
              <a:gdLst/>
              <a:ahLst/>
              <a:cxnLst/>
              <a:rect l="l" t="t" r="r" b="b"/>
              <a:pathLst>
                <a:path w="1664" h="4760" extrusionOk="0">
                  <a:moveTo>
                    <a:pt x="56" y="0"/>
                  </a:moveTo>
                  <a:cubicBezTo>
                    <a:pt x="25" y="0"/>
                    <a:pt x="0" y="41"/>
                    <a:pt x="32" y="73"/>
                  </a:cubicBezTo>
                  <a:cubicBezTo>
                    <a:pt x="151" y="169"/>
                    <a:pt x="282" y="252"/>
                    <a:pt x="401" y="347"/>
                  </a:cubicBezTo>
                  <a:cubicBezTo>
                    <a:pt x="532" y="442"/>
                    <a:pt x="651" y="538"/>
                    <a:pt x="770" y="657"/>
                  </a:cubicBezTo>
                  <a:cubicBezTo>
                    <a:pt x="996" y="859"/>
                    <a:pt x="1187" y="1109"/>
                    <a:pt x="1318" y="1383"/>
                  </a:cubicBezTo>
                  <a:cubicBezTo>
                    <a:pt x="1651" y="2026"/>
                    <a:pt x="1556" y="2776"/>
                    <a:pt x="1413" y="3455"/>
                  </a:cubicBezTo>
                  <a:cubicBezTo>
                    <a:pt x="1318" y="3871"/>
                    <a:pt x="1199" y="4288"/>
                    <a:pt x="1080" y="4693"/>
                  </a:cubicBezTo>
                  <a:cubicBezTo>
                    <a:pt x="1066" y="4734"/>
                    <a:pt x="1100" y="4760"/>
                    <a:pt x="1136" y="4760"/>
                  </a:cubicBezTo>
                  <a:cubicBezTo>
                    <a:pt x="1162" y="4760"/>
                    <a:pt x="1189" y="4747"/>
                    <a:pt x="1199" y="4717"/>
                  </a:cubicBezTo>
                  <a:cubicBezTo>
                    <a:pt x="1413" y="3979"/>
                    <a:pt x="1651" y="3205"/>
                    <a:pt x="1651" y="2431"/>
                  </a:cubicBezTo>
                  <a:cubicBezTo>
                    <a:pt x="1663" y="2086"/>
                    <a:pt x="1592" y="1740"/>
                    <a:pt x="1461" y="1419"/>
                  </a:cubicBezTo>
                  <a:cubicBezTo>
                    <a:pt x="1330" y="1133"/>
                    <a:pt x="1139" y="871"/>
                    <a:pt x="913" y="645"/>
                  </a:cubicBezTo>
                  <a:cubicBezTo>
                    <a:pt x="782" y="526"/>
                    <a:pt x="651" y="407"/>
                    <a:pt x="508" y="300"/>
                  </a:cubicBezTo>
                  <a:cubicBezTo>
                    <a:pt x="377" y="192"/>
                    <a:pt x="222" y="85"/>
                    <a:pt x="68" y="2"/>
                  </a:cubicBezTo>
                  <a:cubicBezTo>
                    <a:pt x="64" y="1"/>
                    <a:pt x="60" y="0"/>
                    <a:pt x="56" y="0"/>
                  </a:cubicBezTo>
                  <a:close/>
                </a:path>
              </a:pathLst>
            </a:custGeom>
            <a:solidFill>
              <a:srgbClr val="C27C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6"/>
            <p:cNvSpPr/>
            <p:nvPr/>
          </p:nvSpPr>
          <p:spPr>
            <a:xfrm>
              <a:off x="7565463" y="4533128"/>
              <a:ext cx="22806" cy="74608"/>
            </a:xfrm>
            <a:custGeom>
              <a:avLst/>
              <a:gdLst/>
              <a:ahLst/>
              <a:cxnLst/>
              <a:rect l="l" t="t" r="r" b="b"/>
              <a:pathLst>
                <a:path w="700" h="2290" extrusionOk="0">
                  <a:moveTo>
                    <a:pt x="39" y="1"/>
                  </a:moveTo>
                  <a:cubicBezTo>
                    <a:pt x="21" y="1"/>
                    <a:pt x="0" y="18"/>
                    <a:pt x="9" y="34"/>
                  </a:cubicBezTo>
                  <a:cubicBezTo>
                    <a:pt x="44" y="130"/>
                    <a:pt x="80" y="213"/>
                    <a:pt x="128" y="296"/>
                  </a:cubicBezTo>
                  <a:cubicBezTo>
                    <a:pt x="175" y="380"/>
                    <a:pt x="223" y="475"/>
                    <a:pt x="259" y="570"/>
                  </a:cubicBezTo>
                  <a:cubicBezTo>
                    <a:pt x="342" y="749"/>
                    <a:pt x="401" y="927"/>
                    <a:pt x="449" y="1118"/>
                  </a:cubicBezTo>
                  <a:cubicBezTo>
                    <a:pt x="497" y="1296"/>
                    <a:pt x="532" y="1475"/>
                    <a:pt x="556" y="1654"/>
                  </a:cubicBezTo>
                  <a:cubicBezTo>
                    <a:pt x="580" y="1856"/>
                    <a:pt x="580" y="2047"/>
                    <a:pt x="580" y="2249"/>
                  </a:cubicBezTo>
                  <a:cubicBezTo>
                    <a:pt x="580" y="2277"/>
                    <a:pt x="604" y="2289"/>
                    <a:pt x="629" y="2289"/>
                  </a:cubicBezTo>
                  <a:cubicBezTo>
                    <a:pt x="657" y="2289"/>
                    <a:pt x="687" y="2274"/>
                    <a:pt x="687" y="2249"/>
                  </a:cubicBezTo>
                  <a:cubicBezTo>
                    <a:pt x="699" y="2047"/>
                    <a:pt x="699" y="1844"/>
                    <a:pt x="663" y="1642"/>
                  </a:cubicBezTo>
                  <a:cubicBezTo>
                    <a:pt x="640" y="1439"/>
                    <a:pt x="592" y="1237"/>
                    <a:pt x="544" y="1046"/>
                  </a:cubicBezTo>
                  <a:cubicBezTo>
                    <a:pt x="485" y="856"/>
                    <a:pt x="413" y="677"/>
                    <a:pt x="342" y="499"/>
                  </a:cubicBezTo>
                  <a:cubicBezTo>
                    <a:pt x="294" y="403"/>
                    <a:pt x="259" y="320"/>
                    <a:pt x="211" y="225"/>
                  </a:cubicBezTo>
                  <a:cubicBezTo>
                    <a:pt x="175" y="153"/>
                    <a:pt x="116" y="70"/>
                    <a:pt x="56" y="11"/>
                  </a:cubicBezTo>
                  <a:cubicBezTo>
                    <a:pt x="53" y="4"/>
                    <a:pt x="46" y="1"/>
                    <a:pt x="39" y="1"/>
                  </a:cubicBezTo>
                  <a:close/>
                </a:path>
              </a:pathLst>
            </a:custGeom>
            <a:solidFill>
              <a:srgbClr val="C27C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6"/>
            <p:cNvSpPr/>
            <p:nvPr/>
          </p:nvSpPr>
          <p:spPr>
            <a:xfrm>
              <a:off x="7596545" y="4525374"/>
              <a:ext cx="10328" cy="43690"/>
            </a:xfrm>
            <a:custGeom>
              <a:avLst/>
              <a:gdLst/>
              <a:ahLst/>
              <a:cxnLst/>
              <a:rect l="l" t="t" r="r" b="b"/>
              <a:pathLst>
                <a:path w="317" h="1341" extrusionOk="0">
                  <a:moveTo>
                    <a:pt x="30" y="1"/>
                  </a:moveTo>
                  <a:cubicBezTo>
                    <a:pt x="13" y="1"/>
                    <a:pt x="0" y="13"/>
                    <a:pt x="7" y="34"/>
                  </a:cubicBezTo>
                  <a:cubicBezTo>
                    <a:pt x="31" y="141"/>
                    <a:pt x="67" y="249"/>
                    <a:pt x="102" y="356"/>
                  </a:cubicBezTo>
                  <a:cubicBezTo>
                    <a:pt x="126" y="463"/>
                    <a:pt x="150" y="558"/>
                    <a:pt x="162" y="653"/>
                  </a:cubicBezTo>
                  <a:cubicBezTo>
                    <a:pt x="209" y="868"/>
                    <a:pt x="221" y="1082"/>
                    <a:pt x="221" y="1296"/>
                  </a:cubicBezTo>
                  <a:cubicBezTo>
                    <a:pt x="221" y="1326"/>
                    <a:pt x="242" y="1341"/>
                    <a:pt x="263" y="1341"/>
                  </a:cubicBezTo>
                  <a:cubicBezTo>
                    <a:pt x="284" y="1341"/>
                    <a:pt x="305" y="1326"/>
                    <a:pt x="305" y="1296"/>
                  </a:cubicBezTo>
                  <a:cubicBezTo>
                    <a:pt x="317" y="1082"/>
                    <a:pt x="293" y="868"/>
                    <a:pt x="257" y="641"/>
                  </a:cubicBezTo>
                  <a:cubicBezTo>
                    <a:pt x="233" y="534"/>
                    <a:pt x="209" y="427"/>
                    <a:pt x="186" y="320"/>
                  </a:cubicBezTo>
                  <a:cubicBezTo>
                    <a:pt x="150" y="213"/>
                    <a:pt x="114" y="118"/>
                    <a:pt x="67" y="22"/>
                  </a:cubicBezTo>
                  <a:cubicBezTo>
                    <a:pt x="57" y="7"/>
                    <a:pt x="42" y="1"/>
                    <a:pt x="30" y="1"/>
                  </a:cubicBezTo>
                  <a:close/>
                </a:path>
              </a:pathLst>
            </a:custGeom>
            <a:solidFill>
              <a:srgbClr val="C27C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6"/>
            <p:cNvSpPr/>
            <p:nvPr/>
          </p:nvSpPr>
          <p:spPr>
            <a:xfrm>
              <a:off x="7475738" y="3000695"/>
              <a:ext cx="350300" cy="959742"/>
            </a:xfrm>
            <a:custGeom>
              <a:avLst/>
              <a:gdLst/>
              <a:ahLst/>
              <a:cxnLst/>
              <a:rect l="l" t="t" r="r" b="b"/>
              <a:pathLst>
                <a:path w="10752" h="29458" extrusionOk="0">
                  <a:moveTo>
                    <a:pt x="4650" y="0"/>
                  </a:moveTo>
                  <a:cubicBezTo>
                    <a:pt x="3941" y="0"/>
                    <a:pt x="3190" y="273"/>
                    <a:pt x="2477" y="1041"/>
                  </a:cubicBezTo>
                  <a:cubicBezTo>
                    <a:pt x="0" y="3696"/>
                    <a:pt x="1453" y="12316"/>
                    <a:pt x="1072" y="15864"/>
                  </a:cubicBezTo>
                  <a:cubicBezTo>
                    <a:pt x="703" y="19412"/>
                    <a:pt x="703" y="23377"/>
                    <a:pt x="703" y="23377"/>
                  </a:cubicBezTo>
                  <a:lnTo>
                    <a:pt x="1405" y="24020"/>
                  </a:lnTo>
                  <a:lnTo>
                    <a:pt x="703" y="28366"/>
                  </a:lnTo>
                  <a:cubicBezTo>
                    <a:pt x="703" y="28366"/>
                    <a:pt x="2427" y="29130"/>
                    <a:pt x="4177" y="29130"/>
                  </a:cubicBezTo>
                  <a:cubicBezTo>
                    <a:pt x="4357" y="29130"/>
                    <a:pt x="4537" y="29122"/>
                    <a:pt x="4715" y="29104"/>
                  </a:cubicBezTo>
                  <a:lnTo>
                    <a:pt x="5358" y="27235"/>
                  </a:lnTo>
                  <a:lnTo>
                    <a:pt x="5358" y="29128"/>
                  </a:lnTo>
                  <a:cubicBezTo>
                    <a:pt x="5358" y="29128"/>
                    <a:pt x="7034" y="29458"/>
                    <a:pt x="7605" y="29458"/>
                  </a:cubicBezTo>
                  <a:cubicBezTo>
                    <a:pt x="7702" y="29458"/>
                    <a:pt x="7768" y="29448"/>
                    <a:pt x="7787" y="29425"/>
                  </a:cubicBezTo>
                  <a:cubicBezTo>
                    <a:pt x="7930" y="29282"/>
                    <a:pt x="7787" y="26627"/>
                    <a:pt x="7787" y="26627"/>
                  </a:cubicBezTo>
                  <a:cubicBezTo>
                    <a:pt x="7787" y="26627"/>
                    <a:pt x="8954" y="25603"/>
                    <a:pt x="9097" y="24341"/>
                  </a:cubicBezTo>
                  <a:cubicBezTo>
                    <a:pt x="9240" y="23091"/>
                    <a:pt x="9513" y="18055"/>
                    <a:pt x="9882" y="13709"/>
                  </a:cubicBezTo>
                  <a:cubicBezTo>
                    <a:pt x="10263" y="9375"/>
                    <a:pt x="10752" y="4160"/>
                    <a:pt x="7870" y="1648"/>
                  </a:cubicBezTo>
                  <a:cubicBezTo>
                    <a:pt x="7870" y="1648"/>
                    <a:pt x="6391" y="0"/>
                    <a:pt x="46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6"/>
            <p:cNvSpPr/>
            <p:nvPr/>
          </p:nvSpPr>
          <p:spPr>
            <a:xfrm>
              <a:off x="7721652" y="3805356"/>
              <a:ext cx="4301" cy="3910"/>
            </a:xfrm>
            <a:custGeom>
              <a:avLst/>
              <a:gdLst/>
              <a:ahLst/>
              <a:cxnLst/>
              <a:rect l="l" t="t" r="r" b="b"/>
              <a:pathLst>
                <a:path w="132" h="120" extrusionOk="0">
                  <a:moveTo>
                    <a:pt x="132" y="1"/>
                  </a:moveTo>
                  <a:lnTo>
                    <a:pt x="132" y="1"/>
                  </a:lnTo>
                  <a:cubicBezTo>
                    <a:pt x="131" y="2"/>
                    <a:pt x="83" y="49"/>
                    <a:pt x="1" y="120"/>
                  </a:cubicBezTo>
                  <a:cubicBezTo>
                    <a:pt x="48" y="84"/>
                    <a:pt x="96" y="36"/>
                    <a:pt x="132" y="1"/>
                  </a:cubicBezTo>
                  <a:close/>
                </a:path>
              </a:pathLst>
            </a:custGeom>
            <a:solidFill>
              <a:srgbClr val="BF8A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6"/>
            <p:cNvSpPr/>
            <p:nvPr/>
          </p:nvSpPr>
          <p:spPr>
            <a:xfrm>
              <a:off x="7475738" y="3007439"/>
              <a:ext cx="258359" cy="953258"/>
            </a:xfrm>
            <a:custGeom>
              <a:avLst/>
              <a:gdLst/>
              <a:ahLst/>
              <a:cxnLst/>
              <a:rect l="l" t="t" r="r" b="b"/>
              <a:pathLst>
                <a:path w="7930" h="29259" extrusionOk="0">
                  <a:moveTo>
                    <a:pt x="3632" y="0"/>
                  </a:moveTo>
                  <a:lnTo>
                    <a:pt x="3632" y="0"/>
                  </a:lnTo>
                  <a:cubicBezTo>
                    <a:pt x="3191" y="191"/>
                    <a:pt x="2786" y="477"/>
                    <a:pt x="2477" y="834"/>
                  </a:cubicBezTo>
                  <a:cubicBezTo>
                    <a:pt x="0" y="3489"/>
                    <a:pt x="1441" y="12121"/>
                    <a:pt x="1072" y="15669"/>
                  </a:cubicBezTo>
                  <a:cubicBezTo>
                    <a:pt x="703" y="19205"/>
                    <a:pt x="703" y="23170"/>
                    <a:pt x="703" y="23170"/>
                  </a:cubicBezTo>
                  <a:lnTo>
                    <a:pt x="1393" y="23825"/>
                  </a:lnTo>
                  <a:lnTo>
                    <a:pt x="703" y="28159"/>
                  </a:lnTo>
                  <a:cubicBezTo>
                    <a:pt x="703" y="28159"/>
                    <a:pt x="2447" y="28932"/>
                    <a:pt x="4199" y="28932"/>
                  </a:cubicBezTo>
                  <a:cubicBezTo>
                    <a:pt x="4368" y="28932"/>
                    <a:pt x="4536" y="28924"/>
                    <a:pt x="4703" y="28909"/>
                  </a:cubicBezTo>
                  <a:lnTo>
                    <a:pt x="5346" y="27040"/>
                  </a:lnTo>
                  <a:lnTo>
                    <a:pt x="5346" y="28933"/>
                  </a:lnTo>
                  <a:cubicBezTo>
                    <a:pt x="5346" y="28933"/>
                    <a:pt x="7048" y="29259"/>
                    <a:pt x="7613" y="29259"/>
                  </a:cubicBezTo>
                  <a:cubicBezTo>
                    <a:pt x="7705" y="29259"/>
                    <a:pt x="7767" y="29250"/>
                    <a:pt x="7787" y="29230"/>
                  </a:cubicBezTo>
                  <a:cubicBezTo>
                    <a:pt x="7930" y="29075"/>
                    <a:pt x="7787" y="26432"/>
                    <a:pt x="7787" y="26432"/>
                  </a:cubicBezTo>
                  <a:cubicBezTo>
                    <a:pt x="7466" y="26266"/>
                    <a:pt x="7168" y="26051"/>
                    <a:pt x="6906" y="25801"/>
                  </a:cubicBezTo>
                  <a:cubicBezTo>
                    <a:pt x="6644" y="25527"/>
                    <a:pt x="7275" y="24873"/>
                    <a:pt x="7549" y="24611"/>
                  </a:cubicBezTo>
                  <a:lnTo>
                    <a:pt x="7549" y="24611"/>
                  </a:lnTo>
                  <a:cubicBezTo>
                    <a:pt x="7201" y="24879"/>
                    <a:pt x="6618" y="24912"/>
                    <a:pt x="6348" y="24912"/>
                  </a:cubicBezTo>
                  <a:cubicBezTo>
                    <a:pt x="6259" y="24912"/>
                    <a:pt x="6203" y="24908"/>
                    <a:pt x="6203" y="24908"/>
                  </a:cubicBezTo>
                  <a:cubicBezTo>
                    <a:pt x="6203" y="24908"/>
                    <a:pt x="6061" y="24777"/>
                    <a:pt x="6549" y="24432"/>
                  </a:cubicBezTo>
                  <a:cubicBezTo>
                    <a:pt x="7037" y="24087"/>
                    <a:pt x="7073" y="22980"/>
                    <a:pt x="7073" y="22979"/>
                  </a:cubicBezTo>
                  <a:lnTo>
                    <a:pt x="7073" y="22979"/>
                  </a:lnTo>
                  <a:cubicBezTo>
                    <a:pt x="7073" y="22980"/>
                    <a:pt x="7001" y="23051"/>
                    <a:pt x="5132" y="24015"/>
                  </a:cubicBezTo>
                  <a:cubicBezTo>
                    <a:pt x="4528" y="24329"/>
                    <a:pt x="3973" y="24435"/>
                    <a:pt x="3499" y="24435"/>
                  </a:cubicBezTo>
                  <a:cubicBezTo>
                    <a:pt x="2516" y="24435"/>
                    <a:pt x="1881" y="23980"/>
                    <a:pt x="1881" y="23980"/>
                  </a:cubicBezTo>
                  <a:cubicBezTo>
                    <a:pt x="1048" y="23682"/>
                    <a:pt x="1893" y="19550"/>
                    <a:pt x="1953" y="18122"/>
                  </a:cubicBezTo>
                  <a:cubicBezTo>
                    <a:pt x="2024" y="16693"/>
                    <a:pt x="1751" y="12073"/>
                    <a:pt x="1953" y="7108"/>
                  </a:cubicBezTo>
                  <a:cubicBezTo>
                    <a:pt x="2167" y="2144"/>
                    <a:pt x="3251" y="512"/>
                    <a:pt x="3251" y="512"/>
                  </a:cubicBezTo>
                  <a:lnTo>
                    <a:pt x="36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6"/>
            <p:cNvSpPr/>
            <p:nvPr/>
          </p:nvSpPr>
          <p:spPr>
            <a:xfrm>
              <a:off x="7518385" y="3731791"/>
              <a:ext cx="212747" cy="73826"/>
            </a:xfrm>
            <a:custGeom>
              <a:avLst/>
              <a:gdLst/>
              <a:ahLst/>
              <a:cxnLst/>
              <a:rect l="l" t="t" r="r" b="b"/>
              <a:pathLst>
                <a:path w="6530" h="2266" extrusionOk="0">
                  <a:moveTo>
                    <a:pt x="6467" y="1"/>
                  </a:moveTo>
                  <a:cubicBezTo>
                    <a:pt x="6459" y="1"/>
                    <a:pt x="6450" y="3"/>
                    <a:pt x="6442" y="8"/>
                  </a:cubicBezTo>
                  <a:cubicBezTo>
                    <a:pt x="6228" y="163"/>
                    <a:pt x="6037" y="342"/>
                    <a:pt x="5847" y="496"/>
                  </a:cubicBezTo>
                  <a:cubicBezTo>
                    <a:pt x="5645" y="663"/>
                    <a:pt x="5466" y="806"/>
                    <a:pt x="5264" y="949"/>
                  </a:cubicBezTo>
                  <a:cubicBezTo>
                    <a:pt x="4871" y="1235"/>
                    <a:pt x="4454" y="1485"/>
                    <a:pt x="4013" y="1687"/>
                  </a:cubicBezTo>
                  <a:cubicBezTo>
                    <a:pt x="3434" y="1968"/>
                    <a:pt x="2801" y="2115"/>
                    <a:pt x="2164" y="2115"/>
                  </a:cubicBezTo>
                  <a:cubicBezTo>
                    <a:pt x="1911" y="2115"/>
                    <a:pt x="1657" y="2092"/>
                    <a:pt x="1406" y="2044"/>
                  </a:cubicBezTo>
                  <a:cubicBezTo>
                    <a:pt x="930" y="1949"/>
                    <a:pt x="489" y="1747"/>
                    <a:pt x="108" y="1449"/>
                  </a:cubicBezTo>
                  <a:cubicBezTo>
                    <a:pt x="97" y="1442"/>
                    <a:pt x="86" y="1439"/>
                    <a:pt x="75" y="1439"/>
                  </a:cubicBezTo>
                  <a:cubicBezTo>
                    <a:pt x="30" y="1439"/>
                    <a:pt x="0" y="1494"/>
                    <a:pt x="49" y="1532"/>
                  </a:cubicBezTo>
                  <a:cubicBezTo>
                    <a:pt x="625" y="2058"/>
                    <a:pt x="1415" y="2266"/>
                    <a:pt x="2187" y="2266"/>
                  </a:cubicBezTo>
                  <a:cubicBezTo>
                    <a:pt x="2324" y="2266"/>
                    <a:pt x="2461" y="2259"/>
                    <a:pt x="2597" y="2247"/>
                  </a:cubicBezTo>
                  <a:cubicBezTo>
                    <a:pt x="3561" y="2151"/>
                    <a:pt x="4466" y="1723"/>
                    <a:pt x="5252" y="1163"/>
                  </a:cubicBezTo>
                  <a:cubicBezTo>
                    <a:pt x="5466" y="997"/>
                    <a:pt x="5680" y="830"/>
                    <a:pt x="5895" y="651"/>
                  </a:cubicBezTo>
                  <a:cubicBezTo>
                    <a:pt x="6109" y="473"/>
                    <a:pt x="6311" y="282"/>
                    <a:pt x="6502" y="80"/>
                  </a:cubicBezTo>
                  <a:cubicBezTo>
                    <a:pt x="6530" y="33"/>
                    <a:pt x="6499" y="1"/>
                    <a:pt x="64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a:off x="7630851" y="3798286"/>
              <a:ext cx="101617" cy="20493"/>
            </a:xfrm>
            <a:custGeom>
              <a:avLst/>
              <a:gdLst/>
              <a:ahLst/>
              <a:cxnLst/>
              <a:rect l="l" t="t" r="r" b="b"/>
              <a:pathLst>
                <a:path w="3119" h="629" extrusionOk="0">
                  <a:moveTo>
                    <a:pt x="3052" y="1"/>
                  </a:moveTo>
                  <a:cubicBezTo>
                    <a:pt x="3047" y="1"/>
                    <a:pt x="3043" y="2"/>
                    <a:pt x="3038" y="3"/>
                  </a:cubicBezTo>
                  <a:cubicBezTo>
                    <a:pt x="2943" y="51"/>
                    <a:pt x="2835" y="110"/>
                    <a:pt x="2740" y="170"/>
                  </a:cubicBezTo>
                  <a:cubicBezTo>
                    <a:pt x="2621" y="229"/>
                    <a:pt x="2502" y="277"/>
                    <a:pt x="2371" y="325"/>
                  </a:cubicBezTo>
                  <a:cubicBezTo>
                    <a:pt x="2057" y="441"/>
                    <a:pt x="1727" y="500"/>
                    <a:pt x="1398" y="500"/>
                  </a:cubicBezTo>
                  <a:cubicBezTo>
                    <a:pt x="955" y="500"/>
                    <a:pt x="512" y="394"/>
                    <a:pt x="109" y="182"/>
                  </a:cubicBezTo>
                  <a:cubicBezTo>
                    <a:pt x="99" y="176"/>
                    <a:pt x="89" y="173"/>
                    <a:pt x="79" y="173"/>
                  </a:cubicBezTo>
                  <a:cubicBezTo>
                    <a:pt x="33" y="173"/>
                    <a:pt x="0" y="236"/>
                    <a:pt x="49" y="265"/>
                  </a:cubicBezTo>
                  <a:cubicBezTo>
                    <a:pt x="471" y="507"/>
                    <a:pt x="948" y="629"/>
                    <a:pt x="1432" y="629"/>
                  </a:cubicBezTo>
                  <a:cubicBezTo>
                    <a:pt x="1495" y="629"/>
                    <a:pt x="1558" y="627"/>
                    <a:pt x="1621" y="622"/>
                  </a:cubicBezTo>
                  <a:cubicBezTo>
                    <a:pt x="1895" y="610"/>
                    <a:pt x="2157" y="551"/>
                    <a:pt x="2419" y="468"/>
                  </a:cubicBezTo>
                  <a:cubicBezTo>
                    <a:pt x="2538" y="420"/>
                    <a:pt x="2645" y="372"/>
                    <a:pt x="2752" y="313"/>
                  </a:cubicBezTo>
                  <a:cubicBezTo>
                    <a:pt x="2883" y="253"/>
                    <a:pt x="3002" y="170"/>
                    <a:pt x="3097" y="75"/>
                  </a:cubicBezTo>
                  <a:cubicBezTo>
                    <a:pt x="3118" y="33"/>
                    <a:pt x="3085" y="1"/>
                    <a:pt x="30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a:off x="7581232" y="3882929"/>
              <a:ext cx="25640" cy="16746"/>
            </a:xfrm>
            <a:custGeom>
              <a:avLst/>
              <a:gdLst/>
              <a:ahLst/>
              <a:cxnLst/>
              <a:rect l="l" t="t" r="r" b="b"/>
              <a:pathLst>
                <a:path w="787" h="514" extrusionOk="0">
                  <a:moveTo>
                    <a:pt x="401" y="38"/>
                  </a:moveTo>
                  <a:cubicBezTo>
                    <a:pt x="407" y="48"/>
                    <a:pt x="420" y="56"/>
                    <a:pt x="441" y="60"/>
                  </a:cubicBezTo>
                  <a:cubicBezTo>
                    <a:pt x="668" y="84"/>
                    <a:pt x="763" y="322"/>
                    <a:pt x="572" y="406"/>
                  </a:cubicBezTo>
                  <a:cubicBezTo>
                    <a:pt x="521" y="431"/>
                    <a:pt x="467" y="443"/>
                    <a:pt x="411" y="443"/>
                  </a:cubicBezTo>
                  <a:cubicBezTo>
                    <a:pt x="362" y="443"/>
                    <a:pt x="312" y="434"/>
                    <a:pt x="263" y="418"/>
                  </a:cubicBezTo>
                  <a:cubicBezTo>
                    <a:pt x="179" y="406"/>
                    <a:pt x="120" y="334"/>
                    <a:pt x="132" y="251"/>
                  </a:cubicBezTo>
                  <a:cubicBezTo>
                    <a:pt x="144" y="203"/>
                    <a:pt x="167" y="156"/>
                    <a:pt x="203" y="132"/>
                  </a:cubicBezTo>
                  <a:cubicBezTo>
                    <a:pt x="227" y="108"/>
                    <a:pt x="251" y="96"/>
                    <a:pt x="275" y="84"/>
                  </a:cubicBezTo>
                  <a:cubicBezTo>
                    <a:pt x="287" y="84"/>
                    <a:pt x="310" y="72"/>
                    <a:pt x="334" y="72"/>
                  </a:cubicBezTo>
                  <a:cubicBezTo>
                    <a:pt x="346" y="72"/>
                    <a:pt x="370" y="60"/>
                    <a:pt x="394" y="48"/>
                  </a:cubicBezTo>
                  <a:cubicBezTo>
                    <a:pt x="397" y="48"/>
                    <a:pt x="400" y="44"/>
                    <a:pt x="401" y="38"/>
                  </a:cubicBezTo>
                  <a:close/>
                  <a:moveTo>
                    <a:pt x="370" y="1"/>
                  </a:moveTo>
                  <a:cubicBezTo>
                    <a:pt x="322" y="1"/>
                    <a:pt x="287" y="1"/>
                    <a:pt x="239" y="25"/>
                  </a:cubicBezTo>
                  <a:cubicBezTo>
                    <a:pt x="203" y="25"/>
                    <a:pt x="179" y="48"/>
                    <a:pt x="156" y="60"/>
                  </a:cubicBezTo>
                  <a:cubicBezTo>
                    <a:pt x="108" y="96"/>
                    <a:pt x="60" y="144"/>
                    <a:pt x="37" y="203"/>
                  </a:cubicBezTo>
                  <a:cubicBezTo>
                    <a:pt x="1" y="310"/>
                    <a:pt x="60" y="429"/>
                    <a:pt x="179" y="465"/>
                  </a:cubicBezTo>
                  <a:cubicBezTo>
                    <a:pt x="246" y="499"/>
                    <a:pt x="325" y="513"/>
                    <a:pt x="404" y="513"/>
                  </a:cubicBezTo>
                  <a:cubicBezTo>
                    <a:pt x="465" y="513"/>
                    <a:pt x="527" y="505"/>
                    <a:pt x="584" y="489"/>
                  </a:cubicBezTo>
                  <a:cubicBezTo>
                    <a:pt x="715" y="441"/>
                    <a:pt x="787" y="346"/>
                    <a:pt x="763" y="239"/>
                  </a:cubicBezTo>
                  <a:cubicBezTo>
                    <a:pt x="715" y="96"/>
                    <a:pt x="584" y="1"/>
                    <a:pt x="441" y="1"/>
                  </a:cubicBezTo>
                  <a:cubicBezTo>
                    <a:pt x="417" y="1"/>
                    <a:pt x="402" y="9"/>
                    <a:pt x="398" y="19"/>
                  </a:cubicBezTo>
                  <a:lnTo>
                    <a:pt x="398" y="19"/>
                  </a:lnTo>
                  <a:cubicBezTo>
                    <a:pt x="394" y="10"/>
                    <a:pt x="385" y="1"/>
                    <a:pt x="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xmlns="" id="{B8994AA1-E00C-6B43-BB1A-16BE93F55ADB}"/>
              </a:ext>
            </a:extLst>
          </p:cNvPr>
          <p:cNvPicPr>
            <a:picLocks noChangeAspect="1"/>
          </p:cNvPicPr>
          <p:nvPr/>
        </p:nvPicPr>
        <p:blipFill>
          <a:blip r:embed="rId3"/>
          <a:stretch>
            <a:fillRect/>
          </a:stretch>
        </p:blipFill>
        <p:spPr>
          <a:xfrm>
            <a:off x="0" y="0"/>
            <a:ext cx="1522403" cy="1112227"/>
          </a:xfrm>
          <a:prstGeom prst="rect">
            <a:avLst/>
          </a:prstGeom>
        </p:spPr>
      </p:pic>
      <p:pic>
        <p:nvPicPr>
          <p:cNvPr id="5" name="Picture 4">
            <a:extLst>
              <a:ext uri="{FF2B5EF4-FFF2-40B4-BE49-F238E27FC236}">
                <a16:creationId xmlns:a16="http://schemas.microsoft.com/office/drawing/2014/main" xmlns="" id="{C2BA3504-8A57-8743-AFFE-032530A8B6C4}"/>
              </a:ext>
            </a:extLst>
          </p:cNvPr>
          <p:cNvPicPr>
            <a:picLocks noChangeAspect="1"/>
          </p:cNvPicPr>
          <p:nvPr/>
        </p:nvPicPr>
        <p:blipFill>
          <a:blip r:embed="rId4"/>
          <a:stretch>
            <a:fillRect/>
          </a:stretch>
        </p:blipFill>
        <p:spPr>
          <a:xfrm>
            <a:off x="7621597" y="0"/>
            <a:ext cx="1522403" cy="1193800"/>
          </a:xfrm>
          <a:prstGeom prst="rect">
            <a:avLst/>
          </a:prstGeom>
        </p:spPr>
      </p:pic>
      <p:sp>
        <p:nvSpPr>
          <p:cNvPr id="371" name="Google Shape;132;p26">
            <a:extLst>
              <a:ext uri="{FF2B5EF4-FFF2-40B4-BE49-F238E27FC236}">
                <a16:creationId xmlns:a16="http://schemas.microsoft.com/office/drawing/2014/main" xmlns="" id="{594CFFC6-9669-8248-9E06-67D96D518C6D}"/>
              </a:ext>
            </a:extLst>
          </p:cNvPr>
          <p:cNvSpPr txBox="1">
            <a:spLocks/>
          </p:cNvSpPr>
          <p:nvPr/>
        </p:nvSpPr>
        <p:spPr>
          <a:xfrm>
            <a:off x="3203730" y="4387363"/>
            <a:ext cx="2736539" cy="75613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oboto"/>
              <a:buNone/>
              <a:defRPr sz="1400" b="0" i="0" u="none" strike="noStrike" cap="none">
                <a:solidFill>
                  <a:schemeClr val="dk1"/>
                </a:solidFill>
                <a:latin typeface="Roboto"/>
                <a:ea typeface="Roboto"/>
                <a:cs typeface="Roboto"/>
                <a:sym typeface="Roboto"/>
              </a:defRPr>
            </a:lvl1pPr>
            <a:lvl2pPr marL="914400" marR="0" lvl="1"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2pPr>
            <a:lvl3pPr marL="1371600" marR="0" lvl="2"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3pPr>
            <a:lvl4pPr marL="1828800" marR="0" lvl="3"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4pPr>
            <a:lvl5pPr marL="2286000" marR="0" lvl="4"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5pPr>
            <a:lvl6pPr marL="2743200" marR="0" lvl="5"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6pPr>
            <a:lvl7pPr marL="3200400" marR="0" lvl="6"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7pPr>
            <a:lvl8pPr marL="3657600" marR="0" lvl="7"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8pPr>
            <a:lvl9pPr marL="4114800" marR="0" lvl="8"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9pPr>
          </a:lstStyle>
          <a:p>
            <a:pPr marL="0" indent="0" algn="ctr"/>
            <a:r>
              <a:rPr lang="en-US" dirty="0"/>
              <a:t>Name : Nouri Founas </a:t>
            </a:r>
          </a:p>
          <a:p>
            <a:pPr marL="0" indent="0" algn="ctr"/>
            <a:r>
              <a:rPr lang="en-US" dirty="0"/>
              <a:t>Student ID : 2733</a:t>
            </a:r>
          </a:p>
          <a:p>
            <a:pPr marL="0" indent="0" algn="ctr"/>
            <a:r>
              <a:rPr lang="en-US" dirty="0"/>
              <a:t>E-mail : nouri_2733@limu.edu.ly</a:t>
            </a:r>
          </a:p>
        </p:txBody>
      </p:sp>
      <p:sp>
        <p:nvSpPr>
          <p:cNvPr id="372" name="Google Shape;132;p26">
            <a:extLst>
              <a:ext uri="{FF2B5EF4-FFF2-40B4-BE49-F238E27FC236}">
                <a16:creationId xmlns:a16="http://schemas.microsoft.com/office/drawing/2014/main" xmlns="" id="{F30EDE0A-5095-D341-9346-80969DEB1CB0}"/>
              </a:ext>
            </a:extLst>
          </p:cNvPr>
          <p:cNvSpPr txBox="1">
            <a:spLocks/>
          </p:cNvSpPr>
          <p:nvPr/>
        </p:nvSpPr>
        <p:spPr>
          <a:xfrm>
            <a:off x="0" y="4699092"/>
            <a:ext cx="2042214" cy="409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oboto"/>
              <a:buNone/>
              <a:defRPr sz="1400" b="0" i="0" u="none" strike="noStrike" cap="none">
                <a:solidFill>
                  <a:schemeClr val="dk1"/>
                </a:solidFill>
                <a:latin typeface="Roboto"/>
                <a:ea typeface="Roboto"/>
                <a:cs typeface="Roboto"/>
                <a:sym typeface="Roboto"/>
              </a:defRPr>
            </a:lvl1pPr>
            <a:lvl2pPr marL="914400" marR="0" lvl="1"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2pPr>
            <a:lvl3pPr marL="1371600" marR="0" lvl="2"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3pPr>
            <a:lvl4pPr marL="1828800" marR="0" lvl="3"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4pPr>
            <a:lvl5pPr marL="2286000" marR="0" lvl="4"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5pPr>
            <a:lvl6pPr marL="2743200" marR="0" lvl="5"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6pPr>
            <a:lvl7pPr marL="3200400" marR="0" lvl="6"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7pPr>
            <a:lvl8pPr marL="3657600" marR="0" lvl="7"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8pPr>
            <a:lvl9pPr marL="4114800" marR="0" lvl="8" indent="-304800" algn="ctr" rtl="0">
              <a:lnSpc>
                <a:spcPct val="100000"/>
              </a:lnSpc>
              <a:spcBef>
                <a:spcPts val="0"/>
              </a:spcBef>
              <a:spcAft>
                <a:spcPts val="0"/>
              </a:spcAft>
              <a:buClr>
                <a:schemeClr val="dk2"/>
              </a:buClr>
              <a:buSzPts val="1800"/>
              <a:buFont typeface="Roboto"/>
              <a:buNone/>
              <a:defRPr sz="1800" b="0" i="0" u="none" strike="noStrike" cap="none">
                <a:solidFill>
                  <a:schemeClr val="dk2"/>
                </a:solidFill>
                <a:latin typeface="Roboto"/>
                <a:ea typeface="Roboto"/>
                <a:cs typeface="Roboto"/>
                <a:sym typeface="Roboto"/>
              </a:defRPr>
            </a:lvl9pPr>
          </a:lstStyle>
          <a:p>
            <a:pPr marL="0" indent="0"/>
            <a:r>
              <a:rPr lang="en-US" sz="1800" dirty="0"/>
              <a:t>2021-December-1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4" name="Title 3">
            <a:extLst>
              <a:ext uri="{FF2B5EF4-FFF2-40B4-BE49-F238E27FC236}">
                <a16:creationId xmlns:a16="http://schemas.microsoft.com/office/drawing/2014/main" xmlns="" id="{647DD9B3-DD5F-5E40-8E9F-1375EA11D392}"/>
              </a:ext>
            </a:extLst>
          </p:cNvPr>
          <p:cNvSpPr>
            <a:spLocks noGrp="1"/>
          </p:cNvSpPr>
          <p:nvPr>
            <p:ph type="title"/>
          </p:nvPr>
        </p:nvSpPr>
        <p:spPr>
          <a:xfrm>
            <a:off x="453257" y="1182412"/>
            <a:ext cx="4469525" cy="2191407"/>
          </a:xfrm>
        </p:spPr>
        <p:txBody>
          <a:bodyPr/>
          <a:lstStyle/>
          <a:p>
            <a:pPr algn="just"/>
            <a:r>
              <a:rPr lang="en-US" sz="2000" dirty="0"/>
              <a:t>Direct democracy is a form of government in which citizens have direct input into decision-making. Although they are mostly employed in a representational democracy, electoral instruments such as referendums, recall elections, and citizens' initiatives are referred to as direct democracy tools.</a:t>
            </a:r>
            <a:endParaRPr lang="x-none" sz="2000" dirty="0"/>
          </a:p>
        </p:txBody>
      </p:sp>
      <p:sp>
        <p:nvSpPr>
          <p:cNvPr id="7" name="Google Shape;527;p27">
            <a:extLst>
              <a:ext uri="{FF2B5EF4-FFF2-40B4-BE49-F238E27FC236}">
                <a16:creationId xmlns:a16="http://schemas.microsoft.com/office/drawing/2014/main" xmlns="" id="{0E80E03A-3C6C-A442-B2B0-C5D4104178AA}"/>
              </a:ext>
            </a:extLst>
          </p:cNvPr>
          <p:cNvSpPr txBox="1"/>
          <p:nvPr/>
        </p:nvSpPr>
        <p:spPr>
          <a:xfrm>
            <a:off x="-1" y="64374"/>
            <a:ext cx="2688021"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400" b="1" dirty="0">
                <a:solidFill>
                  <a:schemeClr val="accent1"/>
                </a:solidFill>
                <a:latin typeface="Fira Sans Extra Condensed Medium"/>
                <a:ea typeface="Fira Sans Extra Condensed Medium"/>
                <a:cs typeface="Fira Sans Extra Condensed Medium"/>
                <a:sym typeface="Fira Sans Extra Condensed Medium"/>
              </a:rPr>
              <a:t>Direct Democracy.</a:t>
            </a:r>
            <a:endParaRPr sz="2400" b="1" dirty="0">
              <a:solidFill>
                <a:schemeClr val="accent1"/>
              </a:solidFill>
              <a:latin typeface="Fira Sans Extra Condensed Medium"/>
              <a:ea typeface="Fira Sans Extra Condensed Medium"/>
              <a:cs typeface="Fira Sans Extra Condensed Medium"/>
              <a:sym typeface="Fira Sans Extra Condensed Medium"/>
            </a:endParaRPr>
          </a:p>
        </p:txBody>
      </p:sp>
      <p:pic>
        <p:nvPicPr>
          <p:cNvPr id="6" name="Picture 5">
            <a:extLst>
              <a:ext uri="{FF2B5EF4-FFF2-40B4-BE49-F238E27FC236}">
                <a16:creationId xmlns:a16="http://schemas.microsoft.com/office/drawing/2014/main" xmlns="" id="{8325530C-0475-2749-AAD2-3E9D96B81F64}"/>
              </a:ext>
            </a:extLst>
          </p:cNvPr>
          <p:cNvPicPr>
            <a:picLocks noChangeAspect="1"/>
          </p:cNvPicPr>
          <p:nvPr/>
        </p:nvPicPr>
        <p:blipFill>
          <a:blip r:embed="rId3"/>
          <a:stretch>
            <a:fillRect/>
          </a:stretch>
        </p:blipFill>
        <p:spPr>
          <a:xfrm>
            <a:off x="5510048" y="0"/>
            <a:ext cx="3633952" cy="5143500"/>
          </a:xfrm>
          <a:prstGeom prst="rect">
            <a:avLst/>
          </a:prstGeom>
        </p:spPr>
      </p:pic>
      <p:sp>
        <p:nvSpPr>
          <p:cNvPr id="10" name="Google Shape;173;p23">
            <a:extLst>
              <a:ext uri="{FF2B5EF4-FFF2-40B4-BE49-F238E27FC236}">
                <a16:creationId xmlns:a16="http://schemas.microsoft.com/office/drawing/2014/main" xmlns="" id="{229FCD26-8F98-4146-9527-002D04D93CEE}"/>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solidFill>
                  <a:schemeClr val="bg1"/>
                </a:solidFill>
              </a:rPr>
              <a:pPr/>
              <a:t>10</a:t>
            </a:fld>
            <a:endParaRPr lang="en" dirty="0">
              <a:solidFill>
                <a:schemeClr val="bg1"/>
              </a:solidFill>
            </a:endParaRPr>
          </a:p>
        </p:txBody>
      </p:sp>
    </p:spTree>
    <p:extLst>
      <p:ext uri="{BB962C8B-B14F-4D97-AF65-F5344CB8AC3E}">
        <p14:creationId xmlns:p14="http://schemas.microsoft.com/office/powerpoint/2010/main" val="148716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2"/>
          <p:cNvSpPr txBox="1">
            <a:spLocks noGrp="1"/>
          </p:cNvSpPr>
          <p:nvPr>
            <p:ph type="title"/>
          </p:nvPr>
        </p:nvSpPr>
        <p:spPr>
          <a:xfrm>
            <a:off x="1027314" y="122161"/>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Democratic countries</a:t>
            </a:r>
            <a:endParaRPr sz="3200" dirty="0"/>
          </a:p>
        </p:txBody>
      </p:sp>
      <p:pic>
        <p:nvPicPr>
          <p:cNvPr id="6" name="Picture 5">
            <a:extLst>
              <a:ext uri="{FF2B5EF4-FFF2-40B4-BE49-F238E27FC236}">
                <a16:creationId xmlns:a16="http://schemas.microsoft.com/office/drawing/2014/main" xmlns="" id="{7D46FA20-51EC-5749-8A9B-004115F7B71F}"/>
              </a:ext>
            </a:extLst>
          </p:cNvPr>
          <p:cNvPicPr>
            <a:picLocks noChangeAspect="1"/>
          </p:cNvPicPr>
          <p:nvPr/>
        </p:nvPicPr>
        <p:blipFill>
          <a:blip r:embed="rId3"/>
          <a:stretch>
            <a:fillRect/>
          </a:stretch>
        </p:blipFill>
        <p:spPr>
          <a:xfrm>
            <a:off x="301084" y="828675"/>
            <a:ext cx="3963604" cy="2571750"/>
          </a:xfrm>
          <a:prstGeom prst="rect">
            <a:avLst/>
          </a:prstGeom>
        </p:spPr>
      </p:pic>
      <p:pic>
        <p:nvPicPr>
          <p:cNvPr id="8" name="Picture 7">
            <a:extLst>
              <a:ext uri="{FF2B5EF4-FFF2-40B4-BE49-F238E27FC236}">
                <a16:creationId xmlns:a16="http://schemas.microsoft.com/office/drawing/2014/main" xmlns="" id="{CF803703-F44C-FB49-9812-4989DCAC4726}"/>
              </a:ext>
            </a:extLst>
          </p:cNvPr>
          <p:cNvPicPr>
            <a:picLocks noChangeAspect="1"/>
          </p:cNvPicPr>
          <p:nvPr/>
        </p:nvPicPr>
        <p:blipFill>
          <a:blip r:embed="rId4"/>
          <a:stretch>
            <a:fillRect/>
          </a:stretch>
        </p:blipFill>
        <p:spPr>
          <a:xfrm>
            <a:off x="4572000" y="828675"/>
            <a:ext cx="4567778" cy="2177276"/>
          </a:xfrm>
          <a:prstGeom prst="rect">
            <a:avLst/>
          </a:prstGeom>
        </p:spPr>
      </p:pic>
      <p:pic>
        <p:nvPicPr>
          <p:cNvPr id="10" name="Picture 9">
            <a:extLst>
              <a:ext uri="{FF2B5EF4-FFF2-40B4-BE49-F238E27FC236}">
                <a16:creationId xmlns:a16="http://schemas.microsoft.com/office/drawing/2014/main" xmlns="" id="{ED786E43-96AA-AB42-B70A-F382FCBBC9E7}"/>
              </a:ext>
            </a:extLst>
          </p:cNvPr>
          <p:cNvPicPr>
            <a:picLocks noChangeAspect="1"/>
          </p:cNvPicPr>
          <p:nvPr/>
        </p:nvPicPr>
        <p:blipFill>
          <a:blip r:embed="rId5"/>
          <a:stretch>
            <a:fillRect/>
          </a:stretch>
        </p:blipFill>
        <p:spPr>
          <a:xfrm>
            <a:off x="3245005" y="2732049"/>
            <a:ext cx="3527958" cy="2411451"/>
          </a:xfrm>
          <a:prstGeom prst="rect">
            <a:avLst/>
          </a:prstGeom>
        </p:spPr>
      </p:pic>
      <p:sp>
        <p:nvSpPr>
          <p:cNvPr id="12" name="Google Shape;173;p23">
            <a:extLst>
              <a:ext uri="{FF2B5EF4-FFF2-40B4-BE49-F238E27FC236}">
                <a16:creationId xmlns:a16="http://schemas.microsoft.com/office/drawing/2014/main" xmlns="" id="{8440DE3F-62BE-4242-A394-F7067005C303}"/>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11</a:t>
            </a:fld>
            <a:endParaRPr lang="en" dirty="0"/>
          </a:p>
        </p:txBody>
      </p:sp>
    </p:spTree>
    <p:extLst>
      <p:ext uri="{BB962C8B-B14F-4D97-AF65-F5344CB8AC3E}">
        <p14:creationId xmlns:p14="http://schemas.microsoft.com/office/powerpoint/2010/main" val="1640558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0"/>
          <p:cNvSpPr txBox="1">
            <a:spLocks noGrp="1"/>
          </p:cNvSpPr>
          <p:nvPr>
            <p:ph type="title"/>
          </p:nvPr>
        </p:nvSpPr>
        <p:spPr>
          <a:xfrm>
            <a:off x="4731528" y="2351326"/>
            <a:ext cx="4223285"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Non- Democratic</a:t>
            </a:r>
            <a:endParaRPr dirty="0"/>
          </a:p>
        </p:txBody>
      </p:sp>
      <p:sp>
        <p:nvSpPr>
          <p:cNvPr id="219" name="Google Shape;219;p40"/>
          <p:cNvSpPr txBox="1">
            <a:spLocks noGrp="1"/>
          </p:cNvSpPr>
          <p:nvPr>
            <p:ph type="title" idx="2"/>
          </p:nvPr>
        </p:nvSpPr>
        <p:spPr>
          <a:xfrm>
            <a:off x="4017650" y="2139676"/>
            <a:ext cx="1108700" cy="12651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02</a:t>
            </a:r>
            <a:endParaRPr dirty="0"/>
          </a:p>
        </p:txBody>
      </p:sp>
      <p:sp>
        <p:nvSpPr>
          <p:cNvPr id="4" name="Google Shape;173;p23">
            <a:extLst>
              <a:ext uri="{FF2B5EF4-FFF2-40B4-BE49-F238E27FC236}">
                <a16:creationId xmlns:a16="http://schemas.microsoft.com/office/drawing/2014/main" xmlns="" id="{750AE59F-A3F2-4843-AC9E-BA1640855C37}"/>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12</a:t>
            </a:fld>
            <a:endParaRPr lang="en" dirty="0"/>
          </a:p>
        </p:txBody>
      </p:sp>
    </p:spTree>
    <p:extLst>
      <p:ext uri="{BB962C8B-B14F-4D97-AF65-F5344CB8AC3E}">
        <p14:creationId xmlns:p14="http://schemas.microsoft.com/office/powerpoint/2010/main" val="3621764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34"/>
        <p:cNvGrpSpPr/>
        <p:nvPr/>
      </p:nvGrpSpPr>
      <p:grpSpPr>
        <a:xfrm>
          <a:off x="0" y="0"/>
          <a:ext cx="0" cy="0"/>
          <a:chOff x="0" y="0"/>
          <a:chExt cx="0" cy="0"/>
        </a:xfrm>
      </p:grpSpPr>
      <p:sp>
        <p:nvSpPr>
          <p:cNvPr id="1135" name="Google Shape;1135;p42"/>
          <p:cNvSpPr/>
          <p:nvPr/>
        </p:nvSpPr>
        <p:spPr>
          <a:xfrm rot="10800000">
            <a:off x="559675" y="134005"/>
            <a:ext cx="8442433" cy="4910959"/>
          </a:xfrm>
          <a:custGeom>
            <a:avLst/>
            <a:gdLst/>
            <a:ahLst/>
            <a:cxnLst/>
            <a:rect l="l" t="t" r="r" b="b"/>
            <a:pathLst>
              <a:path w="34445" h="28963" extrusionOk="0">
                <a:moveTo>
                  <a:pt x="11877" y="1"/>
                </a:moveTo>
                <a:cubicBezTo>
                  <a:pt x="11123" y="1"/>
                  <a:pt x="10303" y="259"/>
                  <a:pt x="9537" y="1025"/>
                </a:cubicBezTo>
                <a:cubicBezTo>
                  <a:pt x="8716" y="1870"/>
                  <a:pt x="8132" y="2918"/>
                  <a:pt x="7834" y="4061"/>
                </a:cubicBezTo>
                <a:cubicBezTo>
                  <a:pt x="7525" y="5204"/>
                  <a:pt x="7358" y="6383"/>
                  <a:pt x="6930" y="7490"/>
                </a:cubicBezTo>
                <a:cubicBezTo>
                  <a:pt x="6025" y="9835"/>
                  <a:pt x="4048" y="11586"/>
                  <a:pt x="2548" y="13610"/>
                </a:cubicBezTo>
                <a:cubicBezTo>
                  <a:pt x="1048" y="15634"/>
                  <a:pt x="0" y="18432"/>
                  <a:pt x="1226" y="20634"/>
                </a:cubicBezTo>
                <a:cubicBezTo>
                  <a:pt x="2334" y="22647"/>
                  <a:pt x="4846" y="23349"/>
                  <a:pt x="7120" y="23611"/>
                </a:cubicBezTo>
                <a:cubicBezTo>
                  <a:pt x="9406" y="23873"/>
                  <a:pt x="11847" y="23921"/>
                  <a:pt x="13728" y="25230"/>
                </a:cubicBezTo>
                <a:cubicBezTo>
                  <a:pt x="15062" y="26171"/>
                  <a:pt x="15955" y="27671"/>
                  <a:pt x="17395" y="28433"/>
                </a:cubicBezTo>
                <a:cubicBezTo>
                  <a:pt x="18085" y="28801"/>
                  <a:pt x="18828" y="28962"/>
                  <a:pt x="19584" y="28962"/>
                </a:cubicBezTo>
                <a:cubicBezTo>
                  <a:pt x="21399" y="28962"/>
                  <a:pt x="23287" y="28030"/>
                  <a:pt x="24682" y="26778"/>
                </a:cubicBezTo>
                <a:cubicBezTo>
                  <a:pt x="26658" y="25016"/>
                  <a:pt x="28051" y="22682"/>
                  <a:pt x="30016" y="20884"/>
                </a:cubicBezTo>
                <a:cubicBezTo>
                  <a:pt x="31218" y="19789"/>
                  <a:pt x="32671" y="18860"/>
                  <a:pt x="33457" y="17420"/>
                </a:cubicBezTo>
                <a:cubicBezTo>
                  <a:pt x="34445" y="15598"/>
                  <a:pt x="34135" y="13276"/>
                  <a:pt x="33171" y="11443"/>
                </a:cubicBezTo>
                <a:cubicBezTo>
                  <a:pt x="32207" y="9597"/>
                  <a:pt x="30671" y="8121"/>
                  <a:pt x="29170" y="6692"/>
                </a:cubicBezTo>
                <a:cubicBezTo>
                  <a:pt x="26611" y="4251"/>
                  <a:pt x="23932" y="1739"/>
                  <a:pt x="20562" y="656"/>
                </a:cubicBezTo>
                <a:cubicBezTo>
                  <a:pt x="19847" y="425"/>
                  <a:pt x="19272" y="339"/>
                  <a:pt x="18752" y="339"/>
                </a:cubicBezTo>
                <a:cubicBezTo>
                  <a:pt x="18146" y="339"/>
                  <a:pt x="17615" y="455"/>
                  <a:pt x="17026" y="596"/>
                </a:cubicBezTo>
                <a:cubicBezTo>
                  <a:pt x="16566" y="713"/>
                  <a:pt x="16094" y="771"/>
                  <a:pt x="15623" y="771"/>
                </a:cubicBezTo>
                <a:cubicBezTo>
                  <a:pt x="14887" y="771"/>
                  <a:pt x="14151" y="629"/>
                  <a:pt x="13454" y="346"/>
                </a:cubicBezTo>
                <a:cubicBezTo>
                  <a:pt x="13003" y="154"/>
                  <a:pt x="12459" y="1"/>
                  <a:pt x="118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2"/>
          <p:cNvSpPr txBox="1">
            <a:spLocks noGrp="1"/>
          </p:cNvSpPr>
          <p:nvPr>
            <p:ph type="title"/>
          </p:nvPr>
        </p:nvSpPr>
        <p:spPr>
          <a:xfrm>
            <a:off x="479097" y="1028985"/>
            <a:ext cx="4534337" cy="3504848"/>
          </a:xfrm>
          <a:prstGeom prst="rect">
            <a:avLst/>
          </a:prstGeom>
        </p:spPr>
        <p:txBody>
          <a:bodyPr spcFirstLastPara="1" wrap="square" lIns="91425" tIns="91425" rIns="91425" bIns="91425" anchor="ctr" anchorCtr="0">
            <a:noAutofit/>
          </a:bodyPr>
          <a:lstStyle/>
          <a:p>
            <a:pPr lvl="0" algn="just"/>
            <a:r>
              <a:rPr lang="en-US" sz="1600" dirty="0"/>
              <a:t>A non-democratic administration is one that does not adhere to democratic principles. A monarchy, oligarchy, aristocracy, anarchy, feudalism, theocracy, or any other type of government can be considered non-democratic.</a:t>
            </a:r>
            <a:endParaRPr sz="1600" dirty="0"/>
          </a:p>
        </p:txBody>
      </p:sp>
      <p:pic>
        <p:nvPicPr>
          <p:cNvPr id="3" name="Picture 2">
            <a:extLst>
              <a:ext uri="{FF2B5EF4-FFF2-40B4-BE49-F238E27FC236}">
                <a16:creationId xmlns:a16="http://schemas.microsoft.com/office/drawing/2014/main" xmlns="" id="{08D2871F-8019-C749-8A2A-87C425D20366}"/>
              </a:ext>
            </a:extLst>
          </p:cNvPr>
          <p:cNvPicPr>
            <a:picLocks noChangeAspect="1"/>
          </p:cNvPicPr>
          <p:nvPr/>
        </p:nvPicPr>
        <p:blipFill>
          <a:blip r:embed="rId3"/>
          <a:stretch>
            <a:fillRect/>
          </a:stretch>
        </p:blipFill>
        <p:spPr>
          <a:xfrm>
            <a:off x="5338377" y="525737"/>
            <a:ext cx="3482429" cy="4274863"/>
          </a:xfrm>
          <a:prstGeom prst="rect">
            <a:avLst/>
          </a:prstGeom>
        </p:spPr>
      </p:pic>
      <p:sp>
        <p:nvSpPr>
          <p:cNvPr id="11" name="Google Shape;173;p23">
            <a:extLst>
              <a:ext uri="{FF2B5EF4-FFF2-40B4-BE49-F238E27FC236}">
                <a16:creationId xmlns:a16="http://schemas.microsoft.com/office/drawing/2014/main" xmlns="" id="{4C5404CE-B626-C14A-9B92-F92702D32EFA}"/>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13</a:t>
            </a:fld>
            <a:endParaRPr lang="e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6" name="Google Shape;306;p48"/>
          <p:cNvSpPr/>
          <p:nvPr/>
        </p:nvSpPr>
        <p:spPr>
          <a:xfrm rot="10800000">
            <a:off x="2861465" y="1215642"/>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8"/>
          <p:cNvSpPr txBox="1">
            <a:spLocks noGrp="1"/>
          </p:cNvSpPr>
          <p:nvPr>
            <p:ph type="title"/>
          </p:nvPr>
        </p:nvSpPr>
        <p:spPr>
          <a:xfrm>
            <a:off x="720000" y="233209"/>
            <a:ext cx="7704000" cy="572700"/>
          </a:xfrm>
          <a:prstGeom prst="rect">
            <a:avLst/>
          </a:prstGeom>
        </p:spPr>
        <p:txBody>
          <a:bodyPr spcFirstLastPara="1" wrap="square" lIns="91425" tIns="91425" rIns="91425" bIns="91425" anchor="t" anchorCtr="0">
            <a:noAutofit/>
          </a:bodyPr>
          <a:lstStyle/>
          <a:p>
            <a:r>
              <a:rPr lang="en-US" b="0" dirty="0"/>
              <a:t>characteristics of a non-democratic government.</a:t>
            </a:r>
            <a:br>
              <a:rPr lang="en-US" b="0" dirty="0"/>
            </a:br>
            <a:r>
              <a:rPr lang="en-US" dirty="0"/>
              <a:t/>
            </a:r>
            <a:br>
              <a:rPr lang="en-US" dirty="0"/>
            </a:br>
            <a:endParaRPr dirty="0"/>
          </a:p>
        </p:txBody>
      </p:sp>
      <p:sp>
        <p:nvSpPr>
          <p:cNvPr id="308" name="Google Shape;308;p48"/>
          <p:cNvSpPr txBox="1">
            <a:spLocks noGrp="1"/>
          </p:cNvSpPr>
          <p:nvPr>
            <p:ph type="title" idx="2"/>
          </p:nvPr>
        </p:nvSpPr>
        <p:spPr>
          <a:xfrm>
            <a:off x="2050502" y="1837825"/>
            <a:ext cx="2305500" cy="413400"/>
          </a:xfrm>
          <a:prstGeom prst="rect">
            <a:avLst/>
          </a:prstGeom>
        </p:spPr>
        <p:txBody>
          <a:bodyPr spcFirstLastPara="1" wrap="square" lIns="91425" tIns="91425" rIns="91425" bIns="91425" anchor="ctr" anchorCtr="0">
            <a:noAutofit/>
          </a:bodyPr>
          <a:lstStyle/>
          <a:p>
            <a:pPr lvl="0"/>
            <a:r>
              <a:rPr lang="en-US" dirty="0"/>
              <a:t>Aristocracy </a:t>
            </a:r>
            <a:endParaRPr dirty="0"/>
          </a:p>
        </p:txBody>
      </p:sp>
      <p:sp>
        <p:nvSpPr>
          <p:cNvPr id="309" name="Google Shape;309;p48"/>
          <p:cNvSpPr txBox="1">
            <a:spLocks noGrp="1"/>
          </p:cNvSpPr>
          <p:nvPr>
            <p:ph type="subTitle" idx="1"/>
          </p:nvPr>
        </p:nvSpPr>
        <p:spPr>
          <a:xfrm>
            <a:off x="2242461" y="2203566"/>
            <a:ext cx="2442600" cy="1661494"/>
          </a:xfrm>
          <a:prstGeom prst="rect">
            <a:avLst/>
          </a:prstGeom>
        </p:spPr>
        <p:txBody>
          <a:bodyPr spcFirstLastPara="1" wrap="square" lIns="91425" tIns="91425" rIns="91425" bIns="91425" anchor="t" anchorCtr="0">
            <a:noAutofit/>
          </a:bodyPr>
          <a:lstStyle/>
          <a:p>
            <a:pPr marL="0" lvl="0" indent="0" algn="just">
              <a:spcAft>
                <a:spcPts val="1600"/>
              </a:spcAft>
            </a:pPr>
            <a:r>
              <a:rPr lang="en-US" dirty="0"/>
              <a:t>A state in which a small group of people wields ultimate authority.</a:t>
            </a:r>
            <a:endParaRPr dirty="0"/>
          </a:p>
        </p:txBody>
      </p:sp>
      <p:grpSp>
        <p:nvGrpSpPr>
          <p:cNvPr id="324" name="Google Shape;324;p48"/>
          <p:cNvGrpSpPr/>
          <p:nvPr/>
        </p:nvGrpSpPr>
        <p:grpSpPr>
          <a:xfrm>
            <a:off x="3082251" y="1276234"/>
            <a:ext cx="160724" cy="397481"/>
            <a:chOff x="1748428" y="1080933"/>
            <a:chExt cx="248645" cy="614915"/>
          </a:xfrm>
        </p:grpSpPr>
        <p:sp>
          <p:nvSpPr>
            <p:cNvPr id="325" name="Google Shape;325;p48"/>
            <p:cNvSpPr/>
            <p:nvPr/>
          </p:nvSpPr>
          <p:spPr>
            <a:xfrm rot="10800000">
              <a:off x="1748428" y="1080933"/>
              <a:ext cx="248645" cy="614915"/>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8"/>
            <p:cNvSpPr/>
            <p:nvPr/>
          </p:nvSpPr>
          <p:spPr>
            <a:xfrm rot="10800000">
              <a:off x="1888691" y="1193609"/>
              <a:ext cx="93858" cy="65366"/>
            </a:xfrm>
            <a:custGeom>
              <a:avLst/>
              <a:gdLst/>
              <a:ahLst/>
              <a:cxnLst/>
              <a:rect l="l" t="t" r="r" b="b"/>
              <a:pathLst>
                <a:path w="10449" h="7277" extrusionOk="0">
                  <a:moveTo>
                    <a:pt x="3879" y="745"/>
                  </a:move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89" y="2186"/>
                  </a:lnTo>
                  <a:lnTo>
                    <a:pt x="4839" y="2463"/>
                  </a:lnTo>
                  <a:lnTo>
                    <a:pt x="4877" y="2741"/>
                  </a:lnTo>
                  <a:lnTo>
                    <a:pt x="4902" y="3019"/>
                  </a:lnTo>
                  <a:lnTo>
                    <a:pt x="4928" y="3310"/>
                  </a:lnTo>
                  <a:lnTo>
                    <a:pt x="4940" y="3613"/>
                  </a:lnTo>
                  <a:lnTo>
                    <a:pt x="4940" y="3916"/>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3714"/>
                  </a:lnTo>
                  <a:lnTo>
                    <a:pt x="5722" y="3669"/>
                  </a:lnTo>
                  <a:lnTo>
                    <a:pt x="5724" y="3626"/>
                  </a:lnTo>
                  <a:lnTo>
                    <a:pt x="5736" y="3335"/>
                  </a:lnTo>
                  <a:lnTo>
                    <a:pt x="5762" y="3032"/>
                  </a:lnTo>
                  <a:lnTo>
                    <a:pt x="5799" y="2741"/>
                  </a:lnTo>
                  <a:lnTo>
                    <a:pt x="5837" y="2451"/>
                  </a:lnTo>
                  <a:lnTo>
                    <a:pt x="5901" y="2160"/>
                  </a:ln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971"/>
                  </a:lnTo>
                  <a:lnTo>
                    <a:pt x="7012" y="2122"/>
                  </a:lnTo>
                  <a:lnTo>
                    <a:pt x="7000" y="2274"/>
                  </a:lnTo>
                  <a:lnTo>
                    <a:pt x="6962" y="2413"/>
                  </a:lnTo>
                  <a:lnTo>
                    <a:pt x="6886" y="2716"/>
                  </a:lnTo>
                  <a:lnTo>
                    <a:pt x="6810" y="2994"/>
                  </a:lnTo>
                  <a:lnTo>
                    <a:pt x="6696" y="3323"/>
                  </a:lnTo>
                  <a:lnTo>
                    <a:pt x="6583" y="3638"/>
                  </a:lnTo>
                  <a:lnTo>
                    <a:pt x="6444" y="3954"/>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722" y="4838"/>
                  </a:lnTo>
                  <a:lnTo>
                    <a:pt x="6785" y="4813"/>
                  </a:lnTo>
                  <a:lnTo>
                    <a:pt x="6848" y="4775"/>
                  </a:lnTo>
                  <a:lnTo>
                    <a:pt x="6911" y="4725"/>
                  </a:lnTo>
                  <a:lnTo>
                    <a:pt x="6962" y="4649"/>
                  </a:lnTo>
                  <a:lnTo>
                    <a:pt x="7265" y="4169"/>
                  </a:lnTo>
                  <a:lnTo>
                    <a:pt x="7568" y="3714"/>
                  </a:lnTo>
                  <a:lnTo>
                    <a:pt x="7732" y="3499"/>
                  </a:lnTo>
                  <a:lnTo>
                    <a:pt x="7909" y="3272"/>
                  </a:lnTo>
                  <a:lnTo>
                    <a:pt x="8086" y="3057"/>
                  </a:lnTo>
                  <a:lnTo>
                    <a:pt x="8288" y="2842"/>
                  </a:lnTo>
                  <a:lnTo>
                    <a:pt x="8566" y="2653"/>
                  </a:lnTo>
                  <a:lnTo>
                    <a:pt x="8705" y="2590"/>
                  </a:lnTo>
                  <a:lnTo>
                    <a:pt x="8819" y="2527"/>
                  </a:lnTo>
                  <a:lnTo>
                    <a:pt x="8933" y="2476"/>
                  </a:lnTo>
                  <a:lnTo>
                    <a:pt x="9034" y="2451"/>
                  </a:lnTo>
                  <a:lnTo>
                    <a:pt x="9135" y="2426"/>
                  </a:lnTo>
                  <a:lnTo>
                    <a:pt x="9223"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147" y="3828"/>
                  </a:lnTo>
                  <a:lnTo>
                    <a:pt x="8983" y="3954"/>
                  </a:lnTo>
                  <a:lnTo>
                    <a:pt x="8819" y="4080"/>
                  </a:lnTo>
                  <a:lnTo>
                    <a:pt x="8655" y="4207"/>
                  </a:lnTo>
                  <a:lnTo>
                    <a:pt x="8440" y="4346"/>
                  </a:lnTo>
                  <a:lnTo>
                    <a:pt x="8225" y="4485"/>
                  </a:lnTo>
                  <a:lnTo>
                    <a:pt x="7783" y="4750"/>
                  </a:lnTo>
                  <a:lnTo>
                    <a:pt x="7315" y="4977"/>
                  </a:lnTo>
                  <a:lnTo>
                    <a:pt x="6861" y="5205"/>
                  </a:lnTo>
                  <a:lnTo>
                    <a:pt x="6722" y="5268"/>
                  </a:lnTo>
                  <a:lnTo>
                    <a:pt x="6659" y="5318"/>
                  </a:lnTo>
                  <a:lnTo>
                    <a:pt x="6642" y="5346"/>
                  </a:lnTo>
                  <a:lnTo>
                    <a:pt x="6646" y="5331"/>
                  </a:lnTo>
                  <a:lnTo>
                    <a:pt x="6646" y="5281"/>
                  </a:lnTo>
                  <a:lnTo>
                    <a:pt x="6633" y="5230"/>
                  </a:lnTo>
                  <a:lnTo>
                    <a:pt x="6621" y="5180"/>
                  </a:lnTo>
                  <a:lnTo>
                    <a:pt x="6595" y="5142"/>
                  </a:lnTo>
                  <a:lnTo>
                    <a:pt x="6557" y="5104"/>
                  </a:lnTo>
                  <a:lnTo>
                    <a:pt x="6520" y="5066"/>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984" y="4841"/>
                  </a:lnTo>
                  <a:lnTo>
                    <a:pt x="3984" y="4841"/>
                  </a:lnTo>
                  <a:lnTo>
                    <a:pt x="3993" y="4788"/>
                  </a:lnTo>
                  <a:lnTo>
                    <a:pt x="4005" y="4712"/>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63" y="1124"/>
                  </a:lnTo>
                  <a:lnTo>
                    <a:pt x="3589" y="1023"/>
                  </a:lnTo>
                  <a:lnTo>
                    <a:pt x="3626" y="935"/>
                  </a:lnTo>
                  <a:lnTo>
                    <a:pt x="3664" y="872"/>
                  </a:lnTo>
                  <a:lnTo>
                    <a:pt x="3702" y="821"/>
                  </a:lnTo>
                  <a:lnTo>
                    <a:pt x="3740" y="783"/>
                  </a:lnTo>
                  <a:lnTo>
                    <a:pt x="3791" y="758"/>
                  </a:lnTo>
                  <a:lnTo>
                    <a:pt x="3829" y="745"/>
                  </a:lnTo>
                  <a:close/>
                  <a:moveTo>
                    <a:pt x="1314" y="2148"/>
                  </a:moveTo>
                  <a:lnTo>
                    <a:pt x="1441" y="2160"/>
                  </a:lnTo>
                  <a:lnTo>
                    <a:pt x="1580" y="2186"/>
                  </a:lnTo>
                  <a:lnTo>
                    <a:pt x="1731" y="2223"/>
                  </a:lnTo>
                  <a:lnTo>
                    <a:pt x="1845" y="2299"/>
                  </a:lnTo>
                  <a:lnTo>
                    <a:pt x="1946" y="2375"/>
                  </a:lnTo>
                  <a:lnTo>
                    <a:pt x="2035" y="2463"/>
                  </a:lnTo>
                  <a:lnTo>
                    <a:pt x="2123" y="2565"/>
                  </a:lnTo>
                  <a:lnTo>
                    <a:pt x="2211" y="2653"/>
                  </a:lnTo>
                  <a:lnTo>
                    <a:pt x="2287" y="2767"/>
                  </a:lnTo>
                  <a:lnTo>
                    <a:pt x="2439" y="2981"/>
                  </a:lnTo>
                  <a:lnTo>
                    <a:pt x="2565" y="3196"/>
                  </a:lnTo>
                  <a:lnTo>
                    <a:pt x="2692" y="3411"/>
                  </a:lnTo>
                  <a:lnTo>
                    <a:pt x="2805" y="3638"/>
                  </a:lnTo>
                  <a:lnTo>
                    <a:pt x="2906" y="3878"/>
                  </a:lnTo>
                  <a:lnTo>
                    <a:pt x="2995" y="4106"/>
                  </a:lnTo>
                  <a:lnTo>
                    <a:pt x="3083" y="4346"/>
                  </a:lnTo>
                  <a:lnTo>
                    <a:pt x="3235" y="4826"/>
                  </a:lnTo>
                  <a:lnTo>
                    <a:pt x="3260" y="4914"/>
                  </a:lnTo>
                  <a:lnTo>
                    <a:pt x="3311" y="4977"/>
                  </a:lnTo>
                  <a:lnTo>
                    <a:pt x="3374" y="5028"/>
                  </a:lnTo>
                  <a:lnTo>
                    <a:pt x="3437" y="5066"/>
                  </a:lnTo>
                  <a:lnTo>
                    <a:pt x="3461" y="5075"/>
                  </a:lnTo>
                  <a:lnTo>
                    <a:pt x="3461" y="5075"/>
                  </a:lnTo>
                  <a:lnTo>
                    <a:pt x="3399" y="5116"/>
                  </a:lnTo>
                  <a:lnTo>
                    <a:pt x="3273" y="5205"/>
                  </a:lnTo>
                  <a:lnTo>
                    <a:pt x="3146" y="5306"/>
                  </a:lnTo>
                  <a:lnTo>
                    <a:pt x="3104" y="5348"/>
                  </a:lnTo>
                  <a:lnTo>
                    <a:pt x="3104" y="5348"/>
                  </a:lnTo>
                  <a:lnTo>
                    <a:pt x="2692" y="5028"/>
                  </a:lnTo>
                  <a:lnTo>
                    <a:pt x="2262" y="4674"/>
                  </a:lnTo>
                  <a:lnTo>
                    <a:pt x="1845" y="4308"/>
                  </a:lnTo>
                  <a:lnTo>
                    <a:pt x="1630" y="4106"/>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close/>
                  <a:moveTo>
                    <a:pt x="5054" y="5281"/>
                  </a:moveTo>
                  <a:lnTo>
                    <a:pt x="5218" y="5306"/>
                  </a:lnTo>
                  <a:lnTo>
                    <a:pt x="5383" y="5318"/>
                  </a:lnTo>
                  <a:lnTo>
                    <a:pt x="5698" y="5382"/>
                  </a:lnTo>
                  <a:lnTo>
                    <a:pt x="6014" y="5470"/>
                  </a:lnTo>
                  <a:lnTo>
                    <a:pt x="6317" y="5558"/>
                  </a:lnTo>
                  <a:lnTo>
                    <a:pt x="6381" y="5571"/>
                  </a:lnTo>
                  <a:lnTo>
                    <a:pt x="6482" y="5571"/>
                  </a:lnTo>
                  <a:lnTo>
                    <a:pt x="6520" y="5546"/>
                  </a:lnTo>
                  <a:lnTo>
                    <a:pt x="6557" y="5508"/>
                  </a:lnTo>
                  <a:lnTo>
                    <a:pt x="6568" y="5497"/>
                  </a:lnTo>
                  <a:lnTo>
                    <a:pt x="6568" y="5497"/>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980" y="5508"/>
                  </a:lnTo>
                  <a:lnTo>
                    <a:pt x="4119" y="5432"/>
                  </a:lnTo>
                  <a:lnTo>
                    <a:pt x="4271" y="5369"/>
                  </a:lnTo>
                  <a:lnTo>
                    <a:pt x="4422" y="5331"/>
                  </a:lnTo>
                  <a:lnTo>
                    <a:pt x="4587" y="5306"/>
                  </a:lnTo>
                  <a:lnTo>
                    <a:pt x="4738" y="5281"/>
                  </a:lnTo>
                  <a:close/>
                  <a:moveTo>
                    <a:pt x="3942" y="0"/>
                  </a:move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0" y="1978"/>
                  </a:lnTo>
                  <a:lnTo>
                    <a:pt x="2660" y="1978"/>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80" y="5975"/>
                  </a:lnTo>
                  <a:lnTo>
                    <a:pt x="2843" y="5988"/>
                  </a:lnTo>
                  <a:lnTo>
                    <a:pt x="2895" y="5988"/>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8895" y="1743"/>
                  </a:lnTo>
                  <a:lnTo>
                    <a:pt x="8655" y="1807"/>
                  </a:lnTo>
                  <a:lnTo>
                    <a:pt x="8427" y="1895"/>
                  </a:lnTo>
                  <a:lnTo>
                    <a:pt x="8212" y="2009"/>
                  </a:lnTo>
                  <a:lnTo>
                    <a:pt x="8010" y="2135"/>
                  </a:lnTo>
                  <a:lnTo>
                    <a:pt x="7821" y="2274"/>
                  </a:lnTo>
                  <a:lnTo>
                    <a:pt x="7758" y="2329"/>
                  </a:lnTo>
                  <a:lnTo>
                    <a:pt x="7758" y="2329"/>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53" y="1238"/>
                  </a:lnTo>
                  <a:lnTo>
                    <a:pt x="5353" y="1238"/>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8"/>
            <p:cNvSpPr/>
            <p:nvPr/>
          </p:nvSpPr>
          <p:spPr>
            <a:xfrm rot="10800000">
              <a:off x="1888691" y="1193609"/>
              <a:ext cx="93858" cy="65366"/>
            </a:xfrm>
            <a:custGeom>
              <a:avLst/>
              <a:gdLst/>
              <a:ahLst/>
              <a:cxnLst/>
              <a:rect l="l" t="t" r="r" b="b"/>
              <a:pathLst>
                <a:path w="10449" h="7277" fill="none" extrusionOk="0">
                  <a:moveTo>
                    <a:pt x="5964" y="1870"/>
                  </a:move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819"/>
                  </a:lnTo>
                  <a:lnTo>
                    <a:pt x="7025" y="1971"/>
                  </a:lnTo>
                  <a:lnTo>
                    <a:pt x="7012" y="2122"/>
                  </a:lnTo>
                  <a:lnTo>
                    <a:pt x="7000" y="2274"/>
                  </a:lnTo>
                  <a:lnTo>
                    <a:pt x="6962" y="2413"/>
                  </a:lnTo>
                  <a:lnTo>
                    <a:pt x="6886" y="2716"/>
                  </a:lnTo>
                  <a:lnTo>
                    <a:pt x="6810" y="2994"/>
                  </a:lnTo>
                  <a:lnTo>
                    <a:pt x="6810" y="2994"/>
                  </a:lnTo>
                  <a:lnTo>
                    <a:pt x="6696" y="3323"/>
                  </a:lnTo>
                  <a:lnTo>
                    <a:pt x="6583" y="3638"/>
                  </a:lnTo>
                  <a:lnTo>
                    <a:pt x="6444" y="3954"/>
                  </a:lnTo>
                  <a:lnTo>
                    <a:pt x="6305" y="4270"/>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646" y="4838"/>
                  </a:lnTo>
                  <a:lnTo>
                    <a:pt x="6722" y="4838"/>
                  </a:lnTo>
                  <a:lnTo>
                    <a:pt x="6785" y="4813"/>
                  </a:lnTo>
                  <a:lnTo>
                    <a:pt x="6848" y="4775"/>
                  </a:lnTo>
                  <a:lnTo>
                    <a:pt x="6911" y="4725"/>
                  </a:lnTo>
                  <a:lnTo>
                    <a:pt x="6962" y="4649"/>
                  </a:lnTo>
                  <a:lnTo>
                    <a:pt x="6962" y="4649"/>
                  </a:lnTo>
                  <a:lnTo>
                    <a:pt x="7265" y="4169"/>
                  </a:lnTo>
                  <a:lnTo>
                    <a:pt x="7568" y="3714"/>
                  </a:lnTo>
                  <a:lnTo>
                    <a:pt x="7732" y="3499"/>
                  </a:lnTo>
                  <a:lnTo>
                    <a:pt x="7909" y="3272"/>
                  </a:lnTo>
                  <a:lnTo>
                    <a:pt x="8086" y="3057"/>
                  </a:lnTo>
                  <a:lnTo>
                    <a:pt x="8288" y="2842"/>
                  </a:lnTo>
                  <a:lnTo>
                    <a:pt x="8288" y="2842"/>
                  </a:lnTo>
                  <a:lnTo>
                    <a:pt x="8566" y="2653"/>
                  </a:lnTo>
                  <a:lnTo>
                    <a:pt x="8705" y="2590"/>
                  </a:lnTo>
                  <a:lnTo>
                    <a:pt x="8819" y="2527"/>
                  </a:lnTo>
                  <a:lnTo>
                    <a:pt x="8933" y="2476"/>
                  </a:lnTo>
                  <a:lnTo>
                    <a:pt x="9034" y="2451"/>
                  </a:lnTo>
                  <a:lnTo>
                    <a:pt x="9135" y="2426"/>
                  </a:lnTo>
                  <a:lnTo>
                    <a:pt x="9223" y="2413"/>
                  </a:lnTo>
                  <a:lnTo>
                    <a:pt x="9299"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299" y="3689"/>
                  </a:lnTo>
                  <a:lnTo>
                    <a:pt x="9147" y="3828"/>
                  </a:lnTo>
                  <a:lnTo>
                    <a:pt x="8983" y="3954"/>
                  </a:lnTo>
                  <a:lnTo>
                    <a:pt x="8819" y="4080"/>
                  </a:lnTo>
                  <a:lnTo>
                    <a:pt x="8655" y="4207"/>
                  </a:lnTo>
                  <a:lnTo>
                    <a:pt x="8655" y="4207"/>
                  </a:lnTo>
                  <a:lnTo>
                    <a:pt x="8440" y="4346"/>
                  </a:lnTo>
                  <a:lnTo>
                    <a:pt x="8225" y="4485"/>
                  </a:lnTo>
                  <a:lnTo>
                    <a:pt x="7783" y="4750"/>
                  </a:lnTo>
                  <a:lnTo>
                    <a:pt x="7315" y="4977"/>
                  </a:lnTo>
                  <a:lnTo>
                    <a:pt x="6861" y="5205"/>
                  </a:lnTo>
                  <a:lnTo>
                    <a:pt x="6861" y="5205"/>
                  </a:lnTo>
                  <a:lnTo>
                    <a:pt x="6722" y="5268"/>
                  </a:lnTo>
                  <a:lnTo>
                    <a:pt x="6659" y="5318"/>
                  </a:lnTo>
                  <a:lnTo>
                    <a:pt x="6621" y="5382"/>
                  </a:lnTo>
                  <a:lnTo>
                    <a:pt x="6621" y="5382"/>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841" y="5596"/>
                  </a:lnTo>
                  <a:lnTo>
                    <a:pt x="3980" y="5508"/>
                  </a:lnTo>
                  <a:lnTo>
                    <a:pt x="4119" y="5432"/>
                  </a:lnTo>
                  <a:lnTo>
                    <a:pt x="4271" y="5369"/>
                  </a:lnTo>
                  <a:lnTo>
                    <a:pt x="4422" y="5331"/>
                  </a:lnTo>
                  <a:lnTo>
                    <a:pt x="4587" y="5306"/>
                  </a:lnTo>
                  <a:lnTo>
                    <a:pt x="4738" y="5281"/>
                  </a:lnTo>
                  <a:lnTo>
                    <a:pt x="4902" y="5281"/>
                  </a:lnTo>
                  <a:lnTo>
                    <a:pt x="5054" y="5281"/>
                  </a:lnTo>
                  <a:lnTo>
                    <a:pt x="5218" y="5306"/>
                  </a:lnTo>
                  <a:lnTo>
                    <a:pt x="5383" y="5318"/>
                  </a:lnTo>
                  <a:lnTo>
                    <a:pt x="5698" y="5382"/>
                  </a:lnTo>
                  <a:lnTo>
                    <a:pt x="6014" y="5470"/>
                  </a:lnTo>
                  <a:lnTo>
                    <a:pt x="6317" y="5558"/>
                  </a:lnTo>
                  <a:lnTo>
                    <a:pt x="6317" y="5558"/>
                  </a:lnTo>
                  <a:lnTo>
                    <a:pt x="6381" y="5571"/>
                  </a:lnTo>
                  <a:lnTo>
                    <a:pt x="6431" y="5571"/>
                  </a:lnTo>
                  <a:lnTo>
                    <a:pt x="6482" y="5571"/>
                  </a:lnTo>
                  <a:lnTo>
                    <a:pt x="6520" y="5546"/>
                  </a:lnTo>
                  <a:lnTo>
                    <a:pt x="6557" y="5508"/>
                  </a:lnTo>
                  <a:lnTo>
                    <a:pt x="6595" y="5470"/>
                  </a:lnTo>
                  <a:lnTo>
                    <a:pt x="6621" y="5432"/>
                  </a:lnTo>
                  <a:lnTo>
                    <a:pt x="6633" y="5382"/>
                  </a:lnTo>
                  <a:lnTo>
                    <a:pt x="6646" y="5331"/>
                  </a:lnTo>
                  <a:lnTo>
                    <a:pt x="6646" y="5281"/>
                  </a:lnTo>
                  <a:lnTo>
                    <a:pt x="6633" y="5230"/>
                  </a:lnTo>
                  <a:lnTo>
                    <a:pt x="6621" y="5180"/>
                  </a:lnTo>
                  <a:lnTo>
                    <a:pt x="6595" y="5142"/>
                  </a:lnTo>
                  <a:lnTo>
                    <a:pt x="6557" y="5104"/>
                  </a:lnTo>
                  <a:lnTo>
                    <a:pt x="6520" y="5066"/>
                  </a:lnTo>
                  <a:lnTo>
                    <a:pt x="6456" y="5041"/>
                  </a:lnTo>
                  <a:lnTo>
                    <a:pt x="6456" y="5041"/>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879" y="4876"/>
                  </a:lnTo>
                  <a:lnTo>
                    <a:pt x="3702" y="4952"/>
                  </a:lnTo>
                  <a:lnTo>
                    <a:pt x="3513" y="5041"/>
                  </a:lnTo>
                  <a:lnTo>
                    <a:pt x="3513" y="5041"/>
                  </a:lnTo>
                  <a:lnTo>
                    <a:pt x="3399" y="5116"/>
                  </a:lnTo>
                  <a:lnTo>
                    <a:pt x="3273" y="5205"/>
                  </a:lnTo>
                  <a:lnTo>
                    <a:pt x="3146" y="5306"/>
                  </a:lnTo>
                  <a:lnTo>
                    <a:pt x="3033" y="5420"/>
                  </a:lnTo>
                  <a:lnTo>
                    <a:pt x="2932" y="5546"/>
                  </a:lnTo>
                  <a:lnTo>
                    <a:pt x="2894" y="5609"/>
                  </a:lnTo>
                  <a:lnTo>
                    <a:pt x="2868" y="5685"/>
                  </a:lnTo>
                  <a:lnTo>
                    <a:pt x="2856" y="5748"/>
                  </a:lnTo>
                  <a:lnTo>
                    <a:pt x="2856" y="5824"/>
                  </a:lnTo>
                  <a:lnTo>
                    <a:pt x="2856" y="5887"/>
                  </a:lnTo>
                  <a:lnTo>
                    <a:pt x="2881" y="5963"/>
                  </a:lnTo>
                  <a:lnTo>
                    <a:pt x="2881" y="5963"/>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4902"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9160" y="1706"/>
                  </a:lnTo>
                  <a:lnTo>
                    <a:pt x="8895" y="1743"/>
                  </a:lnTo>
                  <a:lnTo>
                    <a:pt x="8655" y="1807"/>
                  </a:lnTo>
                  <a:lnTo>
                    <a:pt x="8427" y="1895"/>
                  </a:lnTo>
                  <a:lnTo>
                    <a:pt x="8212" y="2009"/>
                  </a:lnTo>
                  <a:lnTo>
                    <a:pt x="8010" y="2135"/>
                  </a:lnTo>
                  <a:lnTo>
                    <a:pt x="7821" y="2274"/>
                  </a:lnTo>
                  <a:lnTo>
                    <a:pt x="7631" y="2438"/>
                  </a:lnTo>
                  <a:lnTo>
                    <a:pt x="7454" y="2615"/>
                  </a:lnTo>
                  <a:lnTo>
                    <a:pt x="7290" y="2805"/>
                  </a:lnTo>
                  <a:lnTo>
                    <a:pt x="7139" y="3007"/>
                  </a:lnTo>
                  <a:lnTo>
                    <a:pt x="6987" y="3209"/>
                  </a:lnTo>
                  <a:lnTo>
                    <a:pt x="6835" y="3424"/>
                  </a:lnTo>
                  <a:lnTo>
                    <a:pt x="6557" y="3840"/>
                  </a:lnTo>
                  <a:lnTo>
                    <a:pt x="6305" y="4270"/>
                  </a:lnTo>
                  <a:lnTo>
                    <a:pt x="6305" y="4270"/>
                  </a:lnTo>
                  <a:lnTo>
                    <a:pt x="6962" y="4649"/>
                  </a:lnTo>
                  <a:lnTo>
                    <a:pt x="6962" y="4649"/>
                  </a:lnTo>
                  <a:lnTo>
                    <a:pt x="7164" y="4207"/>
                  </a:lnTo>
                  <a:lnTo>
                    <a:pt x="7290" y="3929"/>
                  </a:lnTo>
                  <a:lnTo>
                    <a:pt x="7404" y="3613"/>
                  </a:lnTo>
                  <a:lnTo>
                    <a:pt x="7518" y="3297"/>
                  </a:lnTo>
                  <a:lnTo>
                    <a:pt x="7619" y="2956"/>
                  </a:lnTo>
                  <a:lnTo>
                    <a:pt x="7707" y="2602"/>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07" y="1339"/>
                  </a:lnTo>
                  <a:lnTo>
                    <a:pt x="5256" y="1478"/>
                  </a:lnTo>
                  <a:lnTo>
                    <a:pt x="5155" y="1781"/>
                  </a:lnTo>
                  <a:lnTo>
                    <a:pt x="5079" y="2110"/>
                  </a:lnTo>
                  <a:lnTo>
                    <a:pt x="5029" y="2438"/>
                  </a:lnTo>
                  <a:lnTo>
                    <a:pt x="4978" y="2767"/>
                  </a:lnTo>
                  <a:lnTo>
                    <a:pt x="4953" y="3095"/>
                  </a:lnTo>
                  <a:lnTo>
                    <a:pt x="4940" y="3411"/>
                  </a:lnTo>
                  <a:lnTo>
                    <a:pt x="4940" y="3701"/>
                  </a:lnTo>
                  <a:lnTo>
                    <a:pt x="4940" y="4219"/>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4219"/>
                  </a:lnTo>
                  <a:lnTo>
                    <a:pt x="5724" y="3714"/>
                  </a:lnTo>
                  <a:lnTo>
                    <a:pt x="5711" y="3398"/>
                  </a:lnTo>
                  <a:lnTo>
                    <a:pt x="5686" y="3057"/>
                  </a:lnTo>
                  <a:lnTo>
                    <a:pt x="5660" y="2691"/>
                  </a:lnTo>
                  <a:lnTo>
                    <a:pt x="5610" y="2312"/>
                  </a:lnTo>
                  <a:lnTo>
                    <a:pt x="5547" y="1933"/>
                  </a:lnTo>
                  <a:lnTo>
                    <a:pt x="5458" y="1567"/>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lnTo>
                    <a:pt x="3942" y="0"/>
                  </a:lnTo>
                  <a:lnTo>
                    <a:pt x="3765" y="38"/>
                  </a:ln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6" y="2148"/>
                  </a:lnTo>
                  <a:lnTo>
                    <a:pt x="2692" y="2527"/>
                  </a:lnTo>
                  <a:lnTo>
                    <a:pt x="2742" y="2893"/>
                  </a:lnTo>
                  <a:lnTo>
                    <a:pt x="2818" y="3272"/>
                  </a:lnTo>
                  <a:lnTo>
                    <a:pt x="2894" y="3638"/>
                  </a:lnTo>
                  <a:lnTo>
                    <a:pt x="2982" y="3979"/>
                  </a:lnTo>
                  <a:lnTo>
                    <a:pt x="3071" y="4295"/>
                  </a:lnTo>
                  <a:lnTo>
                    <a:pt x="3235" y="4826"/>
                  </a:lnTo>
                  <a:lnTo>
                    <a:pt x="3235" y="4826"/>
                  </a:lnTo>
                  <a:lnTo>
                    <a:pt x="3260" y="4914"/>
                  </a:lnTo>
                  <a:lnTo>
                    <a:pt x="3311" y="4977"/>
                  </a:lnTo>
                  <a:lnTo>
                    <a:pt x="3374" y="5028"/>
                  </a:lnTo>
                  <a:lnTo>
                    <a:pt x="3437" y="5066"/>
                  </a:lnTo>
                  <a:lnTo>
                    <a:pt x="3500" y="5091"/>
                  </a:lnTo>
                  <a:lnTo>
                    <a:pt x="3576" y="5104"/>
                  </a:lnTo>
                  <a:lnTo>
                    <a:pt x="3639" y="5104"/>
                  </a:lnTo>
                  <a:lnTo>
                    <a:pt x="3715" y="5091"/>
                  </a:lnTo>
                  <a:lnTo>
                    <a:pt x="3791" y="5066"/>
                  </a:lnTo>
                  <a:lnTo>
                    <a:pt x="3841" y="5028"/>
                  </a:lnTo>
                  <a:lnTo>
                    <a:pt x="3904" y="4977"/>
                  </a:lnTo>
                  <a:lnTo>
                    <a:pt x="3942" y="4927"/>
                  </a:lnTo>
                  <a:lnTo>
                    <a:pt x="3980" y="4864"/>
                  </a:lnTo>
                  <a:lnTo>
                    <a:pt x="3993" y="4788"/>
                  </a:lnTo>
                  <a:lnTo>
                    <a:pt x="4005" y="4712"/>
                  </a:lnTo>
                  <a:lnTo>
                    <a:pt x="3980" y="4624"/>
                  </a:lnTo>
                  <a:lnTo>
                    <a:pt x="3980" y="4624"/>
                  </a:lnTo>
                  <a:lnTo>
                    <a:pt x="3816" y="4080"/>
                  </a:lnTo>
                  <a:lnTo>
                    <a:pt x="3715" y="3790"/>
                  </a:lnTo>
                  <a:lnTo>
                    <a:pt x="3601" y="3512"/>
                  </a:lnTo>
                  <a:lnTo>
                    <a:pt x="3475" y="3221"/>
                  </a:lnTo>
                  <a:lnTo>
                    <a:pt x="3336" y="2931"/>
                  </a:lnTo>
                  <a:lnTo>
                    <a:pt x="3184" y="2666"/>
                  </a:lnTo>
                  <a:lnTo>
                    <a:pt x="3007" y="2400"/>
                  </a:lnTo>
                  <a:lnTo>
                    <a:pt x="2831" y="2160"/>
                  </a:lnTo>
                  <a:lnTo>
                    <a:pt x="2729" y="2047"/>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04" y="5937"/>
                  </a:lnTo>
                  <a:lnTo>
                    <a:pt x="2780" y="5975"/>
                  </a:lnTo>
                  <a:lnTo>
                    <a:pt x="2843" y="5988"/>
                  </a:lnTo>
                  <a:lnTo>
                    <a:pt x="2906" y="5988"/>
                  </a:lnTo>
                  <a:lnTo>
                    <a:pt x="2970" y="5975"/>
                  </a:lnTo>
                  <a:lnTo>
                    <a:pt x="3020" y="5950"/>
                  </a:lnTo>
                  <a:lnTo>
                    <a:pt x="3083" y="5925"/>
                  </a:lnTo>
                  <a:lnTo>
                    <a:pt x="3134" y="5874"/>
                  </a:lnTo>
                  <a:lnTo>
                    <a:pt x="3172" y="5836"/>
                  </a:lnTo>
                  <a:lnTo>
                    <a:pt x="3210" y="5786"/>
                  </a:lnTo>
                  <a:lnTo>
                    <a:pt x="3235" y="5723"/>
                  </a:lnTo>
                  <a:lnTo>
                    <a:pt x="3247" y="5660"/>
                  </a:lnTo>
                  <a:lnTo>
                    <a:pt x="3260" y="5609"/>
                  </a:lnTo>
                  <a:lnTo>
                    <a:pt x="3247" y="5546"/>
                  </a:lnTo>
                  <a:lnTo>
                    <a:pt x="3235" y="5483"/>
                  </a:lnTo>
                  <a:lnTo>
                    <a:pt x="3197" y="5432"/>
                  </a:lnTo>
                  <a:lnTo>
                    <a:pt x="3146" y="5382"/>
                  </a:lnTo>
                  <a:lnTo>
                    <a:pt x="3146" y="5382"/>
                  </a:lnTo>
                  <a:lnTo>
                    <a:pt x="2692" y="5028"/>
                  </a:lnTo>
                  <a:lnTo>
                    <a:pt x="2262" y="4674"/>
                  </a:lnTo>
                  <a:lnTo>
                    <a:pt x="1845" y="4308"/>
                  </a:lnTo>
                  <a:lnTo>
                    <a:pt x="1630" y="4106"/>
                  </a:lnTo>
                  <a:lnTo>
                    <a:pt x="1441" y="3904"/>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lnTo>
                    <a:pt x="1314" y="2148"/>
                  </a:lnTo>
                  <a:lnTo>
                    <a:pt x="1441" y="2160"/>
                  </a:lnTo>
                  <a:lnTo>
                    <a:pt x="1580" y="2186"/>
                  </a:lnTo>
                  <a:lnTo>
                    <a:pt x="1731" y="2223"/>
                  </a:lnTo>
                  <a:lnTo>
                    <a:pt x="1731" y="2223"/>
                  </a:lnTo>
                  <a:lnTo>
                    <a:pt x="1845" y="2299"/>
                  </a:lnTo>
                  <a:lnTo>
                    <a:pt x="1946" y="2375"/>
                  </a:lnTo>
                  <a:lnTo>
                    <a:pt x="2035" y="2463"/>
                  </a:lnTo>
                  <a:lnTo>
                    <a:pt x="2123" y="2565"/>
                  </a:lnTo>
                  <a:lnTo>
                    <a:pt x="2211" y="2653"/>
                  </a:lnTo>
                  <a:lnTo>
                    <a:pt x="2287" y="2767"/>
                  </a:lnTo>
                  <a:lnTo>
                    <a:pt x="2439" y="2981"/>
                  </a:lnTo>
                  <a:lnTo>
                    <a:pt x="2439" y="2981"/>
                  </a:lnTo>
                  <a:lnTo>
                    <a:pt x="2565" y="3196"/>
                  </a:lnTo>
                  <a:lnTo>
                    <a:pt x="2692" y="3411"/>
                  </a:lnTo>
                  <a:lnTo>
                    <a:pt x="2805" y="3638"/>
                  </a:lnTo>
                  <a:lnTo>
                    <a:pt x="2906" y="3878"/>
                  </a:lnTo>
                  <a:lnTo>
                    <a:pt x="2995" y="4106"/>
                  </a:lnTo>
                  <a:lnTo>
                    <a:pt x="3083" y="4346"/>
                  </a:lnTo>
                  <a:lnTo>
                    <a:pt x="3235" y="4826"/>
                  </a:lnTo>
                  <a:lnTo>
                    <a:pt x="3235" y="4826"/>
                  </a:lnTo>
                  <a:lnTo>
                    <a:pt x="3980" y="4624"/>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38" y="1251"/>
                  </a:lnTo>
                  <a:lnTo>
                    <a:pt x="3563" y="1124"/>
                  </a:lnTo>
                  <a:lnTo>
                    <a:pt x="3589" y="1023"/>
                  </a:lnTo>
                  <a:lnTo>
                    <a:pt x="3626" y="935"/>
                  </a:lnTo>
                  <a:lnTo>
                    <a:pt x="3664" y="872"/>
                  </a:lnTo>
                  <a:lnTo>
                    <a:pt x="3702" y="821"/>
                  </a:lnTo>
                  <a:lnTo>
                    <a:pt x="3740" y="783"/>
                  </a:lnTo>
                  <a:lnTo>
                    <a:pt x="3791" y="758"/>
                  </a:lnTo>
                  <a:lnTo>
                    <a:pt x="3829" y="745"/>
                  </a:lnTo>
                  <a:lnTo>
                    <a:pt x="3879" y="745"/>
                  </a:ln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26" y="1908"/>
                  </a:lnTo>
                  <a:lnTo>
                    <a:pt x="4789" y="2186"/>
                  </a:lnTo>
                  <a:lnTo>
                    <a:pt x="4839" y="2463"/>
                  </a:lnTo>
                  <a:lnTo>
                    <a:pt x="4877" y="2741"/>
                  </a:lnTo>
                  <a:lnTo>
                    <a:pt x="4902" y="3019"/>
                  </a:lnTo>
                  <a:lnTo>
                    <a:pt x="4902" y="3019"/>
                  </a:lnTo>
                  <a:lnTo>
                    <a:pt x="4928" y="3310"/>
                  </a:lnTo>
                  <a:lnTo>
                    <a:pt x="4940" y="3613"/>
                  </a:lnTo>
                  <a:lnTo>
                    <a:pt x="4940" y="3916"/>
                  </a:lnTo>
                  <a:lnTo>
                    <a:pt x="4940" y="4219"/>
                  </a:lnTo>
                  <a:lnTo>
                    <a:pt x="4940" y="4219"/>
                  </a:lnTo>
                  <a:lnTo>
                    <a:pt x="5724" y="4219"/>
                  </a:lnTo>
                  <a:lnTo>
                    <a:pt x="5724" y="4219"/>
                  </a:lnTo>
                  <a:lnTo>
                    <a:pt x="5711" y="3929"/>
                  </a:lnTo>
                  <a:lnTo>
                    <a:pt x="5724" y="3626"/>
                  </a:lnTo>
                  <a:lnTo>
                    <a:pt x="5736" y="3335"/>
                  </a:lnTo>
                  <a:lnTo>
                    <a:pt x="5762" y="3032"/>
                  </a:lnTo>
                  <a:lnTo>
                    <a:pt x="5799" y="2741"/>
                  </a:lnTo>
                  <a:lnTo>
                    <a:pt x="5837" y="2451"/>
                  </a:lnTo>
                  <a:lnTo>
                    <a:pt x="5901" y="2160"/>
                  </a:lnTo>
                  <a:lnTo>
                    <a:pt x="5964" y="1870"/>
                  </a:lnTo>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306;p48">
            <a:extLst>
              <a:ext uri="{FF2B5EF4-FFF2-40B4-BE49-F238E27FC236}">
                <a16:creationId xmlns:a16="http://schemas.microsoft.com/office/drawing/2014/main" xmlns="" id="{E3903732-E40B-0742-96F9-5DE98429A6F0}"/>
              </a:ext>
            </a:extLst>
          </p:cNvPr>
          <p:cNvSpPr/>
          <p:nvPr/>
        </p:nvSpPr>
        <p:spPr>
          <a:xfrm rot="10800000">
            <a:off x="6164560" y="1215643"/>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8;p48">
            <a:extLst>
              <a:ext uri="{FF2B5EF4-FFF2-40B4-BE49-F238E27FC236}">
                <a16:creationId xmlns:a16="http://schemas.microsoft.com/office/drawing/2014/main" xmlns="" id="{E6653774-B92C-034F-8359-EECA61C4C22F}"/>
              </a:ext>
            </a:extLst>
          </p:cNvPr>
          <p:cNvSpPr txBox="1">
            <a:spLocks/>
          </p:cNvSpPr>
          <p:nvPr/>
        </p:nvSpPr>
        <p:spPr>
          <a:xfrm>
            <a:off x="5312958" y="1837825"/>
            <a:ext cx="2305500" cy="41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Fira Sans Extra Condensed"/>
              <a:buNone/>
              <a:defRPr sz="2000" b="1" i="0" u="none" strike="noStrike" cap="none">
                <a:solidFill>
                  <a:schemeClr val="dk1"/>
                </a:solidFill>
                <a:latin typeface="Fira Sans Extra Condensed"/>
                <a:ea typeface="Fira Sans Extra Condensed"/>
                <a:cs typeface="Fira Sans Extra Condensed"/>
                <a:sym typeface="Fira Sans Extra Condensed"/>
              </a:defRPr>
            </a:lvl1pPr>
            <a:lvl2pPr marR="0" lvl="1"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r>
              <a:rPr lang="en-US" dirty="0"/>
              <a:t>Theocracy</a:t>
            </a:r>
          </a:p>
        </p:txBody>
      </p:sp>
      <p:sp>
        <p:nvSpPr>
          <p:cNvPr id="64" name="Google Shape;325;p48">
            <a:extLst>
              <a:ext uri="{FF2B5EF4-FFF2-40B4-BE49-F238E27FC236}">
                <a16:creationId xmlns:a16="http://schemas.microsoft.com/office/drawing/2014/main" xmlns="" id="{B9477553-AD00-674D-A64B-CA020EF99A36}"/>
              </a:ext>
            </a:extLst>
          </p:cNvPr>
          <p:cNvSpPr/>
          <p:nvPr/>
        </p:nvSpPr>
        <p:spPr>
          <a:xfrm rot="10800000">
            <a:off x="6385346" y="1276234"/>
            <a:ext cx="160724" cy="397481"/>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09;p48">
            <a:extLst>
              <a:ext uri="{FF2B5EF4-FFF2-40B4-BE49-F238E27FC236}">
                <a16:creationId xmlns:a16="http://schemas.microsoft.com/office/drawing/2014/main" xmlns="" id="{8079DD9A-95FC-CC48-8C67-324C12F2F83D}"/>
              </a:ext>
            </a:extLst>
          </p:cNvPr>
          <p:cNvSpPr txBox="1">
            <a:spLocks/>
          </p:cNvSpPr>
          <p:nvPr/>
        </p:nvSpPr>
        <p:spPr>
          <a:xfrm>
            <a:off x="5324770" y="2205773"/>
            <a:ext cx="2442600" cy="16614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chemeClr val="dk2"/>
              </a:buClr>
              <a:buSzPts val="1400"/>
              <a:buFont typeface="Roboto"/>
              <a:buNone/>
              <a:defRPr sz="1600" b="0" i="0" u="none" strike="noStrike" cap="none">
                <a:solidFill>
                  <a:schemeClr val="dk2"/>
                </a:solidFill>
                <a:latin typeface="Oxygen"/>
                <a:ea typeface="Oxygen"/>
                <a:cs typeface="Oxygen"/>
                <a:sym typeface="Oxygen"/>
              </a:defRPr>
            </a:lvl1pPr>
            <a:lvl2pPr marL="914400" marR="0" lvl="1"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2pPr>
            <a:lvl3pPr marL="1371600" marR="0" lvl="2"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3pPr>
            <a:lvl4pPr marL="1828800" marR="0" lvl="3"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4pPr>
            <a:lvl5pPr marL="2286000" marR="0" lvl="4"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5pPr>
            <a:lvl6pPr marL="2743200" marR="0" lvl="5"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6pPr>
            <a:lvl7pPr marL="3200400" marR="0" lvl="6"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7pPr>
            <a:lvl8pPr marL="3657600" marR="0" lvl="7"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8pPr>
            <a:lvl9pPr marL="4114800" marR="0" lvl="8" indent="-304800" algn="ctr" rtl="0">
              <a:lnSpc>
                <a:spcPct val="100000"/>
              </a:lnSpc>
              <a:spcBef>
                <a:spcPts val="1600"/>
              </a:spcBef>
              <a:spcAft>
                <a:spcPts val="1600"/>
              </a:spcAft>
              <a:buClr>
                <a:schemeClr val="dk2"/>
              </a:buClr>
              <a:buSzPts val="1400"/>
              <a:buFont typeface="Roboto"/>
              <a:buNone/>
              <a:defRPr sz="1200" b="0" i="0" u="none" strike="noStrike" cap="none">
                <a:solidFill>
                  <a:schemeClr val="dk2"/>
                </a:solidFill>
                <a:latin typeface="Roboto"/>
                <a:ea typeface="Roboto"/>
                <a:cs typeface="Roboto"/>
                <a:sym typeface="Roboto"/>
              </a:defRPr>
            </a:lvl9pPr>
          </a:lstStyle>
          <a:p>
            <a:pPr marL="0" indent="0" algn="just">
              <a:spcAft>
                <a:spcPts val="1600"/>
              </a:spcAft>
            </a:pPr>
            <a:r>
              <a:rPr lang="en-US" dirty="0"/>
              <a:t>A state in which religious authority have absolute power.</a:t>
            </a:r>
          </a:p>
        </p:txBody>
      </p:sp>
      <p:sp>
        <p:nvSpPr>
          <p:cNvPr id="14" name="Google Shape;173;p23">
            <a:extLst>
              <a:ext uri="{FF2B5EF4-FFF2-40B4-BE49-F238E27FC236}">
                <a16:creationId xmlns:a16="http://schemas.microsoft.com/office/drawing/2014/main" xmlns="" id="{0A192504-D1B5-1041-9956-3DBC29C322A8}"/>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14</a:t>
            </a:fld>
            <a:endParaRPr lang="en" dirty="0"/>
          </a:p>
        </p:txBody>
      </p:sp>
    </p:spTree>
    <p:extLst>
      <p:ext uri="{BB962C8B-B14F-4D97-AF65-F5344CB8AC3E}">
        <p14:creationId xmlns:p14="http://schemas.microsoft.com/office/powerpoint/2010/main" val="496082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6" name="Google Shape;306;p48"/>
          <p:cNvSpPr/>
          <p:nvPr/>
        </p:nvSpPr>
        <p:spPr>
          <a:xfrm rot="10800000">
            <a:off x="2891979" y="1215601"/>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8"/>
          <p:cNvSpPr txBox="1">
            <a:spLocks noGrp="1"/>
          </p:cNvSpPr>
          <p:nvPr>
            <p:ph type="title"/>
          </p:nvPr>
        </p:nvSpPr>
        <p:spPr>
          <a:xfrm>
            <a:off x="645289" y="-814637"/>
            <a:ext cx="7704000" cy="572700"/>
          </a:xfrm>
          <a:prstGeom prst="rect">
            <a:avLst/>
          </a:prstGeom>
        </p:spPr>
        <p:txBody>
          <a:bodyPr spcFirstLastPara="1" wrap="square" lIns="91425" tIns="91425" rIns="91425" bIns="91425" anchor="t" anchorCtr="0">
            <a:noAutofit/>
          </a:bodyPr>
          <a:lstStyle/>
          <a:p>
            <a:r>
              <a:rPr lang="en-US" b="0" dirty="0"/>
              <a:t>characteristics of a non-democratic government.</a:t>
            </a:r>
            <a:br>
              <a:rPr lang="en-US" b="0" dirty="0"/>
            </a:br>
            <a:r>
              <a:rPr lang="en-US" dirty="0"/>
              <a:t/>
            </a:r>
            <a:br>
              <a:rPr lang="en-US" dirty="0"/>
            </a:br>
            <a:endParaRPr dirty="0"/>
          </a:p>
        </p:txBody>
      </p:sp>
      <p:sp>
        <p:nvSpPr>
          <p:cNvPr id="308" name="Google Shape;308;p48"/>
          <p:cNvSpPr txBox="1">
            <a:spLocks noGrp="1"/>
          </p:cNvSpPr>
          <p:nvPr>
            <p:ph type="title" idx="2"/>
          </p:nvPr>
        </p:nvSpPr>
        <p:spPr>
          <a:xfrm>
            <a:off x="2090225" y="1873099"/>
            <a:ext cx="2305500" cy="413400"/>
          </a:xfrm>
          <a:prstGeom prst="rect">
            <a:avLst/>
          </a:prstGeom>
        </p:spPr>
        <p:txBody>
          <a:bodyPr spcFirstLastPara="1" wrap="square" lIns="91425" tIns="91425" rIns="91425" bIns="91425" anchor="ctr" anchorCtr="0">
            <a:noAutofit/>
          </a:bodyPr>
          <a:lstStyle/>
          <a:p>
            <a:pPr lvl="0"/>
            <a:r>
              <a:rPr lang="en-US" dirty="0"/>
              <a:t>Monarchy</a:t>
            </a:r>
            <a:endParaRPr dirty="0"/>
          </a:p>
        </p:txBody>
      </p:sp>
      <p:sp>
        <p:nvSpPr>
          <p:cNvPr id="309" name="Google Shape;309;p48"/>
          <p:cNvSpPr txBox="1">
            <a:spLocks noGrp="1"/>
          </p:cNvSpPr>
          <p:nvPr>
            <p:ph type="subTitle" idx="1"/>
          </p:nvPr>
        </p:nvSpPr>
        <p:spPr>
          <a:xfrm>
            <a:off x="2129399" y="2193175"/>
            <a:ext cx="2618877" cy="2208360"/>
          </a:xfrm>
          <a:prstGeom prst="rect">
            <a:avLst/>
          </a:prstGeom>
        </p:spPr>
        <p:txBody>
          <a:bodyPr spcFirstLastPara="1" wrap="square" lIns="91425" tIns="91425" rIns="91425" bIns="91425" anchor="t" anchorCtr="0">
            <a:noAutofit/>
          </a:bodyPr>
          <a:lstStyle/>
          <a:p>
            <a:pPr marL="0" lvl="0" indent="0" algn="just">
              <a:spcAft>
                <a:spcPts val="1600"/>
              </a:spcAft>
            </a:pPr>
            <a:r>
              <a:rPr lang="en-US" dirty="0"/>
              <a:t>A state where absolute power is actually or nominally lodged in a monarch (sovereign head of state, typically a king, queen, or emperor).</a:t>
            </a:r>
            <a:endParaRPr dirty="0"/>
          </a:p>
        </p:txBody>
      </p:sp>
      <p:grpSp>
        <p:nvGrpSpPr>
          <p:cNvPr id="324" name="Google Shape;324;p48"/>
          <p:cNvGrpSpPr/>
          <p:nvPr/>
        </p:nvGrpSpPr>
        <p:grpSpPr>
          <a:xfrm>
            <a:off x="3082251" y="1327899"/>
            <a:ext cx="160724" cy="397481"/>
            <a:chOff x="1748428" y="1080933"/>
            <a:chExt cx="248645" cy="614915"/>
          </a:xfrm>
        </p:grpSpPr>
        <p:sp>
          <p:nvSpPr>
            <p:cNvPr id="325" name="Google Shape;325;p48"/>
            <p:cNvSpPr/>
            <p:nvPr/>
          </p:nvSpPr>
          <p:spPr>
            <a:xfrm rot="10800000">
              <a:off x="1748428" y="1080933"/>
              <a:ext cx="248645" cy="614915"/>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8"/>
            <p:cNvSpPr/>
            <p:nvPr/>
          </p:nvSpPr>
          <p:spPr>
            <a:xfrm rot="10800000">
              <a:off x="1888691" y="1193609"/>
              <a:ext cx="93858" cy="65366"/>
            </a:xfrm>
            <a:custGeom>
              <a:avLst/>
              <a:gdLst/>
              <a:ahLst/>
              <a:cxnLst/>
              <a:rect l="l" t="t" r="r" b="b"/>
              <a:pathLst>
                <a:path w="10449" h="7277" extrusionOk="0">
                  <a:moveTo>
                    <a:pt x="3879" y="745"/>
                  </a:move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89" y="2186"/>
                  </a:lnTo>
                  <a:lnTo>
                    <a:pt x="4839" y="2463"/>
                  </a:lnTo>
                  <a:lnTo>
                    <a:pt x="4877" y="2741"/>
                  </a:lnTo>
                  <a:lnTo>
                    <a:pt x="4902" y="3019"/>
                  </a:lnTo>
                  <a:lnTo>
                    <a:pt x="4928" y="3310"/>
                  </a:lnTo>
                  <a:lnTo>
                    <a:pt x="4940" y="3613"/>
                  </a:lnTo>
                  <a:lnTo>
                    <a:pt x="4940" y="3916"/>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3714"/>
                  </a:lnTo>
                  <a:lnTo>
                    <a:pt x="5722" y="3669"/>
                  </a:lnTo>
                  <a:lnTo>
                    <a:pt x="5724" y="3626"/>
                  </a:lnTo>
                  <a:lnTo>
                    <a:pt x="5736" y="3335"/>
                  </a:lnTo>
                  <a:lnTo>
                    <a:pt x="5762" y="3032"/>
                  </a:lnTo>
                  <a:lnTo>
                    <a:pt x="5799" y="2741"/>
                  </a:lnTo>
                  <a:lnTo>
                    <a:pt x="5837" y="2451"/>
                  </a:lnTo>
                  <a:lnTo>
                    <a:pt x="5901" y="2160"/>
                  </a:ln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971"/>
                  </a:lnTo>
                  <a:lnTo>
                    <a:pt x="7012" y="2122"/>
                  </a:lnTo>
                  <a:lnTo>
                    <a:pt x="7000" y="2274"/>
                  </a:lnTo>
                  <a:lnTo>
                    <a:pt x="6962" y="2413"/>
                  </a:lnTo>
                  <a:lnTo>
                    <a:pt x="6886" y="2716"/>
                  </a:lnTo>
                  <a:lnTo>
                    <a:pt x="6810" y="2994"/>
                  </a:lnTo>
                  <a:lnTo>
                    <a:pt x="6696" y="3323"/>
                  </a:lnTo>
                  <a:lnTo>
                    <a:pt x="6583" y="3638"/>
                  </a:lnTo>
                  <a:lnTo>
                    <a:pt x="6444" y="3954"/>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722" y="4838"/>
                  </a:lnTo>
                  <a:lnTo>
                    <a:pt x="6785" y="4813"/>
                  </a:lnTo>
                  <a:lnTo>
                    <a:pt x="6848" y="4775"/>
                  </a:lnTo>
                  <a:lnTo>
                    <a:pt x="6911" y="4725"/>
                  </a:lnTo>
                  <a:lnTo>
                    <a:pt x="6962" y="4649"/>
                  </a:lnTo>
                  <a:lnTo>
                    <a:pt x="7265" y="4169"/>
                  </a:lnTo>
                  <a:lnTo>
                    <a:pt x="7568" y="3714"/>
                  </a:lnTo>
                  <a:lnTo>
                    <a:pt x="7732" y="3499"/>
                  </a:lnTo>
                  <a:lnTo>
                    <a:pt x="7909" y="3272"/>
                  </a:lnTo>
                  <a:lnTo>
                    <a:pt x="8086" y="3057"/>
                  </a:lnTo>
                  <a:lnTo>
                    <a:pt x="8288" y="2842"/>
                  </a:lnTo>
                  <a:lnTo>
                    <a:pt x="8566" y="2653"/>
                  </a:lnTo>
                  <a:lnTo>
                    <a:pt x="8705" y="2590"/>
                  </a:lnTo>
                  <a:lnTo>
                    <a:pt x="8819" y="2527"/>
                  </a:lnTo>
                  <a:lnTo>
                    <a:pt x="8933" y="2476"/>
                  </a:lnTo>
                  <a:lnTo>
                    <a:pt x="9034" y="2451"/>
                  </a:lnTo>
                  <a:lnTo>
                    <a:pt x="9135" y="2426"/>
                  </a:lnTo>
                  <a:lnTo>
                    <a:pt x="9223"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147" y="3828"/>
                  </a:lnTo>
                  <a:lnTo>
                    <a:pt x="8983" y="3954"/>
                  </a:lnTo>
                  <a:lnTo>
                    <a:pt x="8819" y="4080"/>
                  </a:lnTo>
                  <a:lnTo>
                    <a:pt x="8655" y="4207"/>
                  </a:lnTo>
                  <a:lnTo>
                    <a:pt x="8440" y="4346"/>
                  </a:lnTo>
                  <a:lnTo>
                    <a:pt x="8225" y="4485"/>
                  </a:lnTo>
                  <a:lnTo>
                    <a:pt x="7783" y="4750"/>
                  </a:lnTo>
                  <a:lnTo>
                    <a:pt x="7315" y="4977"/>
                  </a:lnTo>
                  <a:lnTo>
                    <a:pt x="6861" y="5205"/>
                  </a:lnTo>
                  <a:lnTo>
                    <a:pt x="6722" y="5268"/>
                  </a:lnTo>
                  <a:lnTo>
                    <a:pt x="6659" y="5318"/>
                  </a:lnTo>
                  <a:lnTo>
                    <a:pt x="6642" y="5346"/>
                  </a:lnTo>
                  <a:lnTo>
                    <a:pt x="6646" y="5331"/>
                  </a:lnTo>
                  <a:lnTo>
                    <a:pt x="6646" y="5281"/>
                  </a:lnTo>
                  <a:lnTo>
                    <a:pt x="6633" y="5230"/>
                  </a:lnTo>
                  <a:lnTo>
                    <a:pt x="6621" y="5180"/>
                  </a:lnTo>
                  <a:lnTo>
                    <a:pt x="6595" y="5142"/>
                  </a:lnTo>
                  <a:lnTo>
                    <a:pt x="6557" y="5104"/>
                  </a:lnTo>
                  <a:lnTo>
                    <a:pt x="6520" y="5066"/>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984" y="4841"/>
                  </a:lnTo>
                  <a:lnTo>
                    <a:pt x="3984" y="4841"/>
                  </a:lnTo>
                  <a:lnTo>
                    <a:pt x="3993" y="4788"/>
                  </a:lnTo>
                  <a:lnTo>
                    <a:pt x="4005" y="4712"/>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63" y="1124"/>
                  </a:lnTo>
                  <a:lnTo>
                    <a:pt x="3589" y="1023"/>
                  </a:lnTo>
                  <a:lnTo>
                    <a:pt x="3626" y="935"/>
                  </a:lnTo>
                  <a:lnTo>
                    <a:pt x="3664" y="872"/>
                  </a:lnTo>
                  <a:lnTo>
                    <a:pt x="3702" y="821"/>
                  </a:lnTo>
                  <a:lnTo>
                    <a:pt x="3740" y="783"/>
                  </a:lnTo>
                  <a:lnTo>
                    <a:pt x="3791" y="758"/>
                  </a:lnTo>
                  <a:lnTo>
                    <a:pt x="3829" y="745"/>
                  </a:lnTo>
                  <a:close/>
                  <a:moveTo>
                    <a:pt x="1314" y="2148"/>
                  </a:moveTo>
                  <a:lnTo>
                    <a:pt x="1441" y="2160"/>
                  </a:lnTo>
                  <a:lnTo>
                    <a:pt x="1580" y="2186"/>
                  </a:lnTo>
                  <a:lnTo>
                    <a:pt x="1731" y="2223"/>
                  </a:lnTo>
                  <a:lnTo>
                    <a:pt x="1845" y="2299"/>
                  </a:lnTo>
                  <a:lnTo>
                    <a:pt x="1946" y="2375"/>
                  </a:lnTo>
                  <a:lnTo>
                    <a:pt x="2035" y="2463"/>
                  </a:lnTo>
                  <a:lnTo>
                    <a:pt x="2123" y="2565"/>
                  </a:lnTo>
                  <a:lnTo>
                    <a:pt x="2211" y="2653"/>
                  </a:lnTo>
                  <a:lnTo>
                    <a:pt x="2287" y="2767"/>
                  </a:lnTo>
                  <a:lnTo>
                    <a:pt x="2439" y="2981"/>
                  </a:lnTo>
                  <a:lnTo>
                    <a:pt x="2565" y="3196"/>
                  </a:lnTo>
                  <a:lnTo>
                    <a:pt x="2692" y="3411"/>
                  </a:lnTo>
                  <a:lnTo>
                    <a:pt x="2805" y="3638"/>
                  </a:lnTo>
                  <a:lnTo>
                    <a:pt x="2906" y="3878"/>
                  </a:lnTo>
                  <a:lnTo>
                    <a:pt x="2995" y="4106"/>
                  </a:lnTo>
                  <a:lnTo>
                    <a:pt x="3083" y="4346"/>
                  </a:lnTo>
                  <a:lnTo>
                    <a:pt x="3235" y="4826"/>
                  </a:lnTo>
                  <a:lnTo>
                    <a:pt x="3260" y="4914"/>
                  </a:lnTo>
                  <a:lnTo>
                    <a:pt x="3311" y="4977"/>
                  </a:lnTo>
                  <a:lnTo>
                    <a:pt x="3374" y="5028"/>
                  </a:lnTo>
                  <a:lnTo>
                    <a:pt x="3437" y="5066"/>
                  </a:lnTo>
                  <a:lnTo>
                    <a:pt x="3461" y="5075"/>
                  </a:lnTo>
                  <a:lnTo>
                    <a:pt x="3461" y="5075"/>
                  </a:lnTo>
                  <a:lnTo>
                    <a:pt x="3399" y="5116"/>
                  </a:lnTo>
                  <a:lnTo>
                    <a:pt x="3273" y="5205"/>
                  </a:lnTo>
                  <a:lnTo>
                    <a:pt x="3146" y="5306"/>
                  </a:lnTo>
                  <a:lnTo>
                    <a:pt x="3104" y="5348"/>
                  </a:lnTo>
                  <a:lnTo>
                    <a:pt x="3104" y="5348"/>
                  </a:lnTo>
                  <a:lnTo>
                    <a:pt x="2692" y="5028"/>
                  </a:lnTo>
                  <a:lnTo>
                    <a:pt x="2262" y="4674"/>
                  </a:lnTo>
                  <a:lnTo>
                    <a:pt x="1845" y="4308"/>
                  </a:lnTo>
                  <a:lnTo>
                    <a:pt x="1630" y="4106"/>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close/>
                  <a:moveTo>
                    <a:pt x="5054" y="5281"/>
                  </a:moveTo>
                  <a:lnTo>
                    <a:pt x="5218" y="5306"/>
                  </a:lnTo>
                  <a:lnTo>
                    <a:pt x="5383" y="5318"/>
                  </a:lnTo>
                  <a:lnTo>
                    <a:pt x="5698" y="5382"/>
                  </a:lnTo>
                  <a:lnTo>
                    <a:pt x="6014" y="5470"/>
                  </a:lnTo>
                  <a:lnTo>
                    <a:pt x="6317" y="5558"/>
                  </a:lnTo>
                  <a:lnTo>
                    <a:pt x="6381" y="5571"/>
                  </a:lnTo>
                  <a:lnTo>
                    <a:pt x="6482" y="5571"/>
                  </a:lnTo>
                  <a:lnTo>
                    <a:pt x="6520" y="5546"/>
                  </a:lnTo>
                  <a:lnTo>
                    <a:pt x="6557" y="5508"/>
                  </a:lnTo>
                  <a:lnTo>
                    <a:pt x="6568" y="5497"/>
                  </a:lnTo>
                  <a:lnTo>
                    <a:pt x="6568" y="5497"/>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980" y="5508"/>
                  </a:lnTo>
                  <a:lnTo>
                    <a:pt x="4119" y="5432"/>
                  </a:lnTo>
                  <a:lnTo>
                    <a:pt x="4271" y="5369"/>
                  </a:lnTo>
                  <a:lnTo>
                    <a:pt x="4422" y="5331"/>
                  </a:lnTo>
                  <a:lnTo>
                    <a:pt x="4587" y="5306"/>
                  </a:lnTo>
                  <a:lnTo>
                    <a:pt x="4738" y="5281"/>
                  </a:lnTo>
                  <a:close/>
                  <a:moveTo>
                    <a:pt x="3942" y="0"/>
                  </a:move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0" y="1978"/>
                  </a:lnTo>
                  <a:lnTo>
                    <a:pt x="2660" y="1978"/>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80" y="5975"/>
                  </a:lnTo>
                  <a:lnTo>
                    <a:pt x="2843" y="5988"/>
                  </a:lnTo>
                  <a:lnTo>
                    <a:pt x="2895" y="5988"/>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8895" y="1743"/>
                  </a:lnTo>
                  <a:lnTo>
                    <a:pt x="8655" y="1807"/>
                  </a:lnTo>
                  <a:lnTo>
                    <a:pt x="8427" y="1895"/>
                  </a:lnTo>
                  <a:lnTo>
                    <a:pt x="8212" y="2009"/>
                  </a:lnTo>
                  <a:lnTo>
                    <a:pt x="8010" y="2135"/>
                  </a:lnTo>
                  <a:lnTo>
                    <a:pt x="7821" y="2274"/>
                  </a:lnTo>
                  <a:lnTo>
                    <a:pt x="7758" y="2329"/>
                  </a:lnTo>
                  <a:lnTo>
                    <a:pt x="7758" y="2329"/>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53" y="1238"/>
                  </a:lnTo>
                  <a:lnTo>
                    <a:pt x="5353" y="1238"/>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8"/>
            <p:cNvSpPr/>
            <p:nvPr/>
          </p:nvSpPr>
          <p:spPr>
            <a:xfrm rot="10800000">
              <a:off x="1888691" y="1193609"/>
              <a:ext cx="93858" cy="65366"/>
            </a:xfrm>
            <a:custGeom>
              <a:avLst/>
              <a:gdLst/>
              <a:ahLst/>
              <a:cxnLst/>
              <a:rect l="l" t="t" r="r" b="b"/>
              <a:pathLst>
                <a:path w="10449" h="7277" fill="none" extrusionOk="0">
                  <a:moveTo>
                    <a:pt x="5964" y="1870"/>
                  </a:move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819"/>
                  </a:lnTo>
                  <a:lnTo>
                    <a:pt x="7025" y="1971"/>
                  </a:lnTo>
                  <a:lnTo>
                    <a:pt x="7012" y="2122"/>
                  </a:lnTo>
                  <a:lnTo>
                    <a:pt x="7000" y="2274"/>
                  </a:lnTo>
                  <a:lnTo>
                    <a:pt x="6962" y="2413"/>
                  </a:lnTo>
                  <a:lnTo>
                    <a:pt x="6886" y="2716"/>
                  </a:lnTo>
                  <a:lnTo>
                    <a:pt x="6810" y="2994"/>
                  </a:lnTo>
                  <a:lnTo>
                    <a:pt x="6810" y="2994"/>
                  </a:lnTo>
                  <a:lnTo>
                    <a:pt x="6696" y="3323"/>
                  </a:lnTo>
                  <a:lnTo>
                    <a:pt x="6583" y="3638"/>
                  </a:lnTo>
                  <a:lnTo>
                    <a:pt x="6444" y="3954"/>
                  </a:lnTo>
                  <a:lnTo>
                    <a:pt x="6305" y="4270"/>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646" y="4838"/>
                  </a:lnTo>
                  <a:lnTo>
                    <a:pt x="6722" y="4838"/>
                  </a:lnTo>
                  <a:lnTo>
                    <a:pt x="6785" y="4813"/>
                  </a:lnTo>
                  <a:lnTo>
                    <a:pt x="6848" y="4775"/>
                  </a:lnTo>
                  <a:lnTo>
                    <a:pt x="6911" y="4725"/>
                  </a:lnTo>
                  <a:lnTo>
                    <a:pt x="6962" y="4649"/>
                  </a:lnTo>
                  <a:lnTo>
                    <a:pt x="6962" y="4649"/>
                  </a:lnTo>
                  <a:lnTo>
                    <a:pt x="7265" y="4169"/>
                  </a:lnTo>
                  <a:lnTo>
                    <a:pt x="7568" y="3714"/>
                  </a:lnTo>
                  <a:lnTo>
                    <a:pt x="7732" y="3499"/>
                  </a:lnTo>
                  <a:lnTo>
                    <a:pt x="7909" y="3272"/>
                  </a:lnTo>
                  <a:lnTo>
                    <a:pt x="8086" y="3057"/>
                  </a:lnTo>
                  <a:lnTo>
                    <a:pt x="8288" y="2842"/>
                  </a:lnTo>
                  <a:lnTo>
                    <a:pt x="8288" y="2842"/>
                  </a:lnTo>
                  <a:lnTo>
                    <a:pt x="8566" y="2653"/>
                  </a:lnTo>
                  <a:lnTo>
                    <a:pt x="8705" y="2590"/>
                  </a:lnTo>
                  <a:lnTo>
                    <a:pt x="8819" y="2527"/>
                  </a:lnTo>
                  <a:lnTo>
                    <a:pt x="8933" y="2476"/>
                  </a:lnTo>
                  <a:lnTo>
                    <a:pt x="9034" y="2451"/>
                  </a:lnTo>
                  <a:lnTo>
                    <a:pt x="9135" y="2426"/>
                  </a:lnTo>
                  <a:lnTo>
                    <a:pt x="9223" y="2413"/>
                  </a:lnTo>
                  <a:lnTo>
                    <a:pt x="9299"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299" y="3689"/>
                  </a:lnTo>
                  <a:lnTo>
                    <a:pt x="9147" y="3828"/>
                  </a:lnTo>
                  <a:lnTo>
                    <a:pt x="8983" y="3954"/>
                  </a:lnTo>
                  <a:lnTo>
                    <a:pt x="8819" y="4080"/>
                  </a:lnTo>
                  <a:lnTo>
                    <a:pt x="8655" y="4207"/>
                  </a:lnTo>
                  <a:lnTo>
                    <a:pt x="8655" y="4207"/>
                  </a:lnTo>
                  <a:lnTo>
                    <a:pt x="8440" y="4346"/>
                  </a:lnTo>
                  <a:lnTo>
                    <a:pt x="8225" y="4485"/>
                  </a:lnTo>
                  <a:lnTo>
                    <a:pt x="7783" y="4750"/>
                  </a:lnTo>
                  <a:lnTo>
                    <a:pt x="7315" y="4977"/>
                  </a:lnTo>
                  <a:lnTo>
                    <a:pt x="6861" y="5205"/>
                  </a:lnTo>
                  <a:lnTo>
                    <a:pt x="6861" y="5205"/>
                  </a:lnTo>
                  <a:lnTo>
                    <a:pt x="6722" y="5268"/>
                  </a:lnTo>
                  <a:lnTo>
                    <a:pt x="6659" y="5318"/>
                  </a:lnTo>
                  <a:lnTo>
                    <a:pt x="6621" y="5382"/>
                  </a:lnTo>
                  <a:lnTo>
                    <a:pt x="6621" y="5382"/>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841" y="5596"/>
                  </a:lnTo>
                  <a:lnTo>
                    <a:pt x="3980" y="5508"/>
                  </a:lnTo>
                  <a:lnTo>
                    <a:pt x="4119" y="5432"/>
                  </a:lnTo>
                  <a:lnTo>
                    <a:pt x="4271" y="5369"/>
                  </a:lnTo>
                  <a:lnTo>
                    <a:pt x="4422" y="5331"/>
                  </a:lnTo>
                  <a:lnTo>
                    <a:pt x="4587" y="5306"/>
                  </a:lnTo>
                  <a:lnTo>
                    <a:pt x="4738" y="5281"/>
                  </a:lnTo>
                  <a:lnTo>
                    <a:pt x="4902" y="5281"/>
                  </a:lnTo>
                  <a:lnTo>
                    <a:pt x="5054" y="5281"/>
                  </a:lnTo>
                  <a:lnTo>
                    <a:pt x="5218" y="5306"/>
                  </a:lnTo>
                  <a:lnTo>
                    <a:pt x="5383" y="5318"/>
                  </a:lnTo>
                  <a:lnTo>
                    <a:pt x="5698" y="5382"/>
                  </a:lnTo>
                  <a:lnTo>
                    <a:pt x="6014" y="5470"/>
                  </a:lnTo>
                  <a:lnTo>
                    <a:pt x="6317" y="5558"/>
                  </a:lnTo>
                  <a:lnTo>
                    <a:pt x="6317" y="5558"/>
                  </a:lnTo>
                  <a:lnTo>
                    <a:pt x="6381" y="5571"/>
                  </a:lnTo>
                  <a:lnTo>
                    <a:pt x="6431" y="5571"/>
                  </a:lnTo>
                  <a:lnTo>
                    <a:pt x="6482" y="5571"/>
                  </a:lnTo>
                  <a:lnTo>
                    <a:pt x="6520" y="5546"/>
                  </a:lnTo>
                  <a:lnTo>
                    <a:pt x="6557" y="5508"/>
                  </a:lnTo>
                  <a:lnTo>
                    <a:pt x="6595" y="5470"/>
                  </a:lnTo>
                  <a:lnTo>
                    <a:pt x="6621" y="5432"/>
                  </a:lnTo>
                  <a:lnTo>
                    <a:pt x="6633" y="5382"/>
                  </a:lnTo>
                  <a:lnTo>
                    <a:pt x="6646" y="5331"/>
                  </a:lnTo>
                  <a:lnTo>
                    <a:pt x="6646" y="5281"/>
                  </a:lnTo>
                  <a:lnTo>
                    <a:pt x="6633" y="5230"/>
                  </a:lnTo>
                  <a:lnTo>
                    <a:pt x="6621" y="5180"/>
                  </a:lnTo>
                  <a:lnTo>
                    <a:pt x="6595" y="5142"/>
                  </a:lnTo>
                  <a:lnTo>
                    <a:pt x="6557" y="5104"/>
                  </a:lnTo>
                  <a:lnTo>
                    <a:pt x="6520" y="5066"/>
                  </a:lnTo>
                  <a:lnTo>
                    <a:pt x="6456" y="5041"/>
                  </a:lnTo>
                  <a:lnTo>
                    <a:pt x="6456" y="5041"/>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879" y="4876"/>
                  </a:lnTo>
                  <a:lnTo>
                    <a:pt x="3702" y="4952"/>
                  </a:lnTo>
                  <a:lnTo>
                    <a:pt x="3513" y="5041"/>
                  </a:lnTo>
                  <a:lnTo>
                    <a:pt x="3513" y="5041"/>
                  </a:lnTo>
                  <a:lnTo>
                    <a:pt x="3399" y="5116"/>
                  </a:lnTo>
                  <a:lnTo>
                    <a:pt x="3273" y="5205"/>
                  </a:lnTo>
                  <a:lnTo>
                    <a:pt x="3146" y="5306"/>
                  </a:lnTo>
                  <a:lnTo>
                    <a:pt x="3033" y="5420"/>
                  </a:lnTo>
                  <a:lnTo>
                    <a:pt x="2932" y="5546"/>
                  </a:lnTo>
                  <a:lnTo>
                    <a:pt x="2894" y="5609"/>
                  </a:lnTo>
                  <a:lnTo>
                    <a:pt x="2868" y="5685"/>
                  </a:lnTo>
                  <a:lnTo>
                    <a:pt x="2856" y="5748"/>
                  </a:lnTo>
                  <a:lnTo>
                    <a:pt x="2856" y="5824"/>
                  </a:lnTo>
                  <a:lnTo>
                    <a:pt x="2856" y="5887"/>
                  </a:lnTo>
                  <a:lnTo>
                    <a:pt x="2881" y="5963"/>
                  </a:lnTo>
                  <a:lnTo>
                    <a:pt x="2881" y="5963"/>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4902"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9160" y="1706"/>
                  </a:lnTo>
                  <a:lnTo>
                    <a:pt x="8895" y="1743"/>
                  </a:lnTo>
                  <a:lnTo>
                    <a:pt x="8655" y="1807"/>
                  </a:lnTo>
                  <a:lnTo>
                    <a:pt x="8427" y="1895"/>
                  </a:lnTo>
                  <a:lnTo>
                    <a:pt x="8212" y="2009"/>
                  </a:lnTo>
                  <a:lnTo>
                    <a:pt x="8010" y="2135"/>
                  </a:lnTo>
                  <a:lnTo>
                    <a:pt x="7821" y="2274"/>
                  </a:lnTo>
                  <a:lnTo>
                    <a:pt x="7631" y="2438"/>
                  </a:lnTo>
                  <a:lnTo>
                    <a:pt x="7454" y="2615"/>
                  </a:lnTo>
                  <a:lnTo>
                    <a:pt x="7290" y="2805"/>
                  </a:lnTo>
                  <a:lnTo>
                    <a:pt x="7139" y="3007"/>
                  </a:lnTo>
                  <a:lnTo>
                    <a:pt x="6987" y="3209"/>
                  </a:lnTo>
                  <a:lnTo>
                    <a:pt x="6835" y="3424"/>
                  </a:lnTo>
                  <a:lnTo>
                    <a:pt x="6557" y="3840"/>
                  </a:lnTo>
                  <a:lnTo>
                    <a:pt x="6305" y="4270"/>
                  </a:lnTo>
                  <a:lnTo>
                    <a:pt x="6305" y="4270"/>
                  </a:lnTo>
                  <a:lnTo>
                    <a:pt x="6962" y="4649"/>
                  </a:lnTo>
                  <a:lnTo>
                    <a:pt x="6962" y="4649"/>
                  </a:lnTo>
                  <a:lnTo>
                    <a:pt x="7164" y="4207"/>
                  </a:lnTo>
                  <a:lnTo>
                    <a:pt x="7290" y="3929"/>
                  </a:lnTo>
                  <a:lnTo>
                    <a:pt x="7404" y="3613"/>
                  </a:lnTo>
                  <a:lnTo>
                    <a:pt x="7518" y="3297"/>
                  </a:lnTo>
                  <a:lnTo>
                    <a:pt x="7619" y="2956"/>
                  </a:lnTo>
                  <a:lnTo>
                    <a:pt x="7707" y="2602"/>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07" y="1339"/>
                  </a:lnTo>
                  <a:lnTo>
                    <a:pt x="5256" y="1478"/>
                  </a:lnTo>
                  <a:lnTo>
                    <a:pt x="5155" y="1781"/>
                  </a:lnTo>
                  <a:lnTo>
                    <a:pt x="5079" y="2110"/>
                  </a:lnTo>
                  <a:lnTo>
                    <a:pt x="5029" y="2438"/>
                  </a:lnTo>
                  <a:lnTo>
                    <a:pt x="4978" y="2767"/>
                  </a:lnTo>
                  <a:lnTo>
                    <a:pt x="4953" y="3095"/>
                  </a:lnTo>
                  <a:lnTo>
                    <a:pt x="4940" y="3411"/>
                  </a:lnTo>
                  <a:lnTo>
                    <a:pt x="4940" y="3701"/>
                  </a:lnTo>
                  <a:lnTo>
                    <a:pt x="4940" y="4219"/>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4219"/>
                  </a:lnTo>
                  <a:lnTo>
                    <a:pt x="5724" y="3714"/>
                  </a:lnTo>
                  <a:lnTo>
                    <a:pt x="5711" y="3398"/>
                  </a:lnTo>
                  <a:lnTo>
                    <a:pt x="5686" y="3057"/>
                  </a:lnTo>
                  <a:lnTo>
                    <a:pt x="5660" y="2691"/>
                  </a:lnTo>
                  <a:lnTo>
                    <a:pt x="5610" y="2312"/>
                  </a:lnTo>
                  <a:lnTo>
                    <a:pt x="5547" y="1933"/>
                  </a:lnTo>
                  <a:lnTo>
                    <a:pt x="5458" y="1567"/>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lnTo>
                    <a:pt x="3942" y="0"/>
                  </a:lnTo>
                  <a:lnTo>
                    <a:pt x="3765" y="38"/>
                  </a:ln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6" y="2148"/>
                  </a:lnTo>
                  <a:lnTo>
                    <a:pt x="2692" y="2527"/>
                  </a:lnTo>
                  <a:lnTo>
                    <a:pt x="2742" y="2893"/>
                  </a:lnTo>
                  <a:lnTo>
                    <a:pt x="2818" y="3272"/>
                  </a:lnTo>
                  <a:lnTo>
                    <a:pt x="2894" y="3638"/>
                  </a:lnTo>
                  <a:lnTo>
                    <a:pt x="2982" y="3979"/>
                  </a:lnTo>
                  <a:lnTo>
                    <a:pt x="3071" y="4295"/>
                  </a:lnTo>
                  <a:lnTo>
                    <a:pt x="3235" y="4826"/>
                  </a:lnTo>
                  <a:lnTo>
                    <a:pt x="3235" y="4826"/>
                  </a:lnTo>
                  <a:lnTo>
                    <a:pt x="3260" y="4914"/>
                  </a:lnTo>
                  <a:lnTo>
                    <a:pt x="3311" y="4977"/>
                  </a:lnTo>
                  <a:lnTo>
                    <a:pt x="3374" y="5028"/>
                  </a:lnTo>
                  <a:lnTo>
                    <a:pt x="3437" y="5066"/>
                  </a:lnTo>
                  <a:lnTo>
                    <a:pt x="3500" y="5091"/>
                  </a:lnTo>
                  <a:lnTo>
                    <a:pt x="3576" y="5104"/>
                  </a:lnTo>
                  <a:lnTo>
                    <a:pt x="3639" y="5104"/>
                  </a:lnTo>
                  <a:lnTo>
                    <a:pt x="3715" y="5091"/>
                  </a:lnTo>
                  <a:lnTo>
                    <a:pt x="3791" y="5066"/>
                  </a:lnTo>
                  <a:lnTo>
                    <a:pt x="3841" y="5028"/>
                  </a:lnTo>
                  <a:lnTo>
                    <a:pt x="3904" y="4977"/>
                  </a:lnTo>
                  <a:lnTo>
                    <a:pt x="3942" y="4927"/>
                  </a:lnTo>
                  <a:lnTo>
                    <a:pt x="3980" y="4864"/>
                  </a:lnTo>
                  <a:lnTo>
                    <a:pt x="3993" y="4788"/>
                  </a:lnTo>
                  <a:lnTo>
                    <a:pt x="4005" y="4712"/>
                  </a:lnTo>
                  <a:lnTo>
                    <a:pt x="3980" y="4624"/>
                  </a:lnTo>
                  <a:lnTo>
                    <a:pt x="3980" y="4624"/>
                  </a:lnTo>
                  <a:lnTo>
                    <a:pt x="3816" y="4080"/>
                  </a:lnTo>
                  <a:lnTo>
                    <a:pt x="3715" y="3790"/>
                  </a:lnTo>
                  <a:lnTo>
                    <a:pt x="3601" y="3512"/>
                  </a:lnTo>
                  <a:lnTo>
                    <a:pt x="3475" y="3221"/>
                  </a:lnTo>
                  <a:lnTo>
                    <a:pt x="3336" y="2931"/>
                  </a:lnTo>
                  <a:lnTo>
                    <a:pt x="3184" y="2666"/>
                  </a:lnTo>
                  <a:lnTo>
                    <a:pt x="3007" y="2400"/>
                  </a:lnTo>
                  <a:lnTo>
                    <a:pt x="2831" y="2160"/>
                  </a:lnTo>
                  <a:lnTo>
                    <a:pt x="2729" y="2047"/>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04" y="5937"/>
                  </a:lnTo>
                  <a:lnTo>
                    <a:pt x="2780" y="5975"/>
                  </a:lnTo>
                  <a:lnTo>
                    <a:pt x="2843" y="5988"/>
                  </a:lnTo>
                  <a:lnTo>
                    <a:pt x="2906" y="5988"/>
                  </a:lnTo>
                  <a:lnTo>
                    <a:pt x="2970" y="5975"/>
                  </a:lnTo>
                  <a:lnTo>
                    <a:pt x="3020" y="5950"/>
                  </a:lnTo>
                  <a:lnTo>
                    <a:pt x="3083" y="5925"/>
                  </a:lnTo>
                  <a:lnTo>
                    <a:pt x="3134" y="5874"/>
                  </a:lnTo>
                  <a:lnTo>
                    <a:pt x="3172" y="5836"/>
                  </a:lnTo>
                  <a:lnTo>
                    <a:pt x="3210" y="5786"/>
                  </a:lnTo>
                  <a:lnTo>
                    <a:pt x="3235" y="5723"/>
                  </a:lnTo>
                  <a:lnTo>
                    <a:pt x="3247" y="5660"/>
                  </a:lnTo>
                  <a:lnTo>
                    <a:pt x="3260" y="5609"/>
                  </a:lnTo>
                  <a:lnTo>
                    <a:pt x="3247" y="5546"/>
                  </a:lnTo>
                  <a:lnTo>
                    <a:pt x="3235" y="5483"/>
                  </a:lnTo>
                  <a:lnTo>
                    <a:pt x="3197" y="5432"/>
                  </a:lnTo>
                  <a:lnTo>
                    <a:pt x="3146" y="5382"/>
                  </a:lnTo>
                  <a:lnTo>
                    <a:pt x="3146" y="5382"/>
                  </a:lnTo>
                  <a:lnTo>
                    <a:pt x="2692" y="5028"/>
                  </a:lnTo>
                  <a:lnTo>
                    <a:pt x="2262" y="4674"/>
                  </a:lnTo>
                  <a:lnTo>
                    <a:pt x="1845" y="4308"/>
                  </a:lnTo>
                  <a:lnTo>
                    <a:pt x="1630" y="4106"/>
                  </a:lnTo>
                  <a:lnTo>
                    <a:pt x="1441" y="3904"/>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lnTo>
                    <a:pt x="1314" y="2148"/>
                  </a:lnTo>
                  <a:lnTo>
                    <a:pt x="1441" y="2160"/>
                  </a:lnTo>
                  <a:lnTo>
                    <a:pt x="1580" y="2186"/>
                  </a:lnTo>
                  <a:lnTo>
                    <a:pt x="1731" y="2223"/>
                  </a:lnTo>
                  <a:lnTo>
                    <a:pt x="1731" y="2223"/>
                  </a:lnTo>
                  <a:lnTo>
                    <a:pt x="1845" y="2299"/>
                  </a:lnTo>
                  <a:lnTo>
                    <a:pt x="1946" y="2375"/>
                  </a:lnTo>
                  <a:lnTo>
                    <a:pt x="2035" y="2463"/>
                  </a:lnTo>
                  <a:lnTo>
                    <a:pt x="2123" y="2565"/>
                  </a:lnTo>
                  <a:lnTo>
                    <a:pt x="2211" y="2653"/>
                  </a:lnTo>
                  <a:lnTo>
                    <a:pt x="2287" y="2767"/>
                  </a:lnTo>
                  <a:lnTo>
                    <a:pt x="2439" y="2981"/>
                  </a:lnTo>
                  <a:lnTo>
                    <a:pt x="2439" y="2981"/>
                  </a:lnTo>
                  <a:lnTo>
                    <a:pt x="2565" y="3196"/>
                  </a:lnTo>
                  <a:lnTo>
                    <a:pt x="2692" y="3411"/>
                  </a:lnTo>
                  <a:lnTo>
                    <a:pt x="2805" y="3638"/>
                  </a:lnTo>
                  <a:lnTo>
                    <a:pt x="2906" y="3878"/>
                  </a:lnTo>
                  <a:lnTo>
                    <a:pt x="2995" y="4106"/>
                  </a:lnTo>
                  <a:lnTo>
                    <a:pt x="3083" y="4346"/>
                  </a:lnTo>
                  <a:lnTo>
                    <a:pt x="3235" y="4826"/>
                  </a:lnTo>
                  <a:lnTo>
                    <a:pt x="3235" y="4826"/>
                  </a:lnTo>
                  <a:lnTo>
                    <a:pt x="3980" y="4624"/>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38" y="1251"/>
                  </a:lnTo>
                  <a:lnTo>
                    <a:pt x="3563" y="1124"/>
                  </a:lnTo>
                  <a:lnTo>
                    <a:pt x="3589" y="1023"/>
                  </a:lnTo>
                  <a:lnTo>
                    <a:pt x="3626" y="935"/>
                  </a:lnTo>
                  <a:lnTo>
                    <a:pt x="3664" y="872"/>
                  </a:lnTo>
                  <a:lnTo>
                    <a:pt x="3702" y="821"/>
                  </a:lnTo>
                  <a:lnTo>
                    <a:pt x="3740" y="783"/>
                  </a:lnTo>
                  <a:lnTo>
                    <a:pt x="3791" y="758"/>
                  </a:lnTo>
                  <a:lnTo>
                    <a:pt x="3829" y="745"/>
                  </a:lnTo>
                  <a:lnTo>
                    <a:pt x="3879" y="745"/>
                  </a:ln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26" y="1908"/>
                  </a:lnTo>
                  <a:lnTo>
                    <a:pt x="4789" y="2186"/>
                  </a:lnTo>
                  <a:lnTo>
                    <a:pt x="4839" y="2463"/>
                  </a:lnTo>
                  <a:lnTo>
                    <a:pt x="4877" y="2741"/>
                  </a:lnTo>
                  <a:lnTo>
                    <a:pt x="4902" y="3019"/>
                  </a:lnTo>
                  <a:lnTo>
                    <a:pt x="4902" y="3019"/>
                  </a:lnTo>
                  <a:lnTo>
                    <a:pt x="4928" y="3310"/>
                  </a:lnTo>
                  <a:lnTo>
                    <a:pt x="4940" y="3613"/>
                  </a:lnTo>
                  <a:lnTo>
                    <a:pt x="4940" y="3916"/>
                  </a:lnTo>
                  <a:lnTo>
                    <a:pt x="4940" y="4219"/>
                  </a:lnTo>
                  <a:lnTo>
                    <a:pt x="4940" y="4219"/>
                  </a:lnTo>
                  <a:lnTo>
                    <a:pt x="5724" y="4219"/>
                  </a:lnTo>
                  <a:lnTo>
                    <a:pt x="5724" y="4219"/>
                  </a:lnTo>
                  <a:lnTo>
                    <a:pt x="5711" y="3929"/>
                  </a:lnTo>
                  <a:lnTo>
                    <a:pt x="5724" y="3626"/>
                  </a:lnTo>
                  <a:lnTo>
                    <a:pt x="5736" y="3335"/>
                  </a:lnTo>
                  <a:lnTo>
                    <a:pt x="5762" y="3032"/>
                  </a:lnTo>
                  <a:lnTo>
                    <a:pt x="5799" y="2741"/>
                  </a:lnTo>
                  <a:lnTo>
                    <a:pt x="5837" y="2451"/>
                  </a:lnTo>
                  <a:lnTo>
                    <a:pt x="5901" y="2160"/>
                  </a:lnTo>
                  <a:lnTo>
                    <a:pt x="5964" y="1870"/>
                  </a:lnTo>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306;p48">
            <a:extLst>
              <a:ext uri="{FF2B5EF4-FFF2-40B4-BE49-F238E27FC236}">
                <a16:creationId xmlns:a16="http://schemas.microsoft.com/office/drawing/2014/main" xmlns="" id="{E3903732-E40B-0742-96F9-5DE98429A6F0}"/>
              </a:ext>
            </a:extLst>
          </p:cNvPr>
          <p:cNvSpPr/>
          <p:nvPr/>
        </p:nvSpPr>
        <p:spPr>
          <a:xfrm rot="10800000">
            <a:off x="6252022" y="1215601"/>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8;p48">
            <a:extLst>
              <a:ext uri="{FF2B5EF4-FFF2-40B4-BE49-F238E27FC236}">
                <a16:creationId xmlns:a16="http://schemas.microsoft.com/office/drawing/2014/main" xmlns="" id="{E6653774-B92C-034F-8359-EECA61C4C22F}"/>
              </a:ext>
            </a:extLst>
          </p:cNvPr>
          <p:cNvSpPr txBox="1">
            <a:spLocks/>
          </p:cNvSpPr>
          <p:nvPr/>
        </p:nvSpPr>
        <p:spPr>
          <a:xfrm>
            <a:off x="5400420" y="1837783"/>
            <a:ext cx="2305500" cy="41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Fira Sans Extra Condensed"/>
              <a:buNone/>
              <a:defRPr sz="2000" b="1" i="0" u="none" strike="noStrike" cap="none">
                <a:solidFill>
                  <a:schemeClr val="dk1"/>
                </a:solidFill>
                <a:latin typeface="Fira Sans Extra Condensed"/>
                <a:ea typeface="Fira Sans Extra Condensed"/>
                <a:cs typeface="Fira Sans Extra Condensed"/>
                <a:sym typeface="Fira Sans Extra Condensed"/>
              </a:defRPr>
            </a:lvl1pPr>
            <a:lvl2pPr marR="0" lvl="1"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r>
              <a:rPr lang="en-US" dirty="0"/>
              <a:t>Oligarchy</a:t>
            </a:r>
          </a:p>
        </p:txBody>
      </p:sp>
      <p:sp>
        <p:nvSpPr>
          <p:cNvPr id="64" name="Google Shape;325;p48">
            <a:extLst>
              <a:ext uri="{FF2B5EF4-FFF2-40B4-BE49-F238E27FC236}">
                <a16:creationId xmlns:a16="http://schemas.microsoft.com/office/drawing/2014/main" xmlns="" id="{B9477553-AD00-674D-A64B-CA020EF99A36}"/>
              </a:ext>
            </a:extLst>
          </p:cNvPr>
          <p:cNvSpPr/>
          <p:nvPr/>
        </p:nvSpPr>
        <p:spPr>
          <a:xfrm rot="10800000">
            <a:off x="6472808" y="1276192"/>
            <a:ext cx="160724" cy="397481"/>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09;p48">
            <a:extLst>
              <a:ext uri="{FF2B5EF4-FFF2-40B4-BE49-F238E27FC236}">
                <a16:creationId xmlns:a16="http://schemas.microsoft.com/office/drawing/2014/main" xmlns="" id="{8079DD9A-95FC-CC48-8C67-324C12F2F83D}"/>
              </a:ext>
            </a:extLst>
          </p:cNvPr>
          <p:cNvSpPr txBox="1">
            <a:spLocks/>
          </p:cNvSpPr>
          <p:nvPr/>
        </p:nvSpPr>
        <p:spPr>
          <a:xfrm>
            <a:off x="5412232" y="2193175"/>
            <a:ext cx="2442600" cy="16614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chemeClr val="dk2"/>
              </a:buClr>
              <a:buSzPts val="1400"/>
              <a:buFont typeface="Roboto"/>
              <a:buNone/>
              <a:defRPr sz="1600" b="0" i="0" u="none" strike="noStrike" cap="none">
                <a:solidFill>
                  <a:schemeClr val="dk2"/>
                </a:solidFill>
                <a:latin typeface="Oxygen"/>
                <a:ea typeface="Oxygen"/>
                <a:cs typeface="Oxygen"/>
                <a:sym typeface="Oxygen"/>
              </a:defRPr>
            </a:lvl1pPr>
            <a:lvl2pPr marL="914400" marR="0" lvl="1"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2pPr>
            <a:lvl3pPr marL="1371600" marR="0" lvl="2"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3pPr>
            <a:lvl4pPr marL="1828800" marR="0" lvl="3"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4pPr>
            <a:lvl5pPr marL="2286000" marR="0" lvl="4"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5pPr>
            <a:lvl6pPr marL="2743200" marR="0" lvl="5"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6pPr>
            <a:lvl7pPr marL="3200400" marR="0" lvl="6"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7pPr>
            <a:lvl8pPr marL="3657600" marR="0" lvl="7"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8pPr>
            <a:lvl9pPr marL="4114800" marR="0" lvl="8" indent="-304800" algn="ctr" rtl="0">
              <a:lnSpc>
                <a:spcPct val="100000"/>
              </a:lnSpc>
              <a:spcBef>
                <a:spcPts val="1600"/>
              </a:spcBef>
              <a:spcAft>
                <a:spcPts val="1600"/>
              </a:spcAft>
              <a:buClr>
                <a:schemeClr val="dk2"/>
              </a:buClr>
              <a:buSzPts val="1400"/>
              <a:buFont typeface="Roboto"/>
              <a:buNone/>
              <a:defRPr sz="1200" b="0" i="0" u="none" strike="noStrike" cap="none">
                <a:solidFill>
                  <a:schemeClr val="dk2"/>
                </a:solidFill>
                <a:latin typeface="Roboto"/>
                <a:ea typeface="Roboto"/>
                <a:cs typeface="Roboto"/>
                <a:sym typeface="Roboto"/>
              </a:defRPr>
            </a:lvl9pPr>
          </a:lstStyle>
          <a:p>
            <a:pPr marL="0" indent="0" algn="just">
              <a:spcAft>
                <a:spcPts val="1600"/>
              </a:spcAft>
            </a:pPr>
            <a:r>
              <a:rPr lang="en-US" dirty="0"/>
              <a:t>A state where absolute power is with a small group of people.</a:t>
            </a:r>
          </a:p>
        </p:txBody>
      </p:sp>
      <p:sp>
        <p:nvSpPr>
          <p:cNvPr id="66" name="Google Shape;173;p23">
            <a:extLst>
              <a:ext uri="{FF2B5EF4-FFF2-40B4-BE49-F238E27FC236}">
                <a16:creationId xmlns:a16="http://schemas.microsoft.com/office/drawing/2014/main" xmlns="" id="{6258940D-4F48-1047-A3E6-86F3EBDC0E17}"/>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15</a:t>
            </a:fld>
            <a:endParaRPr lang="en" dirty="0"/>
          </a:p>
        </p:txBody>
      </p:sp>
    </p:spTree>
    <p:extLst>
      <p:ext uri="{BB962C8B-B14F-4D97-AF65-F5344CB8AC3E}">
        <p14:creationId xmlns:p14="http://schemas.microsoft.com/office/powerpoint/2010/main" val="2196691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6" name="Google Shape;306;p48"/>
          <p:cNvSpPr/>
          <p:nvPr/>
        </p:nvSpPr>
        <p:spPr>
          <a:xfrm rot="10800000">
            <a:off x="2861465" y="1215642"/>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8"/>
          <p:cNvSpPr txBox="1">
            <a:spLocks noGrp="1"/>
          </p:cNvSpPr>
          <p:nvPr>
            <p:ph type="title" idx="2"/>
          </p:nvPr>
        </p:nvSpPr>
        <p:spPr>
          <a:xfrm>
            <a:off x="2050502" y="1902406"/>
            <a:ext cx="2305500" cy="602319"/>
          </a:xfrm>
          <a:prstGeom prst="rect">
            <a:avLst/>
          </a:prstGeom>
        </p:spPr>
        <p:txBody>
          <a:bodyPr spcFirstLastPara="1" wrap="square" lIns="91425" tIns="91425" rIns="91425" bIns="91425" anchor="ctr" anchorCtr="0">
            <a:noAutofit/>
          </a:bodyPr>
          <a:lstStyle/>
          <a:p>
            <a:r>
              <a:rPr lang="en-US" dirty="0"/>
              <a:t>Totalitarianism</a:t>
            </a:r>
            <a:br>
              <a:rPr lang="en-US" dirty="0"/>
            </a:br>
            <a:r>
              <a:rPr lang="en-US" dirty="0"/>
              <a:t> </a:t>
            </a:r>
            <a:endParaRPr dirty="0"/>
          </a:p>
        </p:txBody>
      </p:sp>
      <p:sp>
        <p:nvSpPr>
          <p:cNvPr id="309" name="Google Shape;309;p48"/>
          <p:cNvSpPr txBox="1">
            <a:spLocks noGrp="1"/>
          </p:cNvSpPr>
          <p:nvPr>
            <p:ph type="subTitle" idx="1"/>
          </p:nvPr>
        </p:nvSpPr>
        <p:spPr>
          <a:xfrm>
            <a:off x="2242461" y="2203566"/>
            <a:ext cx="2442600" cy="2368434"/>
          </a:xfrm>
          <a:prstGeom prst="rect">
            <a:avLst/>
          </a:prstGeom>
        </p:spPr>
        <p:txBody>
          <a:bodyPr spcFirstLastPara="1" wrap="square" lIns="91425" tIns="91425" rIns="91425" bIns="91425" anchor="t" anchorCtr="0">
            <a:noAutofit/>
          </a:bodyPr>
          <a:lstStyle/>
          <a:p>
            <a:pPr marL="0" lvl="0" indent="0" algn="just">
              <a:spcAft>
                <a:spcPts val="1600"/>
              </a:spcAft>
            </a:pPr>
            <a:r>
              <a:rPr lang="en-US" dirty="0"/>
              <a:t>Totalitarianism is a political system in which the state has complete control over society and attempts to exert control over all elements of public and private life.</a:t>
            </a:r>
            <a:endParaRPr dirty="0"/>
          </a:p>
        </p:txBody>
      </p:sp>
      <p:grpSp>
        <p:nvGrpSpPr>
          <p:cNvPr id="324" name="Google Shape;324;p48"/>
          <p:cNvGrpSpPr/>
          <p:nvPr/>
        </p:nvGrpSpPr>
        <p:grpSpPr>
          <a:xfrm>
            <a:off x="3082251" y="1276234"/>
            <a:ext cx="160724" cy="397481"/>
            <a:chOff x="1748428" y="1080933"/>
            <a:chExt cx="248645" cy="614915"/>
          </a:xfrm>
        </p:grpSpPr>
        <p:sp>
          <p:nvSpPr>
            <p:cNvPr id="325" name="Google Shape;325;p48"/>
            <p:cNvSpPr/>
            <p:nvPr/>
          </p:nvSpPr>
          <p:spPr>
            <a:xfrm rot="10800000">
              <a:off x="1748428" y="1080933"/>
              <a:ext cx="248645" cy="614915"/>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8"/>
            <p:cNvSpPr/>
            <p:nvPr/>
          </p:nvSpPr>
          <p:spPr>
            <a:xfrm rot="10800000">
              <a:off x="1888691" y="1193609"/>
              <a:ext cx="93858" cy="65366"/>
            </a:xfrm>
            <a:custGeom>
              <a:avLst/>
              <a:gdLst/>
              <a:ahLst/>
              <a:cxnLst/>
              <a:rect l="l" t="t" r="r" b="b"/>
              <a:pathLst>
                <a:path w="10449" h="7277" extrusionOk="0">
                  <a:moveTo>
                    <a:pt x="3879" y="745"/>
                  </a:move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89" y="2186"/>
                  </a:lnTo>
                  <a:lnTo>
                    <a:pt x="4839" y="2463"/>
                  </a:lnTo>
                  <a:lnTo>
                    <a:pt x="4877" y="2741"/>
                  </a:lnTo>
                  <a:lnTo>
                    <a:pt x="4902" y="3019"/>
                  </a:lnTo>
                  <a:lnTo>
                    <a:pt x="4928" y="3310"/>
                  </a:lnTo>
                  <a:lnTo>
                    <a:pt x="4940" y="3613"/>
                  </a:lnTo>
                  <a:lnTo>
                    <a:pt x="4940" y="3916"/>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3714"/>
                  </a:lnTo>
                  <a:lnTo>
                    <a:pt x="5722" y="3669"/>
                  </a:lnTo>
                  <a:lnTo>
                    <a:pt x="5724" y="3626"/>
                  </a:lnTo>
                  <a:lnTo>
                    <a:pt x="5736" y="3335"/>
                  </a:lnTo>
                  <a:lnTo>
                    <a:pt x="5762" y="3032"/>
                  </a:lnTo>
                  <a:lnTo>
                    <a:pt x="5799" y="2741"/>
                  </a:lnTo>
                  <a:lnTo>
                    <a:pt x="5837" y="2451"/>
                  </a:lnTo>
                  <a:lnTo>
                    <a:pt x="5901" y="2160"/>
                  </a:ln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971"/>
                  </a:lnTo>
                  <a:lnTo>
                    <a:pt x="7012" y="2122"/>
                  </a:lnTo>
                  <a:lnTo>
                    <a:pt x="7000" y="2274"/>
                  </a:lnTo>
                  <a:lnTo>
                    <a:pt x="6962" y="2413"/>
                  </a:lnTo>
                  <a:lnTo>
                    <a:pt x="6886" y="2716"/>
                  </a:lnTo>
                  <a:lnTo>
                    <a:pt x="6810" y="2994"/>
                  </a:lnTo>
                  <a:lnTo>
                    <a:pt x="6696" y="3323"/>
                  </a:lnTo>
                  <a:lnTo>
                    <a:pt x="6583" y="3638"/>
                  </a:lnTo>
                  <a:lnTo>
                    <a:pt x="6444" y="3954"/>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722" y="4838"/>
                  </a:lnTo>
                  <a:lnTo>
                    <a:pt x="6785" y="4813"/>
                  </a:lnTo>
                  <a:lnTo>
                    <a:pt x="6848" y="4775"/>
                  </a:lnTo>
                  <a:lnTo>
                    <a:pt x="6911" y="4725"/>
                  </a:lnTo>
                  <a:lnTo>
                    <a:pt x="6962" y="4649"/>
                  </a:lnTo>
                  <a:lnTo>
                    <a:pt x="7265" y="4169"/>
                  </a:lnTo>
                  <a:lnTo>
                    <a:pt x="7568" y="3714"/>
                  </a:lnTo>
                  <a:lnTo>
                    <a:pt x="7732" y="3499"/>
                  </a:lnTo>
                  <a:lnTo>
                    <a:pt x="7909" y="3272"/>
                  </a:lnTo>
                  <a:lnTo>
                    <a:pt x="8086" y="3057"/>
                  </a:lnTo>
                  <a:lnTo>
                    <a:pt x="8288" y="2842"/>
                  </a:lnTo>
                  <a:lnTo>
                    <a:pt x="8566" y="2653"/>
                  </a:lnTo>
                  <a:lnTo>
                    <a:pt x="8705" y="2590"/>
                  </a:lnTo>
                  <a:lnTo>
                    <a:pt x="8819" y="2527"/>
                  </a:lnTo>
                  <a:lnTo>
                    <a:pt x="8933" y="2476"/>
                  </a:lnTo>
                  <a:lnTo>
                    <a:pt x="9034" y="2451"/>
                  </a:lnTo>
                  <a:lnTo>
                    <a:pt x="9135" y="2426"/>
                  </a:lnTo>
                  <a:lnTo>
                    <a:pt x="9223"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147" y="3828"/>
                  </a:lnTo>
                  <a:lnTo>
                    <a:pt x="8983" y="3954"/>
                  </a:lnTo>
                  <a:lnTo>
                    <a:pt x="8819" y="4080"/>
                  </a:lnTo>
                  <a:lnTo>
                    <a:pt x="8655" y="4207"/>
                  </a:lnTo>
                  <a:lnTo>
                    <a:pt x="8440" y="4346"/>
                  </a:lnTo>
                  <a:lnTo>
                    <a:pt x="8225" y="4485"/>
                  </a:lnTo>
                  <a:lnTo>
                    <a:pt x="7783" y="4750"/>
                  </a:lnTo>
                  <a:lnTo>
                    <a:pt x="7315" y="4977"/>
                  </a:lnTo>
                  <a:lnTo>
                    <a:pt x="6861" y="5205"/>
                  </a:lnTo>
                  <a:lnTo>
                    <a:pt x="6722" y="5268"/>
                  </a:lnTo>
                  <a:lnTo>
                    <a:pt x="6659" y="5318"/>
                  </a:lnTo>
                  <a:lnTo>
                    <a:pt x="6642" y="5346"/>
                  </a:lnTo>
                  <a:lnTo>
                    <a:pt x="6646" y="5331"/>
                  </a:lnTo>
                  <a:lnTo>
                    <a:pt x="6646" y="5281"/>
                  </a:lnTo>
                  <a:lnTo>
                    <a:pt x="6633" y="5230"/>
                  </a:lnTo>
                  <a:lnTo>
                    <a:pt x="6621" y="5180"/>
                  </a:lnTo>
                  <a:lnTo>
                    <a:pt x="6595" y="5142"/>
                  </a:lnTo>
                  <a:lnTo>
                    <a:pt x="6557" y="5104"/>
                  </a:lnTo>
                  <a:lnTo>
                    <a:pt x="6520" y="5066"/>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984" y="4841"/>
                  </a:lnTo>
                  <a:lnTo>
                    <a:pt x="3984" y="4841"/>
                  </a:lnTo>
                  <a:lnTo>
                    <a:pt x="3993" y="4788"/>
                  </a:lnTo>
                  <a:lnTo>
                    <a:pt x="4005" y="4712"/>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63" y="1124"/>
                  </a:lnTo>
                  <a:lnTo>
                    <a:pt x="3589" y="1023"/>
                  </a:lnTo>
                  <a:lnTo>
                    <a:pt x="3626" y="935"/>
                  </a:lnTo>
                  <a:lnTo>
                    <a:pt x="3664" y="872"/>
                  </a:lnTo>
                  <a:lnTo>
                    <a:pt x="3702" y="821"/>
                  </a:lnTo>
                  <a:lnTo>
                    <a:pt x="3740" y="783"/>
                  </a:lnTo>
                  <a:lnTo>
                    <a:pt x="3791" y="758"/>
                  </a:lnTo>
                  <a:lnTo>
                    <a:pt x="3829" y="745"/>
                  </a:lnTo>
                  <a:close/>
                  <a:moveTo>
                    <a:pt x="1314" y="2148"/>
                  </a:moveTo>
                  <a:lnTo>
                    <a:pt x="1441" y="2160"/>
                  </a:lnTo>
                  <a:lnTo>
                    <a:pt x="1580" y="2186"/>
                  </a:lnTo>
                  <a:lnTo>
                    <a:pt x="1731" y="2223"/>
                  </a:lnTo>
                  <a:lnTo>
                    <a:pt x="1845" y="2299"/>
                  </a:lnTo>
                  <a:lnTo>
                    <a:pt x="1946" y="2375"/>
                  </a:lnTo>
                  <a:lnTo>
                    <a:pt x="2035" y="2463"/>
                  </a:lnTo>
                  <a:lnTo>
                    <a:pt x="2123" y="2565"/>
                  </a:lnTo>
                  <a:lnTo>
                    <a:pt x="2211" y="2653"/>
                  </a:lnTo>
                  <a:lnTo>
                    <a:pt x="2287" y="2767"/>
                  </a:lnTo>
                  <a:lnTo>
                    <a:pt x="2439" y="2981"/>
                  </a:lnTo>
                  <a:lnTo>
                    <a:pt x="2565" y="3196"/>
                  </a:lnTo>
                  <a:lnTo>
                    <a:pt x="2692" y="3411"/>
                  </a:lnTo>
                  <a:lnTo>
                    <a:pt x="2805" y="3638"/>
                  </a:lnTo>
                  <a:lnTo>
                    <a:pt x="2906" y="3878"/>
                  </a:lnTo>
                  <a:lnTo>
                    <a:pt x="2995" y="4106"/>
                  </a:lnTo>
                  <a:lnTo>
                    <a:pt x="3083" y="4346"/>
                  </a:lnTo>
                  <a:lnTo>
                    <a:pt x="3235" y="4826"/>
                  </a:lnTo>
                  <a:lnTo>
                    <a:pt x="3260" y="4914"/>
                  </a:lnTo>
                  <a:lnTo>
                    <a:pt x="3311" y="4977"/>
                  </a:lnTo>
                  <a:lnTo>
                    <a:pt x="3374" y="5028"/>
                  </a:lnTo>
                  <a:lnTo>
                    <a:pt x="3437" y="5066"/>
                  </a:lnTo>
                  <a:lnTo>
                    <a:pt x="3461" y="5075"/>
                  </a:lnTo>
                  <a:lnTo>
                    <a:pt x="3461" y="5075"/>
                  </a:lnTo>
                  <a:lnTo>
                    <a:pt x="3399" y="5116"/>
                  </a:lnTo>
                  <a:lnTo>
                    <a:pt x="3273" y="5205"/>
                  </a:lnTo>
                  <a:lnTo>
                    <a:pt x="3146" y="5306"/>
                  </a:lnTo>
                  <a:lnTo>
                    <a:pt x="3104" y="5348"/>
                  </a:lnTo>
                  <a:lnTo>
                    <a:pt x="3104" y="5348"/>
                  </a:lnTo>
                  <a:lnTo>
                    <a:pt x="2692" y="5028"/>
                  </a:lnTo>
                  <a:lnTo>
                    <a:pt x="2262" y="4674"/>
                  </a:lnTo>
                  <a:lnTo>
                    <a:pt x="1845" y="4308"/>
                  </a:lnTo>
                  <a:lnTo>
                    <a:pt x="1630" y="4106"/>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close/>
                  <a:moveTo>
                    <a:pt x="5054" y="5281"/>
                  </a:moveTo>
                  <a:lnTo>
                    <a:pt x="5218" y="5306"/>
                  </a:lnTo>
                  <a:lnTo>
                    <a:pt x="5383" y="5318"/>
                  </a:lnTo>
                  <a:lnTo>
                    <a:pt x="5698" y="5382"/>
                  </a:lnTo>
                  <a:lnTo>
                    <a:pt x="6014" y="5470"/>
                  </a:lnTo>
                  <a:lnTo>
                    <a:pt x="6317" y="5558"/>
                  </a:lnTo>
                  <a:lnTo>
                    <a:pt x="6381" y="5571"/>
                  </a:lnTo>
                  <a:lnTo>
                    <a:pt x="6482" y="5571"/>
                  </a:lnTo>
                  <a:lnTo>
                    <a:pt x="6520" y="5546"/>
                  </a:lnTo>
                  <a:lnTo>
                    <a:pt x="6557" y="5508"/>
                  </a:lnTo>
                  <a:lnTo>
                    <a:pt x="6568" y="5497"/>
                  </a:lnTo>
                  <a:lnTo>
                    <a:pt x="6568" y="5497"/>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980" y="5508"/>
                  </a:lnTo>
                  <a:lnTo>
                    <a:pt x="4119" y="5432"/>
                  </a:lnTo>
                  <a:lnTo>
                    <a:pt x="4271" y="5369"/>
                  </a:lnTo>
                  <a:lnTo>
                    <a:pt x="4422" y="5331"/>
                  </a:lnTo>
                  <a:lnTo>
                    <a:pt x="4587" y="5306"/>
                  </a:lnTo>
                  <a:lnTo>
                    <a:pt x="4738" y="5281"/>
                  </a:lnTo>
                  <a:close/>
                  <a:moveTo>
                    <a:pt x="3942" y="0"/>
                  </a:move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0" y="1978"/>
                  </a:lnTo>
                  <a:lnTo>
                    <a:pt x="2660" y="1978"/>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80" y="5975"/>
                  </a:lnTo>
                  <a:lnTo>
                    <a:pt x="2843" y="5988"/>
                  </a:lnTo>
                  <a:lnTo>
                    <a:pt x="2895" y="5988"/>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8895" y="1743"/>
                  </a:lnTo>
                  <a:lnTo>
                    <a:pt x="8655" y="1807"/>
                  </a:lnTo>
                  <a:lnTo>
                    <a:pt x="8427" y="1895"/>
                  </a:lnTo>
                  <a:lnTo>
                    <a:pt x="8212" y="2009"/>
                  </a:lnTo>
                  <a:lnTo>
                    <a:pt x="8010" y="2135"/>
                  </a:lnTo>
                  <a:lnTo>
                    <a:pt x="7821" y="2274"/>
                  </a:lnTo>
                  <a:lnTo>
                    <a:pt x="7758" y="2329"/>
                  </a:lnTo>
                  <a:lnTo>
                    <a:pt x="7758" y="2329"/>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53" y="1238"/>
                  </a:lnTo>
                  <a:lnTo>
                    <a:pt x="5353" y="1238"/>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8"/>
            <p:cNvSpPr/>
            <p:nvPr/>
          </p:nvSpPr>
          <p:spPr>
            <a:xfrm rot="10800000">
              <a:off x="1888691" y="1193609"/>
              <a:ext cx="93858" cy="65366"/>
            </a:xfrm>
            <a:custGeom>
              <a:avLst/>
              <a:gdLst/>
              <a:ahLst/>
              <a:cxnLst/>
              <a:rect l="l" t="t" r="r" b="b"/>
              <a:pathLst>
                <a:path w="10449" h="7277" fill="none" extrusionOk="0">
                  <a:moveTo>
                    <a:pt x="5964" y="1870"/>
                  </a:moveTo>
                  <a:lnTo>
                    <a:pt x="5964" y="1870"/>
                  </a:lnTo>
                  <a:lnTo>
                    <a:pt x="5989" y="1756"/>
                  </a:lnTo>
                  <a:lnTo>
                    <a:pt x="6027" y="1630"/>
                  </a:lnTo>
                  <a:lnTo>
                    <a:pt x="6065" y="1503"/>
                  </a:lnTo>
                  <a:lnTo>
                    <a:pt x="6115" y="1377"/>
                  </a:lnTo>
                  <a:lnTo>
                    <a:pt x="6178" y="1276"/>
                  </a:lnTo>
                  <a:lnTo>
                    <a:pt x="6242" y="1175"/>
                  </a:lnTo>
                  <a:lnTo>
                    <a:pt x="6305" y="1087"/>
                  </a:lnTo>
                  <a:lnTo>
                    <a:pt x="6381" y="1023"/>
                  </a:lnTo>
                  <a:lnTo>
                    <a:pt x="6456" y="998"/>
                  </a:lnTo>
                  <a:lnTo>
                    <a:pt x="6494" y="985"/>
                  </a:lnTo>
                  <a:lnTo>
                    <a:pt x="6545" y="985"/>
                  </a:lnTo>
                  <a:lnTo>
                    <a:pt x="6583" y="998"/>
                  </a:lnTo>
                  <a:lnTo>
                    <a:pt x="6621" y="1023"/>
                  </a:lnTo>
                  <a:lnTo>
                    <a:pt x="6659" y="1049"/>
                  </a:lnTo>
                  <a:lnTo>
                    <a:pt x="6709" y="1087"/>
                  </a:lnTo>
                  <a:lnTo>
                    <a:pt x="6785" y="1200"/>
                  </a:lnTo>
                  <a:lnTo>
                    <a:pt x="6861" y="1352"/>
                  </a:lnTo>
                  <a:lnTo>
                    <a:pt x="6949" y="1567"/>
                  </a:lnTo>
                  <a:lnTo>
                    <a:pt x="7025" y="1819"/>
                  </a:lnTo>
                  <a:lnTo>
                    <a:pt x="7025" y="1819"/>
                  </a:lnTo>
                  <a:lnTo>
                    <a:pt x="7025" y="1971"/>
                  </a:lnTo>
                  <a:lnTo>
                    <a:pt x="7012" y="2122"/>
                  </a:lnTo>
                  <a:lnTo>
                    <a:pt x="7000" y="2274"/>
                  </a:lnTo>
                  <a:lnTo>
                    <a:pt x="6962" y="2413"/>
                  </a:lnTo>
                  <a:lnTo>
                    <a:pt x="6886" y="2716"/>
                  </a:lnTo>
                  <a:lnTo>
                    <a:pt x="6810" y="2994"/>
                  </a:lnTo>
                  <a:lnTo>
                    <a:pt x="6810" y="2994"/>
                  </a:lnTo>
                  <a:lnTo>
                    <a:pt x="6696" y="3323"/>
                  </a:lnTo>
                  <a:lnTo>
                    <a:pt x="6583" y="3638"/>
                  </a:lnTo>
                  <a:lnTo>
                    <a:pt x="6444" y="3954"/>
                  </a:lnTo>
                  <a:lnTo>
                    <a:pt x="6305" y="4270"/>
                  </a:lnTo>
                  <a:lnTo>
                    <a:pt x="6305" y="4270"/>
                  </a:lnTo>
                  <a:lnTo>
                    <a:pt x="6267" y="4346"/>
                  </a:lnTo>
                  <a:lnTo>
                    <a:pt x="6254" y="4422"/>
                  </a:lnTo>
                  <a:lnTo>
                    <a:pt x="6254" y="4497"/>
                  </a:lnTo>
                  <a:lnTo>
                    <a:pt x="6280" y="4573"/>
                  </a:lnTo>
                  <a:lnTo>
                    <a:pt x="6305" y="4636"/>
                  </a:lnTo>
                  <a:lnTo>
                    <a:pt x="6343" y="4699"/>
                  </a:lnTo>
                  <a:lnTo>
                    <a:pt x="6393" y="4737"/>
                  </a:lnTo>
                  <a:lnTo>
                    <a:pt x="6456" y="4788"/>
                  </a:lnTo>
                  <a:lnTo>
                    <a:pt x="6520" y="4813"/>
                  </a:lnTo>
                  <a:lnTo>
                    <a:pt x="6583" y="4838"/>
                  </a:lnTo>
                  <a:lnTo>
                    <a:pt x="6646" y="4838"/>
                  </a:lnTo>
                  <a:lnTo>
                    <a:pt x="6722" y="4838"/>
                  </a:lnTo>
                  <a:lnTo>
                    <a:pt x="6785" y="4813"/>
                  </a:lnTo>
                  <a:lnTo>
                    <a:pt x="6848" y="4775"/>
                  </a:lnTo>
                  <a:lnTo>
                    <a:pt x="6911" y="4725"/>
                  </a:lnTo>
                  <a:lnTo>
                    <a:pt x="6962" y="4649"/>
                  </a:lnTo>
                  <a:lnTo>
                    <a:pt x="6962" y="4649"/>
                  </a:lnTo>
                  <a:lnTo>
                    <a:pt x="7265" y="4169"/>
                  </a:lnTo>
                  <a:lnTo>
                    <a:pt x="7568" y="3714"/>
                  </a:lnTo>
                  <a:lnTo>
                    <a:pt x="7732" y="3499"/>
                  </a:lnTo>
                  <a:lnTo>
                    <a:pt x="7909" y="3272"/>
                  </a:lnTo>
                  <a:lnTo>
                    <a:pt x="8086" y="3057"/>
                  </a:lnTo>
                  <a:lnTo>
                    <a:pt x="8288" y="2842"/>
                  </a:lnTo>
                  <a:lnTo>
                    <a:pt x="8288" y="2842"/>
                  </a:lnTo>
                  <a:lnTo>
                    <a:pt x="8566" y="2653"/>
                  </a:lnTo>
                  <a:lnTo>
                    <a:pt x="8705" y="2590"/>
                  </a:lnTo>
                  <a:lnTo>
                    <a:pt x="8819" y="2527"/>
                  </a:lnTo>
                  <a:lnTo>
                    <a:pt x="8933" y="2476"/>
                  </a:lnTo>
                  <a:lnTo>
                    <a:pt x="9034" y="2451"/>
                  </a:lnTo>
                  <a:lnTo>
                    <a:pt x="9135" y="2426"/>
                  </a:lnTo>
                  <a:lnTo>
                    <a:pt x="9223" y="2413"/>
                  </a:lnTo>
                  <a:lnTo>
                    <a:pt x="9299" y="2413"/>
                  </a:lnTo>
                  <a:lnTo>
                    <a:pt x="9375" y="2413"/>
                  </a:lnTo>
                  <a:lnTo>
                    <a:pt x="9438" y="2438"/>
                  </a:lnTo>
                  <a:lnTo>
                    <a:pt x="9488" y="2463"/>
                  </a:lnTo>
                  <a:lnTo>
                    <a:pt x="9539" y="2489"/>
                  </a:lnTo>
                  <a:lnTo>
                    <a:pt x="9577" y="2539"/>
                  </a:lnTo>
                  <a:lnTo>
                    <a:pt x="9615" y="2577"/>
                  </a:lnTo>
                  <a:lnTo>
                    <a:pt x="9640" y="2628"/>
                  </a:lnTo>
                  <a:lnTo>
                    <a:pt x="9678" y="2754"/>
                  </a:lnTo>
                  <a:lnTo>
                    <a:pt x="9691" y="2880"/>
                  </a:lnTo>
                  <a:lnTo>
                    <a:pt x="9678" y="3019"/>
                  </a:lnTo>
                  <a:lnTo>
                    <a:pt x="9640" y="3171"/>
                  </a:lnTo>
                  <a:lnTo>
                    <a:pt x="9590" y="3310"/>
                  </a:lnTo>
                  <a:lnTo>
                    <a:pt x="9514" y="3449"/>
                  </a:lnTo>
                  <a:lnTo>
                    <a:pt x="9413" y="3575"/>
                  </a:lnTo>
                  <a:lnTo>
                    <a:pt x="9299" y="3689"/>
                  </a:lnTo>
                  <a:lnTo>
                    <a:pt x="9299" y="3689"/>
                  </a:lnTo>
                  <a:lnTo>
                    <a:pt x="9147" y="3828"/>
                  </a:lnTo>
                  <a:lnTo>
                    <a:pt x="8983" y="3954"/>
                  </a:lnTo>
                  <a:lnTo>
                    <a:pt x="8819" y="4080"/>
                  </a:lnTo>
                  <a:lnTo>
                    <a:pt x="8655" y="4207"/>
                  </a:lnTo>
                  <a:lnTo>
                    <a:pt x="8655" y="4207"/>
                  </a:lnTo>
                  <a:lnTo>
                    <a:pt x="8440" y="4346"/>
                  </a:lnTo>
                  <a:lnTo>
                    <a:pt x="8225" y="4485"/>
                  </a:lnTo>
                  <a:lnTo>
                    <a:pt x="7783" y="4750"/>
                  </a:lnTo>
                  <a:lnTo>
                    <a:pt x="7315" y="4977"/>
                  </a:lnTo>
                  <a:lnTo>
                    <a:pt x="6861" y="5205"/>
                  </a:lnTo>
                  <a:lnTo>
                    <a:pt x="6861" y="5205"/>
                  </a:lnTo>
                  <a:lnTo>
                    <a:pt x="6722" y="5268"/>
                  </a:lnTo>
                  <a:lnTo>
                    <a:pt x="6659" y="5318"/>
                  </a:lnTo>
                  <a:lnTo>
                    <a:pt x="6621" y="5382"/>
                  </a:lnTo>
                  <a:lnTo>
                    <a:pt x="6621" y="5382"/>
                  </a:lnTo>
                  <a:lnTo>
                    <a:pt x="6557" y="5521"/>
                  </a:lnTo>
                  <a:lnTo>
                    <a:pt x="6469" y="5672"/>
                  </a:lnTo>
                  <a:lnTo>
                    <a:pt x="6393" y="5799"/>
                  </a:lnTo>
                  <a:lnTo>
                    <a:pt x="6305" y="5925"/>
                  </a:lnTo>
                  <a:lnTo>
                    <a:pt x="6204" y="6039"/>
                  </a:lnTo>
                  <a:lnTo>
                    <a:pt x="6103" y="6140"/>
                  </a:lnTo>
                  <a:lnTo>
                    <a:pt x="5989" y="6228"/>
                  </a:lnTo>
                  <a:lnTo>
                    <a:pt x="5875" y="6316"/>
                  </a:lnTo>
                  <a:lnTo>
                    <a:pt x="5762" y="6380"/>
                  </a:lnTo>
                  <a:lnTo>
                    <a:pt x="5635" y="6443"/>
                  </a:lnTo>
                  <a:lnTo>
                    <a:pt x="5496" y="6506"/>
                  </a:lnTo>
                  <a:lnTo>
                    <a:pt x="5357" y="6544"/>
                  </a:lnTo>
                  <a:lnTo>
                    <a:pt x="5206" y="6582"/>
                  </a:lnTo>
                  <a:lnTo>
                    <a:pt x="5054" y="6620"/>
                  </a:lnTo>
                  <a:lnTo>
                    <a:pt x="4902" y="6632"/>
                  </a:lnTo>
                  <a:lnTo>
                    <a:pt x="4738" y="6645"/>
                  </a:lnTo>
                  <a:lnTo>
                    <a:pt x="4738" y="6645"/>
                  </a:lnTo>
                  <a:lnTo>
                    <a:pt x="4498" y="6645"/>
                  </a:lnTo>
                  <a:lnTo>
                    <a:pt x="4283" y="6632"/>
                  </a:lnTo>
                  <a:lnTo>
                    <a:pt x="4094" y="6594"/>
                  </a:lnTo>
                  <a:lnTo>
                    <a:pt x="3942" y="6556"/>
                  </a:lnTo>
                  <a:lnTo>
                    <a:pt x="3816" y="6493"/>
                  </a:lnTo>
                  <a:lnTo>
                    <a:pt x="3702" y="6430"/>
                  </a:lnTo>
                  <a:lnTo>
                    <a:pt x="3626" y="6354"/>
                  </a:lnTo>
                  <a:lnTo>
                    <a:pt x="3576" y="6279"/>
                  </a:lnTo>
                  <a:lnTo>
                    <a:pt x="3538" y="6190"/>
                  </a:lnTo>
                  <a:lnTo>
                    <a:pt x="3525" y="6114"/>
                  </a:lnTo>
                  <a:lnTo>
                    <a:pt x="3538" y="6013"/>
                  </a:lnTo>
                  <a:lnTo>
                    <a:pt x="3563" y="5925"/>
                  </a:lnTo>
                  <a:lnTo>
                    <a:pt x="3614" y="5836"/>
                  </a:lnTo>
                  <a:lnTo>
                    <a:pt x="3677" y="5748"/>
                  </a:lnTo>
                  <a:lnTo>
                    <a:pt x="3753" y="5672"/>
                  </a:lnTo>
                  <a:lnTo>
                    <a:pt x="3841" y="5596"/>
                  </a:lnTo>
                  <a:lnTo>
                    <a:pt x="3841" y="5596"/>
                  </a:lnTo>
                  <a:lnTo>
                    <a:pt x="3980" y="5508"/>
                  </a:lnTo>
                  <a:lnTo>
                    <a:pt x="4119" y="5432"/>
                  </a:lnTo>
                  <a:lnTo>
                    <a:pt x="4271" y="5369"/>
                  </a:lnTo>
                  <a:lnTo>
                    <a:pt x="4422" y="5331"/>
                  </a:lnTo>
                  <a:lnTo>
                    <a:pt x="4587" y="5306"/>
                  </a:lnTo>
                  <a:lnTo>
                    <a:pt x="4738" y="5281"/>
                  </a:lnTo>
                  <a:lnTo>
                    <a:pt x="4902" y="5281"/>
                  </a:lnTo>
                  <a:lnTo>
                    <a:pt x="5054" y="5281"/>
                  </a:lnTo>
                  <a:lnTo>
                    <a:pt x="5218" y="5306"/>
                  </a:lnTo>
                  <a:lnTo>
                    <a:pt x="5383" y="5318"/>
                  </a:lnTo>
                  <a:lnTo>
                    <a:pt x="5698" y="5382"/>
                  </a:lnTo>
                  <a:lnTo>
                    <a:pt x="6014" y="5470"/>
                  </a:lnTo>
                  <a:lnTo>
                    <a:pt x="6317" y="5558"/>
                  </a:lnTo>
                  <a:lnTo>
                    <a:pt x="6317" y="5558"/>
                  </a:lnTo>
                  <a:lnTo>
                    <a:pt x="6381" y="5571"/>
                  </a:lnTo>
                  <a:lnTo>
                    <a:pt x="6431" y="5571"/>
                  </a:lnTo>
                  <a:lnTo>
                    <a:pt x="6482" y="5571"/>
                  </a:lnTo>
                  <a:lnTo>
                    <a:pt x="6520" y="5546"/>
                  </a:lnTo>
                  <a:lnTo>
                    <a:pt x="6557" y="5508"/>
                  </a:lnTo>
                  <a:lnTo>
                    <a:pt x="6595" y="5470"/>
                  </a:lnTo>
                  <a:lnTo>
                    <a:pt x="6621" y="5432"/>
                  </a:lnTo>
                  <a:lnTo>
                    <a:pt x="6633" y="5382"/>
                  </a:lnTo>
                  <a:lnTo>
                    <a:pt x="6646" y="5331"/>
                  </a:lnTo>
                  <a:lnTo>
                    <a:pt x="6646" y="5281"/>
                  </a:lnTo>
                  <a:lnTo>
                    <a:pt x="6633" y="5230"/>
                  </a:lnTo>
                  <a:lnTo>
                    <a:pt x="6621" y="5180"/>
                  </a:lnTo>
                  <a:lnTo>
                    <a:pt x="6595" y="5142"/>
                  </a:lnTo>
                  <a:lnTo>
                    <a:pt x="6557" y="5104"/>
                  </a:lnTo>
                  <a:lnTo>
                    <a:pt x="6520" y="5066"/>
                  </a:lnTo>
                  <a:lnTo>
                    <a:pt x="6456" y="5041"/>
                  </a:lnTo>
                  <a:lnTo>
                    <a:pt x="6456" y="5041"/>
                  </a:lnTo>
                  <a:lnTo>
                    <a:pt x="6456" y="5041"/>
                  </a:lnTo>
                  <a:lnTo>
                    <a:pt x="6077" y="4902"/>
                  </a:lnTo>
                  <a:lnTo>
                    <a:pt x="5711" y="4801"/>
                  </a:lnTo>
                  <a:lnTo>
                    <a:pt x="5521" y="4763"/>
                  </a:lnTo>
                  <a:lnTo>
                    <a:pt x="5345" y="4725"/>
                  </a:lnTo>
                  <a:lnTo>
                    <a:pt x="5155" y="4699"/>
                  </a:lnTo>
                  <a:lnTo>
                    <a:pt x="4978" y="4687"/>
                  </a:lnTo>
                  <a:lnTo>
                    <a:pt x="4789" y="4687"/>
                  </a:lnTo>
                  <a:lnTo>
                    <a:pt x="4612" y="4699"/>
                  </a:lnTo>
                  <a:lnTo>
                    <a:pt x="4435" y="4725"/>
                  </a:lnTo>
                  <a:lnTo>
                    <a:pt x="4246" y="4763"/>
                  </a:lnTo>
                  <a:lnTo>
                    <a:pt x="4069" y="4813"/>
                  </a:lnTo>
                  <a:lnTo>
                    <a:pt x="3879" y="4876"/>
                  </a:lnTo>
                  <a:lnTo>
                    <a:pt x="3702" y="4952"/>
                  </a:lnTo>
                  <a:lnTo>
                    <a:pt x="3513" y="5041"/>
                  </a:lnTo>
                  <a:lnTo>
                    <a:pt x="3513" y="5041"/>
                  </a:lnTo>
                  <a:lnTo>
                    <a:pt x="3399" y="5116"/>
                  </a:lnTo>
                  <a:lnTo>
                    <a:pt x="3273" y="5205"/>
                  </a:lnTo>
                  <a:lnTo>
                    <a:pt x="3146" y="5306"/>
                  </a:lnTo>
                  <a:lnTo>
                    <a:pt x="3033" y="5420"/>
                  </a:lnTo>
                  <a:lnTo>
                    <a:pt x="2932" y="5546"/>
                  </a:lnTo>
                  <a:lnTo>
                    <a:pt x="2894" y="5609"/>
                  </a:lnTo>
                  <a:lnTo>
                    <a:pt x="2868" y="5685"/>
                  </a:lnTo>
                  <a:lnTo>
                    <a:pt x="2856" y="5748"/>
                  </a:lnTo>
                  <a:lnTo>
                    <a:pt x="2856" y="5824"/>
                  </a:lnTo>
                  <a:lnTo>
                    <a:pt x="2856" y="5887"/>
                  </a:lnTo>
                  <a:lnTo>
                    <a:pt x="2881" y="5963"/>
                  </a:lnTo>
                  <a:lnTo>
                    <a:pt x="2881" y="5963"/>
                  </a:lnTo>
                  <a:lnTo>
                    <a:pt x="2970" y="6127"/>
                  </a:lnTo>
                  <a:lnTo>
                    <a:pt x="3058" y="6291"/>
                  </a:lnTo>
                  <a:lnTo>
                    <a:pt x="3159" y="6430"/>
                  </a:lnTo>
                  <a:lnTo>
                    <a:pt x="3260" y="6556"/>
                  </a:lnTo>
                  <a:lnTo>
                    <a:pt x="3374" y="6683"/>
                  </a:lnTo>
                  <a:lnTo>
                    <a:pt x="3487" y="6796"/>
                  </a:lnTo>
                  <a:lnTo>
                    <a:pt x="3614" y="6885"/>
                  </a:lnTo>
                  <a:lnTo>
                    <a:pt x="3740" y="6973"/>
                  </a:lnTo>
                  <a:lnTo>
                    <a:pt x="3879" y="7049"/>
                  </a:lnTo>
                  <a:lnTo>
                    <a:pt x="4018" y="7112"/>
                  </a:lnTo>
                  <a:lnTo>
                    <a:pt x="4157" y="7163"/>
                  </a:lnTo>
                  <a:lnTo>
                    <a:pt x="4296" y="7213"/>
                  </a:lnTo>
                  <a:lnTo>
                    <a:pt x="4448" y="7239"/>
                  </a:lnTo>
                  <a:lnTo>
                    <a:pt x="4599" y="7264"/>
                  </a:lnTo>
                  <a:lnTo>
                    <a:pt x="4751" y="7277"/>
                  </a:lnTo>
                  <a:lnTo>
                    <a:pt x="4902" y="7277"/>
                  </a:lnTo>
                  <a:lnTo>
                    <a:pt x="5054" y="7277"/>
                  </a:lnTo>
                  <a:lnTo>
                    <a:pt x="5206" y="7251"/>
                  </a:lnTo>
                  <a:lnTo>
                    <a:pt x="5357" y="7226"/>
                  </a:lnTo>
                  <a:lnTo>
                    <a:pt x="5509" y="7188"/>
                  </a:lnTo>
                  <a:lnTo>
                    <a:pt x="5648" y="7138"/>
                  </a:lnTo>
                  <a:lnTo>
                    <a:pt x="5799" y="7087"/>
                  </a:lnTo>
                  <a:lnTo>
                    <a:pt x="5951" y="7024"/>
                  </a:lnTo>
                  <a:lnTo>
                    <a:pt x="6090" y="6948"/>
                  </a:lnTo>
                  <a:lnTo>
                    <a:pt x="6229" y="6860"/>
                  </a:lnTo>
                  <a:lnTo>
                    <a:pt x="6368" y="6771"/>
                  </a:lnTo>
                  <a:lnTo>
                    <a:pt x="6494" y="6670"/>
                  </a:lnTo>
                  <a:lnTo>
                    <a:pt x="6621" y="6569"/>
                  </a:lnTo>
                  <a:lnTo>
                    <a:pt x="6747" y="6443"/>
                  </a:lnTo>
                  <a:lnTo>
                    <a:pt x="6861" y="6329"/>
                  </a:lnTo>
                  <a:lnTo>
                    <a:pt x="6962" y="6190"/>
                  </a:lnTo>
                  <a:lnTo>
                    <a:pt x="7075" y="6051"/>
                  </a:lnTo>
                  <a:lnTo>
                    <a:pt x="7075" y="6051"/>
                  </a:lnTo>
                  <a:lnTo>
                    <a:pt x="7139" y="5963"/>
                  </a:lnTo>
                  <a:lnTo>
                    <a:pt x="7227" y="5874"/>
                  </a:lnTo>
                  <a:lnTo>
                    <a:pt x="7315" y="5786"/>
                  </a:lnTo>
                  <a:lnTo>
                    <a:pt x="7417" y="5697"/>
                  </a:lnTo>
                  <a:lnTo>
                    <a:pt x="7631" y="5546"/>
                  </a:lnTo>
                  <a:lnTo>
                    <a:pt x="7884" y="5394"/>
                  </a:lnTo>
                  <a:lnTo>
                    <a:pt x="8149" y="5255"/>
                  </a:lnTo>
                  <a:lnTo>
                    <a:pt x="8427" y="5116"/>
                  </a:lnTo>
                  <a:lnTo>
                    <a:pt x="8996" y="4826"/>
                  </a:lnTo>
                  <a:lnTo>
                    <a:pt x="9274" y="4674"/>
                  </a:lnTo>
                  <a:lnTo>
                    <a:pt x="9526" y="4497"/>
                  </a:lnTo>
                  <a:lnTo>
                    <a:pt x="9779" y="4320"/>
                  </a:lnTo>
                  <a:lnTo>
                    <a:pt x="9880" y="4232"/>
                  </a:lnTo>
                  <a:lnTo>
                    <a:pt x="9981" y="4131"/>
                  </a:lnTo>
                  <a:lnTo>
                    <a:pt x="10082" y="4030"/>
                  </a:lnTo>
                  <a:lnTo>
                    <a:pt x="10171" y="3916"/>
                  </a:lnTo>
                  <a:lnTo>
                    <a:pt x="10246" y="3803"/>
                  </a:lnTo>
                  <a:lnTo>
                    <a:pt x="10310" y="3676"/>
                  </a:lnTo>
                  <a:lnTo>
                    <a:pt x="10360" y="3550"/>
                  </a:lnTo>
                  <a:lnTo>
                    <a:pt x="10398" y="3411"/>
                  </a:lnTo>
                  <a:lnTo>
                    <a:pt x="10436" y="3272"/>
                  </a:lnTo>
                  <a:lnTo>
                    <a:pt x="10449" y="3120"/>
                  </a:lnTo>
                  <a:lnTo>
                    <a:pt x="10449" y="3120"/>
                  </a:lnTo>
                  <a:lnTo>
                    <a:pt x="10449" y="2994"/>
                  </a:lnTo>
                  <a:lnTo>
                    <a:pt x="10423" y="2868"/>
                  </a:lnTo>
                  <a:lnTo>
                    <a:pt x="10398" y="2741"/>
                  </a:lnTo>
                  <a:lnTo>
                    <a:pt x="10360" y="2628"/>
                  </a:lnTo>
                  <a:lnTo>
                    <a:pt x="10297" y="2501"/>
                  </a:lnTo>
                  <a:lnTo>
                    <a:pt x="10234" y="2375"/>
                  </a:lnTo>
                  <a:lnTo>
                    <a:pt x="10158" y="2261"/>
                  </a:lnTo>
                  <a:lnTo>
                    <a:pt x="10082" y="2148"/>
                  </a:lnTo>
                  <a:lnTo>
                    <a:pt x="9981" y="2047"/>
                  </a:lnTo>
                  <a:lnTo>
                    <a:pt x="9880" y="1958"/>
                  </a:lnTo>
                  <a:lnTo>
                    <a:pt x="9779" y="1870"/>
                  </a:lnTo>
                  <a:lnTo>
                    <a:pt x="9665" y="1807"/>
                  </a:lnTo>
                  <a:lnTo>
                    <a:pt x="9539" y="1756"/>
                  </a:lnTo>
                  <a:lnTo>
                    <a:pt x="9425" y="1718"/>
                  </a:lnTo>
                  <a:lnTo>
                    <a:pt x="9286" y="1706"/>
                  </a:lnTo>
                  <a:lnTo>
                    <a:pt x="9160" y="1706"/>
                  </a:lnTo>
                  <a:lnTo>
                    <a:pt x="9160" y="1706"/>
                  </a:lnTo>
                  <a:lnTo>
                    <a:pt x="8895" y="1743"/>
                  </a:lnTo>
                  <a:lnTo>
                    <a:pt x="8655" y="1807"/>
                  </a:lnTo>
                  <a:lnTo>
                    <a:pt x="8427" y="1895"/>
                  </a:lnTo>
                  <a:lnTo>
                    <a:pt x="8212" y="2009"/>
                  </a:lnTo>
                  <a:lnTo>
                    <a:pt x="8010" y="2135"/>
                  </a:lnTo>
                  <a:lnTo>
                    <a:pt x="7821" y="2274"/>
                  </a:lnTo>
                  <a:lnTo>
                    <a:pt x="7631" y="2438"/>
                  </a:lnTo>
                  <a:lnTo>
                    <a:pt x="7454" y="2615"/>
                  </a:lnTo>
                  <a:lnTo>
                    <a:pt x="7290" y="2805"/>
                  </a:lnTo>
                  <a:lnTo>
                    <a:pt x="7139" y="3007"/>
                  </a:lnTo>
                  <a:lnTo>
                    <a:pt x="6987" y="3209"/>
                  </a:lnTo>
                  <a:lnTo>
                    <a:pt x="6835" y="3424"/>
                  </a:lnTo>
                  <a:lnTo>
                    <a:pt x="6557" y="3840"/>
                  </a:lnTo>
                  <a:lnTo>
                    <a:pt x="6305" y="4270"/>
                  </a:lnTo>
                  <a:lnTo>
                    <a:pt x="6305" y="4270"/>
                  </a:lnTo>
                  <a:lnTo>
                    <a:pt x="6962" y="4649"/>
                  </a:lnTo>
                  <a:lnTo>
                    <a:pt x="6962" y="4649"/>
                  </a:lnTo>
                  <a:lnTo>
                    <a:pt x="7164" y="4207"/>
                  </a:lnTo>
                  <a:lnTo>
                    <a:pt x="7290" y="3929"/>
                  </a:lnTo>
                  <a:lnTo>
                    <a:pt x="7404" y="3613"/>
                  </a:lnTo>
                  <a:lnTo>
                    <a:pt x="7518" y="3297"/>
                  </a:lnTo>
                  <a:lnTo>
                    <a:pt x="7619" y="2956"/>
                  </a:lnTo>
                  <a:lnTo>
                    <a:pt x="7707" y="2602"/>
                  </a:lnTo>
                  <a:lnTo>
                    <a:pt x="7770" y="2261"/>
                  </a:lnTo>
                  <a:lnTo>
                    <a:pt x="7783" y="2085"/>
                  </a:lnTo>
                  <a:lnTo>
                    <a:pt x="7796" y="1920"/>
                  </a:lnTo>
                  <a:lnTo>
                    <a:pt x="7808" y="1756"/>
                  </a:lnTo>
                  <a:lnTo>
                    <a:pt x="7796" y="1604"/>
                  </a:lnTo>
                  <a:lnTo>
                    <a:pt x="7783" y="1453"/>
                  </a:lnTo>
                  <a:lnTo>
                    <a:pt x="7758" y="1301"/>
                  </a:lnTo>
                  <a:lnTo>
                    <a:pt x="7720" y="1162"/>
                  </a:lnTo>
                  <a:lnTo>
                    <a:pt x="7669" y="1036"/>
                  </a:lnTo>
                  <a:lnTo>
                    <a:pt x="7606" y="910"/>
                  </a:lnTo>
                  <a:lnTo>
                    <a:pt x="7530" y="809"/>
                  </a:lnTo>
                  <a:lnTo>
                    <a:pt x="7442" y="708"/>
                  </a:lnTo>
                  <a:lnTo>
                    <a:pt x="7341" y="619"/>
                  </a:lnTo>
                  <a:lnTo>
                    <a:pt x="7214" y="543"/>
                  </a:lnTo>
                  <a:lnTo>
                    <a:pt x="7075" y="480"/>
                  </a:lnTo>
                  <a:lnTo>
                    <a:pt x="6924" y="442"/>
                  </a:lnTo>
                  <a:lnTo>
                    <a:pt x="6747" y="404"/>
                  </a:lnTo>
                  <a:lnTo>
                    <a:pt x="6747" y="404"/>
                  </a:lnTo>
                  <a:lnTo>
                    <a:pt x="6583" y="392"/>
                  </a:lnTo>
                  <a:lnTo>
                    <a:pt x="6431" y="404"/>
                  </a:lnTo>
                  <a:lnTo>
                    <a:pt x="6280" y="417"/>
                  </a:lnTo>
                  <a:lnTo>
                    <a:pt x="6153" y="455"/>
                  </a:lnTo>
                  <a:lnTo>
                    <a:pt x="6027" y="505"/>
                  </a:lnTo>
                  <a:lnTo>
                    <a:pt x="5913" y="569"/>
                  </a:lnTo>
                  <a:lnTo>
                    <a:pt x="5799" y="657"/>
                  </a:lnTo>
                  <a:lnTo>
                    <a:pt x="5698" y="745"/>
                  </a:lnTo>
                  <a:lnTo>
                    <a:pt x="5610" y="847"/>
                  </a:lnTo>
                  <a:lnTo>
                    <a:pt x="5521" y="948"/>
                  </a:lnTo>
                  <a:lnTo>
                    <a:pt x="5446" y="1074"/>
                  </a:lnTo>
                  <a:lnTo>
                    <a:pt x="5370" y="1200"/>
                  </a:lnTo>
                  <a:lnTo>
                    <a:pt x="5307" y="1339"/>
                  </a:lnTo>
                  <a:lnTo>
                    <a:pt x="5256" y="1478"/>
                  </a:lnTo>
                  <a:lnTo>
                    <a:pt x="5155" y="1781"/>
                  </a:lnTo>
                  <a:lnTo>
                    <a:pt x="5079" y="2110"/>
                  </a:lnTo>
                  <a:lnTo>
                    <a:pt x="5029" y="2438"/>
                  </a:lnTo>
                  <a:lnTo>
                    <a:pt x="4978" y="2767"/>
                  </a:lnTo>
                  <a:lnTo>
                    <a:pt x="4953" y="3095"/>
                  </a:lnTo>
                  <a:lnTo>
                    <a:pt x="4940" y="3411"/>
                  </a:lnTo>
                  <a:lnTo>
                    <a:pt x="4940" y="3701"/>
                  </a:lnTo>
                  <a:lnTo>
                    <a:pt x="4940" y="4219"/>
                  </a:lnTo>
                  <a:lnTo>
                    <a:pt x="4940" y="4219"/>
                  </a:lnTo>
                  <a:lnTo>
                    <a:pt x="4953" y="4308"/>
                  </a:lnTo>
                  <a:lnTo>
                    <a:pt x="4978" y="4384"/>
                  </a:lnTo>
                  <a:lnTo>
                    <a:pt x="5016" y="4447"/>
                  </a:lnTo>
                  <a:lnTo>
                    <a:pt x="5067" y="4497"/>
                  </a:lnTo>
                  <a:lnTo>
                    <a:pt x="5130" y="4548"/>
                  </a:lnTo>
                  <a:lnTo>
                    <a:pt x="5193" y="4573"/>
                  </a:lnTo>
                  <a:lnTo>
                    <a:pt x="5256" y="4586"/>
                  </a:lnTo>
                  <a:lnTo>
                    <a:pt x="5332" y="4598"/>
                  </a:lnTo>
                  <a:lnTo>
                    <a:pt x="5408" y="4586"/>
                  </a:lnTo>
                  <a:lnTo>
                    <a:pt x="5471" y="4573"/>
                  </a:lnTo>
                  <a:lnTo>
                    <a:pt x="5534" y="4548"/>
                  </a:lnTo>
                  <a:lnTo>
                    <a:pt x="5597" y="4497"/>
                  </a:lnTo>
                  <a:lnTo>
                    <a:pt x="5648" y="4447"/>
                  </a:lnTo>
                  <a:lnTo>
                    <a:pt x="5686" y="4384"/>
                  </a:lnTo>
                  <a:lnTo>
                    <a:pt x="5711" y="4308"/>
                  </a:lnTo>
                  <a:lnTo>
                    <a:pt x="5724" y="4219"/>
                  </a:lnTo>
                  <a:lnTo>
                    <a:pt x="5724" y="4219"/>
                  </a:lnTo>
                  <a:lnTo>
                    <a:pt x="5724" y="3714"/>
                  </a:lnTo>
                  <a:lnTo>
                    <a:pt x="5711" y="3398"/>
                  </a:lnTo>
                  <a:lnTo>
                    <a:pt x="5686" y="3057"/>
                  </a:lnTo>
                  <a:lnTo>
                    <a:pt x="5660" y="2691"/>
                  </a:lnTo>
                  <a:lnTo>
                    <a:pt x="5610" y="2312"/>
                  </a:lnTo>
                  <a:lnTo>
                    <a:pt x="5547" y="1933"/>
                  </a:lnTo>
                  <a:lnTo>
                    <a:pt x="5458" y="1567"/>
                  </a:lnTo>
                  <a:lnTo>
                    <a:pt x="5345" y="1213"/>
                  </a:lnTo>
                  <a:lnTo>
                    <a:pt x="5281" y="1049"/>
                  </a:lnTo>
                  <a:lnTo>
                    <a:pt x="5218" y="884"/>
                  </a:lnTo>
                  <a:lnTo>
                    <a:pt x="5142" y="733"/>
                  </a:lnTo>
                  <a:lnTo>
                    <a:pt x="5054" y="594"/>
                  </a:lnTo>
                  <a:lnTo>
                    <a:pt x="4966" y="468"/>
                  </a:lnTo>
                  <a:lnTo>
                    <a:pt x="4865" y="354"/>
                  </a:lnTo>
                  <a:lnTo>
                    <a:pt x="4763" y="253"/>
                  </a:lnTo>
                  <a:lnTo>
                    <a:pt x="4650" y="164"/>
                  </a:lnTo>
                  <a:lnTo>
                    <a:pt x="4523" y="101"/>
                  </a:lnTo>
                  <a:lnTo>
                    <a:pt x="4397" y="51"/>
                  </a:lnTo>
                  <a:lnTo>
                    <a:pt x="4246" y="13"/>
                  </a:lnTo>
                  <a:lnTo>
                    <a:pt x="4094" y="0"/>
                  </a:lnTo>
                  <a:lnTo>
                    <a:pt x="3942" y="0"/>
                  </a:lnTo>
                  <a:lnTo>
                    <a:pt x="3765" y="38"/>
                  </a:lnTo>
                  <a:lnTo>
                    <a:pt x="3765" y="38"/>
                  </a:lnTo>
                  <a:lnTo>
                    <a:pt x="3601" y="89"/>
                  </a:lnTo>
                  <a:lnTo>
                    <a:pt x="3450" y="152"/>
                  </a:lnTo>
                  <a:lnTo>
                    <a:pt x="3311" y="228"/>
                  </a:lnTo>
                  <a:lnTo>
                    <a:pt x="3197" y="316"/>
                  </a:lnTo>
                  <a:lnTo>
                    <a:pt x="3096" y="417"/>
                  </a:lnTo>
                  <a:lnTo>
                    <a:pt x="2995" y="531"/>
                  </a:lnTo>
                  <a:lnTo>
                    <a:pt x="2919" y="657"/>
                  </a:lnTo>
                  <a:lnTo>
                    <a:pt x="2843" y="796"/>
                  </a:lnTo>
                  <a:lnTo>
                    <a:pt x="2793" y="948"/>
                  </a:lnTo>
                  <a:lnTo>
                    <a:pt x="2742" y="1099"/>
                  </a:lnTo>
                  <a:lnTo>
                    <a:pt x="2704" y="1263"/>
                  </a:lnTo>
                  <a:lnTo>
                    <a:pt x="2679" y="1428"/>
                  </a:lnTo>
                  <a:lnTo>
                    <a:pt x="2666" y="1604"/>
                  </a:lnTo>
                  <a:lnTo>
                    <a:pt x="2654" y="1781"/>
                  </a:lnTo>
                  <a:lnTo>
                    <a:pt x="2666" y="2148"/>
                  </a:lnTo>
                  <a:lnTo>
                    <a:pt x="2692" y="2527"/>
                  </a:lnTo>
                  <a:lnTo>
                    <a:pt x="2742" y="2893"/>
                  </a:lnTo>
                  <a:lnTo>
                    <a:pt x="2818" y="3272"/>
                  </a:lnTo>
                  <a:lnTo>
                    <a:pt x="2894" y="3638"/>
                  </a:lnTo>
                  <a:lnTo>
                    <a:pt x="2982" y="3979"/>
                  </a:lnTo>
                  <a:lnTo>
                    <a:pt x="3071" y="4295"/>
                  </a:lnTo>
                  <a:lnTo>
                    <a:pt x="3235" y="4826"/>
                  </a:lnTo>
                  <a:lnTo>
                    <a:pt x="3235" y="4826"/>
                  </a:lnTo>
                  <a:lnTo>
                    <a:pt x="3260" y="4914"/>
                  </a:lnTo>
                  <a:lnTo>
                    <a:pt x="3311" y="4977"/>
                  </a:lnTo>
                  <a:lnTo>
                    <a:pt x="3374" y="5028"/>
                  </a:lnTo>
                  <a:lnTo>
                    <a:pt x="3437" y="5066"/>
                  </a:lnTo>
                  <a:lnTo>
                    <a:pt x="3500" y="5091"/>
                  </a:lnTo>
                  <a:lnTo>
                    <a:pt x="3576" y="5104"/>
                  </a:lnTo>
                  <a:lnTo>
                    <a:pt x="3639" y="5104"/>
                  </a:lnTo>
                  <a:lnTo>
                    <a:pt x="3715" y="5091"/>
                  </a:lnTo>
                  <a:lnTo>
                    <a:pt x="3791" y="5066"/>
                  </a:lnTo>
                  <a:lnTo>
                    <a:pt x="3841" y="5028"/>
                  </a:lnTo>
                  <a:lnTo>
                    <a:pt x="3904" y="4977"/>
                  </a:lnTo>
                  <a:lnTo>
                    <a:pt x="3942" y="4927"/>
                  </a:lnTo>
                  <a:lnTo>
                    <a:pt x="3980" y="4864"/>
                  </a:lnTo>
                  <a:lnTo>
                    <a:pt x="3993" y="4788"/>
                  </a:lnTo>
                  <a:lnTo>
                    <a:pt x="4005" y="4712"/>
                  </a:lnTo>
                  <a:lnTo>
                    <a:pt x="3980" y="4624"/>
                  </a:lnTo>
                  <a:lnTo>
                    <a:pt x="3980" y="4624"/>
                  </a:lnTo>
                  <a:lnTo>
                    <a:pt x="3816" y="4080"/>
                  </a:lnTo>
                  <a:lnTo>
                    <a:pt x="3715" y="3790"/>
                  </a:lnTo>
                  <a:lnTo>
                    <a:pt x="3601" y="3512"/>
                  </a:lnTo>
                  <a:lnTo>
                    <a:pt x="3475" y="3221"/>
                  </a:lnTo>
                  <a:lnTo>
                    <a:pt x="3336" y="2931"/>
                  </a:lnTo>
                  <a:lnTo>
                    <a:pt x="3184" y="2666"/>
                  </a:lnTo>
                  <a:lnTo>
                    <a:pt x="3007" y="2400"/>
                  </a:lnTo>
                  <a:lnTo>
                    <a:pt x="2831" y="2160"/>
                  </a:lnTo>
                  <a:lnTo>
                    <a:pt x="2729" y="2047"/>
                  </a:lnTo>
                  <a:lnTo>
                    <a:pt x="2628" y="1946"/>
                  </a:lnTo>
                  <a:lnTo>
                    <a:pt x="2515" y="1844"/>
                  </a:lnTo>
                  <a:lnTo>
                    <a:pt x="2401" y="1756"/>
                  </a:lnTo>
                  <a:lnTo>
                    <a:pt x="2287" y="1680"/>
                  </a:lnTo>
                  <a:lnTo>
                    <a:pt x="2174" y="1604"/>
                  </a:lnTo>
                  <a:lnTo>
                    <a:pt x="2047" y="1541"/>
                  </a:lnTo>
                  <a:lnTo>
                    <a:pt x="1921" y="1478"/>
                  </a:lnTo>
                  <a:lnTo>
                    <a:pt x="1782" y="1440"/>
                  </a:lnTo>
                  <a:lnTo>
                    <a:pt x="1643" y="1402"/>
                  </a:lnTo>
                  <a:lnTo>
                    <a:pt x="1504" y="1390"/>
                  </a:lnTo>
                  <a:lnTo>
                    <a:pt x="1352" y="1377"/>
                  </a:lnTo>
                  <a:lnTo>
                    <a:pt x="1201" y="1377"/>
                  </a:lnTo>
                  <a:lnTo>
                    <a:pt x="1037" y="1402"/>
                  </a:lnTo>
                  <a:lnTo>
                    <a:pt x="1037" y="1402"/>
                  </a:lnTo>
                  <a:lnTo>
                    <a:pt x="910" y="1428"/>
                  </a:lnTo>
                  <a:lnTo>
                    <a:pt x="797" y="1466"/>
                  </a:lnTo>
                  <a:lnTo>
                    <a:pt x="683" y="1529"/>
                  </a:lnTo>
                  <a:lnTo>
                    <a:pt x="569" y="1592"/>
                  </a:lnTo>
                  <a:lnTo>
                    <a:pt x="468" y="1668"/>
                  </a:lnTo>
                  <a:lnTo>
                    <a:pt x="380" y="1756"/>
                  </a:lnTo>
                  <a:lnTo>
                    <a:pt x="291" y="1857"/>
                  </a:lnTo>
                  <a:lnTo>
                    <a:pt x="215" y="1958"/>
                  </a:lnTo>
                  <a:lnTo>
                    <a:pt x="152" y="2072"/>
                  </a:lnTo>
                  <a:lnTo>
                    <a:pt x="102" y="2198"/>
                  </a:lnTo>
                  <a:lnTo>
                    <a:pt x="51" y="2312"/>
                  </a:lnTo>
                  <a:lnTo>
                    <a:pt x="26" y="2438"/>
                  </a:lnTo>
                  <a:lnTo>
                    <a:pt x="13" y="2565"/>
                  </a:lnTo>
                  <a:lnTo>
                    <a:pt x="1" y="2691"/>
                  </a:lnTo>
                  <a:lnTo>
                    <a:pt x="13" y="2817"/>
                  </a:lnTo>
                  <a:lnTo>
                    <a:pt x="39" y="2944"/>
                  </a:lnTo>
                  <a:lnTo>
                    <a:pt x="39" y="2944"/>
                  </a:lnTo>
                  <a:lnTo>
                    <a:pt x="114" y="3184"/>
                  </a:lnTo>
                  <a:lnTo>
                    <a:pt x="215" y="3424"/>
                  </a:lnTo>
                  <a:lnTo>
                    <a:pt x="316" y="3664"/>
                  </a:lnTo>
                  <a:lnTo>
                    <a:pt x="443" y="3878"/>
                  </a:lnTo>
                  <a:lnTo>
                    <a:pt x="582" y="4093"/>
                  </a:lnTo>
                  <a:lnTo>
                    <a:pt x="746" y="4295"/>
                  </a:lnTo>
                  <a:lnTo>
                    <a:pt x="910" y="4497"/>
                  </a:lnTo>
                  <a:lnTo>
                    <a:pt x="1074" y="4687"/>
                  </a:lnTo>
                  <a:lnTo>
                    <a:pt x="1264" y="4864"/>
                  </a:lnTo>
                  <a:lnTo>
                    <a:pt x="1453" y="5041"/>
                  </a:lnTo>
                  <a:lnTo>
                    <a:pt x="1656" y="5205"/>
                  </a:lnTo>
                  <a:lnTo>
                    <a:pt x="1858" y="5369"/>
                  </a:lnTo>
                  <a:lnTo>
                    <a:pt x="2073" y="5521"/>
                  </a:lnTo>
                  <a:lnTo>
                    <a:pt x="2275" y="5672"/>
                  </a:lnTo>
                  <a:lnTo>
                    <a:pt x="2704" y="5937"/>
                  </a:lnTo>
                  <a:lnTo>
                    <a:pt x="2704" y="5937"/>
                  </a:lnTo>
                  <a:lnTo>
                    <a:pt x="2780" y="5975"/>
                  </a:lnTo>
                  <a:lnTo>
                    <a:pt x="2843" y="5988"/>
                  </a:lnTo>
                  <a:lnTo>
                    <a:pt x="2906" y="5988"/>
                  </a:lnTo>
                  <a:lnTo>
                    <a:pt x="2970" y="5975"/>
                  </a:lnTo>
                  <a:lnTo>
                    <a:pt x="3020" y="5950"/>
                  </a:lnTo>
                  <a:lnTo>
                    <a:pt x="3083" y="5925"/>
                  </a:lnTo>
                  <a:lnTo>
                    <a:pt x="3134" y="5874"/>
                  </a:lnTo>
                  <a:lnTo>
                    <a:pt x="3172" y="5836"/>
                  </a:lnTo>
                  <a:lnTo>
                    <a:pt x="3210" y="5786"/>
                  </a:lnTo>
                  <a:lnTo>
                    <a:pt x="3235" y="5723"/>
                  </a:lnTo>
                  <a:lnTo>
                    <a:pt x="3247" y="5660"/>
                  </a:lnTo>
                  <a:lnTo>
                    <a:pt x="3260" y="5609"/>
                  </a:lnTo>
                  <a:lnTo>
                    <a:pt x="3247" y="5546"/>
                  </a:lnTo>
                  <a:lnTo>
                    <a:pt x="3235" y="5483"/>
                  </a:lnTo>
                  <a:lnTo>
                    <a:pt x="3197" y="5432"/>
                  </a:lnTo>
                  <a:lnTo>
                    <a:pt x="3146" y="5382"/>
                  </a:lnTo>
                  <a:lnTo>
                    <a:pt x="3146" y="5382"/>
                  </a:lnTo>
                  <a:lnTo>
                    <a:pt x="2692" y="5028"/>
                  </a:lnTo>
                  <a:lnTo>
                    <a:pt x="2262" y="4674"/>
                  </a:lnTo>
                  <a:lnTo>
                    <a:pt x="1845" y="4308"/>
                  </a:lnTo>
                  <a:lnTo>
                    <a:pt x="1630" y="4106"/>
                  </a:lnTo>
                  <a:lnTo>
                    <a:pt x="1441" y="3904"/>
                  </a:lnTo>
                  <a:lnTo>
                    <a:pt x="1441" y="3904"/>
                  </a:lnTo>
                  <a:lnTo>
                    <a:pt x="1302" y="3790"/>
                  </a:lnTo>
                  <a:lnTo>
                    <a:pt x="1176" y="3664"/>
                  </a:lnTo>
                  <a:lnTo>
                    <a:pt x="1062" y="3512"/>
                  </a:lnTo>
                  <a:lnTo>
                    <a:pt x="948" y="3348"/>
                  </a:lnTo>
                  <a:lnTo>
                    <a:pt x="847" y="3184"/>
                  </a:lnTo>
                  <a:lnTo>
                    <a:pt x="771" y="3019"/>
                  </a:lnTo>
                  <a:lnTo>
                    <a:pt x="708" y="2855"/>
                  </a:lnTo>
                  <a:lnTo>
                    <a:pt x="670" y="2691"/>
                  </a:lnTo>
                  <a:lnTo>
                    <a:pt x="670" y="2552"/>
                  </a:lnTo>
                  <a:lnTo>
                    <a:pt x="683" y="2489"/>
                  </a:lnTo>
                  <a:lnTo>
                    <a:pt x="695" y="2426"/>
                  </a:lnTo>
                  <a:lnTo>
                    <a:pt x="721" y="2362"/>
                  </a:lnTo>
                  <a:lnTo>
                    <a:pt x="759" y="2312"/>
                  </a:lnTo>
                  <a:lnTo>
                    <a:pt x="809" y="2261"/>
                  </a:lnTo>
                  <a:lnTo>
                    <a:pt x="860" y="2223"/>
                  </a:lnTo>
                  <a:lnTo>
                    <a:pt x="923" y="2198"/>
                  </a:lnTo>
                  <a:lnTo>
                    <a:pt x="999" y="2173"/>
                  </a:lnTo>
                  <a:lnTo>
                    <a:pt x="1087" y="2160"/>
                  </a:lnTo>
                  <a:lnTo>
                    <a:pt x="1188" y="2148"/>
                  </a:lnTo>
                  <a:lnTo>
                    <a:pt x="1314" y="2148"/>
                  </a:lnTo>
                  <a:lnTo>
                    <a:pt x="1441" y="2160"/>
                  </a:lnTo>
                  <a:lnTo>
                    <a:pt x="1580" y="2186"/>
                  </a:lnTo>
                  <a:lnTo>
                    <a:pt x="1731" y="2223"/>
                  </a:lnTo>
                  <a:lnTo>
                    <a:pt x="1731" y="2223"/>
                  </a:lnTo>
                  <a:lnTo>
                    <a:pt x="1845" y="2299"/>
                  </a:lnTo>
                  <a:lnTo>
                    <a:pt x="1946" y="2375"/>
                  </a:lnTo>
                  <a:lnTo>
                    <a:pt x="2035" y="2463"/>
                  </a:lnTo>
                  <a:lnTo>
                    <a:pt x="2123" y="2565"/>
                  </a:lnTo>
                  <a:lnTo>
                    <a:pt x="2211" y="2653"/>
                  </a:lnTo>
                  <a:lnTo>
                    <a:pt x="2287" y="2767"/>
                  </a:lnTo>
                  <a:lnTo>
                    <a:pt x="2439" y="2981"/>
                  </a:lnTo>
                  <a:lnTo>
                    <a:pt x="2439" y="2981"/>
                  </a:lnTo>
                  <a:lnTo>
                    <a:pt x="2565" y="3196"/>
                  </a:lnTo>
                  <a:lnTo>
                    <a:pt x="2692" y="3411"/>
                  </a:lnTo>
                  <a:lnTo>
                    <a:pt x="2805" y="3638"/>
                  </a:lnTo>
                  <a:lnTo>
                    <a:pt x="2906" y="3878"/>
                  </a:lnTo>
                  <a:lnTo>
                    <a:pt x="2995" y="4106"/>
                  </a:lnTo>
                  <a:lnTo>
                    <a:pt x="3083" y="4346"/>
                  </a:lnTo>
                  <a:lnTo>
                    <a:pt x="3235" y="4826"/>
                  </a:lnTo>
                  <a:lnTo>
                    <a:pt x="3235" y="4826"/>
                  </a:lnTo>
                  <a:lnTo>
                    <a:pt x="3980" y="4624"/>
                  </a:lnTo>
                  <a:lnTo>
                    <a:pt x="3980" y="4624"/>
                  </a:lnTo>
                  <a:lnTo>
                    <a:pt x="3866" y="4219"/>
                  </a:lnTo>
                  <a:lnTo>
                    <a:pt x="3753" y="3803"/>
                  </a:lnTo>
                  <a:lnTo>
                    <a:pt x="3652" y="3386"/>
                  </a:lnTo>
                  <a:lnTo>
                    <a:pt x="3563" y="2956"/>
                  </a:lnTo>
                  <a:lnTo>
                    <a:pt x="3513" y="2527"/>
                  </a:lnTo>
                  <a:lnTo>
                    <a:pt x="3487" y="2312"/>
                  </a:lnTo>
                  <a:lnTo>
                    <a:pt x="3475" y="2097"/>
                  </a:lnTo>
                  <a:lnTo>
                    <a:pt x="3475" y="1882"/>
                  </a:lnTo>
                  <a:lnTo>
                    <a:pt x="3487" y="1668"/>
                  </a:lnTo>
                  <a:lnTo>
                    <a:pt x="3513" y="1453"/>
                  </a:lnTo>
                  <a:lnTo>
                    <a:pt x="3538" y="1251"/>
                  </a:lnTo>
                  <a:lnTo>
                    <a:pt x="3538" y="1251"/>
                  </a:lnTo>
                  <a:lnTo>
                    <a:pt x="3563" y="1124"/>
                  </a:lnTo>
                  <a:lnTo>
                    <a:pt x="3589" y="1023"/>
                  </a:lnTo>
                  <a:lnTo>
                    <a:pt x="3626" y="935"/>
                  </a:lnTo>
                  <a:lnTo>
                    <a:pt x="3664" y="872"/>
                  </a:lnTo>
                  <a:lnTo>
                    <a:pt x="3702" y="821"/>
                  </a:lnTo>
                  <a:lnTo>
                    <a:pt x="3740" y="783"/>
                  </a:lnTo>
                  <a:lnTo>
                    <a:pt x="3791" y="758"/>
                  </a:lnTo>
                  <a:lnTo>
                    <a:pt x="3829" y="745"/>
                  </a:lnTo>
                  <a:lnTo>
                    <a:pt x="3879" y="745"/>
                  </a:lnTo>
                  <a:lnTo>
                    <a:pt x="3930" y="771"/>
                  </a:lnTo>
                  <a:lnTo>
                    <a:pt x="3968" y="796"/>
                  </a:lnTo>
                  <a:lnTo>
                    <a:pt x="4018" y="821"/>
                  </a:lnTo>
                  <a:lnTo>
                    <a:pt x="4119" y="922"/>
                  </a:lnTo>
                  <a:lnTo>
                    <a:pt x="4220" y="1036"/>
                  </a:lnTo>
                  <a:lnTo>
                    <a:pt x="4321" y="1175"/>
                  </a:lnTo>
                  <a:lnTo>
                    <a:pt x="4410" y="1314"/>
                  </a:lnTo>
                  <a:lnTo>
                    <a:pt x="4574" y="1604"/>
                  </a:lnTo>
                  <a:lnTo>
                    <a:pt x="4688" y="1819"/>
                  </a:lnTo>
                  <a:lnTo>
                    <a:pt x="4726" y="1908"/>
                  </a:lnTo>
                  <a:lnTo>
                    <a:pt x="4726" y="1908"/>
                  </a:lnTo>
                  <a:lnTo>
                    <a:pt x="4789" y="2186"/>
                  </a:lnTo>
                  <a:lnTo>
                    <a:pt x="4839" y="2463"/>
                  </a:lnTo>
                  <a:lnTo>
                    <a:pt x="4877" y="2741"/>
                  </a:lnTo>
                  <a:lnTo>
                    <a:pt x="4902" y="3019"/>
                  </a:lnTo>
                  <a:lnTo>
                    <a:pt x="4902" y="3019"/>
                  </a:lnTo>
                  <a:lnTo>
                    <a:pt x="4928" y="3310"/>
                  </a:lnTo>
                  <a:lnTo>
                    <a:pt x="4940" y="3613"/>
                  </a:lnTo>
                  <a:lnTo>
                    <a:pt x="4940" y="3916"/>
                  </a:lnTo>
                  <a:lnTo>
                    <a:pt x="4940" y="4219"/>
                  </a:lnTo>
                  <a:lnTo>
                    <a:pt x="4940" y="4219"/>
                  </a:lnTo>
                  <a:lnTo>
                    <a:pt x="5724" y="4219"/>
                  </a:lnTo>
                  <a:lnTo>
                    <a:pt x="5724" y="4219"/>
                  </a:lnTo>
                  <a:lnTo>
                    <a:pt x="5711" y="3929"/>
                  </a:lnTo>
                  <a:lnTo>
                    <a:pt x="5724" y="3626"/>
                  </a:lnTo>
                  <a:lnTo>
                    <a:pt x="5736" y="3335"/>
                  </a:lnTo>
                  <a:lnTo>
                    <a:pt x="5762" y="3032"/>
                  </a:lnTo>
                  <a:lnTo>
                    <a:pt x="5799" y="2741"/>
                  </a:lnTo>
                  <a:lnTo>
                    <a:pt x="5837" y="2451"/>
                  </a:lnTo>
                  <a:lnTo>
                    <a:pt x="5901" y="2160"/>
                  </a:lnTo>
                  <a:lnTo>
                    <a:pt x="5964" y="1870"/>
                  </a:lnTo>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306;p48">
            <a:extLst>
              <a:ext uri="{FF2B5EF4-FFF2-40B4-BE49-F238E27FC236}">
                <a16:creationId xmlns:a16="http://schemas.microsoft.com/office/drawing/2014/main" xmlns="" id="{E3903732-E40B-0742-96F9-5DE98429A6F0}"/>
              </a:ext>
            </a:extLst>
          </p:cNvPr>
          <p:cNvSpPr/>
          <p:nvPr/>
        </p:nvSpPr>
        <p:spPr>
          <a:xfrm rot="10800000">
            <a:off x="6164560" y="1215643"/>
            <a:ext cx="602296" cy="602319"/>
          </a:xfrm>
          <a:custGeom>
            <a:avLst/>
            <a:gdLst/>
            <a:ahLst/>
            <a:cxnLst/>
            <a:rect l="l" t="t" r="r" b="b"/>
            <a:pathLst>
              <a:path w="103710" h="103714" extrusionOk="0">
                <a:moveTo>
                  <a:pt x="51861" y="0"/>
                </a:moveTo>
                <a:lnTo>
                  <a:pt x="51192" y="13"/>
                </a:lnTo>
                <a:lnTo>
                  <a:pt x="50522" y="25"/>
                </a:lnTo>
                <a:lnTo>
                  <a:pt x="49852" y="38"/>
                </a:lnTo>
                <a:lnTo>
                  <a:pt x="49183" y="76"/>
                </a:lnTo>
                <a:lnTo>
                  <a:pt x="48526" y="114"/>
                </a:lnTo>
                <a:lnTo>
                  <a:pt x="47869" y="152"/>
                </a:lnTo>
                <a:lnTo>
                  <a:pt x="47212" y="215"/>
                </a:lnTo>
                <a:lnTo>
                  <a:pt x="46555" y="278"/>
                </a:lnTo>
                <a:lnTo>
                  <a:pt x="45898" y="341"/>
                </a:lnTo>
                <a:lnTo>
                  <a:pt x="45254" y="417"/>
                </a:lnTo>
                <a:lnTo>
                  <a:pt x="44610" y="505"/>
                </a:lnTo>
                <a:lnTo>
                  <a:pt x="43965" y="607"/>
                </a:lnTo>
                <a:lnTo>
                  <a:pt x="43321" y="708"/>
                </a:lnTo>
                <a:lnTo>
                  <a:pt x="42677" y="821"/>
                </a:lnTo>
                <a:lnTo>
                  <a:pt x="42045" y="935"/>
                </a:lnTo>
                <a:lnTo>
                  <a:pt x="41401" y="1061"/>
                </a:lnTo>
                <a:lnTo>
                  <a:pt x="40769" y="1188"/>
                </a:lnTo>
                <a:lnTo>
                  <a:pt x="40150" y="1339"/>
                </a:lnTo>
                <a:lnTo>
                  <a:pt x="39518" y="1478"/>
                </a:lnTo>
                <a:lnTo>
                  <a:pt x="38899" y="1642"/>
                </a:lnTo>
                <a:lnTo>
                  <a:pt x="38280" y="1807"/>
                </a:lnTo>
                <a:lnTo>
                  <a:pt x="37661" y="1971"/>
                </a:lnTo>
                <a:lnTo>
                  <a:pt x="37042" y="2148"/>
                </a:lnTo>
                <a:lnTo>
                  <a:pt x="36436" y="2337"/>
                </a:lnTo>
                <a:lnTo>
                  <a:pt x="35829" y="2527"/>
                </a:lnTo>
                <a:lnTo>
                  <a:pt x="35223" y="2729"/>
                </a:lnTo>
                <a:lnTo>
                  <a:pt x="34629" y="2931"/>
                </a:lnTo>
                <a:lnTo>
                  <a:pt x="34023" y="3146"/>
                </a:lnTo>
                <a:lnTo>
                  <a:pt x="33429" y="3373"/>
                </a:lnTo>
                <a:lnTo>
                  <a:pt x="32848" y="3600"/>
                </a:lnTo>
                <a:lnTo>
                  <a:pt x="32254" y="3840"/>
                </a:lnTo>
                <a:lnTo>
                  <a:pt x="31673" y="4080"/>
                </a:lnTo>
                <a:lnTo>
                  <a:pt x="31092" y="4333"/>
                </a:lnTo>
                <a:lnTo>
                  <a:pt x="30510" y="4586"/>
                </a:lnTo>
                <a:lnTo>
                  <a:pt x="29942" y="4851"/>
                </a:lnTo>
                <a:lnTo>
                  <a:pt x="29373" y="5116"/>
                </a:lnTo>
                <a:lnTo>
                  <a:pt x="28805" y="5394"/>
                </a:lnTo>
                <a:lnTo>
                  <a:pt x="28249" y="5672"/>
                </a:lnTo>
                <a:lnTo>
                  <a:pt x="27693" y="5963"/>
                </a:lnTo>
                <a:lnTo>
                  <a:pt x="27137" y="6266"/>
                </a:lnTo>
                <a:lnTo>
                  <a:pt x="26594" y="6569"/>
                </a:lnTo>
                <a:lnTo>
                  <a:pt x="26051" y="6872"/>
                </a:lnTo>
                <a:lnTo>
                  <a:pt x="24964" y="7517"/>
                </a:lnTo>
                <a:lnTo>
                  <a:pt x="23903" y="8173"/>
                </a:lnTo>
                <a:lnTo>
                  <a:pt x="22867" y="8856"/>
                </a:lnTo>
                <a:lnTo>
                  <a:pt x="21831" y="9576"/>
                </a:lnTo>
                <a:lnTo>
                  <a:pt x="20833" y="10308"/>
                </a:lnTo>
                <a:lnTo>
                  <a:pt x="19835" y="11066"/>
                </a:lnTo>
                <a:lnTo>
                  <a:pt x="18875" y="11850"/>
                </a:lnTo>
                <a:lnTo>
                  <a:pt x="17915" y="12645"/>
                </a:lnTo>
                <a:lnTo>
                  <a:pt x="16992" y="13479"/>
                </a:lnTo>
                <a:lnTo>
                  <a:pt x="16083" y="14326"/>
                </a:lnTo>
                <a:lnTo>
                  <a:pt x="15186" y="15197"/>
                </a:lnTo>
                <a:lnTo>
                  <a:pt x="14314" y="16081"/>
                </a:lnTo>
                <a:lnTo>
                  <a:pt x="13468" y="16991"/>
                </a:lnTo>
                <a:lnTo>
                  <a:pt x="12646" y="17926"/>
                </a:lnTo>
                <a:lnTo>
                  <a:pt x="11838" y="18873"/>
                </a:lnTo>
                <a:lnTo>
                  <a:pt x="11055" y="19846"/>
                </a:lnTo>
                <a:lnTo>
                  <a:pt x="10297" y="20831"/>
                </a:lnTo>
                <a:lnTo>
                  <a:pt x="9564" y="21842"/>
                </a:lnTo>
                <a:lnTo>
                  <a:pt x="8856" y="22865"/>
                </a:lnTo>
                <a:lnTo>
                  <a:pt x="8174" y="23914"/>
                </a:lnTo>
                <a:lnTo>
                  <a:pt x="7505" y="24975"/>
                </a:lnTo>
                <a:lnTo>
                  <a:pt x="6873" y="26049"/>
                </a:lnTo>
                <a:lnTo>
                  <a:pt x="6557" y="26592"/>
                </a:lnTo>
                <a:lnTo>
                  <a:pt x="6254" y="27148"/>
                </a:lnTo>
                <a:lnTo>
                  <a:pt x="5963" y="27691"/>
                </a:lnTo>
                <a:lnTo>
                  <a:pt x="5673" y="28247"/>
                </a:lnTo>
                <a:lnTo>
                  <a:pt x="5395" y="28815"/>
                </a:lnTo>
                <a:lnTo>
                  <a:pt x="5117" y="29384"/>
                </a:lnTo>
                <a:lnTo>
                  <a:pt x="4839" y="29952"/>
                </a:lnTo>
                <a:lnTo>
                  <a:pt x="4586" y="30521"/>
                </a:lnTo>
                <a:lnTo>
                  <a:pt x="4321" y="31102"/>
                </a:lnTo>
                <a:lnTo>
                  <a:pt x="4068" y="31670"/>
                </a:lnTo>
                <a:lnTo>
                  <a:pt x="3828" y="32264"/>
                </a:lnTo>
                <a:lnTo>
                  <a:pt x="3601" y="32845"/>
                </a:lnTo>
                <a:lnTo>
                  <a:pt x="3373" y="33439"/>
                </a:lnTo>
                <a:lnTo>
                  <a:pt x="3146" y="34032"/>
                </a:lnTo>
                <a:lnTo>
                  <a:pt x="2931" y="34626"/>
                </a:lnTo>
                <a:lnTo>
                  <a:pt x="2729" y="35233"/>
                </a:lnTo>
                <a:lnTo>
                  <a:pt x="2527" y="35826"/>
                </a:lnTo>
                <a:lnTo>
                  <a:pt x="2325" y="36445"/>
                </a:lnTo>
                <a:lnTo>
                  <a:pt x="2148" y="37052"/>
                </a:lnTo>
                <a:lnTo>
                  <a:pt x="1971" y="37658"/>
                </a:lnTo>
                <a:lnTo>
                  <a:pt x="1794" y="38277"/>
                </a:lnTo>
                <a:lnTo>
                  <a:pt x="1630" y="38896"/>
                </a:lnTo>
                <a:lnTo>
                  <a:pt x="1478" y="39528"/>
                </a:lnTo>
                <a:lnTo>
                  <a:pt x="1327" y="40147"/>
                </a:lnTo>
                <a:lnTo>
                  <a:pt x="1188" y="40778"/>
                </a:lnTo>
                <a:lnTo>
                  <a:pt x="1049" y="41410"/>
                </a:lnTo>
                <a:lnTo>
                  <a:pt x="922" y="42042"/>
                </a:lnTo>
                <a:lnTo>
                  <a:pt x="809" y="42686"/>
                </a:lnTo>
                <a:lnTo>
                  <a:pt x="695" y="43317"/>
                </a:lnTo>
                <a:lnTo>
                  <a:pt x="594" y="43962"/>
                </a:lnTo>
                <a:lnTo>
                  <a:pt x="506" y="44606"/>
                </a:lnTo>
                <a:lnTo>
                  <a:pt x="417" y="45250"/>
                </a:lnTo>
                <a:lnTo>
                  <a:pt x="341" y="45907"/>
                </a:lnTo>
                <a:lnTo>
                  <a:pt x="266" y="46564"/>
                </a:lnTo>
                <a:lnTo>
                  <a:pt x="202" y="47208"/>
                </a:lnTo>
                <a:lnTo>
                  <a:pt x="152" y="47865"/>
                </a:lnTo>
                <a:lnTo>
                  <a:pt x="101" y="48535"/>
                </a:lnTo>
                <a:lnTo>
                  <a:pt x="63" y="49192"/>
                </a:lnTo>
                <a:lnTo>
                  <a:pt x="38" y="49861"/>
                </a:lnTo>
                <a:lnTo>
                  <a:pt x="13" y="50518"/>
                </a:lnTo>
                <a:lnTo>
                  <a:pt x="0" y="51188"/>
                </a:lnTo>
                <a:lnTo>
                  <a:pt x="0" y="51857"/>
                </a:lnTo>
                <a:lnTo>
                  <a:pt x="0" y="52527"/>
                </a:lnTo>
                <a:lnTo>
                  <a:pt x="13" y="53196"/>
                </a:lnTo>
                <a:lnTo>
                  <a:pt x="38" y="53866"/>
                </a:lnTo>
                <a:lnTo>
                  <a:pt x="63" y="54523"/>
                </a:lnTo>
                <a:lnTo>
                  <a:pt x="101" y="55192"/>
                </a:lnTo>
                <a:lnTo>
                  <a:pt x="152" y="55849"/>
                </a:lnTo>
                <a:lnTo>
                  <a:pt x="202" y="56506"/>
                </a:lnTo>
                <a:lnTo>
                  <a:pt x="266" y="57163"/>
                </a:lnTo>
                <a:lnTo>
                  <a:pt x="341" y="57820"/>
                </a:lnTo>
                <a:lnTo>
                  <a:pt x="417" y="58464"/>
                </a:lnTo>
                <a:lnTo>
                  <a:pt x="506" y="59108"/>
                </a:lnTo>
                <a:lnTo>
                  <a:pt x="594" y="59752"/>
                </a:lnTo>
                <a:lnTo>
                  <a:pt x="695" y="60397"/>
                </a:lnTo>
                <a:lnTo>
                  <a:pt x="809" y="61041"/>
                </a:lnTo>
                <a:lnTo>
                  <a:pt x="922" y="61673"/>
                </a:lnTo>
                <a:lnTo>
                  <a:pt x="1049" y="62304"/>
                </a:lnTo>
                <a:lnTo>
                  <a:pt x="1188" y="62936"/>
                </a:lnTo>
                <a:lnTo>
                  <a:pt x="1327" y="63568"/>
                </a:lnTo>
                <a:lnTo>
                  <a:pt x="1478" y="64199"/>
                </a:lnTo>
                <a:lnTo>
                  <a:pt x="1630" y="64818"/>
                </a:lnTo>
                <a:lnTo>
                  <a:pt x="1794" y="65437"/>
                </a:lnTo>
                <a:lnTo>
                  <a:pt x="1971" y="66056"/>
                </a:lnTo>
                <a:lnTo>
                  <a:pt x="2148" y="66675"/>
                </a:lnTo>
                <a:lnTo>
                  <a:pt x="2325" y="67282"/>
                </a:lnTo>
                <a:lnTo>
                  <a:pt x="2527" y="67888"/>
                </a:lnTo>
                <a:lnTo>
                  <a:pt x="2729" y="68494"/>
                </a:lnTo>
                <a:lnTo>
                  <a:pt x="2931" y="69088"/>
                </a:lnTo>
                <a:lnTo>
                  <a:pt x="3146" y="69694"/>
                </a:lnTo>
                <a:lnTo>
                  <a:pt x="3373" y="70288"/>
                </a:lnTo>
                <a:lnTo>
                  <a:pt x="3601" y="70869"/>
                </a:lnTo>
                <a:lnTo>
                  <a:pt x="3828" y="71463"/>
                </a:lnTo>
                <a:lnTo>
                  <a:pt x="4068" y="72044"/>
                </a:lnTo>
                <a:lnTo>
                  <a:pt x="4321" y="72625"/>
                </a:lnTo>
                <a:lnTo>
                  <a:pt x="4586" y="73194"/>
                </a:lnTo>
                <a:lnTo>
                  <a:pt x="4839" y="73775"/>
                </a:lnTo>
                <a:lnTo>
                  <a:pt x="5117" y="74343"/>
                </a:lnTo>
                <a:lnTo>
                  <a:pt x="5395" y="74912"/>
                </a:lnTo>
                <a:lnTo>
                  <a:pt x="5673" y="75467"/>
                </a:lnTo>
                <a:lnTo>
                  <a:pt x="5963" y="76023"/>
                </a:lnTo>
                <a:lnTo>
                  <a:pt x="6254" y="76579"/>
                </a:lnTo>
                <a:lnTo>
                  <a:pt x="6557" y="77122"/>
                </a:lnTo>
                <a:lnTo>
                  <a:pt x="6873" y="77666"/>
                </a:lnTo>
                <a:lnTo>
                  <a:pt x="7189" y="78209"/>
                </a:lnTo>
                <a:lnTo>
                  <a:pt x="7505" y="78752"/>
                </a:lnTo>
                <a:lnTo>
                  <a:pt x="8174" y="79813"/>
                </a:lnTo>
                <a:lnTo>
                  <a:pt x="8856" y="80849"/>
                </a:lnTo>
                <a:lnTo>
                  <a:pt x="9564" y="81872"/>
                </a:lnTo>
                <a:lnTo>
                  <a:pt x="10297" y="82883"/>
                </a:lnTo>
                <a:lnTo>
                  <a:pt x="11055" y="83868"/>
                </a:lnTo>
                <a:lnTo>
                  <a:pt x="11838" y="84841"/>
                </a:lnTo>
                <a:lnTo>
                  <a:pt x="12646" y="85788"/>
                </a:lnTo>
                <a:lnTo>
                  <a:pt x="13468" y="86723"/>
                </a:lnTo>
                <a:lnTo>
                  <a:pt x="14314" y="87633"/>
                </a:lnTo>
                <a:lnTo>
                  <a:pt x="15186" y="88530"/>
                </a:lnTo>
                <a:lnTo>
                  <a:pt x="16083" y="89401"/>
                </a:lnTo>
                <a:lnTo>
                  <a:pt x="16992" y="90248"/>
                </a:lnTo>
                <a:lnTo>
                  <a:pt x="17915" y="91069"/>
                </a:lnTo>
                <a:lnTo>
                  <a:pt x="18875" y="91877"/>
                </a:lnTo>
                <a:lnTo>
                  <a:pt x="19835" y="92660"/>
                </a:lnTo>
                <a:lnTo>
                  <a:pt x="20833" y="93418"/>
                </a:lnTo>
                <a:lnTo>
                  <a:pt x="21831" y="94151"/>
                </a:lnTo>
                <a:lnTo>
                  <a:pt x="22867" y="94859"/>
                </a:lnTo>
                <a:lnTo>
                  <a:pt x="23903" y="95541"/>
                </a:lnTo>
                <a:lnTo>
                  <a:pt x="24964" y="96210"/>
                </a:lnTo>
                <a:lnTo>
                  <a:pt x="26051" y="96842"/>
                </a:lnTo>
                <a:lnTo>
                  <a:pt x="26594" y="97158"/>
                </a:lnTo>
                <a:lnTo>
                  <a:pt x="27137" y="97461"/>
                </a:lnTo>
                <a:lnTo>
                  <a:pt x="27693" y="97751"/>
                </a:lnTo>
                <a:lnTo>
                  <a:pt x="28249" y="98042"/>
                </a:lnTo>
                <a:lnTo>
                  <a:pt x="28805" y="98320"/>
                </a:lnTo>
                <a:lnTo>
                  <a:pt x="29373" y="98598"/>
                </a:lnTo>
                <a:lnTo>
                  <a:pt x="29942" y="98876"/>
                </a:lnTo>
                <a:lnTo>
                  <a:pt x="30510" y="99128"/>
                </a:lnTo>
                <a:lnTo>
                  <a:pt x="31092" y="99394"/>
                </a:lnTo>
                <a:lnTo>
                  <a:pt x="31673" y="99634"/>
                </a:lnTo>
                <a:lnTo>
                  <a:pt x="32254" y="99886"/>
                </a:lnTo>
                <a:lnTo>
                  <a:pt x="32848" y="100114"/>
                </a:lnTo>
                <a:lnTo>
                  <a:pt x="33429" y="100341"/>
                </a:lnTo>
                <a:lnTo>
                  <a:pt x="34023" y="100568"/>
                </a:lnTo>
                <a:lnTo>
                  <a:pt x="34629" y="100783"/>
                </a:lnTo>
                <a:lnTo>
                  <a:pt x="35223" y="100985"/>
                </a:lnTo>
                <a:lnTo>
                  <a:pt x="35829" y="101187"/>
                </a:lnTo>
                <a:lnTo>
                  <a:pt x="36436" y="101377"/>
                </a:lnTo>
                <a:lnTo>
                  <a:pt x="37042" y="101566"/>
                </a:lnTo>
                <a:lnTo>
                  <a:pt x="37661" y="101743"/>
                </a:lnTo>
                <a:lnTo>
                  <a:pt x="38280" y="101920"/>
                </a:lnTo>
                <a:lnTo>
                  <a:pt x="38899" y="102084"/>
                </a:lnTo>
                <a:lnTo>
                  <a:pt x="39518" y="102236"/>
                </a:lnTo>
                <a:lnTo>
                  <a:pt x="40150" y="102388"/>
                </a:lnTo>
                <a:lnTo>
                  <a:pt x="40769" y="102527"/>
                </a:lnTo>
                <a:lnTo>
                  <a:pt x="41401" y="102665"/>
                </a:lnTo>
                <a:lnTo>
                  <a:pt x="42045" y="102792"/>
                </a:lnTo>
                <a:lnTo>
                  <a:pt x="42677" y="102906"/>
                </a:lnTo>
                <a:lnTo>
                  <a:pt x="43321" y="103019"/>
                </a:lnTo>
                <a:lnTo>
                  <a:pt x="43965" y="103120"/>
                </a:lnTo>
                <a:lnTo>
                  <a:pt x="44610" y="103209"/>
                </a:lnTo>
                <a:lnTo>
                  <a:pt x="45254" y="103297"/>
                </a:lnTo>
                <a:lnTo>
                  <a:pt x="45898" y="103373"/>
                </a:lnTo>
                <a:lnTo>
                  <a:pt x="46555" y="103449"/>
                </a:lnTo>
                <a:lnTo>
                  <a:pt x="47212" y="103512"/>
                </a:lnTo>
                <a:lnTo>
                  <a:pt x="47869" y="103562"/>
                </a:lnTo>
                <a:lnTo>
                  <a:pt x="48526" y="103613"/>
                </a:lnTo>
                <a:lnTo>
                  <a:pt x="49183" y="103651"/>
                </a:lnTo>
                <a:lnTo>
                  <a:pt x="49852" y="103676"/>
                </a:lnTo>
                <a:lnTo>
                  <a:pt x="50522" y="103701"/>
                </a:lnTo>
                <a:lnTo>
                  <a:pt x="51192" y="103714"/>
                </a:lnTo>
                <a:lnTo>
                  <a:pt x="52531" y="103714"/>
                </a:lnTo>
                <a:lnTo>
                  <a:pt x="53200" y="103701"/>
                </a:lnTo>
                <a:lnTo>
                  <a:pt x="53857" y="103676"/>
                </a:lnTo>
                <a:lnTo>
                  <a:pt x="54527" y="103651"/>
                </a:lnTo>
                <a:lnTo>
                  <a:pt x="55184" y="103613"/>
                </a:lnTo>
                <a:lnTo>
                  <a:pt x="55853" y="103562"/>
                </a:lnTo>
                <a:lnTo>
                  <a:pt x="56510" y="103512"/>
                </a:lnTo>
                <a:lnTo>
                  <a:pt x="57155" y="103449"/>
                </a:lnTo>
                <a:lnTo>
                  <a:pt x="57812" y="103373"/>
                </a:lnTo>
                <a:lnTo>
                  <a:pt x="58456" y="103297"/>
                </a:lnTo>
                <a:lnTo>
                  <a:pt x="59113" y="103209"/>
                </a:lnTo>
                <a:lnTo>
                  <a:pt x="59757" y="103120"/>
                </a:lnTo>
                <a:lnTo>
                  <a:pt x="60402" y="103019"/>
                </a:lnTo>
                <a:lnTo>
                  <a:pt x="61033" y="102906"/>
                </a:lnTo>
                <a:lnTo>
                  <a:pt x="61678" y="102792"/>
                </a:lnTo>
                <a:lnTo>
                  <a:pt x="62309" y="102665"/>
                </a:lnTo>
                <a:lnTo>
                  <a:pt x="62941" y="102527"/>
                </a:lnTo>
                <a:lnTo>
                  <a:pt x="63573" y="102388"/>
                </a:lnTo>
                <a:lnTo>
                  <a:pt x="64192" y="102236"/>
                </a:lnTo>
                <a:lnTo>
                  <a:pt x="64823" y="102084"/>
                </a:lnTo>
                <a:lnTo>
                  <a:pt x="65442" y="101920"/>
                </a:lnTo>
                <a:lnTo>
                  <a:pt x="66049" y="101743"/>
                </a:lnTo>
                <a:lnTo>
                  <a:pt x="66668" y="101566"/>
                </a:lnTo>
                <a:lnTo>
                  <a:pt x="67274" y="101377"/>
                </a:lnTo>
                <a:lnTo>
                  <a:pt x="67881" y="101187"/>
                </a:lnTo>
                <a:lnTo>
                  <a:pt x="68487" y="100985"/>
                </a:lnTo>
                <a:lnTo>
                  <a:pt x="69094" y="100783"/>
                </a:lnTo>
                <a:lnTo>
                  <a:pt x="69687" y="100568"/>
                </a:lnTo>
                <a:lnTo>
                  <a:pt x="70281" y="100341"/>
                </a:lnTo>
                <a:lnTo>
                  <a:pt x="70875" y="100114"/>
                </a:lnTo>
                <a:lnTo>
                  <a:pt x="71456" y="99886"/>
                </a:lnTo>
                <a:lnTo>
                  <a:pt x="72037" y="99634"/>
                </a:lnTo>
                <a:lnTo>
                  <a:pt x="72618" y="99394"/>
                </a:lnTo>
                <a:lnTo>
                  <a:pt x="73199" y="99128"/>
                </a:lnTo>
                <a:lnTo>
                  <a:pt x="73768" y="98876"/>
                </a:lnTo>
                <a:lnTo>
                  <a:pt x="74336" y="98598"/>
                </a:lnTo>
                <a:lnTo>
                  <a:pt x="74905" y="98320"/>
                </a:lnTo>
                <a:lnTo>
                  <a:pt x="75461" y="98042"/>
                </a:lnTo>
                <a:lnTo>
                  <a:pt x="76029" y="97751"/>
                </a:lnTo>
                <a:lnTo>
                  <a:pt x="76573" y="97461"/>
                </a:lnTo>
                <a:lnTo>
                  <a:pt x="77129" y="97158"/>
                </a:lnTo>
                <a:lnTo>
                  <a:pt x="77672" y="96842"/>
                </a:lnTo>
                <a:lnTo>
                  <a:pt x="78746" y="96210"/>
                </a:lnTo>
                <a:lnTo>
                  <a:pt x="79807" y="95541"/>
                </a:lnTo>
                <a:lnTo>
                  <a:pt x="80855" y="94859"/>
                </a:lnTo>
                <a:lnTo>
                  <a:pt x="81879" y="94151"/>
                </a:lnTo>
                <a:lnTo>
                  <a:pt x="82889" y="93418"/>
                </a:lnTo>
                <a:lnTo>
                  <a:pt x="83875" y="92660"/>
                </a:lnTo>
                <a:lnTo>
                  <a:pt x="84848" y="91877"/>
                </a:lnTo>
                <a:lnTo>
                  <a:pt x="85795" y="91069"/>
                </a:lnTo>
                <a:lnTo>
                  <a:pt x="86730" y="90248"/>
                </a:lnTo>
                <a:lnTo>
                  <a:pt x="87640" y="89401"/>
                </a:lnTo>
                <a:lnTo>
                  <a:pt x="88524" y="88530"/>
                </a:lnTo>
                <a:lnTo>
                  <a:pt x="89396" y="87633"/>
                </a:lnTo>
                <a:lnTo>
                  <a:pt x="90242" y="86723"/>
                </a:lnTo>
                <a:lnTo>
                  <a:pt x="91076" y="85788"/>
                </a:lnTo>
                <a:lnTo>
                  <a:pt x="91872" y="84841"/>
                </a:lnTo>
                <a:lnTo>
                  <a:pt x="92655" y="83868"/>
                </a:lnTo>
                <a:lnTo>
                  <a:pt x="93413" y="82883"/>
                </a:lnTo>
                <a:lnTo>
                  <a:pt x="94146" y="81872"/>
                </a:lnTo>
                <a:lnTo>
                  <a:pt x="94853" y="80849"/>
                </a:lnTo>
                <a:lnTo>
                  <a:pt x="95548" y="79813"/>
                </a:lnTo>
                <a:lnTo>
                  <a:pt x="96205" y="78752"/>
                </a:lnTo>
                <a:lnTo>
                  <a:pt x="96850" y="77666"/>
                </a:lnTo>
                <a:lnTo>
                  <a:pt x="97153" y="77122"/>
                </a:lnTo>
                <a:lnTo>
                  <a:pt x="97456" y="76579"/>
                </a:lnTo>
                <a:lnTo>
                  <a:pt x="97759" y="76023"/>
                </a:lnTo>
                <a:lnTo>
                  <a:pt x="98037" y="75467"/>
                </a:lnTo>
                <a:lnTo>
                  <a:pt x="98328" y="74912"/>
                </a:lnTo>
                <a:lnTo>
                  <a:pt x="98606" y="74343"/>
                </a:lnTo>
                <a:lnTo>
                  <a:pt x="98871" y="73775"/>
                </a:lnTo>
                <a:lnTo>
                  <a:pt x="99136" y="73194"/>
                </a:lnTo>
                <a:lnTo>
                  <a:pt x="99389" y="72625"/>
                </a:lnTo>
                <a:lnTo>
                  <a:pt x="99642" y="72044"/>
                </a:lnTo>
                <a:lnTo>
                  <a:pt x="99882" y="71463"/>
                </a:lnTo>
                <a:lnTo>
                  <a:pt x="100122" y="70869"/>
                </a:lnTo>
                <a:lnTo>
                  <a:pt x="100349" y="70288"/>
                </a:lnTo>
                <a:lnTo>
                  <a:pt x="100564" y="69694"/>
                </a:lnTo>
                <a:lnTo>
                  <a:pt x="100779" y="69088"/>
                </a:lnTo>
                <a:lnTo>
                  <a:pt x="100993" y="68494"/>
                </a:lnTo>
                <a:lnTo>
                  <a:pt x="101196" y="67888"/>
                </a:lnTo>
                <a:lnTo>
                  <a:pt x="101385" y="67282"/>
                </a:lnTo>
                <a:lnTo>
                  <a:pt x="101575" y="66675"/>
                </a:lnTo>
                <a:lnTo>
                  <a:pt x="101751" y="66056"/>
                </a:lnTo>
                <a:lnTo>
                  <a:pt x="101916" y="65437"/>
                </a:lnTo>
                <a:lnTo>
                  <a:pt x="102080" y="64818"/>
                </a:lnTo>
                <a:lnTo>
                  <a:pt x="102244" y="64199"/>
                </a:lnTo>
                <a:lnTo>
                  <a:pt x="102383" y="63568"/>
                </a:lnTo>
                <a:lnTo>
                  <a:pt x="102535" y="62936"/>
                </a:lnTo>
                <a:lnTo>
                  <a:pt x="102661" y="62304"/>
                </a:lnTo>
                <a:lnTo>
                  <a:pt x="102787" y="61673"/>
                </a:lnTo>
                <a:lnTo>
                  <a:pt x="102901" y="61041"/>
                </a:lnTo>
                <a:lnTo>
                  <a:pt x="103015" y="60397"/>
                </a:lnTo>
                <a:lnTo>
                  <a:pt x="103116" y="59752"/>
                </a:lnTo>
                <a:lnTo>
                  <a:pt x="103217" y="59108"/>
                </a:lnTo>
                <a:lnTo>
                  <a:pt x="103305" y="58464"/>
                </a:lnTo>
                <a:lnTo>
                  <a:pt x="103381" y="57820"/>
                </a:lnTo>
                <a:lnTo>
                  <a:pt x="103444" y="57163"/>
                </a:lnTo>
                <a:lnTo>
                  <a:pt x="103508" y="56506"/>
                </a:lnTo>
                <a:lnTo>
                  <a:pt x="103571" y="55849"/>
                </a:lnTo>
                <a:lnTo>
                  <a:pt x="103609" y="55192"/>
                </a:lnTo>
                <a:lnTo>
                  <a:pt x="103646" y="54523"/>
                </a:lnTo>
                <a:lnTo>
                  <a:pt x="103672" y="53866"/>
                </a:lnTo>
                <a:lnTo>
                  <a:pt x="103697" y="53196"/>
                </a:lnTo>
                <a:lnTo>
                  <a:pt x="103710" y="52527"/>
                </a:lnTo>
                <a:lnTo>
                  <a:pt x="103710" y="51857"/>
                </a:lnTo>
                <a:lnTo>
                  <a:pt x="103710" y="51188"/>
                </a:lnTo>
                <a:lnTo>
                  <a:pt x="103697" y="50518"/>
                </a:lnTo>
                <a:lnTo>
                  <a:pt x="103672" y="49861"/>
                </a:lnTo>
                <a:lnTo>
                  <a:pt x="103646" y="49192"/>
                </a:lnTo>
                <a:lnTo>
                  <a:pt x="103609" y="48535"/>
                </a:lnTo>
                <a:lnTo>
                  <a:pt x="103571" y="47865"/>
                </a:lnTo>
                <a:lnTo>
                  <a:pt x="103508" y="47208"/>
                </a:lnTo>
                <a:lnTo>
                  <a:pt x="103444" y="46564"/>
                </a:lnTo>
                <a:lnTo>
                  <a:pt x="103381" y="45907"/>
                </a:lnTo>
                <a:lnTo>
                  <a:pt x="103305" y="45250"/>
                </a:lnTo>
                <a:lnTo>
                  <a:pt x="103217" y="44606"/>
                </a:lnTo>
                <a:lnTo>
                  <a:pt x="103116" y="43962"/>
                </a:lnTo>
                <a:lnTo>
                  <a:pt x="103015" y="43317"/>
                </a:lnTo>
                <a:lnTo>
                  <a:pt x="102901" y="42686"/>
                </a:lnTo>
                <a:lnTo>
                  <a:pt x="102787" y="42042"/>
                </a:lnTo>
                <a:lnTo>
                  <a:pt x="102661" y="41410"/>
                </a:lnTo>
                <a:lnTo>
                  <a:pt x="102535" y="40778"/>
                </a:lnTo>
                <a:lnTo>
                  <a:pt x="102383" y="40147"/>
                </a:lnTo>
                <a:lnTo>
                  <a:pt x="102244" y="39528"/>
                </a:lnTo>
                <a:lnTo>
                  <a:pt x="102080" y="38896"/>
                </a:lnTo>
                <a:lnTo>
                  <a:pt x="101916" y="38277"/>
                </a:lnTo>
                <a:lnTo>
                  <a:pt x="101751" y="37658"/>
                </a:lnTo>
                <a:lnTo>
                  <a:pt x="101575" y="37052"/>
                </a:lnTo>
                <a:lnTo>
                  <a:pt x="101385" y="36445"/>
                </a:lnTo>
                <a:lnTo>
                  <a:pt x="101196" y="35826"/>
                </a:lnTo>
                <a:lnTo>
                  <a:pt x="100993" y="35233"/>
                </a:lnTo>
                <a:lnTo>
                  <a:pt x="100779" y="34626"/>
                </a:lnTo>
                <a:lnTo>
                  <a:pt x="100564" y="34032"/>
                </a:lnTo>
                <a:lnTo>
                  <a:pt x="100349" y="33439"/>
                </a:lnTo>
                <a:lnTo>
                  <a:pt x="100122" y="32845"/>
                </a:lnTo>
                <a:lnTo>
                  <a:pt x="99882" y="32264"/>
                </a:lnTo>
                <a:lnTo>
                  <a:pt x="99642" y="31670"/>
                </a:lnTo>
                <a:lnTo>
                  <a:pt x="99389" y="31102"/>
                </a:lnTo>
                <a:lnTo>
                  <a:pt x="99136" y="30521"/>
                </a:lnTo>
                <a:lnTo>
                  <a:pt x="98871" y="29952"/>
                </a:lnTo>
                <a:lnTo>
                  <a:pt x="98606" y="29384"/>
                </a:lnTo>
                <a:lnTo>
                  <a:pt x="98328" y="28815"/>
                </a:lnTo>
                <a:lnTo>
                  <a:pt x="98037" y="28247"/>
                </a:lnTo>
                <a:lnTo>
                  <a:pt x="97759" y="27691"/>
                </a:lnTo>
                <a:lnTo>
                  <a:pt x="97456" y="27148"/>
                </a:lnTo>
                <a:lnTo>
                  <a:pt x="97153" y="26592"/>
                </a:lnTo>
                <a:lnTo>
                  <a:pt x="96850" y="26049"/>
                </a:lnTo>
                <a:lnTo>
                  <a:pt x="96205" y="24975"/>
                </a:lnTo>
                <a:lnTo>
                  <a:pt x="95548" y="23914"/>
                </a:lnTo>
                <a:lnTo>
                  <a:pt x="94853" y="22865"/>
                </a:lnTo>
                <a:lnTo>
                  <a:pt x="94146" y="21842"/>
                </a:lnTo>
                <a:lnTo>
                  <a:pt x="93413" y="20831"/>
                </a:lnTo>
                <a:lnTo>
                  <a:pt x="92655" y="19846"/>
                </a:lnTo>
                <a:lnTo>
                  <a:pt x="91872" y="18873"/>
                </a:lnTo>
                <a:lnTo>
                  <a:pt x="91076" y="17926"/>
                </a:lnTo>
                <a:lnTo>
                  <a:pt x="90242" y="16991"/>
                </a:lnTo>
                <a:lnTo>
                  <a:pt x="89396" y="16081"/>
                </a:lnTo>
                <a:lnTo>
                  <a:pt x="88524" y="15197"/>
                </a:lnTo>
                <a:lnTo>
                  <a:pt x="87640" y="14326"/>
                </a:lnTo>
                <a:lnTo>
                  <a:pt x="86730" y="13479"/>
                </a:lnTo>
                <a:lnTo>
                  <a:pt x="85795" y="12645"/>
                </a:lnTo>
                <a:lnTo>
                  <a:pt x="84848" y="11850"/>
                </a:lnTo>
                <a:lnTo>
                  <a:pt x="83875" y="11066"/>
                </a:lnTo>
                <a:lnTo>
                  <a:pt x="82889" y="10308"/>
                </a:lnTo>
                <a:lnTo>
                  <a:pt x="81879" y="9576"/>
                </a:lnTo>
                <a:lnTo>
                  <a:pt x="80855" y="8856"/>
                </a:lnTo>
                <a:lnTo>
                  <a:pt x="79807" y="8173"/>
                </a:lnTo>
                <a:lnTo>
                  <a:pt x="78746" y="7517"/>
                </a:lnTo>
                <a:lnTo>
                  <a:pt x="77672" y="6872"/>
                </a:lnTo>
                <a:lnTo>
                  <a:pt x="77129" y="6569"/>
                </a:lnTo>
                <a:lnTo>
                  <a:pt x="76573" y="6266"/>
                </a:lnTo>
                <a:lnTo>
                  <a:pt x="76029" y="5963"/>
                </a:lnTo>
                <a:lnTo>
                  <a:pt x="75461" y="5672"/>
                </a:lnTo>
                <a:lnTo>
                  <a:pt x="74905" y="5394"/>
                </a:lnTo>
                <a:lnTo>
                  <a:pt x="74336" y="5116"/>
                </a:lnTo>
                <a:lnTo>
                  <a:pt x="73768" y="4851"/>
                </a:lnTo>
                <a:lnTo>
                  <a:pt x="73199" y="4586"/>
                </a:lnTo>
                <a:lnTo>
                  <a:pt x="72618" y="4333"/>
                </a:lnTo>
                <a:lnTo>
                  <a:pt x="72037" y="4080"/>
                </a:lnTo>
                <a:lnTo>
                  <a:pt x="71456" y="3840"/>
                </a:lnTo>
                <a:lnTo>
                  <a:pt x="70875" y="3600"/>
                </a:lnTo>
                <a:lnTo>
                  <a:pt x="70281" y="3373"/>
                </a:lnTo>
                <a:lnTo>
                  <a:pt x="69687" y="3146"/>
                </a:lnTo>
                <a:lnTo>
                  <a:pt x="69094" y="2931"/>
                </a:lnTo>
                <a:lnTo>
                  <a:pt x="68487" y="2729"/>
                </a:lnTo>
                <a:lnTo>
                  <a:pt x="67881" y="2527"/>
                </a:lnTo>
                <a:lnTo>
                  <a:pt x="67274" y="2337"/>
                </a:lnTo>
                <a:lnTo>
                  <a:pt x="66668" y="2148"/>
                </a:lnTo>
                <a:lnTo>
                  <a:pt x="66049" y="1971"/>
                </a:lnTo>
                <a:lnTo>
                  <a:pt x="65442" y="1807"/>
                </a:lnTo>
                <a:lnTo>
                  <a:pt x="64823" y="1642"/>
                </a:lnTo>
                <a:lnTo>
                  <a:pt x="64192" y="1478"/>
                </a:lnTo>
                <a:lnTo>
                  <a:pt x="63573" y="1339"/>
                </a:lnTo>
                <a:lnTo>
                  <a:pt x="62941" y="1188"/>
                </a:lnTo>
                <a:lnTo>
                  <a:pt x="62309" y="1061"/>
                </a:lnTo>
                <a:lnTo>
                  <a:pt x="61678" y="935"/>
                </a:lnTo>
                <a:lnTo>
                  <a:pt x="61033" y="821"/>
                </a:lnTo>
                <a:lnTo>
                  <a:pt x="60402" y="708"/>
                </a:lnTo>
                <a:lnTo>
                  <a:pt x="59757" y="607"/>
                </a:lnTo>
                <a:lnTo>
                  <a:pt x="59113" y="505"/>
                </a:lnTo>
                <a:lnTo>
                  <a:pt x="58456" y="417"/>
                </a:lnTo>
                <a:lnTo>
                  <a:pt x="57812" y="341"/>
                </a:lnTo>
                <a:lnTo>
                  <a:pt x="57155" y="278"/>
                </a:lnTo>
                <a:lnTo>
                  <a:pt x="56510" y="215"/>
                </a:lnTo>
                <a:lnTo>
                  <a:pt x="55853" y="152"/>
                </a:lnTo>
                <a:lnTo>
                  <a:pt x="55184" y="114"/>
                </a:lnTo>
                <a:lnTo>
                  <a:pt x="54527" y="76"/>
                </a:lnTo>
                <a:lnTo>
                  <a:pt x="53857" y="38"/>
                </a:lnTo>
                <a:lnTo>
                  <a:pt x="53200" y="25"/>
                </a:lnTo>
                <a:lnTo>
                  <a:pt x="52531" y="13"/>
                </a:lnTo>
                <a:lnTo>
                  <a:pt x="51861" y="0"/>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8;p48">
            <a:extLst>
              <a:ext uri="{FF2B5EF4-FFF2-40B4-BE49-F238E27FC236}">
                <a16:creationId xmlns:a16="http://schemas.microsoft.com/office/drawing/2014/main" xmlns="" id="{E6653774-B92C-034F-8359-EECA61C4C22F}"/>
              </a:ext>
            </a:extLst>
          </p:cNvPr>
          <p:cNvSpPr txBox="1">
            <a:spLocks/>
          </p:cNvSpPr>
          <p:nvPr/>
        </p:nvSpPr>
        <p:spPr>
          <a:xfrm>
            <a:off x="5312958" y="1837825"/>
            <a:ext cx="2305500" cy="41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Fira Sans Extra Condensed"/>
              <a:buNone/>
              <a:defRPr sz="2000" b="1" i="0" u="none" strike="noStrike" cap="none">
                <a:solidFill>
                  <a:schemeClr val="dk1"/>
                </a:solidFill>
                <a:latin typeface="Fira Sans Extra Condensed"/>
                <a:ea typeface="Fira Sans Extra Condensed"/>
                <a:cs typeface="Fira Sans Extra Condensed"/>
                <a:sym typeface="Fira Sans Extra Condensed"/>
              </a:defRPr>
            </a:lvl1pPr>
            <a:lvl2pPr marR="0" lvl="1"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r>
              <a:rPr lang="en-US" dirty="0"/>
              <a:t>Dictatorship</a:t>
            </a:r>
          </a:p>
        </p:txBody>
      </p:sp>
      <p:sp>
        <p:nvSpPr>
          <p:cNvPr id="64" name="Google Shape;325;p48">
            <a:extLst>
              <a:ext uri="{FF2B5EF4-FFF2-40B4-BE49-F238E27FC236}">
                <a16:creationId xmlns:a16="http://schemas.microsoft.com/office/drawing/2014/main" xmlns="" id="{B9477553-AD00-674D-A64B-CA020EF99A36}"/>
              </a:ext>
            </a:extLst>
          </p:cNvPr>
          <p:cNvSpPr/>
          <p:nvPr/>
        </p:nvSpPr>
        <p:spPr>
          <a:xfrm rot="10800000">
            <a:off x="6385346" y="1276234"/>
            <a:ext cx="160724" cy="397481"/>
          </a:xfrm>
          <a:custGeom>
            <a:avLst/>
            <a:gdLst/>
            <a:ahLst/>
            <a:cxnLst/>
            <a:rect l="l" t="t" r="r" b="b"/>
            <a:pathLst>
              <a:path w="27681" h="68457" extrusionOk="0">
                <a:moveTo>
                  <a:pt x="7227" y="30635"/>
                </a:moveTo>
                <a:lnTo>
                  <a:pt x="7214" y="30786"/>
                </a:lnTo>
                <a:lnTo>
                  <a:pt x="7214" y="30950"/>
                </a:lnTo>
                <a:lnTo>
                  <a:pt x="7189" y="31102"/>
                </a:lnTo>
                <a:lnTo>
                  <a:pt x="7164" y="31178"/>
                </a:lnTo>
                <a:lnTo>
                  <a:pt x="7138" y="31241"/>
                </a:lnTo>
                <a:lnTo>
                  <a:pt x="6570" y="32391"/>
                </a:lnTo>
                <a:lnTo>
                  <a:pt x="5989" y="33528"/>
                </a:lnTo>
                <a:lnTo>
                  <a:pt x="5698" y="34096"/>
                </a:lnTo>
                <a:lnTo>
                  <a:pt x="5395" y="34652"/>
                </a:lnTo>
                <a:lnTo>
                  <a:pt x="5079" y="35208"/>
                </a:lnTo>
                <a:lnTo>
                  <a:pt x="4763" y="35763"/>
                </a:lnTo>
                <a:lnTo>
                  <a:pt x="4384" y="36370"/>
                </a:lnTo>
                <a:lnTo>
                  <a:pt x="4005" y="36964"/>
                </a:lnTo>
                <a:lnTo>
                  <a:pt x="3614" y="37557"/>
                </a:lnTo>
                <a:lnTo>
                  <a:pt x="3209" y="38151"/>
                </a:lnTo>
                <a:lnTo>
                  <a:pt x="1605" y="40488"/>
                </a:lnTo>
                <a:lnTo>
                  <a:pt x="1491" y="40627"/>
                </a:lnTo>
                <a:lnTo>
                  <a:pt x="1365" y="40753"/>
                </a:lnTo>
                <a:lnTo>
                  <a:pt x="1112" y="41006"/>
                </a:lnTo>
                <a:lnTo>
                  <a:pt x="1011" y="40198"/>
                </a:lnTo>
                <a:lnTo>
                  <a:pt x="1112" y="39869"/>
                </a:lnTo>
                <a:lnTo>
                  <a:pt x="1201" y="39515"/>
                </a:lnTo>
                <a:lnTo>
                  <a:pt x="1276" y="39162"/>
                </a:lnTo>
                <a:lnTo>
                  <a:pt x="1378" y="38795"/>
                </a:lnTo>
                <a:lnTo>
                  <a:pt x="1479" y="38429"/>
                </a:lnTo>
                <a:lnTo>
                  <a:pt x="1605" y="38075"/>
                </a:lnTo>
                <a:lnTo>
                  <a:pt x="1681" y="37898"/>
                </a:lnTo>
                <a:lnTo>
                  <a:pt x="1757" y="37734"/>
                </a:lnTo>
                <a:lnTo>
                  <a:pt x="1845" y="37570"/>
                </a:lnTo>
                <a:lnTo>
                  <a:pt x="1946" y="37418"/>
                </a:lnTo>
                <a:lnTo>
                  <a:pt x="2515" y="36585"/>
                </a:lnTo>
                <a:lnTo>
                  <a:pt x="3096" y="35776"/>
                </a:lnTo>
                <a:lnTo>
                  <a:pt x="3677" y="34968"/>
                </a:lnTo>
                <a:lnTo>
                  <a:pt x="4283" y="34159"/>
                </a:lnTo>
                <a:lnTo>
                  <a:pt x="5496" y="32567"/>
                </a:lnTo>
                <a:lnTo>
                  <a:pt x="6709" y="30976"/>
                </a:lnTo>
                <a:lnTo>
                  <a:pt x="6759" y="30925"/>
                </a:lnTo>
                <a:lnTo>
                  <a:pt x="6810" y="30875"/>
                </a:lnTo>
                <a:lnTo>
                  <a:pt x="6949" y="30786"/>
                </a:lnTo>
                <a:lnTo>
                  <a:pt x="7088" y="30710"/>
                </a:lnTo>
                <a:lnTo>
                  <a:pt x="7227" y="30635"/>
                </a:lnTo>
                <a:close/>
                <a:moveTo>
                  <a:pt x="7922" y="38227"/>
                </a:moveTo>
                <a:lnTo>
                  <a:pt x="8023" y="38265"/>
                </a:lnTo>
                <a:lnTo>
                  <a:pt x="8137" y="38303"/>
                </a:lnTo>
                <a:lnTo>
                  <a:pt x="8225" y="38341"/>
                </a:lnTo>
                <a:lnTo>
                  <a:pt x="8263" y="38366"/>
                </a:lnTo>
                <a:lnTo>
                  <a:pt x="8301" y="38404"/>
                </a:lnTo>
                <a:lnTo>
                  <a:pt x="9185" y="39477"/>
                </a:lnTo>
                <a:lnTo>
                  <a:pt x="9615" y="40033"/>
                </a:lnTo>
                <a:lnTo>
                  <a:pt x="9829" y="40311"/>
                </a:lnTo>
                <a:lnTo>
                  <a:pt x="10032" y="40614"/>
                </a:lnTo>
                <a:lnTo>
                  <a:pt x="10234" y="40905"/>
                </a:lnTo>
                <a:lnTo>
                  <a:pt x="10423" y="41221"/>
                </a:lnTo>
                <a:lnTo>
                  <a:pt x="10613" y="41562"/>
                </a:lnTo>
                <a:lnTo>
                  <a:pt x="10790" y="41903"/>
                </a:lnTo>
                <a:lnTo>
                  <a:pt x="10966" y="42269"/>
                </a:lnTo>
                <a:lnTo>
                  <a:pt x="11131" y="42661"/>
                </a:lnTo>
                <a:lnTo>
                  <a:pt x="11282" y="43065"/>
                </a:lnTo>
                <a:lnTo>
                  <a:pt x="11421" y="43495"/>
                </a:lnTo>
                <a:lnTo>
                  <a:pt x="11472" y="43735"/>
                </a:lnTo>
                <a:lnTo>
                  <a:pt x="11510" y="44025"/>
                </a:lnTo>
                <a:lnTo>
                  <a:pt x="11586" y="44669"/>
                </a:lnTo>
                <a:lnTo>
                  <a:pt x="11623" y="44998"/>
                </a:lnTo>
                <a:lnTo>
                  <a:pt x="11661" y="45288"/>
                </a:lnTo>
                <a:lnTo>
                  <a:pt x="11699" y="45529"/>
                </a:lnTo>
                <a:lnTo>
                  <a:pt x="11725" y="45630"/>
                </a:lnTo>
                <a:lnTo>
                  <a:pt x="11750" y="45705"/>
                </a:lnTo>
                <a:lnTo>
                  <a:pt x="11737" y="45693"/>
                </a:lnTo>
                <a:lnTo>
                  <a:pt x="11712" y="45655"/>
                </a:lnTo>
                <a:lnTo>
                  <a:pt x="11636" y="45516"/>
                </a:lnTo>
                <a:lnTo>
                  <a:pt x="11447" y="45112"/>
                </a:lnTo>
                <a:lnTo>
                  <a:pt x="11169" y="44518"/>
                </a:lnTo>
                <a:lnTo>
                  <a:pt x="11118" y="44379"/>
                </a:lnTo>
                <a:lnTo>
                  <a:pt x="11042" y="44227"/>
                </a:lnTo>
                <a:lnTo>
                  <a:pt x="10878" y="43899"/>
                </a:lnTo>
                <a:lnTo>
                  <a:pt x="10714" y="43583"/>
                </a:lnTo>
                <a:lnTo>
                  <a:pt x="10651" y="43431"/>
                </a:lnTo>
                <a:lnTo>
                  <a:pt x="10613" y="43293"/>
                </a:lnTo>
                <a:lnTo>
                  <a:pt x="10259" y="42711"/>
                </a:lnTo>
                <a:lnTo>
                  <a:pt x="9931" y="42143"/>
                </a:lnTo>
                <a:lnTo>
                  <a:pt x="9627" y="41574"/>
                </a:lnTo>
                <a:lnTo>
                  <a:pt x="9324" y="40993"/>
                </a:lnTo>
                <a:lnTo>
                  <a:pt x="9034" y="40412"/>
                </a:lnTo>
                <a:lnTo>
                  <a:pt x="8718" y="39844"/>
                </a:lnTo>
                <a:lnTo>
                  <a:pt x="8402" y="39263"/>
                </a:lnTo>
                <a:lnTo>
                  <a:pt x="8048" y="38694"/>
                </a:lnTo>
                <a:lnTo>
                  <a:pt x="7998" y="38593"/>
                </a:lnTo>
                <a:lnTo>
                  <a:pt x="7972" y="38467"/>
                </a:lnTo>
                <a:lnTo>
                  <a:pt x="7922" y="38227"/>
                </a:lnTo>
                <a:close/>
                <a:moveTo>
                  <a:pt x="19962" y="42345"/>
                </a:moveTo>
                <a:lnTo>
                  <a:pt x="20227" y="42535"/>
                </a:lnTo>
                <a:lnTo>
                  <a:pt x="20353" y="42636"/>
                </a:lnTo>
                <a:lnTo>
                  <a:pt x="20467" y="42749"/>
                </a:lnTo>
                <a:lnTo>
                  <a:pt x="21035" y="43431"/>
                </a:lnTo>
                <a:lnTo>
                  <a:pt x="21591" y="44126"/>
                </a:lnTo>
                <a:lnTo>
                  <a:pt x="22135" y="44821"/>
                </a:lnTo>
                <a:lnTo>
                  <a:pt x="22653" y="45541"/>
                </a:lnTo>
                <a:lnTo>
                  <a:pt x="23145" y="46261"/>
                </a:lnTo>
                <a:lnTo>
                  <a:pt x="23625" y="46994"/>
                </a:lnTo>
                <a:lnTo>
                  <a:pt x="24080" y="47739"/>
                </a:lnTo>
                <a:lnTo>
                  <a:pt x="24295" y="48118"/>
                </a:lnTo>
                <a:lnTo>
                  <a:pt x="24510" y="48497"/>
                </a:lnTo>
                <a:lnTo>
                  <a:pt x="24712" y="48889"/>
                </a:lnTo>
                <a:lnTo>
                  <a:pt x="24901" y="49268"/>
                </a:lnTo>
                <a:lnTo>
                  <a:pt x="25091" y="49659"/>
                </a:lnTo>
                <a:lnTo>
                  <a:pt x="25268" y="50064"/>
                </a:lnTo>
                <a:lnTo>
                  <a:pt x="25445" y="50455"/>
                </a:lnTo>
                <a:lnTo>
                  <a:pt x="25609" y="50859"/>
                </a:lnTo>
                <a:lnTo>
                  <a:pt x="25760" y="51276"/>
                </a:lnTo>
                <a:lnTo>
                  <a:pt x="25912" y="51681"/>
                </a:lnTo>
                <a:lnTo>
                  <a:pt x="26051" y="52097"/>
                </a:lnTo>
                <a:lnTo>
                  <a:pt x="26177" y="52527"/>
                </a:lnTo>
                <a:lnTo>
                  <a:pt x="26304" y="52944"/>
                </a:lnTo>
                <a:lnTo>
                  <a:pt x="26417" y="53373"/>
                </a:lnTo>
                <a:lnTo>
                  <a:pt x="26518" y="53816"/>
                </a:lnTo>
                <a:lnTo>
                  <a:pt x="26607" y="54258"/>
                </a:lnTo>
                <a:lnTo>
                  <a:pt x="26683" y="54700"/>
                </a:lnTo>
                <a:lnTo>
                  <a:pt x="26759" y="55155"/>
                </a:lnTo>
                <a:lnTo>
                  <a:pt x="26796" y="55445"/>
                </a:lnTo>
                <a:lnTo>
                  <a:pt x="26822" y="55723"/>
                </a:lnTo>
                <a:lnTo>
                  <a:pt x="26860" y="56317"/>
                </a:lnTo>
                <a:lnTo>
                  <a:pt x="26872" y="56898"/>
                </a:lnTo>
                <a:lnTo>
                  <a:pt x="26885" y="57479"/>
                </a:lnTo>
                <a:lnTo>
                  <a:pt x="26885" y="57555"/>
                </a:lnTo>
                <a:lnTo>
                  <a:pt x="26860" y="57643"/>
                </a:lnTo>
                <a:lnTo>
                  <a:pt x="26759" y="57908"/>
                </a:lnTo>
                <a:lnTo>
                  <a:pt x="26645" y="57391"/>
                </a:lnTo>
                <a:lnTo>
                  <a:pt x="26544" y="56961"/>
                </a:lnTo>
                <a:lnTo>
                  <a:pt x="26417" y="56532"/>
                </a:lnTo>
                <a:lnTo>
                  <a:pt x="26291" y="56102"/>
                </a:lnTo>
                <a:lnTo>
                  <a:pt x="26139" y="55685"/>
                </a:lnTo>
                <a:lnTo>
                  <a:pt x="25975" y="55281"/>
                </a:lnTo>
                <a:lnTo>
                  <a:pt x="25798" y="54877"/>
                </a:lnTo>
                <a:lnTo>
                  <a:pt x="25609" y="54472"/>
                </a:lnTo>
                <a:lnTo>
                  <a:pt x="25419" y="54081"/>
                </a:lnTo>
                <a:lnTo>
                  <a:pt x="25205" y="53689"/>
                </a:lnTo>
                <a:lnTo>
                  <a:pt x="25002" y="53310"/>
                </a:lnTo>
                <a:lnTo>
                  <a:pt x="24560" y="52540"/>
                </a:lnTo>
                <a:lnTo>
                  <a:pt x="23663" y="50998"/>
                </a:lnTo>
                <a:lnTo>
                  <a:pt x="23385" y="50518"/>
                </a:lnTo>
                <a:lnTo>
                  <a:pt x="23133" y="50026"/>
                </a:lnTo>
                <a:lnTo>
                  <a:pt x="22880" y="49546"/>
                </a:lnTo>
                <a:lnTo>
                  <a:pt x="22627" y="49040"/>
                </a:lnTo>
                <a:lnTo>
                  <a:pt x="22160" y="48042"/>
                </a:lnTo>
                <a:lnTo>
                  <a:pt x="21718" y="47019"/>
                </a:lnTo>
                <a:lnTo>
                  <a:pt x="21276" y="45996"/>
                </a:lnTo>
                <a:lnTo>
                  <a:pt x="20846" y="44973"/>
                </a:lnTo>
                <a:lnTo>
                  <a:pt x="20416" y="43949"/>
                </a:lnTo>
                <a:lnTo>
                  <a:pt x="19974" y="42926"/>
                </a:lnTo>
                <a:lnTo>
                  <a:pt x="19949" y="42863"/>
                </a:lnTo>
                <a:lnTo>
                  <a:pt x="19936" y="42800"/>
                </a:lnTo>
                <a:lnTo>
                  <a:pt x="19936" y="42648"/>
                </a:lnTo>
                <a:lnTo>
                  <a:pt x="19949" y="42497"/>
                </a:lnTo>
                <a:lnTo>
                  <a:pt x="19962" y="42345"/>
                </a:lnTo>
                <a:close/>
                <a:moveTo>
                  <a:pt x="3828" y="1"/>
                </a:moveTo>
                <a:lnTo>
                  <a:pt x="3778" y="203"/>
                </a:lnTo>
                <a:lnTo>
                  <a:pt x="3702" y="417"/>
                </a:lnTo>
                <a:lnTo>
                  <a:pt x="3677" y="518"/>
                </a:lnTo>
                <a:lnTo>
                  <a:pt x="3664" y="620"/>
                </a:lnTo>
                <a:lnTo>
                  <a:pt x="3677" y="708"/>
                </a:lnTo>
                <a:lnTo>
                  <a:pt x="3690" y="784"/>
                </a:lnTo>
                <a:lnTo>
                  <a:pt x="4094" y="1630"/>
                </a:lnTo>
                <a:lnTo>
                  <a:pt x="4511" y="2477"/>
                </a:lnTo>
                <a:lnTo>
                  <a:pt x="4940" y="3310"/>
                </a:lnTo>
                <a:lnTo>
                  <a:pt x="5382" y="4131"/>
                </a:lnTo>
                <a:lnTo>
                  <a:pt x="6570" y="6304"/>
                </a:lnTo>
                <a:lnTo>
                  <a:pt x="7758" y="8464"/>
                </a:lnTo>
                <a:lnTo>
                  <a:pt x="8932" y="10625"/>
                </a:lnTo>
                <a:lnTo>
                  <a:pt x="10107" y="12797"/>
                </a:lnTo>
                <a:lnTo>
                  <a:pt x="10171" y="12924"/>
                </a:lnTo>
                <a:lnTo>
                  <a:pt x="10208" y="13063"/>
                </a:lnTo>
                <a:lnTo>
                  <a:pt x="10246" y="13214"/>
                </a:lnTo>
                <a:lnTo>
                  <a:pt x="10272" y="13378"/>
                </a:lnTo>
                <a:lnTo>
                  <a:pt x="10297" y="13530"/>
                </a:lnTo>
                <a:lnTo>
                  <a:pt x="10297" y="13694"/>
                </a:lnTo>
                <a:lnTo>
                  <a:pt x="10284" y="13846"/>
                </a:lnTo>
                <a:lnTo>
                  <a:pt x="10272" y="13997"/>
                </a:lnTo>
                <a:lnTo>
                  <a:pt x="9653" y="17434"/>
                </a:lnTo>
                <a:lnTo>
                  <a:pt x="9034" y="20857"/>
                </a:lnTo>
                <a:lnTo>
                  <a:pt x="8402" y="24293"/>
                </a:lnTo>
                <a:lnTo>
                  <a:pt x="7758" y="27717"/>
                </a:lnTo>
                <a:lnTo>
                  <a:pt x="7707" y="28058"/>
                </a:lnTo>
                <a:lnTo>
                  <a:pt x="7656" y="28386"/>
                </a:lnTo>
                <a:lnTo>
                  <a:pt x="7593" y="28727"/>
                </a:lnTo>
                <a:lnTo>
                  <a:pt x="7555" y="28891"/>
                </a:lnTo>
                <a:lnTo>
                  <a:pt x="7505" y="29056"/>
                </a:lnTo>
                <a:lnTo>
                  <a:pt x="7454" y="29207"/>
                </a:lnTo>
                <a:lnTo>
                  <a:pt x="7391" y="29371"/>
                </a:lnTo>
                <a:lnTo>
                  <a:pt x="7315" y="29523"/>
                </a:lnTo>
                <a:lnTo>
                  <a:pt x="7227" y="29675"/>
                </a:lnTo>
                <a:lnTo>
                  <a:pt x="7113" y="29826"/>
                </a:lnTo>
                <a:lnTo>
                  <a:pt x="6987" y="29965"/>
                </a:lnTo>
                <a:lnTo>
                  <a:pt x="6848" y="30091"/>
                </a:lnTo>
                <a:lnTo>
                  <a:pt x="6684" y="30230"/>
                </a:lnTo>
                <a:lnTo>
                  <a:pt x="6330" y="30496"/>
                </a:lnTo>
                <a:lnTo>
                  <a:pt x="5976" y="30786"/>
                </a:lnTo>
                <a:lnTo>
                  <a:pt x="5648" y="31102"/>
                </a:lnTo>
                <a:lnTo>
                  <a:pt x="5319" y="31418"/>
                </a:lnTo>
                <a:lnTo>
                  <a:pt x="5003" y="31746"/>
                </a:lnTo>
                <a:lnTo>
                  <a:pt x="4700" y="32087"/>
                </a:lnTo>
                <a:lnTo>
                  <a:pt x="4410" y="32441"/>
                </a:lnTo>
                <a:lnTo>
                  <a:pt x="4119" y="32795"/>
                </a:lnTo>
                <a:lnTo>
                  <a:pt x="3462" y="33641"/>
                </a:lnTo>
                <a:lnTo>
                  <a:pt x="3146" y="34071"/>
                </a:lnTo>
                <a:lnTo>
                  <a:pt x="2830" y="34500"/>
                </a:lnTo>
                <a:lnTo>
                  <a:pt x="2527" y="34930"/>
                </a:lnTo>
                <a:lnTo>
                  <a:pt x="2237" y="35385"/>
                </a:lnTo>
                <a:lnTo>
                  <a:pt x="1959" y="35827"/>
                </a:lnTo>
                <a:lnTo>
                  <a:pt x="1706" y="36294"/>
                </a:lnTo>
                <a:lnTo>
                  <a:pt x="1466" y="36761"/>
                </a:lnTo>
                <a:lnTo>
                  <a:pt x="1239" y="37242"/>
                </a:lnTo>
                <a:lnTo>
                  <a:pt x="1049" y="37722"/>
                </a:lnTo>
                <a:lnTo>
                  <a:pt x="872" y="38227"/>
                </a:lnTo>
                <a:lnTo>
                  <a:pt x="796" y="38479"/>
                </a:lnTo>
                <a:lnTo>
                  <a:pt x="733" y="38745"/>
                </a:lnTo>
                <a:lnTo>
                  <a:pt x="670" y="39010"/>
                </a:lnTo>
                <a:lnTo>
                  <a:pt x="607" y="39275"/>
                </a:lnTo>
                <a:lnTo>
                  <a:pt x="569" y="39541"/>
                </a:lnTo>
                <a:lnTo>
                  <a:pt x="531" y="39819"/>
                </a:lnTo>
                <a:lnTo>
                  <a:pt x="493" y="40096"/>
                </a:lnTo>
                <a:lnTo>
                  <a:pt x="468" y="40374"/>
                </a:lnTo>
                <a:lnTo>
                  <a:pt x="443" y="40804"/>
                </a:lnTo>
                <a:lnTo>
                  <a:pt x="392" y="41233"/>
                </a:lnTo>
                <a:lnTo>
                  <a:pt x="342" y="41663"/>
                </a:lnTo>
                <a:lnTo>
                  <a:pt x="278" y="42092"/>
                </a:lnTo>
                <a:lnTo>
                  <a:pt x="139" y="42951"/>
                </a:lnTo>
                <a:lnTo>
                  <a:pt x="0" y="43798"/>
                </a:lnTo>
                <a:lnTo>
                  <a:pt x="0" y="44063"/>
                </a:lnTo>
                <a:lnTo>
                  <a:pt x="114" y="44139"/>
                </a:lnTo>
                <a:lnTo>
                  <a:pt x="215" y="44189"/>
                </a:lnTo>
                <a:lnTo>
                  <a:pt x="304" y="44227"/>
                </a:lnTo>
                <a:lnTo>
                  <a:pt x="392" y="44240"/>
                </a:lnTo>
                <a:lnTo>
                  <a:pt x="468" y="44253"/>
                </a:lnTo>
                <a:lnTo>
                  <a:pt x="531" y="44240"/>
                </a:lnTo>
                <a:lnTo>
                  <a:pt x="594" y="44215"/>
                </a:lnTo>
                <a:lnTo>
                  <a:pt x="657" y="44177"/>
                </a:lnTo>
                <a:lnTo>
                  <a:pt x="708" y="44126"/>
                </a:lnTo>
                <a:lnTo>
                  <a:pt x="746" y="44076"/>
                </a:lnTo>
                <a:lnTo>
                  <a:pt x="834" y="43937"/>
                </a:lnTo>
                <a:lnTo>
                  <a:pt x="897" y="43773"/>
                </a:lnTo>
                <a:lnTo>
                  <a:pt x="961" y="43596"/>
                </a:lnTo>
                <a:lnTo>
                  <a:pt x="1074" y="43267"/>
                </a:lnTo>
                <a:lnTo>
                  <a:pt x="1188" y="42939"/>
                </a:lnTo>
                <a:lnTo>
                  <a:pt x="1441" y="42307"/>
                </a:lnTo>
                <a:lnTo>
                  <a:pt x="1719" y="41676"/>
                </a:lnTo>
                <a:lnTo>
                  <a:pt x="2009" y="41069"/>
                </a:lnTo>
                <a:lnTo>
                  <a:pt x="2338" y="40475"/>
                </a:lnTo>
                <a:lnTo>
                  <a:pt x="2666" y="39882"/>
                </a:lnTo>
                <a:lnTo>
                  <a:pt x="3033" y="39301"/>
                </a:lnTo>
                <a:lnTo>
                  <a:pt x="3399" y="38745"/>
                </a:lnTo>
                <a:lnTo>
                  <a:pt x="3778" y="38176"/>
                </a:lnTo>
                <a:lnTo>
                  <a:pt x="4170" y="37620"/>
                </a:lnTo>
                <a:lnTo>
                  <a:pt x="4574" y="37077"/>
                </a:lnTo>
                <a:lnTo>
                  <a:pt x="4978" y="36534"/>
                </a:lnTo>
                <a:lnTo>
                  <a:pt x="5812" y="35460"/>
                </a:lnTo>
                <a:lnTo>
                  <a:pt x="6658" y="34387"/>
                </a:lnTo>
                <a:lnTo>
                  <a:pt x="6772" y="34248"/>
                </a:lnTo>
                <a:lnTo>
                  <a:pt x="6886" y="34109"/>
                </a:lnTo>
                <a:lnTo>
                  <a:pt x="6936" y="34210"/>
                </a:lnTo>
                <a:lnTo>
                  <a:pt x="6987" y="34323"/>
                </a:lnTo>
                <a:lnTo>
                  <a:pt x="7037" y="34424"/>
                </a:lnTo>
                <a:lnTo>
                  <a:pt x="7037" y="34475"/>
                </a:lnTo>
                <a:lnTo>
                  <a:pt x="7037" y="34513"/>
                </a:lnTo>
                <a:lnTo>
                  <a:pt x="6987" y="35132"/>
                </a:lnTo>
                <a:lnTo>
                  <a:pt x="6911" y="35751"/>
                </a:lnTo>
                <a:lnTo>
                  <a:pt x="6835" y="36357"/>
                </a:lnTo>
                <a:lnTo>
                  <a:pt x="6823" y="36673"/>
                </a:lnTo>
                <a:lnTo>
                  <a:pt x="6797" y="36976"/>
                </a:lnTo>
                <a:lnTo>
                  <a:pt x="6722" y="40071"/>
                </a:lnTo>
                <a:lnTo>
                  <a:pt x="6646" y="43179"/>
                </a:lnTo>
                <a:lnTo>
                  <a:pt x="6583" y="46274"/>
                </a:lnTo>
                <a:lnTo>
                  <a:pt x="6570" y="47815"/>
                </a:lnTo>
                <a:lnTo>
                  <a:pt x="6557" y="49369"/>
                </a:lnTo>
                <a:lnTo>
                  <a:pt x="6557" y="49470"/>
                </a:lnTo>
                <a:lnTo>
                  <a:pt x="6545" y="49558"/>
                </a:lnTo>
                <a:lnTo>
                  <a:pt x="6519" y="49634"/>
                </a:lnTo>
                <a:lnTo>
                  <a:pt x="6494" y="49710"/>
                </a:lnTo>
                <a:lnTo>
                  <a:pt x="6456" y="49773"/>
                </a:lnTo>
                <a:lnTo>
                  <a:pt x="6418" y="49836"/>
                </a:lnTo>
                <a:lnTo>
                  <a:pt x="6330" y="49937"/>
                </a:lnTo>
                <a:lnTo>
                  <a:pt x="6823" y="49988"/>
                </a:lnTo>
                <a:lnTo>
                  <a:pt x="7328" y="50013"/>
                </a:lnTo>
                <a:lnTo>
                  <a:pt x="7315" y="47764"/>
                </a:lnTo>
                <a:lnTo>
                  <a:pt x="7315" y="45503"/>
                </a:lnTo>
                <a:lnTo>
                  <a:pt x="7353" y="43090"/>
                </a:lnTo>
                <a:lnTo>
                  <a:pt x="7404" y="40678"/>
                </a:lnTo>
                <a:lnTo>
                  <a:pt x="7416" y="40564"/>
                </a:lnTo>
                <a:lnTo>
                  <a:pt x="7429" y="40463"/>
                </a:lnTo>
                <a:lnTo>
                  <a:pt x="7480" y="40235"/>
                </a:lnTo>
                <a:lnTo>
                  <a:pt x="7543" y="40021"/>
                </a:lnTo>
                <a:lnTo>
                  <a:pt x="7606" y="39793"/>
                </a:lnTo>
                <a:lnTo>
                  <a:pt x="7871" y="40122"/>
                </a:lnTo>
                <a:lnTo>
                  <a:pt x="7998" y="40286"/>
                </a:lnTo>
                <a:lnTo>
                  <a:pt x="8111" y="40463"/>
                </a:lnTo>
                <a:lnTo>
                  <a:pt x="9564" y="43040"/>
                </a:lnTo>
                <a:lnTo>
                  <a:pt x="10284" y="44328"/>
                </a:lnTo>
                <a:lnTo>
                  <a:pt x="11017" y="45604"/>
                </a:lnTo>
                <a:lnTo>
                  <a:pt x="11169" y="45870"/>
                </a:lnTo>
                <a:lnTo>
                  <a:pt x="11244" y="45996"/>
                </a:lnTo>
                <a:lnTo>
                  <a:pt x="11345" y="46135"/>
                </a:lnTo>
                <a:lnTo>
                  <a:pt x="11447" y="46236"/>
                </a:lnTo>
                <a:lnTo>
                  <a:pt x="11497" y="46286"/>
                </a:lnTo>
                <a:lnTo>
                  <a:pt x="11548" y="46324"/>
                </a:lnTo>
                <a:lnTo>
                  <a:pt x="11611" y="46350"/>
                </a:lnTo>
                <a:lnTo>
                  <a:pt x="11674" y="46375"/>
                </a:lnTo>
                <a:lnTo>
                  <a:pt x="11800" y="46375"/>
                </a:lnTo>
                <a:lnTo>
                  <a:pt x="11863" y="46350"/>
                </a:lnTo>
                <a:lnTo>
                  <a:pt x="11927" y="46324"/>
                </a:lnTo>
                <a:lnTo>
                  <a:pt x="11977" y="46286"/>
                </a:lnTo>
                <a:lnTo>
                  <a:pt x="12015" y="46249"/>
                </a:lnTo>
                <a:lnTo>
                  <a:pt x="12066" y="46185"/>
                </a:lnTo>
                <a:lnTo>
                  <a:pt x="12091" y="46135"/>
                </a:lnTo>
                <a:lnTo>
                  <a:pt x="12154" y="45996"/>
                </a:lnTo>
                <a:lnTo>
                  <a:pt x="12192" y="45844"/>
                </a:lnTo>
                <a:lnTo>
                  <a:pt x="12230" y="45693"/>
                </a:lnTo>
                <a:lnTo>
                  <a:pt x="12242" y="45554"/>
                </a:lnTo>
                <a:lnTo>
                  <a:pt x="12255" y="45415"/>
                </a:lnTo>
                <a:lnTo>
                  <a:pt x="12255" y="45213"/>
                </a:lnTo>
                <a:lnTo>
                  <a:pt x="12242" y="44998"/>
                </a:lnTo>
                <a:lnTo>
                  <a:pt x="12230" y="44796"/>
                </a:lnTo>
                <a:lnTo>
                  <a:pt x="12205" y="44581"/>
                </a:lnTo>
                <a:lnTo>
                  <a:pt x="12179" y="44379"/>
                </a:lnTo>
                <a:lnTo>
                  <a:pt x="12129" y="44177"/>
                </a:lnTo>
                <a:lnTo>
                  <a:pt x="12040" y="43773"/>
                </a:lnTo>
                <a:lnTo>
                  <a:pt x="11914" y="43368"/>
                </a:lnTo>
                <a:lnTo>
                  <a:pt x="11788" y="42964"/>
                </a:lnTo>
                <a:lnTo>
                  <a:pt x="11649" y="42572"/>
                </a:lnTo>
                <a:lnTo>
                  <a:pt x="11497" y="42193"/>
                </a:lnTo>
                <a:lnTo>
                  <a:pt x="11333" y="41815"/>
                </a:lnTo>
                <a:lnTo>
                  <a:pt x="11169" y="41448"/>
                </a:lnTo>
                <a:lnTo>
                  <a:pt x="10979" y="41082"/>
                </a:lnTo>
                <a:lnTo>
                  <a:pt x="10790" y="40715"/>
                </a:lnTo>
                <a:lnTo>
                  <a:pt x="10587" y="40362"/>
                </a:lnTo>
                <a:lnTo>
                  <a:pt x="10373" y="40021"/>
                </a:lnTo>
                <a:lnTo>
                  <a:pt x="10145" y="39680"/>
                </a:lnTo>
                <a:lnTo>
                  <a:pt x="9905" y="39339"/>
                </a:lnTo>
                <a:lnTo>
                  <a:pt x="9653" y="39010"/>
                </a:lnTo>
                <a:lnTo>
                  <a:pt x="9387" y="38682"/>
                </a:lnTo>
                <a:lnTo>
                  <a:pt x="9109" y="38366"/>
                </a:lnTo>
                <a:lnTo>
                  <a:pt x="8819" y="38050"/>
                </a:lnTo>
                <a:lnTo>
                  <a:pt x="8617" y="37823"/>
                </a:lnTo>
                <a:lnTo>
                  <a:pt x="8402" y="37570"/>
                </a:lnTo>
                <a:lnTo>
                  <a:pt x="8212" y="37292"/>
                </a:lnTo>
                <a:lnTo>
                  <a:pt x="8035" y="37014"/>
                </a:lnTo>
                <a:lnTo>
                  <a:pt x="7947" y="36863"/>
                </a:lnTo>
                <a:lnTo>
                  <a:pt x="7884" y="36724"/>
                </a:lnTo>
                <a:lnTo>
                  <a:pt x="7821" y="36572"/>
                </a:lnTo>
                <a:lnTo>
                  <a:pt x="7770" y="36433"/>
                </a:lnTo>
                <a:lnTo>
                  <a:pt x="7720" y="36281"/>
                </a:lnTo>
                <a:lnTo>
                  <a:pt x="7694" y="36142"/>
                </a:lnTo>
                <a:lnTo>
                  <a:pt x="7682" y="36004"/>
                </a:lnTo>
                <a:lnTo>
                  <a:pt x="7669" y="35865"/>
                </a:lnTo>
                <a:lnTo>
                  <a:pt x="7720" y="34879"/>
                </a:lnTo>
                <a:lnTo>
                  <a:pt x="7783" y="33881"/>
                </a:lnTo>
                <a:lnTo>
                  <a:pt x="7846" y="32896"/>
                </a:lnTo>
                <a:lnTo>
                  <a:pt x="7934" y="31911"/>
                </a:lnTo>
                <a:lnTo>
                  <a:pt x="8035" y="30925"/>
                </a:lnTo>
                <a:lnTo>
                  <a:pt x="8149" y="29940"/>
                </a:lnTo>
                <a:lnTo>
                  <a:pt x="8288" y="28954"/>
                </a:lnTo>
                <a:lnTo>
                  <a:pt x="8427" y="27982"/>
                </a:lnTo>
                <a:lnTo>
                  <a:pt x="8692" y="26415"/>
                </a:lnTo>
                <a:lnTo>
                  <a:pt x="8958" y="24849"/>
                </a:lnTo>
                <a:lnTo>
                  <a:pt x="9236" y="23295"/>
                </a:lnTo>
                <a:lnTo>
                  <a:pt x="9526" y="21741"/>
                </a:lnTo>
                <a:lnTo>
                  <a:pt x="10120" y="18634"/>
                </a:lnTo>
                <a:lnTo>
                  <a:pt x="10714" y="15513"/>
                </a:lnTo>
                <a:lnTo>
                  <a:pt x="10752" y="15349"/>
                </a:lnTo>
                <a:lnTo>
                  <a:pt x="10828" y="15198"/>
                </a:lnTo>
                <a:lnTo>
                  <a:pt x="10966" y="14882"/>
                </a:lnTo>
                <a:lnTo>
                  <a:pt x="11080" y="15033"/>
                </a:lnTo>
                <a:lnTo>
                  <a:pt x="11207" y="15172"/>
                </a:lnTo>
                <a:lnTo>
                  <a:pt x="11320" y="15324"/>
                </a:lnTo>
                <a:lnTo>
                  <a:pt x="11358" y="15400"/>
                </a:lnTo>
                <a:lnTo>
                  <a:pt x="11396" y="15475"/>
                </a:lnTo>
                <a:lnTo>
                  <a:pt x="11851" y="16726"/>
                </a:lnTo>
                <a:lnTo>
                  <a:pt x="12306" y="17977"/>
                </a:lnTo>
                <a:lnTo>
                  <a:pt x="12748" y="19215"/>
                </a:lnTo>
                <a:lnTo>
                  <a:pt x="13215" y="20465"/>
                </a:lnTo>
                <a:lnTo>
                  <a:pt x="13670" y="21741"/>
                </a:lnTo>
                <a:lnTo>
                  <a:pt x="14138" y="23017"/>
                </a:lnTo>
                <a:lnTo>
                  <a:pt x="14580" y="24293"/>
                </a:lnTo>
                <a:lnTo>
                  <a:pt x="15022" y="25569"/>
                </a:lnTo>
                <a:lnTo>
                  <a:pt x="15439" y="26857"/>
                </a:lnTo>
                <a:lnTo>
                  <a:pt x="15856" y="28146"/>
                </a:lnTo>
                <a:lnTo>
                  <a:pt x="16235" y="29435"/>
                </a:lnTo>
                <a:lnTo>
                  <a:pt x="16601" y="30736"/>
                </a:lnTo>
                <a:lnTo>
                  <a:pt x="16942" y="32049"/>
                </a:lnTo>
                <a:lnTo>
                  <a:pt x="17258" y="33351"/>
                </a:lnTo>
                <a:lnTo>
                  <a:pt x="17410" y="34008"/>
                </a:lnTo>
                <a:lnTo>
                  <a:pt x="17549" y="34677"/>
                </a:lnTo>
                <a:lnTo>
                  <a:pt x="17688" y="35334"/>
                </a:lnTo>
                <a:lnTo>
                  <a:pt x="17801" y="35991"/>
                </a:lnTo>
                <a:lnTo>
                  <a:pt x="17928" y="36660"/>
                </a:lnTo>
                <a:lnTo>
                  <a:pt x="18029" y="37330"/>
                </a:lnTo>
                <a:lnTo>
                  <a:pt x="18130" y="37999"/>
                </a:lnTo>
                <a:lnTo>
                  <a:pt x="18218" y="38669"/>
                </a:lnTo>
                <a:lnTo>
                  <a:pt x="18307" y="39339"/>
                </a:lnTo>
                <a:lnTo>
                  <a:pt x="18370" y="40008"/>
                </a:lnTo>
                <a:lnTo>
                  <a:pt x="18433" y="40690"/>
                </a:lnTo>
                <a:lnTo>
                  <a:pt x="18483" y="41360"/>
                </a:lnTo>
                <a:lnTo>
                  <a:pt x="18585" y="43002"/>
                </a:lnTo>
                <a:lnTo>
                  <a:pt x="18673" y="44644"/>
                </a:lnTo>
                <a:lnTo>
                  <a:pt x="18736" y="46299"/>
                </a:lnTo>
                <a:lnTo>
                  <a:pt x="18787" y="47941"/>
                </a:lnTo>
                <a:lnTo>
                  <a:pt x="18799" y="49584"/>
                </a:lnTo>
                <a:lnTo>
                  <a:pt x="18812" y="51226"/>
                </a:lnTo>
                <a:lnTo>
                  <a:pt x="18787" y="52868"/>
                </a:lnTo>
                <a:lnTo>
                  <a:pt x="18749" y="54510"/>
                </a:lnTo>
                <a:lnTo>
                  <a:pt x="18673" y="56140"/>
                </a:lnTo>
                <a:lnTo>
                  <a:pt x="18585" y="57782"/>
                </a:lnTo>
                <a:lnTo>
                  <a:pt x="18471" y="59424"/>
                </a:lnTo>
                <a:lnTo>
                  <a:pt x="18332" y="61067"/>
                </a:lnTo>
                <a:lnTo>
                  <a:pt x="18168" y="62696"/>
                </a:lnTo>
                <a:lnTo>
                  <a:pt x="17966" y="64338"/>
                </a:lnTo>
                <a:lnTo>
                  <a:pt x="17751" y="65968"/>
                </a:lnTo>
                <a:lnTo>
                  <a:pt x="17498" y="67598"/>
                </a:lnTo>
                <a:lnTo>
                  <a:pt x="17460" y="67724"/>
                </a:lnTo>
                <a:lnTo>
                  <a:pt x="17523" y="67914"/>
                </a:lnTo>
                <a:lnTo>
                  <a:pt x="17587" y="68103"/>
                </a:lnTo>
                <a:lnTo>
                  <a:pt x="17662" y="68280"/>
                </a:lnTo>
                <a:lnTo>
                  <a:pt x="17751" y="68457"/>
                </a:lnTo>
                <a:lnTo>
                  <a:pt x="18142" y="66650"/>
                </a:lnTo>
                <a:lnTo>
                  <a:pt x="18332" y="65753"/>
                </a:lnTo>
                <a:lnTo>
                  <a:pt x="18509" y="64844"/>
                </a:lnTo>
                <a:lnTo>
                  <a:pt x="18673" y="63934"/>
                </a:lnTo>
                <a:lnTo>
                  <a:pt x="18812" y="63037"/>
                </a:lnTo>
                <a:lnTo>
                  <a:pt x="18863" y="62583"/>
                </a:lnTo>
                <a:lnTo>
                  <a:pt x="18913" y="62128"/>
                </a:lnTo>
                <a:lnTo>
                  <a:pt x="18964" y="61673"/>
                </a:lnTo>
                <a:lnTo>
                  <a:pt x="19001" y="61218"/>
                </a:lnTo>
                <a:lnTo>
                  <a:pt x="19052" y="60195"/>
                </a:lnTo>
                <a:lnTo>
                  <a:pt x="19103" y="59172"/>
                </a:lnTo>
                <a:lnTo>
                  <a:pt x="19191" y="57113"/>
                </a:lnTo>
                <a:lnTo>
                  <a:pt x="19242" y="55066"/>
                </a:lnTo>
                <a:lnTo>
                  <a:pt x="19279" y="53007"/>
                </a:lnTo>
                <a:lnTo>
                  <a:pt x="19330" y="48901"/>
                </a:lnTo>
                <a:lnTo>
                  <a:pt x="19355" y="46855"/>
                </a:lnTo>
                <a:lnTo>
                  <a:pt x="19393" y="44796"/>
                </a:lnTo>
                <a:lnTo>
                  <a:pt x="19418" y="44025"/>
                </a:lnTo>
                <a:lnTo>
                  <a:pt x="19646" y="44379"/>
                </a:lnTo>
                <a:lnTo>
                  <a:pt x="19759" y="44556"/>
                </a:lnTo>
                <a:lnTo>
                  <a:pt x="19848" y="44745"/>
                </a:lnTo>
                <a:lnTo>
                  <a:pt x="20202" y="45529"/>
                </a:lnTo>
                <a:lnTo>
                  <a:pt x="20530" y="46324"/>
                </a:lnTo>
                <a:lnTo>
                  <a:pt x="20859" y="47120"/>
                </a:lnTo>
                <a:lnTo>
                  <a:pt x="21187" y="47916"/>
                </a:lnTo>
                <a:lnTo>
                  <a:pt x="21528" y="48699"/>
                </a:lnTo>
                <a:lnTo>
                  <a:pt x="21718" y="49091"/>
                </a:lnTo>
                <a:lnTo>
                  <a:pt x="21895" y="49470"/>
                </a:lnTo>
                <a:lnTo>
                  <a:pt x="22097" y="49849"/>
                </a:lnTo>
                <a:lnTo>
                  <a:pt x="22311" y="50215"/>
                </a:lnTo>
                <a:lnTo>
                  <a:pt x="22526" y="50569"/>
                </a:lnTo>
                <a:lnTo>
                  <a:pt x="22754" y="50923"/>
                </a:lnTo>
                <a:lnTo>
                  <a:pt x="23183" y="51554"/>
                </a:lnTo>
                <a:lnTo>
                  <a:pt x="23587" y="52199"/>
                </a:lnTo>
                <a:lnTo>
                  <a:pt x="23966" y="52830"/>
                </a:lnTo>
                <a:lnTo>
                  <a:pt x="24320" y="53474"/>
                </a:lnTo>
                <a:lnTo>
                  <a:pt x="24661" y="54131"/>
                </a:lnTo>
                <a:lnTo>
                  <a:pt x="24965" y="54788"/>
                </a:lnTo>
                <a:lnTo>
                  <a:pt x="25255" y="55458"/>
                </a:lnTo>
                <a:lnTo>
                  <a:pt x="25508" y="56127"/>
                </a:lnTo>
                <a:lnTo>
                  <a:pt x="25621" y="56468"/>
                </a:lnTo>
                <a:lnTo>
                  <a:pt x="25735" y="56822"/>
                </a:lnTo>
                <a:lnTo>
                  <a:pt x="25836" y="57163"/>
                </a:lnTo>
                <a:lnTo>
                  <a:pt x="25925" y="57504"/>
                </a:lnTo>
                <a:lnTo>
                  <a:pt x="26013" y="57858"/>
                </a:lnTo>
                <a:lnTo>
                  <a:pt x="26089" y="58212"/>
                </a:lnTo>
                <a:lnTo>
                  <a:pt x="26165" y="58565"/>
                </a:lnTo>
                <a:lnTo>
                  <a:pt x="26228" y="58932"/>
                </a:lnTo>
                <a:lnTo>
                  <a:pt x="26278" y="59285"/>
                </a:lnTo>
                <a:lnTo>
                  <a:pt x="26316" y="59652"/>
                </a:lnTo>
                <a:lnTo>
                  <a:pt x="26354" y="60031"/>
                </a:lnTo>
                <a:lnTo>
                  <a:pt x="26380" y="60397"/>
                </a:lnTo>
                <a:lnTo>
                  <a:pt x="26392" y="60776"/>
                </a:lnTo>
                <a:lnTo>
                  <a:pt x="26405" y="61155"/>
                </a:lnTo>
                <a:lnTo>
                  <a:pt x="26405" y="61534"/>
                </a:lnTo>
                <a:lnTo>
                  <a:pt x="26392" y="61913"/>
                </a:lnTo>
                <a:lnTo>
                  <a:pt x="26392" y="62014"/>
                </a:lnTo>
                <a:lnTo>
                  <a:pt x="26417" y="62103"/>
                </a:lnTo>
                <a:lnTo>
                  <a:pt x="26443" y="62204"/>
                </a:lnTo>
                <a:lnTo>
                  <a:pt x="26481" y="62292"/>
                </a:lnTo>
                <a:lnTo>
                  <a:pt x="26569" y="62481"/>
                </a:lnTo>
                <a:lnTo>
                  <a:pt x="26657" y="62684"/>
                </a:lnTo>
                <a:lnTo>
                  <a:pt x="26784" y="62507"/>
                </a:lnTo>
                <a:lnTo>
                  <a:pt x="26923" y="62330"/>
                </a:lnTo>
                <a:lnTo>
                  <a:pt x="26986" y="62241"/>
                </a:lnTo>
                <a:lnTo>
                  <a:pt x="27049" y="62140"/>
                </a:lnTo>
                <a:lnTo>
                  <a:pt x="27087" y="62052"/>
                </a:lnTo>
                <a:lnTo>
                  <a:pt x="27112" y="61951"/>
                </a:lnTo>
                <a:lnTo>
                  <a:pt x="27277" y="61142"/>
                </a:lnTo>
                <a:lnTo>
                  <a:pt x="27415" y="60321"/>
                </a:lnTo>
                <a:lnTo>
                  <a:pt x="27681" y="58679"/>
                </a:lnTo>
                <a:lnTo>
                  <a:pt x="27681" y="56595"/>
                </a:lnTo>
                <a:lnTo>
                  <a:pt x="27491" y="55534"/>
                </a:lnTo>
                <a:lnTo>
                  <a:pt x="27289" y="54472"/>
                </a:lnTo>
                <a:lnTo>
                  <a:pt x="27125" y="53689"/>
                </a:lnTo>
                <a:lnTo>
                  <a:pt x="26935" y="52919"/>
                </a:lnTo>
                <a:lnTo>
                  <a:pt x="26721" y="52161"/>
                </a:lnTo>
                <a:lnTo>
                  <a:pt x="26481" y="51415"/>
                </a:lnTo>
                <a:lnTo>
                  <a:pt x="26215" y="50683"/>
                </a:lnTo>
                <a:lnTo>
                  <a:pt x="25925" y="49963"/>
                </a:lnTo>
                <a:lnTo>
                  <a:pt x="25609" y="49242"/>
                </a:lnTo>
                <a:lnTo>
                  <a:pt x="25268" y="48548"/>
                </a:lnTo>
                <a:lnTo>
                  <a:pt x="24901" y="47866"/>
                </a:lnTo>
                <a:lnTo>
                  <a:pt x="24522" y="47183"/>
                </a:lnTo>
                <a:lnTo>
                  <a:pt x="24118" y="46526"/>
                </a:lnTo>
                <a:lnTo>
                  <a:pt x="23689" y="45870"/>
                </a:lnTo>
                <a:lnTo>
                  <a:pt x="23246" y="45225"/>
                </a:lnTo>
                <a:lnTo>
                  <a:pt x="22779" y="44594"/>
                </a:lnTo>
                <a:lnTo>
                  <a:pt x="22286" y="43962"/>
                </a:lnTo>
                <a:lnTo>
                  <a:pt x="21781" y="43356"/>
                </a:lnTo>
                <a:lnTo>
                  <a:pt x="21478" y="42989"/>
                </a:lnTo>
                <a:lnTo>
                  <a:pt x="21187" y="42610"/>
                </a:lnTo>
                <a:lnTo>
                  <a:pt x="20909" y="42231"/>
                </a:lnTo>
                <a:lnTo>
                  <a:pt x="20656" y="41852"/>
                </a:lnTo>
                <a:lnTo>
                  <a:pt x="20416" y="41461"/>
                </a:lnTo>
                <a:lnTo>
                  <a:pt x="20189" y="41069"/>
                </a:lnTo>
                <a:lnTo>
                  <a:pt x="19974" y="40665"/>
                </a:lnTo>
                <a:lnTo>
                  <a:pt x="19785" y="40248"/>
                </a:lnTo>
                <a:lnTo>
                  <a:pt x="19595" y="39831"/>
                </a:lnTo>
                <a:lnTo>
                  <a:pt x="19431" y="39414"/>
                </a:lnTo>
                <a:lnTo>
                  <a:pt x="19267" y="38972"/>
                </a:lnTo>
                <a:lnTo>
                  <a:pt x="19128" y="38530"/>
                </a:lnTo>
                <a:lnTo>
                  <a:pt x="18989" y="38088"/>
                </a:lnTo>
                <a:lnTo>
                  <a:pt x="18875" y="37620"/>
                </a:lnTo>
                <a:lnTo>
                  <a:pt x="18774" y="37153"/>
                </a:lnTo>
                <a:lnTo>
                  <a:pt x="18673" y="36673"/>
                </a:lnTo>
                <a:lnTo>
                  <a:pt x="18395" y="35195"/>
                </a:lnTo>
                <a:lnTo>
                  <a:pt x="18092" y="33730"/>
                </a:lnTo>
                <a:lnTo>
                  <a:pt x="17751" y="32277"/>
                </a:lnTo>
                <a:lnTo>
                  <a:pt x="17384" y="30824"/>
                </a:lnTo>
                <a:lnTo>
                  <a:pt x="17005" y="29384"/>
                </a:lnTo>
                <a:lnTo>
                  <a:pt x="16601" y="27944"/>
                </a:lnTo>
                <a:lnTo>
                  <a:pt x="16172" y="26516"/>
                </a:lnTo>
                <a:lnTo>
                  <a:pt x="15717" y="25089"/>
                </a:lnTo>
                <a:lnTo>
                  <a:pt x="15249" y="23674"/>
                </a:lnTo>
                <a:lnTo>
                  <a:pt x="14757" y="22259"/>
                </a:lnTo>
                <a:lnTo>
                  <a:pt x="14251" y="20844"/>
                </a:lnTo>
                <a:lnTo>
                  <a:pt x="13733" y="19442"/>
                </a:lnTo>
                <a:lnTo>
                  <a:pt x="13203" y="18040"/>
                </a:lnTo>
                <a:lnTo>
                  <a:pt x="12659" y="16650"/>
                </a:lnTo>
                <a:lnTo>
                  <a:pt x="12104" y="15261"/>
                </a:lnTo>
                <a:lnTo>
                  <a:pt x="11535" y="13871"/>
                </a:lnTo>
                <a:lnTo>
                  <a:pt x="11472" y="13707"/>
                </a:lnTo>
                <a:lnTo>
                  <a:pt x="11421" y="13530"/>
                </a:lnTo>
                <a:lnTo>
                  <a:pt x="11396" y="13341"/>
                </a:lnTo>
                <a:lnTo>
                  <a:pt x="11371" y="13151"/>
                </a:lnTo>
                <a:lnTo>
                  <a:pt x="11358" y="12962"/>
                </a:lnTo>
                <a:lnTo>
                  <a:pt x="11371" y="12772"/>
                </a:lnTo>
                <a:lnTo>
                  <a:pt x="11383" y="12595"/>
                </a:lnTo>
                <a:lnTo>
                  <a:pt x="11421" y="12418"/>
                </a:lnTo>
                <a:lnTo>
                  <a:pt x="11914" y="10246"/>
                </a:lnTo>
                <a:lnTo>
                  <a:pt x="12432" y="8085"/>
                </a:lnTo>
                <a:lnTo>
                  <a:pt x="12950" y="5925"/>
                </a:lnTo>
                <a:lnTo>
                  <a:pt x="13455" y="3765"/>
                </a:lnTo>
                <a:lnTo>
                  <a:pt x="13468" y="3651"/>
                </a:lnTo>
                <a:lnTo>
                  <a:pt x="13468" y="3538"/>
                </a:lnTo>
                <a:lnTo>
                  <a:pt x="13468" y="3424"/>
                </a:lnTo>
                <a:lnTo>
                  <a:pt x="13443" y="3310"/>
                </a:lnTo>
                <a:lnTo>
                  <a:pt x="13405" y="3083"/>
                </a:lnTo>
                <a:lnTo>
                  <a:pt x="13367" y="2843"/>
                </a:lnTo>
                <a:lnTo>
                  <a:pt x="13241" y="3045"/>
                </a:lnTo>
                <a:lnTo>
                  <a:pt x="13114" y="3247"/>
                </a:lnTo>
                <a:lnTo>
                  <a:pt x="12988" y="3449"/>
                </a:lnTo>
                <a:lnTo>
                  <a:pt x="12950" y="3550"/>
                </a:lnTo>
                <a:lnTo>
                  <a:pt x="12912" y="3664"/>
                </a:lnTo>
                <a:lnTo>
                  <a:pt x="12419" y="5534"/>
                </a:lnTo>
                <a:lnTo>
                  <a:pt x="11939" y="7403"/>
                </a:lnTo>
                <a:lnTo>
                  <a:pt x="10979" y="11155"/>
                </a:lnTo>
                <a:lnTo>
                  <a:pt x="10929" y="11332"/>
                </a:lnTo>
                <a:lnTo>
                  <a:pt x="10865" y="11496"/>
                </a:lnTo>
                <a:lnTo>
                  <a:pt x="10726" y="11837"/>
                </a:lnTo>
                <a:lnTo>
                  <a:pt x="10474" y="11572"/>
                </a:lnTo>
                <a:lnTo>
                  <a:pt x="10360" y="11433"/>
                </a:lnTo>
                <a:lnTo>
                  <a:pt x="10272" y="11294"/>
                </a:lnTo>
                <a:lnTo>
                  <a:pt x="7303" y="5900"/>
                </a:lnTo>
                <a:lnTo>
                  <a:pt x="4334" y="506"/>
                </a:lnTo>
                <a:lnTo>
                  <a:pt x="4283" y="430"/>
                </a:lnTo>
                <a:lnTo>
                  <a:pt x="4233" y="367"/>
                </a:lnTo>
                <a:lnTo>
                  <a:pt x="4106" y="241"/>
                </a:lnTo>
                <a:lnTo>
                  <a:pt x="3967" y="127"/>
                </a:lnTo>
                <a:lnTo>
                  <a:pt x="38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09;p48">
            <a:extLst>
              <a:ext uri="{FF2B5EF4-FFF2-40B4-BE49-F238E27FC236}">
                <a16:creationId xmlns:a16="http://schemas.microsoft.com/office/drawing/2014/main" xmlns="" id="{8079DD9A-95FC-CC48-8C67-324C12F2F83D}"/>
              </a:ext>
            </a:extLst>
          </p:cNvPr>
          <p:cNvSpPr txBox="1">
            <a:spLocks/>
          </p:cNvSpPr>
          <p:nvPr/>
        </p:nvSpPr>
        <p:spPr>
          <a:xfrm>
            <a:off x="5312958" y="2203565"/>
            <a:ext cx="2804469" cy="28011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chemeClr val="dk2"/>
              </a:buClr>
              <a:buSzPts val="1400"/>
              <a:buFont typeface="Roboto"/>
              <a:buNone/>
              <a:defRPr sz="1600" b="0" i="0" u="none" strike="noStrike" cap="none">
                <a:solidFill>
                  <a:schemeClr val="dk2"/>
                </a:solidFill>
                <a:latin typeface="Oxygen"/>
                <a:ea typeface="Oxygen"/>
                <a:cs typeface="Oxygen"/>
                <a:sym typeface="Oxygen"/>
              </a:defRPr>
            </a:lvl1pPr>
            <a:lvl2pPr marL="914400" marR="0" lvl="1"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2pPr>
            <a:lvl3pPr marL="1371600" marR="0" lvl="2"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3pPr>
            <a:lvl4pPr marL="1828800" marR="0" lvl="3"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4pPr>
            <a:lvl5pPr marL="2286000" marR="0" lvl="4"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5pPr>
            <a:lvl6pPr marL="2743200" marR="0" lvl="5"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6pPr>
            <a:lvl7pPr marL="3200400" marR="0" lvl="6"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7pPr>
            <a:lvl8pPr marL="3657600" marR="0" lvl="7" indent="-304800" algn="ctr" rtl="0">
              <a:lnSpc>
                <a:spcPct val="100000"/>
              </a:lnSpc>
              <a:spcBef>
                <a:spcPts val="1600"/>
              </a:spcBef>
              <a:spcAft>
                <a:spcPts val="0"/>
              </a:spcAft>
              <a:buClr>
                <a:schemeClr val="dk2"/>
              </a:buClr>
              <a:buSzPts val="1400"/>
              <a:buFont typeface="Roboto"/>
              <a:buNone/>
              <a:defRPr sz="1200" b="0" i="0" u="none" strike="noStrike" cap="none">
                <a:solidFill>
                  <a:schemeClr val="dk2"/>
                </a:solidFill>
                <a:latin typeface="Roboto"/>
                <a:ea typeface="Roboto"/>
                <a:cs typeface="Roboto"/>
                <a:sym typeface="Roboto"/>
              </a:defRPr>
            </a:lvl8pPr>
            <a:lvl9pPr marL="4114800" marR="0" lvl="8" indent="-304800" algn="ctr" rtl="0">
              <a:lnSpc>
                <a:spcPct val="100000"/>
              </a:lnSpc>
              <a:spcBef>
                <a:spcPts val="1600"/>
              </a:spcBef>
              <a:spcAft>
                <a:spcPts val="1600"/>
              </a:spcAft>
              <a:buClr>
                <a:schemeClr val="dk2"/>
              </a:buClr>
              <a:buSzPts val="1400"/>
              <a:buFont typeface="Roboto"/>
              <a:buNone/>
              <a:defRPr sz="1200" b="0" i="0" u="none" strike="noStrike" cap="none">
                <a:solidFill>
                  <a:schemeClr val="dk2"/>
                </a:solidFill>
                <a:latin typeface="Roboto"/>
                <a:ea typeface="Roboto"/>
                <a:cs typeface="Roboto"/>
                <a:sym typeface="Roboto"/>
              </a:defRPr>
            </a:lvl9pPr>
          </a:lstStyle>
          <a:p>
            <a:pPr marL="0" indent="0" algn="just">
              <a:spcAft>
                <a:spcPts val="1600"/>
              </a:spcAft>
            </a:pPr>
            <a:r>
              <a:rPr lang="en-US" dirty="0"/>
              <a:t>A dictatorship is an authoritarian system of government in which the government is run by a single person: the dictator. In today's context, dictatorship refers to an authoritarian kind of absolute rule by a leader who is not bound by the law.</a:t>
            </a:r>
          </a:p>
        </p:txBody>
      </p:sp>
      <p:sp>
        <p:nvSpPr>
          <p:cNvPr id="16" name="Google Shape;173;p23">
            <a:extLst>
              <a:ext uri="{FF2B5EF4-FFF2-40B4-BE49-F238E27FC236}">
                <a16:creationId xmlns:a16="http://schemas.microsoft.com/office/drawing/2014/main" xmlns="" id="{7B28595E-BB26-3A49-948E-6BF90049818B}"/>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16</a:t>
            </a:fld>
            <a:endParaRPr lang="en" dirty="0"/>
          </a:p>
        </p:txBody>
      </p:sp>
    </p:spTree>
    <p:extLst>
      <p:ext uri="{BB962C8B-B14F-4D97-AF65-F5344CB8AC3E}">
        <p14:creationId xmlns:p14="http://schemas.microsoft.com/office/powerpoint/2010/main" val="1233775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2"/>
          <p:cNvSpPr txBox="1">
            <a:spLocks noGrp="1"/>
          </p:cNvSpPr>
          <p:nvPr>
            <p:ph type="title"/>
          </p:nvPr>
        </p:nvSpPr>
        <p:spPr>
          <a:xfrm>
            <a:off x="959800" y="35581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Examples of Non democratic countries </a:t>
            </a:r>
            <a:endParaRPr dirty="0"/>
          </a:p>
        </p:txBody>
      </p:sp>
      <p:sp>
        <p:nvSpPr>
          <p:cNvPr id="3" name="Subtitle 2">
            <a:extLst>
              <a:ext uri="{FF2B5EF4-FFF2-40B4-BE49-F238E27FC236}">
                <a16:creationId xmlns:a16="http://schemas.microsoft.com/office/drawing/2014/main" xmlns="" id="{B18B2818-A6E9-9A4A-A6E6-FC2B00EE4AAB}"/>
              </a:ext>
            </a:extLst>
          </p:cNvPr>
          <p:cNvSpPr>
            <a:spLocks noGrp="1"/>
          </p:cNvSpPr>
          <p:nvPr>
            <p:ph type="subTitle" idx="1"/>
          </p:nvPr>
        </p:nvSpPr>
        <p:spPr>
          <a:xfrm>
            <a:off x="1338349" y="928515"/>
            <a:ext cx="7266338" cy="3053281"/>
          </a:xfrm>
        </p:spPr>
        <p:txBody>
          <a:bodyPr/>
          <a:lstStyle/>
          <a:p>
            <a:r>
              <a:rPr lang="en-US" sz="2000" dirty="0"/>
              <a:t>1- People are unable to choose or replace their leaders.</a:t>
            </a:r>
          </a:p>
          <a:p>
            <a:endParaRPr lang="en-US" sz="2000" dirty="0"/>
          </a:p>
          <a:p>
            <a:r>
              <a:rPr lang="en-US" sz="2000" dirty="0"/>
              <a:t>2- Fundamental human rights are not guaranteed to anyone.</a:t>
            </a:r>
          </a:p>
          <a:p>
            <a:endParaRPr lang="en-US" sz="2000" dirty="0"/>
          </a:p>
          <a:p>
            <a:r>
              <a:rPr lang="en-US" sz="2000" dirty="0"/>
              <a:t>3- Not everyone is treated similarly.</a:t>
            </a:r>
            <a:endParaRPr lang="x-none" dirty="0"/>
          </a:p>
        </p:txBody>
      </p:sp>
      <p:sp>
        <p:nvSpPr>
          <p:cNvPr id="14" name="Google Shape;173;p23">
            <a:extLst>
              <a:ext uri="{FF2B5EF4-FFF2-40B4-BE49-F238E27FC236}">
                <a16:creationId xmlns:a16="http://schemas.microsoft.com/office/drawing/2014/main" xmlns="" id="{05F45BCE-DB34-F746-BD0C-BF3571EE569F}"/>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17</a:t>
            </a:fld>
            <a:endParaRPr lang="en" dirty="0"/>
          </a:p>
        </p:txBody>
      </p:sp>
    </p:spTree>
    <p:extLst>
      <p:ext uri="{BB962C8B-B14F-4D97-AF65-F5344CB8AC3E}">
        <p14:creationId xmlns:p14="http://schemas.microsoft.com/office/powerpoint/2010/main" val="2079204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29" name="Title 2">
            <a:extLst>
              <a:ext uri="{FF2B5EF4-FFF2-40B4-BE49-F238E27FC236}">
                <a16:creationId xmlns:a16="http://schemas.microsoft.com/office/drawing/2014/main" xmlns="" id="{6EA2BD94-EFB4-B645-969F-FF4A0FE18C26}"/>
              </a:ext>
            </a:extLst>
          </p:cNvPr>
          <p:cNvSpPr>
            <a:spLocks noGrp="1"/>
          </p:cNvSpPr>
          <p:nvPr>
            <p:ph type="title"/>
          </p:nvPr>
        </p:nvSpPr>
        <p:spPr>
          <a:xfrm>
            <a:off x="457200" y="0"/>
            <a:ext cx="8229600" cy="572700"/>
          </a:xfrm>
        </p:spPr>
        <p:txBody>
          <a:bodyPr/>
          <a:lstStyle/>
          <a:p>
            <a:r>
              <a:rPr lang="x-none" dirty="0"/>
              <a:t>Non-Democratic countries</a:t>
            </a:r>
          </a:p>
        </p:txBody>
      </p:sp>
      <p:pic>
        <p:nvPicPr>
          <p:cNvPr id="5" name="Picture 4">
            <a:extLst>
              <a:ext uri="{FF2B5EF4-FFF2-40B4-BE49-F238E27FC236}">
                <a16:creationId xmlns:a16="http://schemas.microsoft.com/office/drawing/2014/main" xmlns="" id="{A72E3917-BDA6-9B4F-932F-D32D69F5937D}"/>
              </a:ext>
            </a:extLst>
          </p:cNvPr>
          <p:cNvPicPr>
            <a:picLocks noChangeAspect="1"/>
          </p:cNvPicPr>
          <p:nvPr/>
        </p:nvPicPr>
        <p:blipFill>
          <a:blip r:embed="rId3"/>
          <a:stretch>
            <a:fillRect/>
          </a:stretch>
        </p:blipFill>
        <p:spPr>
          <a:xfrm>
            <a:off x="0" y="572700"/>
            <a:ext cx="3880624" cy="1728439"/>
          </a:xfrm>
          <a:prstGeom prst="rect">
            <a:avLst/>
          </a:prstGeom>
        </p:spPr>
      </p:pic>
      <p:pic>
        <p:nvPicPr>
          <p:cNvPr id="7" name="Picture 6">
            <a:extLst>
              <a:ext uri="{FF2B5EF4-FFF2-40B4-BE49-F238E27FC236}">
                <a16:creationId xmlns:a16="http://schemas.microsoft.com/office/drawing/2014/main" xmlns="" id="{F029BD6B-C29E-5C45-BC39-10BFE4824F11}"/>
              </a:ext>
            </a:extLst>
          </p:cNvPr>
          <p:cNvPicPr>
            <a:picLocks noChangeAspect="1"/>
          </p:cNvPicPr>
          <p:nvPr/>
        </p:nvPicPr>
        <p:blipFill>
          <a:blip r:embed="rId4"/>
          <a:stretch>
            <a:fillRect/>
          </a:stretch>
        </p:blipFill>
        <p:spPr>
          <a:xfrm>
            <a:off x="4881910" y="620886"/>
            <a:ext cx="3526110" cy="1728439"/>
          </a:xfrm>
          <a:prstGeom prst="rect">
            <a:avLst/>
          </a:prstGeom>
        </p:spPr>
      </p:pic>
      <p:pic>
        <p:nvPicPr>
          <p:cNvPr id="9" name="Picture 8">
            <a:extLst>
              <a:ext uri="{FF2B5EF4-FFF2-40B4-BE49-F238E27FC236}">
                <a16:creationId xmlns:a16="http://schemas.microsoft.com/office/drawing/2014/main" xmlns="" id="{686FFD4F-FF3F-A54E-8EFE-F974BBE31A15}"/>
              </a:ext>
            </a:extLst>
          </p:cNvPr>
          <p:cNvPicPr>
            <a:picLocks noChangeAspect="1"/>
          </p:cNvPicPr>
          <p:nvPr/>
        </p:nvPicPr>
        <p:blipFill>
          <a:blip r:embed="rId5"/>
          <a:stretch>
            <a:fillRect/>
          </a:stretch>
        </p:blipFill>
        <p:spPr>
          <a:xfrm>
            <a:off x="223024" y="2430965"/>
            <a:ext cx="3880624" cy="2609386"/>
          </a:xfrm>
          <a:prstGeom prst="rect">
            <a:avLst/>
          </a:prstGeom>
        </p:spPr>
      </p:pic>
      <p:pic>
        <p:nvPicPr>
          <p:cNvPr id="11" name="Picture 10">
            <a:extLst>
              <a:ext uri="{FF2B5EF4-FFF2-40B4-BE49-F238E27FC236}">
                <a16:creationId xmlns:a16="http://schemas.microsoft.com/office/drawing/2014/main" xmlns="" id="{0C4874BD-E594-8D40-A8B0-DC7669361FE2}"/>
              </a:ext>
            </a:extLst>
          </p:cNvPr>
          <p:cNvPicPr>
            <a:picLocks noChangeAspect="1"/>
          </p:cNvPicPr>
          <p:nvPr/>
        </p:nvPicPr>
        <p:blipFill>
          <a:blip r:embed="rId6"/>
          <a:stretch>
            <a:fillRect/>
          </a:stretch>
        </p:blipFill>
        <p:spPr>
          <a:xfrm>
            <a:off x="4000500" y="2397512"/>
            <a:ext cx="5143500" cy="2745988"/>
          </a:xfrm>
          <a:prstGeom prst="rect">
            <a:avLst/>
          </a:prstGeom>
        </p:spPr>
      </p:pic>
      <p:sp>
        <p:nvSpPr>
          <p:cNvPr id="38" name="Google Shape;173;p23">
            <a:extLst>
              <a:ext uri="{FF2B5EF4-FFF2-40B4-BE49-F238E27FC236}">
                <a16:creationId xmlns:a16="http://schemas.microsoft.com/office/drawing/2014/main" xmlns="" id="{378126B3-6B31-ED40-AC02-AE50EB981DF8}"/>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18</a:t>
            </a:fld>
            <a:endParaRPr lang="e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graphicFrame>
        <p:nvGraphicFramePr>
          <p:cNvPr id="568" name="Google Shape;568;p29"/>
          <p:cNvGraphicFramePr/>
          <p:nvPr>
            <p:extLst>
              <p:ext uri="{D42A27DB-BD31-4B8C-83A1-F6EECF244321}">
                <p14:modId xmlns:p14="http://schemas.microsoft.com/office/powerpoint/2010/main" val="1039106039"/>
              </p:ext>
            </p:extLst>
          </p:nvPr>
        </p:nvGraphicFramePr>
        <p:xfrm>
          <a:off x="457200" y="535358"/>
          <a:ext cx="8229600" cy="4597171"/>
        </p:xfrm>
        <a:graphic>
          <a:graphicData uri="http://schemas.openxmlformats.org/drawingml/2006/table">
            <a:tbl>
              <a:tblPr>
                <a:noFill/>
                <a:tableStyleId>{FB17F762-ED37-4445-91AF-E43DBCE83DF9}</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533959">
                <a:tc>
                  <a:txBody>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Democratic </a:t>
                      </a:r>
                      <a:endParaRPr sz="2000" dirty="0">
                        <a:solidFill>
                          <a:schemeClr val="accent6"/>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2"/>
                    </a:solidFill>
                  </a:tcPr>
                </a:tc>
                <a:tc>
                  <a:txBody>
                    <a:bodyPr/>
                    <a:lstStyle/>
                    <a:p>
                      <a:pPr marL="0" lvl="0" indent="0" algn="ctr" rtl="0">
                        <a:spcBef>
                          <a:spcPts val="0"/>
                        </a:spcBef>
                        <a:spcAft>
                          <a:spcPts val="0"/>
                        </a:spcAft>
                        <a:buNone/>
                      </a:pPr>
                      <a:r>
                        <a:rPr lang="en" sz="2000" dirty="0">
                          <a:solidFill>
                            <a:schemeClr val="accent6"/>
                          </a:solidFill>
                          <a:latin typeface="Fira Sans Extra Condensed"/>
                          <a:ea typeface="Fira Sans Extra Condensed"/>
                          <a:cs typeface="Fira Sans Extra Condensed"/>
                          <a:sym typeface="Fira Sans Extra Condensed"/>
                        </a:rPr>
                        <a:t>Non Democratic</a:t>
                      </a:r>
                      <a:endParaRPr sz="2000" dirty="0">
                        <a:solidFill>
                          <a:schemeClr val="accent6"/>
                        </a:solidFill>
                        <a:latin typeface="Fira Sans Extra Condensed"/>
                        <a:ea typeface="Fira Sans Extra Condensed"/>
                        <a:cs typeface="Fira Sans Extra Condensed"/>
                        <a:sym typeface="Fira Sans Extra Condensed"/>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1"/>
                    </a:solidFill>
                  </a:tcPr>
                </a:tc>
                <a:extLst>
                  <a:ext uri="{0D108BD9-81ED-4DB2-BD59-A6C34878D82A}">
                    <a16:rowId xmlns:a16="http://schemas.microsoft.com/office/drawing/2014/main" xmlns="" val="10000"/>
                  </a:ext>
                </a:extLst>
              </a:tr>
              <a:tr h="641634">
                <a:tc>
                  <a:txBody>
                    <a:bodyPr/>
                    <a:lstStyle/>
                    <a:p>
                      <a:pPr marL="0" lvl="0" indent="0" algn="ctr" rtl="0">
                        <a:spcBef>
                          <a:spcPts val="0"/>
                        </a:spcBef>
                        <a:spcAft>
                          <a:spcPts val="0"/>
                        </a:spcAft>
                        <a:buNone/>
                      </a:pPr>
                      <a:r>
                        <a:rPr lang="en-US" dirty="0">
                          <a:solidFill>
                            <a:schemeClr val="dk1"/>
                          </a:solidFill>
                          <a:latin typeface="Roboto"/>
                          <a:ea typeface="Roboto"/>
                          <a:cs typeface="Roboto"/>
                          <a:sym typeface="Roboto"/>
                        </a:rPr>
                        <a:t>Power - </a:t>
                      </a:r>
                      <a:r>
                        <a:rPr lang="en-US" sz="1400" b="0" i="0" u="none" strike="noStrike" cap="none" dirty="0">
                          <a:solidFill>
                            <a:srgbClr val="000000"/>
                          </a:solidFill>
                          <a:effectLst/>
                          <a:latin typeface="Arial"/>
                          <a:ea typeface="Arial"/>
                          <a:cs typeface="Arial"/>
                          <a:sym typeface="Arial"/>
                        </a:rPr>
                        <a:t>Democratic Government: The power lies with the people.</a:t>
                      </a:r>
                      <a:endParaRPr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5"/>
                    </a:solidFill>
                  </a:tcPr>
                </a:tc>
                <a:tc>
                  <a:txBody>
                    <a:bodyPr/>
                    <a:lstStyle/>
                    <a:p>
                      <a:pPr marL="0" lvl="0" indent="0" algn="ctr" rtl="0">
                        <a:spcBef>
                          <a:spcPts val="0"/>
                        </a:spcBef>
                        <a:spcAft>
                          <a:spcPts val="0"/>
                        </a:spcAft>
                        <a:buClr>
                          <a:schemeClr val="dk1"/>
                        </a:buClr>
                        <a:buSzPts val="1100"/>
                        <a:buFont typeface="Arial"/>
                        <a:buNone/>
                      </a:pPr>
                      <a:r>
                        <a:rPr lang="en-US" dirty="0">
                          <a:solidFill>
                            <a:schemeClr val="dk1"/>
                          </a:solidFill>
                          <a:latin typeface="Roboto"/>
                          <a:ea typeface="Roboto"/>
                          <a:cs typeface="Roboto"/>
                          <a:sym typeface="Roboto"/>
                        </a:rPr>
                        <a:t>Power </a:t>
                      </a:r>
                      <a:r>
                        <a:rPr lang="en-US" b="0" dirty="0">
                          <a:solidFill>
                            <a:schemeClr val="dk1"/>
                          </a:solidFill>
                          <a:latin typeface="Roboto"/>
                          <a:ea typeface="Roboto"/>
                          <a:cs typeface="Roboto"/>
                          <a:sym typeface="Roboto"/>
                        </a:rPr>
                        <a:t>- </a:t>
                      </a:r>
                      <a:r>
                        <a:rPr lang="en-US" sz="1400" b="1" i="0" u="none" strike="noStrike" cap="none" dirty="0">
                          <a:solidFill>
                            <a:srgbClr val="000000"/>
                          </a:solidFill>
                          <a:effectLst/>
                          <a:latin typeface="Arial"/>
                          <a:ea typeface="Arial"/>
                          <a:cs typeface="Arial"/>
                          <a:sym typeface="Arial"/>
                        </a:rPr>
                        <a:t>Non-Democratic Government:</a:t>
                      </a:r>
                      <a:r>
                        <a:rPr lang="en-US" sz="1400" b="0" i="0" u="none" strike="noStrike" cap="none" dirty="0">
                          <a:solidFill>
                            <a:srgbClr val="000000"/>
                          </a:solidFill>
                          <a:effectLst/>
                          <a:latin typeface="Arial"/>
                          <a:ea typeface="Arial"/>
                          <a:cs typeface="Arial"/>
                          <a:sym typeface="Arial"/>
                        </a:rPr>
                        <a:t> The power lies with the government.</a:t>
                      </a:r>
                      <a:endParaRPr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6"/>
                    </a:solidFill>
                  </a:tcPr>
                </a:tc>
                <a:extLst>
                  <a:ext uri="{0D108BD9-81ED-4DB2-BD59-A6C34878D82A}">
                    <a16:rowId xmlns:a16="http://schemas.microsoft.com/office/drawing/2014/main" xmlns="" val="10001"/>
                  </a:ext>
                </a:extLst>
              </a:tr>
              <a:tr h="641634">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rgbClr val="000000"/>
                          </a:solidFill>
                          <a:effectLst/>
                          <a:latin typeface="Arial"/>
                          <a:ea typeface="Arial"/>
                          <a:cs typeface="Arial"/>
                          <a:sym typeface="Arial"/>
                        </a:rPr>
                        <a:t>Decisions -</a:t>
                      </a:r>
                      <a:r>
                        <a:rPr lang="en-US" sz="1400" b="0" i="0" u="none" strike="noStrike" cap="none" dirty="0">
                          <a:solidFill>
                            <a:srgbClr val="000000"/>
                          </a:solidFill>
                          <a:effectLst/>
                          <a:latin typeface="Arial"/>
                          <a:ea typeface="Arial"/>
                          <a:cs typeface="Arial"/>
                          <a:sym typeface="Arial"/>
                        </a:rPr>
                        <a:t>People make their own decisions about what is best for them</a:t>
                      </a:r>
                      <a:r>
                        <a:rPr lang="en-US" sz="1400" b="1" i="0" u="none" strike="noStrike" cap="none" dirty="0">
                          <a:solidFill>
                            <a:srgbClr val="000000"/>
                          </a:solidFill>
                          <a:effectLst/>
                          <a:latin typeface="Arial"/>
                          <a:ea typeface="Arial"/>
                          <a:cs typeface="Arial"/>
                          <a:sym typeface="Arial"/>
                        </a:rPr>
                        <a:t>.</a:t>
                      </a:r>
                    </a:p>
                    <a:p>
                      <a:pPr marL="0" lvl="0" indent="0" algn="ctr" rtl="0">
                        <a:spcBef>
                          <a:spcPts val="0"/>
                        </a:spcBef>
                        <a:spcAft>
                          <a:spcPts val="0"/>
                        </a:spcAft>
                        <a:buNone/>
                      </a:pPr>
                      <a:endParaRPr dirty="0"/>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5"/>
                    </a:solidFill>
                  </a:tcPr>
                </a:tc>
                <a:tc>
                  <a:txBody>
                    <a:bodyPr/>
                    <a:lstStyle/>
                    <a:p>
                      <a:pPr marL="0" lvl="0" indent="0" algn="ctr" rtl="0">
                        <a:spcBef>
                          <a:spcPts val="0"/>
                        </a:spcBef>
                        <a:spcAft>
                          <a:spcPts val="0"/>
                        </a:spcAft>
                        <a:buClr>
                          <a:schemeClr val="dk1"/>
                        </a:buClr>
                        <a:buSzPts val="1100"/>
                        <a:buFont typeface="Arial"/>
                        <a:buNone/>
                      </a:pPr>
                      <a:r>
                        <a:rPr lang="en-US" sz="1400" b="1" i="0" u="none" strike="noStrike" cap="none" dirty="0">
                          <a:solidFill>
                            <a:srgbClr val="000000"/>
                          </a:solidFill>
                          <a:effectLst/>
                          <a:latin typeface="Arial"/>
                          <a:ea typeface="Arial"/>
                          <a:cs typeface="Arial"/>
                          <a:sym typeface="Arial"/>
                        </a:rPr>
                        <a:t>Decisions -</a:t>
                      </a:r>
                      <a:r>
                        <a:rPr lang="en-US" sz="1400" b="0" i="0" u="none" strike="noStrike" cap="none" dirty="0">
                          <a:solidFill>
                            <a:srgbClr val="000000"/>
                          </a:solidFill>
                          <a:effectLst/>
                          <a:latin typeface="Arial"/>
                          <a:ea typeface="Arial"/>
                          <a:cs typeface="Arial"/>
                          <a:sym typeface="Arial"/>
                        </a:rPr>
                        <a:t>The government makes choices on behalf of the public</a:t>
                      </a:r>
                      <a:r>
                        <a:rPr lang="en-US" sz="1400" b="1" i="0" u="none" strike="noStrike" cap="none" dirty="0">
                          <a:solidFill>
                            <a:srgbClr val="000000"/>
                          </a:solidFill>
                          <a:effectLst/>
                          <a:latin typeface="Arial"/>
                          <a:ea typeface="Arial"/>
                          <a:cs typeface="Arial"/>
                          <a:sym typeface="Arial"/>
                        </a:rPr>
                        <a:t>.</a:t>
                      </a:r>
                      <a:endParaRPr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6"/>
                    </a:solidFill>
                  </a:tcPr>
                </a:tc>
                <a:extLst>
                  <a:ext uri="{0D108BD9-81ED-4DB2-BD59-A6C34878D82A}">
                    <a16:rowId xmlns:a16="http://schemas.microsoft.com/office/drawing/2014/main" xmlns="" val="10002"/>
                  </a:ext>
                </a:extLst>
              </a:tr>
              <a:tr h="866216">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i="0" u="none" strike="noStrike" cap="none" dirty="0">
                          <a:solidFill>
                            <a:srgbClr val="000000"/>
                          </a:solidFill>
                          <a:effectLst/>
                          <a:latin typeface="Arial"/>
                          <a:ea typeface="Arial"/>
                          <a:cs typeface="Arial"/>
                          <a:sym typeface="Arial"/>
                        </a:rPr>
                        <a:t>Equal Rights - </a:t>
                      </a:r>
                      <a:r>
                        <a:rPr lang="en-US" sz="1400" b="0" i="0" u="none" strike="noStrike" cap="none" dirty="0">
                          <a:solidFill>
                            <a:srgbClr val="000000"/>
                          </a:solidFill>
                          <a:effectLst/>
                          <a:latin typeface="Arial"/>
                          <a:ea typeface="Arial"/>
                          <a:cs typeface="Arial"/>
                          <a:sym typeface="Arial"/>
                        </a:rPr>
                        <a:t> Regardless of their class or position, everyone has the same rights.</a:t>
                      </a:r>
                      <a:endParaRPr lang="en-US" sz="1400" b="1" i="0" u="none" strike="noStrike" cap="none" dirty="0">
                        <a:solidFill>
                          <a:srgbClr val="000000"/>
                        </a:solidFill>
                        <a:effectLst/>
                        <a:latin typeface="Arial"/>
                        <a:ea typeface="Arial"/>
                        <a:cs typeface="Arial"/>
                        <a:sym typeface="Arial"/>
                      </a:endParaRPr>
                    </a:p>
                    <a:p>
                      <a:pPr marL="0" lvl="0" indent="0" algn="ctr" rtl="0">
                        <a:spcBef>
                          <a:spcPts val="0"/>
                        </a:spcBef>
                        <a:spcAft>
                          <a:spcPts val="0"/>
                        </a:spcAft>
                        <a:buNone/>
                      </a:pPr>
                      <a:endParaRPr dirty="0"/>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5"/>
                    </a:solidFill>
                  </a:tcPr>
                </a:tc>
                <a:tc>
                  <a:txBody>
                    <a:bodyPr/>
                    <a:lstStyle/>
                    <a:p>
                      <a:pPr marL="0" lvl="0" indent="0" algn="ctr" rtl="0">
                        <a:spcBef>
                          <a:spcPts val="0"/>
                        </a:spcBef>
                        <a:spcAft>
                          <a:spcPts val="0"/>
                        </a:spcAft>
                        <a:buClr>
                          <a:schemeClr val="dk1"/>
                        </a:buClr>
                        <a:buSzPts val="1100"/>
                        <a:buFont typeface="Arial"/>
                        <a:buNone/>
                      </a:pPr>
                      <a:r>
                        <a:rPr lang="en-US" sz="1400" b="1" i="0" u="none" strike="noStrike" cap="none" dirty="0">
                          <a:solidFill>
                            <a:srgbClr val="000000"/>
                          </a:solidFill>
                          <a:effectLst/>
                          <a:latin typeface="Arial"/>
                          <a:ea typeface="Arial"/>
                          <a:cs typeface="Arial"/>
                          <a:sym typeface="Arial"/>
                        </a:rPr>
                        <a:t>Equal Rights - </a:t>
                      </a:r>
                      <a:r>
                        <a:rPr lang="en-US" sz="1400" b="0" i="0" u="none" strike="noStrike" cap="none" dirty="0">
                          <a:solidFill>
                            <a:srgbClr val="000000"/>
                          </a:solidFill>
                          <a:effectLst/>
                          <a:latin typeface="Arial"/>
                          <a:ea typeface="Arial"/>
                          <a:cs typeface="Arial"/>
                          <a:sym typeface="Arial"/>
                        </a:rPr>
                        <a:t>  Not everyone is treated similarly.</a:t>
                      </a:r>
                      <a:endParaRPr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6"/>
                    </a:solidFill>
                  </a:tcPr>
                </a:tc>
                <a:extLst>
                  <a:ext uri="{0D108BD9-81ED-4DB2-BD59-A6C34878D82A}">
                    <a16:rowId xmlns:a16="http://schemas.microsoft.com/office/drawing/2014/main" xmlns="" val="10003"/>
                  </a:ext>
                </a:extLst>
              </a:tr>
              <a:tr h="641634">
                <a:tc>
                  <a:txBody>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400" b="1" i="0" u="none" strike="noStrike" cap="none" dirty="0">
                          <a:solidFill>
                            <a:srgbClr val="000000"/>
                          </a:solidFill>
                          <a:effectLst/>
                          <a:latin typeface="Arial"/>
                          <a:ea typeface="Arial"/>
                          <a:cs typeface="Arial"/>
                          <a:sym typeface="Arial"/>
                        </a:rPr>
                        <a:t>Leaders -</a:t>
                      </a:r>
                      <a:r>
                        <a:rPr lang="en-US" sz="1400" b="0" i="0" u="none" strike="noStrike" cap="none" dirty="0">
                          <a:solidFill>
                            <a:srgbClr val="000000"/>
                          </a:solidFill>
                          <a:effectLst/>
                          <a:latin typeface="Arial"/>
                          <a:ea typeface="Arial"/>
                          <a:cs typeface="Arial"/>
                          <a:sym typeface="Arial"/>
                        </a:rPr>
                        <a:t>The people elect their leaders or representatives</a:t>
                      </a:r>
                      <a:r>
                        <a:rPr lang="en-US" sz="1400" b="1" i="0" u="none" strike="noStrike" cap="none" dirty="0">
                          <a:solidFill>
                            <a:srgbClr val="000000"/>
                          </a:solidFill>
                          <a:effectLst/>
                          <a:latin typeface="Arial"/>
                          <a:ea typeface="Arial"/>
                          <a:cs typeface="Arial"/>
                          <a:sym typeface="Arial"/>
                        </a:rPr>
                        <a:t>.</a:t>
                      </a: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5"/>
                    </a:solidFill>
                  </a:tcPr>
                </a:tc>
                <a:tc>
                  <a:txBody>
                    <a:bodyPr/>
                    <a:lstStyle/>
                    <a:p>
                      <a:pPr marL="0" lvl="0" indent="0" algn="ctr" rtl="0">
                        <a:spcBef>
                          <a:spcPts val="0"/>
                        </a:spcBef>
                        <a:spcAft>
                          <a:spcPts val="0"/>
                        </a:spcAft>
                        <a:buClr>
                          <a:schemeClr val="dk1"/>
                        </a:buClr>
                        <a:buSzPts val="1100"/>
                        <a:buFont typeface="Arial"/>
                        <a:buNone/>
                      </a:pPr>
                      <a:r>
                        <a:rPr lang="en-US" sz="1400" b="1" i="0" u="none" strike="noStrike" cap="none" dirty="0">
                          <a:solidFill>
                            <a:srgbClr val="000000"/>
                          </a:solidFill>
                          <a:effectLst/>
                          <a:latin typeface="Arial"/>
                          <a:ea typeface="Arial"/>
                          <a:cs typeface="Arial"/>
                          <a:sym typeface="Arial"/>
                        </a:rPr>
                        <a:t>Leaders -</a:t>
                      </a:r>
                      <a:r>
                        <a:rPr lang="en-US" sz="1400" b="0" i="0" u="none" strike="noStrike" cap="none" dirty="0">
                          <a:solidFill>
                            <a:srgbClr val="000000"/>
                          </a:solidFill>
                          <a:effectLst/>
                          <a:latin typeface="Arial"/>
                          <a:ea typeface="Arial"/>
                          <a:cs typeface="Arial"/>
                          <a:sym typeface="Arial"/>
                        </a:rPr>
                        <a:t>Leaders cannot be chosen or replaced</a:t>
                      </a:r>
                      <a:r>
                        <a:rPr lang="en-US" sz="1400" b="1" i="0" u="none" strike="noStrike" cap="none" dirty="0">
                          <a:solidFill>
                            <a:srgbClr val="000000"/>
                          </a:solidFill>
                          <a:effectLst/>
                          <a:latin typeface="Arial"/>
                          <a:ea typeface="Arial"/>
                          <a:cs typeface="Arial"/>
                          <a:sym typeface="Arial"/>
                        </a:rPr>
                        <a:t>.</a:t>
                      </a:r>
                      <a:endParaRPr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6"/>
                    </a:solidFill>
                  </a:tcPr>
                </a:tc>
                <a:extLst>
                  <a:ext uri="{0D108BD9-81ED-4DB2-BD59-A6C34878D82A}">
                    <a16:rowId xmlns:a16="http://schemas.microsoft.com/office/drawing/2014/main" xmlns="" val="10004"/>
                  </a:ext>
                </a:extLst>
              </a:tr>
              <a:tr h="1090798">
                <a:tc>
                  <a:txBody>
                    <a:bodyPr/>
                    <a:lstStyle/>
                    <a:p>
                      <a:r>
                        <a:rPr lang="en-US" sz="1400" b="0" i="0" u="none" strike="noStrike" cap="none" dirty="0">
                          <a:solidFill>
                            <a:srgbClr val="000000"/>
                          </a:solidFill>
                          <a:effectLst/>
                          <a:latin typeface="Arial"/>
                          <a:ea typeface="Arial"/>
                          <a:cs typeface="Arial"/>
                          <a:sym typeface="Arial"/>
                        </a:rPr>
                        <a:t>If citizens are dissatisfied with their leaders, they have the right to have them replaced.</a:t>
                      </a:r>
                    </a:p>
                    <a:p>
                      <a:r>
                        <a:rPr lang="en-US" dirty="0"/>
                        <a:t/>
                      </a:r>
                      <a:br>
                        <a:rPr lang="en-US" dirty="0"/>
                      </a:br>
                      <a:endParaRPr lang="en-US" dirty="0"/>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
                          <a:schemeClr val="dk1"/>
                        </a:buClr>
                        <a:buSzPts val="1100"/>
                        <a:buFont typeface="Arial"/>
                        <a:buNone/>
                        <a:tabLst/>
                        <a:defRPr/>
                      </a:pPr>
                      <a:r>
                        <a:rPr lang="en-US" sz="1400" b="0" i="0" u="none" strike="noStrike" cap="none" dirty="0">
                          <a:solidFill>
                            <a:srgbClr val="000000"/>
                          </a:solidFill>
                          <a:effectLst/>
                          <a:latin typeface="Arial"/>
                          <a:ea typeface="Arial"/>
                          <a:cs typeface="Arial"/>
                          <a:sym typeface="Arial"/>
                        </a:rPr>
                        <a:t>In non-democratic regimes, citizens do not have the right to choose their leaders.</a:t>
                      </a:r>
                    </a:p>
                    <a:p>
                      <a:pPr marL="0" lvl="0" indent="0" algn="ctr" rtl="0">
                        <a:spcBef>
                          <a:spcPts val="0"/>
                        </a:spcBef>
                        <a:spcAft>
                          <a:spcPts val="0"/>
                        </a:spcAft>
                        <a:buClr>
                          <a:schemeClr val="dk1"/>
                        </a:buClr>
                        <a:buSzPts val="1100"/>
                        <a:buFont typeface="Arial"/>
                        <a:buNone/>
                      </a:pPr>
                      <a:endParaRPr lang="en-US" dirty="0">
                        <a:solidFill>
                          <a:schemeClr val="dk1"/>
                        </a:solidFill>
                        <a:latin typeface="Roboto"/>
                        <a:ea typeface="Roboto"/>
                        <a:cs typeface="Roboto"/>
                        <a:sym typeface="Robot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6"/>
                    </a:solidFill>
                  </a:tcPr>
                </a:tc>
                <a:extLst>
                  <a:ext uri="{0D108BD9-81ED-4DB2-BD59-A6C34878D82A}">
                    <a16:rowId xmlns:a16="http://schemas.microsoft.com/office/drawing/2014/main" xmlns="" val="10005"/>
                  </a:ext>
                </a:extLst>
              </a:tr>
            </a:tbl>
          </a:graphicData>
        </a:graphic>
      </p:graphicFrame>
      <p:sp>
        <p:nvSpPr>
          <p:cNvPr id="569" name="Google Shape;569;p29"/>
          <p:cNvSpPr txBox="1">
            <a:spLocks noGrp="1"/>
          </p:cNvSpPr>
          <p:nvPr>
            <p:ph type="title"/>
          </p:nvPr>
        </p:nvSpPr>
        <p:spPr>
          <a:xfrm>
            <a:off x="450000" y="51488"/>
            <a:ext cx="8229600" cy="754847"/>
          </a:xfrm>
          <a:prstGeom prst="rect">
            <a:avLst/>
          </a:prstGeom>
        </p:spPr>
        <p:txBody>
          <a:bodyPr spcFirstLastPara="1" wrap="square" lIns="91425" tIns="91425" rIns="91425" bIns="91425" anchor="ctr" anchorCtr="0">
            <a:noAutofit/>
          </a:bodyPr>
          <a:lstStyle/>
          <a:p>
            <a:r>
              <a:rPr lang="en-US" sz="2400" b="1" dirty="0"/>
              <a:t>Difference Between Democratic and Non-Democratic Government</a:t>
            </a:r>
            <a:r>
              <a:rPr lang="en-US" b="1" dirty="0"/>
              <a:t/>
            </a:r>
            <a:br>
              <a:rPr lang="en-US" b="1" dirty="0"/>
            </a:br>
            <a:endParaRPr dirty="0"/>
          </a:p>
        </p:txBody>
      </p:sp>
      <p:sp>
        <p:nvSpPr>
          <p:cNvPr id="4" name="Google Shape;173;p23">
            <a:extLst>
              <a:ext uri="{FF2B5EF4-FFF2-40B4-BE49-F238E27FC236}">
                <a16:creationId xmlns:a16="http://schemas.microsoft.com/office/drawing/2014/main" xmlns="" id="{556C1F5D-37E1-AA42-A9AD-CEAEC25A0004}"/>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19</a:t>
            </a:fld>
            <a:endParaRPr lang="e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5"/>
        <p:cNvGrpSpPr/>
        <p:nvPr/>
      </p:nvGrpSpPr>
      <p:grpSpPr>
        <a:xfrm>
          <a:off x="0" y="0"/>
          <a:ext cx="0" cy="0"/>
          <a:chOff x="0" y="0"/>
          <a:chExt cx="0" cy="0"/>
        </a:xfrm>
      </p:grpSpPr>
      <p:sp>
        <p:nvSpPr>
          <p:cNvPr id="1236" name="Google Shape;1236;p45"/>
          <p:cNvSpPr txBox="1">
            <a:spLocks noGrp="1"/>
          </p:cNvSpPr>
          <p:nvPr>
            <p:ph type="title"/>
          </p:nvPr>
        </p:nvSpPr>
        <p:spPr>
          <a:xfrm>
            <a:off x="450000" y="188742"/>
            <a:ext cx="82296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t>Table of content</a:t>
            </a:r>
            <a:endParaRPr sz="3600" dirty="0"/>
          </a:p>
        </p:txBody>
      </p:sp>
      <p:grpSp>
        <p:nvGrpSpPr>
          <p:cNvPr id="1237" name="Google Shape;1237;p45"/>
          <p:cNvGrpSpPr/>
          <p:nvPr/>
        </p:nvGrpSpPr>
        <p:grpSpPr>
          <a:xfrm>
            <a:off x="5159829" y="701510"/>
            <a:ext cx="3752178" cy="3031155"/>
            <a:chOff x="2782576" y="1422600"/>
            <a:chExt cx="3578842" cy="3031155"/>
          </a:xfrm>
        </p:grpSpPr>
        <p:sp>
          <p:nvSpPr>
            <p:cNvPr id="1238" name="Google Shape;1238;p45"/>
            <p:cNvSpPr/>
            <p:nvPr/>
          </p:nvSpPr>
          <p:spPr>
            <a:xfrm>
              <a:off x="3072757" y="1664676"/>
              <a:ext cx="911600" cy="911600"/>
            </a:xfrm>
            <a:custGeom>
              <a:avLst/>
              <a:gdLst/>
              <a:ahLst/>
              <a:cxnLst/>
              <a:rect l="l" t="t" r="r" b="b"/>
              <a:pathLst>
                <a:path w="22968" h="22968" fill="none" extrusionOk="0">
                  <a:moveTo>
                    <a:pt x="22968" y="11490"/>
                  </a:moveTo>
                  <a:cubicBezTo>
                    <a:pt x="22968" y="17824"/>
                    <a:pt x="17825" y="22967"/>
                    <a:pt x="11478" y="22967"/>
                  </a:cubicBezTo>
                  <a:cubicBezTo>
                    <a:pt x="5144" y="22967"/>
                    <a:pt x="1" y="17824"/>
                    <a:pt x="1" y="11490"/>
                  </a:cubicBezTo>
                  <a:cubicBezTo>
                    <a:pt x="1" y="5144"/>
                    <a:pt x="5144" y="0"/>
                    <a:pt x="11478" y="0"/>
                  </a:cubicBezTo>
                  <a:cubicBezTo>
                    <a:pt x="17825" y="0"/>
                    <a:pt x="22968" y="5144"/>
                    <a:pt x="22968" y="11490"/>
                  </a:cubicBezTo>
                  <a:close/>
                </a:path>
              </a:pathLst>
            </a:custGeom>
            <a:noFill/>
            <a:ln w="3875" cap="flat" cmpd="sng">
              <a:solidFill>
                <a:schemeClr val="accen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5"/>
            <p:cNvSpPr/>
            <p:nvPr/>
          </p:nvSpPr>
          <p:spPr>
            <a:xfrm>
              <a:off x="4259876" y="2553080"/>
              <a:ext cx="1900198" cy="1900675"/>
            </a:xfrm>
            <a:custGeom>
              <a:avLst/>
              <a:gdLst/>
              <a:ahLst/>
              <a:cxnLst/>
              <a:rect l="l" t="t" r="r" b="b"/>
              <a:pathLst>
                <a:path w="47876" h="47888" fill="none" extrusionOk="0">
                  <a:moveTo>
                    <a:pt x="47875" y="23944"/>
                  </a:moveTo>
                  <a:cubicBezTo>
                    <a:pt x="47875" y="37160"/>
                    <a:pt x="37160" y="47888"/>
                    <a:pt x="23944" y="47888"/>
                  </a:cubicBezTo>
                  <a:cubicBezTo>
                    <a:pt x="10716" y="47888"/>
                    <a:pt x="0" y="37160"/>
                    <a:pt x="0" y="23944"/>
                  </a:cubicBezTo>
                  <a:cubicBezTo>
                    <a:pt x="0" y="10716"/>
                    <a:pt x="10716" y="1"/>
                    <a:pt x="23944" y="1"/>
                  </a:cubicBezTo>
                  <a:cubicBezTo>
                    <a:pt x="37160" y="1"/>
                    <a:pt x="47875" y="10716"/>
                    <a:pt x="47875" y="23944"/>
                  </a:cubicBezTo>
                  <a:close/>
                </a:path>
              </a:pathLst>
            </a:custGeom>
            <a:noFill/>
            <a:ln w="3875" cap="flat" cmpd="sng">
              <a:solidFill>
                <a:schemeClr val="accen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5"/>
            <p:cNvSpPr/>
            <p:nvPr/>
          </p:nvSpPr>
          <p:spPr>
            <a:xfrm>
              <a:off x="2979681" y="1530480"/>
              <a:ext cx="3153886" cy="2587709"/>
            </a:xfrm>
            <a:custGeom>
              <a:avLst/>
              <a:gdLst/>
              <a:ahLst/>
              <a:cxnLst/>
              <a:rect l="l" t="t" r="r" b="b"/>
              <a:pathLst>
                <a:path w="79463" h="65198" extrusionOk="0">
                  <a:moveTo>
                    <a:pt x="63549" y="1"/>
                  </a:moveTo>
                  <a:cubicBezTo>
                    <a:pt x="59610" y="1"/>
                    <a:pt x="55543" y="1067"/>
                    <a:pt x="52483" y="2881"/>
                  </a:cubicBezTo>
                  <a:cubicBezTo>
                    <a:pt x="47173" y="6036"/>
                    <a:pt x="42934" y="9894"/>
                    <a:pt x="36945" y="11894"/>
                  </a:cubicBezTo>
                  <a:cubicBezTo>
                    <a:pt x="31528" y="13716"/>
                    <a:pt x="26194" y="13573"/>
                    <a:pt x="20634" y="14347"/>
                  </a:cubicBezTo>
                  <a:cubicBezTo>
                    <a:pt x="16657" y="14894"/>
                    <a:pt x="12764" y="16573"/>
                    <a:pt x="9942" y="19419"/>
                  </a:cubicBezTo>
                  <a:cubicBezTo>
                    <a:pt x="8585" y="20752"/>
                    <a:pt x="7513" y="22348"/>
                    <a:pt x="6775" y="24098"/>
                  </a:cubicBezTo>
                  <a:cubicBezTo>
                    <a:pt x="4703" y="29015"/>
                    <a:pt x="9001" y="34671"/>
                    <a:pt x="7204" y="39695"/>
                  </a:cubicBezTo>
                  <a:cubicBezTo>
                    <a:pt x="4953" y="45982"/>
                    <a:pt x="0" y="53221"/>
                    <a:pt x="5060" y="58971"/>
                  </a:cubicBezTo>
                  <a:cubicBezTo>
                    <a:pt x="7850" y="62145"/>
                    <a:pt x="12506" y="63145"/>
                    <a:pt x="17333" y="63145"/>
                  </a:cubicBezTo>
                  <a:cubicBezTo>
                    <a:pt x="22395" y="63145"/>
                    <a:pt x="27643" y="62045"/>
                    <a:pt x="31123" y="61198"/>
                  </a:cubicBezTo>
                  <a:cubicBezTo>
                    <a:pt x="34208" y="60441"/>
                    <a:pt x="37404" y="59872"/>
                    <a:pt x="40565" y="59872"/>
                  </a:cubicBezTo>
                  <a:cubicBezTo>
                    <a:pt x="42674" y="59872"/>
                    <a:pt x="44769" y="60126"/>
                    <a:pt x="46804" y="60745"/>
                  </a:cubicBezTo>
                  <a:cubicBezTo>
                    <a:pt x="53852" y="62888"/>
                    <a:pt x="52864" y="63174"/>
                    <a:pt x="60258" y="64615"/>
                  </a:cubicBezTo>
                  <a:cubicBezTo>
                    <a:pt x="61907" y="64940"/>
                    <a:pt x="63701" y="65197"/>
                    <a:pt x="65481" y="65197"/>
                  </a:cubicBezTo>
                  <a:cubicBezTo>
                    <a:pt x="67351" y="65197"/>
                    <a:pt x="69207" y="64914"/>
                    <a:pt x="70866" y="64127"/>
                  </a:cubicBezTo>
                  <a:cubicBezTo>
                    <a:pt x="74831" y="62246"/>
                    <a:pt x="77260" y="59448"/>
                    <a:pt x="77010" y="55280"/>
                  </a:cubicBezTo>
                  <a:cubicBezTo>
                    <a:pt x="76700" y="50161"/>
                    <a:pt x="74998" y="45279"/>
                    <a:pt x="74819" y="40124"/>
                  </a:cubicBezTo>
                  <a:cubicBezTo>
                    <a:pt x="74653" y="35218"/>
                    <a:pt x="76141" y="31027"/>
                    <a:pt x="77450" y="26444"/>
                  </a:cubicBezTo>
                  <a:cubicBezTo>
                    <a:pt x="78736" y="21943"/>
                    <a:pt x="79463" y="17145"/>
                    <a:pt x="78593" y="12537"/>
                  </a:cubicBezTo>
                  <a:cubicBezTo>
                    <a:pt x="77724" y="7929"/>
                    <a:pt x="75045" y="3524"/>
                    <a:pt x="70985" y="1548"/>
                  </a:cubicBezTo>
                  <a:cubicBezTo>
                    <a:pt x="68796" y="484"/>
                    <a:pt x="66202" y="1"/>
                    <a:pt x="6354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5"/>
            <p:cNvSpPr/>
            <p:nvPr/>
          </p:nvSpPr>
          <p:spPr>
            <a:xfrm>
              <a:off x="2920621" y="1422600"/>
              <a:ext cx="3153886" cy="2587828"/>
            </a:xfrm>
            <a:custGeom>
              <a:avLst/>
              <a:gdLst/>
              <a:ahLst/>
              <a:cxnLst/>
              <a:rect l="l" t="t" r="r" b="b"/>
              <a:pathLst>
                <a:path w="79463" h="65201" extrusionOk="0">
                  <a:moveTo>
                    <a:pt x="63536" y="1"/>
                  </a:moveTo>
                  <a:cubicBezTo>
                    <a:pt x="59601" y="1"/>
                    <a:pt x="55539" y="1065"/>
                    <a:pt x="52483" y="2884"/>
                  </a:cubicBezTo>
                  <a:cubicBezTo>
                    <a:pt x="47173" y="6040"/>
                    <a:pt x="42934" y="9897"/>
                    <a:pt x="36957" y="11897"/>
                  </a:cubicBezTo>
                  <a:cubicBezTo>
                    <a:pt x="31540" y="13719"/>
                    <a:pt x="26194" y="13576"/>
                    <a:pt x="20634" y="14350"/>
                  </a:cubicBezTo>
                  <a:cubicBezTo>
                    <a:pt x="16657" y="14898"/>
                    <a:pt x="12764" y="16577"/>
                    <a:pt x="9942" y="19422"/>
                  </a:cubicBezTo>
                  <a:cubicBezTo>
                    <a:pt x="8584" y="20756"/>
                    <a:pt x="7513" y="22351"/>
                    <a:pt x="6775" y="24113"/>
                  </a:cubicBezTo>
                  <a:cubicBezTo>
                    <a:pt x="4691" y="29019"/>
                    <a:pt x="8989" y="34674"/>
                    <a:pt x="7203" y="39699"/>
                  </a:cubicBezTo>
                  <a:cubicBezTo>
                    <a:pt x="4953" y="45985"/>
                    <a:pt x="0" y="53224"/>
                    <a:pt x="5060" y="58975"/>
                  </a:cubicBezTo>
                  <a:cubicBezTo>
                    <a:pt x="7850" y="62148"/>
                    <a:pt x="12506" y="63148"/>
                    <a:pt x="17333" y="63148"/>
                  </a:cubicBezTo>
                  <a:cubicBezTo>
                    <a:pt x="22394" y="63148"/>
                    <a:pt x="27643" y="62048"/>
                    <a:pt x="31123" y="61201"/>
                  </a:cubicBezTo>
                  <a:cubicBezTo>
                    <a:pt x="34208" y="60444"/>
                    <a:pt x="37403" y="59876"/>
                    <a:pt x="40564" y="59876"/>
                  </a:cubicBezTo>
                  <a:cubicBezTo>
                    <a:pt x="42674" y="59876"/>
                    <a:pt x="44768" y="60129"/>
                    <a:pt x="46804" y="60749"/>
                  </a:cubicBezTo>
                  <a:cubicBezTo>
                    <a:pt x="53852" y="62892"/>
                    <a:pt x="52864" y="63178"/>
                    <a:pt x="60258" y="64618"/>
                  </a:cubicBezTo>
                  <a:cubicBezTo>
                    <a:pt x="61907" y="64943"/>
                    <a:pt x="63700" y="65201"/>
                    <a:pt x="65481" y="65201"/>
                  </a:cubicBezTo>
                  <a:cubicBezTo>
                    <a:pt x="67351" y="65201"/>
                    <a:pt x="69207" y="64917"/>
                    <a:pt x="70866" y="64130"/>
                  </a:cubicBezTo>
                  <a:cubicBezTo>
                    <a:pt x="74831" y="62249"/>
                    <a:pt x="77260" y="59451"/>
                    <a:pt x="77010" y="55284"/>
                  </a:cubicBezTo>
                  <a:cubicBezTo>
                    <a:pt x="76700" y="50164"/>
                    <a:pt x="74998" y="45283"/>
                    <a:pt x="74819" y="40115"/>
                  </a:cubicBezTo>
                  <a:cubicBezTo>
                    <a:pt x="74652" y="35222"/>
                    <a:pt x="76141" y="31031"/>
                    <a:pt x="77450" y="26447"/>
                  </a:cubicBezTo>
                  <a:cubicBezTo>
                    <a:pt x="78736" y="21946"/>
                    <a:pt x="79462" y="17148"/>
                    <a:pt x="78593" y="12540"/>
                  </a:cubicBezTo>
                  <a:cubicBezTo>
                    <a:pt x="77724" y="7933"/>
                    <a:pt x="75045" y="3527"/>
                    <a:pt x="70985" y="1551"/>
                  </a:cubicBezTo>
                  <a:cubicBezTo>
                    <a:pt x="68792" y="486"/>
                    <a:pt x="66193" y="1"/>
                    <a:pt x="635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5"/>
            <p:cNvSpPr/>
            <p:nvPr/>
          </p:nvSpPr>
          <p:spPr>
            <a:xfrm>
              <a:off x="5505103" y="2580507"/>
              <a:ext cx="61004" cy="394161"/>
            </a:xfrm>
            <a:custGeom>
              <a:avLst/>
              <a:gdLst/>
              <a:ahLst/>
              <a:cxnLst/>
              <a:rect l="l" t="t" r="r" b="b"/>
              <a:pathLst>
                <a:path w="1537" h="9931" extrusionOk="0">
                  <a:moveTo>
                    <a:pt x="0" y="0"/>
                  </a:moveTo>
                  <a:lnTo>
                    <a:pt x="12" y="9930"/>
                  </a:lnTo>
                  <a:lnTo>
                    <a:pt x="1536" y="9918"/>
                  </a:lnTo>
                  <a:lnTo>
                    <a:pt x="15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5"/>
            <p:cNvSpPr/>
            <p:nvPr/>
          </p:nvSpPr>
          <p:spPr>
            <a:xfrm>
              <a:off x="5424768" y="2915539"/>
              <a:ext cx="222621" cy="192854"/>
            </a:xfrm>
            <a:custGeom>
              <a:avLst/>
              <a:gdLst/>
              <a:ahLst/>
              <a:cxnLst/>
              <a:rect l="l" t="t" r="r" b="b"/>
              <a:pathLst>
                <a:path w="5609" h="4859" extrusionOk="0">
                  <a:moveTo>
                    <a:pt x="2798" y="1"/>
                  </a:moveTo>
                  <a:lnTo>
                    <a:pt x="0" y="4859"/>
                  </a:lnTo>
                  <a:lnTo>
                    <a:pt x="5608" y="4859"/>
                  </a:lnTo>
                  <a:lnTo>
                    <a:pt x="279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5"/>
            <p:cNvSpPr/>
            <p:nvPr/>
          </p:nvSpPr>
          <p:spPr>
            <a:xfrm>
              <a:off x="3797713" y="2252540"/>
              <a:ext cx="1817484" cy="554350"/>
            </a:xfrm>
            <a:custGeom>
              <a:avLst/>
              <a:gdLst/>
              <a:ahLst/>
              <a:cxnLst/>
              <a:rect l="l" t="t" r="r" b="b"/>
              <a:pathLst>
                <a:path w="45792" h="13967" extrusionOk="0">
                  <a:moveTo>
                    <a:pt x="22884" y="1"/>
                  </a:moveTo>
                  <a:lnTo>
                    <a:pt x="0" y="8085"/>
                  </a:lnTo>
                  <a:lnTo>
                    <a:pt x="10347" y="13967"/>
                  </a:lnTo>
                  <a:lnTo>
                    <a:pt x="22908" y="13955"/>
                  </a:lnTo>
                  <a:lnTo>
                    <a:pt x="35457" y="13931"/>
                  </a:lnTo>
                  <a:lnTo>
                    <a:pt x="45791" y="8001"/>
                  </a:lnTo>
                  <a:lnTo>
                    <a:pt x="228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5"/>
            <p:cNvSpPr/>
            <p:nvPr/>
          </p:nvSpPr>
          <p:spPr>
            <a:xfrm>
              <a:off x="4208833" y="2976028"/>
              <a:ext cx="996656" cy="312440"/>
            </a:xfrm>
            <a:custGeom>
              <a:avLst/>
              <a:gdLst/>
              <a:ahLst/>
              <a:cxnLst/>
              <a:rect l="l" t="t" r="r" b="b"/>
              <a:pathLst>
                <a:path w="25111" h="7872" extrusionOk="0">
                  <a:moveTo>
                    <a:pt x="12620" y="1"/>
                  </a:moveTo>
                  <a:cubicBezTo>
                    <a:pt x="12597" y="1"/>
                    <a:pt x="12573" y="1"/>
                    <a:pt x="12550" y="1"/>
                  </a:cubicBezTo>
                  <a:cubicBezTo>
                    <a:pt x="5620" y="1"/>
                    <a:pt x="0" y="1775"/>
                    <a:pt x="0" y="3954"/>
                  </a:cubicBezTo>
                  <a:cubicBezTo>
                    <a:pt x="0" y="6125"/>
                    <a:pt x="5594" y="7871"/>
                    <a:pt x="12491" y="7871"/>
                  </a:cubicBezTo>
                  <a:cubicBezTo>
                    <a:pt x="12515" y="7871"/>
                    <a:pt x="12538" y="7871"/>
                    <a:pt x="12562" y="7871"/>
                  </a:cubicBezTo>
                  <a:cubicBezTo>
                    <a:pt x="19491" y="7859"/>
                    <a:pt x="25111" y="6085"/>
                    <a:pt x="25111" y="3918"/>
                  </a:cubicBezTo>
                  <a:cubicBezTo>
                    <a:pt x="25111" y="1747"/>
                    <a:pt x="19517" y="1"/>
                    <a:pt x="126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5"/>
            <p:cNvSpPr/>
            <p:nvPr/>
          </p:nvSpPr>
          <p:spPr>
            <a:xfrm>
              <a:off x="4208357" y="2649966"/>
              <a:ext cx="997132" cy="482511"/>
            </a:xfrm>
            <a:custGeom>
              <a:avLst/>
              <a:gdLst/>
              <a:ahLst/>
              <a:cxnLst/>
              <a:rect l="l" t="t" r="r" b="b"/>
              <a:pathLst>
                <a:path w="25123" h="12157" extrusionOk="0">
                  <a:moveTo>
                    <a:pt x="12620" y="1"/>
                  </a:moveTo>
                  <a:cubicBezTo>
                    <a:pt x="12597" y="1"/>
                    <a:pt x="12573" y="1"/>
                    <a:pt x="12550" y="1"/>
                  </a:cubicBezTo>
                  <a:cubicBezTo>
                    <a:pt x="5620" y="13"/>
                    <a:pt x="1" y="1787"/>
                    <a:pt x="1" y="3954"/>
                  </a:cubicBezTo>
                  <a:lnTo>
                    <a:pt x="12" y="12157"/>
                  </a:lnTo>
                  <a:lnTo>
                    <a:pt x="25123" y="12121"/>
                  </a:lnTo>
                  <a:lnTo>
                    <a:pt x="25111" y="3918"/>
                  </a:lnTo>
                  <a:cubicBezTo>
                    <a:pt x="25111" y="1746"/>
                    <a:pt x="19529" y="1"/>
                    <a:pt x="126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5"/>
            <p:cNvSpPr/>
            <p:nvPr/>
          </p:nvSpPr>
          <p:spPr>
            <a:xfrm>
              <a:off x="4237649" y="2969440"/>
              <a:ext cx="928627" cy="280727"/>
            </a:xfrm>
            <a:custGeom>
              <a:avLst/>
              <a:gdLst/>
              <a:ahLst/>
              <a:cxnLst/>
              <a:rect l="l" t="t" r="r" b="b"/>
              <a:pathLst>
                <a:path w="23397" h="7073" extrusionOk="0">
                  <a:moveTo>
                    <a:pt x="11766" y="0"/>
                  </a:moveTo>
                  <a:cubicBezTo>
                    <a:pt x="11741" y="0"/>
                    <a:pt x="11717" y="0"/>
                    <a:pt x="11693" y="0"/>
                  </a:cubicBezTo>
                  <a:cubicBezTo>
                    <a:pt x="5228" y="12"/>
                    <a:pt x="1" y="1596"/>
                    <a:pt x="1" y="3548"/>
                  </a:cubicBezTo>
                  <a:cubicBezTo>
                    <a:pt x="1" y="5501"/>
                    <a:pt x="5240" y="7073"/>
                    <a:pt x="11705" y="7073"/>
                  </a:cubicBezTo>
                  <a:cubicBezTo>
                    <a:pt x="18170" y="7061"/>
                    <a:pt x="23397" y="5465"/>
                    <a:pt x="23397" y="3513"/>
                  </a:cubicBezTo>
                  <a:cubicBezTo>
                    <a:pt x="23397" y="1567"/>
                    <a:pt x="18197" y="0"/>
                    <a:pt x="117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5"/>
            <p:cNvSpPr/>
            <p:nvPr/>
          </p:nvSpPr>
          <p:spPr>
            <a:xfrm>
              <a:off x="5604330" y="3220604"/>
              <a:ext cx="757087" cy="314980"/>
            </a:xfrm>
            <a:custGeom>
              <a:avLst/>
              <a:gdLst/>
              <a:ahLst/>
              <a:cxnLst/>
              <a:rect l="l" t="t" r="r" b="b"/>
              <a:pathLst>
                <a:path w="19075" h="7936" extrusionOk="0">
                  <a:moveTo>
                    <a:pt x="8458" y="0"/>
                  </a:moveTo>
                  <a:cubicBezTo>
                    <a:pt x="7226" y="0"/>
                    <a:pt x="5992" y="584"/>
                    <a:pt x="5239" y="1780"/>
                  </a:cubicBezTo>
                  <a:cubicBezTo>
                    <a:pt x="4814" y="1621"/>
                    <a:pt x="4373" y="1544"/>
                    <a:pt x="3938" y="1544"/>
                  </a:cubicBezTo>
                  <a:cubicBezTo>
                    <a:pt x="2814" y="1544"/>
                    <a:pt x="1725" y="2056"/>
                    <a:pt x="1013" y="2983"/>
                  </a:cubicBezTo>
                  <a:cubicBezTo>
                    <a:pt x="24" y="4269"/>
                    <a:pt x="1" y="6055"/>
                    <a:pt x="953" y="7376"/>
                  </a:cubicBezTo>
                  <a:cubicBezTo>
                    <a:pt x="1203" y="7722"/>
                    <a:pt x="1620" y="7936"/>
                    <a:pt x="2049" y="7936"/>
                  </a:cubicBezTo>
                  <a:lnTo>
                    <a:pt x="17419" y="7936"/>
                  </a:lnTo>
                  <a:cubicBezTo>
                    <a:pt x="17896" y="7936"/>
                    <a:pt x="18348" y="7674"/>
                    <a:pt x="18586" y="7257"/>
                  </a:cubicBezTo>
                  <a:cubicBezTo>
                    <a:pt x="18908" y="6698"/>
                    <a:pt x="19074" y="6055"/>
                    <a:pt x="19074" y="5400"/>
                  </a:cubicBezTo>
                  <a:cubicBezTo>
                    <a:pt x="19074" y="3150"/>
                    <a:pt x="17074" y="1328"/>
                    <a:pt x="14610" y="1328"/>
                  </a:cubicBezTo>
                  <a:cubicBezTo>
                    <a:pt x="13645" y="1328"/>
                    <a:pt x="12705" y="1614"/>
                    <a:pt x="11907" y="2161"/>
                  </a:cubicBezTo>
                  <a:cubicBezTo>
                    <a:pt x="11215" y="733"/>
                    <a:pt x="9838" y="0"/>
                    <a:pt x="84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5"/>
            <p:cNvSpPr/>
            <p:nvPr/>
          </p:nvSpPr>
          <p:spPr>
            <a:xfrm>
              <a:off x="5649896" y="3400167"/>
              <a:ext cx="414284" cy="164753"/>
            </a:xfrm>
            <a:custGeom>
              <a:avLst/>
              <a:gdLst/>
              <a:ahLst/>
              <a:cxnLst/>
              <a:rect l="l" t="t" r="r" b="b"/>
              <a:pathLst>
                <a:path w="10438" h="4151" extrusionOk="0">
                  <a:moveTo>
                    <a:pt x="4881" y="0"/>
                  </a:moveTo>
                  <a:cubicBezTo>
                    <a:pt x="4237" y="0"/>
                    <a:pt x="3592" y="306"/>
                    <a:pt x="3198" y="935"/>
                  </a:cubicBezTo>
                  <a:cubicBezTo>
                    <a:pt x="2960" y="846"/>
                    <a:pt x="2726" y="806"/>
                    <a:pt x="2502" y="806"/>
                  </a:cubicBezTo>
                  <a:cubicBezTo>
                    <a:pt x="1044" y="806"/>
                    <a:pt x="0" y="2521"/>
                    <a:pt x="960" y="3852"/>
                  </a:cubicBezTo>
                  <a:cubicBezTo>
                    <a:pt x="1091" y="4043"/>
                    <a:pt x="1305" y="4150"/>
                    <a:pt x="1532" y="4150"/>
                  </a:cubicBezTo>
                  <a:lnTo>
                    <a:pt x="9568" y="4150"/>
                  </a:lnTo>
                  <a:cubicBezTo>
                    <a:pt x="9830" y="4150"/>
                    <a:pt x="10056" y="4019"/>
                    <a:pt x="10187" y="3805"/>
                  </a:cubicBezTo>
                  <a:cubicBezTo>
                    <a:pt x="10354" y="3507"/>
                    <a:pt x="10437" y="3174"/>
                    <a:pt x="10437" y="2829"/>
                  </a:cubicBezTo>
                  <a:cubicBezTo>
                    <a:pt x="10437" y="1650"/>
                    <a:pt x="9390" y="697"/>
                    <a:pt x="8092" y="697"/>
                  </a:cubicBezTo>
                  <a:cubicBezTo>
                    <a:pt x="7592" y="697"/>
                    <a:pt x="7092" y="840"/>
                    <a:pt x="6687" y="1126"/>
                  </a:cubicBezTo>
                  <a:cubicBezTo>
                    <a:pt x="6322" y="384"/>
                    <a:pt x="5602" y="0"/>
                    <a:pt x="48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5"/>
            <p:cNvSpPr/>
            <p:nvPr/>
          </p:nvSpPr>
          <p:spPr>
            <a:xfrm>
              <a:off x="2782576" y="3448074"/>
              <a:ext cx="588404" cy="233536"/>
            </a:xfrm>
            <a:custGeom>
              <a:avLst/>
              <a:gdLst/>
              <a:ahLst/>
              <a:cxnLst/>
              <a:rect l="l" t="t" r="r" b="b"/>
              <a:pathLst>
                <a:path w="14825" h="5884" extrusionOk="0">
                  <a:moveTo>
                    <a:pt x="6946" y="1"/>
                  </a:moveTo>
                  <a:cubicBezTo>
                    <a:pt x="6031" y="1"/>
                    <a:pt x="5112" y="435"/>
                    <a:pt x="4550" y="1324"/>
                  </a:cubicBezTo>
                  <a:cubicBezTo>
                    <a:pt x="4209" y="1194"/>
                    <a:pt x="3873" y="1134"/>
                    <a:pt x="3551" y="1134"/>
                  </a:cubicBezTo>
                  <a:cubicBezTo>
                    <a:pt x="1491" y="1134"/>
                    <a:pt x="1" y="3572"/>
                    <a:pt x="1371" y="5467"/>
                  </a:cubicBezTo>
                  <a:cubicBezTo>
                    <a:pt x="1561" y="5729"/>
                    <a:pt x="1859" y="5884"/>
                    <a:pt x="2192" y="5884"/>
                  </a:cubicBezTo>
                  <a:lnTo>
                    <a:pt x="13598" y="5884"/>
                  </a:lnTo>
                  <a:cubicBezTo>
                    <a:pt x="13956" y="5884"/>
                    <a:pt x="14277" y="5693"/>
                    <a:pt x="14456" y="5384"/>
                  </a:cubicBezTo>
                  <a:cubicBezTo>
                    <a:pt x="14694" y="4967"/>
                    <a:pt x="14825" y="4491"/>
                    <a:pt x="14825" y="4003"/>
                  </a:cubicBezTo>
                  <a:cubicBezTo>
                    <a:pt x="14825" y="2336"/>
                    <a:pt x="13336" y="979"/>
                    <a:pt x="11503" y="979"/>
                  </a:cubicBezTo>
                  <a:cubicBezTo>
                    <a:pt x="10788" y="979"/>
                    <a:pt x="10098" y="1193"/>
                    <a:pt x="9503" y="1598"/>
                  </a:cubicBezTo>
                  <a:cubicBezTo>
                    <a:pt x="8988" y="542"/>
                    <a:pt x="7969" y="1"/>
                    <a:pt x="69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5"/>
            <p:cNvSpPr/>
            <p:nvPr/>
          </p:nvSpPr>
          <p:spPr>
            <a:xfrm>
              <a:off x="4228679" y="1557073"/>
              <a:ext cx="685724" cy="285292"/>
            </a:xfrm>
            <a:custGeom>
              <a:avLst/>
              <a:gdLst/>
              <a:ahLst/>
              <a:cxnLst/>
              <a:rect l="l" t="t" r="r" b="b"/>
              <a:pathLst>
                <a:path w="17277" h="7188" extrusionOk="0">
                  <a:moveTo>
                    <a:pt x="7660" y="0"/>
                  </a:moveTo>
                  <a:cubicBezTo>
                    <a:pt x="6541" y="0"/>
                    <a:pt x="5420" y="530"/>
                    <a:pt x="4739" y="1616"/>
                  </a:cubicBezTo>
                  <a:cubicBezTo>
                    <a:pt x="4351" y="1468"/>
                    <a:pt x="3949" y="1397"/>
                    <a:pt x="3552" y="1397"/>
                  </a:cubicBezTo>
                  <a:cubicBezTo>
                    <a:pt x="2539" y="1397"/>
                    <a:pt x="1559" y="1861"/>
                    <a:pt x="917" y="2699"/>
                  </a:cubicBezTo>
                  <a:cubicBezTo>
                    <a:pt x="24" y="3866"/>
                    <a:pt x="1" y="5485"/>
                    <a:pt x="858" y="6676"/>
                  </a:cubicBezTo>
                  <a:cubicBezTo>
                    <a:pt x="1084" y="6997"/>
                    <a:pt x="1453" y="7188"/>
                    <a:pt x="1846" y="7188"/>
                  </a:cubicBezTo>
                  <a:lnTo>
                    <a:pt x="15776" y="7188"/>
                  </a:lnTo>
                  <a:cubicBezTo>
                    <a:pt x="16205" y="7188"/>
                    <a:pt x="16610" y="6950"/>
                    <a:pt x="16836" y="6569"/>
                  </a:cubicBezTo>
                  <a:cubicBezTo>
                    <a:pt x="17122" y="6057"/>
                    <a:pt x="17277" y="5485"/>
                    <a:pt x="17277" y="4890"/>
                  </a:cubicBezTo>
                  <a:cubicBezTo>
                    <a:pt x="17277" y="2866"/>
                    <a:pt x="15467" y="1211"/>
                    <a:pt x="13228" y="1211"/>
                  </a:cubicBezTo>
                  <a:cubicBezTo>
                    <a:pt x="13209" y="1211"/>
                    <a:pt x="13191" y="1211"/>
                    <a:pt x="13172" y="1211"/>
                  </a:cubicBezTo>
                  <a:cubicBezTo>
                    <a:pt x="12322" y="1211"/>
                    <a:pt x="11486" y="1472"/>
                    <a:pt x="10776" y="1949"/>
                  </a:cubicBezTo>
                  <a:cubicBezTo>
                    <a:pt x="10154" y="661"/>
                    <a:pt x="8909" y="0"/>
                    <a:pt x="76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5"/>
            <p:cNvSpPr/>
            <p:nvPr/>
          </p:nvSpPr>
          <p:spPr>
            <a:xfrm>
              <a:off x="4505603" y="1731039"/>
              <a:ext cx="391780" cy="164753"/>
            </a:xfrm>
            <a:custGeom>
              <a:avLst/>
              <a:gdLst/>
              <a:ahLst/>
              <a:cxnLst/>
              <a:rect l="l" t="t" r="r" b="b"/>
              <a:pathLst>
                <a:path w="9871" h="4151" extrusionOk="0">
                  <a:moveTo>
                    <a:pt x="4318" y="1"/>
                  </a:moveTo>
                  <a:cubicBezTo>
                    <a:pt x="3673" y="1"/>
                    <a:pt x="3025" y="307"/>
                    <a:pt x="2632" y="936"/>
                  </a:cubicBezTo>
                  <a:cubicBezTo>
                    <a:pt x="2405" y="849"/>
                    <a:pt x="2174" y="809"/>
                    <a:pt x="1948" y="809"/>
                  </a:cubicBezTo>
                  <a:cubicBezTo>
                    <a:pt x="989" y="809"/>
                    <a:pt x="123" y="1536"/>
                    <a:pt x="36" y="2567"/>
                  </a:cubicBezTo>
                  <a:cubicBezTo>
                    <a:pt x="1" y="3031"/>
                    <a:pt x="120" y="3484"/>
                    <a:pt x="394" y="3853"/>
                  </a:cubicBezTo>
                  <a:cubicBezTo>
                    <a:pt x="524" y="4043"/>
                    <a:pt x="739" y="4150"/>
                    <a:pt x="965" y="4150"/>
                  </a:cubicBezTo>
                  <a:lnTo>
                    <a:pt x="9002" y="4150"/>
                  </a:lnTo>
                  <a:cubicBezTo>
                    <a:pt x="9252" y="4150"/>
                    <a:pt x="9490" y="4019"/>
                    <a:pt x="9621" y="3805"/>
                  </a:cubicBezTo>
                  <a:cubicBezTo>
                    <a:pt x="9788" y="3507"/>
                    <a:pt x="9871" y="3174"/>
                    <a:pt x="9871" y="2829"/>
                  </a:cubicBezTo>
                  <a:cubicBezTo>
                    <a:pt x="9871" y="1650"/>
                    <a:pt x="8823" y="698"/>
                    <a:pt x="7537" y="698"/>
                  </a:cubicBezTo>
                  <a:cubicBezTo>
                    <a:pt x="7025" y="698"/>
                    <a:pt x="6537" y="840"/>
                    <a:pt x="6120" y="1126"/>
                  </a:cubicBezTo>
                  <a:cubicBezTo>
                    <a:pt x="5762" y="384"/>
                    <a:pt x="5041" y="1"/>
                    <a:pt x="43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5"/>
            <p:cNvSpPr/>
            <p:nvPr/>
          </p:nvSpPr>
          <p:spPr>
            <a:xfrm>
              <a:off x="4168190" y="3503443"/>
              <a:ext cx="589317" cy="349709"/>
            </a:xfrm>
            <a:custGeom>
              <a:avLst/>
              <a:gdLst/>
              <a:ahLst/>
              <a:cxnLst/>
              <a:rect l="l" t="t" r="r" b="b"/>
              <a:pathLst>
                <a:path w="14848" h="8811" extrusionOk="0">
                  <a:moveTo>
                    <a:pt x="1" y="0"/>
                  </a:moveTo>
                  <a:lnTo>
                    <a:pt x="1" y="8811"/>
                  </a:lnTo>
                  <a:lnTo>
                    <a:pt x="14848" y="8811"/>
                  </a:lnTo>
                  <a:lnTo>
                    <a:pt x="148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5"/>
            <p:cNvSpPr/>
            <p:nvPr/>
          </p:nvSpPr>
          <p:spPr>
            <a:xfrm>
              <a:off x="4168190" y="3605965"/>
              <a:ext cx="589317" cy="246713"/>
            </a:xfrm>
            <a:custGeom>
              <a:avLst/>
              <a:gdLst/>
              <a:ahLst/>
              <a:cxnLst/>
              <a:rect l="l" t="t" r="r" b="b"/>
              <a:pathLst>
                <a:path w="14848" h="6216" extrusionOk="0">
                  <a:moveTo>
                    <a:pt x="7418" y="1"/>
                  </a:moveTo>
                  <a:lnTo>
                    <a:pt x="1" y="6216"/>
                  </a:lnTo>
                  <a:lnTo>
                    <a:pt x="14848" y="6216"/>
                  </a:lnTo>
                  <a:lnTo>
                    <a:pt x="741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5"/>
            <p:cNvSpPr/>
            <p:nvPr/>
          </p:nvSpPr>
          <p:spPr>
            <a:xfrm>
              <a:off x="4168190" y="3503443"/>
              <a:ext cx="589317" cy="205594"/>
            </a:xfrm>
            <a:custGeom>
              <a:avLst/>
              <a:gdLst/>
              <a:ahLst/>
              <a:cxnLst/>
              <a:rect l="l" t="t" r="r" b="b"/>
              <a:pathLst>
                <a:path w="14848" h="5180" extrusionOk="0">
                  <a:moveTo>
                    <a:pt x="1" y="0"/>
                  </a:moveTo>
                  <a:lnTo>
                    <a:pt x="7466" y="5179"/>
                  </a:lnTo>
                  <a:lnTo>
                    <a:pt x="1484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5"/>
            <p:cNvSpPr/>
            <p:nvPr/>
          </p:nvSpPr>
          <p:spPr>
            <a:xfrm>
              <a:off x="3354404" y="2933995"/>
              <a:ext cx="569472" cy="569472"/>
            </a:xfrm>
            <a:custGeom>
              <a:avLst/>
              <a:gdLst/>
              <a:ahLst/>
              <a:cxnLst/>
              <a:rect l="l" t="t" r="r" b="b"/>
              <a:pathLst>
                <a:path w="14348" h="14348" extrusionOk="0">
                  <a:moveTo>
                    <a:pt x="7148" y="4382"/>
                  </a:moveTo>
                  <a:cubicBezTo>
                    <a:pt x="8459" y="4382"/>
                    <a:pt x="9745" y="5299"/>
                    <a:pt x="9931" y="6834"/>
                  </a:cubicBezTo>
                  <a:cubicBezTo>
                    <a:pt x="10121" y="8358"/>
                    <a:pt x="9038" y="9740"/>
                    <a:pt x="7514" y="9930"/>
                  </a:cubicBezTo>
                  <a:cubicBezTo>
                    <a:pt x="7388" y="9946"/>
                    <a:pt x="7264" y="9954"/>
                    <a:pt x="7143" y="9954"/>
                  </a:cubicBezTo>
                  <a:cubicBezTo>
                    <a:pt x="4894" y="9954"/>
                    <a:pt x="3532" y="7317"/>
                    <a:pt x="4978" y="5453"/>
                  </a:cubicBezTo>
                  <a:cubicBezTo>
                    <a:pt x="5552" y="4717"/>
                    <a:pt x="6355" y="4382"/>
                    <a:pt x="7148" y="4382"/>
                  </a:cubicBezTo>
                  <a:close/>
                  <a:moveTo>
                    <a:pt x="7359" y="0"/>
                  </a:moveTo>
                  <a:lnTo>
                    <a:pt x="5240" y="262"/>
                  </a:lnTo>
                  <a:lnTo>
                    <a:pt x="5478" y="2191"/>
                  </a:lnTo>
                  <a:cubicBezTo>
                    <a:pt x="4859" y="2405"/>
                    <a:pt x="4275" y="2739"/>
                    <a:pt x="3775" y="3167"/>
                  </a:cubicBezTo>
                  <a:lnTo>
                    <a:pt x="2239" y="1965"/>
                  </a:lnTo>
                  <a:lnTo>
                    <a:pt x="918" y="3644"/>
                  </a:lnTo>
                  <a:lnTo>
                    <a:pt x="2466" y="4846"/>
                  </a:lnTo>
                  <a:cubicBezTo>
                    <a:pt x="2168" y="5441"/>
                    <a:pt x="1989" y="6084"/>
                    <a:pt x="1930" y="6739"/>
                  </a:cubicBezTo>
                  <a:lnTo>
                    <a:pt x="1" y="6977"/>
                  </a:lnTo>
                  <a:lnTo>
                    <a:pt x="263" y="9097"/>
                  </a:lnTo>
                  <a:lnTo>
                    <a:pt x="2192" y="8859"/>
                  </a:lnTo>
                  <a:cubicBezTo>
                    <a:pt x="2406" y="9490"/>
                    <a:pt x="2739" y="10061"/>
                    <a:pt x="3168" y="10573"/>
                  </a:cubicBezTo>
                  <a:lnTo>
                    <a:pt x="1966" y="12109"/>
                  </a:lnTo>
                  <a:lnTo>
                    <a:pt x="3644" y="13419"/>
                  </a:lnTo>
                  <a:lnTo>
                    <a:pt x="4847" y="11883"/>
                  </a:lnTo>
                  <a:cubicBezTo>
                    <a:pt x="5442" y="12180"/>
                    <a:pt x="6085" y="12359"/>
                    <a:pt x="6740" y="12407"/>
                  </a:cubicBezTo>
                  <a:lnTo>
                    <a:pt x="6978" y="14347"/>
                  </a:lnTo>
                  <a:lnTo>
                    <a:pt x="9097" y="14085"/>
                  </a:lnTo>
                  <a:lnTo>
                    <a:pt x="8859" y="12145"/>
                  </a:lnTo>
                  <a:cubicBezTo>
                    <a:pt x="9490" y="11930"/>
                    <a:pt x="10062" y="11609"/>
                    <a:pt x="10574" y="11180"/>
                  </a:cubicBezTo>
                  <a:lnTo>
                    <a:pt x="12110" y="12371"/>
                  </a:lnTo>
                  <a:lnTo>
                    <a:pt x="13419" y="10692"/>
                  </a:lnTo>
                  <a:lnTo>
                    <a:pt x="11883" y="9490"/>
                  </a:lnTo>
                  <a:cubicBezTo>
                    <a:pt x="12169" y="8894"/>
                    <a:pt x="12348" y="8251"/>
                    <a:pt x="12407" y="7596"/>
                  </a:cubicBezTo>
                  <a:lnTo>
                    <a:pt x="14348" y="7358"/>
                  </a:lnTo>
                  <a:lnTo>
                    <a:pt x="14086" y="5239"/>
                  </a:lnTo>
                  <a:lnTo>
                    <a:pt x="12145" y="5477"/>
                  </a:lnTo>
                  <a:cubicBezTo>
                    <a:pt x="11943" y="4858"/>
                    <a:pt x="11610" y="4275"/>
                    <a:pt x="11181" y="3775"/>
                  </a:cubicBezTo>
                  <a:lnTo>
                    <a:pt x="12383" y="2227"/>
                  </a:lnTo>
                  <a:lnTo>
                    <a:pt x="10693" y="917"/>
                  </a:lnTo>
                  <a:lnTo>
                    <a:pt x="9502" y="2453"/>
                  </a:lnTo>
                  <a:cubicBezTo>
                    <a:pt x="8907" y="2167"/>
                    <a:pt x="8264" y="1989"/>
                    <a:pt x="7597" y="1929"/>
                  </a:cubicBezTo>
                  <a:lnTo>
                    <a:pt x="735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5"/>
            <p:cNvSpPr/>
            <p:nvPr/>
          </p:nvSpPr>
          <p:spPr>
            <a:xfrm>
              <a:off x="3895036" y="2889581"/>
              <a:ext cx="216469" cy="215993"/>
            </a:xfrm>
            <a:custGeom>
              <a:avLst/>
              <a:gdLst/>
              <a:ahLst/>
              <a:cxnLst/>
              <a:rect l="l" t="t" r="r" b="b"/>
              <a:pathLst>
                <a:path w="5454" h="5442" extrusionOk="0">
                  <a:moveTo>
                    <a:pt x="2723" y="1660"/>
                  </a:moveTo>
                  <a:cubicBezTo>
                    <a:pt x="3222" y="1660"/>
                    <a:pt x="3708" y="2010"/>
                    <a:pt x="3775" y="2596"/>
                  </a:cubicBezTo>
                  <a:cubicBezTo>
                    <a:pt x="3846" y="3167"/>
                    <a:pt x="3442" y="3703"/>
                    <a:pt x="2858" y="3774"/>
                  </a:cubicBezTo>
                  <a:cubicBezTo>
                    <a:pt x="2815" y="3779"/>
                    <a:pt x="2772" y="3782"/>
                    <a:pt x="2730" y="3782"/>
                  </a:cubicBezTo>
                  <a:cubicBezTo>
                    <a:pt x="1875" y="3782"/>
                    <a:pt x="1349" y="2775"/>
                    <a:pt x="1894" y="2072"/>
                  </a:cubicBezTo>
                  <a:cubicBezTo>
                    <a:pt x="2114" y="1789"/>
                    <a:pt x="2421" y="1660"/>
                    <a:pt x="2723" y="1660"/>
                  </a:cubicBezTo>
                  <a:close/>
                  <a:moveTo>
                    <a:pt x="2799" y="0"/>
                  </a:moveTo>
                  <a:lnTo>
                    <a:pt x="2001" y="95"/>
                  </a:lnTo>
                  <a:lnTo>
                    <a:pt x="2084" y="834"/>
                  </a:lnTo>
                  <a:cubicBezTo>
                    <a:pt x="1846" y="917"/>
                    <a:pt x="1632" y="1036"/>
                    <a:pt x="1441" y="1203"/>
                  </a:cubicBezTo>
                  <a:lnTo>
                    <a:pt x="858" y="738"/>
                  </a:lnTo>
                  <a:lnTo>
                    <a:pt x="358" y="1381"/>
                  </a:lnTo>
                  <a:lnTo>
                    <a:pt x="941" y="1834"/>
                  </a:lnTo>
                  <a:cubicBezTo>
                    <a:pt x="822" y="2060"/>
                    <a:pt x="763" y="2310"/>
                    <a:pt x="739" y="2560"/>
                  </a:cubicBezTo>
                  <a:lnTo>
                    <a:pt x="1" y="2643"/>
                  </a:lnTo>
                  <a:lnTo>
                    <a:pt x="108" y="3453"/>
                  </a:lnTo>
                  <a:lnTo>
                    <a:pt x="834" y="3358"/>
                  </a:lnTo>
                  <a:cubicBezTo>
                    <a:pt x="918" y="3596"/>
                    <a:pt x="1048" y="3822"/>
                    <a:pt x="1203" y="4013"/>
                  </a:cubicBezTo>
                  <a:lnTo>
                    <a:pt x="751" y="4596"/>
                  </a:lnTo>
                  <a:lnTo>
                    <a:pt x="1394" y="5096"/>
                  </a:lnTo>
                  <a:lnTo>
                    <a:pt x="1846" y="4513"/>
                  </a:lnTo>
                  <a:cubicBezTo>
                    <a:pt x="2072" y="4620"/>
                    <a:pt x="2311" y="4691"/>
                    <a:pt x="2572" y="4715"/>
                  </a:cubicBezTo>
                  <a:lnTo>
                    <a:pt x="2656" y="5441"/>
                  </a:lnTo>
                  <a:lnTo>
                    <a:pt x="3465" y="5346"/>
                  </a:lnTo>
                  <a:lnTo>
                    <a:pt x="3370" y="4608"/>
                  </a:lnTo>
                  <a:cubicBezTo>
                    <a:pt x="3608" y="4524"/>
                    <a:pt x="3835" y="4405"/>
                    <a:pt x="4025" y="4239"/>
                  </a:cubicBezTo>
                  <a:lnTo>
                    <a:pt x="4608" y="4703"/>
                  </a:lnTo>
                  <a:lnTo>
                    <a:pt x="5109" y="4060"/>
                  </a:lnTo>
                  <a:lnTo>
                    <a:pt x="4525" y="3608"/>
                  </a:lnTo>
                  <a:cubicBezTo>
                    <a:pt x="4632" y="3381"/>
                    <a:pt x="4692" y="3131"/>
                    <a:pt x="4716" y="2881"/>
                  </a:cubicBezTo>
                  <a:lnTo>
                    <a:pt x="5454" y="2798"/>
                  </a:lnTo>
                  <a:lnTo>
                    <a:pt x="5359" y="1988"/>
                  </a:lnTo>
                  <a:lnTo>
                    <a:pt x="4620" y="2084"/>
                  </a:lnTo>
                  <a:cubicBezTo>
                    <a:pt x="4537" y="1846"/>
                    <a:pt x="4418" y="1619"/>
                    <a:pt x="4251" y="1429"/>
                  </a:cubicBezTo>
                  <a:lnTo>
                    <a:pt x="4704" y="845"/>
                  </a:lnTo>
                  <a:lnTo>
                    <a:pt x="4073" y="345"/>
                  </a:lnTo>
                  <a:lnTo>
                    <a:pt x="3608" y="929"/>
                  </a:lnTo>
                  <a:cubicBezTo>
                    <a:pt x="3382" y="822"/>
                    <a:pt x="3144" y="750"/>
                    <a:pt x="2894" y="726"/>
                  </a:cubicBezTo>
                  <a:lnTo>
                    <a:pt x="279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5"/>
            <p:cNvSpPr/>
            <p:nvPr/>
          </p:nvSpPr>
          <p:spPr>
            <a:xfrm>
              <a:off x="5722491" y="2599876"/>
              <a:ext cx="384199" cy="297754"/>
            </a:xfrm>
            <a:custGeom>
              <a:avLst/>
              <a:gdLst/>
              <a:ahLst/>
              <a:cxnLst/>
              <a:rect l="l" t="t" r="r" b="b"/>
              <a:pathLst>
                <a:path w="9680" h="7502" extrusionOk="0">
                  <a:moveTo>
                    <a:pt x="298" y="1"/>
                  </a:moveTo>
                  <a:cubicBezTo>
                    <a:pt x="131" y="1"/>
                    <a:pt x="0" y="132"/>
                    <a:pt x="0" y="298"/>
                  </a:cubicBezTo>
                  <a:lnTo>
                    <a:pt x="0" y="7216"/>
                  </a:lnTo>
                  <a:cubicBezTo>
                    <a:pt x="0" y="7371"/>
                    <a:pt x="131" y="7502"/>
                    <a:pt x="298" y="7502"/>
                  </a:cubicBezTo>
                  <a:lnTo>
                    <a:pt x="9382" y="7502"/>
                  </a:lnTo>
                  <a:cubicBezTo>
                    <a:pt x="9549" y="7502"/>
                    <a:pt x="9680" y="7371"/>
                    <a:pt x="9680" y="7216"/>
                  </a:cubicBezTo>
                  <a:lnTo>
                    <a:pt x="9680" y="298"/>
                  </a:lnTo>
                  <a:cubicBezTo>
                    <a:pt x="9680" y="132"/>
                    <a:pt x="9549" y="1"/>
                    <a:pt x="9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5"/>
            <p:cNvSpPr/>
            <p:nvPr/>
          </p:nvSpPr>
          <p:spPr>
            <a:xfrm>
              <a:off x="5779646" y="2718513"/>
              <a:ext cx="269892" cy="22703"/>
            </a:xfrm>
            <a:custGeom>
              <a:avLst/>
              <a:gdLst/>
              <a:ahLst/>
              <a:cxnLst/>
              <a:rect l="l" t="t" r="r" b="b"/>
              <a:pathLst>
                <a:path w="6800" h="572" extrusionOk="0">
                  <a:moveTo>
                    <a:pt x="1" y="0"/>
                  </a:moveTo>
                  <a:lnTo>
                    <a:pt x="1" y="572"/>
                  </a:lnTo>
                  <a:lnTo>
                    <a:pt x="6799" y="572"/>
                  </a:lnTo>
                  <a:lnTo>
                    <a:pt x="67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5"/>
            <p:cNvSpPr/>
            <p:nvPr/>
          </p:nvSpPr>
          <p:spPr>
            <a:xfrm>
              <a:off x="5779646" y="2666994"/>
              <a:ext cx="269892" cy="22703"/>
            </a:xfrm>
            <a:custGeom>
              <a:avLst/>
              <a:gdLst/>
              <a:ahLst/>
              <a:cxnLst/>
              <a:rect l="l" t="t" r="r" b="b"/>
              <a:pathLst>
                <a:path w="6800" h="572" extrusionOk="0">
                  <a:moveTo>
                    <a:pt x="1" y="0"/>
                  </a:moveTo>
                  <a:lnTo>
                    <a:pt x="1" y="572"/>
                  </a:lnTo>
                  <a:lnTo>
                    <a:pt x="6799" y="572"/>
                  </a:lnTo>
                  <a:lnTo>
                    <a:pt x="679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5"/>
            <p:cNvSpPr/>
            <p:nvPr/>
          </p:nvSpPr>
          <p:spPr>
            <a:xfrm>
              <a:off x="5779646" y="2770468"/>
              <a:ext cx="269892" cy="22742"/>
            </a:xfrm>
            <a:custGeom>
              <a:avLst/>
              <a:gdLst/>
              <a:ahLst/>
              <a:cxnLst/>
              <a:rect l="l" t="t" r="r" b="b"/>
              <a:pathLst>
                <a:path w="6800" h="573" extrusionOk="0">
                  <a:moveTo>
                    <a:pt x="1" y="1"/>
                  </a:moveTo>
                  <a:lnTo>
                    <a:pt x="1" y="572"/>
                  </a:lnTo>
                  <a:lnTo>
                    <a:pt x="6799" y="572"/>
                  </a:lnTo>
                  <a:lnTo>
                    <a:pt x="679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5"/>
            <p:cNvSpPr/>
            <p:nvPr/>
          </p:nvSpPr>
          <p:spPr>
            <a:xfrm>
              <a:off x="5779646" y="2821987"/>
              <a:ext cx="177732" cy="22703"/>
            </a:xfrm>
            <a:custGeom>
              <a:avLst/>
              <a:gdLst/>
              <a:ahLst/>
              <a:cxnLst/>
              <a:rect l="l" t="t" r="r" b="b"/>
              <a:pathLst>
                <a:path w="4478" h="572" extrusionOk="0">
                  <a:moveTo>
                    <a:pt x="1" y="1"/>
                  </a:moveTo>
                  <a:lnTo>
                    <a:pt x="1" y="572"/>
                  </a:lnTo>
                  <a:lnTo>
                    <a:pt x="4478" y="572"/>
                  </a:lnTo>
                  <a:lnTo>
                    <a:pt x="447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5"/>
            <p:cNvSpPr/>
            <p:nvPr/>
          </p:nvSpPr>
          <p:spPr>
            <a:xfrm>
              <a:off x="5205475" y="3269980"/>
              <a:ext cx="336492" cy="367212"/>
            </a:xfrm>
            <a:custGeom>
              <a:avLst/>
              <a:gdLst/>
              <a:ahLst/>
              <a:cxnLst/>
              <a:rect l="l" t="t" r="r" b="b"/>
              <a:pathLst>
                <a:path w="8478" h="9252" extrusionOk="0">
                  <a:moveTo>
                    <a:pt x="298" y="1"/>
                  </a:moveTo>
                  <a:cubicBezTo>
                    <a:pt x="132" y="1"/>
                    <a:pt x="1" y="143"/>
                    <a:pt x="1" y="310"/>
                  </a:cubicBezTo>
                  <a:lnTo>
                    <a:pt x="1" y="8942"/>
                  </a:lnTo>
                  <a:cubicBezTo>
                    <a:pt x="1" y="9109"/>
                    <a:pt x="132" y="9252"/>
                    <a:pt x="298" y="9252"/>
                  </a:cubicBezTo>
                  <a:lnTo>
                    <a:pt x="8168" y="9252"/>
                  </a:lnTo>
                  <a:cubicBezTo>
                    <a:pt x="8347" y="9252"/>
                    <a:pt x="8478" y="9109"/>
                    <a:pt x="8478" y="8942"/>
                  </a:cubicBezTo>
                  <a:lnTo>
                    <a:pt x="8478" y="310"/>
                  </a:lnTo>
                  <a:cubicBezTo>
                    <a:pt x="8478" y="143"/>
                    <a:pt x="8347" y="1"/>
                    <a:pt x="81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5"/>
            <p:cNvSpPr/>
            <p:nvPr/>
          </p:nvSpPr>
          <p:spPr>
            <a:xfrm>
              <a:off x="5265012" y="3347020"/>
              <a:ext cx="216946" cy="213175"/>
            </a:xfrm>
            <a:custGeom>
              <a:avLst/>
              <a:gdLst/>
              <a:ahLst/>
              <a:cxnLst/>
              <a:rect l="l" t="t" r="r" b="b"/>
              <a:pathLst>
                <a:path w="5466" h="5371" extrusionOk="0">
                  <a:moveTo>
                    <a:pt x="1" y="0"/>
                  </a:moveTo>
                  <a:lnTo>
                    <a:pt x="1584" y="4358"/>
                  </a:lnTo>
                  <a:lnTo>
                    <a:pt x="2477" y="3441"/>
                  </a:lnTo>
                  <a:lnTo>
                    <a:pt x="4442" y="5370"/>
                  </a:lnTo>
                  <a:lnTo>
                    <a:pt x="5466" y="4310"/>
                  </a:lnTo>
                  <a:lnTo>
                    <a:pt x="3501" y="2393"/>
                  </a:lnTo>
                  <a:lnTo>
                    <a:pt x="4394" y="1477"/>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5"/>
            <p:cNvSpPr/>
            <p:nvPr/>
          </p:nvSpPr>
          <p:spPr>
            <a:xfrm>
              <a:off x="3411123" y="2289889"/>
              <a:ext cx="305811" cy="193767"/>
            </a:xfrm>
            <a:custGeom>
              <a:avLst/>
              <a:gdLst/>
              <a:ahLst/>
              <a:cxnLst/>
              <a:rect l="l" t="t" r="r" b="b"/>
              <a:pathLst>
                <a:path w="7705" h="4882" extrusionOk="0">
                  <a:moveTo>
                    <a:pt x="7335" y="0"/>
                  </a:moveTo>
                  <a:lnTo>
                    <a:pt x="5120" y="2227"/>
                  </a:lnTo>
                  <a:lnTo>
                    <a:pt x="3561" y="2227"/>
                  </a:lnTo>
                  <a:lnTo>
                    <a:pt x="2191" y="3608"/>
                  </a:lnTo>
                  <a:lnTo>
                    <a:pt x="1549" y="2965"/>
                  </a:lnTo>
                  <a:lnTo>
                    <a:pt x="1" y="4513"/>
                  </a:lnTo>
                  <a:lnTo>
                    <a:pt x="382" y="4882"/>
                  </a:lnTo>
                  <a:lnTo>
                    <a:pt x="1549" y="3703"/>
                  </a:lnTo>
                  <a:lnTo>
                    <a:pt x="2191" y="4346"/>
                  </a:lnTo>
                  <a:lnTo>
                    <a:pt x="3787" y="2750"/>
                  </a:lnTo>
                  <a:lnTo>
                    <a:pt x="5335" y="2750"/>
                  </a:lnTo>
                  <a:lnTo>
                    <a:pt x="7704" y="381"/>
                  </a:lnTo>
                  <a:lnTo>
                    <a:pt x="733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5"/>
            <p:cNvSpPr/>
            <p:nvPr/>
          </p:nvSpPr>
          <p:spPr>
            <a:xfrm>
              <a:off x="3661137" y="2279966"/>
              <a:ext cx="67592" cy="66163"/>
            </a:xfrm>
            <a:custGeom>
              <a:avLst/>
              <a:gdLst/>
              <a:ahLst/>
              <a:cxnLst/>
              <a:rect l="l" t="t" r="r" b="b"/>
              <a:pathLst>
                <a:path w="1703" h="1667" extrusionOk="0">
                  <a:moveTo>
                    <a:pt x="0" y="0"/>
                  </a:moveTo>
                  <a:lnTo>
                    <a:pt x="0" y="524"/>
                  </a:lnTo>
                  <a:lnTo>
                    <a:pt x="1167" y="524"/>
                  </a:lnTo>
                  <a:lnTo>
                    <a:pt x="1167" y="1667"/>
                  </a:lnTo>
                  <a:lnTo>
                    <a:pt x="1703" y="1667"/>
                  </a:lnTo>
                  <a:lnTo>
                    <a:pt x="17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5"/>
            <p:cNvSpPr/>
            <p:nvPr/>
          </p:nvSpPr>
          <p:spPr>
            <a:xfrm>
              <a:off x="3370955" y="2208602"/>
              <a:ext cx="397932" cy="306248"/>
            </a:xfrm>
            <a:custGeom>
              <a:avLst/>
              <a:gdLst/>
              <a:ahLst/>
              <a:cxnLst/>
              <a:rect l="l" t="t" r="r" b="b"/>
              <a:pathLst>
                <a:path w="10026" h="7716" extrusionOk="0">
                  <a:moveTo>
                    <a:pt x="1" y="0"/>
                  </a:moveTo>
                  <a:lnTo>
                    <a:pt x="1" y="7715"/>
                  </a:lnTo>
                  <a:lnTo>
                    <a:pt x="10026" y="7715"/>
                  </a:lnTo>
                  <a:lnTo>
                    <a:pt x="10026" y="7465"/>
                  </a:lnTo>
                  <a:lnTo>
                    <a:pt x="251" y="7465"/>
                  </a:lnTo>
                  <a:lnTo>
                    <a:pt x="25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5"/>
            <p:cNvSpPr/>
            <p:nvPr/>
          </p:nvSpPr>
          <p:spPr>
            <a:xfrm>
              <a:off x="4902077" y="2149065"/>
              <a:ext cx="857741" cy="5676"/>
            </a:xfrm>
            <a:custGeom>
              <a:avLst/>
              <a:gdLst/>
              <a:ahLst/>
              <a:cxnLst/>
              <a:rect l="l" t="t" r="r" b="b"/>
              <a:pathLst>
                <a:path w="21611" h="143" extrusionOk="0">
                  <a:moveTo>
                    <a:pt x="1" y="0"/>
                  </a:moveTo>
                  <a:lnTo>
                    <a:pt x="1" y="143"/>
                  </a:lnTo>
                  <a:lnTo>
                    <a:pt x="21611" y="143"/>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5"/>
            <p:cNvSpPr/>
            <p:nvPr/>
          </p:nvSpPr>
          <p:spPr>
            <a:xfrm>
              <a:off x="4902077" y="2114534"/>
              <a:ext cx="857741" cy="6192"/>
            </a:xfrm>
            <a:custGeom>
              <a:avLst/>
              <a:gdLst/>
              <a:ahLst/>
              <a:cxnLst/>
              <a:rect l="l" t="t" r="r" b="b"/>
              <a:pathLst>
                <a:path w="21611" h="156" extrusionOk="0">
                  <a:moveTo>
                    <a:pt x="1" y="1"/>
                  </a:moveTo>
                  <a:lnTo>
                    <a:pt x="1" y="156"/>
                  </a:lnTo>
                  <a:lnTo>
                    <a:pt x="21611" y="156"/>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5"/>
            <p:cNvSpPr/>
            <p:nvPr/>
          </p:nvSpPr>
          <p:spPr>
            <a:xfrm>
              <a:off x="4902077" y="2080043"/>
              <a:ext cx="857741" cy="6192"/>
            </a:xfrm>
            <a:custGeom>
              <a:avLst/>
              <a:gdLst/>
              <a:ahLst/>
              <a:cxnLst/>
              <a:rect l="l" t="t" r="r" b="b"/>
              <a:pathLst>
                <a:path w="21611" h="156" extrusionOk="0">
                  <a:moveTo>
                    <a:pt x="1" y="1"/>
                  </a:moveTo>
                  <a:lnTo>
                    <a:pt x="1" y="156"/>
                  </a:lnTo>
                  <a:lnTo>
                    <a:pt x="21611" y="156"/>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5"/>
            <p:cNvSpPr/>
            <p:nvPr/>
          </p:nvSpPr>
          <p:spPr>
            <a:xfrm>
              <a:off x="4902077" y="2046027"/>
              <a:ext cx="857741" cy="5715"/>
            </a:xfrm>
            <a:custGeom>
              <a:avLst/>
              <a:gdLst/>
              <a:ahLst/>
              <a:cxnLst/>
              <a:rect l="l" t="t" r="r" b="b"/>
              <a:pathLst>
                <a:path w="21611" h="144" extrusionOk="0">
                  <a:moveTo>
                    <a:pt x="1" y="0"/>
                  </a:moveTo>
                  <a:lnTo>
                    <a:pt x="1" y="143"/>
                  </a:lnTo>
                  <a:lnTo>
                    <a:pt x="21611" y="143"/>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5"/>
            <p:cNvSpPr/>
            <p:nvPr/>
          </p:nvSpPr>
          <p:spPr>
            <a:xfrm>
              <a:off x="4902077" y="2011536"/>
              <a:ext cx="857741" cy="6192"/>
            </a:xfrm>
            <a:custGeom>
              <a:avLst/>
              <a:gdLst/>
              <a:ahLst/>
              <a:cxnLst/>
              <a:rect l="l" t="t" r="r" b="b"/>
              <a:pathLst>
                <a:path w="21611" h="156" extrusionOk="0">
                  <a:moveTo>
                    <a:pt x="1" y="0"/>
                  </a:moveTo>
                  <a:lnTo>
                    <a:pt x="1" y="155"/>
                  </a:lnTo>
                  <a:lnTo>
                    <a:pt x="21611" y="155"/>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5"/>
            <p:cNvSpPr/>
            <p:nvPr/>
          </p:nvSpPr>
          <p:spPr>
            <a:xfrm>
              <a:off x="4902077" y="1977044"/>
              <a:ext cx="857741" cy="6152"/>
            </a:xfrm>
            <a:custGeom>
              <a:avLst/>
              <a:gdLst/>
              <a:ahLst/>
              <a:cxnLst/>
              <a:rect l="l" t="t" r="r" b="b"/>
              <a:pathLst>
                <a:path w="21611" h="155" extrusionOk="0">
                  <a:moveTo>
                    <a:pt x="1" y="0"/>
                  </a:moveTo>
                  <a:lnTo>
                    <a:pt x="1" y="155"/>
                  </a:lnTo>
                  <a:lnTo>
                    <a:pt x="21611" y="155"/>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5"/>
            <p:cNvSpPr/>
            <p:nvPr/>
          </p:nvSpPr>
          <p:spPr>
            <a:xfrm>
              <a:off x="4902077" y="1942989"/>
              <a:ext cx="857741" cy="5715"/>
            </a:xfrm>
            <a:custGeom>
              <a:avLst/>
              <a:gdLst/>
              <a:ahLst/>
              <a:cxnLst/>
              <a:rect l="l" t="t" r="r" b="b"/>
              <a:pathLst>
                <a:path w="21611" h="144" extrusionOk="0">
                  <a:moveTo>
                    <a:pt x="1" y="1"/>
                  </a:moveTo>
                  <a:lnTo>
                    <a:pt x="1" y="144"/>
                  </a:lnTo>
                  <a:lnTo>
                    <a:pt x="21611" y="144"/>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5"/>
            <p:cNvSpPr/>
            <p:nvPr/>
          </p:nvSpPr>
          <p:spPr>
            <a:xfrm>
              <a:off x="4902077" y="1908498"/>
              <a:ext cx="857741" cy="6192"/>
            </a:xfrm>
            <a:custGeom>
              <a:avLst/>
              <a:gdLst/>
              <a:ahLst/>
              <a:cxnLst/>
              <a:rect l="l" t="t" r="r" b="b"/>
              <a:pathLst>
                <a:path w="21611" h="156" extrusionOk="0">
                  <a:moveTo>
                    <a:pt x="1" y="1"/>
                  </a:moveTo>
                  <a:lnTo>
                    <a:pt x="1" y="156"/>
                  </a:lnTo>
                  <a:lnTo>
                    <a:pt x="21611" y="156"/>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5"/>
            <p:cNvSpPr/>
            <p:nvPr/>
          </p:nvSpPr>
          <p:spPr>
            <a:xfrm>
              <a:off x="4902077" y="1874006"/>
              <a:ext cx="857741" cy="6192"/>
            </a:xfrm>
            <a:custGeom>
              <a:avLst/>
              <a:gdLst/>
              <a:ahLst/>
              <a:cxnLst/>
              <a:rect l="l" t="t" r="r" b="b"/>
              <a:pathLst>
                <a:path w="21611" h="156" extrusionOk="0">
                  <a:moveTo>
                    <a:pt x="1" y="1"/>
                  </a:moveTo>
                  <a:lnTo>
                    <a:pt x="1" y="155"/>
                  </a:lnTo>
                  <a:lnTo>
                    <a:pt x="21611" y="155"/>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5"/>
            <p:cNvSpPr/>
            <p:nvPr/>
          </p:nvSpPr>
          <p:spPr>
            <a:xfrm>
              <a:off x="4902077" y="1839991"/>
              <a:ext cx="857741" cy="5715"/>
            </a:xfrm>
            <a:custGeom>
              <a:avLst/>
              <a:gdLst/>
              <a:ahLst/>
              <a:cxnLst/>
              <a:rect l="l" t="t" r="r" b="b"/>
              <a:pathLst>
                <a:path w="21611" h="144" extrusionOk="0">
                  <a:moveTo>
                    <a:pt x="1" y="0"/>
                  </a:moveTo>
                  <a:lnTo>
                    <a:pt x="1" y="143"/>
                  </a:lnTo>
                  <a:lnTo>
                    <a:pt x="21611" y="143"/>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5"/>
            <p:cNvSpPr/>
            <p:nvPr/>
          </p:nvSpPr>
          <p:spPr>
            <a:xfrm>
              <a:off x="4902077" y="1805500"/>
              <a:ext cx="857741" cy="6152"/>
            </a:xfrm>
            <a:custGeom>
              <a:avLst/>
              <a:gdLst/>
              <a:ahLst/>
              <a:cxnLst/>
              <a:rect l="l" t="t" r="r" b="b"/>
              <a:pathLst>
                <a:path w="21611" h="155" extrusionOk="0">
                  <a:moveTo>
                    <a:pt x="1" y="0"/>
                  </a:moveTo>
                  <a:lnTo>
                    <a:pt x="1" y="155"/>
                  </a:lnTo>
                  <a:lnTo>
                    <a:pt x="21611" y="155"/>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5"/>
            <p:cNvSpPr/>
            <p:nvPr/>
          </p:nvSpPr>
          <p:spPr>
            <a:xfrm>
              <a:off x="4902077" y="1771445"/>
              <a:ext cx="857741" cy="5715"/>
            </a:xfrm>
            <a:custGeom>
              <a:avLst/>
              <a:gdLst/>
              <a:ahLst/>
              <a:cxnLst/>
              <a:rect l="l" t="t" r="r" b="b"/>
              <a:pathLst>
                <a:path w="21611" h="144" extrusionOk="0">
                  <a:moveTo>
                    <a:pt x="1" y="1"/>
                  </a:moveTo>
                  <a:lnTo>
                    <a:pt x="1" y="144"/>
                  </a:lnTo>
                  <a:lnTo>
                    <a:pt x="21611" y="144"/>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5"/>
            <p:cNvSpPr/>
            <p:nvPr/>
          </p:nvSpPr>
          <p:spPr>
            <a:xfrm>
              <a:off x="4902077" y="1736953"/>
              <a:ext cx="857741" cy="6192"/>
            </a:xfrm>
            <a:custGeom>
              <a:avLst/>
              <a:gdLst/>
              <a:ahLst/>
              <a:cxnLst/>
              <a:rect l="l" t="t" r="r" b="b"/>
              <a:pathLst>
                <a:path w="21611" h="156" extrusionOk="0">
                  <a:moveTo>
                    <a:pt x="1" y="1"/>
                  </a:moveTo>
                  <a:lnTo>
                    <a:pt x="1" y="156"/>
                  </a:lnTo>
                  <a:lnTo>
                    <a:pt x="21611" y="156"/>
                  </a:lnTo>
                  <a:lnTo>
                    <a:pt x="2161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5"/>
            <p:cNvSpPr/>
            <p:nvPr/>
          </p:nvSpPr>
          <p:spPr>
            <a:xfrm>
              <a:off x="5021666" y="1666065"/>
              <a:ext cx="89818" cy="517042"/>
            </a:xfrm>
            <a:custGeom>
              <a:avLst/>
              <a:gdLst/>
              <a:ahLst/>
              <a:cxnLst/>
              <a:rect l="l" t="t" r="r" b="b"/>
              <a:pathLst>
                <a:path w="2263" h="13027" extrusionOk="0">
                  <a:moveTo>
                    <a:pt x="0" y="1"/>
                  </a:moveTo>
                  <a:lnTo>
                    <a:pt x="0" y="13026"/>
                  </a:lnTo>
                  <a:lnTo>
                    <a:pt x="2262" y="13026"/>
                  </a:lnTo>
                  <a:lnTo>
                    <a:pt x="226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5"/>
            <p:cNvSpPr/>
            <p:nvPr/>
          </p:nvSpPr>
          <p:spPr>
            <a:xfrm>
              <a:off x="5210198" y="1924573"/>
              <a:ext cx="89382" cy="258541"/>
            </a:xfrm>
            <a:custGeom>
              <a:avLst/>
              <a:gdLst/>
              <a:ahLst/>
              <a:cxnLst/>
              <a:rect l="l" t="t" r="r" b="b"/>
              <a:pathLst>
                <a:path w="2252" h="6514" extrusionOk="0">
                  <a:moveTo>
                    <a:pt x="1" y="1"/>
                  </a:moveTo>
                  <a:lnTo>
                    <a:pt x="1" y="6513"/>
                  </a:lnTo>
                  <a:lnTo>
                    <a:pt x="2251" y="6513"/>
                  </a:lnTo>
                  <a:lnTo>
                    <a:pt x="22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5"/>
            <p:cNvSpPr/>
            <p:nvPr/>
          </p:nvSpPr>
          <p:spPr>
            <a:xfrm>
              <a:off x="5386466" y="1797442"/>
              <a:ext cx="89382" cy="385668"/>
            </a:xfrm>
            <a:custGeom>
              <a:avLst/>
              <a:gdLst/>
              <a:ahLst/>
              <a:cxnLst/>
              <a:rect l="l" t="t" r="r" b="b"/>
              <a:pathLst>
                <a:path w="2252" h="9717" extrusionOk="0">
                  <a:moveTo>
                    <a:pt x="1" y="1"/>
                  </a:moveTo>
                  <a:lnTo>
                    <a:pt x="1" y="9716"/>
                  </a:lnTo>
                  <a:lnTo>
                    <a:pt x="2251" y="9716"/>
                  </a:lnTo>
                  <a:lnTo>
                    <a:pt x="22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5"/>
            <p:cNvSpPr/>
            <p:nvPr/>
          </p:nvSpPr>
          <p:spPr>
            <a:xfrm>
              <a:off x="5562734" y="1726554"/>
              <a:ext cx="89382" cy="456554"/>
            </a:xfrm>
            <a:custGeom>
              <a:avLst/>
              <a:gdLst/>
              <a:ahLst/>
              <a:cxnLst/>
              <a:rect l="l" t="t" r="r" b="b"/>
              <a:pathLst>
                <a:path w="2252" h="11503" extrusionOk="0">
                  <a:moveTo>
                    <a:pt x="1" y="1"/>
                  </a:moveTo>
                  <a:lnTo>
                    <a:pt x="1" y="11502"/>
                  </a:lnTo>
                  <a:lnTo>
                    <a:pt x="2251" y="11502"/>
                  </a:lnTo>
                  <a:lnTo>
                    <a:pt x="22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5"/>
            <p:cNvSpPr/>
            <p:nvPr/>
          </p:nvSpPr>
          <p:spPr>
            <a:xfrm>
              <a:off x="4902077" y="2183081"/>
              <a:ext cx="857741" cy="15162"/>
            </a:xfrm>
            <a:custGeom>
              <a:avLst/>
              <a:gdLst/>
              <a:ahLst/>
              <a:cxnLst/>
              <a:rect l="l" t="t" r="r" b="b"/>
              <a:pathLst>
                <a:path w="21611" h="382" extrusionOk="0">
                  <a:moveTo>
                    <a:pt x="1" y="0"/>
                  </a:moveTo>
                  <a:lnTo>
                    <a:pt x="1" y="381"/>
                  </a:lnTo>
                  <a:lnTo>
                    <a:pt x="21611" y="381"/>
                  </a:lnTo>
                  <a:lnTo>
                    <a:pt x="216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5"/>
            <p:cNvSpPr/>
            <p:nvPr/>
          </p:nvSpPr>
          <p:spPr>
            <a:xfrm>
              <a:off x="3777828" y="1760371"/>
              <a:ext cx="527917" cy="508270"/>
            </a:xfrm>
            <a:custGeom>
              <a:avLst/>
              <a:gdLst/>
              <a:ahLst/>
              <a:cxnLst/>
              <a:rect l="l" t="t" r="r" b="b"/>
              <a:pathLst>
                <a:path w="13301" h="12806" extrusionOk="0">
                  <a:moveTo>
                    <a:pt x="6907" y="2173"/>
                  </a:moveTo>
                  <a:cubicBezTo>
                    <a:pt x="9240" y="2185"/>
                    <a:pt x="11133" y="4066"/>
                    <a:pt x="11133" y="6400"/>
                  </a:cubicBezTo>
                  <a:cubicBezTo>
                    <a:pt x="11133" y="8114"/>
                    <a:pt x="10097" y="9650"/>
                    <a:pt x="8526" y="10305"/>
                  </a:cubicBezTo>
                  <a:cubicBezTo>
                    <a:pt x="8000" y="10522"/>
                    <a:pt x="7448" y="10628"/>
                    <a:pt x="6902" y="10628"/>
                  </a:cubicBezTo>
                  <a:cubicBezTo>
                    <a:pt x="5801" y="10628"/>
                    <a:pt x="4721" y="10200"/>
                    <a:pt x="3918" y="9388"/>
                  </a:cubicBezTo>
                  <a:cubicBezTo>
                    <a:pt x="1251" y="6733"/>
                    <a:pt x="3132" y="2173"/>
                    <a:pt x="6907" y="2173"/>
                  </a:cubicBezTo>
                  <a:close/>
                  <a:moveTo>
                    <a:pt x="6890" y="0"/>
                  </a:moveTo>
                  <a:cubicBezTo>
                    <a:pt x="5228" y="0"/>
                    <a:pt x="3598" y="651"/>
                    <a:pt x="2382" y="1875"/>
                  </a:cubicBezTo>
                  <a:cubicBezTo>
                    <a:pt x="549" y="3709"/>
                    <a:pt x="1" y="6459"/>
                    <a:pt x="989" y="8852"/>
                  </a:cubicBezTo>
                  <a:cubicBezTo>
                    <a:pt x="1977" y="11246"/>
                    <a:pt x="4311" y="12805"/>
                    <a:pt x="6907" y="12805"/>
                  </a:cubicBezTo>
                  <a:cubicBezTo>
                    <a:pt x="10431" y="12805"/>
                    <a:pt x="13300" y="9936"/>
                    <a:pt x="13300" y="6400"/>
                  </a:cubicBezTo>
                  <a:cubicBezTo>
                    <a:pt x="13300" y="3816"/>
                    <a:pt x="11741" y="1483"/>
                    <a:pt x="9347" y="494"/>
                  </a:cubicBezTo>
                  <a:cubicBezTo>
                    <a:pt x="8552" y="162"/>
                    <a:pt x="7717" y="0"/>
                    <a:pt x="68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5"/>
            <p:cNvSpPr/>
            <p:nvPr/>
          </p:nvSpPr>
          <p:spPr>
            <a:xfrm>
              <a:off x="3797713" y="1760609"/>
              <a:ext cx="508032" cy="508032"/>
            </a:xfrm>
            <a:custGeom>
              <a:avLst/>
              <a:gdLst/>
              <a:ahLst/>
              <a:cxnLst/>
              <a:rect l="l" t="t" r="r" b="b"/>
              <a:pathLst>
                <a:path w="12800" h="12800" extrusionOk="0">
                  <a:moveTo>
                    <a:pt x="6406" y="0"/>
                  </a:moveTo>
                  <a:cubicBezTo>
                    <a:pt x="2869" y="0"/>
                    <a:pt x="0" y="2858"/>
                    <a:pt x="0" y="6394"/>
                  </a:cubicBezTo>
                  <a:cubicBezTo>
                    <a:pt x="0" y="9930"/>
                    <a:pt x="2869" y="12799"/>
                    <a:pt x="6406" y="12799"/>
                  </a:cubicBezTo>
                  <a:cubicBezTo>
                    <a:pt x="9942" y="12799"/>
                    <a:pt x="12799" y="9930"/>
                    <a:pt x="12799" y="6394"/>
                  </a:cubicBezTo>
                  <a:lnTo>
                    <a:pt x="10632" y="6394"/>
                  </a:lnTo>
                  <a:cubicBezTo>
                    <a:pt x="10632" y="8108"/>
                    <a:pt x="9596" y="9644"/>
                    <a:pt x="8025" y="10299"/>
                  </a:cubicBezTo>
                  <a:cubicBezTo>
                    <a:pt x="7499" y="10516"/>
                    <a:pt x="6947" y="10622"/>
                    <a:pt x="6401" y="10622"/>
                  </a:cubicBezTo>
                  <a:cubicBezTo>
                    <a:pt x="5300" y="10622"/>
                    <a:pt x="4220" y="10194"/>
                    <a:pt x="3417" y="9382"/>
                  </a:cubicBezTo>
                  <a:cubicBezTo>
                    <a:pt x="750" y="6727"/>
                    <a:pt x="2631" y="2167"/>
                    <a:pt x="6406" y="2167"/>
                  </a:cubicBezTo>
                  <a:lnTo>
                    <a:pt x="64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5"/>
            <p:cNvSpPr/>
            <p:nvPr/>
          </p:nvSpPr>
          <p:spPr>
            <a:xfrm>
              <a:off x="3921034" y="1967598"/>
              <a:ext cx="71879" cy="88866"/>
            </a:xfrm>
            <a:custGeom>
              <a:avLst/>
              <a:gdLst/>
              <a:ahLst/>
              <a:cxnLst/>
              <a:rect l="l" t="t" r="r" b="b"/>
              <a:pathLst>
                <a:path w="1811" h="2239" extrusionOk="0">
                  <a:moveTo>
                    <a:pt x="977" y="0"/>
                  </a:moveTo>
                  <a:cubicBezTo>
                    <a:pt x="655" y="0"/>
                    <a:pt x="334" y="119"/>
                    <a:pt x="1" y="345"/>
                  </a:cubicBezTo>
                  <a:lnTo>
                    <a:pt x="263" y="869"/>
                  </a:lnTo>
                  <a:cubicBezTo>
                    <a:pt x="370" y="786"/>
                    <a:pt x="477" y="714"/>
                    <a:pt x="584" y="667"/>
                  </a:cubicBezTo>
                  <a:cubicBezTo>
                    <a:pt x="691" y="619"/>
                    <a:pt x="786" y="583"/>
                    <a:pt x="870" y="583"/>
                  </a:cubicBezTo>
                  <a:cubicBezTo>
                    <a:pt x="917" y="583"/>
                    <a:pt x="953" y="595"/>
                    <a:pt x="977" y="619"/>
                  </a:cubicBezTo>
                  <a:cubicBezTo>
                    <a:pt x="1001" y="643"/>
                    <a:pt x="1013" y="667"/>
                    <a:pt x="1013" y="703"/>
                  </a:cubicBezTo>
                  <a:cubicBezTo>
                    <a:pt x="1013" y="738"/>
                    <a:pt x="1001" y="786"/>
                    <a:pt x="965" y="833"/>
                  </a:cubicBezTo>
                  <a:cubicBezTo>
                    <a:pt x="941" y="881"/>
                    <a:pt x="894" y="929"/>
                    <a:pt x="846" y="988"/>
                  </a:cubicBezTo>
                  <a:lnTo>
                    <a:pt x="84" y="1774"/>
                  </a:lnTo>
                  <a:lnTo>
                    <a:pt x="84" y="2238"/>
                  </a:lnTo>
                  <a:lnTo>
                    <a:pt x="1810" y="2238"/>
                  </a:lnTo>
                  <a:lnTo>
                    <a:pt x="1810" y="1679"/>
                  </a:lnTo>
                  <a:lnTo>
                    <a:pt x="1001" y="1679"/>
                  </a:lnTo>
                  <a:lnTo>
                    <a:pt x="1346" y="1345"/>
                  </a:lnTo>
                  <a:cubicBezTo>
                    <a:pt x="1489" y="1203"/>
                    <a:pt x="1596" y="1084"/>
                    <a:pt x="1667" y="964"/>
                  </a:cubicBezTo>
                  <a:cubicBezTo>
                    <a:pt x="1739" y="833"/>
                    <a:pt x="1775" y="714"/>
                    <a:pt x="1775" y="595"/>
                  </a:cubicBezTo>
                  <a:cubicBezTo>
                    <a:pt x="1775" y="488"/>
                    <a:pt x="1739" y="381"/>
                    <a:pt x="1667" y="286"/>
                  </a:cubicBezTo>
                  <a:cubicBezTo>
                    <a:pt x="1608" y="202"/>
                    <a:pt x="1513" y="131"/>
                    <a:pt x="1382" y="83"/>
                  </a:cubicBezTo>
                  <a:cubicBezTo>
                    <a:pt x="1263" y="24"/>
                    <a:pt x="1132" y="0"/>
                    <a:pt x="9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5"/>
            <p:cNvSpPr/>
            <p:nvPr/>
          </p:nvSpPr>
          <p:spPr>
            <a:xfrm>
              <a:off x="3998550" y="1968987"/>
              <a:ext cx="73744" cy="88906"/>
            </a:xfrm>
            <a:custGeom>
              <a:avLst/>
              <a:gdLst/>
              <a:ahLst/>
              <a:cxnLst/>
              <a:rect l="l" t="t" r="r" b="b"/>
              <a:pathLst>
                <a:path w="1858" h="2240" extrusionOk="0">
                  <a:moveTo>
                    <a:pt x="203" y="1"/>
                  </a:moveTo>
                  <a:lnTo>
                    <a:pt x="203" y="1322"/>
                  </a:lnTo>
                  <a:lnTo>
                    <a:pt x="834" y="1322"/>
                  </a:lnTo>
                  <a:cubicBezTo>
                    <a:pt x="988" y="1322"/>
                    <a:pt x="1072" y="1382"/>
                    <a:pt x="1072" y="1501"/>
                  </a:cubicBezTo>
                  <a:cubicBezTo>
                    <a:pt x="1072" y="1632"/>
                    <a:pt x="988" y="1703"/>
                    <a:pt x="834" y="1703"/>
                  </a:cubicBezTo>
                  <a:cubicBezTo>
                    <a:pt x="631" y="1703"/>
                    <a:pt x="453" y="1596"/>
                    <a:pt x="286" y="1394"/>
                  </a:cubicBezTo>
                  <a:lnTo>
                    <a:pt x="0" y="1941"/>
                  </a:lnTo>
                  <a:cubicBezTo>
                    <a:pt x="131" y="2037"/>
                    <a:pt x="274" y="2108"/>
                    <a:pt x="441" y="2156"/>
                  </a:cubicBezTo>
                  <a:cubicBezTo>
                    <a:pt x="596" y="2203"/>
                    <a:pt x="762" y="2239"/>
                    <a:pt x="917" y="2239"/>
                  </a:cubicBezTo>
                  <a:cubicBezTo>
                    <a:pt x="1107" y="2239"/>
                    <a:pt x="1274" y="2203"/>
                    <a:pt x="1405" y="2144"/>
                  </a:cubicBezTo>
                  <a:cubicBezTo>
                    <a:pt x="1548" y="2072"/>
                    <a:pt x="1655" y="1989"/>
                    <a:pt x="1739" y="1870"/>
                  </a:cubicBezTo>
                  <a:cubicBezTo>
                    <a:pt x="1810" y="1751"/>
                    <a:pt x="1858" y="1608"/>
                    <a:pt x="1858" y="1453"/>
                  </a:cubicBezTo>
                  <a:cubicBezTo>
                    <a:pt x="1858" y="1322"/>
                    <a:pt x="1822" y="1203"/>
                    <a:pt x="1739" y="1108"/>
                  </a:cubicBezTo>
                  <a:cubicBezTo>
                    <a:pt x="1667" y="1001"/>
                    <a:pt x="1572" y="929"/>
                    <a:pt x="1429" y="870"/>
                  </a:cubicBezTo>
                  <a:cubicBezTo>
                    <a:pt x="1298" y="822"/>
                    <a:pt x="1143" y="798"/>
                    <a:pt x="977" y="798"/>
                  </a:cubicBezTo>
                  <a:lnTo>
                    <a:pt x="869" y="798"/>
                  </a:lnTo>
                  <a:lnTo>
                    <a:pt x="869" y="560"/>
                  </a:lnTo>
                  <a:lnTo>
                    <a:pt x="1750" y="560"/>
                  </a:lnTo>
                  <a:lnTo>
                    <a:pt x="175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5"/>
            <p:cNvSpPr/>
            <p:nvPr/>
          </p:nvSpPr>
          <p:spPr>
            <a:xfrm>
              <a:off x="4076980" y="1968511"/>
              <a:ext cx="123872" cy="88429"/>
            </a:xfrm>
            <a:custGeom>
              <a:avLst/>
              <a:gdLst/>
              <a:ahLst/>
              <a:cxnLst/>
              <a:rect l="l" t="t" r="r" b="b"/>
              <a:pathLst>
                <a:path w="3121" h="2228" extrusionOk="0">
                  <a:moveTo>
                    <a:pt x="644" y="370"/>
                  </a:moveTo>
                  <a:cubicBezTo>
                    <a:pt x="703" y="370"/>
                    <a:pt x="751" y="394"/>
                    <a:pt x="786" y="453"/>
                  </a:cubicBezTo>
                  <a:cubicBezTo>
                    <a:pt x="834" y="513"/>
                    <a:pt x="846" y="584"/>
                    <a:pt x="846" y="668"/>
                  </a:cubicBezTo>
                  <a:cubicBezTo>
                    <a:pt x="846" y="763"/>
                    <a:pt x="834" y="834"/>
                    <a:pt x="786" y="894"/>
                  </a:cubicBezTo>
                  <a:cubicBezTo>
                    <a:pt x="751" y="953"/>
                    <a:pt x="703" y="977"/>
                    <a:pt x="644" y="977"/>
                  </a:cubicBezTo>
                  <a:cubicBezTo>
                    <a:pt x="584" y="977"/>
                    <a:pt x="536" y="953"/>
                    <a:pt x="501" y="894"/>
                  </a:cubicBezTo>
                  <a:cubicBezTo>
                    <a:pt x="465" y="834"/>
                    <a:pt x="441" y="763"/>
                    <a:pt x="441" y="668"/>
                  </a:cubicBezTo>
                  <a:cubicBezTo>
                    <a:pt x="441" y="584"/>
                    <a:pt x="465" y="513"/>
                    <a:pt x="501" y="453"/>
                  </a:cubicBezTo>
                  <a:cubicBezTo>
                    <a:pt x="536" y="394"/>
                    <a:pt x="584" y="370"/>
                    <a:pt x="644" y="370"/>
                  </a:cubicBezTo>
                  <a:close/>
                  <a:moveTo>
                    <a:pt x="644" y="1"/>
                  </a:moveTo>
                  <a:cubicBezTo>
                    <a:pt x="453" y="1"/>
                    <a:pt x="298" y="60"/>
                    <a:pt x="179" y="191"/>
                  </a:cubicBezTo>
                  <a:cubicBezTo>
                    <a:pt x="60" y="310"/>
                    <a:pt x="1" y="465"/>
                    <a:pt x="1" y="668"/>
                  </a:cubicBezTo>
                  <a:cubicBezTo>
                    <a:pt x="1" y="882"/>
                    <a:pt x="60" y="1037"/>
                    <a:pt x="179" y="1168"/>
                  </a:cubicBezTo>
                  <a:cubicBezTo>
                    <a:pt x="298" y="1287"/>
                    <a:pt x="453" y="1346"/>
                    <a:pt x="644" y="1346"/>
                  </a:cubicBezTo>
                  <a:cubicBezTo>
                    <a:pt x="846" y="1346"/>
                    <a:pt x="1001" y="1287"/>
                    <a:pt x="1108" y="1168"/>
                  </a:cubicBezTo>
                  <a:cubicBezTo>
                    <a:pt x="1227" y="1037"/>
                    <a:pt x="1287" y="882"/>
                    <a:pt x="1287" y="668"/>
                  </a:cubicBezTo>
                  <a:cubicBezTo>
                    <a:pt x="1287" y="465"/>
                    <a:pt x="1227" y="299"/>
                    <a:pt x="1108" y="179"/>
                  </a:cubicBezTo>
                  <a:cubicBezTo>
                    <a:pt x="1001" y="60"/>
                    <a:pt x="846" y="1"/>
                    <a:pt x="644" y="1"/>
                  </a:cubicBezTo>
                  <a:close/>
                  <a:moveTo>
                    <a:pt x="2477" y="1251"/>
                  </a:moveTo>
                  <a:cubicBezTo>
                    <a:pt x="2537" y="1251"/>
                    <a:pt x="2584" y="1275"/>
                    <a:pt x="2620" y="1334"/>
                  </a:cubicBezTo>
                  <a:cubicBezTo>
                    <a:pt x="2656" y="1382"/>
                    <a:pt x="2680" y="1465"/>
                    <a:pt x="2680" y="1549"/>
                  </a:cubicBezTo>
                  <a:cubicBezTo>
                    <a:pt x="2680" y="1644"/>
                    <a:pt x="2656" y="1715"/>
                    <a:pt x="2620" y="1775"/>
                  </a:cubicBezTo>
                  <a:cubicBezTo>
                    <a:pt x="2584" y="1834"/>
                    <a:pt x="2537" y="1858"/>
                    <a:pt x="2477" y="1858"/>
                  </a:cubicBezTo>
                  <a:cubicBezTo>
                    <a:pt x="2418" y="1858"/>
                    <a:pt x="2370" y="1834"/>
                    <a:pt x="2334" y="1775"/>
                  </a:cubicBezTo>
                  <a:cubicBezTo>
                    <a:pt x="2299" y="1715"/>
                    <a:pt x="2275" y="1644"/>
                    <a:pt x="2275" y="1549"/>
                  </a:cubicBezTo>
                  <a:cubicBezTo>
                    <a:pt x="2275" y="1465"/>
                    <a:pt x="2299" y="1382"/>
                    <a:pt x="2334" y="1334"/>
                  </a:cubicBezTo>
                  <a:cubicBezTo>
                    <a:pt x="2370" y="1275"/>
                    <a:pt x="2418" y="1251"/>
                    <a:pt x="2477" y="1251"/>
                  </a:cubicBezTo>
                  <a:close/>
                  <a:moveTo>
                    <a:pt x="2096" y="13"/>
                  </a:moveTo>
                  <a:lnTo>
                    <a:pt x="560" y="2215"/>
                  </a:lnTo>
                  <a:lnTo>
                    <a:pt x="1025" y="2215"/>
                  </a:lnTo>
                  <a:lnTo>
                    <a:pt x="2560" y="13"/>
                  </a:lnTo>
                  <a:close/>
                  <a:moveTo>
                    <a:pt x="2477" y="882"/>
                  </a:moveTo>
                  <a:cubicBezTo>
                    <a:pt x="2287" y="882"/>
                    <a:pt x="2132" y="941"/>
                    <a:pt x="2013" y="1061"/>
                  </a:cubicBezTo>
                  <a:cubicBezTo>
                    <a:pt x="1894" y="1191"/>
                    <a:pt x="1834" y="1346"/>
                    <a:pt x="1834" y="1549"/>
                  </a:cubicBezTo>
                  <a:cubicBezTo>
                    <a:pt x="1834" y="1763"/>
                    <a:pt x="1894" y="1918"/>
                    <a:pt x="2013" y="2049"/>
                  </a:cubicBezTo>
                  <a:cubicBezTo>
                    <a:pt x="2132" y="2168"/>
                    <a:pt x="2287" y="2227"/>
                    <a:pt x="2477" y="2227"/>
                  </a:cubicBezTo>
                  <a:cubicBezTo>
                    <a:pt x="2668" y="2227"/>
                    <a:pt x="2822" y="2168"/>
                    <a:pt x="2941" y="2049"/>
                  </a:cubicBezTo>
                  <a:cubicBezTo>
                    <a:pt x="3061" y="1918"/>
                    <a:pt x="3120" y="1763"/>
                    <a:pt x="3120" y="1549"/>
                  </a:cubicBezTo>
                  <a:cubicBezTo>
                    <a:pt x="3120" y="1346"/>
                    <a:pt x="3061" y="1180"/>
                    <a:pt x="2941" y="1061"/>
                  </a:cubicBezTo>
                  <a:cubicBezTo>
                    <a:pt x="2822" y="941"/>
                    <a:pt x="2668" y="882"/>
                    <a:pt x="2477" y="88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1" name="Google Shape;1291;p45"/>
          <p:cNvSpPr/>
          <p:nvPr/>
        </p:nvSpPr>
        <p:spPr>
          <a:xfrm>
            <a:off x="90365" y="697825"/>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1</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1294" name="Google Shape;1294;p45"/>
          <p:cNvSpPr txBox="1"/>
          <p:nvPr/>
        </p:nvSpPr>
        <p:spPr>
          <a:xfrm>
            <a:off x="572048" y="736494"/>
            <a:ext cx="1921121" cy="32872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1"/>
                </a:solidFill>
                <a:latin typeface="Roboto"/>
                <a:ea typeface="Roboto"/>
                <a:cs typeface="Roboto"/>
                <a:sym typeface="Roboto"/>
              </a:rPr>
              <a:t>Introduction</a:t>
            </a:r>
            <a:endParaRPr sz="2000" dirty="0">
              <a:solidFill>
                <a:schemeClr val="dk1"/>
              </a:solidFill>
              <a:latin typeface="Roboto"/>
              <a:ea typeface="Roboto"/>
              <a:cs typeface="Roboto"/>
              <a:sym typeface="Roboto"/>
            </a:endParaRPr>
          </a:p>
        </p:txBody>
      </p:sp>
      <p:sp>
        <p:nvSpPr>
          <p:cNvPr id="1295" name="Google Shape;1295;p45"/>
          <p:cNvSpPr txBox="1"/>
          <p:nvPr/>
        </p:nvSpPr>
        <p:spPr>
          <a:xfrm>
            <a:off x="572048" y="1205250"/>
            <a:ext cx="1575244" cy="36315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1"/>
                </a:solidFill>
                <a:latin typeface="Roboto"/>
                <a:ea typeface="Roboto"/>
                <a:cs typeface="Roboto"/>
                <a:sym typeface="Roboto"/>
              </a:rPr>
              <a:t>Democratic</a:t>
            </a:r>
            <a:endParaRPr sz="2000" dirty="0">
              <a:solidFill>
                <a:schemeClr val="dk1"/>
              </a:solidFill>
              <a:latin typeface="Roboto"/>
              <a:ea typeface="Roboto"/>
              <a:cs typeface="Roboto"/>
              <a:sym typeface="Roboto"/>
            </a:endParaRPr>
          </a:p>
        </p:txBody>
      </p:sp>
      <p:sp>
        <p:nvSpPr>
          <p:cNvPr id="1296" name="Google Shape;1296;p45"/>
          <p:cNvSpPr txBox="1"/>
          <p:nvPr/>
        </p:nvSpPr>
        <p:spPr>
          <a:xfrm>
            <a:off x="592144" y="2274969"/>
            <a:ext cx="3259800" cy="40011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1"/>
                </a:solidFill>
                <a:latin typeface="Roboto"/>
                <a:ea typeface="Roboto"/>
                <a:cs typeface="Roboto"/>
                <a:sym typeface="Roboto"/>
              </a:rPr>
              <a:t>Non Democratic </a:t>
            </a:r>
            <a:endParaRPr sz="2000" dirty="0">
              <a:solidFill>
                <a:schemeClr val="dk1"/>
              </a:solidFill>
              <a:latin typeface="Roboto"/>
              <a:ea typeface="Roboto"/>
              <a:cs typeface="Roboto"/>
              <a:sym typeface="Roboto"/>
            </a:endParaRPr>
          </a:p>
        </p:txBody>
      </p:sp>
      <p:sp>
        <p:nvSpPr>
          <p:cNvPr id="65" name="Google Shape;1296;p45">
            <a:extLst>
              <a:ext uri="{FF2B5EF4-FFF2-40B4-BE49-F238E27FC236}">
                <a16:creationId xmlns:a16="http://schemas.microsoft.com/office/drawing/2014/main" xmlns="" id="{577AEB2A-B5A1-F446-802D-5327F732E672}"/>
              </a:ext>
            </a:extLst>
          </p:cNvPr>
          <p:cNvSpPr txBox="1"/>
          <p:nvPr/>
        </p:nvSpPr>
        <p:spPr>
          <a:xfrm>
            <a:off x="592144" y="3807914"/>
            <a:ext cx="1809442" cy="40011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1"/>
                </a:solidFill>
                <a:latin typeface="Roboto"/>
                <a:ea typeface="Roboto"/>
                <a:cs typeface="Roboto"/>
                <a:sym typeface="Roboto"/>
              </a:rPr>
              <a:t>Conclusion</a:t>
            </a:r>
            <a:endParaRPr sz="2000" dirty="0">
              <a:solidFill>
                <a:schemeClr val="dk1"/>
              </a:solidFill>
              <a:latin typeface="Roboto"/>
              <a:ea typeface="Roboto"/>
              <a:cs typeface="Roboto"/>
              <a:sym typeface="Roboto"/>
            </a:endParaRPr>
          </a:p>
        </p:txBody>
      </p:sp>
      <p:sp>
        <p:nvSpPr>
          <p:cNvPr id="66" name="Google Shape;1296;p45">
            <a:extLst>
              <a:ext uri="{FF2B5EF4-FFF2-40B4-BE49-F238E27FC236}">
                <a16:creationId xmlns:a16="http://schemas.microsoft.com/office/drawing/2014/main" xmlns="" id="{E717079C-50A1-B647-8DDC-39AD36E49199}"/>
              </a:ext>
            </a:extLst>
          </p:cNvPr>
          <p:cNvSpPr txBox="1"/>
          <p:nvPr/>
        </p:nvSpPr>
        <p:spPr>
          <a:xfrm>
            <a:off x="592144" y="4342078"/>
            <a:ext cx="1552410" cy="42602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1"/>
                </a:solidFill>
                <a:latin typeface="Roboto"/>
                <a:ea typeface="Roboto"/>
                <a:cs typeface="Roboto"/>
                <a:sym typeface="Roboto"/>
              </a:rPr>
              <a:t>References</a:t>
            </a:r>
            <a:r>
              <a:rPr lang="en-US" sz="1200" dirty="0">
                <a:solidFill>
                  <a:schemeClr val="dk1"/>
                </a:solidFill>
                <a:latin typeface="Roboto"/>
                <a:ea typeface="Roboto"/>
                <a:cs typeface="Roboto"/>
                <a:sym typeface="Roboto"/>
              </a:rPr>
              <a:t> </a:t>
            </a:r>
            <a:endParaRPr sz="1200" dirty="0">
              <a:solidFill>
                <a:schemeClr val="dk1"/>
              </a:solidFill>
              <a:latin typeface="Roboto"/>
              <a:ea typeface="Roboto"/>
              <a:cs typeface="Roboto"/>
              <a:sym typeface="Roboto"/>
            </a:endParaRPr>
          </a:p>
        </p:txBody>
      </p:sp>
      <p:sp>
        <p:nvSpPr>
          <p:cNvPr id="67" name="Google Shape;173;p23">
            <a:extLst>
              <a:ext uri="{FF2B5EF4-FFF2-40B4-BE49-F238E27FC236}">
                <a16:creationId xmlns:a16="http://schemas.microsoft.com/office/drawing/2014/main" xmlns="" id="{03D9551F-F6A9-AF4E-B76D-AF56D33F9D62}"/>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2</a:t>
            </a:fld>
            <a:endParaRPr lang="en" dirty="0"/>
          </a:p>
        </p:txBody>
      </p:sp>
      <p:sp>
        <p:nvSpPr>
          <p:cNvPr id="68" name="Google Shape;1291;p45">
            <a:extLst>
              <a:ext uri="{FF2B5EF4-FFF2-40B4-BE49-F238E27FC236}">
                <a16:creationId xmlns:a16="http://schemas.microsoft.com/office/drawing/2014/main" xmlns="" id="{E6B82283-CEDD-7F47-9EEA-D5A14848C886}"/>
              </a:ext>
            </a:extLst>
          </p:cNvPr>
          <p:cNvSpPr/>
          <p:nvPr/>
        </p:nvSpPr>
        <p:spPr>
          <a:xfrm>
            <a:off x="86401" y="1176622"/>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2</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69" name="Google Shape;1291;p45">
            <a:extLst>
              <a:ext uri="{FF2B5EF4-FFF2-40B4-BE49-F238E27FC236}">
                <a16:creationId xmlns:a16="http://schemas.microsoft.com/office/drawing/2014/main" xmlns="" id="{BDEABBEC-8CC8-DE48-B6CE-F4685580F6C6}"/>
              </a:ext>
            </a:extLst>
          </p:cNvPr>
          <p:cNvSpPr/>
          <p:nvPr/>
        </p:nvSpPr>
        <p:spPr>
          <a:xfrm>
            <a:off x="90365" y="1727550"/>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3</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70" name="Google Shape;1291;p45">
            <a:extLst>
              <a:ext uri="{FF2B5EF4-FFF2-40B4-BE49-F238E27FC236}">
                <a16:creationId xmlns:a16="http://schemas.microsoft.com/office/drawing/2014/main" xmlns="" id="{CBD2AA6B-A858-9044-AB97-37196D269A96}"/>
              </a:ext>
            </a:extLst>
          </p:cNvPr>
          <p:cNvSpPr/>
          <p:nvPr/>
        </p:nvSpPr>
        <p:spPr>
          <a:xfrm>
            <a:off x="90365" y="2265646"/>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4</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71" name="Google Shape;1291;p45">
            <a:extLst>
              <a:ext uri="{FF2B5EF4-FFF2-40B4-BE49-F238E27FC236}">
                <a16:creationId xmlns:a16="http://schemas.microsoft.com/office/drawing/2014/main" xmlns="" id="{E9EFE8FE-6315-C046-B7A7-56875D19AD23}"/>
              </a:ext>
            </a:extLst>
          </p:cNvPr>
          <p:cNvSpPr/>
          <p:nvPr/>
        </p:nvSpPr>
        <p:spPr>
          <a:xfrm>
            <a:off x="90365" y="2786621"/>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5</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72" name="Google Shape;1291;p45">
            <a:extLst>
              <a:ext uri="{FF2B5EF4-FFF2-40B4-BE49-F238E27FC236}">
                <a16:creationId xmlns:a16="http://schemas.microsoft.com/office/drawing/2014/main" xmlns="" id="{F541771D-4CF9-E24B-BE9A-0AF37B3996D4}"/>
              </a:ext>
            </a:extLst>
          </p:cNvPr>
          <p:cNvSpPr/>
          <p:nvPr/>
        </p:nvSpPr>
        <p:spPr>
          <a:xfrm>
            <a:off x="86401" y="3272495"/>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6</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73" name="Google Shape;1291;p45">
            <a:extLst>
              <a:ext uri="{FF2B5EF4-FFF2-40B4-BE49-F238E27FC236}">
                <a16:creationId xmlns:a16="http://schemas.microsoft.com/office/drawing/2014/main" xmlns="" id="{8EC943CA-9831-E642-A291-BAA45632C459}"/>
              </a:ext>
            </a:extLst>
          </p:cNvPr>
          <p:cNvSpPr/>
          <p:nvPr/>
        </p:nvSpPr>
        <p:spPr>
          <a:xfrm>
            <a:off x="86401" y="3810591"/>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7</a:t>
            </a:r>
            <a:endParaRPr sz="2000" dirty="0">
              <a:solidFill>
                <a:schemeClr val="accent6"/>
              </a:solidFill>
              <a:latin typeface="Fira Sans Extra Condensed"/>
              <a:ea typeface="Fira Sans Extra Condensed"/>
              <a:cs typeface="Fira Sans Extra Condensed"/>
              <a:sym typeface="Fira Sans Extra Condensed"/>
            </a:endParaRPr>
          </a:p>
        </p:txBody>
      </p:sp>
      <p:sp>
        <p:nvSpPr>
          <p:cNvPr id="2" name="Rectangle 1">
            <a:extLst>
              <a:ext uri="{FF2B5EF4-FFF2-40B4-BE49-F238E27FC236}">
                <a16:creationId xmlns:a16="http://schemas.microsoft.com/office/drawing/2014/main" xmlns="" id="{7C3E1753-1F47-2145-A111-05F05434F24B}"/>
              </a:ext>
            </a:extLst>
          </p:cNvPr>
          <p:cNvSpPr/>
          <p:nvPr/>
        </p:nvSpPr>
        <p:spPr>
          <a:xfrm>
            <a:off x="587107" y="1688208"/>
            <a:ext cx="5355953" cy="400110"/>
          </a:xfrm>
          <a:prstGeom prst="rect">
            <a:avLst/>
          </a:prstGeom>
        </p:spPr>
        <p:txBody>
          <a:bodyPr wrap="none">
            <a:spAutoFit/>
          </a:bodyPr>
          <a:lstStyle/>
          <a:p>
            <a:r>
              <a:rPr lang="en-US" sz="2000" dirty="0"/>
              <a:t>Several Variations in Democratic Government</a:t>
            </a:r>
            <a:endParaRPr lang="x-none" sz="2000" dirty="0"/>
          </a:p>
        </p:txBody>
      </p:sp>
      <p:sp>
        <p:nvSpPr>
          <p:cNvPr id="3" name="Rectangle 2">
            <a:extLst>
              <a:ext uri="{FF2B5EF4-FFF2-40B4-BE49-F238E27FC236}">
                <a16:creationId xmlns:a16="http://schemas.microsoft.com/office/drawing/2014/main" xmlns="" id="{607C3491-5556-344A-AEE3-FDA38CEDBF9C}"/>
              </a:ext>
            </a:extLst>
          </p:cNvPr>
          <p:cNvSpPr/>
          <p:nvPr/>
        </p:nvSpPr>
        <p:spPr>
          <a:xfrm>
            <a:off x="572048" y="2810523"/>
            <a:ext cx="5780750" cy="400110"/>
          </a:xfrm>
          <a:prstGeom prst="rect">
            <a:avLst/>
          </a:prstGeom>
        </p:spPr>
        <p:txBody>
          <a:bodyPr wrap="none">
            <a:spAutoFit/>
          </a:bodyPr>
          <a:lstStyle/>
          <a:p>
            <a:r>
              <a:rPr lang="en-US" sz="2000" dirty="0"/>
              <a:t>Characteristics of a Non-Democratic Government</a:t>
            </a:r>
            <a:endParaRPr lang="x-none" sz="2000" dirty="0"/>
          </a:p>
        </p:txBody>
      </p:sp>
      <p:sp>
        <p:nvSpPr>
          <p:cNvPr id="4" name="Rectangle 3">
            <a:extLst>
              <a:ext uri="{FF2B5EF4-FFF2-40B4-BE49-F238E27FC236}">
                <a16:creationId xmlns:a16="http://schemas.microsoft.com/office/drawing/2014/main" xmlns="" id="{1A016B35-D18F-E749-933D-B005FFDDFC88}"/>
              </a:ext>
            </a:extLst>
          </p:cNvPr>
          <p:cNvSpPr/>
          <p:nvPr/>
        </p:nvSpPr>
        <p:spPr>
          <a:xfrm>
            <a:off x="586689" y="3291179"/>
            <a:ext cx="8028080" cy="400110"/>
          </a:xfrm>
          <a:prstGeom prst="rect">
            <a:avLst/>
          </a:prstGeom>
        </p:spPr>
        <p:txBody>
          <a:bodyPr wrap="square">
            <a:spAutoFit/>
          </a:bodyPr>
          <a:lstStyle/>
          <a:p>
            <a:r>
              <a:rPr lang="en-US" sz="2000" dirty="0"/>
              <a:t>Difference Between Democratic and Non-Democratic Government</a:t>
            </a:r>
            <a:endParaRPr lang="x-none" sz="2000" dirty="0"/>
          </a:p>
        </p:txBody>
      </p:sp>
      <p:sp>
        <p:nvSpPr>
          <p:cNvPr id="77" name="Google Shape;1291;p45">
            <a:extLst>
              <a:ext uri="{FF2B5EF4-FFF2-40B4-BE49-F238E27FC236}">
                <a16:creationId xmlns:a16="http://schemas.microsoft.com/office/drawing/2014/main" xmlns="" id="{2DBFA64D-2E43-E14A-AC78-CF6FCFC184DE}"/>
              </a:ext>
            </a:extLst>
          </p:cNvPr>
          <p:cNvSpPr/>
          <p:nvPr/>
        </p:nvSpPr>
        <p:spPr>
          <a:xfrm>
            <a:off x="95402" y="4353762"/>
            <a:ext cx="496742" cy="402652"/>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dirty="0">
                <a:solidFill>
                  <a:schemeClr val="accent6"/>
                </a:solidFill>
                <a:latin typeface="Fira Sans Extra Condensed"/>
                <a:ea typeface="Fira Sans Extra Condensed"/>
                <a:cs typeface="Fira Sans Extra Condensed"/>
                <a:sym typeface="Fira Sans Extra Condensed"/>
              </a:rPr>
              <a:t>8</a:t>
            </a:r>
            <a:endParaRPr sz="2000" dirty="0">
              <a:solidFill>
                <a:schemeClr val="accent6"/>
              </a:solidFill>
              <a:latin typeface="Fira Sans Extra Condensed"/>
              <a:ea typeface="Fira Sans Extra Condensed"/>
              <a:cs typeface="Fira Sans Extra Condensed"/>
              <a:sym typeface="Fira Sans Extra Condense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7"/>
          <p:cNvSpPr txBox="1">
            <a:spLocks noGrp="1"/>
          </p:cNvSpPr>
          <p:nvPr>
            <p:ph type="title"/>
          </p:nvPr>
        </p:nvSpPr>
        <p:spPr>
          <a:xfrm>
            <a:off x="3502500" y="114554"/>
            <a:ext cx="2139000" cy="71338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t>Conclusion</a:t>
            </a:r>
            <a:endParaRPr sz="3600" dirty="0"/>
          </a:p>
        </p:txBody>
      </p:sp>
      <p:sp>
        <p:nvSpPr>
          <p:cNvPr id="200" name="Google Shape;200;p37"/>
          <p:cNvSpPr txBox="1">
            <a:spLocks noGrp="1"/>
          </p:cNvSpPr>
          <p:nvPr>
            <p:ph type="subTitle" idx="1"/>
          </p:nvPr>
        </p:nvSpPr>
        <p:spPr>
          <a:xfrm>
            <a:off x="1204332" y="1084419"/>
            <a:ext cx="6735336" cy="1743809"/>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t>Democracy is that every individual can guarantee his right and has several rights in his country and has complete freedom to express his opinions. Whereas in Non democracy, individuals cannot express their issues, needs, and opinions because they do not have complete freedom, unlike democracy.</a:t>
            </a:r>
            <a:endParaRPr sz="1800" dirty="0"/>
          </a:p>
        </p:txBody>
      </p:sp>
      <p:sp>
        <p:nvSpPr>
          <p:cNvPr id="4" name="Google Shape;173;p23">
            <a:extLst>
              <a:ext uri="{FF2B5EF4-FFF2-40B4-BE49-F238E27FC236}">
                <a16:creationId xmlns:a16="http://schemas.microsoft.com/office/drawing/2014/main" xmlns="" id="{13BF06DE-1934-0A40-A642-25D66B5E3BFB}"/>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20</a:t>
            </a:fld>
            <a:endParaRPr lang="en" dirty="0"/>
          </a:p>
        </p:txBody>
      </p:sp>
      <p:pic>
        <p:nvPicPr>
          <p:cNvPr id="3" name="Picture 2">
            <a:extLst>
              <a:ext uri="{FF2B5EF4-FFF2-40B4-BE49-F238E27FC236}">
                <a16:creationId xmlns:a16="http://schemas.microsoft.com/office/drawing/2014/main" xmlns="" id="{3BA7AECB-0175-5B4D-B12C-8316E109F75C}"/>
              </a:ext>
            </a:extLst>
          </p:cNvPr>
          <p:cNvPicPr>
            <a:picLocks noChangeAspect="1"/>
          </p:cNvPicPr>
          <p:nvPr/>
        </p:nvPicPr>
        <p:blipFill>
          <a:blip r:embed="rId3"/>
          <a:stretch>
            <a:fillRect/>
          </a:stretch>
        </p:blipFill>
        <p:spPr>
          <a:xfrm>
            <a:off x="2007219" y="2623290"/>
            <a:ext cx="4873083" cy="2315272"/>
          </a:xfrm>
          <a:prstGeom prst="rect">
            <a:avLst/>
          </a:prstGeom>
        </p:spPr>
      </p:pic>
    </p:spTree>
    <p:extLst>
      <p:ext uri="{BB962C8B-B14F-4D97-AF65-F5344CB8AC3E}">
        <p14:creationId xmlns:p14="http://schemas.microsoft.com/office/powerpoint/2010/main" val="3495599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24"/>
        <p:cNvGrpSpPr/>
        <p:nvPr/>
      </p:nvGrpSpPr>
      <p:grpSpPr>
        <a:xfrm>
          <a:off x="0" y="0"/>
          <a:ext cx="0" cy="0"/>
          <a:chOff x="0" y="0"/>
          <a:chExt cx="0" cy="0"/>
        </a:xfrm>
      </p:grpSpPr>
      <p:grpSp>
        <p:nvGrpSpPr>
          <p:cNvPr id="16" name="Google Shape;641;p29">
            <a:extLst>
              <a:ext uri="{FF2B5EF4-FFF2-40B4-BE49-F238E27FC236}">
                <a16:creationId xmlns:a16="http://schemas.microsoft.com/office/drawing/2014/main" xmlns="" id="{CADB7AFD-BE6C-2449-88C1-CD2FFEBDDD9C}"/>
              </a:ext>
            </a:extLst>
          </p:cNvPr>
          <p:cNvGrpSpPr/>
          <p:nvPr/>
        </p:nvGrpSpPr>
        <p:grpSpPr>
          <a:xfrm>
            <a:off x="230402" y="256479"/>
            <a:ext cx="4341598" cy="3769112"/>
            <a:chOff x="1295330" y="1868507"/>
            <a:chExt cx="4365503" cy="3647530"/>
          </a:xfrm>
        </p:grpSpPr>
        <p:grpSp>
          <p:nvGrpSpPr>
            <p:cNvPr id="17" name="Google Shape;642;p29">
              <a:extLst>
                <a:ext uri="{FF2B5EF4-FFF2-40B4-BE49-F238E27FC236}">
                  <a16:creationId xmlns:a16="http://schemas.microsoft.com/office/drawing/2014/main" xmlns="" id="{22DA3C86-E594-2A48-80F0-F111CD008F3F}"/>
                </a:ext>
              </a:extLst>
            </p:cNvPr>
            <p:cNvGrpSpPr/>
            <p:nvPr/>
          </p:nvGrpSpPr>
          <p:grpSpPr>
            <a:xfrm>
              <a:off x="1295330" y="1868507"/>
              <a:ext cx="4365503" cy="3647530"/>
              <a:chOff x="6679223" y="1947864"/>
              <a:chExt cx="3956410" cy="3325308"/>
            </a:xfrm>
          </p:grpSpPr>
          <p:grpSp>
            <p:nvGrpSpPr>
              <p:cNvPr id="19" name="Google Shape;643;p29">
                <a:extLst>
                  <a:ext uri="{FF2B5EF4-FFF2-40B4-BE49-F238E27FC236}">
                    <a16:creationId xmlns:a16="http://schemas.microsoft.com/office/drawing/2014/main" xmlns="" id="{22930860-A183-4B46-AF66-47DDDF0AFA49}"/>
                  </a:ext>
                </a:extLst>
              </p:cNvPr>
              <p:cNvGrpSpPr/>
              <p:nvPr/>
            </p:nvGrpSpPr>
            <p:grpSpPr>
              <a:xfrm>
                <a:off x="7996402" y="4725653"/>
                <a:ext cx="1328920" cy="547519"/>
                <a:chOff x="7059929" y="5060917"/>
                <a:chExt cx="1328920" cy="547519"/>
              </a:xfrm>
            </p:grpSpPr>
            <p:sp>
              <p:nvSpPr>
                <p:cNvPr id="23" name="Google Shape;644;p29">
                  <a:extLst>
                    <a:ext uri="{FF2B5EF4-FFF2-40B4-BE49-F238E27FC236}">
                      <a16:creationId xmlns:a16="http://schemas.microsoft.com/office/drawing/2014/main" xmlns="" id="{7F340C0F-7F78-4741-B5CF-E40AFA8C9EF9}"/>
                    </a:ext>
                  </a:extLst>
                </p:cNvPr>
                <p:cNvSpPr/>
                <p:nvPr/>
              </p:nvSpPr>
              <p:spPr>
                <a:xfrm rot="10800000">
                  <a:off x="7059929" y="5578436"/>
                  <a:ext cx="1322100" cy="30000"/>
                </a:xfrm>
                <a:prstGeom prst="trapezoid">
                  <a:avLst>
                    <a:gd name="adj" fmla="val 142327"/>
                  </a:avLst>
                </a:prstGeom>
                <a:solidFill>
                  <a:srgbClr val="707887"/>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4" name="Google Shape;645;p29">
                  <a:extLst>
                    <a:ext uri="{FF2B5EF4-FFF2-40B4-BE49-F238E27FC236}">
                      <a16:creationId xmlns:a16="http://schemas.microsoft.com/office/drawing/2014/main" xmlns="" id="{1F36943A-E3AB-B144-8DB0-A6B068632DA7}"/>
                    </a:ext>
                  </a:extLst>
                </p:cNvPr>
                <p:cNvSpPr/>
                <p:nvPr/>
              </p:nvSpPr>
              <p:spPr>
                <a:xfrm>
                  <a:off x="7187465" y="5060917"/>
                  <a:ext cx="1067100" cy="428400"/>
                </a:xfrm>
                <a:prstGeom prst="trapezoid">
                  <a:avLst>
                    <a:gd name="adj" fmla="val 15083"/>
                  </a:avLst>
                </a:prstGeom>
                <a:solidFill>
                  <a:srgbClr val="D8D8D8"/>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5" name="Google Shape;646;p29">
                  <a:extLst>
                    <a:ext uri="{FF2B5EF4-FFF2-40B4-BE49-F238E27FC236}">
                      <a16:creationId xmlns:a16="http://schemas.microsoft.com/office/drawing/2014/main" xmlns="" id="{0D194216-8E06-E142-B396-E9C932344E4C}"/>
                    </a:ext>
                  </a:extLst>
                </p:cNvPr>
                <p:cNvSpPr/>
                <p:nvPr/>
              </p:nvSpPr>
              <p:spPr>
                <a:xfrm>
                  <a:off x="7066749" y="5488243"/>
                  <a:ext cx="1322100" cy="93600"/>
                </a:xfrm>
                <a:prstGeom prst="trapezoid">
                  <a:avLst>
                    <a:gd name="adj" fmla="val 142327"/>
                  </a:avLst>
                </a:prstGeom>
                <a:solidFill>
                  <a:srgbClr val="FFFFFF"/>
                </a:solidFill>
                <a:ln>
                  <a:noFill/>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nvGrpSpPr>
              <p:cNvPr id="20" name="Google Shape;647;p29">
                <a:extLst>
                  <a:ext uri="{FF2B5EF4-FFF2-40B4-BE49-F238E27FC236}">
                    <a16:creationId xmlns:a16="http://schemas.microsoft.com/office/drawing/2014/main" xmlns="" id="{5677F0FA-34CD-D646-AA81-AE5DC86ABC90}"/>
                  </a:ext>
                </a:extLst>
              </p:cNvPr>
              <p:cNvGrpSpPr/>
              <p:nvPr/>
            </p:nvGrpSpPr>
            <p:grpSpPr>
              <a:xfrm>
                <a:off x="6679223" y="1947864"/>
                <a:ext cx="3956410" cy="2777787"/>
                <a:chOff x="5742750" y="2283128"/>
                <a:chExt cx="3956410" cy="2777787"/>
              </a:xfrm>
            </p:grpSpPr>
            <p:sp>
              <p:nvSpPr>
                <p:cNvPr id="21" name="Google Shape;648;p29">
                  <a:extLst>
                    <a:ext uri="{FF2B5EF4-FFF2-40B4-BE49-F238E27FC236}">
                      <a16:creationId xmlns:a16="http://schemas.microsoft.com/office/drawing/2014/main" xmlns="" id="{E61481EC-7E3A-474D-966C-FBECF7C995FE}"/>
                    </a:ext>
                  </a:extLst>
                </p:cNvPr>
                <p:cNvSpPr/>
                <p:nvPr/>
              </p:nvSpPr>
              <p:spPr>
                <a:xfrm>
                  <a:off x="5742760" y="2283128"/>
                  <a:ext cx="3956400" cy="2777700"/>
                </a:xfrm>
                <a:prstGeom prst="roundRect">
                  <a:avLst>
                    <a:gd name="adj" fmla="val 3377"/>
                  </a:avLst>
                </a:prstGeom>
                <a:solidFill>
                  <a:srgbClr val="262626"/>
                </a:solidFill>
                <a:ln w="12700" cap="flat" cmpd="sng">
                  <a:solidFill>
                    <a:srgbClr val="393536"/>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2" name="Google Shape;649;p29">
                  <a:extLst>
                    <a:ext uri="{FF2B5EF4-FFF2-40B4-BE49-F238E27FC236}">
                      <a16:creationId xmlns:a16="http://schemas.microsoft.com/office/drawing/2014/main" xmlns="" id="{290FB6A4-AED7-8444-AA85-0FD05AEAA1AB}"/>
                    </a:ext>
                  </a:extLst>
                </p:cNvPr>
                <p:cNvSpPr/>
                <p:nvPr/>
              </p:nvSpPr>
              <p:spPr>
                <a:xfrm rot="10800000">
                  <a:off x="5742750" y="4752515"/>
                  <a:ext cx="3956400" cy="308400"/>
                </a:xfrm>
                <a:prstGeom prst="round2SameRect">
                  <a:avLst>
                    <a:gd name="adj1" fmla="val 19571"/>
                    <a:gd name="adj2" fmla="val 0"/>
                  </a:avLst>
                </a:prstGeom>
                <a:solidFill>
                  <a:srgbClr val="FFFFFF"/>
                </a:solidFill>
                <a:ln w="12700" cap="flat" cmpd="sng">
                  <a:solidFill>
                    <a:srgbClr val="C6CFD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grpSp>
        <p:sp>
          <p:nvSpPr>
            <p:cNvPr id="18" name="Google Shape;650;p29">
              <a:extLst>
                <a:ext uri="{FF2B5EF4-FFF2-40B4-BE49-F238E27FC236}">
                  <a16:creationId xmlns:a16="http://schemas.microsoft.com/office/drawing/2014/main" xmlns="" id="{8A8272D1-E1DE-A746-A6AE-0871D9BFBE9A}"/>
                </a:ext>
              </a:extLst>
            </p:cNvPr>
            <p:cNvSpPr/>
            <p:nvPr/>
          </p:nvSpPr>
          <p:spPr>
            <a:xfrm>
              <a:off x="3370018" y="1929853"/>
              <a:ext cx="108000" cy="108000"/>
            </a:xfrm>
            <a:prstGeom prst="ellipse">
              <a:avLst/>
            </a:prstGeom>
            <a:solidFill>
              <a:srgbClr val="00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pic>
        <p:nvPicPr>
          <p:cNvPr id="5" name="Picture 4">
            <a:extLst>
              <a:ext uri="{FF2B5EF4-FFF2-40B4-BE49-F238E27FC236}">
                <a16:creationId xmlns:a16="http://schemas.microsoft.com/office/drawing/2014/main" xmlns="" id="{43E32F54-4176-6B42-A480-779DAE053BA4}"/>
              </a:ext>
            </a:extLst>
          </p:cNvPr>
          <p:cNvPicPr>
            <a:picLocks noChangeAspect="1"/>
          </p:cNvPicPr>
          <p:nvPr/>
        </p:nvPicPr>
        <p:blipFill>
          <a:blip r:embed="rId3"/>
          <a:stretch>
            <a:fillRect/>
          </a:stretch>
        </p:blipFill>
        <p:spPr>
          <a:xfrm>
            <a:off x="293204" y="457339"/>
            <a:ext cx="4215867" cy="2497084"/>
          </a:xfrm>
          <a:prstGeom prst="rect">
            <a:avLst/>
          </a:prstGeom>
        </p:spPr>
      </p:pic>
      <p:pic>
        <p:nvPicPr>
          <p:cNvPr id="7" name="Picture 6">
            <a:extLst>
              <a:ext uri="{FF2B5EF4-FFF2-40B4-BE49-F238E27FC236}">
                <a16:creationId xmlns:a16="http://schemas.microsoft.com/office/drawing/2014/main" xmlns="" id="{2399AB9C-BEE5-5248-B20E-2BED44E093E5}"/>
              </a:ext>
            </a:extLst>
          </p:cNvPr>
          <p:cNvPicPr>
            <a:picLocks noChangeAspect="1"/>
          </p:cNvPicPr>
          <p:nvPr/>
        </p:nvPicPr>
        <p:blipFill>
          <a:blip r:embed="rId4"/>
          <a:stretch>
            <a:fillRect/>
          </a:stretch>
        </p:blipFill>
        <p:spPr>
          <a:xfrm>
            <a:off x="293203" y="494861"/>
            <a:ext cx="4215867" cy="2459563"/>
          </a:xfrm>
          <a:prstGeom prst="rect">
            <a:avLst/>
          </a:prstGeom>
        </p:spPr>
      </p:pic>
      <p:sp>
        <p:nvSpPr>
          <p:cNvPr id="8" name="Rectangle 7">
            <a:extLst>
              <a:ext uri="{FF2B5EF4-FFF2-40B4-BE49-F238E27FC236}">
                <a16:creationId xmlns:a16="http://schemas.microsoft.com/office/drawing/2014/main" xmlns="" id="{9274FFB7-C526-1744-8C57-07D6B1747D14}"/>
              </a:ext>
            </a:extLst>
          </p:cNvPr>
          <p:cNvSpPr/>
          <p:nvPr/>
        </p:nvSpPr>
        <p:spPr>
          <a:xfrm>
            <a:off x="4634790" y="140918"/>
            <a:ext cx="4572000" cy="707886"/>
          </a:xfrm>
          <a:prstGeom prst="rect">
            <a:avLst/>
          </a:prstGeom>
        </p:spPr>
        <p:txBody>
          <a:bodyPr>
            <a:spAutoFit/>
          </a:bodyPr>
          <a:lstStyle/>
          <a:p>
            <a:r>
              <a:rPr lang="en-US" sz="1000" dirty="0"/>
              <a:t>Admin. (2021, August 11). </a:t>
            </a:r>
            <a:r>
              <a:rPr lang="en-US" sz="1000" i="1" dirty="0"/>
              <a:t>Distinguish between Democratic and non-democratic elections. - GK Q&amp;A</a:t>
            </a:r>
            <a:r>
              <a:rPr lang="en-US" sz="1000" dirty="0"/>
              <a:t>. BYJU'S. Retrieved November 30, 2021, from https://</a:t>
            </a:r>
            <a:r>
              <a:rPr lang="en-US" sz="1000" dirty="0" err="1"/>
              <a:t>byjus.com</a:t>
            </a:r>
            <a:r>
              <a:rPr lang="en-US" sz="1000" dirty="0"/>
              <a:t>/questions/distinguish-between-democratic-and-non-democratic-elections/. </a:t>
            </a:r>
          </a:p>
        </p:txBody>
      </p:sp>
      <p:sp>
        <p:nvSpPr>
          <p:cNvPr id="10" name="Rectangle 9">
            <a:extLst>
              <a:ext uri="{FF2B5EF4-FFF2-40B4-BE49-F238E27FC236}">
                <a16:creationId xmlns:a16="http://schemas.microsoft.com/office/drawing/2014/main" xmlns="" id="{59FCDFDB-A2F1-FE40-A903-63F755F24D49}"/>
              </a:ext>
            </a:extLst>
          </p:cNvPr>
          <p:cNvSpPr/>
          <p:nvPr/>
        </p:nvSpPr>
        <p:spPr>
          <a:xfrm>
            <a:off x="4634790" y="872239"/>
            <a:ext cx="4572000" cy="553998"/>
          </a:xfrm>
          <a:prstGeom prst="rect">
            <a:avLst/>
          </a:prstGeom>
        </p:spPr>
        <p:txBody>
          <a:bodyPr>
            <a:spAutoFit/>
          </a:bodyPr>
          <a:lstStyle/>
          <a:p>
            <a:r>
              <a:rPr lang="en-US" sz="1000" i="1" dirty="0" err="1"/>
              <a:t>File:flag-map</a:t>
            </a:r>
            <a:r>
              <a:rPr lang="en-US" sz="1000" i="1" dirty="0"/>
              <a:t> of north </a:t>
            </a:r>
            <a:r>
              <a:rPr lang="en-US" sz="1000" i="1" dirty="0" err="1"/>
              <a:t>korea.svg</a:t>
            </a:r>
            <a:r>
              <a:rPr lang="en-US" sz="1000" dirty="0"/>
              <a:t>. Wikimedia Commons. (n.d.). Retrieved November 30, 2021, from https://</a:t>
            </a:r>
            <a:r>
              <a:rPr lang="en-US" sz="1000" dirty="0" err="1"/>
              <a:t>commons.wikimedia.org</a:t>
            </a:r>
            <a:r>
              <a:rPr lang="en-US" sz="1000" dirty="0"/>
              <a:t>/wiki/</a:t>
            </a:r>
            <a:r>
              <a:rPr lang="en-US" sz="1000" dirty="0" err="1"/>
              <a:t>File:Flag-map_of_North_Korea.svg</a:t>
            </a:r>
            <a:r>
              <a:rPr lang="en-US" sz="1000" dirty="0"/>
              <a:t>. </a:t>
            </a:r>
          </a:p>
        </p:txBody>
      </p:sp>
      <p:sp>
        <p:nvSpPr>
          <p:cNvPr id="11" name="Rectangle 10">
            <a:extLst>
              <a:ext uri="{FF2B5EF4-FFF2-40B4-BE49-F238E27FC236}">
                <a16:creationId xmlns:a16="http://schemas.microsoft.com/office/drawing/2014/main" xmlns="" id="{1D30E08E-D977-B145-B11A-F13EFEF38062}"/>
              </a:ext>
            </a:extLst>
          </p:cNvPr>
          <p:cNvSpPr/>
          <p:nvPr/>
        </p:nvSpPr>
        <p:spPr>
          <a:xfrm>
            <a:off x="4634790" y="1615195"/>
            <a:ext cx="4572000" cy="615553"/>
          </a:xfrm>
          <a:prstGeom prst="rect">
            <a:avLst/>
          </a:prstGeom>
        </p:spPr>
        <p:txBody>
          <a:bodyPr>
            <a:spAutoFit/>
          </a:bodyPr>
          <a:lstStyle/>
          <a:p>
            <a:r>
              <a:rPr lang="en-US" sz="1000" dirty="0" err="1"/>
              <a:t>IMGBIN.com</a:t>
            </a:r>
            <a:r>
              <a:rPr lang="en-US" sz="1000" dirty="0"/>
              <a:t>. (n.d.). </a:t>
            </a:r>
            <a:r>
              <a:rPr lang="en-US" sz="1000" i="1" dirty="0"/>
              <a:t>Flag of </a:t>
            </a:r>
            <a:r>
              <a:rPr lang="en-US" sz="1000" i="1" dirty="0" err="1"/>
              <a:t>canada</a:t>
            </a:r>
            <a:r>
              <a:rPr lang="en-US" sz="1000" i="1" dirty="0"/>
              <a:t> map </a:t>
            </a:r>
            <a:r>
              <a:rPr lang="en-US" sz="1000" i="1" dirty="0" err="1"/>
              <a:t>png</a:t>
            </a:r>
            <a:r>
              <a:rPr lang="en-US" sz="1000" i="1" dirty="0"/>
              <a:t> - free download</a:t>
            </a:r>
            <a:r>
              <a:rPr lang="en-US" sz="1000" dirty="0"/>
              <a:t>. </a:t>
            </a:r>
            <a:r>
              <a:rPr lang="en-US" sz="1000" dirty="0" err="1"/>
              <a:t>IMGBIN.com</a:t>
            </a:r>
            <a:r>
              <a:rPr lang="en-US" sz="1000" dirty="0"/>
              <a:t>. Retrieved November 30, 2021, from https://</a:t>
            </a:r>
            <a:r>
              <a:rPr lang="en-US" sz="1000" dirty="0" err="1"/>
              <a:t>imgbin.com</a:t>
            </a:r>
            <a:r>
              <a:rPr lang="en-US" sz="1000" dirty="0"/>
              <a:t>/</a:t>
            </a:r>
            <a:r>
              <a:rPr lang="en-US" sz="1000" dirty="0" err="1"/>
              <a:t>png</a:t>
            </a:r>
            <a:r>
              <a:rPr lang="en-US" sz="1000" dirty="0"/>
              <a:t>/ip5Vm2xW/flag-of-</a:t>
            </a:r>
            <a:r>
              <a:rPr lang="en-US" sz="1000" dirty="0" err="1"/>
              <a:t>canada</a:t>
            </a:r>
            <a:r>
              <a:rPr lang="en-US" dirty="0"/>
              <a:t>-map-</a:t>
            </a:r>
            <a:r>
              <a:rPr lang="en-US" dirty="0" err="1"/>
              <a:t>png</a:t>
            </a:r>
            <a:r>
              <a:rPr lang="en-US" dirty="0"/>
              <a:t>. </a:t>
            </a:r>
          </a:p>
        </p:txBody>
      </p:sp>
      <p:sp>
        <p:nvSpPr>
          <p:cNvPr id="12" name="Rectangle 11">
            <a:extLst>
              <a:ext uri="{FF2B5EF4-FFF2-40B4-BE49-F238E27FC236}">
                <a16:creationId xmlns:a16="http://schemas.microsoft.com/office/drawing/2014/main" xmlns="" id="{5649D964-78FE-0D4F-A974-689623131279}"/>
              </a:ext>
            </a:extLst>
          </p:cNvPr>
          <p:cNvSpPr/>
          <p:nvPr/>
        </p:nvSpPr>
        <p:spPr>
          <a:xfrm>
            <a:off x="4634790" y="2387107"/>
            <a:ext cx="4572000" cy="861774"/>
          </a:xfrm>
          <a:prstGeom prst="rect">
            <a:avLst/>
          </a:prstGeom>
        </p:spPr>
        <p:txBody>
          <a:bodyPr>
            <a:spAutoFit/>
          </a:bodyPr>
          <a:lstStyle/>
          <a:p>
            <a:r>
              <a:rPr lang="en-US" sz="1000" dirty="0" err="1"/>
              <a:t>johnchalla</a:t>
            </a:r>
            <a:r>
              <a:rPr lang="en-US" sz="1000" dirty="0"/>
              <a:t>, A. (2017, September 5). </a:t>
            </a:r>
            <a:r>
              <a:rPr lang="en-US" sz="1000" i="1" dirty="0"/>
              <a:t>Difference between Democratic and non-democratic government</a:t>
            </a:r>
            <a:r>
              <a:rPr lang="en-US" sz="1000" dirty="0"/>
              <a:t>. Future Generation Learning Resources. Retrieved November 30, 2021, from https://</a:t>
            </a:r>
            <a:r>
              <a:rPr lang="en-US" sz="1000" dirty="0" err="1"/>
              <a:t>johnchalla.wordpress.com</a:t>
            </a:r>
            <a:r>
              <a:rPr lang="en-US" sz="1000" dirty="0"/>
              <a:t>/2017/09/05/difference-between-democratic-and-non-democratic-government/. </a:t>
            </a:r>
          </a:p>
        </p:txBody>
      </p:sp>
      <p:sp>
        <p:nvSpPr>
          <p:cNvPr id="13" name="Rectangle 12">
            <a:extLst>
              <a:ext uri="{FF2B5EF4-FFF2-40B4-BE49-F238E27FC236}">
                <a16:creationId xmlns:a16="http://schemas.microsoft.com/office/drawing/2014/main" xmlns="" id="{87D9401D-173D-4E4A-A70A-52247EE8FB73}"/>
              </a:ext>
            </a:extLst>
          </p:cNvPr>
          <p:cNvSpPr/>
          <p:nvPr/>
        </p:nvSpPr>
        <p:spPr>
          <a:xfrm>
            <a:off x="4634790" y="3454591"/>
            <a:ext cx="4572000" cy="553998"/>
          </a:xfrm>
          <a:prstGeom prst="rect">
            <a:avLst/>
          </a:prstGeom>
        </p:spPr>
        <p:txBody>
          <a:bodyPr>
            <a:spAutoFit/>
          </a:bodyPr>
          <a:lstStyle/>
          <a:p>
            <a:r>
              <a:rPr lang="en-US" sz="1000" dirty="0" err="1"/>
              <a:t>wikiHow</a:t>
            </a:r>
            <a:r>
              <a:rPr lang="en-US" sz="1000" dirty="0"/>
              <a:t>. (2021, May 6). </a:t>
            </a:r>
            <a:r>
              <a:rPr lang="en-US" sz="1000" i="1" dirty="0"/>
              <a:t>How to tell someone to be quiet</a:t>
            </a:r>
            <a:r>
              <a:rPr lang="en-US" sz="1000" dirty="0"/>
              <a:t>. </a:t>
            </a:r>
            <a:r>
              <a:rPr lang="en-US" sz="1000" dirty="0" err="1"/>
              <a:t>wikiHow</a:t>
            </a:r>
            <a:r>
              <a:rPr lang="en-US" sz="1000" dirty="0"/>
              <a:t>. Retrieved November 30, 2021, from https://</a:t>
            </a:r>
            <a:r>
              <a:rPr lang="en-US" sz="1000" dirty="0" err="1"/>
              <a:t>www.wikihow.com</a:t>
            </a:r>
            <a:r>
              <a:rPr lang="en-US" sz="1000" dirty="0"/>
              <a:t>/Tell-Someone-to-Be-Quiet. </a:t>
            </a:r>
          </a:p>
        </p:txBody>
      </p:sp>
      <p:sp>
        <p:nvSpPr>
          <p:cNvPr id="38" name="Google Shape;173;p23">
            <a:extLst>
              <a:ext uri="{FF2B5EF4-FFF2-40B4-BE49-F238E27FC236}">
                <a16:creationId xmlns:a16="http://schemas.microsoft.com/office/drawing/2014/main" xmlns="" id="{7649490E-3AFD-C646-B4F4-9E4816AC8A75}"/>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21</a:t>
            </a:fld>
            <a:endParaRPr lang="e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65"/>
          <p:cNvSpPr txBox="1">
            <a:spLocks noGrp="1"/>
          </p:cNvSpPr>
          <p:nvPr>
            <p:ph type="ctrTitle"/>
          </p:nvPr>
        </p:nvSpPr>
        <p:spPr>
          <a:xfrm>
            <a:off x="2041646" y="771554"/>
            <a:ext cx="4325700" cy="984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600" dirty="0"/>
              <a:t>THANKS</a:t>
            </a:r>
            <a:endParaRPr sz="6600" dirty="0"/>
          </a:p>
        </p:txBody>
      </p:sp>
      <p:sp>
        <p:nvSpPr>
          <p:cNvPr id="607" name="Google Shape;607;p65"/>
          <p:cNvSpPr txBox="1">
            <a:spLocks noGrp="1"/>
          </p:cNvSpPr>
          <p:nvPr>
            <p:ph type="subTitle" idx="1"/>
          </p:nvPr>
        </p:nvSpPr>
        <p:spPr>
          <a:xfrm>
            <a:off x="2018857" y="1755554"/>
            <a:ext cx="4325700" cy="135563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Do you have any questions? </a:t>
            </a:r>
            <a:r>
              <a:rPr lang="en" dirty="0"/>
              <a:t/>
            </a:r>
            <a:br>
              <a:rPr lang="en" dirty="0"/>
            </a:br>
            <a:endParaRPr dirty="0"/>
          </a:p>
        </p:txBody>
      </p:sp>
      <p:sp>
        <p:nvSpPr>
          <p:cNvPr id="7" name="Rectangle 6">
            <a:extLst>
              <a:ext uri="{FF2B5EF4-FFF2-40B4-BE49-F238E27FC236}">
                <a16:creationId xmlns:a16="http://schemas.microsoft.com/office/drawing/2014/main" xmlns="" id="{7A0F114D-94A7-8648-BA16-433398CACDEF}"/>
              </a:ext>
            </a:extLst>
          </p:cNvPr>
          <p:cNvSpPr/>
          <p:nvPr/>
        </p:nvSpPr>
        <p:spPr>
          <a:xfrm>
            <a:off x="4181707" y="3111190"/>
            <a:ext cx="4371278" cy="1059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2" name="Google Shape;173;p23">
            <a:extLst>
              <a:ext uri="{FF2B5EF4-FFF2-40B4-BE49-F238E27FC236}">
                <a16:creationId xmlns:a16="http://schemas.microsoft.com/office/drawing/2014/main" xmlns="" id="{9053535C-0A47-F043-8AAF-8FBA45F1D850}"/>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22</a:t>
            </a:fld>
            <a:endParaRPr lang="en" dirty="0"/>
          </a:p>
        </p:txBody>
      </p:sp>
    </p:spTree>
    <p:extLst>
      <p:ext uri="{BB962C8B-B14F-4D97-AF65-F5344CB8AC3E}">
        <p14:creationId xmlns:p14="http://schemas.microsoft.com/office/powerpoint/2010/main" val="648136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9"/>
          <p:cNvSpPr txBox="1">
            <a:spLocks noGrp="1"/>
          </p:cNvSpPr>
          <p:nvPr>
            <p:ph type="title"/>
          </p:nvPr>
        </p:nvSpPr>
        <p:spPr>
          <a:xfrm>
            <a:off x="2433000" y="324884"/>
            <a:ext cx="4278000" cy="86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INTRODUCTION</a:t>
            </a:r>
            <a:endParaRPr dirty="0"/>
          </a:p>
        </p:txBody>
      </p:sp>
      <p:sp>
        <p:nvSpPr>
          <p:cNvPr id="5" name="Google Shape;212;p39">
            <a:extLst>
              <a:ext uri="{FF2B5EF4-FFF2-40B4-BE49-F238E27FC236}">
                <a16:creationId xmlns:a16="http://schemas.microsoft.com/office/drawing/2014/main" xmlns="" id="{C5ABAA7A-88B7-2F41-B878-02052238EF7C}"/>
              </a:ext>
            </a:extLst>
          </p:cNvPr>
          <p:cNvSpPr txBox="1">
            <a:spLocks noGrp="1"/>
          </p:cNvSpPr>
          <p:nvPr>
            <p:ph type="subTitle" idx="1"/>
          </p:nvPr>
        </p:nvSpPr>
        <p:spPr>
          <a:xfrm>
            <a:off x="313952" y="1300529"/>
            <a:ext cx="8650287" cy="3403600"/>
          </a:xfrm>
          <a:prstGeom prst="rect">
            <a:avLst/>
          </a:prstGeom>
          <a:noFill/>
          <a:ln>
            <a:noFill/>
          </a:ln>
        </p:spPr>
        <p:txBody>
          <a:bodyPr spcFirstLastPara="1" wrap="square" lIns="91425" tIns="91425" rIns="91425" bIns="91425" anchor="t" anchorCtr="0">
            <a:noAutofit/>
          </a:bodyPr>
          <a:lstStyle/>
          <a:p>
            <a:pPr algn="just"/>
            <a:r>
              <a:rPr lang="en-US" dirty="0"/>
              <a:t>In the world, there are many different sorts of government. Democracy is a form of government in which the people have ultimate control. Non-democracy is a term that describes governance systems that are not democratic. Monarchies, oligarchies, and theocracies are examples of these. Thus, the main distinction between democratic and non-democratic governments is the power bestowed in the people; in a democratic system, power is vested in the people, whereas power is vested in the rulers in a non-democratic government.</a:t>
            </a:r>
            <a:endParaRPr lang="x-none" dirty="0"/>
          </a:p>
        </p:txBody>
      </p:sp>
      <p:sp>
        <p:nvSpPr>
          <p:cNvPr id="6" name="Google Shape;173;p23">
            <a:extLst>
              <a:ext uri="{FF2B5EF4-FFF2-40B4-BE49-F238E27FC236}">
                <a16:creationId xmlns:a16="http://schemas.microsoft.com/office/drawing/2014/main" xmlns="" id="{79FFA67D-0742-F749-A710-363D970E9479}"/>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3</a:t>
            </a:fld>
            <a:endParaRPr lang="en" dirty="0"/>
          </a:p>
        </p:txBody>
      </p:sp>
    </p:spTree>
    <p:extLst>
      <p:ext uri="{BB962C8B-B14F-4D97-AF65-F5344CB8AC3E}">
        <p14:creationId xmlns:p14="http://schemas.microsoft.com/office/powerpoint/2010/main" val="2289142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0"/>
          <p:cNvSpPr txBox="1">
            <a:spLocks noGrp="1"/>
          </p:cNvSpPr>
          <p:nvPr>
            <p:ph type="title"/>
          </p:nvPr>
        </p:nvSpPr>
        <p:spPr>
          <a:xfrm>
            <a:off x="4857653" y="2351326"/>
            <a:ext cx="32850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Democratic</a:t>
            </a:r>
            <a:endParaRPr dirty="0"/>
          </a:p>
        </p:txBody>
      </p:sp>
      <p:sp>
        <p:nvSpPr>
          <p:cNvPr id="219" name="Google Shape;219;p40"/>
          <p:cNvSpPr txBox="1">
            <a:spLocks noGrp="1"/>
          </p:cNvSpPr>
          <p:nvPr>
            <p:ph type="title" idx="2"/>
          </p:nvPr>
        </p:nvSpPr>
        <p:spPr>
          <a:xfrm>
            <a:off x="4017650" y="2139676"/>
            <a:ext cx="1108700" cy="12651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01</a:t>
            </a:r>
            <a:endParaRPr dirty="0"/>
          </a:p>
        </p:txBody>
      </p:sp>
      <p:sp>
        <p:nvSpPr>
          <p:cNvPr id="7" name="Google Shape;173;p23">
            <a:extLst>
              <a:ext uri="{FF2B5EF4-FFF2-40B4-BE49-F238E27FC236}">
                <a16:creationId xmlns:a16="http://schemas.microsoft.com/office/drawing/2014/main" xmlns="" id="{2F9E2991-661C-4647-B85D-9A6F0497BB14}"/>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4</a:t>
            </a:fld>
            <a:endParaRPr lang="en" dirty="0"/>
          </a:p>
        </p:txBody>
      </p:sp>
    </p:spTree>
    <p:extLst>
      <p:ext uri="{BB962C8B-B14F-4D97-AF65-F5344CB8AC3E}">
        <p14:creationId xmlns:p14="http://schemas.microsoft.com/office/powerpoint/2010/main" val="2616395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grpSp>
        <p:nvGrpSpPr>
          <p:cNvPr id="1016" name="Google Shape;1016;p39"/>
          <p:cNvGrpSpPr/>
          <p:nvPr/>
        </p:nvGrpSpPr>
        <p:grpSpPr>
          <a:xfrm>
            <a:off x="7158842" y="562707"/>
            <a:ext cx="1825096" cy="4123593"/>
            <a:chOff x="3659451" y="1079400"/>
            <a:chExt cx="1825096" cy="3652622"/>
          </a:xfrm>
        </p:grpSpPr>
        <p:sp>
          <p:nvSpPr>
            <p:cNvPr id="1017" name="Google Shape;1017;p39"/>
            <p:cNvSpPr/>
            <p:nvPr/>
          </p:nvSpPr>
          <p:spPr>
            <a:xfrm>
              <a:off x="5399727" y="4649687"/>
              <a:ext cx="41" cy="538"/>
            </a:xfrm>
            <a:custGeom>
              <a:avLst/>
              <a:gdLst/>
              <a:ahLst/>
              <a:cxnLst/>
              <a:rect l="l" t="t" r="r" b="b"/>
              <a:pathLst>
                <a:path w="1" h="13" extrusionOk="0">
                  <a:moveTo>
                    <a:pt x="1" y="13"/>
                  </a:moveTo>
                  <a:lnTo>
                    <a:pt x="1" y="1"/>
                  </a:lnTo>
                  <a:lnTo>
                    <a:pt x="1" y="13"/>
                  </a:lnTo>
                  <a:close/>
                </a:path>
              </a:pathLst>
            </a:custGeom>
            <a:solidFill>
              <a:srgbClr val="C6D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9"/>
            <p:cNvSpPr/>
            <p:nvPr/>
          </p:nvSpPr>
          <p:spPr>
            <a:xfrm>
              <a:off x="5090218" y="4551622"/>
              <a:ext cx="394329" cy="180399"/>
            </a:xfrm>
            <a:custGeom>
              <a:avLst/>
              <a:gdLst/>
              <a:ahLst/>
              <a:cxnLst/>
              <a:rect l="l" t="t" r="r" b="b"/>
              <a:pathLst>
                <a:path w="9526" h="4358" extrusionOk="0">
                  <a:moveTo>
                    <a:pt x="2132" y="0"/>
                  </a:moveTo>
                  <a:cubicBezTo>
                    <a:pt x="1763" y="12"/>
                    <a:pt x="1382" y="72"/>
                    <a:pt x="1012" y="179"/>
                  </a:cubicBezTo>
                  <a:cubicBezTo>
                    <a:pt x="762" y="250"/>
                    <a:pt x="524" y="381"/>
                    <a:pt x="322" y="560"/>
                  </a:cubicBezTo>
                  <a:lnTo>
                    <a:pt x="322" y="536"/>
                  </a:lnTo>
                  <a:lnTo>
                    <a:pt x="322" y="500"/>
                  </a:lnTo>
                  <a:cubicBezTo>
                    <a:pt x="322" y="465"/>
                    <a:pt x="310" y="441"/>
                    <a:pt x="286" y="417"/>
                  </a:cubicBezTo>
                  <a:cubicBezTo>
                    <a:pt x="262" y="393"/>
                    <a:pt x="227" y="381"/>
                    <a:pt x="203" y="381"/>
                  </a:cubicBezTo>
                  <a:cubicBezTo>
                    <a:pt x="167" y="381"/>
                    <a:pt x="131" y="393"/>
                    <a:pt x="108" y="417"/>
                  </a:cubicBezTo>
                  <a:cubicBezTo>
                    <a:pt x="84" y="441"/>
                    <a:pt x="72" y="465"/>
                    <a:pt x="72" y="500"/>
                  </a:cubicBezTo>
                  <a:cubicBezTo>
                    <a:pt x="48" y="691"/>
                    <a:pt x="36" y="893"/>
                    <a:pt x="24" y="1072"/>
                  </a:cubicBezTo>
                  <a:cubicBezTo>
                    <a:pt x="24" y="1084"/>
                    <a:pt x="12" y="1108"/>
                    <a:pt x="12" y="1131"/>
                  </a:cubicBezTo>
                  <a:cubicBezTo>
                    <a:pt x="0" y="1215"/>
                    <a:pt x="0" y="1310"/>
                    <a:pt x="12" y="1393"/>
                  </a:cubicBezTo>
                  <a:cubicBezTo>
                    <a:pt x="12" y="1441"/>
                    <a:pt x="24" y="1477"/>
                    <a:pt x="36" y="1524"/>
                  </a:cubicBezTo>
                  <a:cubicBezTo>
                    <a:pt x="36" y="1572"/>
                    <a:pt x="36" y="1620"/>
                    <a:pt x="48" y="1667"/>
                  </a:cubicBezTo>
                  <a:cubicBezTo>
                    <a:pt x="84" y="2060"/>
                    <a:pt x="191" y="2441"/>
                    <a:pt x="393" y="2786"/>
                  </a:cubicBezTo>
                  <a:cubicBezTo>
                    <a:pt x="393" y="2786"/>
                    <a:pt x="393" y="2798"/>
                    <a:pt x="393" y="2798"/>
                  </a:cubicBezTo>
                  <a:lnTo>
                    <a:pt x="405" y="2834"/>
                  </a:lnTo>
                  <a:lnTo>
                    <a:pt x="429" y="2846"/>
                  </a:lnTo>
                  <a:lnTo>
                    <a:pt x="572" y="2929"/>
                  </a:lnTo>
                  <a:lnTo>
                    <a:pt x="834" y="3048"/>
                  </a:lnTo>
                  <a:cubicBezTo>
                    <a:pt x="2167" y="3572"/>
                    <a:pt x="3537" y="3953"/>
                    <a:pt x="4953" y="4203"/>
                  </a:cubicBezTo>
                  <a:cubicBezTo>
                    <a:pt x="5596" y="4310"/>
                    <a:pt x="6251" y="4358"/>
                    <a:pt x="6906" y="4358"/>
                  </a:cubicBezTo>
                  <a:lnTo>
                    <a:pt x="7263" y="4358"/>
                  </a:lnTo>
                  <a:cubicBezTo>
                    <a:pt x="7585" y="4358"/>
                    <a:pt x="7918" y="4322"/>
                    <a:pt x="8240" y="4263"/>
                  </a:cubicBezTo>
                  <a:cubicBezTo>
                    <a:pt x="8490" y="4215"/>
                    <a:pt x="8740" y="4120"/>
                    <a:pt x="8966" y="4013"/>
                  </a:cubicBezTo>
                  <a:cubicBezTo>
                    <a:pt x="9133" y="3929"/>
                    <a:pt x="9275" y="3810"/>
                    <a:pt x="9383" y="3667"/>
                  </a:cubicBezTo>
                  <a:cubicBezTo>
                    <a:pt x="9478" y="3536"/>
                    <a:pt x="9525" y="3370"/>
                    <a:pt x="9490" y="3203"/>
                  </a:cubicBezTo>
                  <a:cubicBezTo>
                    <a:pt x="9454" y="3001"/>
                    <a:pt x="9359" y="2834"/>
                    <a:pt x="9216" y="2691"/>
                  </a:cubicBezTo>
                  <a:cubicBezTo>
                    <a:pt x="8990" y="2465"/>
                    <a:pt x="8728" y="2274"/>
                    <a:pt x="8442" y="2120"/>
                  </a:cubicBezTo>
                  <a:cubicBezTo>
                    <a:pt x="7751" y="1727"/>
                    <a:pt x="7037" y="1370"/>
                    <a:pt x="6299" y="1060"/>
                  </a:cubicBezTo>
                  <a:cubicBezTo>
                    <a:pt x="5989" y="929"/>
                    <a:pt x="5680" y="786"/>
                    <a:pt x="5370" y="643"/>
                  </a:cubicBezTo>
                  <a:cubicBezTo>
                    <a:pt x="5358" y="619"/>
                    <a:pt x="5346" y="596"/>
                    <a:pt x="5323" y="584"/>
                  </a:cubicBezTo>
                  <a:cubicBezTo>
                    <a:pt x="5073" y="441"/>
                    <a:pt x="4799" y="334"/>
                    <a:pt x="4525" y="262"/>
                  </a:cubicBezTo>
                  <a:cubicBezTo>
                    <a:pt x="4144" y="155"/>
                    <a:pt x="3763" y="96"/>
                    <a:pt x="3382" y="48"/>
                  </a:cubicBezTo>
                  <a:cubicBezTo>
                    <a:pt x="3084" y="12"/>
                    <a:pt x="2787" y="0"/>
                    <a:pt x="2489" y="0"/>
                  </a:cubicBezTo>
                  <a:cubicBezTo>
                    <a:pt x="2370" y="0"/>
                    <a:pt x="2251" y="0"/>
                    <a:pt x="2144" y="12"/>
                  </a:cubicBezTo>
                  <a:lnTo>
                    <a:pt x="213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9"/>
            <p:cNvSpPr/>
            <p:nvPr/>
          </p:nvSpPr>
          <p:spPr>
            <a:xfrm>
              <a:off x="5096138" y="4629486"/>
              <a:ext cx="388409" cy="102535"/>
            </a:xfrm>
            <a:custGeom>
              <a:avLst/>
              <a:gdLst/>
              <a:ahLst/>
              <a:cxnLst/>
              <a:rect l="l" t="t" r="r" b="b"/>
              <a:pathLst>
                <a:path w="9383" h="2477" extrusionOk="0">
                  <a:moveTo>
                    <a:pt x="7894" y="1"/>
                  </a:moveTo>
                  <a:lnTo>
                    <a:pt x="7870" y="12"/>
                  </a:lnTo>
                  <a:cubicBezTo>
                    <a:pt x="7823" y="48"/>
                    <a:pt x="7763" y="84"/>
                    <a:pt x="7727" y="120"/>
                  </a:cubicBezTo>
                  <a:cubicBezTo>
                    <a:pt x="7656" y="179"/>
                    <a:pt x="7585" y="239"/>
                    <a:pt x="7525" y="298"/>
                  </a:cubicBezTo>
                  <a:cubicBezTo>
                    <a:pt x="7466" y="358"/>
                    <a:pt x="7394" y="429"/>
                    <a:pt x="7346" y="501"/>
                  </a:cubicBezTo>
                  <a:cubicBezTo>
                    <a:pt x="7287" y="572"/>
                    <a:pt x="7239" y="643"/>
                    <a:pt x="7192" y="727"/>
                  </a:cubicBezTo>
                  <a:cubicBezTo>
                    <a:pt x="7156" y="798"/>
                    <a:pt x="7108" y="870"/>
                    <a:pt x="7085" y="953"/>
                  </a:cubicBezTo>
                  <a:lnTo>
                    <a:pt x="7085" y="965"/>
                  </a:lnTo>
                  <a:cubicBezTo>
                    <a:pt x="7061" y="1013"/>
                    <a:pt x="7049" y="1048"/>
                    <a:pt x="7037" y="1096"/>
                  </a:cubicBezTo>
                  <a:cubicBezTo>
                    <a:pt x="7025" y="1108"/>
                    <a:pt x="7025" y="1132"/>
                    <a:pt x="7013" y="1143"/>
                  </a:cubicBezTo>
                  <a:cubicBezTo>
                    <a:pt x="6977" y="1215"/>
                    <a:pt x="6954" y="1298"/>
                    <a:pt x="6930" y="1370"/>
                  </a:cubicBezTo>
                  <a:cubicBezTo>
                    <a:pt x="6918" y="1417"/>
                    <a:pt x="6906" y="1477"/>
                    <a:pt x="6906" y="1524"/>
                  </a:cubicBezTo>
                  <a:cubicBezTo>
                    <a:pt x="6870" y="1655"/>
                    <a:pt x="6858" y="1786"/>
                    <a:pt x="6846" y="1929"/>
                  </a:cubicBezTo>
                  <a:cubicBezTo>
                    <a:pt x="5632" y="1846"/>
                    <a:pt x="4418" y="1644"/>
                    <a:pt x="3239" y="1346"/>
                  </a:cubicBezTo>
                  <a:cubicBezTo>
                    <a:pt x="2655" y="1203"/>
                    <a:pt x="2084" y="1024"/>
                    <a:pt x="1512" y="834"/>
                  </a:cubicBezTo>
                  <a:cubicBezTo>
                    <a:pt x="1000" y="667"/>
                    <a:pt x="500" y="477"/>
                    <a:pt x="0" y="286"/>
                  </a:cubicBezTo>
                  <a:lnTo>
                    <a:pt x="0" y="286"/>
                  </a:lnTo>
                  <a:cubicBezTo>
                    <a:pt x="60" y="501"/>
                    <a:pt x="143" y="703"/>
                    <a:pt x="250" y="905"/>
                  </a:cubicBezTo>
                  <a:lnTo>
                    <a:pt x="262" y="941"/>
                  </a:lnTo>
                  <a:lnTo>
                    <a:pt x="286" y="953"/>
                  </a:lnTo>
                  <a:lnTo>
                    <a:pt x="405" y="1024"/>
                  </a:lnTo>
                  <a:lnTo>
                    <a:pt x="441" y="1048"/>
                  </a:lnTo>
                  <a:lnTo>
                    <a:pt x="703" y="1167"/>
                  </a:lnTo>
                  <a:cubicBezTo>
                    <a:pt x="2036" y="1691"/>
                    <a:pt x="3406" y="2072"/>
                    <a:pt x="4810" y="2322"/>
                  </a:cubicBezTo>
                  <a:cubicBezTo>
                    <a:pt x="5453" y="2429"/>
                    <a:pt x="6108" y="2477"/>
                    <a:pt x="6763" y="2477"/>
                  </a:cubicBezTo>
                  <a:lnTo>
                    <a:pt x="7120" y="2477"/>
                  </a:lnTo>
                  <a:cubicBezTo>
                    <a:pt x="7454" y="2465"/>
                    <a:pt x="7775" y="2429"/>
                    <a:pt x="8097" y="2370"/>
                  </a:cubicBezTo>
                  <a:cubicBezTo>
                    <a:pt x="8347" y="2322"/>
                    <a:pt x="8597" y="2239"/>
                    <a:pt x="8823" y="2120"/>
                  </a:cubicBezTo>
                  <a:cubicBezTo>
                    <a:pt x="8990" y="2036"/>
                    <a:pt x="9132" y="1929"/>
                    <a:pt x="9240" y="1786"/>
                  </a:cubicBezTo>
                  <a:cubicBezTo>
                    <a:pt x="9335" y="1644"/>
                    <a:pt x="9382" y="1477"/>
                    <a:pt x="9359" y="1310"/>
                  </a:cubicBezTo>
                  <a:cubicBezTo>
                    <a:pt x="9311" y="1120"/>
                    <a:pt x="9216" y="941"/>
                    <a:pt x="9073" y="810"/>
                  </a:cubicBezTo>
                  <a:cubicBezTo>
                    <a:pt x="8847" y="584"/>
                    <a:pt x="8585" y="382"/>
                    <a:pt x="8299" y="239"/>
                  </a:cubicBezTo>
                  <a:cubicBezTo>
                    <a:pt x="8168" y="155"/>
                    <a:pt x="8037" y="84"/>
                    <a:pt x="78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9"/>
            <p:cNvSpPr/>
            <p:nvPr/>
          </p:nvSpPr>
          <p:spPr>
            <a:xfrm>
              <a:off x="5415001" y="4634909"/>
              <a:ext cx="538" cy="41"/>
            </a:xfrm>
            <a:custGeom>
              <a:avLst/>
              <a:gdLst/>
              <a:ahLst/>
              <a:cxnLst/>
              <a:rect l="l" t="t" r="r" b="b"/>
              <a:pathLst>
                <a:path w="13" h="1" extrusionOk="0">
                  <a:moveTo>
                    <a:pt x="1" y="0"/>
                  </a:moveTo>
                  <a:lnTo>
                    <a:pt x="13" y="0"/>
                  </a:lnTo>
                  <a:lnTo>
                    <a:pt x="13" y="0"/>
                  </a:lnTo>
                  <a:close/>
                </a:path>
              </a:pathLst>
            </a:custGeom>
            <a:solidFill>
              <a:srgbClr val="0E2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9"/>
            <p:cNvSpPr/>
            <p:nvPr/>
          </p:nvSpPr>
          <p:spPr>
            <a:xfrm>
              <a:off x="5313957" y="4584655"/>
              <a:ext cx="34565" cy="32743"/>
            </a:xfrm>
            <a:custGeom>
              <a:avLst/>
              <a:gdLst/>
              <a:ahLst/>
              <a:cxnLst/>
              <a:rect l="l" t="t" r="r" b="b"/>
              <a:pathLst>
                <a:path w="835" h="791" extrusionOk="0">
                  <a:moveTo>
                    <a:pt x="691" y="0"/>
                  </a:moveTo>
                  <a:cubicBezTo>
                    <a:pt x="668" y="0"/>
                    <a:pt x="644" y="12"/>
                    <a:pt x="632" y="24"/>
                  </a:cubicBezTo>
                  <a:cubicBezTo>
                    <a:pt x="513" y="95"/>
                    <a:pt x="406" y="167"/>
                    <a:pt x="310" y="262"/>
                  </a:cubicBezTo>
                  <a:cubicBezTo>
                    <a:pt x="203" y="357"/>
                    <a:pt x="120" y="476"/>
                    <a:pt x="37" y="607"/>
                  </a:cubicBezTo>
                  <a:cubicBezTo>
                    <a:pt x="1" y="667"/>
                    <a:pt x="25" y="738"/>
                    <a:pt x="84" y="774"/>
                  </a:cubicBezTo>
                  <a:cubicBezTo>
                    <a:pt x="103" y="785"/>
                    <a:pt x="125" y="791"/>
                    <a:pt x="146" y="791"/>
                  </a:cubicBezTo>
                  <a:cubicBezTo>
                    <a:pt x="192" y="791"/>
                    <a:pt x="239" y="767"/>
                    <a:pt x="263" y="726"/>
                  </a:cubicBezTo>
                  <a:cubicBezTo>
                    <a:pt x="287" y="679"/>
                    <a:pt x="310" y="643"/>
                    <a:pt x="346" y="595"/>
                  </a:cubicBezTo>
                  <a:cubicBezTo>
                    <a:pt x="418" y="512"/>
                    <a:pt x="501" y="417"/>
                    <a:pt x="596" y="345"/>
                  </a:cubicBezTo>
                  <a:cubicBezTo>
                    <a:pt x="656" y="310"/>
                    <a:pt x="703" y="274"/>
                    <a:pt x="763" y="238"/>
                  </a:cubicBezTo>
                  <a:cubicBezTo>
                    <a:pt x="822" y="202"/>
                    <a:pt x="834" y="131"/>
                    <a:pt x="799" y="60"/>
                  </a:cubicBezTo>
                  <a:cubicBezTo>
                    <a:pt x="775" y="24"/>
                    <a:pt x="739" y="0"/>
                    <a:pt x="6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9"/>
            <p:cNvSpPr/>
            <p:nvPr/>
          </p:nvSpPr>
          <p:spPr>
            <a:xfrm>
              <a:off x="5334654" y="4595004"/>
              <a:ext cx="33571" cy="32743"/>
            </a:xfrm>
            <a:custGeom>
              <a:avLst/>
              <a:gdLst/>
              <a:ahLst/>
              <a:cxnLst/>
              <a:rect l="l" t="t" r="r" b="b"/>
              <a:pathLst>
                <a:path w="811" h="791" extrusionOk="0">
                  <a:moveTo>
                    <a:pt x="680" y="0"/>
                  </a:moveTo>
                  <a:cubicBezTo>
                    <a:pt x="644" y="0"/>
                    <a:pt x="620" y="12"/>
                    <a:pt x="596" y="36"/>
                  </a:cubicBezTo>
                  <a:cubicBezTo>
                    <a:pt x="501" y="107"/>
                    <a:pt x="394" y="191"/>
                    <a:pt x="299" y="286"/>
                  </a:cubicBezTo>
                  <a:cubicBezTo>
                    <a:pt x="203" y="381"/>
                    <a:pt x="120" y="488"/>
                    <a:pt x="37" y="607"/>
                  </a:cubicBezTo>
                  <a:cubicBezTo>
                    <a:pt x="1" y="667"/>
                    <a:pt x="25" y="738"/>
                    <a:pt x="84" y="774"/>
                  </a:cubicBezTo>
                  <a:cubicBezTo>
                    <a:pt x="103" y="785"/>
                    <a:pt x="125" y="791"/>
                    <a:pt x="147" y="791"/>
                  </a:cubicBezTo>
                  <a:cubicBezTo>
                    <a:pt x="192" y="791"/>
                    <a:pt x="239" y="767"/>
                    <a:pt x="263" y="726"/>
                  </a:cubicBezTo>
                  <a:cubicBezTo>
                    <a:pt x="287" y="691"/>
                    <a:pt x="299" y="667"/>
                    <a:pt x="322" y="631"/>
                  </a:cubicBezTo>
                  <a:cubicBezTo>
                    <a:pt x="453" y="476"/>
                    <a:pt x="608" y="333"/>
                    <a:pt x="775" y="214"/>
                  </a:cubicBezTo>
                  <a:cubicBezTo>
                    <a:pt x="799" y="191"/>
                    <a:pt x="811" y="155"/>
                    <a:pt x="811" y="119"/>
                  </a:cubicBezTo>
                  <a:cubicBezTo>
                    <a:pt x="811" y="83"/>
                    <a:pt x="799" y="60"/>
                    <a:pt x="775" y="36"/>
                  </a:cubicBezTo>
                  <a:cubicBezTo>
                    <a:pt x="751" y="12"/>
                    <a:pt x="715" y="0"/>
                    <a:pt x="6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9"/>
            <p:cNvSpPr/>
            <p:nvPr/>
          </p:nvSpPr>
          <p:spPr>
            <a:xfrm>
              <a:off x="5357256" y="4605353"/>
              <a:ext cx="34151" cy="36883"/>
            </a:xfrm>
            <a:custGeom>
              <a:avLst/>
              <a:gdLst/>
              <a:ahLst/>
              <a:cxnLst/>
              <a:rect l="l" t="t" r="r" b="b"/>
              <a:pathLst>
                <a:path w="825" h="891" extrusionOk="0">
                  <a:moveTo>
                    <a:pt x="693" y="0"/>
                  </a:moveTo>
                  <a:cubicBezTo>
                    <a:pt x="657" y="0"/>
                    <a:pt x="622" y="12"/>
                    <a:pt x="598" y="36"/>
                  </a:cubicBezTo>
                  <a:cubicBezTo>
                    <a:pt x="372" y="226"/>
                    <a:pt x="181" y="453"/>
                    <a:pt x="50" y="714"/>
                  </a:cubicBezTo>
                  <a:cubicBezTo>
                    <a:pt x="1" y="805"/>
                    <a:pt x="77" y="890"/>
                    <a:pt x="160" y="890"/>
                  </a:cubicBezTo>
                  <a:cubicBezTo>
                    <a:pt x="197" y="890"/>
                    <a:pt x="235" y="874"/>
                    <a:pt x="265" y="834"/>
                  </a:cubicBezTo>
                  <a:cubicBezTo>
                    <a:pt x="312" y="738"/>
                    <a:pt x="372" y="655"/>
                    <a:pt x="431" y="572"/>
                  </a:cubicBezTo>
                  <a:cubicBezTo>
                    <a:pt x="538" y="441"/>
                    <a:pt x="646" y="322"/>
                    <a:pt x="777" y="214"/>
                  </a:cubicBezTo>
                  <a:cubicBezTo>
                    <a:pt x="824" y="167"/>
                    <a:pt x="824" y="83"/>
                    <a:pt x="777" y="36"/>
                  </a:cubicBezTo>
                  <a:cubicBezTo>
                    <a:pt x="753" y="12"/>
                    <a:pt x="729" y="0"/>
                    <a:pt x="6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9"/>
            <p:cNvSpPr/>
            <p:nvPr/>
          </p:nvSpPr>
          <p:spPr>
            <a:xfrm>
              <a:off x="4370654" y="4519085"/>
              <a:ext cx="393335" cy="180441"/>
            </a:xfrm>
            <a:custGeom>
              <a:avLst/>
              <a:gdLst/>
              <a:ahLst/>
              <a:cxnLst/>
              <a:rect l="l" t="t" r="r" b="b"/>
              <a:pathLst>
                <a:path w="9502" h="4359" extrusionOk="0">
                  <a:moveTo>
                    <a:pt x="7037" y="1"/>
                  </a:moveTo>
                  <a:cubicBezTo>
                    <a:pt x="6727" y="1"/>
                    <a:pt x="6430" y="12"/>
                    <a:pt x="6144" y="48"/>
                  </a:cubicBezTo>
                  <a:cubicBezTo>
                    <a:pt x="5751" y="84"/>
                    <a:pt x="5370" y="155"/>
                    <a:pt x="4989" y="262"/>
                  </a:cubicBezTo>
                  <a:cubicBezTo>
                    <a:pt x="4715" y="322"/>
                    <a:pt x="4441" y="429"/>
                    <a:pt x="4191" y="584"/>
                  </a:cubicBezTo>
                  <a:cubicBezTo>
                    <a:pt x="4168" y="596"/>
                    <a:pt x="4156" y="620"/>
                    <a:pt x="4144" y="643"/>
                  </a:cubicBezTo>
                  <a:cubicBezTo>
                    <a:pt x="3834" y="786"/>
                    <a:pt x="3525" y="917"/>
                    <a:pt x="3227" y="1060"/>
                  </a:cubicBezTo>
                  <a:cubicBezTo>
                    <a:pt x="2489" y="1370"/>
                    <a:pt x="1774" y="1727"/>
                    <a:pt x="1072" y="2132"/>
                  </a:cubicBezTo>
                  <a:cubicBezTo>
                    <a:pt x="798" y="2275"/>
                    <a:pt x="536" y="2465"/>
                    <a:pt x="310" y="2691"/>
                  </a:cubicBezTo>
                  <a:cubicBezTo>
                    <a:pt x="167" y="2834"/>
                    <a:pt x="72" y="3013"/>
                    <a:pt x="24" y="3203"/>
                  </a:cubicBezTo>
                  <a:cubicBezTo>
                    <a:pt x="0" y="3370"/>
                    <a:pt x="36" y="3537"/>
                    <a:pt x="143" y="3680"/>
                  </a:cubicBezTo>
                  <a:cubicBezTo>
                    <a:pt x="250" y="3810"/>
                    <a:pt x="393" y="3930"/>
                    <a:pt x="560" y="4013"/>
                  </a:cubicBezTo>
                  <a:cubicBezTo>
                    <a:pt x="786" y="4132"/>
                    <a:pt x="1036" y="4215"/>
                    <a:pt x="1286" y="4263"/>
                  </a:cubicBezTo>
                  <a:cubicBezTo>
                    <a:pt x="1608" y="4322"/>
                    <a:pt x="1929" y="4358"/>
                    <a:pt x="2263" y="4358"/>
                  </a:cubicBezTo>
                  <a:lnTo>
                    <a:pt x="2620" y="4358"/>
                  </a:lnTo>
                  <a:cubicBezTo>
                    <a:pt x="3275" y="4358"/>
                    <a:pt x="3929" y="4311"/>
                    <a:pt x="4572" y="4203"/>
                  </a:cubicBezTo>
                  <a:cubicBezTo>
                    <a:pt x="5977" y="3953"/>
                    <a:pt x="7346" y="3572"/>
                    <a:pt x="8668" y="3049"/>
                  </a:cubicBezTo>
                  <a:lnTo>
                    <a:pt x="8930" y="2929"/>
                  </a:lnTo>
                  <a:lnTo>
                    <a:pt x="9085" y="2846"/>
                  </a:lnTo>
                  <a:lnTo>
                    <a:pt x="9097" y="2834"/>
                  </a:lnTo>
                  <a:cubicBezTo>
                    <a:pt x="9109" y="2822"/>
                    <a:pt x="9109" y="2810"/>
                    <a:pt x="9121" y="2798"/>
                  </a:cubicBezTo>
                  <a:lnTo>
                    <a:pt x="9121" y="2787"/>
                  </a:lnTo>
                  <a:cubicBezTo>
                    <a:pt x="9311" y="2441"/>
                    <a:pt x="9418" y="2060"/>
                    <a:pt x="9454" y="1667"/>
                  </a:cubicBezTo>
                  <a:cubicBezTo>
                    <a:pt x="9466" y="1620"/>
                    <a:pt x="9466" y="1572"/>
                    <a:pt x="9466" y="1536"/>
                  </a:cubicBezTo>
                  <a:cubicBezTo>
                    <a:pt x="9478" y="1489"/>
                    <a:pt x="9490" y="1441"/>
                    <a:pt x="9490" y="1394"/>
                  </a:cubicBezTo>
                  <a:cubicBezTo>
                    <a:pt x="9502" y="1310"/>
                    <a:pt x="9502" y="1227"/>
                    <a:pt x="9490" y="1132"/>
                  </a:cubicBezTo>
                  <a:cubicBezTo>
                    <a:pt x="9490" y="1108"/>
                    <a:pt x="9478" y="1096"/>
                    <a:pt x="9478" y="1072"/>
                  </a:cubicBezTo>
                  <a:cubicBezTo>
                    <a:pt x="9478" y="893"/>
                    <a:pt x="9454" y="703"/>
                    <a:pt x="9430" y="501"/>
                  </a:cubicBezTo>
                  <a:cubicBezTo>
                    <a:pt x="9430" y="477"/>
                    <a:pt x="9418" y="441"/>
                    <a:pt x="9394" y="417"/>
                  </a:cubicBezTo>
                  <a:cubicBezTo>
                    <a:pt x="9371" y="393"/>
                    <a:pt x="9335" y="382"/>
                    <a:pt x="9311" y="382"/>
                  </a:cubicBezTo>
                  <a:cubicBezTo>
                    <a:pt x="9275" y="382"/>
                    <a:pt x="9240" y="393"/>
                    <a:pt x="9216" y="417"/>
                  </a:cubicBezTo>
                  <a:cubicBezTo>
                    <a:pt x="9192" y="441"/>
                    <a:pt x="9180" y="465"/>
                    <a:pt x="9180" y="501"/>
                  </a:cubicBezTo>
                  <a:lnTo>
                    <a:pt x="9180" y="536"/>
                  </a:lnTo>
                  <a:lnTo>
                    <a:pt x="9192" y="560"/>
                  </a:lnTo>
                  <a:cubicBezTo>
                    <a:pt x="8990" y="382"/>
                    <a:pt x="8751" y="251"/>
                    <a:pt x="8489" y="179"/>
                  </a:cubicBezTo>
                  <a:cubicBezTo>
                    <a:pt x="8132" y="72"/>
                    <a:pt x="7751" y="12"/>
                    <a:pt x="738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9"/>
            <p:cNvSpPr/>
            <p:nvPr/>
          </p:nvSpPr>
          <p:spPr>
            <a:xfrm>
              <a:off x="4370654" y="4597446"/>
              <a:ext cx="387913" cy="102577"/>
            </a:xfrm>
            <a:custGeom>
              <a:avLst/>
              <a:gdLst/>
              <a:ahLst/>
              <a:cxnLst/>
              <a:rect l="l" t="t" r="r" b="b"/>
              <a:pathLst>
                <a:path w="9371" h="2478" extrusionOk="0">
                  <a:moveTo>
                    <a:pt x="1477" y="1"/>
                  </a:moveTo>
                  <a:cubicBezTo>
                    <a:pt x="1346" y="72"/>
                    <a:pt x="1203" y="143"/>
                    <a:pt x="1072" y="227"/>
                  </a:cubicBezTo>
                  <a:cubicBezTo>
                    <a:pt x="786" y="382"/>
                    <a:pt x="536" y="572"/>
                    <a:pt x="310" y="798"/>
                  </a:cubicBezTo>
                  <a:cubicBezTo>
                    <a:pt x="167" y="941"/>
                    <a:pt x="60" y="1108"/>
                    <a:pt x="24" y="1310"/>
                  </a:cubicBezTo>
                  <a:cubicBezTo>
                    <a:pt x="0" y="1477"/>
                    <a:pt x="36" y="1644"/>
                    <a:pt x="131" y="1787"/>
                  </a:cubicBezTo>
                  <a:cubicBezTo>
                    <a:pt x="250" y="1929"/>
                    <a:pt x="393" y="2048"/>
                    <a:pt x="548" y="2120"/>
                  </a:cubicBezTo>
                  <a:cubicBezTo>
                    <a:pt x="786" y="2239"/>
                    <a:pt x="1036" y="2322"/>
                    <a:pt x="1286" y="2370"/>
                  </a:cubicBezTo>
                  <a:cubicBezTo>
                    <a:pt x="1608" y="2429"/>
                    <a:pt x="1929" y="2465"/>
                    <a:pt x="2251" y="2477"/>
                  </a:cubicBezTo>
                  <a:lnTo>
                    <a:pt x="2620" y="2477"/>
                  </a:lnTo>
                  <a:cubicBezTo>
                    <a:pt x="3275" y="2477"/>
                    <a:pt x="3929" y="2418"/>
                    <a:pt x="4572" y="2322"/>
                  </a:cubicBezTo>
                  <a:cubicBezTo>
                    <a:pt x="5977" y="2072"/>
                    <a:pt x="7346" y="1679"/>
                    <a:pt x="8668" y="1167"/>
                  </a:cubicBezTo>
                  <a:lnTo>
                    <a:pt x="8930" y="1036"/>
                  </a:lnTo>
                  <a:lnTo>
                    <a:pt x="8978" y="1013"/>
                  </a:lnTo>
                  <a:lnTo>
                    <a:pt x="9097" y="953"/>
                  </a:lnTo>
                  <a:lnTo>
                    <a:pt x="9109" y="929"/>
                  </a:lnTo>
                  <a:lnTo>
                    <a:pt x="9121" y="894"/>
                  </a:lnTo>
                  <a:cubicBezTo>
                    <a:pt x="9240" y="703"/>
                    <a:pt x="9323" y="489"/>
                    <a:pt x="9371" y="274"/>
                  </a:cubicBezTo>
                  <a:lnTo>
                    <a:pt x="9371" y="274"/>
                  </a:lnTo>
                  <a:cubicBezTo>
                    <a:pt x="8870" y="477"/>
                    <a:pt x="8370" y="655"/>
                    <a:pt x="7858" y="834"/>
                  </a:cubicBezTo>
                  <a:cubicBezTo>
                    <a:pt x="7299" y="1025"/>
                    <a:pt x="6715" y="1191"/>
                    <a:pt x="6144" y="1346"/>
                  </a:cubicBezTo>
                  <a:cubicBezTo>
                    <a:pt x="4953" y="1644"/>
                    <a:pt x="3751" y="1834"/>
                    <a:pt x="2524" y="1917"/>
                  </a:cubicBezTo>
                  <a:cubicBezTo>
                    <a:pt x="2513" y="1787"/>
                    <a:pt x="2501" y="1644"/>
                    <a:pt x="2465" y="1513"/>
                  </a:cubicBezTo>
                  <a:cubicBezTo>
                    <a:pt x="2465" y="1465"/>
                    <a:pt x="2453" y="1417"/>
                    <a:pt x="2441" y="1370"/>
                  </a:cubicBezTo>
                  <a:cubicBezTo>
                    <a:pt x="2417" y="1286"/>
                    <a:pt x="2393" y="1215"/>
                    <a:pt x="2358" y="1144"/>
                  </a:cubicBezTo>
                  <a:cubicBezTo>
                    <a:pt x="2358" y="1120"/>
                    <a:pt x="2346" y="1108"/>
                    <a:pt x="2334" y="1096"/>
                  </a:cubicBezTo>
                  <a:cubicBezTo>
                    <a:pt x="2322" y="1048"/>
                    <a:pt x="2310" y="1001"/>
                    <a:pt x="2298" y="965"/>
                  </a:cubicBezTo>
                  <a:lnTo>
                    <a:pt x="2298" y="953"/>
                  </a:lnTo>
                  <a:cubicBezTo>
                    <a:pt x="2263" y="870"/>
                    <a:pt x="2227" y="786"/>
                    <a:pt x="2179" y="715"/>
                  </a:cubicBezTo>
                  <a:cubicBezTo>
                    <a:pt x="2132" y="644"/>
                    <a:pt x="2084" y="572"/>
                    <a:pt x="2036" y="501"/>
                  </a:cubicBezTo>
                  <a:cubicBezTo>
                    <a:pt x="1977" y="429"/>
                    <a:pt x="1917" y="358"/>
                    <a:pt x="1858" y="298"/>
                  </a:cubicBezTo>
                  <a:cubicBezTo>
                    <a:pt x="1786" y="227"/>
                    <a:pt x="1727" y="167"/>
                    <a:pt x="1655" y="120"/>
                  </a:cubicBezTo>
                  <a:cubicBezTo>
                    <a:pt x="1596" y="84"/>
                    <a:pt x="1548" y="48"/>
                    <a:pt x="1501" y="13"/>
                  </a:cubicBezTo>
                  <a:lnTo>
                    <a:pt x="14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9"/>
            <p:cNvSpPr/>
            <p:nvPr/>
          </p:nvSpPr>
          <p:spPr>
            <a:xfrm>
              <a:off x="4506180" y="4552119"/>
              <a:ext cx="34068" cy="32743"/>
            </a:xfrm>
            <a:custGeom>
              <a:avLst/>
              <a:gdLst/>
              <a:ahLst/>
              <a:cxnLst/>
              <a:rect l="l" t="t" r="r" b="b"/>
              <a:pathLst>
                <a:path w="823" h="791" extrusionOk="0">
                  <a:moveTo>
                    <a:pt x="143" y="0"/>
                  </a:moveTo>
                  <a:cubicBezTo>
                    <a:pt x="96" y="0"/>
                    <a:pt x="48" y="24"/>
                    <a:pt x="24" y="72"/>
                  </a:cubicBezTo>
                  <a:cubicBezTo>
                    <a:pt x="1" y="131"/>
                    <a:pt x="12" y="203"/>
                    <a:pt x="72" y="238"/>
                  </a:cubicBezTo>
                  <a:cubicBezTo>
                    <a:pt x="132" y="274"/>
                    <a:pt x="179" y="310"/>
                    <a:pt x="239" y="346"/>
                  </a:cubicBezTo>
                  <a:cubicBezTo>
                    <a:pt x="322" y="429"/>
                    <a:pt x="417" y="512"/>
                    <a:pt x="489" y="607"/>
                  </a:cubicBezTo>
                  <a:cubicBezTo>
                    <a:pt x="524" y="643"/>
                    <a:pt x="548" y="691"/>
                    <a:pt x="572" y="727"/>
                  </a:cubicBezTo>
                  <a:cubicBezTo>
                    <a:pt x="596" y="767"/>
                    <a:pt x="637" y="791"/>
                    <a:pt x="683" y="791"/>
                  </a:cubicBezTo>
                  <a:cubicBezTo>
                    <a:pt x="705" y="791"/>
                    <a:pt x="728" y="786"/>
                    <a:pt x="751" y="774"/>
                  </a:cubicBezTo>
                  <a:cubicBezTo>
                    <a:pt x="810" y="738"/>
                    <a:pt x="822" y="667"/>
                    <a:pt x="798" y="607"/>
                  </a:cubicBezTo>
                  <a:cubicBezTo>
                    <a:pt x="715" y="476"/>
                    <a:pt x="620" y="357"/>
                    <a:pt x="524" y="262"/>
                  </a:cubicBezTo>
                  <a:cubicBezTo>
                    <a:pt x="417" y="167"/>
                    <a:pt x="310" y="95"/>
                    <a:pt x="203" y="24"/>
                  </a:cubicBezTo>
                  <a:cubicBezTo>
                    <a:pt x="179" y="12"/>
                    <a:pt x="155" y="12"/>
                    <a:pt x="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9"/>
            <p:cNvSpPr/>
            <p:nvPr/>
          </p:nvSpPr>
          <p:spPr>
            <a:xfrm>
              <a:off x="4486476" y="4562468"/>
              <a:ext cx="33033" cy="32743"/>
            </a:xfrm>
            <a:custGeom>
              <a:avLst/>
              <a:gdLst/>
              <a:ahLst/>
              <a:cxnLst/>
              <a:rect l="l" t="t" r="r" b="b"/>
              <a:pathLst>
                <a:path w="798" h="791" extrusionOk="0">
                  <a:moveTo>
                    <a:pt x="131" y="0"/>
                  </a:moveTo>
                  <a:cubicBezTo>
                    <a:pt x="96" y="0"/>
                    <a:pt x="60" y="12"/>
                    <a:pt x="36" y="36"/>
                  </a:cubicBezTo>
                  <a:cubicBezTo>
                    <a:pt x="12" y="60"/>
                    <a:pt x="0" y="96"/>
                    <a:pt x="0" y="119"/>
                  </a:cubicBezTo>
                  <a:cubicBezTo>
                    <a:pt x="0" y="155"/>
                    <a:pt x="12" y="191"/>
                    <a:pt x="36" y="215"/>
                  </a:cubicBezTo>
                  <a:cubicBezTo>
                    <a:pt x="203" y="334"/>
                    <a:pt x="357" y="477"/>
                    <a:pt x="488" y="643"/>
                  </a:cubicBezTo>
                  <a:cubicBezTo>
                    <a:pt x="512" y="667"/>
                    <a:pt x="524" y="703"/>
                    <a:pt x="548" y="727"/>
                  </a:cubicBezTo>
                  <a:cubicBezTo>
                    <a:pt x="572" y="767"/>
                    <a:pt x="613" y="791"/>
                    <a:pt x="655" y="791"/>
                  </a:cubicBezTo>
                  <a:cubicBezTo>
                    <a:pt x="675" y="791"/>
                    <a:pt x="696" y="786"/>
                    <a:pt x="715" y="774"/>
                  </a:cubicBezTo>
                  <a:cubicBezTo>
                    <a:pt x="786" y="750"/>
                    <a:pt x="798" y="667"/>
                    <a:pt x="774" y="607"/>
                  </a:cubicBezTo>
                  <a:cubicBezTo>
                    <a:pt x="691" y="488"/>
                    <a:pt x="608" y="381"/>
                    <a:pt x="500" y="286"/>
                  </a:cubicBezTo>
                  <a:cubicBezTo>
                    <a:pt x="405" y="203"/>
                    <a:pt x="310" y="119"/>
                    <a:pt x="203" y="36"/>
                  </a:cubicBezTo>
                  <a:lnTo>
                    <a:pt x="215" y="36"/>
                  </a:lnTo>
                  <a:cubicBezTo>
                    <a:pt x="191" y="12"/>
                    <a:pt x="167" y="0"/>
                    <a:pt x="1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9"/>
            <p:cNvSpPr/>
            <p:nvPr/>
          </p:nvSpPr>
          <p:spPr>
            <a:xfrm>
              <a:off x="4462798" y="4572816"/>
              <a:ext cx="34606" cy="36966"/>
            </a:xfrm>
            <a:custGeom>
              <a:avLst/>
              <a:gdLst/>
              <a:ahLst/>
              <a:cxnLst/>
              <a:rect l="l" t="t" r="r" b="b"/>
              <a:pathLst>
                <a:path w="836" h="893" extrusionOk="0">
                  <a:moveTo>
                    <a:pt x="144" y="0"/>
                  </a:moveTo>
                  <a:cubicBezTo>
                    <a:pt x="108" y="0"/>
                    <a:pt x="84" y="12"/>
                    <a:pt x="60" y="36"/>
                  </a:cubicBezTo>
                  <a:cubicBezTo>
                    <a:pt x="1" y="84"/>
                    <a:pt x="1" y="167"/>
                    <a:pt x="60" y="215"/>
                  </a:cubicBezTo>
                  <a:cubicBezTo>
                    <a:pt x="179" y="322"/>
                    <a:pt x="298" y="441"/>
                    <a:pt x="406" y="572"/>
                  </a:cubicBezTo>
                  <a:cubicBezTo>
                    <a:pt x="465" y="655"/>
                    <a:pt x="525" y="750"/>
                    <a:pt x="572" y="834"/>
                  </a:cubicBezTo>
                  <a:cubicBezTo>
                    <a:pt x="599" y="875"/>
                    <a:pt x="637" y="893"/>
                    <a:pt x="675" y="893"/>
                  </a:cubicBezTo>
                  <a:cubicBezTo>
                    <a:pt x="757" y="893"/>
                    <a:pt x="835" y="812"/>
                    <a:pt x="787" y="715"/>
                  </a:cubicBezTo>
                  <a:cubicBezTo>
                    <a:pt x="644" y="453"/>
                    <a:pt x="453" y="227"/>
                    <a:pt x="239" y="36"/>
                  </a:cubicBezTo>
                  <a:cubicBezTo>
                    <a:pt x="215" y="24"/>
                    <a:pt x="179" y="0"/>
                    <a:pt x="1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9"/>
            <p:cNvSpPr/>
            <p:nvPr/>
          </p:nvSpPr>
          <p:spPr>
            <a:xfrm>
              <a:off x="5034542" y="1235666"/>
              <a:ext cx="200103" cy="354383"/>
            </a:xfrm>
            <a:custGeom>
              <a:avLst/>
              <a:gdLst/>
              <a:ahLst/>
              <a:cxnLst/>
              <a:rect l="l" t="t" r="r" b="b"/>
              <a:pathLst>
                <a:path w="4834" h="8561" extrusionOk="0">
                  <a:moveTo>
                    <a:pt x="3429" y="0"/>
                  </a:moveTo>
                  <a:cubicBezTo>
                    <a:pt x="3393" y="0"/>
                    <a:pt x="3358" y="12"/>
                    <a:pt x="3334" y="24"/>
                  </a:cubicBezTo>
                  <a:cubicBezTo>
                    <a:pt x="3310" y="48"/>
                    <a:pt x="3298" y="84"/>
                    <a:pt x="3298" y="119"/>
                  </a:cubicBezTo>
                  <a:cubicBezTo>
                    <a:pt x="3298" y="155"/>
                    <a:pt x="3310" y="191"/>
                    <a:pt x="3334" y="215"/>
                  </a:cubicBezTo>
                  <a:cubicBezTo>
                    <a:pt x="3370" y="250"/>
                    <a:pt x="3405" y="286"/>
                    <a:pt x="3441" y="322"/>
                  </a:cubicBezTo>
                  <a:lnTo>
                    <a:pt x="3358" y="322"/>
                  </a:lnTo>
                  <a:cubicBezTo>
                    <a:pt x="3286" y="322"/>
                    <a:pt x="3215" y="334"/>
                    <a:pt x="3143" y="334"/>
                  </a:cubicBezTo>
                  <a:cubicBezTo>
                    <a:pt x="2989" y="357"/>
                    <a:pt x="2834" y="393"/>
                    <a:pt x="2691" y="453"/>
                  </a:cubicBezTo>
                  <a:cubicBezTo>
                    <a:pt x="2441" y="548"/>
                    <a:pt x="2203" y="679"/>
                    <a:pt x="2000" y="846"/>
                  </a:cubicBezTo>
                  <a:cubicBezTo>
                    <a:pt x="1786" y="1012"/>
                    <a:pt x="1607" y="1203"/>
                    <a:pt x="1453" y="1417"/>
                  </a:cubicBezTo>
                  <a:cubicBezTo>
                    <a:pt x="1286" y="1631"/>
                    <a:pt x="1143" y="1858"/>
                    <a:pt x="1024" y="2108"/>
                  </a:cubicBezTo>
                  <a:cubicBezTo>
                    <a:pt x="774" y="2584"/>
                    <a:pt x="583" y="3096"/>
                    <a:pt x="452" y="3620"/>
                  </a:cubicBezTo>
                  <a:cubicBezTo>
                    <a:pt x="333" y="4036"/>
                    <a:pt x="238" y="4441"/>
                    <a:pt x="167" y="4822"/>
                  </a:cubicBezTo>
                  <a:cubicBezTo>
                    <a:pt x="71" y="5299"/>
                    <a:pt x="24" y="5775"/>
                    <a:pt x="24" y="6263"/>
                  </a:cubicBezTo>
                  <a:cubicBezTo>
                    <a:pt x="0" y="6715"/>
                    <a:pt x="83" y="7180"/>
                    <a:pt x="250" y="7608"/>
                  </a:cubicBezTo>
                  <a:cubicBezTo>
                    <a:pt x="333" y="7787"/>
                    <a:pt x="452" y="7965"/>
                    <a:pt x="595" y="8108"/>
                  </a:cubicBezTo>
                  <a:cubicBezTo>
                    <a:pt x="750" y="8263"/>
                    <a:pt x="941" y="8382"/>
                    <a:pt x="1143" y="8454"/>
                  </a:cubicBezTo>
                  <a:cubicBezTo>
                    <a:pt x="1274" y="8501"/>
                    <a:pt x="1405" y="8537"/>
                    <a:pt x="1548" y="8549"/>
                  </a:cubicBezTo>
                  <a:cubicBezTo>
                    <a:pt x="1595" y="8549"/>
                    <a:pt x="1655" y="8561"/>
                    <a:pt x="1703" y="8561"/>
                  </a:cubicBezTo>
                  <a:cubicBezTo>
                    <a:pt x="1798" y="8561"/>
                    <a:pt x="1881" y="8549"/>
                    <a:pt x="1965" y="8537"/>
                  </a:cubicBezTo>
                  <a:cubicBezTo>
                    <a:pt x="2238" y="8489"/>
                    <a:pt x="2500" y="8394"/>
                    <a:pt x="2727" y="8239"/>
                  </a:cubicBezTo>
                  <a:cubicBezTo>
                    <a:pt x="2965" y="8085"/>
                    <a:pt x="3191" y="7894"/>
                    <a:pt x="3381" y="7680"/>
                  </a:cubicBezTo>
                  <a:cubicBezTo>
                    <a:pt x="3572" y="7465"/>
                    <a:pt x="3751" y="7239"/>
                    <a:pt x="3905" y="6989"/>
                  </a:cubicBezTo>
                  <a:cubicBezTo>
                    <a:pt x="4048" y="6763"/>
                    <a:pt x="4167" y="6513"/>
                    <a:pt x="4274" y="6263"/>
                  </a:cubicBezTo>
                  <a:cubicBezTo>
                    <a:pt x="4393" y="5977"/>
                    <a:pt x="4489" y="5691"/>
                    <a:pt x="4572" y="5394"/>
                  </a:cubicBezTo>
                  <a:cubicBezTo>
                    <a:pt x="4739" y="4798"/>
                    <a:pt x="4822" y="4191"/>
                    <a:pt x="4822" y="3572"/>
                  </a:cubicBezTo>
                  <a:cubicBezTo>
                    <a:pt x="4834" y="2965"/>
                    <a:pt x="4751" y="2370"/>
                    <a:pt x="4560" y="1786"/>
                  </a:cubicBezTo>
                  <a:cubicBezTo>
                    <a:pt x="4358" y="1131"/>
                    <a:pt x="4001" y="536"/>
                    <a:pt x="3524" y="36"/>
                  </a:cubicBezTo>
                  <a:cubicBezTo>
                    <a:pt x="3500" y="12"/>
                    <a:pt x="3465" y="0"/>
                    <a:pt x="3429" y="0"/>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9"/>
            <p:cNvSpPr/>
            <p:nvPr/>
          </p:nvSpPr>
          <p:spPr>
            <a:xfrm>
              <a:off x="5047333" y="1317463"/>
              <a:ext cx="187312" cy="272089"/>
            </a:xfrm>
            <a:custGeom>
              <a:avLst/>
              <a:gdLst/>
              <a:ahLst/>
              <a:cxnLst/>
              <a:rect l="l" t="t" r="r" b="b"/>
              <a:pathLst>
                <a:path w="4525" h="6573" extrusionOk="0">
                  <a:moveTo>
                    <a:pt x="4311" y="1"/>
                  </a:moveTo>
                  <a:lnTo>
                    <a:pt x="4311" y="48"/>
                  </a:lnTo>
                  <a:cubicBezTo>
                    <a:pt x="4334" y="382"/>
                    <a:pt x="4323" y="727"/>
                    <a:pt x="4275" y="1060"/>
                  </a:cubicBezTo>
                  <a:cubicBezTo>
                    <a:pt x="4215" y="1394"/>
                    <a:pt x="4132" y="1727"/>
                    <a:pt x="4001" y="2049"/>
                  </a:cubicBezTo>
                  <a:cubicBezTo>
                    <a:pt x="3870" y="2358"/>
                    <a:pt x="3715" y="2668"/>
                    <a:pt x="3525" y="2953"/>
                  </a:cubicBezTo>
                  <a:cubicBezTo>
                    <a:pt x="3144" y="3525"/>
                    <a:pt x="2691" y="4025"/>
                    <a:pt x="2168" y="4442"/>
                  </a:cubicBezTo>
                  <a:cubicBezTo>
                    <a:pt x="1918" y="4644"/>
                    <a:pt x="1656" y="4823"/>
                    <a:pt x="1382" y="5001"/>
                  </a:cubicBezTo>
                  <a:cubicBezTo>
                    <a:pt x="1108" y="5168"/>
                    <a:pt x="834" y="5335"/>
                    <a:pt x="536" y="5489"/>
                  </a:cubicBezTo>
                  <a:cubicBezTo>
                    <a:pt x="358" y="5585"/>
                    <a:pt x="179" y="5668"/>
                    <a:pt x="1" y="5763"/>
                  </a:cubicBezTo>
                  <a:cubicBezTo>
                    <a:pt x="72" y="5894"/>
                    <a:pt x="167" y="6013"/>
                    <a:pt x="274" y="6132"/>
                  </a:cubicBezTo>
                  <a:cubicBezTo>
                    <a:pt x="429" y="6275"/>
                    <a:pt x="620" y="6394"/>
                    <a:pt x="822" y="6466"/>
                  </a:cubicBezTo>
                  <a:cubicBezTo>
                    <a:pt x="953" y="6513"/>
                    <a:pt x="1084" y="6549"/>
                    <a:pt x="1227" y="6561"/>
                  </a:cubicBezTo>
                  <a:cubicBezTo>
                    <a:pt x="1275" y="6573"/>
                    <a:pt x="1334" y="6573"/>
                    <a:pt x="1382" y="6573"/>
                  </a:cubicBezTo>
                  <a:cubicBezTo>
                    <a:pt x="1751" y="6573"/>
                    <a:pt x="2108" y="6466"/>
                    <a:pt x="2406" y="6263"/>
                  </a:cubicBezTo>
                  <a:cubicBezTo>
                    <a:pt x="2656" y="6109"/>
                    <a:pt x="2870" y="5918"/>
                    <a:pt x="3072" y="5704"/>
                  </a:cubicBezTo>
                  <a:cubicBezTo>
                    <a:pt x="3263" y="5489"/>
                    <a:pt x="3442" y="5263"/>
                    <a:pt x="3584" y="5013"/>
                  </a:cubicBezTo>
                  <a:cubicBezTo>
                    <a:pt x="3727" y="4775"/>
                    <a:pt x="3858" y="4537"/>
                    <a:pt x="3965" y="4287"/>
                  </a:cubicBezTo>
                  <a:cubicBezTo>
                    <a:pt x="4073" y="4001"/>
                    <a:pt x="4180" y="3715"/>
                    <a:pt x="4263" y="3418"/>
                  </a:cubicBezTo>
                  <a:cubicBezTo>
                    <a:pt x="4418" y="2822"/>
                    <a:pt x="4513" y="2203"/>
                    <a:pt x="4513" y="1596"/>
                  </a:cubicBezTo>
                  <a:cubicBezTo>
                    <a:pt x="4525" y="1060"/>
                    <a:pt x="4454" y="525"/>
                    <a:pt x="4311" y="1"/>
                  </a:cubicBezTo>
                  <a:close/>
                </a:path>
              </a:pathLst>
            </a:custGeom>
            <a:solidFill>
              <a:srgbClr val="0E2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9"/>
            <p:cNvSpPr/>
            <p:nvPr/>
          </p:nvSpPr>
          <p:spPr>
            <a:xfrm>
              <a:off x="5049320" y="1549607"/>
              <a:ext cx="41" cy="41"/>
            </a:xfrm>
            <a:custGeom>
              <a:avLst/>
              <a:gdLst/>
              <a:ahLst/>
              <a:cxnLst/>
              <a:rect l="l" t="t" r="r" b="b"/>
              <a:pathLst>
                <a:path w="1" h="1" extrusionOk="0">
                  <a:moveTo>
                    <a:pt x="0" y="0"/>
                  </a:moveTo>
                  <a:lnTo>
                    <a:pt x="0" y="0"/>
                  </a:lnTo>
                  <a:lnTo>
                    <a:pt x="0" y="0"/>
                  </a:lnTo>
                  <a:close/>
                </a:path>
              </a:pathLst>
            </a:custGeom>
            <a:solidFill>
              <a:srgbClr val="0E2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9"/>
            <p:cNvSpPr/>
            <p:nvPr/>
          </p:nvSpPr>
          <p:spPr>
            <a:xfrm>
              <a:off x="4619519" y="1187358"/>
              <a:ext cx="128697" cy="243030"/>
            </a:xfrm>
            <a:custGeom>
              <a:avLst/>
              <a:gdLst/>
              <a:ahLst/>
              <a:cxnLst/>
              <a:rect l="l" t="t" r="r" b="b"/>
              <a:pathLst>
                <a:path w="3109" h="5871" extrusionOk="0">
                  <a:moveTo>
                    <a:pt x="2096" y="0"/>
                  </a:moveTo>
                  <a:cubicBezTo>
                    <a:pt x="2099" y="0"/>
                    <a:pt x="2101" y="0"/>
                    <a:pt x="2103" y="1"/>
                  </a:cubicBezTo>
                  <a:lnTo>
                    <a:pt x="2103" y="1"/>
                  </a:lnTo>
                  <a:cubicBezTo>
                    <a:pt x="2105" y="0"/>
                    <a:pt x="2107" y="0"/>
                    <a:pt x="2108" y="0"/>
                  </a:cubicBezTo>
                  <a:close/>
                  <a:moveTo>
                    <a:pt x="2103" y="1"/>
                  </a:moveTo>
                  <a:cubicBezTo>
                    <a:pt x="2081" y="2"/>
                    <a:pt x="2059" y="12"/>
                    <a:pt x="2037" y="12"/>
                  </a:cubicBezTo>
                  <a:cubicBezTo>
                    <a:pt x="1608" y="250"/>
                    <a:pt x="1239" y="584"/>
                    <a:pt x="953" y="989"/>
                  </a:cubicBezTo>
                  <a:cubicBezTo>
                    <a:pt x="632" y="1429"/>
                    <a:pt x="382" y="1917"/>
                    <a:pt x="227" y="2429"/>
                  </a:cubicBezTo>
                  <a:cubicBezTo>
                    <a:pt x="144" y="2691"/>
                    <a:pt x="84" y="2953"/>
                    <a:pt x="49" y="3227"/>
                  </a:cubicBezTo>
                  <a:cubicBezTo>
                    <a:pt x="13" y="3489"/>
                    <a:pt x="1" y="3751"/>
                    <a:pt x="13" y="4013"/>
                  </a:cubicBezTo>
                  <a:cubicBezTo>
                    <a:pt x="25" y="4513"/>
                    <a:pt x="180" y="4989"/>
                    <a:pt x="453" y="5406"/>
                  </a:cubicBezTo>
                  <a:cubicBezTo>
                    <a:pt x="561" y="5573"/>
                    <a:pt x="703" y="5704"/>
                    <a:pt x="870" y="5799"/>
                  </a:cubicBezTo>
                  <a:cubicBezTo>
                    <a:pt x="953" y="5846"/>
                    <a:pt x="1049" y="5870"/>
                    <a:pt x="1144" y="5870"/>
                  </a:cubicBezTo>
                  <a:cubicBezTo>
                    <a:pt x="1204" y="5870"/>
                    <a:pt x="1251" y="5858"/>
                    <a:pt x="1311" y="5846"/>
                  </a:cubicBezTo>
                  <a:cubicBezTo>
                    <a:pt x="1454" y="5799"/>
                    <a:pt x="1585" y="5704"/>
                    <a:pt x="1692" y="5596"/>
                  </a:cubicBezTo>
                  <a:cubicBezTo>
                    <a:pt x="1823" y="5453"/>
                    <a:pt x="1942" y="5311"/>
                    <a:pt x="2025" y="5144"/>
                  </a:cubicBezTo>
                  <a:cubicBezTo>
                    <a:pt x="2132" y="4965"/>
                    <a:pt x="2227" y="4775"/>
                    <a:pt x="2311" y="4584"/>
                  </a:cubicBezTo>
                  <a:cubicBezTo>
                    <a:pt x="2382" y="4406"/>
                    <a:pt x="2466" y="4215"/>
                    <a:pt x="2537" y="3989"/>
                  </a:cubicBezTo>
                  <a:cubicBezTo>
                    <a:pt x="2597" y="3810"/>
                    <a:pt x="2656" y="3632"/>
                    <a:pt x="2704" y="3453"/>
                  </a:cubicBezTo>
                  <a:cubicBezTo>
                    <a:pt x="2739" y="3310"/>
                    <a:pt x="2775" y="3179"/>
                    <a:pt x="2811" y="3037"/>
                  </a:cubicBezTo>
                  <a:lnTo>
                    <a:pt x="2847" y="2894"/>
                  </a:lnTo>
                  <a:lnTo>
                    <a:pt x="2847" y="2870"/>
                  </a:lnTo>
                  <a:cubicBezTo>
                    <a:pt x="2894" y="2644"/>
                    <a:pt x="2954" y="2417"/>
                    <a:pt x="2989" y="2191"/>
                  </a:cubicBezTo>
                  <a:cubicBezTo>
                    <a:pt x="3061" y="1870"/>
                    <a:pt x="3097" y="1536"/>
                    <a:pt x="3097" y="1203"/>
                  </a:cubicBezTo>
                  <a:cubicBezTo>
                    <a:pt x="3109" y="917"/>
                    <a:pt x="3025" y="643"/>
                    <a:pt x="2870" y="405"/>
                  </a:cubicBezTo>
                  <a:cubicBezTo>
                    <a:pt x="2811" y="346"/>
                    <a:pt x="2763" y="286"/>
                    <a:pt x="2692" y="239"/>
                  </a:cubicBezTo>
                  <a:cubicBezTo>
                    <a:pt x="2656" y="215"/>
                    <a:pt x="2620" y="191"/>
                    <a:pt x="2573" y="167"/>
                  </a:cubicBezTo>
                  <a:cubicBezTo>
                    <a:pt x="2466" y="131"/>
                    <a:pt x="2347" y="108"/>
                    <a:pt x="2239" y="108"/>
                  </a:cubicBezTo>
                  <a:cubicBezTo>
                    <a:pt x="2227" y="96"/>
                    <a:pt x="2227" y="84"/>
                    <a:pt x="2216" y="84"/>
                  </a:cubicBezTo>
                  <a:cubicBezTo>
                    <a:pt x="2193" y="38"/>
                    <a:pt x="2148" y="4"/>
                    <a:pt x="2103" y="1"/>
                  </a:cubicBezTo>
                  <a:close/>
                </a:path>
              </a:pathLst>
            </a:custGeom>
            <a:solidFill>
              <a:srgbClr val="0E2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9"/>
            <p:cNvSpPr/>
            <p:nvPr/>
          </p:nvSpPr>
          <p:spPr>
            <a:xfrm>
              <a:off x="4696430" y="1648624"/>
              <a:ext cx="286867" cy="340639"/>
            </a:xfrm>
            <a:custGeom>
              <a:avLst/>
              <a:gdLst/>
              <a:ahLst/>
              <a:cxnLst/>
              <a:rect l="l" t="t" r="r" b="b"/>
              <a:pathLst>
                <a:path w="6930" h="8229" extrusionOk="0">
                  <a:moveTo>
                    <a:pt x="5327" y="1"/>
                  </a:moveTo>
                  <a:cubicBezTo>
                    <a:pt x="5309" y="1"/>
                    <a:pt x="5292" y="1"/>
                    <a:pt x="5275" y="2"/>
                  </a:cubicBezTo>
                  <a:lnTo>
                    <a:pt x="5275" y="14"/>
                  </a:lnTo>
                  <a:lnTo>
                    <a:pt x="5084" y="14"/>
                  </a:lnTo>
                  <a:cubicBezTo>
                    <a:pt x="4680" y="61"/>
                    <a:pt x="4287" y="168"/>
                    <a:pt x="3929" y="335"/>
                  </a:cubicBezTo>
                  <a:cubicBezTo>
                    <a:pt x="3572" y="490"/>
                    <a:pt x="3239" y="704"/>
                    <a:pt x="2941" y="966"/>
                  </a:cubicBezTo>
                  <a:cubicBezTo>
                    <a:pt x="2905" y="1014"/>
                    <a:pt x="2858" y="1049"/>
                    <a:pt x="2822" y="1097"/>
                  </a:cubicBezTo>
                  <a:cubicBezTo>
                    <a:pt x="2822" y="1061"/>
                    <a:pt x="2822" y="1014"/>
                    <a:pt x="2786" y="990"/>
                  </a:cubicBezTo>
                  <a:cubicBezTo>
                    <a:pt x="2762" y="961"/>
                    <a:pt x="2729" y="948"/>
                    <a:pt x="2696" y="948"/>
                  </a:cubicBezTo>
                  <a:cubicBezTo>
                    <a:pt x="2633" y="948"/>
                    <a:pt x="2572" y="995"/>
                    <a:pt x="2572" y="1073"/>
                  </a:cubicBezTo>
                  <a:cubicBezTo>
                    <a:pt x="2572" y="1145"/>
                    <a:pt x="2572" y="1216"/>
                    <a:pt x="2548" y="1288"/>
                  </a:cubicBezTo>
                  <a:cubicBezTo>
                    <a:pt x="2513" y="1573"/>
                    <a:pt x="2429" y="1847"/>
                    <a:pt x="2322" y="2109"/>
                  </a:cubicBezTo>
                  <a:cubicBezTo>
                    <a:pt x="2155" y="2466"/>
                    <a:pt x="1965" y="2800"/>
                    <a:pt x="1727" y="3109"/>
                  </a:cubicBezTo>
                  <a:cubicBezTo>
                    <a:pt x="1536" y="3359"/>
                    <a:pt x="1310" y="3585"/>
                    <a:pt x="1072" y="3776"/>
                  </a:cubicBezTo>
                  <a:cubicBezTo>
                    <a:pt x="953" y="3859"/>
                    <a:pt x="846" y="3931"/>
                    <a:pt x="715" y="3990"/>
                  </a:cubicBezTo>
                  <a:cubicBezTo>
                    <a:pt x="667" y="3990"/>
                    <a:pt x="631" y="4014"/>
                    <a:pt x="608" y="4062"/>
                  </a:cubicBezTo>
                  <a:cubicBezTo>
                    <a:pt x="465" y="4312"/>
                    <a:pt x="346" y="4586"/>
                    <a:pt x="250" y="4859"/>
                  </a:cubicBezTo>
                  <a:cubicBezTo>
                    <a:pt x="155" y="5109"/>
                    <a:pt x="96" y="5371"/>
                    <a:pt x="72" y="5633"/>
                  </a:cubicBezTo>
                  <a:cubicBezTo>
                    <a:pt x="0" y="6074"/>
                    <a:pt x="60" y="6526"/>
                    <a:pt x="215" y="6955"/>
                  </a:cubicBezTo>
                  <a:cubicBezTo>
                    <a:pt x="298" y="7145"/>
                    <a:pt x="393" y="7324"/>
                    <a:pt x="524" y="7479"/>
                  </a:cubicBezTo>
                  <a:cubicBezTo>
                    <a:pt x="655" y="7634"/>
                    <a:pt x="810" y="7765"/>
                    <a:pt x="977" y="7884"/>
                  </a:cubicBezTo>
                  <a:cubicBezTo>
                    <a:pt x="1155" y="7991"/>
                    <a:pt x="1346" y="8086"/>
                    <a:pt x="1548" y="8134"/>
                  </a:cubicBezTo>
                  <a:cubicBezTo>
                    <a:pt x="1786" y="8193"/>
                    <a:pt x="2013" y="8229"/>
                    <a:pt x="2251" y="8229"/>
                  </a:cubicBezTo>
                  <a:lnTo>
                    <a:pt x="2310" y="8229"/>
                  </a:lnTo>
                  <a:cubicBezTo>
                    <a:pt x="2536" y="8229"/>
                    <a:pt x="2763" y="8205"/>
                    <a:pt x="2989" y="8169"/>
                  </a:cubicBezTo>
                  <a:cubicBezTo>
                    <a:pt x="3275" y="8110"/>
                    <a:pt x="3548" y="8026"/>
                    <a:pt x="3810" y="7931"/>
                  </a:cubicBezTo>
                  <a:cubicBezTo>
                    <a:pt x="4084" y="7836"/>
                    <a:pt x="4334" y="7717"/>
                    <a:pt x="4584" y="7574"/>
                  </a:cubicBezTo>
                  <a:cubicBezTo>
                    <a:pt x="4822" y="7443"/>
                    <a:pt x="5049" y="7288"/>
                    <a:pt x="5263" y="7122"/>
                  </a:cubicBezTo>
                  <a:cubicBezTo>
                    <a:pt x="5692" y="6788"/>
                    <a:pt x="6061" y="6371"/>
                    <a:pt x="6346" y="5907"/>
                  </a:cubicBezTo>
                  <a:cubicBezTo>
                    <a:pt x="6489" y="5669"/>
                    <a:pt x="6608" y="5431"/>
                    <a:pt x="6692" y="5169"/>
                  </a:cubicBezTo>
                  <a:cubicBezTo>
                    <a:pt x="6739" y="5026"/>
                    <a:pt x="6775" y="4883"/>
                    <a:pt x="6811" y="4752"/>
                  </a:cubicBezTo>
                  <a:cubicBezTo>
                    <a:pt x="6835" y="4669"/>
                    <a:pt x="6846" y="4597"/>
                    <a:pt x="6858" y="4526"/>
                  </a:cubicBezTo>
                  <a:cubicBezTo>
                    <a:pt x="6894" y="4502"/>
                    <a:pt x="6918" y="4466"/>
                    <a:pt x="6930" y="4431"/>
                  </a:cubicBezTo>
                  <a:cubicBezTo>
                    <a:pt x="6930" y="4407"/>
                    <a:pt x="6930" y="4371"/>
                    <a:pt x="6906" y="4347"/>
                  </a:cubicBezTo>
                  <a:lnTo>
                    <a:pt x="6882" y="4288"/>
                  </a:lnTo>
                  <a:cubicBezTo>
                    <a:pt x="6870" y="4276"/>
                    <a:pt x="6858" y="4252"/>
                    <a:pt x="6858" y="4240"/>
                  </a:cubicBezTo>
                  <a:cubicBezTo>
                    <a:pt x="6787" y="4133"/>
                    <a:pt x="6727" y="4014"/>
                    <a:pt x="6680" y="3907"/>
                  </a:cubicBezTo>
                  <a:lnTo>
                    <a:pt x="6680" y="3895"/>
                  </a:lnTo>
                  <a:lnTo>
                    <a:pt x="6680" y="3883"/>
                  </a:lnTo>
                  <a:cubicBezTo>
                    <a:pt x="6549" y="3550"/>
                    <a:pt x="6465" y="3204"/>
                    <a:pt x="6418" y="2859"/>
                  </a:cubicBezTo>
                  <a:cubicBezTo>
                    <a:pt x="6358" y="2395"/>
                    <a:pt x="6358" y="1919"/>
                    <a:pt x="6418" y="1454"/>
                  </a:cubicBezTo>
                  <a:cubicBezTo>
                    <a:pt x="6454" y="1216"/>
                    <a:pt x="6501" y="990"/>
                    <a:pt x="6573" y="764"/>
                  </a:cubicBezTo>
                  <a:cubicBezTo>
                    <a:pt x="6573" y="728"/>
                    <a:pt x="6573" y="692"/>
                    <a:pt x="6561" y="668"/>
                  </a:cubicBezTo>
                  <a:cubicBezTo>
                    <a:pt x="6537" y="633"/>
                    <a:pt x="6513" y="609"/>
                    <a:pt x="6477" y="597"/>
                  </a:cubicBezTo>
                  <a:lnTo>
                    <a:pt x="6442" y="597"/>
                  </a:lnTo>
                  <a:cubicBezTo>
                    <a:pt x="6394" y="597"/>
                    <a:pt x="6358" y="621"/>
                    <a:pt x="6334" y="668"/>
                  </a:cubicBezTo>
                  <a:cubicBezTo>
                    <a:pt x="6334" y="645"/>
                    <a:pt x="6323" y="621"/>
                    <a:pt x="6311" y="609"/>
                  </a:cubicBezTo>
                  <a:cubicBezTo>
                    <a:pt x="6263" y="454"/>
                    <a:pt x="6156" y="323"/>
                    <a:pt x="6037" y="216"/>
                  </a:cubicBezTo>
                  <a:cubicBezTo>
                    <a:pt x="5825" y="82"/>
                    <a:pt x="5582" y="1"/>
                    <a:pt x="5327"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9"/>
            <p:cNvSpPr/>
            <p:nvPr/>
          </p:nvSpPr>
          <p:spPr>
            <a:xfrm>
              <a:off x="4587976" y="1357865"/>
              <a:ext cx="107503" cy="157301"/>
            </a:xfrm>
            <a:custGeom>
              <a:avLst/>
              <a:gdLst/>
              <a:ahLst/>
              <a:cxnLst/>
              <a:rect l="l" t="t" r="r" b="b"/>
              <a:pathLst>
                <a:path w="2597" h="3800" extrusionOk="0">
                  <a:moveTo>
                    <a:pt x="1346" y="1"/>
                  </a:moveTo>
                  <a:cubicBezTo>
                    <a:pt x="1251" y="1"/>
                    <a:pt x="1156" y="13"/>
                    <a:pt x="1061" y="37"/>
                  </a:cubicBezTo>
                  <a:cubicBezTo>
                    <a:pt x="930" y="72"/>
                    <a:pt x="799" y="144"/>
                    <a:pt x="692" y="227"/>
                  </a:cubicBezTo>
                  <a:cubicBezTo>
                    <a:pt x="572" y="311"/>
                    <a:pt x="465" y="418"/>
                    <a:pt x="370" y="549"/>
                  </a:cubicBezTo>
                  <a:cubicBezTo>
                    <a:pt x="203" y="787"/>
                    <a:pt x="96" y="1061"/>
                    <a:pt x="49" y="1346"/>
                  </a:cubicBezTo>
                  <a:cubicBezTo>
                    <a:pt x="1" y="1668"/>
                    <a:pt x="1" y="2001"/>
                    <a:pt x="49" y="2323"/>
                  </a:cubicBezTo>
                  <a:cubicBezTo>
                    <a:pt x="96" y="2644"/>
                    <a:pt x="203" y="2942"/>
                    <a:pt x="370" y="3216"/>
                  </a:cubicBezTo>
                  <a:cubicBezTo>
                    <a:pt x="453" y="3347"/>
                    <a:pt x="549" y="3454"/>
                    <a:pt x="656" y="3561"/>
                  </a:cubicBezTo>
                  <a:cubicBezTo>
                    <a:pt x="775" y="3656"/>
                    <a:pt x="906" y="3740"/>
                    <a:pt x="1049" y="3787"/>
                  </a:cubicBezTo>
                  <a:cubicBezTo>
                    <a:pt x="1061" y="3799"/>
                    <a:pt x="1073" y="3799"/>
                    <a:pt x="1096" y="3799"/>
                  </a:cubicBezTo>
                  <a:cubicBezTo>
                    <a:pt x="1144" y="3787"/>
                    <a:pt x="1204" y="3751"/>
                    <a:pt x="1215" y="3692"/>
                  </a:cubicBezTo>
                  <a:cubicBezTo>
                    <a:pt x="1215" y="3680"/>
                    <a:pt x="1215" y="3680"/>
                    <a:pt x="1215" y="3668"/>
                  </a:cubicBezTo>
                  <a:cubicBezTo>
                    <a:pt x="1275" y="3668"/>
                    <a:pt x="1323" y="3656"/>
                    <a:pt x="1370" y="3632"/>
                  </a:cubicBezTo>
                  <a:cubicBezTo>
                    <a:pt x="1489" y="3597"/>
                    <a:pt x="1596" y="3537"/>
                    <a:pt x="1692" y="3466"/>
                  </a:cubicBezTo>
                  <a:cubicBezTo>
                    <a:pt x="1894" y="3323"/>
                    <a:pt x="2073" y="3132"/>
                    <a:pt x="2192" y="2918"/>
                  </a:cubicBezTo>
                  <a:cubicBezTo>
                    <a:pt x="2335" y="2692"/>
                    <a:pt x="2442" y="2454"/>
                    <a:pt x="2501" y="2204"/>
                  </a:cubicBezTo>
                  <a:cubicBezTo>
                    <a:pt x="2573" y="1966"/>
                    <a:pt x="2597" y="1727"/>
                    <a:pt x="2597" y="1489"/>
                  </a:cubicBezTo>
                  <a:cubicBezTo>
                    <a:pt x="2573" y="1204"/>
                    <a:pt x="2489" y="918"/>
                    <a:pt x="2347" y="668"/>
                  </a:cubicBezTo>
                  <a:cubicBezTo>
                    <a:pt x="2216" y="430"/>
                    <a:pt x="2025" y="239"/>
                    <a:pt x="1799" y="120"/>
                  </a:cubicBezTo>
                  <a:cubicBezTo>
                    <a:pt x="1692" y="61"/>
                    <a:pt x="1573" y="25"/>
                    <a:pt x="1454" y="13"/>
                  </a:cubicBezTo>
                  <a:cubicBezTo>
                    <a:pt x="1436" y="7"/>
                    <a:pt x="1418" y="4"/>
                    <a:pt x="1400" y="4"/>
                  </a:cubicBezTo>
                  <a:cubicBezTo>
                    <a:pt x="1382" y="4"/>
                    <a:pt x="1364" y="7"/>
                    <a:pt x="1346" y="13"/>
                  </a:cubicBezTo>
                  <a:lnTo>
                    <a:pt x="1346" y="1"/>
                  </a:ln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9"/>
            <p:cNvSpPr/>
            <p:nvPr/>
          </p:nvSpPr>
          <p:spPr>
            <a:xfrm>
              <a:off x="4783649" y="1649121"/>
              <a:ext cx="183877" cy="107420"/>
            </a:xfrm>
            <a:custGeom>
              <a:avLst/>
              <a:gdLst/>
              <a:ahLst/>
              <a:cxnLst/>
              <a:rect l="l" t="t" r="r" b="b"/>
              <a:pathLst>
                <a:path w="4442" h="2595" extrusionOk="0">
                  <a:moveTo>
                    <a:pt x="3212" y="0"/>
                  </a:moveTo>
                  <a:cubicBezTo>
                    <a:pt x="3193" y="0"/>
                    <a:pt x="3175" y="1"/>
                    <a:pt x="3156" y="2"/>
                  </a:cubicBezTo>
                  <a:lnTo>
                    <a:pt x="2977" y="2"/>
                  </a:lnTo>
                  <a:cubicBezTo>
                    <a:pt x="2573" y="37"/>
                    <a:pt x="2180" y="144"/>
                    <a:pt x="1822" y="323"/>
                  </a:cubicBezTo>
                  <a:cubicBezTo>
                    <a:pt x="1453" y="478"/>
                    <a:pt x="1120" y="692"/>
                    <a:pt x="834" y="954"/>
                  </a:cubicBezTo>
                  <a:cubicBezTo>
                    <a:pt x="787" y="990"/>
                    <a:pt x="751" y="1037"/>
                    <a:pt x="715" y="1073"/>
                  </a:cubicBezTo>
                  <a:cubicBezTo>
                    <a:pt x="727" y="1037"/>
                    <a:pt x="715" y="1002"/>
                    <a:pt x="691" y="966"/>
                  </a:cubicBezTo>
                  <a:cubicBezTo>
                    <a:pt x="665" y="939"/>
                    <a:pt x="630" y="927"/>
                    <a:pt x="596" y="927"/>
                  </a:cubicBezTo>
                  <a:cubicBezTo>
                    <a:pt x="524" y="927"/>
                    <a:pt x="453" y="980"/>
                    <a:pt x="453" y="1061"/>
                  </a:cubicBezTo>
                  <a:cubicBezTo>
                    <a:pt x="453" y="1133"/>
                    <a:pt x="453" y="1204"/>
                    <a:pt x="441" y="1276"/>
                  </a:cubicBezTo>
                  <a:cubicBezTo>
                    <a:pt x="394" y="1549"/>
                    <a:pt x="322" y="1835"/>
                    <a:pt x="203" y="2097"/>
                  </a:cubicBezTo>
                  <a:cubicBezTo>
                    <a:pt x="144" y="2228"/>
                    <a:pt x="72" y="2371"/>
                    <a:pt x="1" y="2502"/>
                  </a:cubicBezTo>
                  <a:cubicBezTo>
                    <a:pt x="203" y="2549"/>
                    <a:pt x="406" y="2573"/>
                    <a:pt x="608" y="2585"/>
                  </a:cubicBezTo>
                  <a:cubicBezTo>
                    <a:pt x="703" y="2591"/>
                    <a:pt x="798" y="2594"/>
                    <a:pt x="894" y="2594"/>
                  </a:cubicBezTo>
                  <a:cubicBezTo>
                    <a:pt x="989" y="2594"/>
                    <a:pt x="1084" y="2591"/>
                    <a:pt x="1179" y="2585"/>
                  </a:cubicBezTo>
                  <a:lnTo>
                    <a:pt x="1191" y="2585"/>
                  </a:lnTo>
                  <a:cubicBezTo>
                    <a:pt x="1394" y="2573"/>
                    <a:pt x="1596" y="2549"/>
                    <a:pt x="1787" y="2502"/>
                  </a:cubicBezTo>
                  <a:cubicBezTo>
                    <a:pt x="1989" y="2466"/>
                    <a:pt x="2192" y="2407"/>
                    <a:pt x="2382" y="2335"/>
                  </a:cubicBezTo>
                  <a:lnTo>
                    <a:pt x="2382" y="2335"/>
                  </a:lnTo>
                  <a:lnTo>
                    <a:pt x="2370" y="2347"/>
                  </a:lnTo>
                  <a:cubicBezTo>
                    <a:pt x="2537" y="2288"/>
                    <a:pt x="2715" y="2216"/>
                    <a:pt x="2882" y="2133"/>
                  </a:cubicBezTo>
                  <a:cubicBezTo>
                    <a:pt x="3037" y="2049"/>
                    <a:pt x="3192" y="1966"/>
                    <a:pt x="3346" y="1859"/>
                  </a:cubicBezTo>
                  <a:lnTo>
                    <a:pt x="3346" y="1859"/>
                  </a:lnTo>
                  <a:lnTo>
                    <a:pt x="3335" y="1871"/>
                  </a:lnTo>
                  <a:cubicBezTo>
                    <a:pt x="3465" y="1776"/>
                    <a:pt x="3596" y="1680"/>
                    <a:pt x="3716" y="1585"/>
                  </a:cubicBezTo>
                  <a:cubicBezTo>
                    <a:pt x="3835" y="1478"/>
                    <a:pt x="3942" y="1371"/>
                    <a:pt x="4049" y="1252"/>
                  </a:cubicBezTo>
                  <a:cubicBezTo>
                    <a:pt x="4204" y="1085"/>
                    <a:pt x="4335" y="906"/>
                    <a:pt x="4442" y="716"/>
                  </a:cubicBezTo>
                  <a:cubicBezTo>
                    <a:pt x="4442" y="692"/>
                    <a:pt x="4442" y="680"/>
                    <a:pt x="4430" y="668"/>
                  </a:cubicBezTo>
                  <a:cubicBezTo>
                    <a:pt x="4418" y="633"/>
                    <a:pt x="4382" y="609"/>
                    <a:pt x="4347" y="597"/>
                  </a:cubicBezTo>
                  <a:lnTo>
                    <a:pt x="4311" y="597"/>
                  </a:lnTo>
                  <a:cubicBezTo>
                    <a:pt x="4263" y="597"/>
                    <a:pt x="4216" y="621"/>
                    <a:pt x="4192" y="668"/>
                  </a:cubicBezTo>
                  <a:cubicBezTo>
                    <a:pt x="4204" y="644"/>
                    <a:pt x="4204" y="633"/>
                    <a:pt x="4192" y="609"/>
                  </a:cubicBezTo>
                  <a:cubicBezTo>
                    <a:pt x="4132" y="454"/>
                    <a:pt x="4037" y="323"/>
                    <a:pt x="3906" y="216"/>
                  </a:cubicBezTo>
                  <a:cubicBezTo>
                    <a:pt x="3707" y="72"/>
                    <a:pt x="3457" y="0"/>
                    <a:pt x="3212"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9"/>
            <p:cNvSpPr/>
            <p:nvPr/>
          </p:nvSpPr>
          <p:spPr>
            <a:xfrm>
              <a:off x="4952208" y="1700906"/>
              <a:ext cx="41" cy="41"/>
            </a:xfrm>
            <a:custGeom>
              <a:avLst/>
              <a:gdLst/>
              <a:ahLst/>
              <a:cxnLst/>
              <a:rect l="l" t="t" r="r" b="b"/>
              <a:pathLst>
                <a:path w="1" h="1" extrusionOk="0">
                  <a:moveTo>
                    <a:pt x="1" y="1"/>
                  </a:moveTo>
                  <a:close/>
                </a:path>
              </a:pathLst>
            </a:custGeom>
            <a:solidFill>
              <a:srgbClr val="FCA2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9"/>
            <p:cNvSpPr/>
            <p:nvPr/>
          </p:nvSpPr>
          <p:spPr>
            <a:xfrm>
              <a:off x="4783649" y="1753147"/>
              <a:ext cx="538" cy="41"/>
            </a:xfrm>
            <a:custGeom>
              <a:avLst/>
              <a:gdLst/>
              <a:ahLst/>
              <a:cxnLst/>
              <a:rect l="l" t="t" r="r" b="b"/>
              <a:pathLst>
                <a:path w="13" h="1" extrusionOk="0">
                  <a:moveTo>
                    <a:pt x="1" y="1"/>
                  </a:moveTo>
                  <a:lnTo>
                    <a:pt x="13" y="1"/>
                  </a:lnTo>
                  <a:close/>
                </a:path>
              </a:pathLst>
            </a:custGeom>
            <a:solidFill>
              <a:srgbClr val="FCA2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9"/>
            <p:cNvSpPr/>
            <p:nvPr/>
          </p:nvSpPr>
          <p:spPr>
            <a:xfrm>
              <a:off x="4623989" y="1184874"/>
              <a:ext cx="527869" cy="538259"/>
            </a:xfrm>
            <a:custGeom>
              <a:avLst/>
              <a:gdLst/>
              <a:ahLst/>
              <a:cxnLst/>
              <a:rect l="l" t="t" r="r" b="b"/>
              <a:pathLst>
                <a:path w="12752" h="13003" extrusionOk="0">
                  <a:moveTo>
                    <a:pt x="5858" y="1"/>
                  </a:moveTo>
                  <a:cubicBezTo>
                    <a:pt x="5596" y="1"/>
                    <a:pt x="5322" y="1"/>
                    <a:pt x="5060" y="13"/>
                  </a:cubicBezTo>
                  <a:cubicBezTo>
                    <a:pt x="4560" y="37"/>
                    <a:pt x="4048" y="84"/>
                    <a:pt x="3489" y="156"/>
                  </a:cubicBezTo>
                  <a:lnTo>
                    <a:pt x="3334" y="168"/>
                  </a:lnTo>
                  <a:lnTo>
                    <a:pt x="3286" y="179"/>
                  </a:lnTo>
                  <a:lnTo>
                    <a:pt x="3227" y="179"/>
                  </a:lnTo>
                  <a:lnTo>
                    <a:pt x="3167" y="191"/>
                  </a:lnTo>
                  <a:lnTo>
                    <a:pt x="3131" y="191"/>
                  </a:lnTo>
                  <a:cubicBezTo>
                    <a:pt x="2953" y="203"/>
                    <a:pt x="2762" y="239"/>
                    <a:pt x="2584" y="287"/>
                  </a:cubicBezTo>
                  <a:cubicBezTo>
                    <a:pt x="2560" y="287"/>
                    <a:pt x="2548" y="299"/>
                    <a:pt x="2524" y="322"/>
                  </a:cubicBezTo>
                  <a:cubicBezTo>
                    <a:pt x="2500" y="322"/>
                    <a:pt x="2489" y="322"/>
                    <a:pt x="2465" y="334"/>
                  </a:cubicBezTo>
                  <a:cubicBezTo>
                    <a:pt x="2358" y="418"/>
                    <a:pt x="2239" y="501"/>
                    <a:pt x="2143" y="596"/>
                  </a:cubicBezTo>
                  <a:cubicBezTo>
                    <a:pt x="2036" y="691"/>
                    <a:pt x="1941" y="799"/>
                    <a:pt x="1858" y="918"/>
                  </a:cubicBezTo>
                  <a:cubicBezTo>
                    <a:pt x="1691" y="1144"/>
                    <a:pt x="1560" y="1394"/>
                    <a:pt x="1465" y="1656"/>
                  </a:cubicBezTo>
                  <a:cubicBezTo>
                    <a:pt x="1274" y="2192"/>
                    <a:pt x="1143" y="2763"/>
                    <a:pt x="1072" y="3335"/>
                  </a:cubicBezTo>
                  <a:lnTo>
                    <a:pt x="1060" y="3430"/>
                  </a:lnTo>
                  <a:cubicBezTo>
                    <a:pt x="1012" y="3680"/>
                    <a:pt x="976" y="3930"/>
                    <a:pt x="929" y="4180"/>
                  </a:cubicBezTo>
                  <a:cubicBezTo>
                    <a:pt x="845" y="4549"/>
                    <a:pt x="738" y="4930"/>
                    <a:pt x="631" y="5275"/>
                  </a:cubicBezTo>
                  <a:lnTo>
                    <a:pt x="536" y="5561"/>
                  </a:lnTo>
                  <a:cubicBezTo>
                    <a:pt x="334" y="6180"/>
                    <a:pt x="167" y="6811"/>
                    <a:pt x="60" y="7466"/>
                  </a:cubicBezTo>
                  <a:cubicBezTo>
                    <a:pt x="12" y="7776"/>
                    <a:pt x="0" y="8097"/>
                    <a:pt x="12" y="8407"/>
                  </a:cubicBezTo>
                  <a:cubicBezTo>
                    <a:pt x="24" y="8692"/>
                    <a:pt x="60" y="8966"/>
                    <a:pt x="119" y="9252"/>
                  </a:cubicBezTo>
                  <a:cubicBezTo>
                    <a:pt x="250" y="9764"/>
                    <a:pt x="464" y="10252"/>
                    <a:pt x="762" y="10693"/>
                  </a:cubicBezTo>
                  <a:cubicBezTo>
                    <a:pt x="905" y="10895"/>
                    <a:pt x="1072" y="11097"/>
                    <a:pt x="1250" y="11288"/>
                  </a:cubicBezTo>
                  <a:cubicBezTo>
                    <a:pt x="1441" y="11467"/>
                    <a:pt x="1631" y="11645"/>
                    <a:pt x="1846" y="11800"/>
                  </a:cubicBezTo>
                  <a:cubicBezTo>
                    <a:pt x="2274" y="12110"/>
                    <a:pt x="2750" y="12371"/>
                    <a:pt x="3251" y="12550"/>
                  </a:cubicBezTo>
                  <a:cubicBezTo>
                    <a:pt x="4013" y="12848"/>
                    <a:pt x="4822" y="13002"/>
                    <a:pt x="5644" y="13002"/>
                  </a:cubicBezTo>
                  <a:cubicBezTo>
                    <a:pt x="5965" y="12991"/>
                    <a:pt x="6287" y="12979"/>
                    <a:pt x="6608" y="12931"/>
                  </a:cubicBezTo>
                  <a:cubicBezTo>
                    <a:pt x="6906" y="12895"/>
                    <a:pt x="7203" y="12836"/>
                    <a:pt x="7501" y="12752"/>
                  </a:cubicBezTo>
                  <a:cubicBezTo>
                    <a:pt x="7787" y="12681"/>
                    <a:pt x="8061" y="12574"/>
                    <a:pt x="8323" y="12443"/>
                  </a:cubicBezTo>
                  <a:cubicBezTo>
                    <a:pt x="8858" y="12193"/>
                    <a:pt x="9335" y="11824"/>
                    <a:pt x="9728" y="11371"/>
                  </a:cubicBezTo>
                  <a:cubicBezTo>
                    <a:pt x="9847" y="11228"/>
                    <a:pt x="9954" y="11086"/>
                    <a:pt x="10061" y="10931"/>
                  </a:cubicBezTo>
                  <a:cubicBezTo>
                    <a:pt x="10073" y="10907"/>
                    <a:pt x="10073" y="10883"/>
                    <a:pt x="10073" y="10871"/>
                  </a:cubicBezTo>
                  <a:cubicBezTo>
                    <a:pt x="10168" y="10883"/>
                    <a:pt x="10263" y="10883"/>
                    <a:pt x="10359" y="10883"/>
                  </a:cubicBezTo>
                  <a:cubicBezTo>
                    <a:pt x="10454" y="10883"/>
                    <a:pt x="10537" y="10883"/>
                    <a:pt x="10621" y="10871"/>
                  </a:cubicBezTo>
                  <a:cubicBezTo>
                    <a:pt x="11073" y="10824"/>
                    <a:pt x="11502" y="10681"/>
                    <a:pt x="11883" y="10431"/>
                  </a:cubicBezTo>
                  <a:cubicBezTo>
                    <a:pt x="12049" y="10312"/>
                    <a:pt x="12192" y="10169"/>
                    <a:pt x="12323" y="10002"/>
                  </a:cubicBezTo>
                  <a:cubicBezTo>
                    <a:pt x="12442" y="9847"/>
                    <a:pt x="12537" y="9681"/>
                    <a:pt x="12609" y="9502"/>
                  </a:cubicBezTo>
                  <a:cubicBezTo>
                    <a:pt x="12728" y="9169"/>
                    <a:pt x="12752" y="8800"/>
                    <a:pt x="12668" y="8454"/>
                  </a:cubicBezTo>
                  <a:cubicBezTo>
                    <a:pt x="12609" y="8133"/>
                    <a:pt x="12454" y="7835"/>
                    <a:pt x="12228" y="7585"/>
                  </a:cubicBezTo>
                  <a:cubicBezTo>
                    <a:pt x="12109" y="7478"/>
                    <a:pt x="11978" y="7383"/>
                    <a:pt x="11835" y="7311"/>
                  </a:cubicBezTo>
                  <a:cubicBezTo>
                    <a:pt x="11668" y="7240"/>
                    <a:pt x="11502" y="7204"/>
                    <a:pt x="11323" y="7204"/>
                  </a:cubicBezTo>
                  <a:cubicBezTo>
                    <a:pt x="11144" y="7204"/>
                    <a:pt x="10966" y="7240"/>
                    <a:pt x="10799" y="7311"/>
                  </a:cubicBezTo>
                  <a:lnTo>
                    <a:pt x="10763" y="7323"/>
                  </a:lnTo>
                  <a:cubicBezTo>
                    <a:pt x="10918" y="7085"/>
                    <a:pt x="11061" y="6835"/>
                    <a:pt x="11192" y="6585"/>
                  </a:cubicBezTo>
                  <a:cubicBezTo>
                    <a:pt x="11442" y="6097"/>
                    <a:pt x="11644" y="5585"/>
                    <a:pt x="11787" y="5049"/>
                  </a:cubicBezTo>
                  <a:cubicBezTo>
                    <a:pt x="11918" y="4537"/>
                    <a:pt x="11990" y="4001"/>
                    <a:pt x="11966" y="3466"/>
                  </a:cubicBezTo>
                  <a:cubicBezTo>
                    <a:pt x="11954" y="2966"/>
                    <a:pt x="11811" y="2477"/>
                    <a:pt x="11573" y="2049"/>
                  </a:cubicBezTo>
                  <a:cubicBezTo>
                    <a:pt x="11442" y="1834"/>
                    <a:pt x="11275" y="1644"/>
                    <a:pt x="11085" y="1477"/>
                  </a:cubicBezTo>
                  <a:cubicBezTo>
                    <a:pt x="10978" y="1394"/>
                    <a:pt x="10882" y="1311"/>
                    <a:pt x="10763" y="1227"/>
                  </a:cubicBezTo>
                  <a:cubicBezTo>
                    <a:pt x="10644" y="1144"/>
                    <a:pt x="10525" y="1061"/>
                    <a:pt x="10394" y="989"/>
                  </a:cubicBezTo>
                  <a:cubicBezTo>
                    <a:pt x="9882" y="691"/>
                    <a:pt x="9335" y="477"/>
                    <a:pt x="8763" y="334"/>
                  </a:cubicBezTo>
                  <a:cubicBezTo>
                    <a:pt x="8156" y="191"/>
                    <a:pt x="7549" y="84"/>
                    <a:pt x="6930" y="49"/>
                  </a:cubicBezTo>
                  <a:cubicBezTo>
                    <a:pt x="6584" y="25"/>
                    <a:pt x="6239" y="1"/>
                    <a:pt x="5858"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9"/>
            <p:cNvSpPr/>
            <p:nvPr/>
          </p:nvSpPr>
          <p:spPr>
            <a:xfrm>
              <a:off x="5047830" y="1519554"/>
              <a:ext cx="40940" cy="84487"/>
            </a:xfrm>
            <a:custGeom>
              <a:avLst/>
              <a:gdLst/>
              <a:ahLst/>
              <a:cxnLst/>
              <a:rect l="l" t="t" r="r" b="b"/>
              <a:pathLst>
                <a:path w="989" h="2041" extrusionOk="0">
                  <a:moveTo>
                    <a:pt x="822" y="0"/>
                  </a:moveTo>
                  <a:cubicBezTo>
                    <a:pt x="786" y="12"/>
                    <a:pt x="751" y="48"/>
                    <a:pt x="763" y="95"/>
                  </a:cubicBezTo>
                  <a:cubicBezTo>
                    <a:pt x="774" y="179"/>
                    <a:pt x="798" y="250"/>
                    <a:pt x="798" y="334"/>
                  </a:cubicBezTo>
                  <a:cubicBezTo>
                    <a:pt x="810" y="405"/>
                    <a:pt x="810" y="476"/>
                    <a:pt x="798" y="548"/>
                  </a:cubicBezTo>
                  <a:cubicBezTo>
                    <a:pt x="798" y="631"/>
                    <a:pt x="786" y="726"/>
                    <a:pt x="763" y="810"/>
                  </a:cubicBezTo>
                  <a:cubicBezTo>
                    <a:pt x="751" y="893"/>
                    <a:pt x="727" y="977"/>
                    <a:pt x="703" y="1060"/>
                  </a:cubicBezTo>
                  <a:cubicBezTo>
                    <a:pt x="679" y="1143"/>
                    <a:pt x="643" y="1215"/>
                    <a:pt x="596" y="1298"/>
                  </a:cubicBezTo>
                  <a:cubicBezTo>
                    <a:pt x="536" y="1429"/>
                    <a:pt x="453" y="1548"/>
                    <a:pt x="370" y="1655"/>
                  </a:cubicBezTo>
                  <a:cubicBezTo>
                    <a:pt x="298" y="1727"/>
                    <a:pt x="215" y="1798"/>
                    <a:pt x="131" y="1869"/>
                  </a:cubicBezTo>
                  <a:lnTo>
                    <a:pt x="143" y="1858"/>
                  </a:lnTo>
                  <a:lnTo>
                    <a:pt x="143" y="1858"/>
                  </a:lnTo>
                  <a:cubicBezTo>
                    <a:pt x="108" y="1881"/>
                    <a:pt x="84" y="1905"/>
                    <a:pt x="36" y="1917"/>
                  </a:cubicBezTo>
                  <a:cubicBezTo>
                    <a:pt x="12" y="1941"/>
                    <a:pt x="1" y="1977"/>
                    <a:pt x="12" y="2012"/>
                  </a:cubicBezTo>
                  <a:cubicBezTo>
                    <a:pt x="21" y="2030"/>
                    <a:pt x="49" y="2041"/>
                    <a:pt x="73" y="2041"/>
                  </a:cubicBezTo>
                  <a:cubicBezTo>
                    <a:pt x="81" y="2041"/>
                    <a:pt x="89" y="2039"/>
                    <a:pt x="96" y="2036"/>
                  </a:cubicBezTo>
                  <a:cubicBezTo>
                    <a:pt x="262" y="1941"/>
                    <a:pt x="405" y="1822"/>
                    <a:pt x="524" y="1691"/>
                  </a:cubicBezTo>
                  <a:cubicBezTo>
                    <a:pt x="655" y="1536"/>
                    <a:pt x="763" y="1358"/>
                    <a:pt x="834" y="1179"/>
                  </a:cubicBezTo>
                  <a:cubicBezTo>
                    <a:pt x="917" y="988"/>
                    <a:pt x="965" y="798"/>
                    <a:pt x="989" y="596"/>
                  </a:cubicBezTo>
                  <a:cubicBezTo>
                    <a:pt x="989" y="500"/>
                    <a:pt x="989" y="405"/>
                    <a:pt x="989" y="310"/>
                  </a:cubicBezTo>
                  <a:cubicBezTo>
                    <a:pt x="977" y="215"/>
                    <a:pt x="953" y="131"/>
                    <a:pt x="917" y="48"/>
                  </a:cubicBezTo>
                  <a:cubicBezTo>
                    <a:pt x="905" y="12"/>
                    <a:pt x="870" y="0"/>
                    <a:pt x="846"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9"/>
            <p:cNvSpPr/>
            <p:nvPr/>
          </p:nvSpPr>
          <p:spPr>
            <a:xfrm>
              <a:off x="5080366" y="1516574"/>
              <a:ext cx="58698" cy="31129"/>
            </a:xfrm>
            <a:custGeom>
              <a:avLst/>
              <a:gdLst/>
              <a:ahLst/>
              <a:cxnLst/>
              <a:rect l="l" t="t" r="r" b="b"/>
              <a:pathLst>
                <a:path w="1418" h="752" extrusionOk="0">
                  <a:moveTo>
                    <a:pt x="298" y="1"/>
                  </a:moveTo>
                  <a:cubicBezTo>
                    <a:pt x="215" y="13"/>
                    <a:pt x="143" y="25"/>
                    <a:pt x="72" y="48"/>
                  </a:cubicBezTo>
                  <a:cubicBezTo>
                    <a:pt x="48" y="48"/>
                    <a:pt x="36" y="72"/>
                    <a:pt x="24" y="84"/>
                  </a:cubicBezTo>
                  <a:cubicBezTo>
                    <a:pt x="0" y="108"/>
                    <a:pt x="0" y="132"/>
                    <a:pt x="12" y="156"/>
                  </a:cubicBezTo>
                  <a:cubicBezTo>
                    <a:pt x="12" y="193"/>
                    <a:pt x="56" y="223"/>
                    <a:pt x="98" y="223"/>
                  </a:cubicBezTo>
                  <a:cubicBezTo>
                    <a:pt x="109" y="223"/>
                    <a:pt x="121" y="220"/>
                    <a:pt x="131" y="215"/>
                  </a:cubicBezTo>
                  <a:cubicBezTo>
                    <a:pt x="167" y="191"/>
                    <a:pt x="191" y="179"/>
                    <a:pt x="227" y="167"/>
                  </a:cubicBezTo>
                  <a:lnTo>
                    <a:pt x="286" y="144"/>
                  </a:lnTo>
                  <a:cubicBezTo>
                    <a:pt x="322" y="144"/>
                    <a:pt x="358" y="132"/>
                    <a:pt x="393" y="132"/>
                  </a:cubicBezTo>
                  <a:lnTo>
                    <a:pt x="488" y="132"/>
                  </a:lnTo>
                  <a:cubicBezTo>
                    <a:pt x="512" y="132"/>
                    <a:pt x="548" y="132"/>
                    <a:pt x="584" y="144"/>
                  </a:cubicBezTo>
                  <a:cubicBezTo>
                    <a:pt x="619" y="144"/>
                    <a:pt x="643" y="156"/>
                    <a:pt x="679" y="167"/>
                  </a:cubicBezTo>
                  <a:cubicBezTo>
                    <a:pt x="715" y="179"/>
                    <a:pt x="750" y="191"/>
                    <a:pt x="774" y="215"/>
                  </a:cubicBezTo>
                  <a:cubicBezTo>
                    <a:pt x="810" y="227"/>
                    <a:pt x="858" y="251"/>
                    <a:pt x="893" y="275"/>
                  </a:cubicBezTo>
                  <a:cubicBezTo>
                    <a:pt x="929" y="298"/>
                    <a:pt x="965" y="322"/>
                    <a:pt x="1000" y="358"/>
                  </a:cubicBezTo>
                  <a:cubicBezTo>
                    <a:pt x="1036" y="382"/>
                    <a:pt x="1072" y="417"/>
                    <a:pt x="1108" y="453"/>
                  </a:cubicBezTo>
                  <a:cubicBezTo>
                    <a:pt x="1143" y="489"/>
                    <a:pt x="1179" y="537"/>
                    <a:pt x="1215" y="584"/>
                  </a:cubicBezTo>
                  <a:lnTo>
                    <a:pt x="1215" y="596"/>
                  </a:lnTo>
                  <a:cubicBezTo>
                    <a:pt x="1250" y="632"/>
                    <a:pt x="1274" y="679"/>
                    <a:pt x="1286" y="715"/>
                  </a:cubicBezTo>
                  <a:cubicBezTo>
                    <a:pt x="1302" y="738"/>
                    <a:pt x="1322" y="751"/>
                    <a:pt x="1341" y="751"/>
                  </a:cubicBezTo>
                  <a:cubicBezTo>
                    <a:pt x="1351" y="751"/>
                    <a:pt x="1361" y="747"/>
                    <a:pt x="1370" y="739"/>
                  </a:cubicBezTo>
                  <a:cubicBezTo>
                    <a:pt x="1405" y="727"/>
                    <a:pt x="1417" y="691"/>
                    <a:pt x="1405" y="656"/>
                  </a:cubicBezTo>
                  <a:cubicBezTo>
                    <a:pt x="1346" y="548"/>
                    <a:pt x="1262" y="441"/>
                    <a:pt x="1179" y="346"/>
                  </a:cubicBezTo>
                  <a:cubicBezTo>
                    <a:pt x="1084" y="239"/>
                    <a:pt x="965" y="156"/>
                    <a:pt x="846" y="96"/>
                  </a:cubicBezTo>
                  <a:cubicBezTo>
                    <a:pt x="739" y="48"/>
                    <a:pt x="619" y="13"/>
                    <a:pt x="500"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9"/>
            <p:cNvSpPr/>
            <p:nvPr/>
          </p:nvSpPr>
          <p:spPr>
            <a:xfrm>
              <a:off x="5305098" y="4538790"/>
              <a:ext cx="17303" cy="32164"/>
            </a:xfrm>
            <a:custGeom>
              <a:avLst/>
              <a:gdLst/>
              <a:ahLst/>
              <a:cxnLst/>
              <a:rect l="l" t="t" r="r" b="b"/>
              <a:pathLst>
                <a:path w="418" h="777" extrusionOk="0">
                  <a:moveTo>
                    <a:pt x="108" y="1"/>
                  </a:moveTo>
                  <a:cubicBezTo>
                    <a:pt x="36" y="25"/>
                    <a:pt x="1" y="96"/>
                    <a:pt x="24" y="156"/>
                  </a:cubicBezTo>
                  <a:cubicBezTo>
                    <a:pt x="72" y="334"/>
                    <a:pt x="120" y="513"/>
                    <a:pt x="167" y="691"/>
                  </a:cubicBezTo>
                  <a:cubicBezTo>
                    <a:pt x="188" y="743"/>
                    <a:pt x="236" y="777"/>
                    <a:pt x="295" y="777"/>
                  </a:cubicBezTo>
                  <a:cubicBezTo>
                    <a:pt x="304" y="777"/>
                    <a:pt x="313" y="776"/>
                    <a:pt x="322" y="775"/>
                  </a:cubicBezTo>
                  <a:cubicBezTo>
                    <a:pt x="382" y="751"/>
                    <a:pt x="417" y="679"/>
                    <a:pt x="405" y="620"/>
                  </a:cubicBezTo>
                  <a:cubicBezTo>
                    <a:pt x="358" y="441"/>
                    <a:pt x="310" y="263"/>
                    <a:pt x="251" y="84"/>
                  </a:cubicBezTo>
                  <a:cubicBezTo>
                    <a:pt x="239" y="36"/>
                    <a:pt x="191" y="1"/>
                    <a:pt x="132" y="1"/>
                  </a:cubicBezTo>
                  <a:close/>
                </a:path>
              </a:pathLst>
            </a:custGeom>
            <a:solidFill>
              <a:srgbClr val="142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9"/>
            <p:cNvSpPr/>
            <p:nvPr/>
          </p:nvSpPr>
          <p:spPr>
            <a:xfrm>
              <a:off x="4461349" y="2773371"/>
              <a:ext cx="867474" cy="1859588"/>
            </a:xfrm>
            <a:custGeom>
              <a:avLst/>
              <a:gdLst/>
              <a:ahLst/>
              <a:cxnLst/>
              <a:rect l="l" t="t" r="r" b="b"/>
              <a:pathLst>
                <a:path w="20956" h="44923" extrusionOk="0">
                  <a:moveTo>
                    <a:pt x="20624" y="42682"/>
                  </a:moveTo>
                  <a:cubicBezTo>
                    <a:pt x="20647" y="42925"/>
                    <a:pt x="20670" y="43168"/>
                    <a:pt x="20693" y="43411"/>
                  </a:cubicBezTo>
                  <a:lnTo>
                    <a:pt x="20693" y="43423"/>
                  </a:lnTo>
                  <a:cubicBezTo>
                    <a:pt x="20670" y="43168"/>
                    <a:pt x="20647" y="42925"/>
                    <a:pt x="20624" y="42682"/>
                  </a:cubicBezTo>
                  <a:close/>
                  <a:moveTo>
                    <a:pt x="8084" y="1"/>
                  </a:moveTo>
                  <a:cubicBezTo>
                    <a:pt x="7299" y="1"/>
                    <a:pt x="6489" y="36"/>
                    <a:pt x="5703" y="108"/>
                  </a:cubicBezTo>
                  <a:cubicBezTo>
                    <a:pt x="5322" y="144"/>
                    <a:pt x="5025" y="167"/>
                    <a:pt x="4751" y="215"/>
                  </a:cubicBezTo>
                  <a:cubicBezTo>
                    <a:pt x="4513" y="239"/>
                    <a:pt x="4274" y="286"/>
                    <a:pt x="4024" y="346"/>
                  </a:cubicBezTo>
                  <a:cubicBezTo>
                    <a:pt x="3501" y="453"/>
                    <a:pt x="2977" y="632"/>
                    <a:pt x="2477" y="846"/>
                  </a:cubicBezTo>
                  <a:cubicBezTo>
                    <a:pt x="2012" y="1048"/>
                    <a:pt x="1596" y="1310"/>
                    <a:pt x="1215" y="1632"/>
                  </a:cubicBezTo>
                  <a:cubicBezTo>
                    <a:pt x="1036" y="1787"/>
                    <a:pt x="869" y="1965"/>
                    <a:pt x="738" y="2156"/>
                  </a:cubicBezTo>
                  <a:cubicBezTo>
                    <a:pt x="691" y="2215"/>
                    <a:pt x="643" y="2287"/>
                    <a:pt x="607" y="2346"/>
                  </a:cubicBezTo>
                  <a:lnTo>
                    <a:pt x="619" y="2096"/>
                  </a:lnTo>
                  <a:cubicBezTo>
                    <a:pt x="619" y="2072"/>
                    <a:pt x="607" y="2037"/>
                    <a:pt x="583" y="2013"/>
                  </a:cubicBezTo>
                  <a:cubicBezTo>
                    <a:pt x="560" y="1989"/>
                    <a:pt x="524" y="1977"/>
                    <a:pt x="488" y="1977"/>
                  </a:cubicBezTo>
                  <a:cubicBezTo>
                    <a:pt x="417" y="1977"/>
                    <a:pt x="369" y="2025"/>
                    <a:pt x="369" y="2096"/>
                  </a:cubicBezTo>
                  <a:cubicBezTo>
                    <a:pt x="119" y="7347"/>
                    <a:pt x="0" y="12681"/>
                    <a:pt x="24" y="17943"/>
                  </a:cubicBezTo>
                  <a:cubicBezTo>
                    <a:pt x="36" y="23242"/>
                    <a:pt x="202" y="28599"/>
                    <a:pt x="500" y="33862"/>
                  </a:cubicBezTo>
                  <a:cubicBezTo>
                    <a:pt x="583" y="35362"/>
                    <a:pt x="679" y="36874"/>
                    <a:pt x="798" y="38363"/>
                  </a:cubicBezTo>
                  <a:cubicBezTo>
                    <a:pt x="857" y="39101"/>
                    <a:pt x="905" y="39839"/>
                    <a:pt x="964" y="40565"/>
                  </a:cubicBezTo>
                  <a:cubicBezTo>
                    <a:pt x="1000" y="40934"/>
                    <a:pt x="1024" y="41303"/>
                    <a:pt x="1060" y="41661"/>
                  </a:cubicBezTo>
                  <a:cubicBezTo>
                    <a:pt x="1084" y="41958"/>
                    <a:pt x="1119" y="42363"/>
                    <a:pt x="1179" y="42756"/>
                  </a:cubicBezTo>
                  <a:cubicBezTo>
                    <a:pt x="1191" y="42780"/>
                    <a:pt x="1203" y="42804"/>
                    <a:pt x="1215" y="42827"/>
                  </a:cubicBezTo>
                  <a:cubicBezTo>
                    <a:pt x="1226" y="42875"/>
                    <a:pt x="1262" y="42923"/>
                    <a:pt x="1310" y="42935"/>
                  </a:cubicBezTo>
                  <a:cubicBezTo>
                    <a:pt x="2262" y="43208"/>
                    <a:pt x="3250" y="43351"/>
                    <a:pt x="4251" y="43375"/>
                  </a:cubicBezTo>
                  <a:cubicBezTo>
                    <a:pt x="5441" y="43375"/>
                    <a:pt x="6477" y="43101"/>
                    <a:pt x="7346" y="42565"/>
                  </a:cubicBezTo>
                  <a:cubicBezTo>
                    <a:pt x="7358" y="42577"/>
                    <a:pt x="7370" y="42577"/>
                    <a:pt x="7394" y="42589"/>
                  </a:cubicBezTo>
                  <a:cubicBezTo>
                    <a:pt x="7465" y="42589"/>
                    <a:pt x="7525" y="42530"/>
                    <a:pt x="7525" y="42458"/>
                  </a:cubicBezTo>
                  <a:cubicBezTo>
                    <a:pt x="7537" y="41922"/>
                    <a:pt x="7561" y="41375"/>
                    <a:pt x="7572" y="40827"/>
                  </a:cubicBezTo>
                  <a:cubicBezTo>
                    <a:pt x="7584" y="40256"/>
                    <a:pt x="7596" y="39696"/>
                    <a:pt x="7608" y="39136"/>
                  </a:cubicBezTo>
                  <a:cubicBezTo>
                    <a:pt x="7632" y="38017"/>
                    <a:pt x="7644" y="36898"/>
                    <a:pt x="7656" y="35767"/>
                  </a:cubicBezTo>
                  <a:cubicBezTo>
                    <a:pt x="7668" y="33826"/>
                    <a:pt x="7680" y="31755"/>
                    <a:pt x="7668" y="29028"/>
                  </a:cubicBezTo>
                  <a:cubicBezTo>
                    <a:pt x="7668" y="27706"/>
                    <a:pt x="7668" y="26373"/>
                    <a:pt x="7656" y="25051"/>
                  </a:cubicBezTo>
                  <a:cubicBezTo>
                    <a:pt x="7632" y="21932"/>
                    <a:pt x="7620" y="18705"/>
                    <a:pt x="7644" y="15526"/>
                  </a:cubicBezTo>
                  <a:cubicBezTo>
                    <a:pt x="7656" y="13455"/>
                    <a:pt x="7680" y="11585"/>
                    <a:pt x="7727" y="9823"/>
                  </a:cubicBezTo>
                  <a:cubicBezTo>
                    <a:pt x="7751" y="9335"/>
                    <a:pt x="7787" y="8847"/>
                    <a:pt x="7799" y="8359"/>
                  </a:cubicBezTo>
                  <a:lnTo>
                    <a:pt x="7811" y="8192"/>
                  </a:lnTo>
                  <a:cubicBezTo>
                    <a:pt x="7882" y="8180"/>
                    <a:pt x="7965" y="8180"/>
                    <a:pt x="8037" y="8168"/>
                  </a:cubicBezTo>
                  <a:cubicBezTo>
                    <a:pt x="8573" y="11133"/>
                    <a:pt x="9085" y="14157"/>
                    <a:pt x="9585" y="17074"/>
                  </a:cubicBezTo>
                  <a:cubicBezTo>
                    <a:pt x="9882" y="18824"/>
                    <a:pt x="10180" y="20575"/>
                    <a:pt x="10478" y="22313"/>
                  </a:cubicBezTo>
                  <a:cubicBezTo>
                    <a:pt x="10942" y="25039"/>
                    <a:pt x="11347" y="27290"/>
                    <a:pt x="11752" y="29421"/>
                  </a:cubicBezTo>
                  <a:cubicBezTo>
                    <a:pt x="11990" y="30623"/>
                    <a:pt x="12216" y="31826"/>
                    <a:pt x="12454" y="32969"/>
                  </a:cubicBezTo>
                  <a:cubicBezTo>
                    <a:pt x="12692" y="34124"/>
                    <a:pt x="12942" y="35291"/>
                    <a:pt x="13204" y="36481"/>
                  </a:cubicBezTo>
                  <a:lnTo>
                    <a:pt x="13442" y="37589"/>
                  </a:lnTo>
                  <a:cubicBezTo>
                    <a:pt x="13954" y="39863"/>
                    <a:pt x="14490" y="42208"/>
                    <a:pt x="14859" y="44554"/>
                  </a:cubicBezTo>
                  <a:cubicBezTo>
                    <a:pt x="14871" y="44578"/>
                    <a:pt x="14895" y="44613"/>
                    <a:pt x="14919" y="44625"/>
                  </a:cubicBezTo>
                  <a:cubicBezTo>
                    <a:pt x="14942" y="44649"/>
                    <a:pt x="14966" y="44673"/>
                    <a:pt x="14990" y="44673"/>
                  </a:cubicBezTo>
                  <a:cubicBezTo>
                    <a:pt x="15478" y="44816"/>
                    <a:pt x="15978" y="44899"/>
                    <a:pt x="16478" y="44923"/>
                  </a:cubicBezTo>
                  <a:lnTo>
                    <a:pt x="16764" y="44923"/>
                  </a:lnTo>
                  <a:cubicBezTo>
                    <a:pt x="17193" y="44923"/>
                    <a:pt x="17621" y="44875"/>
                    <a:pt x="18050" y="44804"/>
                  </a:cubicBezTo>
                  <a:cubicBezTo>
                    <a:pt x="18562" y="44709"/>
                    <a:pt x="19074" y="44566"/>
                    <a:pt x="19550" y="44363"/>
                  </a:cubicBezTo>
                  <a:cubicBezTo>
                    <a:pt x="19788" y="44256"/>
                    <a:pt x="20014" y="44149"/>
                    <a:pt x="20241" y="44018"/>
                  </a:cubicBezTo>
                  <a:cubicBezTo>
                    <a:pt x="20467" y="43887"/>
                    <a:pt x="20681" y="43744"/>
                    <a:pt x="20896" y="43577"/>
                  </a:cubicBezTo>
                  <a:cubicBezTo>
                    <a:pt x="20907" y="43554"/>
                    <a:pt x="20919" y="43530"/>
                    <a:pt x="20931" y="43494"/>
                  </a:cubicBezTo>
                  <a:cubicBezTo>
                    <a:pt x="20943" y="43470"/>
                    <a:pt x="20955" y="43446"/>
                    <a:pt x="20955" y="43411"/>
                  </a:cubicBezTo>
                  <a:cubicBezTo>
                    <a:pt x="20765" y="41506"/>
                    <a:pt x="20562" y="39601"/>
                    <a:pt x="20348" y="37696"/>
                  </a:cubicBezTo>
                  <a:lnTo>
                    <a:pt x="20086" y="35255"/>
                  </a:lnTo>
                  <a:cubicBezTo>
                    <a:pt x="19943" y="33898"/>
                    <a:pt x="19800" y="32540"/>
                    <a:pt x="19669" y="31183"/>
                  </a:cubicBezTo>
                  <a:cubicBezTo>
                    <a:pt x="19526" y="29826"/>
                    <a:pt x="19395" y="28480"/>
                    <a:pt x="19276" y="27159"/>
                  </a:cubicBezTo>
                  <a:cubicBezTo>
                    <a:pt x="19122" y="25504"/>
                    <a:pt x="18979" y="23861"/>
                    <a:pt x="18836" y="22206"/>
                  </a:cubicBezTo>
                  <a:cubicBezTo>
                    <a:pt x="18502" y="18527"/>
                    <a:pt x="18157" y="14729"/>
                    <a:pt x="17764" y="10990"/>
                  </a:cubicBezTo>
                  <a:cubicBezTo>
                    <a:pt x="17455" y="7978"/>
                    <a:pt x="17133" y="5263"/>
                    <a:pt x="16788" y="2703"/>
                  </a:cubicBezTo>
                  <a:cubicBezTo>
                    <a:pt x="16788" y="2691"/>
                    <a:pt x="16788" y="2680"/>
                    <a:pt x="16788" y="2668"/>
                  </a:cubicBezTo>
                  <a:cubicBezTo>
                    <a:pt x="16764" y="2549"/>
                    <a:pt x="16752" y="2430"/>
                    <a:pt x="16740" y="2310"/>
                  </a:cubicBezTo>
                  <a:lnTo>
                    <a:pt x="16740" y="2263"/>
                  </a:lnTo>
                  <a:cubicBezTo>
                    <a:pt x="16728" y="2239"/>
                    <a:pt x="16705" y="2203"/>
                    <a:pt x="16681" y="2191"/>
                  </a:cubicBezTo>
                  <a:cubicBezTo>
                    <a:pt x="16657" y="2179"/>
                    <a:pt x="16633" y="2168"/>
                    <a:pt x="16609" y="2168"/>
                  </a:cubicBezTo>
                  <a:lnTo>
                    <a:pt x="16574" y="2168"/>
                  </a:lnTo>
                  <a:cubicBezTo>
                    <a:pt x="16550" y="2179"/>
                    <a:pt x="16514" y="2203"/>
                    <a:pt x="16502" y="2227"/>
                  </a:cubicBezTo>
                  <a:cubicBezTo>
                    <a:pt x="16478" y="2263"/>
                    <a:pt x="16478" y="2299"/>
                    <a:pt x="16490" y="2334"/>
                  </a:cubicBezTo>
                  <a:lnTo>
                    <a:pt x="16490" y="2358"/>
                  </a:lnTo>
                  <a:lnTo>
                    <a:pt x="16490" y="2394"/>
                  </a:lnTo>
                  <a:cubicBezTo>
                    <a:pt x="16443" y="2299"/>
                    <a:pt x="16383" y="2203"/>
                    <a:pt x="16324" y="2120"/>
                  </a:cubicBezTo>
                  <a:cubicBezTo>
                    <a:pt x="16252" y="2013"/>
                    <a:pt x="16169" y="1906"/>
                    <a:pt x="16074" y="1810"/>
                  </a:cubicBezTo>
                  <a:cubicBezTo>
                    <a:pt x="15978" y="1715"/>
                    <a:pt x="15871" y="1620"/>
                    <a:pt x="15764" y="1537"/>
                  </a:cubicBezTo>
                  <a:cubicBezTo>
                    <a:pt x="15288" y="1191"/>
                    <a:pt x="14764" y="941"/>
                    <a:pt x="14204" y="798"/>
                  </a:cubicBezTo>
                  <a:cubicBezTo>
                    <a:pt x="13537" y="596"/>
                    <a:pt x="12859" y="441"/>
                    <a:pt x="12168" y="334"/>
                  </a:cubicBezTo>
                  <a:cubicBezTo>
                    <a:pt x="11490" y="215"/>
                    <a:pt x="10763" y="132"/>
                    <a:pt x="10013" y="72"/>
                  </a:cubicBezTo>
                  <a:cubicBezTo>
                    <a:pt x="9382" y="24"/>
                    <a:pt x="8727" y="1"/>
                    <a:pt x="808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9"/>
            <p:cNvSpPr/>
            <p:nvPr/>
          </p:nvSpPr>
          <p:spPr>
            <a:xfrm>
              <a:off x="5072460" y="2867006"/>
              <a:ext cx="215420" cy="1738383"/>
            </a:xfrm>
            <a:custGeom>
              <a:avLst/>
              <a:gdLst/>
              <a:ahLst/>
              <a:cxnLst/>
              <a:rect l="l" t="t" r="r" b="b"/>
              <a:pathLst>
                <a:path w="5204" h="41995" extrusionOk="0">
                  <a:moveTo>
                    <a:pt x="120" y="1"/>
                  </a:moveTo>
                  <a:cubicBezTo>
                    <a:pt x="84" y="1"/>
                    <a:pt x="60" y="25"/>
                    <a:pt x="37" y="48"/>
                  </a:cubicBezTo>
                  <a:cubicBezTo>
                    <a:pt x="13" y="60"/>
                    <a:pt x="1" y="96"/>
                    <a:pt x="1" y="132"/>
                  </a:cubicBezTo>
                  <a:cubicBezTo>
                    <a:pt x="608" y="5716"/>
                    <a:pt x="1346" y="11276"/>
                    <a:pt x="2073" y="16836"/>
                  </a:cubicBezTo>
                  <a:cubicBezTo>
                    <a:pt x="2799" y="22396"/>
                    <a:pt x="3501" y="27980"/>
                    <a:pt x="4061" y="33576"/>
                  </a:cubicBezTo>
                  <a:cubicBezTo>
                    <a:pt x="4132" y="34326"/>
                    <a:pt x="4204" y="35077"/>
                    <a:pt x="4275" y="35839"/>
                  </a:cubicBezTo>
                  <a:cubicBezTo>
                    <a:pt x="4347" y="36589"/>
                    <a:pt x="4430" y="37351"/>
                    <a:pt x="4513" y="38101"/>
                  </a:cubicBezTo>
                  <a:cubicBezTo>
                    <a:pt x="4656" y="39399"/>
                    <a:pt x="4811" y="40696"/>
                    <a:pt x="4966" y="41994"/>
                  </a:cubicBezTo>
                  <a:lnTo>
                    <a:pt x="5204" y="41887"/>
                  </a:lnTo>
                  <a:cubicBezTo>
                    <a:pt x="5061" y="40732"/>
                    <a:pt x="4930" y="39589"/>
                    <a:pt x="4799" y="38434"/>
                  </a:cubicBezTo>
                  <a:cubicBezTo>
                    <a:pt x="4644" y="37041"/>
                    <a:pt x="4501" y="35636"/>
                    <a:pt x="4370" y="34243"/>
                  </a:cubicBezTo>
                  <a:cubicBezTo>
                    <a:pt x="4108" y="31445"/>
                    <a:pt x="3787" y="28659"/>
                    <a:pt x="3454" y="25861"/>
                  </a:cubicBezTo>
                  <a:cubicBezTo>
                    <a:pt x="2787" y="20289"/>
                    <a:pt x="2037" y="14729"/>
                    <a:pt x="1322" y="9157"/>
                  </a:cubicBezTo>
                  <a:cubicBezTo>
                    <a:pt x="941" y="6156"/>
                    <a:pt x="584" y="3144"/>
                    <a:pt x="251" y="132"/>
                  </a:cubicBezTo>
                  <a:cubicBezTo>
                    <a:pt x="251" y="96"/>
                    <a:pt x="227" y="72"/>
                    <a:pt x="215" y="48"/>
                  </a:cubicBezTo>
                  <a:cubicBezTo>
                    <a:pt x="191" y="25"/>
                    <a:pt x="156"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9"/>
            <p:cNvSpPr/>
            <p:nvPr/>
          </p:nvSpPr>
          <p:spPr>
            <a:xfrm>
              <a:off x="4686578" y="3083379"/>
              <a:ext cx="118307" cy="28149"/>
            </a:xfrm>
            <a:custGeom>
              <a:avLst/>
              <a:gdLst/>
              <a:ahLst/>
              <a:cxnLst/>
              <a:rect l="l" t="t" r="r" b="b"/>
              <a:pathLst>
                <a:path w="2858" h="680" extrusionOk="0">
                  <a:moveTo>
                    <a:pt x="131" y="1"/>
                  </a:moveTo>
                  <a:cubicBezTo>
                    <a:pt x="72" y="1"/>
                    <a:pt x="24" y="36"/>
                    <a:pt x="12" y="96"/>
                  </a:cubicBezTo>
                  <a:lnTo>
                    <a:pt x="12" y="108"/>
                  </a:lnTo>
                  <a:cubicBezTo>
                    <a:pt x="0" y="167"/>
                    <a:pt x="36" y="239"/>
                    <a:pt x="107" y="251"/>
                  </a:cubicBezTo>
                  <a:cubicBezTo>
                    <a:pt x="524" y="358"/>
                    <a:pt x="941" y="453"/>
                    <a:pt x="1369" y="525"/>
                  </a:cubicBezTo>
                  <a:cubicBezTo>
                    <a:pt x="1810" y="596"/>
                    <a:pt x="2239" y="656"/>
                    <a:pt x="2679" y="679"/>
                  </a:cubicBezTo>
                  <a:cubicBezTo>
                    <a:pt x="2858" y="679"/>
                    <a:pt x="2858" y="429"/>
                    <a:pt x="2679" y="429"/>
                  </a:cubicBezTo>
                  <a:cubicBezTo>
                    <a:pt x="2429" y="405"/>
                    <a:pt x="2179" y="382"/>
                    <a:pt x="1917" y="358"/>
                  </a:cubicBezTo>
                  <a:lnTo>
                    <a:pt x="1953" y="358"/>
                  </a:lnTo>
                  <a:cubicBezTo>
                    <a:pt x="1346" y="275"/>
                    <a:pt x="750" y="155"/>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9"/>
            <p:cNvSpPr/>
            <p:nvPr/>
          </p:nvSpPr>
          <p:spPr>
            <a:xfrm>
              <a:off x="4238066" y="1788664"/>
              <a:ext cx="958667" cy="1178930"/>
            </a:xfrm>
            <a:custGeom>
              <a:avLst/>
              <a:gdLst/>
              <a:ahLst/>
              <a:cxnLst/>
              <a:rect l="l" t="t" r="r" b="b"/>
              <a:pathLst>
                <a:path w="23159" h="28480" extrusionOk="0">
                  <a:moveTo>
                    <a:pt x="11692" y="0"/>
                  </a:moveTo>
                  <a:cubicBezTo>
                    <a:pt x="10466" y="12"/>
                    <a:pt x="9240" y="167"/>
                    <a:pt x="8049" y="488"/>
                  </a:cubicBezTo>
                  <a:cubicBezTo>
                    <a:pt x="6609" y="869"/>
                    <a:pt x="5204" y="1393"/>
                    <a:pt x="3846" y="2048"/>
                  </a:cubicBezTo>
                  <a:cubicBezTo>
                    <a:pt x="3263" y="2322"/>
                    <a:pt x="2656" y="2631"/>
                    <a:pt x="2001" y="2988"/>
                  </a:cubicBezTo>
                  <a:cubicBezTo>
                    <a:pt x="1334" y="3358"/>
                    <a:pt x="715" y="3727"/>
                    <a:pt x="179" y="4048"/>
                  </a:cubicBezTo>
                  <a:cubicBezTo>
                    <a:pt x="143" y="4060"/>
                    <a:pt x="120" y="4084"/>
                    <a:pt x="108" y="4120"/>
                  </a:cubicBezTo>
                  <a:cubicBezTo>
                    <a:pt x="84" y="4143"/>
                    <a:pt x="72" y="4179"/>
                    <a:pt x="72" y="4215"/>
                  </a:cubicBezTo>
                  <a:cubicBezTo>
                    <a:pt x="1" y="5013"/>
                    <a:pt x="24" y="5810"/>
                    <a:pt x="108" y="6620"/>
                  </a:cubicBezTo>
                  <a:cubicBezTo>
                    <a:pt x="143" y="6977"/>
                    <a:pt x="203" y="7370"/>
                    <a:pt x="286" y="7811"/>
                  </a:cubicBezTo>
                  <a:lnTo>
                    <a:pt x="310" y="7953"/>
                  </a:lnTo>
                  <a:cubicBezTo>
                    <a:pt x="322" y="8049"/>
                    <a:pt x="346" y="8144"/>
                    <a:pt x="358" y="8239"/>
                  </a:cubicBezTo>
                  <a:cubicBezTo>
                    <a:pt x="382" y="8382"/>
                    <a:pt x="405" y="8525"/>
                    <a:pt x="429" y="8668"/>
                  </a:cubicBezTo>
                  <a:cubicBezTo>
                    <a:pt x="477" y="8954"/>
                    <a:pt x="548" y="9227"/>
                    <a:pt x="655" y="9501"/>
                  </a:cubicBezTo>
                  <a:cubicBezTo>
                    <a:pt x="739" y="9751"/>
                    <a:pt x="894" y="9977"/>
                    <a:pt x="1096" y="10156"/>
                  </a:cubicBezTo>
                  <a:cubicBezTo>
                    <a:pt x="1179" y="10216"/>
                    <a:pt x="1263" y="10275"/>
                    <a:pt x="1358" y="10323"/>
                  </a:cubicBezTo>
                  <a:cubicBezTo>
                    <a:pt x="1465" y="10370"/>
                    <a:pt x="1572" y="10418"/>
                    <a:pt x="1679" y="10442"/>
                  </a:cubicBezTo>
                  <a:cubicBezTo>
                    <a:pt x="1870" y="10489"/>
                    <a:pt x="2048" y="10513"/>
                    <a:pt x="2239" y="10513"/>
                  </a:cubicBezTo>
                  <a:lnTo>
                    <a:pt x="2370" y="10513"/>
                  </a:lnTo>
                  <a:cubicBezTo>
                    <a:pt x="2739" y="10489"/>
                    <a:pt x="3120" y="10418"/>
                    <a:pt x="3477" y="10287"/>
                  </a:cubicBezTo>
                  <a:cubicBezTo>
                    <a:pt x="3870" y="10156"/>
                    <a:pt x="4251" y="9989"/>
                    <a:pt x="4620" y="9799"/>
                  </a:cubicBezTo>
                  <a:cubicBezTo>
                    <a:pt x="4965" y="9620"/>
                    <a:pt x="5299" y="9418"/>
                    <a:pt x="5620" y="9204"/>
                  </a:cubicBezTo>
                  <a:cubicBezTo>
                    <a:pt x="5751" y="9108"/>
                    <a:pt x="5882" y="9013"/>
                    <a:pt x="6013" y="8918"/>
                  </a:cubicBezTo>
                  <a:cubicBezTo>
                    <a:pt x="6097" y="8858"/>
                    <a:pt x="6168" y="8787"/>
                    <a:pt x="6251" y="8715"/>
                  </a:cubicBezTo>
                  <a:lnTo>
                    <a:pt x="6251" y="8715"/>
                  </a:lnTo>
                  <a:cubicBezTo>
                    <a:pt x="5858" y="10847"/>
                    <a:pt x="5585" y="12799"/>
                    <a:pt x="5382" y="14692"/>
                  </a:cubicBezTo>
                  <a:cubicBezTo>
                    <a:pt x="5013" y="17943"/>
                    <a:pt x="4930" y="21217"/>
                    <a:pt x="5132" y="24479"/>
                  </a:cubicBezTo>
                  <a:cubicBezTo>
                    <a:pt x="5180" y="25110"/>
                    <a:pt x="5239" y="25753"/>
                    <a:pt x="5311" y="26396"/>
                  </a:cubicBezTo>
                  <a:cubicBezTo>
                    <a:pt x="5311" y="26420"/>
                    <a:pt x="5323" y="26456"/>
                    <a:pt x="5346" y="26479"/>
                  </a:cubicBezTo>
                  <a:cubicBezTo>
                    <a:pt x="5358" y="26491"/>
                    <a:pt x="5370" y="26503"/>
                    <a:pt x="5382" y="26503"/>
                  </a:cubicBezTo>
                  <a:cubicBezTo>
                    <a:pt x="5394" y="26527"/>
                    <a:pt x="5406" y="26539"/>
                    <a:pt x="5430" y="26551"/>
                  </a:cubicBezTo>
                  <a:cubicBezTo>
                    <a:pt x="6097" y="26884"/>
                    <a:pt x="6799" y="27170"/>
                    <a:pt x="7513" y="27420"/>
                  </a:cubicBezTo>
                  <a:cubicBezTo>
                    <a:pt x="8204" y="27670"/>
                    <a:pt x="8930" y="27872"/>
                    <a:pt x="9657" y="28027"/>
                  </a:cubicBezTo>
                  <a:cubicBezTo>
                    <a:pt x="11061" y="28325"/>
                    <a:pt x="12502" y="28480"/>
                    <a:pt x="13943" y="28480"/>
                  </a:cubicBezTo>
                  <a:lnTo>
                    <a:pt x="14074" y="28480"/>
                  </a:lnTo>
                  <a:cubicBezTo>
                    <a:pt x="14788" y="28480"/>
                    <a:pt x="15562" y="28432"/>
                    <a:pt x="16336" y="28349"/>
                  </a:cubicBezTo>
                  <a:cubicBezTo>
                    <a:pt x="17086" y="28277"/>
                    <a:pt x="17753" y="28182"/>
                    <a:pt x="18372" y="28075"/>
                  </a:cubicBezTo>
                  <a:cubicBezTo>
                    <a:pt x="19051" y="27968"/>
                    <a:pt x="19729" y="27801"/>
                    <a:pt x="20384" y="27587"/>
                  </a:cubicBezTo>
                  <a:cubicBezTo>
                    <a:pt x="21039" y="27384"/>
                    <a:pt x="21658" y="27099"/>
                    <a:pt x="22230" y="26753"/>
                  </a:cubicBezTo>
                  <a:cubicBezTo>
                    <a:pt x="22372" y="26658"/>
                    <a:pt x="22503" y="26575"/>
                    <a:pt x="22634" y="26479"/>
                  </a:cubicBezTo>
                  <a:cubicBezTo>
                    <a:pt x="22825" y="26348"/>
                    <a:pt x="22968" y="26229"/>
                    <a:pt x="23111" y="26110"/>
                  </a:cubicBezTo>
                  <a:cubicBezTo>
                    <a:pt x="23146" y="26075"/>
                    <a:pt x="23158" y="26003"/>
                    <a:pt x="23134" y="25956"/>
                  </a:cubicBezTo>
                  <a:cubicBezTo>
                    <a:pt x="23134" y="25944"/>
                    <a:pt x="23134" y="25932"/>
                    <a:pt x="23134" y="25920"/>
                  </a:cubicBezTo>
                  <a:cubicBezTo>
                    <a:pt x="22884" y="24813"/>
                    <a:pt x="22611" y="23622"/>
                    <a:pt x="22360" y="22408"/>
                  </a:cubicBezTo>
                  <a:cubicBezTo>
                    <a:pt x="22110" y="21193"/>
                    <a:pt x="21908" y="20002"/>
                    <a:pt x="21753" y="18836"/>
                  </a:cubicBezTo>
                  <a:cubicBezTo>
                    <a:pt x="21456" y="16597"/>
                    <a:pt x="21277" y="14299"/>
                    <a:pt x="21110" y="12097"/>
                  </a:cubicBezTo>
                  <a:cubicBezTo>
                    <a:pt x="21039" y="11025"/>
                    <a:pt x="20956" y="9930"/>
                    <a:pt x="20860" y="8858"/>
                  </a:cubicBezTo>
                  <a:cubicBezTo>
                    <a:pt x="20825" y="8442"/>
                    <a:pt x="20777" y="8025"/>
                    <a:pt x="20741" y="7608"/>
                  </a:cubicBezTo>
                  <a:cubicBezTo>
                    <a:pt x="20706" y="7358"/>
                    <a:pt x="20682" y="7120"/>
                    <a:pt x="20670" y="6870"/>
                  </a:cubicBezTo>
                  <a:lnTo>
                    <a:pt x="20646" y="6703"/>
                  </a:lnTo>
                  <a:cubicBezTo>
                    <a:pt x="20610" y="6298"/>
                    <a:pt x="20575" y="5906"/>
                    <a:pt x="20527" y="5513"/>
                  </a:cubicBezTo>
                  <a:cubicBezTo>
                    <a:pt x="20467" y="4953"/>
                    <a:pt x="20384" y="4465"/>
                    <a:pt x="20289" y="4024"/>
                  </a:cubicBezTo>
                  <a:cubicBezTo>
                    <a:pt x="20194" y="3536"/>
                    <a:pt x="20051" y="3060"/>
                    <a:pt x="19860" y="2596"/>
                  </a:cubicBezTo>
                  <a:cubicBezTo>
                    <a:pt x="19670" y="2107"/>
                    <a:pt x="19384" y="1643"/>
                    <a:pt x="19027" y="1262"/>
                  </a:cubicBezTo>
                  <a:cubicBezTo>
                    <a:pt x="18860" y="1072"/>
                    <a:pt x="18670" y="917"/>
                    <a:pt x="18455" y="774"/>
                  </a:cubicBezTo>
                  <a:cubicBezTo>
                    <a:pt x="18241" y="643"/>
                    <a:pt x="18015" y="536"/>
                    <a:pt x="17777" y="464"/>
                  </a:cubicBezTo>
                  <a:cubicBezTo>
                    <a:pt x="17788" y="464"/>
                    <a:pt x="17788" y="452"/>
                    <a:pt x="17777" y="441"/>
                  </a:cubicBezTo>
                  <a:cubicBezTo>
                    <a:pt x="17777" y="405"/>
                    <a:pt x="17765" y="369"/>
                    <a:pt x="17741" y="357"/>
                  </a:cubicBezTo>
                  <a:cubicBezTo>
                    <a:pt x="17717" y="321"/>
                    <a:pt x="17681" y="310"/>
                    <a:pt x="17646" y="310"/>
                  </a:cubicBezTo>
                  <a:cubicBezTo>
                    <a:pt x="17610" y="310"/>
                    <a:pt x="17586" y="321"/>
                    <a:pt x="17562" y="357"/>
                  </a:cubicBezTo>
                  <a:cubicBezTo>
                    <a:pt x="17324" y="643"/>
                    <a:pt x="17074" y="929"/>
                    <a:pt x="16824" y="1203"/>
                  </a:cubicBezTo>
                  <a:cubicBezTo>
                    <a:pt x="16669" y="1381"/>
                    <a:pt x="16503" y="1560"/>
                    <a:pt x="16348" y="1726"/>
                  </a:cubicBezTo>
                  <a:cubicBezTo>
                    <a:pt x="15979" y="2131"/>
                    <a:pt x="15574" y="2500"/>
                    <a:pt x="15157" y="2846"/>
                  </a:cubicBezTo>
                  <a:cubicBezTo>
                    <a:pt x="14883" y="3060"/>
                    <a:pt x="14586" y="3250"/>
                    <a:pt x="14276" y="3393"/>
                  </a:cubicBezTo>
                  <a:cubicBezTo>
                    <a:pt x="14121" y="3453"/>
                    <a:pt x="13978" y="3489"/>
                    <a:pt x="13824" y="3512"/>
                  </a:cubicBezTo>
                  <a:cubicBezTo>
                    <a:pt x="13776" y="3524"/>
                    <a:pt x="13728" y="3524"/>
                    <a:pt x="13681" y="3524"/>
                  </a:cubicBezTo>
                  <a:lnTo>
                    <a:pt x="13538" y="3524"/>
                  </a:lnTo>
                  <a:cubicBezTo>
                    <a:pt x="13467" y="3512"/>
                    <a:pt x="13383" y="3489"/>
                    <a:pt x="13312" y="3465"/>
                  </a:cubicBezTo>
                  <a:cubicBezTo>
                    <a:pt x="13252" y="3441"/>
                    <a:pt x="13193" y="3405"/>
                    <a:pt x="13133" y="3358"/>
                  </a:cubicBezTo>
                  <a:cubicBezTo>
                    <a:pt x="13074" y="3310"/>
                    <a:pt x="13014" y="3250"/>
                    <a:pt x="12966" y="3191"/>
                  </a:cubicBezTo>
                  <a:cubicBezTo>
                    <a:pt x="12883" y="3084"/>
                    <a:pt x="12824" y="2965"/>
                    <a:pt x="12764" y="2834"/>
                  </a:cubicBezTo>
                  <a:lnTo>
                    <a:pt x="12764" y="2869"/>
                  </a:lnTo>
                  <a:cubicBezTo>
                    <a:pt x="12669" y="2596"/>
                    <a:pt x="12597" y="2322"/>
                    <a:pt x="12562" y="2036"/>
                  </a:cubicBezTo>
                  <a:cubicBezTo>
                    <a:pt x="12526" y="1691"/>
                    <a:pt x="12502" y="1357"/>
                    <a:pt x="12502" y="1024"/>
                  </a:cubicBezTo>
                  <a:lnTo>
                    <a:pt x="12502" y="500"/>
                  </a:lnTo>
                  <a:lnTo>
                    <a:pt x="12502" y="155"/>
                  </a:lnTo>
                  <a:cubicBezTo>
                    <a:pt x="12502" y="83"/>
                    <a:pt x="12443" y="24"/>
                    <a:pt x="12371" y="24"/>
                  </a:cubicBezTo>
                  <a:cubicBezTo>
                    <a:pt x="12359" y="24"/>
                    <a:pt x="12347" y="24"/>
                    <a:pt x="12335" y="36"/>
                  </a:cubicBezTo>
                  <a:cubicBezTo>
                    <a:pt x="12109" y="24"/>
                    <a:pt x="11883" y="12"/>
                    <a:pt x="11669" y="12"/>
                  </a:cubicBezTo>
                  <a:lnTo>
                    <a:pt x="1169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9"/>
            <p:cNvSpPr/>
            <p:nvPr/>
          </p:nvSpPr>
          <p:spPr>
            <a:xfrm>
              <a:off x="4953202" y="1802945"/>
              <a:ext cx="436221" cy="458408"/>
            </a:xfrm>
            <a:custGeom>
              <a:avLst/>
              <a:gdLst/>
              <a:ahLst/>
              <a:cxnLst/>
              <a:rect l="l" t="t" r="r" b="b"/>
              <a:pathLst>
                <a:path w="10538" h="11074" extrusionOk="0">
                  <a:moveTo>
                    <a:pt x="453" y="0"/>
                  </a:moveTo>
                  <a:cubicBezTo>
                    <a:pt x="393" y="0"/>
                    <a:pt x="358" y="36"/>
                    <a:pt x="346" y="96"/>
                  </a:cubicBezTo>
                  <a:cubicBezTo>
                    <a:pt x="334" y="131"/>
                    <a:pt x="358" y="167"/>
                    <a:pt x="382" y="191"/>
                  </a:cubicBezTo>
                  <a:cubicBezTo>
                    <a:pt x="358" y="203"/>
                    <a:pt x="346" y="227"/>
                    <a:pt x="346" y="250"/>
                  </a:cubicBezTo>
                  <a:cubicBezTo>
                    <a:pt x="155" y="917"/>
                    <a:pt x="36" y="1608"/>
                    <a:pt x="12" y="2298"/>
                  </a:cubicBezTo>
                  <a:cubicBezTo>
                    <a:pt x="1" y="2905"/>
                    <a:pt x="60" y="3513"/>
                    <a:pt x="203" y="4108"/>
                  </a:cubicBezTo>
                  <a:cubicBezTo>
                    <a:pt x="501" y="5370"/>
                    <a:pt x="1155" y="6501"/>
                    <a:pt x="1691" y="7335"/>
                  </a:cubicBezTo>
                  <a:cubicBezTo>
                    <a:pt x="2025" y="7858"/>
                    <a:pt x="2370" y="8358"/>
                    <a:pt x="2763" y="8906"/>
                  </a:cubicBezTo>
                  <a:cubicBezTo>
                    <a:pt x="2965" y="9180"/>
                    <a:pt x="3156" y="9454"/>
                    <a:pt x="3346" y="9716"/>
                  </a:cubicBezTo>
                  <a:cubicBezTo>
                    <a:pt x="3513" y="9954"/>
                    <a:pt x="3691" y="10180"/>
                    <a:pt x="3882" y="10394"/>
                  </a:cubicBezTo>
                  <a:cubicBezTo>
                    <a:pt x="4037" y="10561"/>
                    <a:pt x="4203" y="10704"/>
                    <a:pt x="4394" y="10835"/>
                  </a:cubicBezTo>
                  <a:cubicBezTo>
                    <a:pt x="4561" y="10930"/>
                    <a:pt x="4751" y="11014"/>
                    <a:pt x="4942" y="11049"/>
                  </a:cubicBezTo>
                  <a:cubicBezTo>
                    <a:pt x="5061" y="11061"/>
                    <a:pt x="5180" y="11073"/>
                    <a:pt x="5299" y="11073"/>
                  </a:cubicBezTo>
                  <a:cubicBezTo>
                    <a:pt x="5692" y="11061"/>
                    <a:pt x="6073" y="10990"/>
                    <a:pt x="6442" y="10883"/>
                  </a:cubicBezTo>
                  <a:cubicBezTo>
                    <a:pt x="6549" y="10847"/>
                    <a:pt x="6656" y="10823"/>
                    <a:pt x="6763" y="10787"/>
                  </a:cubicBezTo>
                  <a:lnTo>
                    <a:pt x="6918" y="10740"/>
                  </a:lnTo>
                  <a:lnTo>
                    <a:pt x="7454" y="10597"/>
                  </a:lnTo>
                  <a:cubicBezTo>
                    <a:pt x="7763" y="10502"/>
                    <a:pt x="8144" y="10394"/>
                    <a:pt x="8502" y="10263"/>
                  </a:cubicBezTo>
                  <a:cubicBezTo>
                    <a:pt x="8847" y="10144"/>
                    <a:pt x="9168" y="9990"/>
                    <a:pt x="9478" y="9787"/>
                  </a:cubicBezTo>
                  <a:cubicBezTo>
                    <a:pt x="9549" y="9740"/>
                    <a:pt x="9621" y="9692"/>
                    <a:pt x="9680" y="9644"/>
                  </a:cubicBezTo>
                  <a:cubicBezTo>
                    <a:pt x="9752" y="9585"/>
                    <a:pt x="9811" y="9525"/>
                    <a:pt x="9871" y="9454"/>
                  </a:cubicBezTo>
                  <a:lnTo>
                    <a:pt x="9930" y="9394"/>
                  </a:lnTo>
                  <a:cubicBezTo>
                    <a:pt x="10002" y="9311"/>
                    <a:pt x="10073" y="9228"/>
                    <a:pt x="10145" y="9156"/>
                  </a:cubicBezTo>
                  <a:cubicBezTo>
                    <a:pt x="10157" y="9168"/>
                    <a:pt x="10168" y="9180"/>
                    <a:pt x="10180" y="9180"/>
                  </a:cubicBezTo>
                  <a:cubicBezTo>
                    <a:pt x="10216" y="9192"/>
                    <a:pt x="10240" y="9204"/>
                    <a:pt x="10288" y="9204"/>
                  </a:cubicBezTo>
                  <a:cubicBezTo>
                    <a:pt x="10383" y="9204"/>
                    <a:pt x="10466" y="9144"/>
                    <a:pt x="10514" y="9049"/>
                  </a:cubicBezTo>
                  <a:cubicBezTo>
                    <a:pt x="10538" y="8989"/>
                    <a:pt x="10538" y="8930"/>
                    <a:pt x="10514" y="8859"/>
                  </a:cubicBezTo>
                  <a:cubicBezTo>
                    <a:pt x="9883" y="7549"/>
                    <a:pt x="9121" y="6311"/>
                    <a:pt x="8240" y="5156"/>
                  </a:cubicBezTo>
                  <a:cubicBezTo>
                    <a:pt x="7799" y="4572"/>
                    <a:pt x="7311" y="4025"/>
                    <a:pt x="6799" y="3501"/>
                  </a:cubicBezTo>
                  <a:cubicBezTo>
                    <a:pt x="6323" y="3013"/>
                    <a:pt x="5811" y="2560"/>
                    <a:pt x="5263" y="2143"/>
                  </a:cubicBezTo>
                  <a:cubicBezTo>
                    <a:pt x="4549" y="1620"/>
                    <a:pt x="3787" y="1179"/>
                    <a:pt x="2989" y="822"/>
                  </a:cubicBezTo>
                  <a:cubicBezTo>
                    <a:pt x="2167" y="477"/>
                    <a:pt x="1334" y="203"/>
                    <a:pt x="4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9"/>
            <p:cNvSpPr/>
            <p:nvPr/>
          </p:nvSpPr>
          <p:spPr>
            <a:xfrm>
              <a:off x="4636780" y="2220373"/>
              <a:ext cx="794039" cy="504232"/>
            </a:xfrm>
            <a:custGeom>
              <a:avLst/>
              <a:gdLst/>
              <a:ahLst/>
              <a:cxnLst/>
              <a:rect l="l" t="t" r="r" b="b"/>
              <a:pathLst>
                <a:path w="19182" h="12181" extrusionOk="0">
                  <a:moveTo>
                    <a:pt x="18134" y="1"/>
                  </a:moveTo>
                  <a:cubicBezTo>
                    <a:pt x="18062" y="25"/>
                    <a:pt x="18027" y="84"/>
                    <a:pt x="18039" y="156"/>
                  </a:cubicBezTo>
                  <a:cubicBezTo>
                    <a:pt x="17729" y="96"/>
                    <a:pt x="17420" y="72"/>
                    <a:pt x="17110" y="72"/>
                  </a:cubicBezTo>
                  <a:lnTo>
                    <a:pt x="16884" y="72"/>
                  </a:lnTo>
                  <a:cubicBezTo>
                    <a:pt x="16348" y="96"/>
                    <a:pt x="15824" y="168"/>
                    <a:pt x="15300" y="299"/>
                  </a:cubicBezTo>
                  <a:cubicBezTo>
                    <a:pt x="14788" y="418"/>
                    <a:pt x="14288" y="608"/>
                    <a:pt x="13812" y="846"/>
                  </a:cubicBezTo>
                  <a:cubicBezTo>
                    <a:pt x="13490" y="1013"/>
                    <a:pt x="13193" y="1227"/>
                    <a:pt x="12919" y="1477"/>
                  </a:cubicBezTo>
                  <a:cubicBezTo>
                    <a:pt x="12919" y="1465"/>
                    <a:pt x="12919" y="1442"/>
                    <a:pt x="12919" y="1430"/>
                  </a:cubicBezTo>
                  <a:cubicBezTo>
                    <a:pt x="12907" y="1358"/>
                    <a:pt x="12848" y="1322"/>
                    <a:pt x="12788" y="1322"/>
                  </a:cubicBezTo>
                  <a:lnTo>
                    <a:pt x="12752" y="1322"/>
                  </a:lnTo>
                  <a:cubicBezTo>
                    <a:pt x="12693" y="1334"/>
                    <a:pt x="12645" y="1406"/>
                    <a:pt x="12657" y="1477"/>
                  </a:cubicBezTo>
                  <a:cubicBezTo>
                    <a:pt x="12657" y="1501"/>
                    <a:pt x="12669" y="1513"/>
                    <a:pt x="12669" y="1537"/>
                  </a:cubicBezTo>
                  <a:cubicBezTo>
                    <a:pt x="12673" y="1541"/>
                    <a:pt x="12674" y="1542"/>
                    <a:pt x="12674" y="1542"/>
                  </a:cubicBezTo>
                  <a:cubicBezTo>
                    <a:pt x="12673" y="1542"/>
                    <a:pt x="12665" y="1537"/>
                    <a:pt x="12657" y="1537"/>
                  </a:cubicBezTo>
                  <a:lnTo>
                    <a:pt x="12645" y="1537"/>
                  </a:lnTo>
                  <a:cubicBezTo>
                    <a:pt x="12621" y="1489"/>
                    <a:pt x="12574" y="1465"/>
                    <a:pt x="12526" y="1453"/>
                  </a:cubicBezTo>
                  <a:lnTo>
                    <a:pt x="12490" y="1453"/>
                  </a:lnTo>
                  <a:cubicBezTo>
                    <a:pt x="12419" y="1477"/>
                    <a:pt x="12383" y="1561"/>
                    <a:pt x="12407" y="1620"/>
                  </a:cubicBezTo>
                  <a:cubicBezTo>
                    <a:pt x="12502" y="1906"/>
                    <a:pt x="12598" y="2192"/>
                    <a:pt x="12717" y="2465"/>
                  </a:cubicBezTo>
                  <a:cubicBezTo>
                    <a:pt x="12812" y="2775"/>
                    <a:pt x="12907" y="3085"/>
                    <a:pt x="13026" y="3382"/>
                  </a:cubicBezTo>
                  <a:cubicBezTo>
                    <a:pt x="13193" y="3799"/>
                    <a:pt x="13371" y="4192"/>
                    <a:pt x="13574" y="4585"/>
                  </a:cubicBezTo>
                  <a:lnTo>
                    <a:pt x="13431" y="4740"/>
                  </a:lnTo>
                  <a:cubicBezTo>
                    <a:pt x="13288" y="4871"/>
                    <a:pt x="13157" y="5013"/>
                    <a:pt x="13014" y="5144"/>
                  </a:cubicBezTo>
                  <a:cubicBezTo>
                    <a:pt x="12776" y="5371"/>
                    <a:pt x="12514" y="5597"/>
                    <a:pt x="12228" y="5811"/>
                  </a:cubicBezTo>
                  <a:cubicBezTo>
                    <a:pt x="11800" y="6144"/>
                    <a:pt x="11347" y="6454"/>
                    <a:pt x="10871" y="6716"/>
                  </a:cubicBezTo>
                  <a:cubicBezTo>
                    <a:pt x="10383" y="7002"/>
                    <a:pt x="9883" y="7240"/>
                    <a:pt x="9371" y="7466"/>
                  </a:cubicBezTo>
                  <a:cubicBezTo>
                    <a:pt x="8073" y="7978"/>
                    <a:pt x="6752" y="8407"/>
                    <a:pt x="5394" y="8740"/>
                  </a:cubicBezTo>
                  <a:cubicBezTo>
                    <a:pt x="5287" y="8526"/>
                    <a:pt x="5156" y="8323"/>
                    <a:pt x="5001" y="8145"/>
                  </a:cubicBezTo>
                  <a:cubicBezTo>
                    <a:pt x="4811" y="7883"/>
                    <a:pt x="4585" y="7633"/>
                    <a:pt x="4335" y="7430"/>
                  </a:cubicBezTo>
                  <a:cubicBezTo>
                    <a:pt x="4216" y="7347"/>
                    <a:pt x="4108" y="7264"/>
                    <a:pt x="3977" y="7192"/>
                  </a:cubicBezTo>
                  <a:cubicBezTo>
                    <a:pt x="3930" y="7168"/>
                    <a:pt x="3870" y="7145"/>
                    <a:pt x="3823" y="7121"/>
                  </a:cubicBezTo>
                  <a:lnTo>
                    <a:pt x="3799" y="7109"/>
                  </a:lnTo>
                  <a:cubicBezTo>
                    <a:pt x="3727" y="7073"/>
                    <a:pt x="3644" y="7049"/>
                    <a:pt x="3573" y="7026"/>
                  </a:cubicBezTo>
                  <a:cubicBezTo>
                    <a:pt x="3489" y="6990"/>
                    <a:pt x="3394" y="6978"/>
                    <a:pt x="3299" y="6966"/>
                  </a:cubicBezTo>
                  <a:lnTo>
                    <a:pt x="3251" y="6966"/>
                  </a:lnTo>
                  <a:cubicBezTo>
                    <a:pt x="3192" y="6966"/>
                    <a:pt x="3132" y="6978"/>
                    <a:pt x="3084" y="7014"/>
                  </a:cubicBezTo>
                  <a:cubicBezTo>
                    <a:pt x="3037" y="7049"/>
                    <a:pt x="3001" y="7097"/>
                    <a:pt x="2989" y="7157"/>
                  </a:cubicBezTo>
                  <a:cubicBezTo>
                    <a:pt x="2977" y="7228"/>
                    <a:pt x="2989" y="7299"/>
                    <a:pt x="3013" y="7359"/>
                  </a:cubicBezTo>
                  <a:cubicBezTo>
                    <a:pt x="3037" y="7442"/>
                    <a:pt x="3084" y="7514"/>
                    <a:pt x="3132" y="7585"/>
                  </a:cubicBezTo>
                  <a:cubicBezTo>
                    <a:pt x="2858" y="7395"/>
                    <a:pt x="2584" y="7240"/>
                    <a:pt x="2299" y="7085"/>
                  </a:cubicBezTo>
                  <a:cubicBezTo>
                    <a:pt x="2144" y="7014"/>
                    <a:pt x="2001" y="6942"/>
                    <a:pt x="1810" y="6871"/>
                  </a:cubicBezTo>
                  <a:cubicBezTo>
                    <a:pt x="1620" y="6799"/>
                    <a:pt x="1465" y="6740"/>
                    <a:pt x="1322" y="6704"/>
                  </a:cubicBezTo>
                  <a:cubicBezTo>
                    <a:pt x="1203" y="6668"/>
                    <a:pt x="1096" y="6645"/>
                    <a:pt x="977" y="6621"/>
                  </a:cubicBezTo>
                  <a:cubicBezTo>
                    <a:pt x="941" y="6609"/>
                    <a:pt x="894" y="6609"/>
                    <a:pt x="846" y="6609"/>
                  </a:cubicBezTo>
                  <a:cubicBezTo>
                    <a:pt x="787" y="6609"/>
                    <a:pt x="727" y="6621"/>
                    <a:pt x="667" y="6645"/>
                  </a:cubicBezTo>
                  <a:cubicBezTo>
                    <a:pt x="596" y="6680"/>
                    <a:pt x="536" y="6752"/>
                    <a:pt x="525" y="6835"/>
                  </a:cubicBezTo>
                  <a:cubicBezTo>
                    <a:pt x="513" y="6883"/>
                    <a:pt x="513" y="6942"/>
                    <a:pt x="525" y="7002"/>
                  </a:cubicBezTo>
                  <a:cubicBezTo>
                    <a:pt x="536" y="7073"/>
                    <a:pt x="560" y="7157"/>
                    <a:pt x="584" y="7228"/>
                  </a:cubicBezTo>
                  <a:cubicBezTo>
                    <a:pt x="656" y="7359"/>
                    <a:pt x="739" y="7478"/>
                    <a:pt x="858" y="7585"/>
                  </a:cubicBezTo>
                  <a:cubicBezTo>
                    <a:pt x="751" y="7549"/>
                    <a:pt x="644" y="7526"/>
                    <a:pt x="536" y="7502"/>
                  </a:cubicBezTo>
                  <a:lnTo>
                    <a:pt x="417" y="7502"/>
                  </a:lnTo>
                  <a:cubicBezTo>
                    <a:pt x="322" y="7502"/>
                    <a:pt x="239" y="7514"/>
                    <a:pt x="155" y="7561"/>
                  </a:cubicBezTo>
                  <a:cubicBezTo>
                    <a:pt x="48" y="7633"/>
                    <a:pt x="1" y="7752"/>
                    <a:pt x="13" y="7883"/>
                  </a:cubicBezTo>
                  <a:cubicBezTo>
                    <a:pt x="36" y="8026"/>
                    <a:pt x="120" y="8157"/>
                    <a:pt x="227" y="8240"/>
                  </a:cubicBezTo>
                  <a:cubicBezTo>
                    <a:pt x="406" y="8395"/>
                    <a:pt x="596" y="8514"/>
                    <a:pt x="787" y="8621"/>
                  </a:cubicBezTo>
                  <a:cubicBezTo>
                    <a:pt x="929" y="8692"/>
                    <a:pt x="1060" y="8764"/>
                    <a:pt x="1203" y="8835"/>
                  </a:cubicBezTo>
                  <a:cubicBezTo>
                    <a:pt x="1144" y="8823"/>
                    <a:pt x="1084" y="8823"/>
                    <a:pt x="1037" y="8823"/>
                  </a:cubicBezTo>
                  <a:cubicBezTo>
                    <a:pt x="953" y="8823"/>
                    <a:pt x="882" y="8823"/>
                    <a:pt x="798" y="8835"/>
                  </a:cubicBezTo>
                  <a:cubicBezTo>
                    <a:pt x="691" y="8835"/>
                    <a:pt x="584" y="8847"/>
                    <a:pt x="489" y="8871"/>
                  </a:cubicBezTo>
                  <a:cubicBezTo>
                    <a:pt x="406" y="8883"/>
                    <a:pt x="334" y="8919"/>
                    <a:pt x="275" y="8954"/>
                  </a:cubicBezTo>
                  <a:cubicBezTo>
                    <a:pt x="215" y="8990"/>
                    <a:pt x="179" y="9026"/>
                    <a:pt x="155" y="9085"/>
                  </a:cubicBezTo>
                  <a:cubicBezTo>
                    <a:pt x="120" y="9145"/>
                    <a:pt x="120" y="9204"/>
                    <a:pt x="144" y="9276"/>
                  </a:cubicBezTo>
                  <a:cubicBezTo>
                    <a:pt x="155" y="9335"/>
                    <a:pt x="191" y="9383"/>
                    <a:pt x="227" y="9431"/>
                  </a:cubicBezTo>
                  <a:cubicBezTo>
                    <a:pt x="275" y="9490"/>
                    <a:pt x="322" y="9538"/>
                    <a:pt x="382" y="9585"/>
                  </a:cubicBezTo>
                  <a:cubicBezTo>
                    <a:pt x="513" y="9704"/>
                    <a:pt x="667" y="9812"/>
                    <a:pt x="834" y="9907"/>
                  </a:cubicBezTo>
                  <a:cubicBezTo>
                    <a:pt x="1179" y="10109"/>
                    <a:pt x="1537" y="10300"/>
                    <a:pt x="1906" y="10466"/>
                  </a:cubicBezTo>
                  <a:cubicBezTo>
                    <a:pt x="2406" y="10705"/>
                    <a:pt x="3001" y="10978"/>
                    <a:pt x="3608" y="11240"/>
                  </a:cubicBezTo>
                  <a:cubicBezTo>
                    <a:pt x="4335" y="11562"/>
                    <a:pt x="5097" y="11812"/>
                    <a:pt x="5870" y="11990"/>
                  </a:cubicBezTo>
                  <a:cubicBezTo>
                    <a:pt x="6502" y="12110"/>
                    <a:pt x="7156" y="12181"/>
                    <a:pt x="7811" y="12181"/>
                  </a:cubicBezTo>
                  <a:lnTo>
                    <a:pt x="8097" y="12181"/>
                  </a:lnTo>
                  <a:cubicBezTo>
                    <a:pt x="8609" y="12181"/>
                    <a:pt x="9145" y="12157"/>
                    <a:pt x="9680" y="12098"/>
                  </a:cubicBezTo>
                  <a:cubicBezTo>
                    <a:pt x="10978" y="11990"/>
                    <a:pt x="12276" y="11729"/>
                    <a:pt x="13514" y="11336"/>
                  </a:cubicBezTo>
                  <a:cubicBezTo>
                    <a:pt x="14122" y="11145"/>
                    <a:pt x="14717" y="10907"/>
                    <a:pt x="15288" y="10621"/>
                  </a:cubicBezTo>
                  <a:cubicBezTo>
                    <a:pt x="15824" y="10359"/>
                    <a:pt x="16336" y="10050"/>
                    <a:pt x="16824" y="9693"/>
                  </a:cubicBezTo>
                  <a:cubicBezTo>
                    <a:pt x="17062" y="9514"/>
                    <a:pt x="17300" y="9312"/>
                    <a:pt x="17515" y="9097"/>
                  </a:cubicBezTo>
                  <a:cubicBezTo>
                    <a:pt x="17717" y="8883"/>
                    <a:pt x="17920" y="8657"/>
                    <a:pt x="18086" y="8407"/>
                  </a:cubicBezTo>
                  <a:cubicBezTo>
                    <a:pt x="18420" y="7930"/>
                    <a:pt x="18670" y="7407"/>
                    <a:pt x="18848" y="6859"/>
                  </a:cubicBezTo>
                  <a:cubicBezTo>
                    <a:pt x="19015" y="6311"/>
                    <a:pt x="19122" y="5728"/>
                    <a:pt x="19158" y="5156"/>
                  </a:cubicBezTo>
                  <a:cubicBezTo>
                    <a:pt x="19182" y="4561"/>
                    <a:pt x="19170" y="3966"/>
                    <a:pt x="19086" y="3382"/>
                  </a:cubicBezTo>
                  <a:cubicBezTo>
                    <a:pt x="18967" y="2358"/>
                    <a:pt x="18729" y="1346"/>
                    <a:pt x="18384" y="370"/>
                  </a:cubicBezTo>
                  <a:cubicBezTo>
                    <a:pt x="18408" y="322"/>
                    <a:pt x="18384" y="263"/>
                    <a:pt x="18336" y="227"/>
                  </a:cubicBezTo>
                  <a:lnTo>
                    <a:pt x="18313" y="168"/>
                  </a:lnTo>
                  <a:lnTo>
                    <a:pt x="18289" y="96"/>
                  </a:lnTo>
                  <a:cubicBezTo>
                    <a:pt x="18277" y="48"/>
                    <a:pt x="18229" y="1"/>
                    <a:pt x="18170"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9"/>
            <p:cNvSpPr/>
            <p:nvPr/>
          </p:nvSpPr>
          <p:spPr>
            <a:xfrm>
              <a:off x="4686081" y="2584112"/>
              <a:ext cx="57208" cy="29515"/>
            </a:xfrm>
            <a:custGeom>
              <a:avLst/>
              <a:gdLst/>
              <a:ahLst/>
              <a:cxnLst/>
              <a:rect l="l" t="t" r="r" b="b"/>
              <a:pathLst>
                <a:path w="1382" h="713" extrusionOk="0">
                  <a:moveTo>
                    <a:pt x="72" y="1"/>
                  </a:moveTo>
                  <a:cubicBezTo>
                    <a:pt x="48" y="1"/>
                    <a:pt x="24" y="24"/>
                    <a:pt x="12" y="60"/>
                  </a:cubicBezTo>
                  <a:lnTo>
                    <a:pt x="12" y="48"/>
                  </a:lnTo>
                  <a:lnTo>
                    <a:pt x="12" y="48"/>
                  </a:lnTo>
                  <a:cubicBezTo>
                    <a:pt x="0" y="84"/>
                    <a:pt x="24" y="120"/>
                    <a:pt x="60" y="132"/>
                  </a:cubicBezTo>
                  <a:lnTo>
                    <a:pt x="143" y="155"/>
                  </a:lnTo>
                  <a:cubicBezTo>
                    <a:pt x="250" y="179"/>
                    <a:pt x="346" y="215"/>
                    <a:pt x="429" y="251"/>
                  </a:cubicBezTo>
                  <a:cubicBezTo>
                    <a:pt x="536" y="298"/>
                    <a:pt x="631" y="346"/>
                    <a:pt x="727" y="394"/>
                  </a:cubicBezTo>
                  <a:cubicBezTo>
                    <a:pt x="917" y="489"/>
                    <a:pt x="1108" y="596"/>
                    <a:pt x="1286" y="703"/>
                  </a:cubicBezTo>
                  <a:cubicBezTo>
                    <a:pt x="1292" y="709"/>
                    <a:pt x="1301" y="712"/>
                    <a:pt x="1310" y="712"/>
                  </a:cubicBezTo>
                  <a:cubicBezTo>
                    <a:pt x="1319" y="712"/>
                    <a:pt x="1328" y="709"/>
                    <a:pt x="1334" y="703"/>
                  </a:cubicBezTo>
                  <a:cubicBezTo>
                    <a:pt x="1358" y="703"/>
                    <a:pt x="1370" y="691"/>
                    <a:pt x="1370" y="679"/>
                  </a:cubicBezTo>
                  <a:cubicBezTo>
                    <a:pt x="1381" y="656"/>
                    <a:pt x="1381" y="644"/>
                    <a:pt x="1370" y="620"/>
                  </a:cubicBezTo>
                  <a:cubicBezTo>
                    <a:pt x="1370" y="608"/>
                    <a:pt x="1358" y="596"/>
                    <a:pt x="1334" y="584"/>
                  </a:cubicBezTo>
                  <a:cubicBezTo>
                    <a:pt x="1143" y="465"/>
                    <a:pt x="941" y="358"/>
                    <a:pt x="739" y="251"/>
                  </a:cubicBezTo>
                  <a:cubicBezTo>
                    <a:pt x="631" y="191"/>
                    <a:pt x="524" y="144"/>
                    <a:pt x="405" y="96"/>
                  </a:cubicBezTo>
                  <a:cubicBezTo>
                    <a:pt x="298" y="60"/>
                    <a:pt x="203" y="24"/>
                    <a:pt x="84"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9"/>
            <p:cNvSpPr/>
            <p:nvPr/>
          </p:nvSpPr>
          <p:spPr>
            <a:xfrm>
              <a:off x="4675733" y="2533486"/>
              <a:ext cx="73476" cy="39325"/>
            </a:xfrm>
            <a:custGeom>
              <a:avLst/>
              <a:gdLst/>
              <a:ahLst/>
              <a:cxnLst/>
              <a:rect l="l" t="t" r="r" b="b"/>
              <a:pathLst>
                <a:path w="1775" h="950" extrusionOk="0">
                  <a:moveTo>
                    <a:pt x="60" y="0"/>
                  </a:moveTo>
                  <a:cubicBezTo>
                    <a:pt x="57" y="0"/>
                    <a:pt x="54" y="3"/>
                    <a:pt x="48" y="9"/>
                  </a:cubicBezTo>
                  <a:cubicBezTo>
                    <a:pt x="0" y="21"/>
                    <a:pt x="0" y="104"/>
                    <a:pt x="48" y="128"/>
                  </a:cubicBezTo>
                  <a:cubicBezTo>
                    <a:pt x="334" y="224"/>
                    <a:pt x="596" y="343"/>
                    <a:pt x="869" y="485"/>
                  </a:cubicBezTo>
                  <a:cubicBezTo>
                    <a:pt x="1000" y="557"/>
                    <a:pt x="1143" y="628"/>
                    <a:pt x="1286" y="712"/>
                  </a:cubicBezTo>
                  <a:cubicBezTo>
                    <a:pt x="1417" y="795"/>
                    <a:pt x="1548" y="866"/>
                    <a:pt x="1679" y="950"/>
                  </a:cubicBezTo>
                  <a:lnTo>
                    <a:pt x="1727" y="950"/>
                  </a:lnTo>
                  <a:cubicBezTo>
                    <a:pt x="1751" y="938"/>
                    <a:pt x="1762" y="926"/>
                    <a:pt x="1774" y="914"/>
                  </a:cubicBezTo>
                  <a:cubicBezTo>
                    <a:pt x="1774" y="902"/>
                    <a:pt x="1774" y="878"/>
                    <a:pt x="1774" y="866"/>
                  </a:cubicBezTo>
                  <a:cubicBezTo>
                    <a:pt x="1762" y="843"/>
                    <a:pt x="1751" y="831"/>
                    <a:pt x="1739" y="831"/>
                  </a:cubicBezTo>
                  <a:cubicBezTo>
                    <a:pt x="1608" y="759"/>
                    <a:pt x="1489" y="688"/>
                    <a:pt x="1370" y="616"/>
                  </a:cubicBezTo>
                  <a:cubicBezTo>
                    <a:pt x="1250" y="545"/>
                    <a:pt x="1096" y="462"/>
                    <a:pt x="953" y="390"/>
                  </a:cubicBezTo>
                  <a:cubicBezTo>
                    <a:pt x="679" y="235"/>
                    <a:pt x="393" y="104"/>
                    <a:pt x="96" y="9"/>
                  </a:cubicBezTo>
                  <a:cubicBezTo>
                    <a:pt x="96" y="3"/>
                    <a:pt x="93" y="0"/>
                    <a:pt x="88" y="0"/>
                  </a:cubicBezTo>
                  <a:cubicBezTo>
                    <a:pt x="84" y="0"/>
                    <a:pt x="78" y="3"/>
                    <a:pt x="72" y="9"/>
                  </a:cubicBezTo>
                  <a:cubicBezTo>
                    <a:pt x="66" y="3"/>
                    <a:pt x="63" y="0"/>
                    <a:pt x="60"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9"/>
            <p:cNvSpPr/>
            <p:nvPr/>
          </p:nvSpPr>
          <p:spPr>
            <a:xfrm>
              <a:off x="5112406" y="2141516"/>
              <a:ext cx="311994" cy="175515"/>
            </a:xfrm>
            <a:custGeom>
              <a:avLst/>
              <a:gdLst/>
              <a:ahLst/>
              <a:cxnLst/>
              <a:rect l="l" t="t" r="r" b="b"/>
              <a:pathLst>
                <a:path w="7537" h="4240" extrusionOk="0">
                  <a:moveTo>
                    <a:pt x="6561" y="1"/>
                  </a:moveTo>
                  <a:lnTo>
                    <a:pt x="6561" y="13"/>
                  </a:lnTo>
                  <a:cubicBezTo>
                    <a:pt x="5418" y="144"/>
                    <a:pt x="4275" y="418"/>
                    <a:pt x="3191" y="810"/>
                  </a:cubicBezTo>
                  <a:cubicBezTo>
                    <a:pt x="2084" y="1203"/>
                    <a:pt x="1036" y="1727"/>
                    <a:pt x="72" y="2370"/>
                  </a:cubicBezTo>
                  <a:cubicBezTo>
                    <a:pt x="36" y="2370"/>
                    <a:pt x="24" y="2382"/>
                    <a:pt x="0" y="2406"/>
                  </a:cubicBezTo>
                  <a:cubicBezTo>
                    <a:pt x="60" y="2561"/>
                    <a:pt x="119" y="2727"/>
                    <a:pt x="191" y="2882"/>
                  </a:cubicBezTo>
                  <a:cubicBezTo>
                    <a:pt x="286" y="3108"/>
                    <a:pt x="381" y="3323"/>
                    <a:pt x="488" y="3537"/>
                  </a:cubicBezTo>
                  <a:cubicBezTo>
                    <a:pt x="488" y="3537"/>
                    <a:pt x="488" y="3525"/>
                    <a:pt x="488" y="3525"/>
                  </a:cubicBezTo>
                  <a:cubicBezTo>
                    <a:pt x="619" y="3763"/>
                    <a:pt x="750" y="4001"/>
                    <a:pt x="905" y="4239"/>
                  </a:cubicBezTo>
                  <a:cubicBezTo>
                    <a:pt x="1155" y="4109"/>
                    <a:pt x="1405" y="3989"/>
                    <a:pt x="1667" y="3882"/>
                  </a:cubicBezTo>
                  <a:lnTo>
                    <a:pt x="1703" y="3870"/>
                  </a:lnTo>
                  <a:cubicBezTo>
                    <a:pt x="2512" y="3537"/>
                    <a:pt x="3346" y="3275"/>
                    <a:pt x="4203" y="3085"/>
                  </a:cubicBezTo>
                  <a:cubicBezTo>
                    <a:pt x="4953" y="2918"/>
                    <a:pt x="5787" y="2763"/>
                    <a:pt x="6823" y="2632"/>
                  </a:cubicBezTo>
                  <a:cubicBezTo>
                    <a:pt x="7013" y="2608"/>
                    <a:pt x="7215" y="2573"/>
                    <a:pt x="7418" y="2549"/>
                  </a:cubicBezTo>
                  <a:cubicBezTo>
                    <a:pt x="7442" y="2549"/>
                    <a:pt x="7477" y="2537"/>
                    <a:pt x="7501" y="2513"/>
                  </a:cubicBezTo>
                  <a:cubicBezTo>
                    <a:pt x="7525" y="2489"/>
                    <a:pt x="7537" y="2454"/>
                    <a:pt x="7537" y="2430"/>
                  </a:cubicBezTo>
                  <a:cubicBezTo>
                    <a:pt x="7537" y="2406"/>
                    <a:pt x="7537" y="2394"/>
                    <a:pt x="7525" y="2370"/>
                  </a:cubicBezTo>
                  <a:cubicBezTo>
                    <a:pt x="7477" y="1965"/>
                    <a:pt x="7394" y="1549"/>
                    <a:pt x="7275" y="1156"/>
                  </a:cubicBezTo>
                  <a:cubicBezTo>
                    <a:pt x="7156" y="763"/>
                    <a:pt x="6977" y="394"/>
                    <a:pt x="6739" y="60"/>
                  </a:cubicBezTo>
                  <a:cubicBezTo>
                    <a:pt x="6715" y="25"/>
                    <a:pt x="6668" y="13"/>
                    <a:pt x="6632" y="13"/>
                  </a:cubicBezTo>
                  <a:cubicBezTo>
                    <a:pt x="6620" y="1"/>
                    <a:pt x="6608" y="1"/>
                    <a:pt x="65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9"/>
            <p:cNvSpPr/>
            <p:nvPr/>
          </p:nvSpPr>
          <p:spPr>
            <a:xfrm>
              <a:off x="5144942" y="2177529"/>
              <a:ext cx="213929" cy="73352"/>
            </a:xfrm>
            <a:custGeom>
              <a:avLst/>
              <a:gdLst/>
              <a:ahLst/>
              <a:cxnLst/>
              <a:rect l="l" t="t" r="r" b="b"/>
              <a:pathLst>
                <a:path w="5168" h="1772" extrusionOk="0">
                  <a:moveTo>
                    <a:pt x="5120" y="0"/>
                  </a:moveTo>
                  <a:cubicBezTo>
                    <a:pt x="4215" y="24"/>
                    <a:pt x="3322" y="179"/>
                    <a:pt x="2465" y="464"/>
                  </a:cubicBezTo>
                  <a:cubicBezTo>
                    <a:pt x="2048" y="607"/>
                    <a:pt x="1631" y="774"/>
                    <a:pt x="1226" y="964"/>
                  </a:cubicBezTo>
                  <a:cubicBezTo>
                    <a:pt x="810" y="1167"/>
                    <a:pt x="417" y="1393"/>
                    <a:pt x="48" y="1643"/>
                  </a:cubicBezTo>
                  <a:cubicBezTo>
                    <a:pt x="24" y="1655"/>
                    <a:pt x="12" y="1667"/>
                    <a:pt x="12" y="1679"/>
                  </a:cubicBezTo>
                  <a:cubicBezTo>
                    <a:pt x="0" y="1703"/>
                    <a:pt x="0" y="1715"/>
                    <a:pt x="12" y="1738"/>
                  </a:cubicBezTo>
                  <a:cubicBezTo>
                    <a:pt x="12" y="1750"/>
                    <a:pt x="24" y="1762"/>
                    <a:pt x="48" y="1762"/>
                  </a:cubicBezTo>
                  <a:cubicBezTo>
                    <a:pt x="54" y="1768"/>
                    <a:pt x="63" y="1771"/>
                    <a:pt x="71" y="1771"/>
                  </a:cubicBezTo>
                  <a:cubicBezTo>
                    <a:pt x="80" y="1771"/>
                    <a:pt x="89" y="1768"/>
                    <a:pt x="95" y="1762"/>
                  </a:cubicBezTo>
                  <a:cubicBezTo>
                    <a:pt x="762" y="1310"/>
                    <a:pt x="1488" y="941"/>
                    <a:pt x="2250" y="679"/>
                  </a:cubicBezTo>
                  <a:cubicBezTo>
                    <a:pt x="3024" y="393"/>
                    <a:pt x="3846" y="214"/>
                    <a:pt x="4679" y="143"/>
                  </a:cubicBezTo>
                  <a:lnTo>
                    <a:pt x="4655" y="143"/>
                  </a:lnTo>
                  <a:cubicBezTo>
                    <a:pt x="4810" y="143"/>
                    <a:pt x="4953" y="131"/>
                    <a:pt x="5108" y="131"/>
                  </a:cubicBezTo>
                  <a:cubicBezTo>
                    <a:pt x="5144" y="131"/>
                    <a:pt x="5167" y="107"/>
                    <a:pt x="5167" y="71"/>
                  </a:cubicBezTo>
                  <a:cubicBezTo>
                    <a:pt x="5167" y="36"/>
                    <a:pt x="5144" y="12"/>
                    <a:pt x="512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9"/>
            <p:cNvSpPr/>
            <p:nvPr/>
          </p:nvSpPr>
          <p:spPr>
            <a:xfrm>
              <a:off x="5210097" y="2210521"/>
              <a:ext cx="172907" cy="40029"/>
            </a:xfrm>
            <a:custGeom>
              <a:avLst/>
              <a:gdLst/>
              <a:ahLst/>
              <a:cxnLst/>
              <a:rect l="l" t="t" r="r" b="b"/>
              <a:pathLst>
                <a:path w="4177" h="967" extrusionOk="0">
                  <a:moveTo>
                    <a:pt x="4022" y="1"/>
                  </a:moveTo>
                  <a:cubicBezTo>
                    <a:pt x="3712" y="1"/>
                    <a:pt x="3403" y="25"/>
                    <a:pt x="3093" y="60"/>
                  </a:cubicBezTo>
                  <a:cubicBezTo>
                    <a:pt x="2748" y="108"/>
                    <a:pt x="2415" y="179"/>
                    <a:pt x="2069" y="263"/>
                  </a:cubicBezTo>
                  <a:cubicBezTo>
                    <a:pt x="1403" y="417"/>
                    <a:pt x="736" y="644"/>
                    <a:pt x="69" y="846"/>
                  </a:cubicBezTo>
                  <a:cubicBezTo>
                    <a:pt x="57" y="846"/>
                    <a:pt x="33" y="858"/>
                    <a:pt x="33" y="870"/>
                  </a:cubicBezTo>
                  <a:cubicBezTo>
                    <a:pt x="1" y="913"/>
                    <a:pt x="38" y="967"/>
                    <a:pt x="80" y="967"/>
                  </a:cubicBezTo>
                  <a:cubicBezTo>
                    <a:pt x="85" y="967"/>
                    <a:pt x="89" y="966"/>
                    <a:pt x="93" y="965"/>
                  </a:cubicBezTo>
                  <a:cubicBezTo>
                    <a:pt x="653" y="798"/>
                    <a:pt x="1212" y="620"/>
                    <a:pt x="1784" y="477"/>
                  </a:cubicBezTo>
                  <a:cubicBezTo>
                    <a:pt x="2069" y="394"/>
                    <a:pt x="2367" y="334"/>
                    <a:pt x="2653" y="275"/>
                  </a:cubicBezTo>
                  <a:cubicBezTo>
                    <a:pt x="2950" y="227"/>
                    <a:pt x="3248" y="191"/>
                    <a:pt x="3546" y="167"/>
                  </a:cubicBezTo>
                  <a:lnTo>
                    <a:pt x="3534" y="167"/>
                  </a:lnTo>
                  <a:cubicBezTo>
                    <a:pt x="3724" y="156"/>
                    <a:pt x="3915" y="144"/>
                    <a:pt x="4105" y="144"/>
                  </a:cubicBezTo>
                  <a:cubicBezTo>
                    <a:pt x="4141" y="144"/>
                    <a:pt x="4177" y="120"/>
                    <a:pt x="4177" y="72"/>
                  </a:cubicBezTo>
                  <a:cubicBezTo>
                    <a:pt x="4177" y="36"/>
                    <a:pt x="4153" y="1"/>
                    <a:pt x="41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9"/>
            <p:cNvSpPr/>
            <p:nvPr/>
          </p:nvSpPr>
          <p:spPr>
            <a:xfrm>
              <a:off x="3659451" y="1633391"/>
              <a:ext cx="616123" cy="598365"/>
            </a:xfrm>
            <a:custGeom>
              <a:avLst/>
              <a:gdLst/>
              <a:ahLst/>
              <a:cxnLst/>
              <a:rect l="l" t="t" r="r" b="b"/>
              <a:pathLst>
                <a:path w="14884" h="14455" extrusionOk="0">
                  <a:moveTo>
                    <a:pt x="4418" y="1"/>
                  </a:moveTo>
                  <a:lnTo>
                    <a:pt x="4418" y="12"/>
                  </a:lnTo>
                  <a:lnTo>
                    <a:pt x="4323" y="12"/>
                  </a:lnTo>
                  <a:cubicBezTo>
                    <a:pt x="4239" y="36"/>
                    <a:pt x="4156" y="72"/>
                    <a:pt x="4096" y="143"/>
                  </a:cubicBezTo>
                  <a:cubicBezTo>
                    <a:pt x="3989" y="274"/>
                    <a:pt x="3930" y="453"/>
                    <a:pt x="3953" y="632"/>
                  </a:cubicBezTo>
                  <a:cubicBezTo>
                    <a:pt x="3953" y="739"/>
                    <a:pt x="3965" y="834"/>
                    <a:pt x="3989" y="941"/>
                  </a:cubicBezTo>
                  <a:cubicBezTo>
                    <a:pt x="4013" y="1048"/>
                    <a:pt x="4037" y="1167"/>
                    <a:pt x="4084" y="1275"/>
                  </a:cubicBezTo>
                  <a:cubicBezTo>
                    <a:pt x="4132" y="1405"/>
                    <a:pt x="4192" y="1536"/>
                    <a:pt x="4263" y="1667"/>
                  </a:cubicBezTo>
                  <a:lnTo>
                    <a:pt x="3906" y="1572"/>
                  </a:lnTo>
                  <a:lnTo>
                    <a:pt x="3608" y="1489"/>
                  </a:lnTo>
                  <a:cubicBezTo>
                    <a:pt x="3215" y="1382"/>
                    <a:pt x="2810" y="1275"/>
                    <a:pt x="2406" y="1191"/>
                  </a:cubicBezTo>
                  <a:cubicBezTo>
                    <a:pt x="2168" y="1144"/>
                    <a:pt x="1918" y="1108"/>
                    <a:pt x="1667" y="1096"/>
                  </a:cubicBezTo>
                  <a:lnTo>
                    <a:pt x="1346" y="1096"/>
                  </a:lnTo>
                  <a:cubicBezTo>
                    <a:pt x="1251" y="1096"/>
                    <a:pt x="1156" y="1108"/>
                    <a:pt x="1048" y="1144"/>
                  </a:cubicBezTo>
                  <a:cubicBezTo>
                    <a:pt x="977" y="1167"/>
                    <a:pt x="905" y="1203"/>
                    <a:pt x="834" y="1239"/>
                  </a:cubicBezTo>
                  <a:cubicBezTo>
                    <a:pt x="775" y="1275"/>
                    <a:pt x="727" y="1322"/>
                    <a:pt x="691" y="1370"/>
                  </a:cubicBezTo>
                  <a:cubicBezTo>
                    <a:pt x="620" y="1465"/>
                    <a:pt x="596" y="1584"/>
                    <a:pt x="644" y="1691"/>
                  </a:cubicBezTo>
                  <a:cubicBezTo>
                    <a:pt x="703" y="1798"/>
                    <a:pt x="775" y="1894"/>
                    <a:pt x="882" y="1953"/>
                  </a:cubicBezTo>
                  <a:cubicBezTo>
                    <a:pt x="1013" y="2048"/>
                    <a:pt x="1156" y="2132"/>
                    <a:pt x="1298" y="2191"/>
                  </a:cubicBezTo>
                  <a:cubicBezTo>
                    <a:pt x="1489" y="2287"/>
                    <a:pt x="1703" y="2370"/>
                    <a:pt x="1906" y="2441"/>
                  </a:cubicBezTo>
                  <a:cubicBezTo>
                    <a:pt x="1763" y="2418"/>
                    <a:pt x="1596" y="2406"/>
                    <a:pt x="1441" y="2394"/>
                  </a:cubicBezTo>
                  <a:cubicBezTo>
                    <a:pt x="1251" y="2382"/>
                    <a:pt x="1072" y="2370"/>
                    <a:pt x="905" y="2370"/>
                  </a:cubicBezTo>
                  <a:lnTo>
                    <a:pt x="822" y="2370"/>
                  </a:lnTo>
                  <a:cubicBezTo>
                    <a:pt x="655" y="2370"/>
                    <a:pt x="489" y="2394"/>
                    <a:pt x="334" y="2429"/>
                  </a:cubicBezTo>
                  <a:cubicBezTo>
                    <a:pt x="215" y="2453"/>
                    <a:pt x="120" y="2525"/>
                    <a:pt x="48" y="2632"/>
                  </a:cubicBezTo>
                  <a:cubicBezTo>
                    <a:pt x="24" y="2679"/>
                    <a:pt x="13" y="2739"/>
                    <a:pt x="13" y="2799"/>
                  </a:cubicBezTo>
                  <a:cubicBezTo>
                    <a:pt x="1" y="2858"/>
                    <a:pt x="13" y="2929"/>
                    <a:pt x="36" y="2989"/>
                  </a:cubicBezTo>
                  <a:cubicBezTo>
                    <a:pt x="60" y="3049"/>
                    <a:pt x="84" y="3096"/>
                    <a:pt x="120" y="3144"/>
                  </a:cubicBezTo>
                  <a:cubicBezTo>
                    <a:pt x="167" y="3191"/>
                    <a:pt x="215" y="3239"/>
                    <a:pt x="263" y="3287"/>
                  </a:cubicBezTo>
                  <a:cubicBezTo>
                    <a:pt x="310" y="3322"/>
                    <a:pt x="370" y="3358"/>
                    <a:pt x="429" y="3394"/>
                  </a:cubicBezTo>
                  <a:cubicBezTo>
                    <a:pt x="513" y="3441"/>
                    <a:pt x="584" y="3477"/>
                    <a:pt x="667" y="3513"/>
                  </a:cubicBezTo>
                  <a:cubicBezTo>
                    <a:pt x="846" y="3584"/>
                    <a:pt x="1025" y="3644"/>
                    <a:pt x="1203" y="3691"/>
                  </a:cubicBezTo>
                  <a:cubicBezTo>
                    <a:pt x="1310" y="3727"/>
                    <a:pt x="1417" y="3751"/>
                    <a:pt x="1525" y="3775"/>
                  </a:cubicBezTo>
                  <a:lnTo>
                    <a:pt x="1429" y="3775"/>
                  </a:lnTo>
                  <a:cubicBezTo>
                    <a:pt x="1275" y="3787"/>
                    <a:pt x="1108" y="3822"/>
                    <a:pt x="953" y="3882"/>
                  </a:cubicBezTo>
                  <a:cubicBezTo>
                    <a:pt x="834" y="3930"/>
                    <a:pt x="739" y="4013"/>
                    <a:pt x="679" y="4132"/>
                  </a:cubicBezTo>
                  <a:cubicBezTo>
                    <a:pt x="644" y="4263"/>
                    <a:pt x="679" y="4406"/>
                    <a:pt x="763" y="4513"/>
                  </a:cubicBezTo>
                  <a:cubicBezTo>
                    <a:pt x="798" y="4573"/>
                    <a:pt x="846" y="4620"/>
                    <a:pt x="905" y="4668"/>
                  </a:cubicBezTo>
                  <a:cubicBezTo>
                    <a:pt x="977" y="4715"/>
                    <a:pt x="1048" y="4763"/>
                    <a:pt x="1132" y="4799"/>
                  </a:cubicBezTo>
                  <a:cubicBezTo>
                    <a:pt x="1251" y="4846"/>
                    <a:pt x="1370" y="4882"/>
                    <a:pt x="1501" y="4918"/>
                  </a:cubicBezTo>
                  <a:cubicBezTo>
                    <a:pt x="1632" y="4954"/>
                    <a:pt x="1775" y="4977"/>
                    <a:pt x="1918" y="4989"/>
                  </a:cubicBezTo>
                  <a:cubicBezTo>
                    <a:pt x="2227" y="5037"/>
                    <a:pt x="2549" y="5049"/>
                    <a:pt x="2870" y="5061"/>
                  </a:cubicBezTo>
                  <a:lnTo>
                    <a:pt x="3084" y="5061"/>
                  </a:lnTo>
                  <a:cubicBezTo>
                    <a:pt x="3311" y="5061"/>
                    <a:pt x="3537" y="5061"/>
                    <a:pt x="3763" y="5049"/>
                  </a:cubicBezTo>
                  <a:lnTo>
                    <a:pt x="3965" y="5049"/>
                  </a:lnTo>
                  <a:cubicBezTo>
                    <a:pt x="4096" y="5049"/>
                    <a:pt x="4227" y="5037"/>
                    <a:pt x="4370" y="5037"/>
                  </a:cubicBezTo>
                  <a:cubicBezTo>
                    <a:pt x="5049" y="6358"/>
                    <a:pt x="5656" y="7418"/>
                    <a:pt x="6263" y="8371"/>
                  </a:cubicBezTo>
                  <a:cubicBezTo>
                    <a:pt x="6978" y="9490"/>
                    <a:pt x="7787" y="10538"/>
                    <a:pt x="8704" y="11490"/>
                  </a:cubicBezTo>
                  <a:cubicBezTo>
                    <a:pt x="9490" y="12300"/>
                    <a:pt x="10371" y="13002"/>
                    <a:pt x="11347" y="13574"/>
                  </a:cubicBezTo>
                  <a:cubicBezTo>
                    <a:pt x="11847" y="13883"/>
                    <a:pt x="12407" y="14121"/>
                    <a:pt x="12978" y="14288"/>
                  </a:cubicBezTo>
                  <a:cubicBezTo>
                    <a:pt x="13264" y="14359"/>
                    <a:pt x="13550" y="14407"/>
                    <a:pt x="13848" y="14443"/>
                  </a:cubicBezTo>
                  <a:cubicBezTo>
                    <a:pt x="13967" y="14443"/>
                    <a:pt x="14098" y="14455"/>
                    <a:pt x="14229" y="14455"/>
                  </a:cubicBezTo>
                  <a:cubicBezTo>
                    <a:pt x="14395" y="14455"/>
                    <a:pt x="14574" y="14443"/>
                    <a:pt x="14776" y="14431"/>
                  </a:cubicBezTo>
                  <a:cubicBezTo>
                    <a:pt x="14812" y="14419"/>
                    <a:pt x="14848" y="14395"/>
                    <a:pt x="14860" y="14371"/>
                  </a:cubicBezTo>
                  <a:cubicBezTo>
                    <a:pt x="14883" y="14336"/>
                    <a:pt x="14883" y="14300"/>
                    <a:pt x="14883" y="14276"/>
                  </a:cubicBezTo>
                  <a:cubicBezTo>
                    <a:pt x="14872" y="14240"/>
                    <a:pt x="14848" y="14205"/>
                    <a:pt x="14824" y="14193"/>
                  </a:cubicBezTo>
                  <a:cubicBezTo>
                    <a:pt x="14800" y="14181"/>
                    <a:pt x="14776" y="14169"/>
                    <a:pt x="14752" y="14169"/>
                  </a:cubicBezTo>
                  <a:lnTo>
                    <a:pt x="14729" y="14169"/>
                  </a:lnTo>
                  <a:cubicBezTo>
                    <a:pt x="14598" y="14181"/>
                    <a:pt x="14491" y="14193"/>
                    <a:pt x="14383" y="14193"/>
                  </a:cubicBezTo>
                  <a:cubicBezTo>
                    <a:pt x="14538" y="13847"/>
                    <a:pt x="14633" y="13478"/>
                    <a:pt x="14657" y="13097"/>
                  </a:cubicBezTo>
                  <a:cubicBezTo>
                    <a:pt x="14705" y="12609"/>
                    <a:pt x="14693" y="12121"/>
                    <a:pt x="14633" y="11645"/>
                  </a:cubicBezTo>
                  <a:cubicBezTo>
                    <a:pt x="14562" y="11145"/>
                    <a:pt x="14443" y="10657"/>
                    <a:pt x="14264" y="10180"/>
                  </a:cubicBezTo>
                  <a:cubicBezTo>
                    <a:pt x="14098" y="9752"/>
                    <a:pt x="13871" y="9335"/>
                    <a:pt x="13586" y="8978"/>
                  </a:cubicBezTo>
                  <a:cubicBezTo>
                    <a:pt x="13324" y="8633"/>
                    <a:pt x="12967" y="8371"/>
                    <a:pt x="12562" y="8228"/>
                  </a:cubicBezTo>
                  <a:cubicBezTo>
                    <a:pt x="12550" y="8222"/>
                    <a:pt x="12535" y="8219"/>
                    <a:pt x="12519" y="8219"/>
                  </a:cubicBezTo>
                  <a:cubicBezTo>
                    <a:pt x="12502" y="8219"/>
                    <a:pt x="12484" y="8222"/>
                    <a:pt x="12466" y="8228"/>
                  </a:cubicBezTo>
                  <a:cubicBezTo>
                    <a:pt x="12455" y="8228"/>
                    <a:pt x="12443" y="8240"/>
                    <a:pt x="12443" y="8240"/>
                  </a:cubicBezTo>
                  <a:cubicBezTo>
                    <a:pt x="12133" y="8037"/>
                    <a:pt x="11835" y="7811"/>
                    <a:pt x="11550" y="7597"/>
                  </a:cubicBezTo>
                  <a:cubicBezTo>
                    <a:pt x="10942" y="7120"/>
                    <a:pt x="10371" y="6620"/>
                    <a:pt x="9835" y="6085"/>
                  </a:cubicBezTo>
                  <a:cubicBezTo>
                    <a:pt x="9597" y="5847"/>
                    <a:pt x="9359" y="5596"/>
                    <a:pt x="9121" y="5335"/>
                  </a:cubicBezTo>
                  <a:cubicBezTo>
                    <a:pt x="8883" y="5085"/>
                    <a:pt x="8656" y="4811"/>
                    <a:pt x="8430" y="4549"/>
                  </a:cubicBezTo>
                  <a:lnTo>
                    <a:pt x="8383" y="4501"/>
                  </a:lnTo>
                  <a:lnTo>
                    <a:pt x="8228" y="4311"/>
                  </a:lnTo>
                  <a:cubicBezTo>
                    <a:pt x="7763" y="3775"/>
                    <a:pt x="7287" y="3215"/>
                    <a:pt x="6847" y="2656"/>
                  </a:cubicBezTo>
                  <a:cubicBezTo>
                    <a:pt x="6728" y="2501"/>
                    <a:pt x="6620" y="2358"/>
                    <a:pt x="6513" y="2203"/>
                  </a:cubicBezTo>
                  <a:cubicBezTo>
                    <a:pt x="6442" y="2108"/>
                    <a:pt x="6359" y="2001"/>
                    <a:pt x="6299" y="1894"/>
                  </a:cubicBezTo>
                  <a:lnTo>
                    <a:pt x="6287" y="1858"/>
                  </a:lnTo>
                  <a:lnTo>
                    <a:pt x="6120" y="1596"/>
                  </a:lnTo>
                  <a:cubicBezTo>
                    <a:pt x="6013" y="1417"/>
                    <a:pt x="5918" y="1251"/>
                    <a:pt x="5811" y="1084"/>
                  </a:cubicBezTo>
                  <a:cubicBezTo>
                    <a:pt x="5656" y="834"/>
                    <a:pt x="5466" y="608"/>
                    <a:pt x="5263" y="405"/>
                  </a:cubicBezTo>
                  <a:cubicBezTo>
                    <a:pt x="5168" y="322"/>
                    <a:pt x="5073" y="239"/>
                    <a:pt x="4966" y="179"/>
                  </a:cubicBezTo>
                  <a:cubicBezTo>
                    <a:pt x="4846" y="120"/>
                    <a:pt x="4739" y="72"/>
                    <a:pt x="4620" y="36"/>
                  </a:cubicBezTo>
                  <a:cubicBezTo>
                    <a:pt x="4549" y="12"/>
                    <a:pt x="4477" y="1"/>
                    <a:pt x="4418"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9"/>
            <p:cNvSpPr/>
            <p:nvPr/>
          </p:nvSpPr>
          <p:spPr>
            <a:xfrm>
              <a:off x="3725020" y="1787670"/>
              <a:ext cx="75422" cy="12832"/>
            </a:xfrm>
            <a:custGeom>
              <a:avLst/>
              <a:gdLst/>
              <a:ahLst/>
              <a:cxnLst/>
              <a:rect l="l" t="t" r="r" b="b"/>
              <a:pathLst>
                <a:path w="1822" h="310" extrusionOk="0">
                  <a:moveTo>
                    <a:pt x="72" y="0"/>
                  </a:moveTo>
                  <a:cubicBezTo>
                    <a:pt x="48" y="0"/>
                    <a:pt x="12" y="24"/>
                    <a:pt x="12" y="48"/>
                  </a:cubicBezTo>
                  <a:cubicBezTo>
                    <a:pt x="0" y="84"/>
                    <a:pt x="24" y="119"/>
                    <a:pt x="60" y="119"/>
                  </a:cubicBezTo>
                  <a:cubicBezTo>
                    <a:pt x="607" y="155"/>
                    <a:pt x="1155" y="215"/>
                    <a:pt x="1703" y="310"/>
                  </a:cubicBezTo>
                  <a:cubicBezTo>
                    <a:pt x="1798" y="310"/>
                    <a:pt x="1822" y="167"/>
                    <a:pt x="1715" y="155"/>
                  </a:cubicBezTo>
                  <a:cubicBezTo>
                    <a:pt x="1453" y="107"/>
                    <a:pt x="1179" y="72"/>
                    <a:pt x="905" y="48"/>
                  </a:cubicBezTo>
                  <a:cubicBezTo>
                    <a:pt x="631" y="24"/>
                    <a:pt x="345" y="12"/>
                    <a:pt x="72"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9"/>
            <p:cNvSpPr/>
            <p:nvPr/>
          </p:nvSpPr>
          <p:spPr>
            <a:xfrm>
              <a:off x="3742240" y="1732946"/>
              <a:ext cx="62631" cy="16310"/>
            </a:xfrm>
            <a:custGeom>
              <a:avLst/>
              <a:gdLst/>
              <a:ahLst/>
              <a:cxnLst/>
              <a:rect l="l" t="t" r="r" b="b"/>
              <a:pathLst>
                <a:path w="1513" h="394" extrusionOk="0">
                  <a:moveTo>
                    <a:pt x="84" y="1"/>
                  </a:moveTo>
                  <a:cubicBezTo>
                    <a:pt x="48" y="1"/>
                    <a:pt x="25" y="24"/>
                    <a:pt x="13" y="60"/>
                  </a:cubicBezTo>
                  <a:cubicBezTo>
                    <a:pt x="1" y="84"/>
                    <a:pt x="25" y="120"/>
                    <a:pt x="60" y="120"/>
                  </a:cubicBezTo>
                  <a:cubicBezTo>
                    <a:pt x="513" y="179"/>
                    <a:pt x="953" y="263"/>
                    <a:pt x="1382" y="382"/>
                  </a:cubicBezTo>
                  <a:lnTo>
                    <a:pt x="1370" y="382"/>
                  </a:lnTo>
                  <a:lnTo>
                    <a:pt x="1418" y="394"/>
                  </a:lnTo>
                  <a:lnTo>
                    <a:pt x="1465" y="394"/>
                  </a:lnTo>
                  <a:cubicBezTo>
                    <a:pt x="1489" y="382"/>
                    <a:pt x="1501" y="370"/>
                    <a:pt x="1513" y="346"/>
                  </a:cubicBezTo>
                  <a:cubicBezTo>
                    <a:pt x="1513" y="334"/>
                    <a:pt x="1513" y="310"/>
                    <a:pt x="1513" y="298"/>
                  </a:cubicBezTo>
                  <a:cubicBezTo>
                    <a:pt x="1501" y="274"/>
                    <a:pt x="1477" y="251"/>
                    <a:pt x="1453" y="251"/>
                  </a:cubicBezTo>
                  <a:cubicBezTo>
                    <a:pt x="1227" y="203"/>
                    <a:pt x="1001" y="155"/>
                    <a:pt x="787" y="120"/>
                  </a:cubicBezTo>
                  <a:cubicBezTo>
                    <a:pt x="572" y="72"/>
                    <a:pt x="322" y="36"/>
                    <a:pt x="84"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9"/>
            <p:cNvSpPr/>
            <p:nvPr/>
          </p:nvSpPr>
          <p:spPr>
            <a:xfrm>
              <a:off x="4170551" y="1928621"/>
              <a:ext cx="175018" cy="313153"/>
            </a:xfrm>
            <a:custGeom>
              <a:avLst/>
              <a:gdLst/>
              <a:ahLst/>
              <a:cxnLst/>
              <a:rect l="l" t="t" r="r" b="b"/>
              <a:pathLst>
                <a:path w="4228" h="7565" extrusionOk="0">
                  <a:moveTo>
                    <a:pt x="2489" y="0"/>
                  </a:moveTo>
                  <a:lnTo>
                    <a:pt x="2501" y="12"/>
                  </a:lnTo>
                  <a:lnTo>
                    <a:pt x="2441" y="12"/>
                  </a:lnTo>
                  <a:cubicBezTo>
                    <a:pt x="2013" y="84"/>
                    <a:pt x="1596" y="191"/>
                    <a:pt x="1191" y="346"/>
                  </a:cubicBezTo>
                  <a:cubicBezTo>
                    <a:pt x="977" y="429"/>
                    <a:pt x="774" y="524"/>
                    <a:pt x="572" y="631"/>
                  </a:cubicBezTo>
                  <a:cubicBezTo>
                    <a:pt x="393" y="727"/>
                    <a:pt x="215" y="846"/>
                    <a:pt x="60" y="989"/>
                  </a:cubicBezTo>
                  <a:cubicBezTo>
                    <a:pt x="24" y="1024"/>
                    <a:pt x="0" y="1084"/>
                    <a:pt x="0" y="1131"/>
                  </a:cubicBezTo>
                  <a:cubicBezTo>
                    <a:pt x="143" y="2239"/>
                    <a:pt x="358" y="3334"/>
                    <a:pt x="667" y="4406"/>
                  </a:cubicBezTo>
                  <a:cubicBezTo>
                    <a:pt x="941" y="5477"/>
                    <a:pt x="1370" y="6513"/>
                    <a:pt x="1941" y="7466"/>
                  </a:cubicBezTo>
                  <a:cubicBezTo>
                    <a:pt x="1953" y="7489"/>
                    <a:pt x="1977" y="7513"/>
                    <a:pt x="2001" y="7513"/>
                  </a:cubicBezTo>
                  <a:cubicBezTo>
                    <a:pt x="2024" y="7537"/>
                    <a:pt x="2048" y="7549"/>
                    <a:pt x="2072" y="7549"/>
                  </a:cubicBezTo>
                  <a:cubicBezTo>
                    <a:pt x="2263" y="7549"/>
                    <a:pt x="2453" y="7561"/>
                    <a:pt x="2644" y="7561"/>
                  </a:cubicBezTo>
                  <a:cubicBezTo>
                    <a:pt x="2695" y="7563"/>
                    <a:pt x="2746" y="7564"/>
                    <a:pt x="2797" y="7564"/>
                  </a:cubicBezTo>
                  <a:cubicBezTo>
                    <a:pt x="3258" y="7564"/>
                    <a:pt x="3715" y="7468"/>
                    <a:pt x="4144" y="7275"/>
                  </a:cubicBezTo>
                  <a:cubicBezTo>
                    <a:pt x="4168" y="7263"/>
                    <a:pt x="4203" y="7239"/>
                    <a:pt x="4215" y="7204"/>
                  </a:cubicBezTo>
                  <a:cubicBezTo>
                    <a:pt x="4227" y="7180"/>
                    <a:pt x="4227" y="7144"/>
                    <a:pt x="4215" y="7108"/>
                  </a:cubicBezTo>
                  <a:lnTo>
                    <a:pt x="4203" y="7073"/>
                  </a:lnTo>
                  <a:cubicBezTo>
                    <a:pt x="3906" y="6358"/>
                    <a:pt x="3656" y="5608"/>
                    <a:pt x="3465" y="4858"/>
                  </a:cubicBezTo>
                  <a:cubicBezTo>
                    <a:pt x="3108" y="3465"/>
                    <a:pt x="2894" y="2001"/>
                    <a:pt x="2691" y="584"/>
                  </a:cubicBezTo>
                  <a:lnTo>
                    <a:pt x="2620" y="119"/>
                  </a:lnTo>
                  <a:cubicBezTo>
                    <a:pt x="2608" y="48"/>
                    <a:pt x="2560" y="0"/>
                    <a:pt x="248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9"/>
            <p:cNvSpPr/>
            <p:nvPr/>
          </p:nvSpPr>
          <p:spPr>
            <a:xfrm>
              <a:off x="4197665" y="1987774"/>
              <a:ext cx="77905" cy="228211"/>
            </a:xfrm>
            <a:custGeom>
              <a:avLst/>
              <a:gdLst/>
              <a:ahLst/>
              <a:cxnLst/>
              <a:rect l="l" t="t" r="r" b="b"/>
              <a:pathLst>
                <a:path w="1882" h="5513" extrusionOk="0">
                  <a:moveTo>
                    <a:pt x="72" y="0"/>
                  </a:moveTo>
                  <a:lnTo>
                    <a:pt x="72" y="12"/>
                  </a:lnTo>
                  <a:cubicBezTo>
                    <a:pt x="48" y="12"/>
                    <a:pt x="36" y="24"/>
                    <a:pt x="24" y="36"/>
                  </a:cubicBezTo>
                  <a:cubicBezTo>
                    <a:pt x="12" y="48"/>
                    <a:pt x="0" y="72"/>
                    <a:pt x="0" y="83"/>
                  </a:cubicBezTo>
                  <a:cubicBezTo>
                    <a:pt x="60" y="572"/>
                    <a:pt x="131" y="1036"/>
                    <a:pt x="215" y="1477"/>
                  </a:cubicBezTo>
                  <a:cubicBezTo>
                    <a:pt x="310" y="1941"/>
                    <a:pt x="417" y="2405"/>
                    <a:pt x="560" y="2858"/>
                  </a:cubicBezTo>
                  <a:cubicBezTo>
                    <a:pt x="834" y="3774"/>
                    <a:pt x="1215" y="4655"/>
                    <a:pt x="1727" y="5477"/>
                  </a:cubicBezTo>
                  <a:cubicBezTo>
                    <a:pt x="1739" y="5501"/>
                    <a:pt x="1762" y="5513"/>
                    <a:pt x="1798" y="5513"/>
                  </a:cubicBezTo>
                  <a:cubicBezTo>
                    <a:pt x="1810" y="5513"/>
                    <a:pt x="1822" y="5513"/>
                    <a:pt x="1834" y="5501"/>
                  </a:cubicBezTo>
                  <a:cubicBezTo>
                    <a:pt x="1858" y="5489"/>
                    <a:pt x="1870" y="5465"/>
                    <a:pt x="1881" y="5441"/>
                  </a:cubicBezTo>
                  <a:cubicBezTo>
                    <a:pt x="1881" y="5429"/>
                    <a:pt x="1881" y="5406"/>
                    <a:pt x="1870" y="5382"/>
                  </a:cubicBezTo>
                  <a:cubicBezTo>
                    <a:pt x="1715" y="5132"/>
                    <a:pt x="1572" y="4882"/>
                    <a:pt x="1453" y="4644"/>
                  </a:cubicBezTo>
                  <a:cubicBezTo>
                    <a:pt x="1334" y="4405"/>
                    <a:pt x="1203" y="4144"/>
                    <a:pt x="1096" y="3870"/>
                  </a:cubicBezTo>
                  <a:cubicBezTo>
                    <a:pt x="988" y="3632"/>
                    <a:pt x="881" y="3346"/>
                    <a:pt x="786" y="3060"/>
                  </a:cubicBezTo>
                  <a:cubicBezTo>
                    <a:pt x="691" y="2774"/>
                    <a:pt x="607" y="2512"/>
                    <a:pt x="536" y="2203"/>
                  </a:cubicBezTo>
                  <a:cubicBezTo>
                    <a:pt x="381" y="1619"/>
                    <a:pt x="262" y="1024"/>
                    <a:pt x="179" y="417"/>
                  </a:cubicBezTo>
                  <a:cubicBezTo>
                    <a:pt x="167" y="310"/>
                    <a:pt x="155" y="191"/>
                    <a:pt x="143" y="72"/>
                  </a:cubicBezTo>
                  <a:cubicBezTo>
                    <a:pt x="143" y="60"/>
                    <a:pt x="131" y="36"/>
                    <a:pt x="119" y="24"/>
                  </a:cubicBezTo>
                  <a:cubicBezTo>
                    <a:pt x="107" y="12"/>
                    <a:pt x="95" y="0"/>
                    <a:pt x="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9"/>
            <p:cNvSpPr/>
            <p:nvPr/>
          </p:nvSpPr>
          <p:spPr>
            <a:xfrm>
              <a:off x="4237073" y="1964593"/>
              <a:ext cx="42927" cy="187809"/>
            </a:xfrm>
            <a:custGeom>
              <a:avLst/>
              <a:gdLst/>
              <a:ahLst/>
              <a:cxnLst/>
              <a:rect l="l" t="t" r="r" b="b"/>
              <a:pathLst>
                <a:path w="1037" h="4537" extrusionOk="0">
                  <a:moveTo>
                    <a:pt x="72" y="1"/>
                  </a:moveTo>
                  <a:cubicBezTo>
                    <a:pt x="36" y="1"/>
                    <a:pt x="1" y="24"/>
                    <a:pt x="1" y="72"/>
                  </a:cubicBezTo>
                  <a:cubicBezTo>
                    <a:pt x="13" y="822"/>
                    <a:pt x="84" y="1572"/>
                    <a:pt x="227" y="2310"/>
                  </a:cubicBezTo>
                  <a:cubicBezTo>
                    <a:pt x="370" y="3072"/>
                    <a:pt x="596" y="3811"/>
                    <a:pt x="906" y="4513"/>
                  </a:cubicBezTo>
                  <a:cubicBezTo>
                    <a:pt x="906" y="4525"/>
                    <a:pt x="929" y="4537"/>
                    <a:pt x="941" y="4537"/>
                  </a:cubicBezTo>
                  <a:lnTo>
                    <a:pt x="989" y="4537"/>
                  </a:lnTo>
                  <a:cubicBezTo>
                    <a:pt x="1013" y="4537"/>
                    <a:pt x="1025" y="4513"/>
                    <a:pt x="1025" y="4501"/>
                  </a:cubicBezTo>
                  <a:cubicBezTo>
                    <a:pt x="1037" y="4489"/>
                    <a:pt x="1037" y="4465"/>
                    <a:pt x="1025" y="4453"/>
                  </a:cubicBezTo>
                  <a:lnTo>
                    <a:pt x="977" y="4323"/>
                  </a:lnTo>
                  <a:cubicBezTo>
                    <a:pt x="798" y="3906"/>
                    <a:pt x="656" y="3477"/>
                    <a:pt x="537" y="3049"/>
                  </a:cubicBezTo>
                  <a:cubicBezTo>
                    <a:pt x="417" y="2584"/>
                    <a:pt x="322" y="2120"/>
                    <a:pt x="263" y="1644"/>
                  </a:cubicBezTo>
                  <a:cubicBezTo>
                    <a:pt x="239" y="1417"/>
                    <a:pt x="203" y="1155"/>
                    <a:pt x="191" y="894"/>
                  </a:cubicBezTo>
                  <a:cubicBezTo>
                    <a:pt x="167" y="632"/>
                    <a:pt x="156" y="370"/>
                    <a:pt x="156" y="72"/>
                  </a:cubicBezTo>
                  <a:cubicBezTo>
                    <a:pt x="156" y="36"/>
                    <a:pt x="120" y="1"/>
                    <a:pt x="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9"/>
            <p:cNvSpPr/>
            <p:nvPr/>
          </p:nvSpPr>
          <p:spPr>
            <a:xfrm>
              <a:off x="4661907" y="1799468"/>
              <a:ext cx="125261" cy="188844"/>
            </a:xfrm>
            <a:custGeom>
              <a:avLst/>
              <a:gdLst/>
              <a:ahLst/>
              <a:cxnLst/>
              <a:rect l="l" t="t" r="r" b="b"/>
              <a:pathLst>
                <a:path w="3026" h="4562" extrusionOk="0">
                  <a:moveTo>
                    <a:pt x="1537" y="1"/>
                  </a:moveTo>
                  <a:cubicBezTo>
                    <a:pt x="1513" y="1"/>
                    <a:pt x="1489" y="13"/>
                    <a:pt x="1489" y="37"/>
                  </a:cubicBezTo>
                  <a:lnTo>
                    <a:pt x="1489" y="25"/>
                  </a:lnTo>
                  <a:cubicBezTo>
                    <a:pt x="1072" y="715"/>
                    <a:pt x="715" y="1442"/>
                    <a:pt x="406" y="2180"/>
                  </a:cubicBezTo>
                  <a:cubicBezTo>
                    <a:pt x="310" y="2406"/>
                    <a:pt x="227" y="2620"/>
                    <a:pt x="168" y="2858"/>
                  </a:cubicBezTo>
                  <a:cubicBezTo>
                    <a:pt x="96" y="3049"/>
                    <a:pt x="49" y="3263"/>
                    <a:pt x="25" y="3466"/>
                  </a:cubicBezTo>
                  <a:cubicBezTo>
                    <a:pt x="1" y="3644"/>
                    <a:pt x="1" y="3811"/>
                    <a:pt x="25" y="3978"/>
                  </a:cubicBezTo>
                  <a:cubicBezTo>
                    <a:pt x="37" y="4049"/>
                    <a:pt x="60" y="4121"/>
                    <a:pt x="96" y="4192"/>
                  </a:cubicBezTo>
                  <a:cubicBezTo>
                    <a:pt x="132" y="4263"/>
                    <a:pt x="191" y="4347"/>
                    <a:pt x="263" y="4406"/>
                  </a:cubicBezTo>
                  <a:cubicBezTo>
                    <a:pt x="299" y="4430"/>
                    <a:pt x="334" y="4454"/>
                    <a:pt x="382" y="4478"/>
                  </a:cubicBezTo>
                  <a:cubicBezTo>
                    <a:pt x="430" y="4502"/>
                    <a:pt x="477" y="4525"/>
                    <a:pt x="525" y="4537"/>
                  </a:cubicBezTo>
                  <a:cubicBezTo>
                    <a:pt x="632" y="4561"/>
                    <a:pt x="739" y="4561"/>
                    <a:pt x="834" y="4561"/>
                  </a:cubicBezTo>
                  <a:cubicBezTo>
                    <a:pt x="953" y="4549"/>
                    <a:pt x="1072" y="4537"/>
                    <a:pt x="1180" y="4502"/>
                  </a:cubicBezTo>
                  <a:cubicBezTo>
                    <a:pt x="1311" y="4466"/>
                    <a:pt x="1442" y="4418"/>
                    <a:pt x="1573" y="4371"/>
                  </a:cubicBezTo>
                  <a:cubicBezTo>
                    <a:pt x="1823" y="4263"/>
                    <a:pt x="2073" y="4144"/>
                    <a:pt x="2311" y="4001"/>
                  </a:cubicBezTo>
                  <a:cubicBezTo>
                    <a:pt x="2418" y="3942"/>
                    <a:pt x="2525" y="3894"/>
                    <a:pt x="2620" y="3835"/>
                  </a:cubicBezTo>
                  <a:cubicBezTo>
                    <a:pt x="2727" y="3763"/>
                    <a:pt x="2787" y="3728"/>
                    <a:pt x="2882" y="3680"/>
                  </a:cubicBezTo>
                  <a:lnTo>
                    <a:pt x="2918" y="3656"/>
                  </a:lnTo>
                  <a:cubicBezTo>
                    <a:pt x="2966" y="3644"/>
                    <a:pt x="3001" y="3609"/>
                    <a:pt x="3013" y="3573"/>
                  </a:cubicBezTo>
                  <a:cubicBezTo>
                    <a:pt x="3025" y="3537"/>
                    <a:pt x="3025" y="3489"/>
                    <a:pt x="3013" y="3454"/>
                  </a:cubicBezTo>
                  <a:cubicBezTo>
                    <a:pt x="3001" y="3406"/>
                    <a:pt x="2966" y="3382"/>
                    <a:pt x="2930" y="3359"/>
                  </a:cubicBezTo>
                  <a:cubicBezTo>
                    <a:pt x="2912" y="3353"/>
                    <a:pt x="2891" y="3350"/>
                    <a:pt x="2869" y="3350"/>
                  </a:cubicBezTo>
                  <a:cubicBezTo>
                    <a:pt x="2847" y="3350"/>
                    <a:pt x="2823" y="3353"/>
                    <a:pt x="2799" y="3359"/>
                  </a:cubicBezTo>
                  <a:cubicBezTo>
                    <a:pt x="2501" y="3513"/>
                    <a:pt x="2227" y="3680"/>
                    <a:pt x="1930" y="3847"/>
                  </a:cubicBezTo>
                  <a:lnTo>
                    <a:pt x="1965" y="3823"/>
                  </a:lnTo>
                  <a:lnTo>
                    <a:pt x="1965" y="3823"/>
                  </a:lnTo>
                  <a:cubicBezTo>
                    <a:pt x="1668" y="4001"/>
                    <a:pt x="1346" y="4132"/>
                    <a:pt x="1013" y="4240"/>
                  </a:cubicBezTo>
                  <a:lnTo>
                    <a:pt x="1025" y="4240"/>
                  </a:lnTo>
                  <a:cubicBezTo>
                    <a:pt x="918" y="4263"/>
                    <a:pt x="811" y="4275"/>
                    <a:pt x="691" y="4275"/>
                  </a:cubicBezTo>
                  <a:cubicBezTo>
                    <a:pt x="644" y="4275"/>
                    <a:pt x="584" y="4275"/>
                    <a:pt x="537" y="4251"/>
                  </a:cubicBezTo>
                  <a:cubicBezTo>
                    <a:pt x="501" y="4251"/>
                    <a:pt x="465" y="4228"/>
                    <a:pt x="441" y="4216"/>
                  </a:cubicBezTo>
                  <a:cubicBezTo>
                    <a:pt x="418" y="4192"/>
                    <a:pt x="394" y="4180"/>
                    <a:pt x="358" y="4156"/>
                  </a:cubicBezTo>
                  <a:cubicBezTo>
                    <a:pt x="334" y="4121"/>
                    <a:pt x="310" y="4097"/>
                    <a:pt x="299" y="4061"/>
                  </a:cubicBezTo>
                  <a:cubicBezTo>
                    <a:pt x="275" y="4013"/>
                    <a:pt x="251" y="3966"/>
                    <a:pt x="239" y="3918"/>
                  </a:cubicBezTo>
                  <a:cubicBezTo>
                    <a:pt x="215" y="3823"/>
                    <a:pt x="215" y="3728"/>
                    <a:pt x="203" y="3632"/>
                  </a:cubicBezTo>
                  <a:cubicBezTo>
                    <a:pt x="227" y="3359"/>
                    <a:pt x="275" y="3073"/>
                    <a:pt x="358" y="2811"/>
                  </a:cubicBezTo>
                  <a:lnTo>
                    <a:pt x="358" y="2823"/>
                  </a:lnTo>
                  <a:cubicBezTo>
                    <a:pt x="525" y="2275"/>
                    <a:pt x="739" y="1727"/>
                    <a:pt x="1001" y="1215"/>
                  </a:cubicBezTo>
                  <a:cubicBezTo>
                    <a:pt x="1192" y="822"/>
                    <a:pt x="1394" y="453"/>
                    <a:pt x="1596" y="84"/>
                  </a:cubicBezTo>
                  <a:cubicBezTo>
                    <a:pt x="1608" y="49"/>
                    <a:pt x="1596" y="13"/>
                    <a:pt x="156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9"/>
            <p:cNvSpPr/>
            <p:nvPr/>
          </p:nvSpPr>
          <p:spPr>
            <a:xfrm>
              <a:off x="4798924" y="1822649"/>
              <a:ext cx="186857" cy="210825"/>
            </a:xfrm>
            <a:custGeom>
              <a:avLst/>
              <a:gdLst/>
              <a:ahLst/>
              <a:cxnLst/>
              <a:rect l="l" t="t" r="r" b="b"/>
              <a:pathLst>
                <a:path w="4514" h="5093" extrusionOk="0">
                  <a:moveTo>
                    <a:pt x="4311" y="1"/>
                  </a:moveTo>
                  <a:cubicBezTo>
                    <a:pt x="4275" y="1"/>
                    <a:pt x="4251" y="24"/>
                    <a:pt x="4251" y="60"/>
                  </a:cubicBezTo>
                  <a:lnTo>
                    <a:pt x="4275" y="72"/>
                  </a:lnTo>
                  <a:cubicBezTo>
                    <a:pt x="4299" y="262"/>
                    <a:pt x="4311" y="441"/>
                    <a:pt x="4323" y="632"/>
                  </a:cubicBezTo>
                  <a:cubicBezTo>
                    <a:pt x="4347" y="882"/>
                    <a:pt x="4359" y="1132"/>
                    <a:pt x="4370" y="1382"/>
                  </a:cubicBezTo>
                  <a:cubicBezTo>
                    <a:pt x="4418" y="1977"/>
                    <a:pt x="4394" y="2572"/>
                    <a:pt x="4335" y="3156"/>
                  </a:cubicBezTo>
                  <a:lnTo>
                    <a:pt x="4335" y="3132"/>
                  </a:lnTo>
                  <a:cubicBezTo>
                    <a:pt x="4287" y="3453"/>
                    <a:pt x="4216" y="3763"/>
                    <a:pt x="4097" y="4049"/>
                  </a:cubicBezTo>
                  <a:cubicBezTo>
                    <a:pt x="4037" y="4192"/>
                    <a:pt x="3966" y="4323"/>
                    <a:pt x="3870" y="4442"/>
                  </a:cubicBezTo>
                  <a:cubicBezTo>
                    <a:pt x="3763" y="4596"/>
                    <a:pt x="3620" y="4704"/>
                    <a:pt x="3454" y="4775"/>
                  </a:cubicBezTo>
                  <a:cubicBezTo>
                    <a:pt x="3382" y="4811"/>
                    <a:pt x="3287" y="4834"/>
                    <a:pt x="3204" y="4846"/>
                  </a:cubicBezTo>
                  <a:lnTo>
                    <a:pt x="2942" y="4846"/>
                  </a:lnTo>
                  <a:cubicBezTo>
                    <a:pt x="2787" y="4823"/>
                    <a:pt x="2632" y="4775"/>
                    <a:pt x="2489" y="4715"/>
                  </a:cubicBezTo>
                  <a:lnTo>
                    <a:pt x="2501" y="4715"/>
                  </a:lnTo>
                  <a:cubicBezTo>
                    <a:pt x="2108" y="4525"/>
                    <a:pt x="1739" y="4299"/>
                    <a:pt x="1394" y="4013"/>
                  </a:cubicBezTo>
                  <a:cubicBezTo>
                    <a:pt x="1025" y="3727"/>
                    <a:pt x="668" y="3418"/>
                    <a:pt x="310" y="3108"/>
                  </a:cubicBezTo>
                  <a:cubicBezTo>
                    <a:pt x="275" y="3078"/>
                    <a:pt x="230" y="3063"/>
                    <a:pt x="187" y="3063"/>
                  </a:cubicBezTo>
                  <a:cubicBezTo>
                    <a:pt x="144" y="3063"/>
                    <a:pt x="102" y="3078"/>
                    <a:pt x="72" y="3108"/>
                  </a:cubicBezTo>
                  <a:cubicBezTo>
                    <a:pt x="1" y="3180"/>
                    <a:pt x="1" y="3287"/>
                    <a:pt x="72" y="3346"/>
                  </a:cubicBezTo>
                  <a:cubicBezTo>
                    <a:pt x="251" y="3513"/>
                    <a:pt x="429" y="3668"/>
                    <a:pt x="620" y="3822"/>
                  </a:cubicBezTo>
                  <a:cubicBezTo>
                    <a:pt x="834" y="4013"/>
                    <a:pt x="1061" y="4192"/>
                    <a:pt x="1311" y="4358"/>
                  </a:cubicBezTo>
                  <a:cubicBezTo>
                    <a:pt x="1549" y="4525"/>
                    <a:pt x="1787" y="4680"/>
                    <a:pt x="2049" y="4811"/>
                  </a:cubicBezTo>
                  <a:cubicBezTo>
                    <a:pt x="2275" y="4942"/>
                    <a:pt x="2525" y="5025"/>
                    <a:pt x="2775" y="5073"/>
                  </a:cubicBezTo>
                  <a:cubicBezTo>
                    <a:pt x="2855" y="5086"/>
                    <a:pt x="2934" y="5093"/>
                    <a:pt x="3012" y="5093"/>
                  </a:cubicBezTo>
                  <a:cubicBezTo>
                    <a:pt x="3141" y="5093"/>
                    <a:pt x="3268" y="5074"/>
                    <a:pt x="3394" y="5037"/>
                  </a:cubicBezTo>
                  <a:cubicBezTo>
                    <a:pt x="3561" y="4989"/>
                    <a:pt x="3704" y="4894"/>
                    <a:pt x="3823" y="4775"/>
                  </a:cubicBezTo>
                  <a:cubicBezTo>
                    <a:pt x="3954" y="4668"/>
                    <a:pt x="4049" y="4525"/>
                    <a:pt x="4120" y="4370"/>
                  </a:cubicBezTo>
                  <a:cubicBezTo>
                    <a:pt x="4216" y="4203"/>
                    <a:pt x="4275" y="4037"/>
                    <a:pt x="4323" y="3846"/>
                  </a:cubicBezTo>
                  <a:cubicBezTo>
                    <a:pt x="4406" y="3525"/>
                    <a:pt x="4454" y="3191"/>
                    <a:pt x="4478" y="2858"/>
                  </a:cubicBezTo>
                  <a:cubicBezTo>
                    <a:pt x="4501" y="2489"/>
                    <a:pt x="4513" y="2120"/>
                    <a:pt x="4490" y="1763"/>
                  </a:cubicBezTo>
                  <a:cubicBezTo>
                    <a:pt x="4490" y="1429"/>
                    <a:pt x="4466" y="1108"/>
                    <a:pt x="4442" y="786"/>
                  </a:cubicBezTo>
                  <a:cubicBezTo>
                    <a:pt x="4418" y="548"/>
                    <a:pt x="4394" y="298"/>
                    <a:pt x="4382" y="60"/>
                  </a:cubicBezTo>
                  <a:cubicBezTo>
                    <a:pt x="4370" y="24"/>
                    <a:pt x="4347" y="1"/>
                    <a:pt x="43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9"/>
            <p:cNvSpPr/>
            <p:nvPr/>
          </p:nvSpPr>
          <p:spPr>
            <a:xfrm>
              <a:off x="4681156" y="1079400"/>
              <a:ext cx="517024" cy="436221"/>
            </a:xfrm>
            <a:custGeom>
              <a:avLst/>
              <a:gdLst/>
              <a:ahLst/>
              <a:cxnLst/>
              <a:rect l="l" t="t" r="r" b="b"/>
              <a:pathLst>
                <a:path w="12490" h="10538" extrusionOk="0">
                  <a:moveTo>
                    <a:pt x="4191" y="1"/>
                  </a:moveTo>
                  <a:cubicBezTo>
                    <a:pt x="4193" y="1"/>
                    <a:pt x="4195" y="1"/>
                    <a:pt x="4196" y="1"/>
                  </a:cubicBezTo>
                  <a:lnTo>
                    <a:pt x="4196" y="1"/>
                  </a:lnTo>
                  <a:cubicBezTo>
                    <a:pt x="4198" y="1"/>
                    <a:pt x="4201" y="1"/>
                    <a:pt x="4203" y="1"/>
                  </a:cubicBezTo>
                  <a:close/>
                  <a:moveTo>
                    <a:pt x="4196" y="1"/>
                  </a:moveTo>
                  <a:lnTo>
                    <a:pt x="4196" y="1"/>
                  </a:lnTo>
                  <a:cubicBezTo>
                    <a:pt x="3925" y="1"/>
                    <a:pt x="3653" y="13"/>
                    <a:pt x="3394" y="37"/>
                  </a:cubicBezTo>
                  <a:cubicBezTo>
                    <a:pt x="2965" y="72"/>
                    <a:pt x="2536" y="144"/>
                    <a:pt x="2120" y="251"/>
                  </a:cubicBezTo>
                  <a:cubicBezTo>
                    <a:pt x="1762" y="346"/>
                    <a:pt x="1405" y="489"/>
                    <a:pt x="1072" y="680"/>
                  </a:cubicBezTo>
                  <a:cubicBezTo>
                    <a:pt x="750" y="858"/>
                    <a:pt x="477" y="1120"/>
                    <a:pt x="262" y="1418"/>
                  </a:cubicBezTo>
                  <a:cubicBezTo>
                    <a:pt x="155" y="1584"/>
                    <a:pt x="72" y="1775"/>
                    <a:pt x="36" y="1965"/>
                  </a:cubicBezTo>
                  <a:cubicBezTo>
                    <a:pt x="0" y="2132"/>
                    <a:pt x="0" y="2311"/>
                    <a:pt x="48" y="2489"/>
                  </a:cubicBezTo>
                  <a:cubicBezTo>
                    <a:pt x="155" y="2835"/>
                    <a:pt x="357" y="3144"/>
                    <a:pt x="643" y="3382"/>
                  </a:cubicBezTo>
                  <a:cubicBezTo>
                    <a:pt x="798" y="3513"/>
                    <a:pt x="965" y="3644"/>
                    <a:pt x="1131" y="3751"/>
                  </a:cubicBezTo>
                  <a:cubicBezTo>
                    <a:pt x="1322" y="3870"/>
                    <a:pt x="1512" y="3990"/>
                    <a:pt x="1715" y="4097"/>
                  </a:cubicBezTo>
                  <a:cubicBezTo>
                    <a:pt x="2096" y="4287"/>
                    <a:pt x="2501" y="4454"/>
                    <a:pt x="2905" y="4597"/>
                  </a:cubicBezTo>
                  <a:cubicBezTo>
                    <a:pt x="3227" y="4716"/>
                    <a:pt x="3548" y="4811"/>
                    <a:pt x="3882" y="4894"/>
                  </a:cubicBezTo>
                  <a:cubicBezTo>
                    <a:pt x="4703" y="5085"/>
                    <a:pt x="5525" y="5192"/>
                    <a:pt x="6370" y="5216"/>
                  </a:cubicBezTo>
                  <a:lnTo>
                    <a:pt x="6668" y="5216"/>
                  </a:lnTo>
                  <a:cubicBezTo>
                    <a:pt x="7251" y="5216"/>
                    <a:pt x="7835" y="5168"/>
                    <a:pt x="8406" y="5061"/>
                  </a:cubicBezTo>
                  <a:lnTo>
                    <a:pt x="8406" y="5061"/>
                  </a:lnTo>
                  <a:cubicBezTo>
                    <a:pt x="8335" y="5168"/>
                    <a:pt x="8263" y="5287"/>
                    <a:pt x="8216" y="5406"/>
                  </a:cubicBezTo>
                  <a:cubicBezTo>
                    <a:pt x="8037" y="5740"/>
                    <a:pt x="7930" y="6097"/>
                    <a:pt x="7894" y="6466"/>
                  </a:cubicBezTo>
                  <a:cubicBezTo>
                    <a:pt x="7870" y="6621"/>
                    <a:pt x="7882" y="6788"/>
                    <a:pt x="7918" y="6942"/>
                  </a:cubicBezTo>
                  <a:cubicBezTo>
                    <a:pt x="7942" y="7085"/>
                    <a:pt x="8013" y="7216"/>
                    <a:pt x="8108" y="7335"/>
                  </a:cubicBezTo>
                  <a:cubicBezTo>
                    <a:pt x="8204" y="7442"/>
                    <a:pt x="8335" y="7526"/>
                    <a:pt x="8489" y="7561"/>
                  </a:cubicBezTo>
                  <a:cubicBezTo>
                    <a:pt x="8585" y="7585"/>
                    <a:pt x="8680" y="7597"/>
                    <a:pt x="8787" y="7597"/>
                  </a:cubicBezTo>
                  <a:lnTo>
                    <a:pt x="8859" y="7597"/>
                  </a:lnTo>
                  <a:cubicBezTo>
                    <a:pt x="8811" y="7692"/>
                    <a:pt x="8763" y="7788"/>
                    <a:pt x="8716" y="7895"/>
                  </a:cubicBezTo>
                  <a:cubicBezTo>
                    <a:pt x="8608" y="8121"/>
                    <a:pt x="8513" y="8347"/>
                    <a:pt x="8442" y="8573"/>
                  </a:cubicBezTo>
                  <a:cubicBezTo>
                    <a:pt x="8358" y="8812"/>
                    <a:pt x="8299" y="9062"/>
                    <a:pt x="8263" y="9312"/>
                  </a:cubicBezTo>
                  <a:cubicBezTo>
                    <a:pt x="8239" y="9526"/>
                    <a:pt x="8251" y="9752"/>
                    <a:pt x="8323" y="9966"/>
                  </a:cubicBezTo>
                  <a:cubicBezTo>
                    <a:pt x="8358" y="10062"/>
                    <a:pt x="8406" y="10145"/>
                    <a:pt x="8466" y="10228"/>
                  </a:cubicBezTo>
                  <a:cubicBezTo>
                    <a:pt x="8597" y="10371"/>
                    <a:pt x="8763" y="10478"/>
                    <a:pt x="8954" y="10526"/>
                  </a:cubicBezTo>
                  <a:cubicBezTo>
                    <a:pt x="9001" y="10526"/>
                    <a:pt x="9037" y="10538"/>
                    <a:pt x="9085" y="10538"/>
                  </a:cubicBezTo>
                  <a:lnTo>
                    <a:pt x="9204" y="10538"/>
                  </a:lnTo>
                  <a:cubicBezTo>
                    <a:pt x="9370" y="10514"/>
                    <a:pt x="9525" y="10443"/>
                    <a:pt x="9656" y="10336"/>
                  </a:cubicBezTo>
                  <a:cubicBezTo>
                    <a:pt x="9799" y="10228"/>
                    <a:pt x="9918" y="10086"/>
                    <a:pt x="10025" y="9931"/>
                  </a:cubicBezTo>
                  <a:cubicBezTo>
                    <a:pt x="10228" y="9633"/>
                    <a:pt x="10394" y="9312"/>
                    <a:pt x="10525" y="8966"/>
                  </a:cubicBezTo>
                  <a:cubicBezTo>
                    <a:pt x="10668" y="8645"/>
                    <a:pt x="10775" y="8300"/>
                    <a:pt x="10883" y="7966"/>
                  </a:cubicBezTo>
                  <a:cubicBezTo>
                    <a:pt x="10966" y="7645"/>
                    <a:pt x="11049" y="7323"/>
                    <a:pt x="11109" y="7002"/>
                  </a:cubicBezTo>
                  <a:cubicBezTo>
                    <a:pt x="11240" y="6335"/>
                    <a:pt x="11311" y="5656"/>
                    <a:pt x="11323" y="4978"/>
                  </a:cubicBezTo>
                  <a:cubicBezTo>
                    <a:pt x="11823" y="4871"/>
                    <a:pt x="12430" y="4609"/>
                    <a:pt x="12478" y="3990"/>
                  </a:cubicBezTo>
                  <a:cubicBezTo>
                    <a:pt x="12490" y="3811"/>
                    <a:pt x="12454" y="3620"/>
                    <a:pt x="12395" y="3454"/>
                  </a:cubicBezTo>
                  <a:cubicBezTo>
                    <a:pt x="12359" y="3347"/>
                    <a:pt x="12311" y="3251"/>
                    <a:pt x="12252" y="3156"/>
                  </a:cubicBezTo>
                  <a:cubicBezTo>
                    <a:pt x="12204" y="3061"/>
                    <a:pt x="12145" y="2966"/>
                    <a:pt x="12085" y="2870"/>
                  </a:cubicBezTo>
                  <a:cubicBezTo>
                    <a:pt x="11883" y="2597"/>
                    <a:pt x="11645" y="2346"/>
                    <a:pt x="11371" y="2144"/>
                  </a:cubicBezTo>
                  <a:cubicBezTo>
                    <a:pt x="11061" y="1894"/>
                    <a:pt x="10716" y="1680"/>
                    <a:pt x="10359" y="1489"/>
                  </a:cubicBezTo>
                  <a:cubicBezTo>
                    <a:pt x="9966" y="1275"/>
                    <a:pt x="9549" y="1096"/>
                    <a:pt x="9132" y="930"/>
                  </a:cubicBezTo>
                  <a:cubicBezTo>
                    <a:pt x="8668" y="763"/>
                    <a:pt x="8204" y="608"/>
                    <a:pt x="7727" y="489"/>
                  </a:cubicBezTo>
                  <a:cubicBezTo>
                    <a:pt x="7263" y="358"/>
                    <a:pt x="6763" y="263"/>
                    <a:pt x="6263" y="180"/>
                  </a:cubicBezTo>
                  <a:cubicBezTo>
                    <a:pt x="5775" y="96"/>
                    <a:pt x="5275" y="49"/>
                    <a:pt x="4787" y="13"/>
                  </a:cubicBezTo>
                  <a:cubicBezTo>
                    <a:pt x="4586" y="13"/>
                    <a:pt x="4385" y="1"/>
                    <a:pt x="4196" y="1"/>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9"/>
            <p:cNvSpPr/>
            <p:nvPr/>
          </p:nvSpPr>
          <p:spPr>
            <a:xfrm>
              <a:off x="5043898" y="1260793"/>
              <a:ext cx="138011" cy="32081"/>
            </a:xfrm>
            <a:custGeom>
              <a:avLst/>
              <a:gdLst/>
              <a:ahLst/>
              <a:cxnLst/>
              <a:rect l="l" t="t" r="r" b="b"/>
              <a:pathLst>
                <a:path w="3334" h="775" extrusionOk="0">
                  <a:moveTo>
                    <a:pt x="3239" y="0"/>
                  </a:moveTo>
                  <a:cubicBezTo>
                    <a:pt x="3001" y="108"/>
                    <a:pt x="2751" y="191"/>
                    <a:pt x="2501" y="274"/>
                  </a:cubicBezTo>
                  <a:lnTo>
                    <a:pt x="2512" y="274"/>
                  </a:lnTo>
                  <a:cubicBezTo>
                    <a:pt x="2227" y="358"/>
                    <a:pt x="1953" y="417"/>
                    <a:pt x="1667" y="477"/>
                  </a:cubicBezTo>
                  <a:cubicBezTo>
                    <a:pt x="1369" y="524"/>
                    <a:pt x="1072" y="560"/>
                    <a:pt x="774" y="572"/>
                  </a:cubicBezTo>
                  <a:cubicBezTo>
                    <a:pt x="560" y="572"/>
                    <a:pt x="346" y="572"/>
                    <a:pt x="131" y="560"/>
                  </a:cubicBezTo>
                  <a:cubicBezTo>
                    <a:pt x="125" y="559"/>
                    <a:pt x="119" y="558"/>
                    <a:pt x="113" y="558"/>
                  </a:cubicBezTo>
                  <a:cubicBezTo>
                    <a:pt x="60" y="558"/>
                    <a:pt x="12" y="602"/>
                    <a:pt x="12" y="655"/>
                  </a:cubicBezTo>
                  <a:cubicBezTo>
                    <a:pt x="0" y="679"/>
                    <a:pt x="12" y="715"/>
                    <a:pt x="36" y="739"/>
                  </a:cubicBezTo>
                  <a:cubicBezTo>
                    <a:pt x="48" y="751"/>
                    <a:pt x="72" y="774"/>
                    <a:pt x="107" y="774"/>
                  </a:cubicBezTo>
                  <a:cubicBezTo>
                    <a:pt x="381" y="774"/>
                    <a:pt x="655" y="774"/>
                    <a:pt x="917" y="751"/>
                  </a:cubicBezTo>
                  <a:cubicBezTo>
                    <a:pt x="1191" y="715"/>
                    <a:pt x="1465" y="679"/>
                    <a:pt x="1739" y="620"/>
                  </a:cubicBezTo>
                  <a:cubicBezTo>
                    <a:pt x="2274" y="512"/>
                    <a:pt x="2798" y="334"/>
                    <a:pt x="3298" y="120"/>
                  </a:cubicBezTo>
                  <a:cubicBezTo>
                    <a:pt x="3322" y="108"/>
                    <a:pt x="3334" y="72"/>
                    <a:pt x="3322" y="36"/>
                  </a:cubicBezTo>
                  <a:cubicBezTo>
                    <a:pt x="3310" y="12"/>
                    <a:pt x="3298" y="0"/>
                    <a:pt x="3274" y="0"/>
                  </a:cubicBezTo>
                  <a:close/>
                </a:path>
              </a:pathLst>
            </a:custGeom>
            <a:solidFill>
              <a:srgbClr val="0E2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9"/>
            <p:cNvSpPr/>
            <p:nvPr/>
          </p:nvSpPr>
          <p:spPr>
            <a:xfrm>
              <a:off x="4764938" y="1521500"/>
              <a:ext cx="87757" cy="71075"/>
            </a:xfrm>
            <a:custGeom>
              <a:avLst/>
              <a:gdLst/>
              <a:ahLst/>
              <a:cxnLst/>
              <a:rect l="l" t="t" r="r" b="b"/>
              <a:pathLst>
                <a:path w="2120" h="1717" extrusionOk="0">
                  <a:moveTo>
                    <a:pt x="2072" y="1"/>
                  </a:moveTo>
                  <a:cubicBezTo>
                    <a:pt x="1703" y="132"/>
                    <a:pt x="1334" y="215"/>
                    <a:pt x="953" y="275"/>
                  </a:cubicBezTo>
                  <a:cubicBezTo>
                    <a:pt x="727" y="310"/>
                    <a:pt x="512" y="334"/>
                    <a:pt x="298" y="334"/>
                  </a:cubicBezTo>
                  <a:lnTo>
                    <a:pt x="215" y="334"/>
                  </a:lnTo>
                  <a:cubicBezTo>
                    <a:pt x="143" y="334"/>
                    <a:pt x="72" y="346"/>
                    <a:pt x="0" y="346"/>
                  </a:cubicBezTo>
                  <a:cubicBezTo>
                    <a:pt x="12" y="477"/>
                    <a:pt x="36" y="596"/>
                    <a:pt x="72" y="727"/>
                  </a:cubicBezTo>
                  <a:cubicBezTo>
                    <a:pt x="107" y="858"/>
                    <a:pt x="155" y="977"/>
                    <a:pt x="227" y="1096"/>
                  </a:cubicBezTo>
                  <a:cubicBezTo>
                    <a:pt x="286" y="1227"/>
                    <a:pt x="381" y="1358"/>
                    <a:pt x="488" y="1453"/>
                  </a:cubicBezTo>
                  <a:cubicBezTo>
                    <a:pt x="596" y="1561"/>
                    <a:pt x="727" y="1632"/>
                    <a:pt x="858" y="1680"/>
                  </a:cubicBezTo>
                  <a:cubicBezTo>
                    <a:pt x="917" y="1692"/>
                    <a:pt x="977" y="1703"/>
                    <a:pt x="1036" y="1715"/>
                  </a:cubicBezTo>
                  <a:cubicBezTo>
                    <a:pt x="1055" y="1716"/>
                    <a:pt x="1074" y="1717"/>
                    <a:pt x="1092" y="1717"/>
                  </a:cubicBezTo>
                  <a:cubicBezTo>
                    <a:pt x="1300" y="1717"/>
                    <a:pt x="1503" y="1656"/>
                    <a:pt x="1667" y="1525"/>
                  </a:cubicBezTo>
                  <a:cubicBezTo>
                    <a:pt x="1762" y="1430"/>
                    <a:pt x="1846" y="1322"/>
                    <a:pt x="1917" y="1215"/>
                  </a:cubicBezTo>
                  <a:cubicBezTo>
                    <a:pt x="1989" y="1084"/>
                    <a:pt x="2036" y="953"/>
                    <a:pt x="2072" y="822"/>
                  </a:cubicBezTo>
                  <a:cubicBezTo>
                    <a:pt x="2096" y="691"/>
                    <a:pt x="2120" y="549"/>
                    <a:pt x="2120" y="418"/>
                  </a:cubicBezTo>
                  <a:cubicBezTo>
                    <a:pt x="2120" y="287"/>
                    <a:pt x="2108" y="156"/>
                    <a:pt x="2084" y="25"/>
                  </a:cubicBezTo>
                  <a:cubicBezTo>
                    <a:pt x="2084" y="25"/>
                    <a:pt x="2084" y="13"/>
                    <a:pt x="20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9"/>
            <p:cNvSpPr/>
            <p:nvPr/>
          </p:nvSpPr>
          <p:spPr>
            <a:xfrm>
              <a:off x="4678175" y="1311047"/>
              <a:ext cx="81383" cy="38373"/>
            </a:xfrm>
            <a:custGeom>
              <a:avLst/>
              <a:gdLst/>
              <a:ahLst/>
              <a:cxnLst/>
              <a:rect l="l" t="t" r="r" b="b"/>
              <a:pathLst>
                <a:path w="1966" h="927" extrusionOk="0">
                  <a:moveTo>
                    <a:pt x="1239" y="1"/>
                  </a:moveTo>
                  <a:lnTo>
                    <a:pt x="1239" y="13"/>
                  </a:lnTo>
                  <a:cubicBezTo>
                    <a:pt x="1191" y="7"/>
                    <a:pt x="1144" y="4"/>
                    <a:pt x="1095" y="4"/>
                  </a:cubicBezTo>
                  <a:cubicBezTo>
                    <a:pt x="1046" y="4"/>
                    <a:pt x="995" y="7"/>
                    <a:pt x="941" y="13"/>
                  </a:cubicBezTo>
                  <a:cubicBezTo>
                    <a:pt x="572" y="37"/>
                    <a:pt x="227" y="156"/>
                    <a:pt x="84" y="334"/>
                  </a:cubicBezTo>
                  <a:cubicBezTo>
                    <a:pt x="25" y="382"/>
                    <a:pt x="1" y="453"/>
                    <a:pt x="1" y="525"/>
                  </a:cubicBezTo>
                  <a:cubicBezTo>
                    <a:pt x="13" y="727"/>
                    <a:pt x="298" y="882"/>
                    <a:pt x="703" y="918"/>
                  </a:cubicBezTo>
                  <a:cubicBezTo>
                    <a:pt x="751" y="924"/>
                    <a:pt x="802" y="927"/>
                    <a:pt x="852" y="927"/>
                  </a:cubicBezTo>
                  <a:cubicBezTo>
                    <a:pt x="903" y="927"/>
                    <a:pt x="953" y="924"/>
                    <a:pt x="1001" y="918"/>
                  </a:cubicBezTo>
                  <a:cubicBezTo>
                    <a:pt x="1537" y="882"/>
                    <a:pt x="1965" y="644"/>
                    <a:pt x="1942" y="394"/>
                  </a:cubicBezTo>
                  <a:cubicBezTo>
                    <a:pt x="1930" y="191"/>
                    <a:pt x="1656" y="37"/>
                    <a:pt x="1239" y="1"/>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9"/>
            <p:cNvSpPr/>
            <p:nvPr/>
          </p:nvSpPr>
          <p:spPr>
            <a:xfrm>
              <a:off x="4897526" y="1359769"/>
              <a:ext cx="82335" cy="54434"/>
            </a:xfrm>
            <a:custGeom>
              <a:avLst/>
              <a:gdLst/>
              <a:ahLst/>
              <a:cxnLst/>
              <a:rect l="l" t="t" r="r" b="b"/>
              <a:pathLst>
                <a:path w="1989" h="1315" extrusionOk="0">
                  <a:moveTo>
                    <a:pt x="435" y="1"/>
                  </a:moveTo>
                  <a:cubicBezTo>
                    <a:pt x="244" y="1"/>
                    <a:pt x="113" y="50"/>
                    <a:pt x="60" y="157"/>
                  </a:cubicBezTo>
                  <a:cubicBezTo>
                    <a:pt x="0" y="265"/>
                    <a:pt x="36" y="431"/>
                    <a:pt x="155" y="598"/>
                  </a:cubicBezTo>
                  <a:cubicBezTo>
                    <a:pt x="464" y="991"/>
                    <a:pt x="917" y="1241"/>
                    <a:pt x="1417" y="1312"/>
                  </a:cubicBezTo>
                  <a:cubicBezTo>
                    <a:pt x="1439" y="1313"/>
                    <a:pt x="1461" y="1314"/>
                    <a:pt x="1482" y="1314"/>
                  </a:cubicBezTo>
                  <a:cubicBezTo>
                    <a:pt x="1673" y="1314"/>
                    <a:pt x="1804" y="1265"/>
                    <a:pt x="1857" y="1158"/>
                  </a:cubicBezTo>
                  <a:cubicBezTo>
                    <a:pt x="1988" y="931"/>
                    <a:pt x="1691" y="515"/>
                    <a:pt x="1203" y="241"/>
                  </a:cubicBezTo>
                  <a:cubicBezTo>
                    <a:pt x="988" y="110"/>
                    <a:pt x="750" y="38"/>
                    <a:pt x="512" y="15"/>
                  </a:cubicBezTo>
                  <a:lnTo>
                    <a:pt x="500" y="3"/>
                  </a:lnTo>
                  <a:cubicBezTo>
                    <a:pt x="478" y="1"/>
                    <a:pt x="456" y="1"/>
                    <a:pt x="435" y="1"/>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9"/>
            <p:cNvSpPr/>
            <p:nvPr/>
          </p:nvSpPr>
          <p:spPr>
            <a:xfrm>
              <a:off x="4888626" y="1444132"/>
              <a:ext cx="25168" cy="47853"/>
            </a:xfrm>
            <a:custGeom>
              <a:avLst/>
              <a:gdLst/>
              <a:ahLst/>
              <a:cxnLst/>
              <a:rect l="l" t="t" r="r" b="b"/>
              <a:pathLst>
                <a:path w="608" h="1156" extrusionOk="0">
                  <a:moveTo>
                    <a:pt x="394" y="0"/>
                  </a:moveTo>
                  <a:cubicBezTo>
                    <a:pt x="243" y="0"/>
                    <a:pt x="95" y="223"/>
                    <a:pt x="37" y="524"/>
                  </a:cubicBezTo>
                  <a:cubicBezTo>
                    <a:pt x="1" y="667"/>
                    <a:pt x="1" y="810"/>
                    <a:pt x="37" y="953"/>
                  </a:cubicBezTo>
                  <a:cubicBezTo>
                    <a:pt x="60" y="1072"/>
                    <a:pt x="132" y="1144"/>
                    <a:pt x="203" y="1155"/>
                  </a:cubicBezTo>
                  <a:cubicBezTo>
                    <a:pt x="207" y="1156"/>
                    <a:pt x="211" y="1156"/>
                    <a:pt x="215" y="1156"/>
                  </a:cubicBezTo>
                  <a:cubicBezTo>
                    <a:pt x="366" y="1156"/>
                    <a:pt x="514" y="933"/>
                    <a:pt x="572" y="632"/>
                  </a:cubicBezTo>
                  <a:cubicBezTo>
                    <a:pt x="608" y="489"/>
                    <a:pt x="608" y="346"/>
                    <a:pt x="572" y="203"/>
                  </a:cubicBezTo>
                  <a:cubicBezTo>
                    <a:pt x="548" y="84"/>
                    <a:pt x="489" y="12"/>
                    <a:pt x="418" y="1"/>
                  </a:cubicBezTo>
                  <a:lnTo>
                    <a:pt x="406" y="1"/>
                  </a:lnTo>
                  <a:cubicBezTo>
                    <a:pt x="402" y="0"/>
                    <a:pt x="398" y="0"/>
                    <a:pt x="394" y="0"/>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9"/>
            <p:cNvSpPr/>
            <p:nvPr/>
          </p:nvSpPr>
          <p:spPr>
            <a:xfrm>
              <a:off x="4702846" y="1397314"/>
              <a:ext cx="27114" cy="48349"/>
            </a:xfrm>
            <a:custGeom>
              <a:avLst/>
              <a:gdLst/>
              <a:ahLst/>
              <a:cxnLst/>
              <a:rect l="l" t="t" r="r" b="b"/>
              <a:pathLst>
                <a:path w="655" h="1168" extrusionOk="0">
                  <a:moveTo>
                    <a:pt x="407" y="0"/>
                  </a:moveTo>
                  <a:cubicBezTo>
                    <a:pt x="266" y="0"/>
                    <a:pt x="106" y="234"/>
                    <a:pt x="48" y="536"/>
                  </a:cubicBezTo>
                  <a:cubicBezTo>
                    <a:pt x="0" y="715"/>
                    <a:pt x="24" y="905"/>
                    <a:pt x="107" y="1084"/>
                  </a:cubicBezTo>
                  <a:cubicBezTo>
                    <a:pt x="131" y="1120"/>
                    <a:pt x="179" y="1155"/>
                    <a:pt x="226" y="1167"/>
                  </a:cubicBezTo>
                  <a:cubicBezTo>
                    <a:pt x="230" y="1168"/>
                    <a:pt x="234" y="1168"/>
                    <a:pt x="237" y="1168"/>
                  </a:cubicBezTo>
                  <a:cubicBezTo>
                    <a:pt x="378" y="1168"/>
                    <a:pt x="537" y="945"/>
                    <a:pt x="595" y="632"/>
                  </a:cubicBezTo>
                  <a:cubicBezTo>
                    <a:pt x="655" y="322"/>
                    <a:pt x="584" y="36"/>
                    <a:pt x="429" y="0"/>
                  </a:cubicBezTo>
                  <a:lnTo>
                    <a:pt x="417" y="0"/>
                  </a:lnTo>
                  <a:cubicBezTo>
                    <a:pt x="413" y="0"/>
                    <a:pt x="410" y="0"/>
                    <a:pt x="407" y="0"/>
                  </a:cubicBezTo>
                  <a:close/>
                </a:path>
              </a:pathLst>
            </a:custGeom>
            <a:solidFill>
              <a:srgbClr val="142D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9"/>
            <p:cNvSpPr/>
            <p:nvPr/>
          </p:nvSpPr>
          <p:spPr>
            <a:xfrm>
              <a:off x="4748670" y="1379556"/>
              <a:ext cx="61140" cy="125261"/>
            </a:xfrm>
            <a:custGeom>
              <a:avLst/>
              <a:gdLst/>
              <a:ahLst/>
              <a:cxnLst/>
              <a:rect l="l" t="t" r="r" b="b"/>
              <a:pathLst>
                <a:path w="1477" h="3026" extrusionOk="0">
                  <a:moveTo>
                    <a:pt x="1417" y="1"/>
                  </a:moveTo>
                  <a:cubicBezTo>
                    <a:pt x="1393" y="1"/>
                    <a:pt x="1370" y="13"/>
                    <a:pt x="1370" y="37"/>
                  </a:cubicBezTo>
                  <a:cubicBezTo>
                    <a:pt x="1334" y="263"/>
                    <a:pt x="1310" y="489"/>
                    <a:pt x="1286" y="691"/>
                  </a:cubicBezTo>
                  <a:cubicBezTo>
                    <a:pt x="1251" y="989"/>
                    <a:pt x="1215" y="1311"/>
                    <a:pt x="1143" y="1620"/>
                  </a:cubicBezTo>
                  <a:lnTo>
                    <a:pt x="1143" y="1644"/>
                  </a:lnTo>
                  <a:lnTo>
                    <a:pt x="1143" y="1692"/>
                  </a:lnTo>
                  <a:cubicBezTo>
                    <a:pt x="1060" y="1608"/>
                    <a:pt x="965" y="1549"/>
                    <a:pt x="858" y="1501"/>
                  </a:cubicBezTo>
                  <a:cubicBezTo>
                    <a:pt x="786" y="1465"/>
                    <a:pt x="715" y="1442"/>
                    <a:pt x="631" y="1442"/>
                  </a:cubicBezTo>
                  <a:lnTo>
                    <a:pt x="536" y="1442"/>
                  </a:lnTo>
                  <a:cubicBezTo>
                    <a:pt x="441" y="1442"/>
                    <a:pt x="358" y="1477"/>
                    <a:pt x="274" y="1537"/>
                  </a:cubicBezTo>
                  <a:cubicBezTo>
                    <a:pt x="203" y="1596"/>
                    <a:pt x="131" y="1668"/>
                    <a:pt x="96" y="1751"/>
                  </a:cubicBezTo>
                  <a:cubicBezTo>
                    <a:pt x="48" y="1846"/>
                    <a:pt x="24" y="1953"/>
                    <a:pt x="12" y="2049"/>
                  </a:cubicBezTo>
                  <a:cubicBezTo>
                    <a:pt x="0" y="2168"/>
                    <a:pt x="24" y="2275"/>
                    <a:pt x="48" y="2382"/>
                  </a:cubicBezTo>
                  <a:cubicBezTo>
                    <a:pt x="72" y="2442"/>
                    <a:pt x="96" y="2501"/>
                    <a:pt x="131" y="2561"/>
                  </a:cubicBezTo>
                  <a:cubicBezTo>
                    <a:pt x="155" y="2620"/>
                    <a:pt x="191" y="2680"/>
                    <a:pt x="227" y="2727"/>
                  </a:cubicBezTo>
                  <a:cubicBezTo>
                    <a:pt x="322" y="2835"/>
                    <a:pt x="441" y="2930"/>
                    <a:pt x="560" y="3001"/>
                  </a:cubicBezTo>
                  <a:cubicBezTo>
                    <a:pt x="584" y="3013"/>
                    <a:pt x="596" y="3025"/>
                    <a:pt x="620" y="3025"/>
                  </a:cubicBezTo>
                  <a:lnTo>
                    <a:pt x="643" y="3025"/>
                  </a:lnTo>
                  <a:cubicBezTo>
                    <a:pt x="679" y="3025"/>
                    <a:pt x="703" y="3001"/>
                    <a:pt x="727" y="2977"/>
                  </a:cubicBezTo>
                  <a:cubicBezTo>
                    <a:pt x="739" y="2954"/>
                    <a:pt x="751" y="2918"/>
                    <a:pt x="739" y="2894"/>
                  </a:cubicBezTo>
                  <a:cubicBezTo>
                    <a:pt x="739" y="2858"/>
                    <a:pt x="715" y="2835"/>
                    <a:pt x="691" y="2823"/>
                  </a:cubicBezTo>
                  <a:cubicBezTo>
                    <a:pt x="620" y="2775"/>
                    <a:pt x="548" y="2727"/>
                    <a:pt x="489" y="2668"/>
                  </a:cubicBezTo>
                  <a:cubicBezTo>
                    <a:pt x="429" y="2608"/>
                    <a:pt x="381" y="2549"/>
                    <a:pt x="346" y="2489"/>
                  </a:cubicBezTo>
                  <a:cubicBezTo>
                    <a:pt x="298" y="2430"/>
                    <a:pt x="274" y="2370"/>
                    <a:pt x="250" y="2299"/>
                  </a:cubicBezTo>
                  <a:cubicBezTo>
                    <a:pt x="227" y="2239"/>
                    <a:pt x="227" y="2180"/>
                    <a:pt x="215" y="2120"/>
                  </a:cubicBezTo>
                  <a:cubicBezTo>
                    <a:pt x="215" y="2061"/>
                    <a:pt x="215" y="2001"/>
                    <a:pt x="227" y="1942"/>
                  </a:cubicBezTo>
                  <a:cubicBezTo>
                    <a:pt x="239" y="1894"/>
                    <a:pt x="262" y="1846"/>
                    <a:pt x="274" y="1799"/>
                  </a:cubicBezTo>
                  <a:cubicBezTo>
                    <a:pt x="298" y="1775"/>
                    <a:pt x="322" y="1739"/>
                    <a:pt x="346" y="1715"/>
                  </a:cubicBezTo>
                  <a:cubicBezTo>
                    <a:pt x="370" y="1692"/>
                    <a:pt x="393" y="1668"/>
                    <a:pt x="417" y="1644"/>
                  </a:cubicBezTo>
                  <a:cubicBezTo>
                    <a:pt x="441" y="1632"/>
                    <a:pt x="477" y="1620"/>
                    <a:pt x="500" y="1608"/>
                  </a:cubicBezTo>
                  <a:cubicBezTo>
                    <a:pt x="536" y="1596"/>
                    <a:pt x="560" y="1596"/>
                    <a:pt x="596" y="1584"/>
                  </a:cubicBezTo>
                  <a:lnTo>
                    <a:pt x="655" y="1584"/>
                  </a:lnTo>
                  <a:lnTo>
                    <a:pt x="727" y="1596"/>
                  </a:lnTo>
                  <a:cubicBezTo>
                    <a:pt x="786" y="1620"/>
                    <a:pt x="858" y="1644"/>
                    <a:pt x="917" y="1668"/>
                  </a:cubicBezTo>
                  <a:cubicBezTo>
                    <a:pt x="953" y="1692"/>
                    <a:pt x="989" y="1715"/>
                    <a:pt x="1024" y="1739"/>
                  </a:cubicBezTo>
                  <a:cubicBezTo>
                    <a:pt x="1060" y="1763"/>
                    <a:pt x="1096" y="1799"/>
                    <a:pt x="1143" y="1834"/>
                  </a:cubicBezTo>
                  <a:cubicBezTo>
                    <a:pt x="1155" y="1834"/>
                    <a:pt x="1167" y="1846"/>
                    <a:pt x="1167" y="1846"/>
                  </a:cubicBezTo>
                  <a:lnTo>
                    <a:pt x="1203" y="1846"/>
                  </a:lnTo>
                  <a:cubicBezTo>
                    <a:pt x="1215" y="1834"/>
                    <a:pt x="1227" y="1811"/>
                    <a:pt x="1227" y="1799"/>
                  </a:cubicBezTo>
                  <a:lnTo>
                    <a:pt x="1239" y="1715"/>
                  </a:lnTo>
                  <a:cubicBezTo>
                    <a:pt x="1262" y="1608"/>
                    <a:pt x="1286" y="1489"/>
                    <a:pt x="1298" y="1370"/>
                  </a:cubicBezTo>
                  <a:cubicBezTo>
                    <a:pt x="1322" y="1227"/>
                    <a:pt x="1346" y="1084"/>
                    <a:pt x="1358" y="930"/>
                  </a:cubicBezTo>
                  <a:lnTo>
                    <a:pt x="1382" y="763"/>
                  </a:lnTo>
                  <a:cubicBezTo>
                    <a:pt x="1405" y="537"/>
                    <a:pt x="1429" y="287"/>
                    <a:pt x="1465" y="60"/>
                  </a:cubicBezTo>
                  <a:cubicBezTo>
                    <a:pt x="1477" y="48"/>
                    <a:pt x="1477" y="37"/>
                    <a:pt x="1465" y="25"/>
                  </a:cubicBezTo>
                  <a:cubicBezTo>
                    <a:pt x="1465" y="25"/>
                    <a:pt x="1453" y="13"/>
                    <a:pt x="1441" y="13"/>
                  </a:cubicBezTo>
                  <a:lnTo>
                    <a:pt x="1417" y="1"/>
                  </a:ln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itle 2">
            <a:extLst>
              <a:ext uri="{FF2B5EF4-FFF2-40B4-BE49-F238E27FC236}">
                <a16:creationId xmlns:a16="http://schemas.microsoft.com/office/drawing/2014/main" xmlns="" id="{DF0EEF0E-9A8E-CF45-BF59-B8725E1B64C3}"/>
              </a:ext>
            </a:extLst>
          </p:cNvPr>
          <p:cNvSpPr>
            <a:spLocks noGrp="1"/>
          </p:cNvSpPr>
          <p:nvPr>
            <p:ph type="title"/>
          </p:nvPr>
        </p:nvSpPr>
        <p:spPr>
          <a:xfrm>
            <a:off x="190671" y="227491"/>
            <a:ext cx="4200701" cy="3815862"/>
          </a:xfrm>
        </p:spPr>
        <p:txBody>
          <a:bodyPr/>
          <a:lstStyle/>
          <a:p>
            <a:pPr algn="just"/>
            <a:r>
              <a:rPr lang="en-US" sz="1800" dirty="0"/>
              <a:t>Democracy is a system of government in which all citizens are given an equal say in choices that impact their lives. People can participate in the proposal, development, and creation of laws in a democratic manner, either directly or through elected representatives. It refers to the social, economic, and cultural conditions that allow individuals to exercise political self-determination in a free and equal manner.</a:t>
            </a:r>
            <a:r>
              <a:rPr lang="en-US" dirty="0"/>
              <a:t/>
            </a:r>
            <a:br>
              <a:rPr lang="en-US" dirty="0"/>
            </a:br>
            <a:endParaRPr lang="x-none" sz="1200" dirty="0"/>
          </a:p>
        </p:txBody>
      </p:sp>
      <p:pic>
        <p:nvPicPr>
          <p:cNvPr id="5" name="Picture 4">
            <a:extLst>
              <a:ext uri="{FF2B5EF4-FFF2-40B4-BE49-F238E27FC236}">
                <a16:creationId xmlns:a16="http://schemas.microsoft.com/office/drawing/2014/main" xmlns="" id="{5860C989-3CF1-BC44-A95C-8C9718C3D476}"/>
              </a:ext>
            </a:extLst>
          </p:cNvPr>
          <p:cNvPicPr>
            <a:picLocks noChangeAspect="1"/>
          </p:cNvPicPr>
          <p:nvPr/>
        </p:nvPicPr>
        <p:blipFill>
          <a:blip r:embed="rId3"/>
          <a:stretch>
            <a:fillRect/>
          </a:stretch>
        </p:blipFill>
        <p:spPr>
          <a:xfrm>
            <a:off x="4446053" y="628114"/>
            <a:ext cx="2902190" cy="2348629"/>
          </a:xfrm>
          <a:prstGeom prst="rect">
            <a:avLst/>
          </a:prstGeom>
        </p:spPr>
      </p:pic>
      <p:sp>
        <p:nvSpPr>
          <p:cNvPr id="72" name="Google Shape;173;p23">
            <a:extLst>
              <a:ext uri="{FF2B5EF4-FFF2-40B4-BE49-F238E27FC236}">
                <a16:creationId xmlns:a16="http://schemas.microsoft.com/office/drawing/2014/main" xmlns="" id="{FF8D8277-CB61-4A44-9999-E11C5C2329E5}"/>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5</a:t>
            </a:fld>
            <a:endParaRPr lang="e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63" name="Google Shape;563;p28"/>
          <p:cNvSpPr txBox="1">
            <a:spLocks noGrp="1"/>
          </p:cNvSpPr>
          <p:nvPr>
            <p:ph type="title"/>
          </p:nvPr>
        </p:nvSpPr>
        <p:spPr>
          <a:xfrm>
            <a:off x="86710" y="536026"/>
            <a:ext cx="6077607" cy="3452649"/>
          </a:xfrm>
          <a:prstGeom prst="rect">
            <a:avLst/>
          </a:prstGeom>
        </p:spPr>
        <p:txBody>
          <a:bodyPr spcFirstLastPara="1" wrap="square" lIns="91425" tIns="91425" rIns="91425" bIns="91425" anchor="ctr" anchorCtr="0">
            <a:noAutofit/>
          </a:bodyPr>
          <a:lstStyle/>
          <a:p>
            <a:pPr lvl="0" algn="just"/>
            <a:r>
              <a:rPr lang="en-US" sz="2400" dirty="0"/>
              <a:t>In his famous Gettysburg Address of 1863, U.S. President Abraham Lincoln defined democracy as "government of the people, by the people, for the people..."</a:t>
            </a:r>
            <a:endParaRPr sz="2400" dirty="0"/>
          </a:p>
        </p:txBody>
      </p:sp>
      <p:pic>
        <p:nvPicPr>
          <p:cNvPr id="8" name="Picture 7">
            <a:extLst>
              <a:ext uri="{FF2B5EF4-FFF2-40B4-BE49-F238E27FC236}">
                <a16:creationId xmlns:a16="http://schemas.microsoft.com/office/drawing/2014/main" xmlns="" id="{CE3A7FCA-1CB5-9749-8EB3-D83D5A4C7BE7}"/>
              </a:ext>
            </a:extLst>
          </p:cNvPr>
          <p:cNvPicPr>
            <a:picLocks noChangeAspect="1"/>
          </p:cNvPicPr>
          <p:nvPr/>
        </p:nvPicPr>
        <p:blipFill>
          <a:blip r:embed="rId3"/>
          <a:stretch>
            <a:fillRect/>
          </a:stretch>
        </p:blipFill>
        <p:spPr>
          <a:xfrm>
            <a:off x="6164317" y="260130"/>
            <a:ext cx="2798379" cy="4248807"/>
          </a:xfrm>
          <a:prstGeom prst="rect">
            <a:avLst/>
          </a:prstGeom>
        </p:spPr>
      </p:pic>
      <p:sp>
        <p:nvSpPr>
          <p:cNvPr id="9" name="Rectangle 8">
            <a:extLst>
              <a:ext uri="{FF2B5EF4-FFF2-40B4-BE49-F238E27FC236}">
                <a16:creationId xmlns:a16="http://schemas.microsoft.com/office/drawing/2014/main" xmlns="" id="{17597EE1-0F9B-D543-B07D-7AD79C340F7D}"/>
              </a:ext>
            </a:extLst>
          </p:cNvPr>
          <p:cNvSpPr/>
          <p:nvPr/>
        </p:nvSpPr>
        <p:spPr>
          <a:xfrm>
            <a:off x="4973444" y="4508937"/>
            <a:ext cx="4572000" cy="369332"/>
          </a:xfrm>
          <a:prstGeom prst="rect">
            <a:avLst/>
          </a:prstGeom>
        </p:spPr>
        <p:txBody>
          <a:bodyPr>
            <a:spAutoFit/>
          </a:bodyPr>
          <a:lstStyle/>
          <a:p>
            <a:r>
              <a:rPr lang="en-US" sz="900" i="1" dirty="0"/>
              <a:t>Abraham Lincoln</a:t>
            </a:r>
            <a:r>
              <a:rPr lang="en-US" sz="900" dirty="0"/>
              <a:t>. Library of America. (n.d.). Retrieved November 30, 2021, from https://</a:t>
            </a:r>
            <a:r>
              <a:rPr lang="en-US" sz="900" dirty="0" err="1"/>
              <a:t>www.loa.org</a:t>
            </a:r>
            <a:r>
              <a:rPr lang="en-US" sz="900" dirty="0"/>
              <a:t>/writers/187-abraham-lincoln. </a:t>
            </a:r>
          </a:p>
        </p:txBody>
      </p:sp>
      <p:sp>
        <p:nvSpPr>
          <p:cNvPr id="12" name="Google Shape;173;p23">
            <a:extLst>
              <a:ext uri="{FF2B5EF4-FFF2-40B4-BE49-F238E27FC236}">
                <a16:creationId xmlns:a16="http://schemas.microsoft.com/office/drawing/2014/main" xmlns="" id="{54A76A8B-B70C-BD48-A7DE-597F1928EFC5}"/>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6</a:t>
            </a:fld>
            <a:endParaRPr lang="en" dirty="0"/>
          </a:p>
        </p:txBody>
      </p:sp>
    </p:spTree>
    <p:extLst>
      <p:ext uri="{BB962C8B-B14F-4D97-AF65-F5344CB8AC3E}">
        <p14:creationId xmlns:p14="http://schemas.microsoft.com/office/powerpoint/2010/main" val="43803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3"/>
          <p:cNvSpPr txBox="1">
            <a:spLocks noGrp="1"/>
          </p:cNvSpPr>
          <p:nvPr>
            <p:ph type="title"/>
          </p:nvPr>
        </p:nvSpPr>
        <p:spPr>
          <a:xfrm>
            <a:off x="285425" y="358388"/>
            <a:ext cx="8401200" cy="525300"/>
          </a:xfrm>
          <a:prstGeom prst="rect">
            <a:avLst/>
          </a:prstGeom>
        </p:spPr>
        <p:txBody>
          <a:bodyPr spcFirstLastPara="1" wrap="square" lIns="0" tIns="0" rIns="0" bIns="0" anchor="b" anchorCtr="0">
            <a:noAutofit/>
          </a:bodyPr>
          <a:lstStyle/>
          <a:p>
            <a:pPr lvl="0"/>
            <a:r>
              <a:rPr lang="en-US" dirty="0"/>
              <a:t>The four main elements in a democracy:</a:t>
            </a:r>
            <a:endParaRPr dirty="0"/>
          </a:p>
        </p:txBody>
      </p:sp>
      <p:sp>
        <p:nvSpPr>
          <p:cNvPr id="171" name="Google Shape;171;p23"/>
          <p:cNvSpPr txBox="1">
            <a:spLocks noGrp="1"/>
          </p:cNvSpPr>
          <p:nvPr>
            <p:ph type="body" idx="1"/>
          </p:nvPr>
        </p:nvSpPr>
        <p:spPr>
          <a:xfrm>
            <a:off x="292101" y="883688"/>
            <a:ext cx="3965400" cy="4259812"/>
          </a:xfrm>
          <a:prstGeom prst="rect">
            <a:avLst/>
          </a:prstGeom>
        </p:spPr>
        <p:txBody>
          <a:bodyPr spcFirstLastPara="1" wrap="square" lIns="91425" tIns="91425" rIns="91425" bIns="91425" anchor="t" anchorCtr="0">
            <a:noAutofit/>
          </a:bodyPr>
          <a:lstStyle/>
          <a:p>
            <a:pPr marL="139700" indent="0">
              <a:buNone/>
            </a:pPr>
            <a:r>
              <a:rPr lang="en-US" sz="1800" dirty="0"/>
              <a:t>1- A political system in which the government is chosen and removed by free and fair elections.</a:t>
            </a:r>
          </a:p>
          <a:p>
            <a:pPr marL="139700" indent="0">
              <a:buNone/>
            </a:pPr>
            <a:endParaRPr lang="en-US" sz="1800" dirty="0"/>
          </a:p>
          <a:p>
            <a:pPr marL="139700" indent="0">
              <a:buNone/>
            </a:pPr>
            <a:r>
              <a:rPr lang="en-US" sz="1800" dirty="0"/>
              <a:t>2- Citizens' active participation in politics and civic life.</a:t>
            </a:r>
          </a:p>
          <a:p>
            <a:pPr marL="139700" indent="0">
              <a:buNone/>
            </a:pPr>
            <a:endParaRPr lang="en-US" sz="1800" dirty="0"/>
          </a:p>
          <a:p>
            <a:pPr marL="139700" indent="0">
              <a:buNone/>
            </a:pPr>
            <a:r>
              <a:rPr lang="en-US" sz="1800" dirty="0"/>
              <a:t>3- All citizens are subject to the same laws.</a:t>
            </a:r>
          </a:p>
          <a:p>
            <a:pPr marL="139700" indent="0">
              <a:buNone/>
            </a:pPr>
            <a:endParaRPr lang="en-US" sz="1800" dirty="0"/>
          </a:p>
          <a:p>
            <a:pPr marL="139700" indent="0">
              <a:buNone/>
            </a:pPr>
            <a:r>
              <a:rPr lang="en-US" sz="1800" dirty="0"/>
              <a:t>4- All citizens' human rights are protected.</a:t>
            </a:r>
          </a:p>
          <a:p>
            <a:pPr marL="0" lvl="0" indent="0" algn="l" rtl="0">
              <a:spcBef>
                <a:spcPts val="600"/>
              </a:spcBef>
              <a:spcAft>
                <a:spcPts val="0"/>
              </a:spcAft>
              <a:buNone/>
            </a:pPr>
            <a:endParaRPr sz="900" dirty="0"/>
          </a:p>
        </p:txBody>
      </p:sp>
      <p:sp>
        <p:nvSpPr>
          <p:cNvPr id="173" name="Google Shape;173;p23"/>
          <p:cNvSpPr txBox="1">
            <a:spLocks noGrp="1"/>
          </p:cNvSpPr>
          <p:nvPr>
            <p:ph type="sldNum" idx="12"/>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pPr marL="0" lvl="0" indent="0" algn="ctr" rtl="0">
              <a:spcBef>
                <a:spcPts val="0"/>
              </a:spcBef>
              <a:spcAft>
                <a:spcPts val="0"/>
              </a:spcAft>
              <a:buNone/>
            </a:pPr>
            <a:fld id="{00000000-1234-1234-1234-123412341234}" type="slidenum">
              <a:rPr lang="en" smtClean="0"/>
              <a:pPr marL="0" lvl="0" indent="0" algn="ctr" rtl="0">
                <a:spcBef>
                  <a:spcPts val="0"/>
                </a:spcBef>
                <a:spcAft>
                  <a:spcPts val="0"/>
                </a:spcAft>
                <a:buNone/>
              </a:pPr>
              <a:t>7</a:t>
            </a:fld>
            <a:endParaRPr dirty="0"/>
          </a:p>
        </p:txBody>
      </p:sp>
      <p:pic>
        <p:nvPicPr>
          <p:cNvPr id="5" name="Picture 4">
            <a:extLst>
              <a:ext uri="{FF2B5EF4-FFF2-40B4-BE49-F238E27FC236}">
                <a16:creationId xmlns:a16="http://schemas.microsoft.com/office/drawing/2014/main" xmlns="" id="{CA137B04-1A5F-F444-A56A-EDED5A938E10}"/>
              </a:ext>
            </a:extLst>
          </p:cNvPr>
          <p:cNvPicPr>
            <a:picLocks noChangeAspect="1"/>
          </p:cNvPicPr>
          <p:nvPr/>
        </p:nvPicPr>
        <p:blipFill>
          <a:blip r:embed="rId3"/>
          <a:stretch>
            <a:fillRect/>
          </a:stretch>
        </p:blipFill>
        <p:spPr>
          <a:xfrm>
            <a:off x="5240215" y="1012092"/>
            <a:ext cx="3594099" cy="3119315"/>
          </a:xfrm>
          <a:prstGeom prst="rect">
            <a:avLst/>
          </a:prstGeom>
        </p:spPr>
      </p:pic>
    </p:spTree>
    <p:extLst>
      <p:ext uri="{BB962C8B-B14F-4D97-AF65-F5344CB8AC3E}">
        <p14:creationId xmlns:p14="http://schemas.microsoft.com/office/powerpoint/2010/main" val="3303297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27"/>
          <p:cNvSpPr/>
          <p:nvPr/>
        </p:nvSpPr>
        <p:spPr>
          <a:xfrm>
            <a:off x="528300" y="1134100"/>
            <a:ext cx="2162700" cy="10713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7"/>
          <p:cNvSpPr txBox="1">
            <a:spLocks noGrp="1"/>
          </p:cNvSpPr>
          <p:nvPr>
            <p:ph type="title"/>
          </p:nvPr>
        </p:nvSpPr>
        <p:spPr>
          <a:xfrm>
            <a:off x="457200" y="411475"/>
            <a:ext cx="8229600" cy="572700"/>
          </a:xfrm>
          <a:prstGeom prst="rect">
            <a:avLst/>
          </a:prstGeom>
        </p:spPr>
        <p:txBody>
          <a:bodyPr spcFirstLastPara="1" wrap="square" lIns="91425" tIns="91425" rIns="91425" bIns="91425" anchor="ctr" anchorCtr="0">
            <a:noAutofit/>
          </a:bodyPr>
          <a:lstStyle/>
          <a:p>
            <a:pPr lvl="0"/>
            <a:r>
              <a:rPr lang="en-US" dirty="0"/>
              <a:t>The several types in democratic government.</a:t>
            </a:r>
            <a:endParaRPr dirty="0"/>
          </a:p>
        </p:txBody>
      </p:sp>
      <p:grpSp>
        <p:nvGrpSpPr>
          <p:cNvPr id="377" name="Google Shape;377;p27"/>
          <p:cNvGrpSpPr/>
          <p:nvPr/>
        </p:nvGrpSpPr>
        <p:grpSpPr>
          <a:xfrm>
            <a:off x="3754805" y="1501229"/>
            <a:ext cx="4932004" cy="3230856"/>
            <a:chOff x="596200" y="2233375"/>
            <a:chExt cx="3416225" cy="2237900"/>
          </a:xfrm>
        </p:grpSpPr>
        <p:sp>
          <p:nvSpPr>
            <p:cNvPr id="378" name="Google Shape;378;p27"/>
            <p:cNvSpPr/>
            <p:nvPr/>
          </p:nvSpPr>
          <p:spPr>
            <a:xfrm>
              <a:off x="596200" y="2233375"/>
              <a:ext cx="3416225" cy="2233700"/>
            </a:xfrm>
            <a:custGeom>
              <a:avLst/>
              <a:gdLst/>
              <a:ahLst/>
              <a:cxnLst/>
              <a:rect l="l" t="t" r="r" b="b"/>
              <a:pathLst>
                <a:path w="136649" h="89348" extrusionOk="0">
                  <a:moveTo>
                    <a:pt x="53065" y="1"/>
                  </a:moveTo>
                  <a:cubicBezTo>
                    <a:pt x="46643" y="1"/>
                    <a:pt x="40216" y="2253"/>
                    <a:pt x="34993" y="6182"/>
                  </a:cubicBezTo>
                  <a:cubicBezTo>
                    <a:pt x="31004" y="9183"/>
                    <a:pt x="27706" y="13124"/>
                    <a:pt x="25241" y="17541"/>
                  </a:cubicBezTo>
                  <a:cubicBezTo>
                    <a:pt x="22884" y="21780"/>
                    <a:pt x="21848" y="26471"/>
                    <a:pt x="19669" y="30745"/>
                  </a:cubicBezTo>
                  <a:cubicBezTo>
                    <a:pt x="15574" y="38758"/>
                    <a:pt x="7096" y="43187"/>
                    <a:pt x="3084" y="51247"/>
                  </a:cubicBezTo>
                  <a:cubicBezTo>
                    <a:pt x="131" y="57177"/>
                    <a:pt x="0" y="64416"/>
                    <a:pt x="1560" y="70952"/>
                  </a:cubicBezTo>
                  <a:cubicBezTo>
                    <a:pt x="3108" y="77501"/>
                    <a:pt x="6203" y="83454"/>
                    <a:pt x="9442" y="89205"/>
                  </a:cubicBezTo>
                  <a:lnTo>
                    <a:pt x="9490" y="89276"/>
                  </a:lnTo>
                  <a:lnTo>
                    <a:pt x="14847" y="89276"/>
                  </a:lnTo>
                  <a:cubicBezTo>
                    <a:pt x="26905" y="89234"/>
                    <a:pt x="62451" y="89122"/>
                    <a:pt x="90053" y="89122"/>
                  </a:cubicBezTo>
                  <a:cubicBezTo>
                    <a:pt x="109304" y="89122"/>
                    <a:pt x="124691" y="89176"/>
                    <a:pt x="125552" y="89347"/>
                  </a:cubicBezTo>
                  <a:lnTo>
                    <a:pt x="129624" y="89347"/>
                  </a:lnTo>
                  <a:cubicBezTo>
                    <a:pt x="132600" y="86752"/>
                    <a:pt x="135303" y="79608"/>
                    <a:pt x="135851" y="75298"/>
                  </a:cubicBezTo>
                  <a:cubicBezTo>
                    <a:pt x="136648" y="69012"/>
                    <a:pt x="134660" y="62594"/>
                    <a:pt x="131386" y="57367"/>
                  </a:cubicBezTo>
                  <a:cubicBezTo>
                    <a:pt x="128100" y="52152"/>
                    <a:pt x="123599" y="47997"/>
                    <a:pt x="118932" y="44247"/>
                  </a:cubicBezTo>
                  <a:cubicBezTo>
                    <a:pt x="115015" y="41103"/>
                    <a:pt x="110693" y="37865"/>
                    <a:pt x="109085" y="32864"/>
                  </a:cubicBezTo>
                  <a:cubicBezTo>
                    <a:pt x="108192" y="30126"/>
                    <a:pt x="108228" y="27102"/>
                    <a:pt x="107228" y="24423"/>
                  </a:cubicBezTo>
                  <a:cubicBezTo>
                    <a:pt x="105906" y="20851"/>
                    <a:pt x="101811" y="16505"/>
                    <a:pt x="98322" y="14945"/>
                  </a:cubicBezTo>
                  <a:cubicBezTo>
                    <a:pt x="96900" y="14307"/>
                    <a:pt x="95398" y="14098"/>
                    <a:pt x="93856" y="14098"/>
                  </a:cubicBezTo>
                  <a:cubicBezTo>
                    <a:pt x="90891" y="14098"/>
                    <a:pt x="87775" y="14872"/>
                    <a:pt x="84778" y="14872"/>
                  </a:cubicBezTo>
                  <a:cubicBezTo>
                    <a:pt x="83485" y="14872"/>
                    <a:pt x="82214" y="14728"/>
                    <a:pt x="80987" y="14314"/>
                  </a:cubicBezTo>
                  <a:cubicBezTo>
                    <a:pt x="78701" y="13540"/>
                    <a:pt x="78093" y="12076"/>
                    <a:pt x="76522" y="10528"/>
                  </a:cubicBezTo>
                  <a:cubicBezTo>
                    <a:pt x="74831" y="8873"/>
                    <a:pt x="72807" y="7433"/>
                    <a:pt x="70854" y="6111"/>
                  </a:cubicBezTo>
                  <a:cubicBezTo>
                    <a:pt x="67032" y="3504"/>
                    <a:pt x="62794" y="1420"/>
                    <a:pt x="58234" y="503"/>
                  </a:cubicBezTo>
                  <a:cubicBezTo>
                    <a:pt x="56527" y="164"/>
                    <a:pt x="54796" y="1"/>
                    <a:pt x="530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7"/>
            <p:cNvSpPr/>
            <p:nvPr/>
          </p:nvSpPr>
          <p:spPr>
            <a:xfrm>
              <a:off x="2541375" y="3273750"/>
              <a:ext cx="270000" cy="292925"/>
            </a:xfrm>
            <a:custGeom>
              <a:avLst/>
              <a:gdLst/>
              <a:ahLst/>
              <a:cxnLst/>
              <a:rect l="l" t="t" r="r" b="b"/>
              <a:pathLst>
                <a:path w="10800" h="11717" extrusionOk="0">
                  <a:moveTo>
                    <a:pt x="3060" y="0"/>
                  </a:moveTo>
                  <a:cubicBezTo>
                    <a:pt x="3120" y="1560"/>
                    <a:pt x="2703" y="4013"/>
                    <a:pt x="2370" y="5275"/>
                  </a:cubicBezTo>
                  <a:cubicBezTo>
                    <a:pt x="2108" y="6239"/>
                    <a:pt x="1227" y="7096"/>
                    <a:pt x="370" y="7216"/>
                  </a:cubicBezTo>
                  <a:cubicBezTo>
                    <a:pt x="239" y="7227"/>
                    <a:pt x="120" y="7251"/>
                    <a:pt x="1" y="7275"/>
                  </a:cubicBezTo>
                  <a:cubicBezTo>
                    <a:pt x="501" y="8442"/>
                    <a:pt x="2048" y="11633"/>
                    <a:pt x="6740" y="11716"/>
                  </a:cubicBezTo>
                  <a:cubicBezTo>
                    <a:pt x="6751" y="11716"/>
                    <a:pt x="6763" y="11716"/>
                    <a:pt x="6776" y="11716"/>
                  </a:cubicBezTo>
                  <a:cubicBezTo>
                    <a:pt x="8154" y="11716"/>
                    <a:pt x="10068" y="10372"/>
                    <a:pt x="10800" y="9216"/>
                  </a:cubicBezTo>
                  <a:lnTo>
                    <a:pt x="9657" y="8478"/>
                  </a:lnTo>
                  <a:cubicBezTo>
                    <a:pt x="8966" y="8025"/>
                    <a:pt x="8609" y="7216"/>
                    <a:pt x="8716" y="6406"/>
                  </a:cubicBezTo>
                  <a:cubicBezTo>
                    <a:pt x="8752" y="6168"/>
                    <a:pt x="8787" y="5918"/>
                    <a:pt x="8823" y="5620"/>
                  </a:cubicBezTo>
                  <a:cubicBezTo>
                    <a:pt x="8859" y="5322"/>
                    <a:pt x="8883" y="5025"/>
                    <a:pt x="8918" y="4727"/>
                  </a:cubicBezTo>
                  <a:cubicBezTo>
                    <a:pt x="8954" y="4239"/>
                    <a:pt x="8990" y="3739"/>
                    <a:pt x="9002" y="3286"/>
                  </a:cubicBezTo>
                  <a:lnTo>
                    <a:pt x="3060" y="0"/>
                  </a:ln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7"/>
            <p:cNvSpPr/>
            <p:nvPr/>
          </p:nvSpPr>
          <p:spPr>
            <a:xfrm>
              <a:off x="2816125" y="3051400"/>
              <a:ext cx="116700" cy="206275"/>
            </a:xfrm>
            <a:custGeom>
              <a:avLst/>
              <a:gdLst/>
              <a:ahLst/>
              <a:cxnLst/>
              <a:rect l="l" t="t" r="r" b="b"/>
              <a:pathLst>
                <a:path w="4668" h="8251" extrusionOk="0">
                  <a:moveTo>
                    <a:pt x="2679" y="0"/>
                  </a:moveTo>
                  <a:lnTo>
                    <a:pt x="322" y="5334"/>
                  </a:lnTo>
                  <a:cubicBezTo>
                    <a:pt x="0" y="6168"/>
                    <a:pt x="143" y="7120"/>
                    <a:pt x="464" y="7966"/>
                  </a:cubicBezTo>
                  <a:cubicBezTo>
                    <a:pt x="547" y="8182"/>
                    <a:pt x="667" y="8251"/>
                    <a:pt x="817" y="8251"/>
                  </a:cubicBezTo>
                  <a:cubicBezTo>
                    <a:pt x="1076" y="8251"/>
                    <a:pt x="1424" y="8049"/>
                    <a:pt x="1824" y="8049"/>
                  </a:cubicBezTo>
                  <a:cubicBezTo>
                    <a:pt x="1831" y="8049"/>
                    <a:pt x="1838" y="8049"/>
                    <a:pt x="1846" y="8049"/>
                  </a:cubicBezTo>
                  <a:cubicBezTo>
                    <a:pt x="1851" y="8049"/>
                    <a:pt x="1857" y="8049"/>
                    <a:pt x="1862" y="8049"/>
                  </a:cubicBezTo>
                  <a:cubicBezTo>
                    <a:pt x="2831" y="8049"/>
                    <a:pt x="3599" y="7021"/>
                    <a:pt x="4191" y="4322"/>
                  </a:cubicBezTo>
                  <a:cubicBezTo>
                    <a:pt x="4572" y="2334"/>
                    <a:pt x="4667" y="1322"/>
                    <a:pt x="4584" y="1132"/>
                  </a:cubicBezTo>
                  <a:cubicBezTo>
                    <a:pt x="4310" y="441"/>
                    <a:pt x="3417" y="72"/>
                    <a:pt x="2679" y="0"/>
                  </a:cubicBezTo>
                  <a:close/>
                </a:path>
              </a:pathLst>
            </a:custGeom>
            <a:solidFill>
              <a:srgbClr val="3D30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a:off x="2574125" y="2949600"/>
              <a:ext cx="340525" cy="461725"/>
            </a:xfrm>
            <a:custGeom>
              <a:avLst/>
              <a:gdLst/>
              <a:ahLst/>
              <a:cxnLst/>
              <a:rect l="l" t="t" r="r" b="b"/>
              <a:pathLst>
                <a:path w="13621" h="18469" extrusionOk="0">
                  <a:moveTo>
                    <a:pt x="5274" y="0"/>
                  </a:moveTo>
                  <a:cubicBezTo>
                    <a:pt x="2534" y="0"/>
                    <a:pt x="1465" y="3097"/>
                    <a:pt x="1084" y="5537"/>
                  </a:cubicBezTo>
                  <a:cubicBezTo>
                    <a:pt x="643" y="8466"/>
                    <a:pt x="0" y="13109"/>
                    <a:pt x="2191" y="15490"/>
                  </a:cubicBezTo>
                  <a:cubicBezTo>
                    <a:pt x="3394" y="16800"/>
                    <a:pt x="7120" y="18384"/>
                    <a:pt x="9037" y="18467"/>
                  </a:cubicBezTo>
                  <a:cubicBezTo>
                    <a:pt x="9055" y="18468"/>
                    <a:pt x="9072" y="18468"/>
                    <a:pt x="9089" y="18468"/>
                  </a:cubicBezTo>
                  <a:cubicBezTo>
                    <a:pt x="10329" y="18468"/>
                    <a:pt x="11384" y="16800"/>
                    <a:pt x="12311" y="14228"/>
                  </a:cubicBezTo>
                  <a:cubicBezTo>
                    <a:pt x="13621" y="10561"/>
                    <a:pt x="13050" y="5299"/>
                    <a:pt x="11502" y="3429"/>
                  </a:cubicBezTo>
                  <a:cubicBezTo>
                    <a:pt x="10109" y="1763"/>
                    <a:pt x="8275" y="512"/>
                    <a:pt x="6084" y="84"/>
                  </a:cubicBezTo>
                  <a:cubicBezTo>
                    <a:pt x="5799" y="27"/>
                    <a:pt x="5529" y="0"/>
                    <a:pt x="5274"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a:off x="2615200" y="2930550"/>
              <a:ext cx="337850" cy="215275"/>
            </a:xfrm>
            <a:custGeom>
              <a:avLst/>
              <a:gdLst/>
              <a:ahLst/>
              <a:cxnLst/>
              <a:rect l="l" t="t" r="r" b="b"/>
              <a:pathLst>
                <a:path w="13514" h="8611" extrusionOk="0">
                  <a:moveTo>
                    <a:pt x="5989" y="0"/>
                  </a:moveTo>
                  <a:cubicBezTo>
                    <a:pt x="5263" y="0"/>
                    <a:pt x="4584" y="143"/>
                    <a:pt x="3882" y="298"/>
                  </a:cubicBezTo>
                  <a:cubicBezTo>
                    <a:pt x="3144" y="465"/>
                    <a:pt x="2358" y="596"/>
                    <a:pt x="1679" y="965"/>
                  </a:cubicBezTo>
                  <a:cubicBezTo>
                    <a:pt x="727" y="1489"/>
                    <a:pt x="0" y="2429"/>
                    <a:pt x="191" y="3572"/>
                  </a:cubicBezTo>
                  <a:lnTo>
                    <a:pt x="1048" y="5870"/>
                  </a:lnTo>
                  <a:cubicBezTo>
                    <a:pt x="1393" y="6287"/>
                    <a:pt x="2001" y="6382"/>
                    <a:pt x="2501" y="6454"/>
                  </a:cubicBezTo>
                  <a:cubicBezTo>
                    <a:pt x="3167" y="6573"/>
                    <a:pt x="3501" y="6799"/>
                    <a:pt x="3846" y="7406"/>
                  </a:cubicBezTo>
                  <a:cubicBezTo>
                    <a:pt x="4072" y="7799"/>
                    <a:pt x="4298" y="8228"/>
                    <a:pt x="4679" y="8430"/>
                  </a:cubicBezTo>
                  <a:cubicBezTo>
                    <a:pt x="4765" y="8478"/>
                    <a:pt x="4870" y="8507"/>
                    <a:pt x="4967" y="8507"/>
                  </a:cubicBezTo>
                  <a:cubicBezTo>
                    <a:pt x="5086" y="8507"/>
                    <a:pt x="5193" y="8464"/>
                    <a:pt x="5239" y="8359"/>
                  </a:cubicBezTo>
                  <a:cubicBezTo>
                    <a:pt x="5072" y="8228"/>
                    <a:pt x="5001" y="8001"/>
                    <a:pt x="5049" y="7787"/>
                  </a:cubicBezTo>
                  <a:cubicBezTo>
                    <a:pt x="5108" y="7585"/>
                    <a:pt x="5215" y="7394"/>
                    <a:pt x="5358" y="7239"/>
                  </a:cubicBezTo>
                  <a:cubicBezTo>
                    <a:pt x="5477" y="7394"/>
                    <a:pt x="5489" y="7597"/>
                    <a:pt x="5549" y="7775"/>
                  </a:cubicBezTo>
                  <a:cubicBezTo>
                    <a:pt x="5632" y="8025"/>
                    <a:pt x="5811" y="8228"/>
                    <a:pt x="6037" y="8335"/>
                  </a:cubicBezTo>
                  <a:cubicBezTo>
                    <a:pt x="6073" y="8359"/>
                    <a:pt x="6108" y="8371"/>
                    <a:pt x="6156" y="8371"/>
                  </a:cubicBezTo>
                  <a:cubicBezTo>
                    <a:pt x="6203" y="8359"/>
                    <a:pt x="6251" y="8323"/>
                    <a:pt x="6287" y="8275"/>
                  </a:cubicBezTo>
                  <a:cubicBezTo>
                    <a:pt x="6525" y="7978"/>
                    <a:pt x="6763" y="7418"/>
                    <a:pt x="7108" y="7251"/>
                  </a:cubicBezTo>
                  <a:cubicBezTo>
                    <a:pt x="7168" y="7549"/>
                    <a:pt x="7299" y="7835"/>
                    <a:pt x="7489" y="8085"/>
                  </a:cubicBezTo>
                  <a:cubicBezTo>
                    <a:pt x="7668" y="8311"/>
                    <a:pt x="7870" y="8549"/>
                    <a:pt x="8156" y="8597"/>
                  </a:cubicBezTo>
                  <a:cubicBezTo>
                    <a:pt x="8178" y="8606"/>
                    <a:pt x="8202" y="8611"/>
                    <a:pt x="8225" y="8611"/>
                  </a:cubicBezTo>
                  <a:cubicBezTo>
                    <a:pt x="8288" y="8611"/>
                    <a:pt x="8351" y="8578"/>
                    <a:pt x="8394" y="8525"/>
                  </a:cubicBezTo>
                  <a:cubicBezTo>
                    <a:pt x="8454" y="8418"/>
                    <a:pt x="8370" y="8323"/>
                    <a:pt x="8382" y="8228"/>
                  </a:cubicBezTo>
                  <a:cubicBezTo>
                    <a:pt x="8394" y="8144"/>
                    <a:pt x="8430" y="8073"/>
                    <a:pt x="8489" y="8001"/>
                  </a:cubicBezTo>
                  <a:cubicBezTo>
                    <a:pt x="8597" y="7799"/>
                    <a:pt x="8740" y="7597"/>
                    <a:pt x="8882" y="7406"/>
                  </a:cubicBezTo>
                  <a:cubicBezTo>
                    <a:pt x="9216" y="7787"/>
                    <a:pt x="9585" y="8132"/>
                    <a:pt x="9966" y="8454"/>
                  </a:cubicBezTo>
                  <a:cubicBezTo>
                    <a:pt x="10033" y="8504"/>
                    <a:pt x="10112" y="8555"/>
                    <a:pt x="10183" y="8555"/>
                  </a:cubicBezTo>
                  <a:cubicBezTo>
                    <a:pt x="10212" y="8555"/>
                    <a:pt x="10239" y="8546"/>
                    <a:pt x="10264" y="8525"/>
                  </a:cubicBezTo>
                  <a:cubicBezTo>
                    <a:pt x="10311" y="8478"/>
                    <a:pt x="10335" y="8418"/>
                    <a:pt x="10335" y="8359"/>
                  </a:cubicBezTo>
                  <a:lnTo>
                    <a:pt x="10490" y="7466"/>
                  </a:lnTo>
                  <a:cubicBezTo>
                    <a:pt x="10511" y="7325"/>
                    <a:pt x="10592" y="7126"/>
                    <a:pt x="10731" y="7126"/>
                  </a:cubicBezTo>
                  <a:cubicBezTo>
                    <a:pt x="10745" y="7126"/>
                    <a:pt x="10760" y="7128"/>
                    <a:pt x="10775" y="7132"/>
                  </a:cubicBezTo>
                  <a:cubicBezTo>
                    <a:pt x="10847" y="7156"/>
                    <a:pt x="10895" y="7228"/>
                    <a:pt x="10942" y="7299"/>
                  </a:cubicBezTo>
                  <a:cubicBezTo>
                    <a:pt x="10976" y="7368"/>
                    <a:pt x="11868" y="8316"/>
                    <a:pt x="11959" y="8316"/>
                  </a:cubicBezTo>
                  <a:cubicBezTo>
                    <a:pt x="11963" y="8316"/>
                    <a:pt x="11965" y="8314"/>
                    <a:pt x="11966" y="8311"/>
                  </a:cubicBezTo>
                  <a:cubicBezTo>
                    <a:pt x="12121" y="7740"/>
                    <a:pt x="12419" y="7228"/>
                    <a:pt x="12561" y="6656"/>
                  </a:cubicBezTo>
                  <a:cubicBezTo>
                    <a:pt x="13514" y="2977"/>
                    <a:pt x="9251" y="12"/>
                    <a:pt x="5989" y="0"/>
                  </a:cubicBezTo>
                  <a:close/>
                </a:path>
              </a:pathLst>
            </a:custGeom>
            <a:solidFill>
              <a:srgbClr val="3D30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a:off x="2497625" y="3002600"/>
              <a:ext cx="200650" cy="333250"/>
            </a:xfrm>
            <a:custGeom>
              <a:avLst/>
              <a:gdLst/>
              <a:ahLst/>
              <a:cxnLst/>
              <a:rect l="l" t="t" r="r" b="b"/>
              <a:pathLst>
                <a:path w="8026" h="13330" extrusionOk="0">
                  <a:moveTo>
                    <a:pt x="4907" y="1"/>
                  </a:moveTo>
                  <a:cubicBezTo>
                    <a:pt x="4315" y="1"/>
                    <a:pt x="3665" y="96"/>
                    <a:pt x="3370" y="226"/>
                  </a:cubicBezTo>
                  <a:cubicBezTo>
                    <a:pt x="0" y="1738"/>
                    <a:pt x="1893" y="8703"/>
                    <a:pt x="3870" y="11430"/>
                  </a:cubicBezTo>
                  <a:cubicBezTo>
                    <a:pt x="4107" y="11764"/>
                    <a:pt x="4383" y="13329"/>
                    <a:pt x="4655" y="13329"/>
                  </a:cubicBezTo>
                  <a:cubicBezTo>
                    <a:pt x="4683" y="13329"/>
                    <a:pt x="4711" y="13312"/>
                    <a:pt x="4739" y="13275"/>
                  </a:cubicBezTo>
                  <a:cubicBezTo>
                    <a:pt x="5096" y="12811"/>
                    <a:pt x="5072" y="10846"/>
                    <a:pt x="5013" y="10299"/>
                  </a:cubicBezTo>
                  <a:cubicBezTo>
                    <a:pt x="4965" y="9882"/>
                    <a:pt x="4668" y="9430"/>
                    <a:pt x="4477" y="9037"/>
                  </a:cubicBezTo>
                  <a:cubicBezTo>
                    <a:pt x="4168" y="8370"/>
                    <a:pt x="3620" y="7310"/>
                    <a:pt x="4560" y="6429"/>
                  </a:cubicBezTo>
                  <a:cubicBezTo>
                    <a:pt x="4754" y="6247"/>
                    <a:pt x="5029" y="6162"/>
                    <a:pt x="5319" y="6162"/>
                  </a:cubicBezTo>
                  <a:cubicBezTo>
                    <a:pt x="5902" y="6162"/>
                    <a:pt x="6549" y="6504"/>
                    <a:pt x="6739" y="7084"/>
                  </a:cubicBezTo>
                  <a:cubicBezTo>
                    <a:pt x="6918" y="7644"/>
                    <a:pt x="6906" y="8691"/>
                    <a:pt x="6977" y="8715"/>
                  </a:cubicBezTo>
                  <a:cubicBezTo>
                    <a:pt x="6983" y="8717"/>
                    <a:pt x="6988" y="8718"/>
                    <a:pt x="6994" y="8718"/>
                  </a:cubicBezTo>
                  <a:cubicBezTo>
                    <a:pt x="7197" y="8718"/>
                    <a:pt x="7303" y="7434"/>
                    <a:pt x="7442" y="7167"/>
                  </a:cubicBezTo>
                  <a:cubicBezTo>
                    <a:pt x="7942" y="6215"/>
                    <a:pt x="8025" y="5096"/>
                    <a:pt x="7966" y="4024"/>
                  </a:cubicBezTo>
                  <a:cubicBezTo>
                    <a:pt x="7918" y="3310"/>
                    <a:pt x="7787" y="2560"/>
                    <a:pt x="7323" y="2024"/>
                  </a:cubicBezTo>
                  <a:lnTo>
                    <a:pt x="5953" y="178"/>
                  </a:lnTo>
                  <a:cubicBezTo>
                    <a:pt x="5747" y="52"/>
                    <a:pt x="5343" y="1"/>
                    <a:pt x="4907" y="1"/>
                  </a:cubicBezTo>
                  <a:close/>
                </a:path>
              </a:pathLst>
            </a:custGeom>
            <a:solidFill>
              <a:srgbClr val="3D30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7"/>
            <p:cNvSpPr/>
            <p:nvPr/>
          </p:nvSpPr>
          <p:spPr>
            <a:xfrm>
              <a:off x="2102925" y="3442825"/>
              <a:ext cx="1014750" cy="1027525"/>
            </a:xfrm>
            <a:custGeom>
              <a:avLst/>
              <a:gdLst/>
              <a:ahLst/>
              <a:cxnLst/>
              <a:rect l="l" t="t" r="r" b="b"/>
              <a:pathLst>
                <a:path w="40590" h="41101" extrusionOk="0">
                  <a:moveTo>
                    <a:pt x="18765" y="0"/>
                  </a:moveTo>
                  <a:lnTo>
                    <a:pt x="17467" y="1357"/>
                  </a:lnTo>
                  <a:lnTo>
                    <a:pt x="13645" y="5358"/>
                  </a:lnTo>
                  <a:lnTo>
                    <a:pt x="4108" y="18502"/>
                  </a:lnTo>
                  <a:cubicBezTo>
                    <a:pt x="4108" y="18502"/>
                    <a:pt x="2382" y="29266"/>
                    <a:pt x="1191" y="36326"/>
                  </a:cubicBezTo>
                  <a:cubicBezTo>
                    <a:pt x="977" y="37540"/>
                    <a:pt x="167" y="40172"/>
                    <a:pt x="1" y="41100"/>
                  </a:cubicBezTo>
                  <a:cubicBezTo>
                    <a:pt x="36" y="40898"/>
                    <a:pt x="8145" y="40838"/>
                    <a:pt x="8573" y="40838"/>
                  </a:cubicBezTo>
                  <a:lnTo>
                    <a:pt x="25099" y="40838"/>
                  </a:lnTo>
                  <a:cubicBezTo>
                    <a:pt x="25597" y="40838"/>
                    <a:pt x="26545" y="40952"/>
                    <a:pt x="27417" y="40952"/>
                  </a:cubicBezTo>
                  <a:cubicBezTo>
                    <a:pt x="28170" y="40952"/>
                    <a:pt x="28868" y="40867"/>
                    <a:pt x="29171" y="40553"/>
                  </a:cubicBezTo>
                  <a:cubicBezTo>
                    <a:pt x="29969" y="39719"/>
                    <a:pt x="30897" y="35885"/>
                    <a:pt x="30945" y="34802"/>
                  </a:cubicBezTo>
                  <a:cubicBezTo>
                    <a:pt x="31099" y="31223"/>
                    <a:pt x="30865" y="27656"/>
                    <a:pt x="30815" y="24053"/>
                  </a:cubicBezTo>
                  <a:lnTo>
                    <a:pt x="30815" y="24053"/>
                  </a:lnTo>
                  <a:cubicBezTo>
                    <a:pt x="30843" y="25496"/>
                    <a:pt x="31258" y="26805"/>
                    <a:pt x="31433" y="28230"/>
                  </a:cubicBezTo>
                  <a:cubicBezTo>
                    <a:pt x="31671" y="30099"/>
                    <a:pt x="32005" y="31956"/>
                    <a:pt x="32302" y="33826"/>
                  </a:cubicBezTo>
                  <a:cubicBezTo>
                    <a:pt x="32540" y="35314"/>
                    <a:pt x="32779" y="36802"/>
                    <a:pt x="32957" y="38302"/>
                  </a:cubicBezTo>
                  <a:cubicBezTo>
                    <a:pt x="33052" y="38981"/>
                    <a:pt x="32933" y="39386"/>
                    <a:pt x="33517" y="39648"/>
                  </a:cubicBezTo>
                  <a:cubicBezTo>
                    <a:pt x="33699" y="39730"/>
                    <a:pt x="33965" y="39751"/>
                    <a:pt x="34255" y="39751"/>
                  </a:cubicBezTo>
                  <a:cubicBezTo>
                    <a:pt x="34560" y="39751"/>
                    <a:pt x="34891" y="39728"/>
                    <a:pt x="35180" y="39728"/>
                  </a:cubicBezTo>
                  <a:cubicBezTo>
                    <a:pt x="35336" y="39728"/>
                    <a:pt x="35479" y="39734"/>
                    <a:pt x="35600" y="39755"/>
                  </a:cubicBezTo>
                  <a:cubicBezTo>
                    <a:pt x="35803" y="39791"/>
                    <a:pt x="35993" y="39803"/>
                    <a:pt x="36196" y="39815"/>
                  </a:cubicBezTo>
                  <a:cubicBezTo>
                    <a:pt x="36269" y="39817"/>
                    <a:pt x="36343" y="39818"/>
                    <a:pt x="36416" y="39818"/>
                  </a:cubicBezTo>
                  <a:cubicBezTo>
                    <a:pt x="37423" y="39818"/>
                    <a:pt x="38411" y="39600"/>
                    <a:pt x="39398" y="39434"/>
                  </a:cubicBezTo>
                  <a:cubicBezTo>
                    <a:pt x="40327" y="39267"/>
                    <a:pt x="40589" y="39183"/>
                    <a:pt x="40565" y="38052"/>
                  </a:cubicBezTo>
                  <a:cubicBezTo>
                    <a:pt x="40387" y="29123"/>
                    <a:pt x="39101" y="20241"/>
                    <a:pt x="36731" y="11632"/>
                  </a:cubicBezTo>
                  <a:cubicBezTo>
                    <a:pt x="36374" y="10311"/>
                    <a:pt x="35981" y="8989"/>
                    <a:pt x="35291" y="7811"/>
                  </a:cubicBezTo>
                  <a:cubicBezTo>
                    <a:pt x="34112" y="5810"/>
                    <a:pt x="31409" y="4084"/>
                    <a:pt x="29338" y="3108"/>
                  </a:cubicBezTo>
                  <a:cubicBezTo>
                    <a:pt x="29314" y="3097"/>
                    <a:pt x="29284" y="3092"/>
                    <a:pt x="29250" y="3092"/>
                  </a:cubicBezTo>
                  <a:cubicBezTo>
                    <a:pt x="28888" y="3092"/>
                    <a:pt x="27989" y="3623"/>
                    <a:pt x="27627" y="3623"/>
                  </a:cubicBezTo>
                  <a:cubicBezTo>
                    <a:pt x="27593" y="3623"/>
                    <a:pt x="27564" y="3618"/>
                    <a:pt x="27540" y="3608"/>
                  </a:cubicBezTo>
                  <a:cubicBezTo>
                    <a:pt x="27278" y="3489"/>
                    <a:pt x="27052" y="3310"/>
                    <a:pt x="26790" y="3203"/>
                  </a:cubicBezTo>
                  <a:cubicBezTo>
                    <a:pt x="26647" y="3141"/>
                    <a:pt x="26514" y="3114"/>
                    <a:pt x="26386" y="3114"/>
                  </a:cubicBezTo>
                  <a:cubicBezTo>
                    <a:pt x="25832" y="3114"/>
                    <a:pt x="25398" y="3616"/>
                    <a:pt x="24885" y="3858"/>
                  </a:cubicBezTo>
                  <a:cubicBezTo>
                    <a:pt x="24551" y="4012"/>
                    <a:pt x="24194" y="4084"/>
                    <a:pt x="23825" y="4084"/>
                  </a:cubicBezTo>
                  <a:cubicBezTo>
                    <a:pt x="23607" y="4075"/>
                    <a:pt x="23407" y="3977"/>
                    <a:pt x="23208" y="3977"/>
                  </a:cubicBezTo>
                  <a:cubicBezTo>
                    <a:pt x="23136" y="3977"/>
                    <a:pt x="23064" y="3990"/>
                    <a:pt x="22992" y="4024"/>
                  </a:cubicBezTo>
                  <a:cubicBezTo>
                    <a:pt x="22915" y="4064"/>
                    <a:pt x="22830" y="4083"/>
                    <a:pt x="22740" y="4083"/>
                  </a:cubicBezTo>
                  <a:cubicBezTo>
                    <a:pt x="21407" y="4083"/>
                    <a:pt x="18765" y="0"/>
                    <a:pt x="187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7"/>
            <p:cNvSpPr/>
            <p:nvPr/>
          </p:nvSpPr>
          <p:spPr>
            <a:xfrm>
              <a:off x="2660725" y="4309300"/>
              <a:ext cx="322700" cy="120875"/>
            </a:xfrm>
            <a:custGeom>
              <a:avLst/>
              <a:gdLst/>
              <a:ahLst/>
              <a:cxnLst/>
              <a:rect l="l" t="t" r="r" b="b"/>
              <a:pathLst>
                <a:path w="12908" h="4835" extrusionOk="0">
                  <a:moveTo>
                    <a:pt x="1596" y="0"/>
                  </a:moveTo>
                  <a:cubicBezTo>
                    <a:pt x="918" y="0"/>
                    <a:pt x="1" y="965"/>
                    <a:pt x="1" y="965"/>
                  </a:cubicBezTo>
                  <a:lnTo>
                    <a:pt x="251" y="4286"/>
                  </a:lnTo>
                  <a:cubicBezTo>
                    <a:pt x="311" y="4280"/>
                    <a:pt x="373" y="4277"/>
                    <a:pt x="436" y="4277"/>
                  </a:cubicBezTo>
                  <a:cubicBezTo>
                    <a:pt x="1052" y="4277"/>
                    <a:pt x="1807" y="4566"/>
                    <a:pt x="2239" y="4620"/>
                  </a:cubicBezTo>
                  <a:cubicBezTo>
                    <a:pt x="2368" y="4639"/>
                    <a:pt x="2582" y="4654"/>
                    <a:pt x="2845" y="4654"/>
                  </a:cubicBezTo>
                  <a:cubicBezTo>
                    <a:pt x="3534" y="4654"/>
                    <a:pt x="4557" y="4556"/>
                    <a:pt x="5264" y="4203"/>
                  </a:cubicBezTo>
                  <a:cubicBezTo>
                    <a:pt x="5323" y="4179"/>
                    <a:pt x="5371" y="4143"/>
                    <a:pt x="5418" y="4120"/>
                  </a:cubicBezTo>
                  <a:cubicBezTo>
                    <a:pt x="5811" y="4465"/>
                    <a:pt x="6311" y="4810"/>
                    <a:pt x="6847" y="4834"/>
                  </a:cubicBezTo>
                  <a:cubicBezTo>
                    <a:pt x="6847" y="4834"/>
                    <a:pt x="7276" y="4786"/>
                    <a:pt x="7240" y="4620"/>
                  </a:cubicBezTo>
                  <a:cubicBezTo>
                    <a:pt x="7061" y="4286"/>
                    <a:pt x="6871" y="3977"/>
                    <a:pt x="6657" y="3679"/>
                  </a:cubicBezTo>
                  <a:lnTo>
                    <a:pt x="6657" y="3679"/>
                  </a:lnTo>
                  <a:cubicBezTo>
                    <a:pt x="7073" y="4108"/>
                    <a:pt x="7752" y="4798"/>
                    <a:pt x="8538" y="4834"/>
                  </a:cubicBezTo>
                  <a:cubicBezTo>
                    <a:pt x="8538" y="4834"/>
                    <a:pt x="8966" y="4786"/>
                    <a:pt x="8931" y="4620"/>
                  </a:cubicBezTo>
                  <a:cubicBezTo>
                    <a:pt x="8907" y="4513"/>
                    <a:pt x="8490" y="3905"/>
                    <a:pt x="8169" y="3417"/>
                  </a:cubicBezTo>
                  <a:lnTo>
                    <a:pt x="8169" y="3417"/>
                  </a:lnTo>
                  <a:lnTo>
                    <a:pt x="8181" y="3429"/>
                  </a:lnTo>
                  <a:cubicBezTo>
                    <a:pt x="8526" y="3727"/>
                    <a:pt x="9347" y="4786"/>
                    <a:pt x="10324" y="4834"/>
                  </a:cubicBezTo>
                  <a:cubicBezTo>
                    <a:pt x="10324" y="4834"/>
                    <a:pt x="10752" y="4786"/>
                    <a:pt x="10705" y="4620"/>
                  </a:cubicBezTo>
                  <a:cubicBezTo>
                    <a:pt x="10598" y="4405"/>
                    <a:pt x="10478" y="4191"/>
                    <a:pt x="10336" y="4001"/>
                  </a:cubicBezTo>
                  <a:lnTo>
                    <a:pt x="10336" y="4001"/>
                  </a:lnTo>
                  <a:cubicBezTo>
                    <a:pt x="10621" y="4215"/>
                    <a:pt x="10931" y="4405"/>
                    <a:pt x="11252" y="4572"/>
                  </a:cubicBezTo>
                  <a:cubicBezTo>
                    <a:pt x="11648" y="4768"/>
                    <a:pt x="11978" y="4834"/>
                    <a:pt x="12238" y="4834"/>
                  </a:cubicBezTo>
                  <a:cubicBezTo>
                    <a:pt x="12673" y="4834"/>
                    <a:pt x="12907" y="4647"/>
                    <a:pt x="12907" y="4572"/>
                  </a:cubicBezTo>
                  <a:cubicBezTo>
                    <a:pt x="12907" y="4441"/>
                    <a:pt x="10669" y="2179"/>
                    <a:pt x="10228" y="2000"/>
                  </a:cubicBezTo>
                  <a:cubicBezTo>
                    <a:pt x="9788" y="1822"/>
                    <a:pt x="7061" y="1143"/>
                    <a:pt x="5835" y="893"/>
                  </a:cubicBezTo>
                  <a:cubicBezTo>
                    <a:pt x="5192" y="762"/>
                    <a:pt x="2275" y="0"/>
                    <a:pt x="1596"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7"/>
            <p:cNvSpPr/>
            <p:nvPr/>
          </p:nvSpPr>
          <p:spPr>
            <a:xfrm>
              <a:off x="2571150" y="4262850"/>
              <a:ext cx="150925" cy="179675"/>
            </a:xfrm>
            <a:custGeom>
              <a:avLst/>
              <a:gdLst/>
              <a:ahLst/>
              <a:cxnLst/>
              <a:rect l="l" t="t" r="r" b="b"/>
              <a:pathLst>
                <a:path w="6037" h="7187" extrusionOk="0">
                  <a:moveTo>
                    <a:pt x="4334" y="1"/>
                  </a:moveTo>
                  <a:cubicBezTo>
                    <a:pt x="4334" y="1"/>
                    <a:pt x="0" y="6930"/>
                    <a:pt x="2560" y="7168"/>
                  </a:cubicBezTo>
                  <a:cubicBezTo>
                    <a:pt x="2686" y="7181"/>
                    <a:pt x="2807" y="7187"/>
                    <a:pt x="2923" y="7187"/>
                  </a:cubicBezTo>
                  <a:cubicBezTo>
                    <a:pt x="5178" y="7187"/>
                    <a:pt x="5735" y="4948"/>
                    <a:pt x="5882" y="3001"/>
                  </a:cubicBezTo>
                  <a:cubicBezTo>
                    <a:pt x="6037" y="965"/>
                    <a:pt x="4334" y="1"/>
                    <a:pt x="4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7"/>
            <p:cNvSpPr/>
            <p:nvPr/>
          </p:nvSpPr>
          <p:spPr>
            <a:xfrm>
              <a:off x="1999050" y="3442825"/>
              <a:ext cx="727800" cy="1016200"/>
            </a:xfrm>
            <a:custGeom>
              <a:avLst/>
              <a:gdLst/>
              <a:ahLst/>
              <a:cxnLst/>
              <a:rect l="l" t="t" r="r" b="b"/>
              <a:pathLst>
                <a:path w="29112" h="40648" extrusionOk="0">
                  <a:moveTo>
                    <a:pt x="22908" y="0"/>
                  </a:moveTo>
                  <a:lnTo>
                    <a:pt x="22908" y="0"/>
                  </a:lnTo>
                  <a:cubicBezTo>
                    <a:pt x="22908" y="0"/>
                    <a:pt x="22253" y="36"/>
                    <a:pt x="21217" y="167"/>
                  </a:cubicBezTo>
                  <a:cubicBezTo>
                    <a:pt x="18991" y="429"/>
                    <a:pt x="14990" y="1107"/>
                    <a:pt x="11704" y="2727"/>
                  </a:cubicBezTo>
                  <a:cubicBezTo>
                    <a:pt x="6858" y="5108"/>
                    <a:pt x="1251" y="21443"/>
                    <a:pt x="346" y="28575"/>
                  </a:cubicBezTo>
                  <a:cubicBezTo>
                    <a:pt x="0" y="31313"/>
                    <a:pt x="2072" y="34123"/>
                    <a:pt x="5334" y="36326"/>
                  </a:cubicBezTo>
                  <a:cubicBezTo>
                    <a:pt x="9076" y="38878"/>
                    <a:pt x="14376" y="40647"/>
                    <a:pt x="19343" y="40647"/>
                  </a:cubicBezTo>
                  <a:cubicBezTo>
                    <a:pt x="21282" y="40647"/>
                    <a:pt x="23171" y="40377"/>
                    <a:pt x="24896" y="39779"/>
                  </a:cubicBezTo>
                  <a:cubicBezTo>
                    <a:pt x="29111" y="38183"/>
                    <a:pt x="27706" y="32778"/>
                    <a:pt x="26599" y="32028"/>
                  </a:cubicBezTo>
                  <a:cubicBezTo>
                    <a:pt x="22598" y="29337"/>
                    <a:pt x="14990" y="27634"/>
                    <a:pt x="14026" y="26063"/>
                  </a:cubicBezTo>
                  <a:cubicBezTo>
                    <a:pt x="13062" y="24491"/>
                    <a:pt x="17907" y="20467"/>
                    <a:pt x="18062" y="13692"/>
                  </a:cubicBezTo>
                  <a:lnTo>
                    <a:pt x="22110" y="2286"/>
                  </a:lnTo>
                  <a:lnTo>
                    <a:pt x="2290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7"/>
            <p:cNvSpPr/>
            <p:nvPr/>
          </p:nvSpPr>
          <p:spPr>
            <a:xfrm>
              <a:off x="2006200" y="4161350"/>
              <a:ext cx="626875" cy="295850"/>
            </a:xfrm>
            <a:custGeom>
              <a:avLst/>
              <a:gdLst/>
              <a:ahLst/>
              <a:cxnLst/>
              <a:rect l="l" t="t" r="r" b="b"/>
              <a:pathLst>
                <a:path w="25075" h="11834" extrusionOk="0">
                  <a:moveTo>
                    <a:pt x="60" y="1"/>
                  </a:moveTo>
                  <a:lnTo>
                    <a:pt x="60" y="1"/>
                  </a:lnTo>
                  <a:cubicBezTo>
                    <a:pt x="24" y="310"/>
                    <a:pt x="12" y="632"/>
                    <a:pt x="36" y="941"/>
                  </a:cubicBezTo>
                  <a:cubicBezTo>
                    <a:pt x="60" y="1263"/>
                    <a:pt x="107" y="1572"/>
                    <a:pt x="191" y="1882"/>
                  </a:cubicBezTo>
                  <a:cubicBezTo>
                    <a:pt x="345" y="2501"/>
                    <a:pt x="595" y="3096"/>
                    <a:pt x="929" y="3644"/>
                  </a:cubicBezTo>
                  <a:cubicBezTo>
                    <a:pt x="1607" y="4716"/>
                    <a:pt x="2465" y="5680"/>
                    <a:pt x="3465" y="6490"/>
                  </a:cubicBezTo>
                  <a:cubicBezTo>
                    <a:pt x="4441" y="7287"/>
                    <a:pt x="5513" y="8002"/>
                    <a:pt x="6632" y="8609"/>
                  </a:cubicBezTo>
                  <a:cubicBezTo>
                    <a:pt x="7751" y="9204"/>
                    <a:pt x="8918" y="9728"/>
                    <a:pt x="10109" y="10169"/>
                  </a:cubicBezTo>
                  <a:cubicBezTo>
                    <a:pt x="11311" y="10609"/>
                    <a:pt x="12537" y="10966"/>
                    <a:pt x="13776" y="11228"/>
                  </a:cubicBezTo>
                  <a:cubicBezTo>
                    <a:pt x="15026" y="11514"/>
                    <a:pt x="16288" y="11693"/>
                    <a:pt x="17550" y="11776"/>
                  </a:cubicBezTo>
                  <a:cubicBezTo>
                    <a:pt x="18070" y="11815"/>
                    <a:pt x="18590" y="11834"/>
                    <a:pt x="19110" y="11834"/>
                  </a:cubicBezTo>
                  <a:cubicBezTo>
                    <a:pt x="19862" y="11834"/>
                    <a:pt x="20613" y="11794"/>
                    <a:pt x="21360" y="11716"/>
                  </a:cubicBezTo>
                  <a:cubicBezTo>
                    <a:pt x="22634" y="11574"/>
                    <a:pt x="23872" y="11288"/>
                    <a:pt x="25075" y="10859"/>
                  </a:cubicBezTo>
                  <a:lnTo>
                    <a:pt x="25075" y="10859"/>
                  </a:lnTo>
                  <a:cubicBezTo>
                    <a:pt x="23860" y="11252"/>
                    <a:pt x="22610" y="11502"/>
                    <a:pt x="21348" y="11609"/>
                  </a:cubicBezTo>
                  <a:cubicBezTo>
                    <a:pt x="20717" y="11663"/>
                    <a:pt x="20086" y="11690"/>
                    <a:pt x="19455" y="11690"/>
                  </a:cubicBezTo>
                  <a:cubicBezTo>
                    <a:pt x="18824" y="11690"/>
                    <a:pt x="18193" y="11663"/>
                    <a:pt x="17562" y="11609"/>
                  </a:cubicBezTo>
                  <a:cubicBezTo>
                    <a:pt x="15038" y="11395"/>
                    <a:pt x="12561" y="10847"/>
                    <a:pt x="10192" y="9966"/>
                  </a:cubicBezTo>
                  <a:cubicBezTo>
                    <a:pt x="7811" y="9109"/>
                    <a:pt x="5537" y="7942"/>
                    <a:pt x="3560" y="6359"/>
                  </a:cubicBezTo>
                  <a:cubicBezTo>
                    <a:pt x="2572" y="5585"/>
                    <a:pt x="1703" y="4644"/>
                    <a:pt x="1012" y="3596"/>
                  </a:cubicBezTo>
                  <a:cubicBezTo>
                    <a:pt x="667" y="3061"/>
                    <a:pt x="405" y="2477"/>
                    <a:pt x="226" y="1882"/>
                  </a:cubicBezTo>
                  <a:cubicBezTo>
                    <a:pt x="60" y="1263"/>
                    <a:pt x="0" y="632"/>
                    <a:pt x="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7"/>
            <p:cNvSpPr/>
            <p:nvPr/>
          </p:nvSpPr>
          <p:spPr>
            <a:xfrm>
              <a:off x="2343725" y="3785125"/>
              <a:ext cx="348875" cy="539975"/>
            </a:xfrm>
            <a:custGeom>
              <a:avLst/>
              <a:gdLst/>
              <a:ahLst/>
              <a:cxnLst/>
              <a:rect l="l" t="t" r="r" b="b"/>
              <a:pathLst>
                <a:path w="13955" h="21599" extrusionOk="0">
                  <a:moveTo>
                    <a:pt x="4275" y="0"/>
                  </a:moveTo>
                  <a:cubicBezTo>
                    <a:pt x="4251" y="631"/>
                    <a:pt x="4180" y="1274"/>
                    <a:pt x="4085" y="1905"/>
                  </a:cubicBezTo>
                  <a:cubicBezTo>
                    <a:pt x="3978" y="2536"/>
                    <a:pt x="3823" y="3155"/>
                    <a:pt x="3632" y="3775"/>
                  </a:cubicBezTo>
                  <a:cubicBezTo>
                    <a:pt x="3263" y="4989"/>
                    <a:pt x="2775" y="6180"/>
                    <a:pt x="2180" y="7311"/>
                  </a:cubicBezTo>
                  <a:cubicBezTo>
                    <a:pt x="1882" y="7882"/>
                    <a:pt x="1561" y="8430"/>
                    <a:pt x="1251" y="8989"/>
                  </a:cubicBezTo>
                  <a:cubicBezTo>
                    <a:pt x="941" y="9549"/>
                    <a:pt x="620" y="10109"/>
                    <a:pt x="346" y="10704"/>
                  </a:cubicBezTo>
                  <a:cubicBezTo>
                    <a:pt x="203" y="11002"/>
                    <a:pt x="96" y="11311"/>
                    <a:pt x="37" y="11633"/>
                  </a:cubicBezTo>
                  <a:cubicBezTo>
                    <a:pt x="1" y="11811"/>
                    <a:pt x="13" y="11990"/>
                    <a:pt x="48" y="12157"/>
                  </a:cubicBezTo>
                  <a:cubicBezTo>
                    <a:pt x="72" y="12240"/>
                    <a:pt x="108" y="12323"/>
                    <a:pt x="156" y="12407"/>
                  </a:cubicBezTo>
                  <a:cubicBezTo>
                    <a:pt x="203" y="12478"/>
                    <a:pt x="251" y="12549"/>
                    <a:pt x="310" y="12609"/>
                  </a:cubicBezTo>
                  <a:cubicBezTo>
                    <a:pt x="549" y="12847"/>
                    <a:pt x="810" y="13049"/>
                    <a:pt x="1108" y="13204"/>
                  </a:cubicBezTo>
                  <a:cubicBezTo>
                    <a:pt x="1394" y="13371"/>
                    <a:pt x="1668" y="13514"/>
                    <a:pt x="1965" y="13657"/>
                  </a:cubicBezTo>
                  <a:cubicBezTo>
                    <a:pt x="3144" y="14192"/>
                    <a:pt x="4359" y="14633"/>
                    <a:pt x="5549" y="15085"/>
                  </a:cubicBezTo>
                  <a:cubicBezTo>
                    <a:pt x="6752" y="15538"/>
                    <a:pt x="7954" y="15990"/>
                    <a:pt x="9133" y="16490"/>
                  </a:cubicBezTo>
                  <a:cubicBezTo>
                    <a:pt x="10312" y="16979"/>
                    <a:pt x="11455" y="17550"/>
                    <a:pt x="12550" y="18217"/>
                  </a:cubicBezTo>
                  <a:lnTo>
                    <a:pt x="12752" y="18348"/>
                  </a:lnTo>
                  <a:cubicBezTo>
                    <a:pt x="12824" y="18383"/>
                    <a:pt x="12883" y="18443"/>
                    <a:pt x="12943" y="18491"/>
                  </a:cubicBezTo>
                  <a:cubicBezTo>
                    <a:pt x="13050" y="18586"/>
                    <a:pt x="13157" y="18717"/>
                    <a:pt x="13241" y="18848"/>
                  </a:cubicBezTo>
                  <a:cubicBezTo>
                    <a:pt x="13407" y="19110"/>
                    <a:pt x="13538" y="19395"/>
                    <a:pt x="13633" y="19705"/>
                  </a:cubicBezTo>
                  <a:cubicBezTo>
                    <a:pt x="13812" y="20312"/>
                    <a:pt x="13919" y="20955"/>
                    <a:pt x="13955" y="21598"/>
                  </a:cubicBezTo>
                  <a:cubicBezTo>
                    <a:pt x="13943" y="20943"/>
                    <a:pt x="13860" y="20312"/>
                    <a:pt x="13693" y="19693"/>
                  </a:cubicBezTo>
                  <a:cubicBezTo>
                    <a:pt x="13610" y="19372"/>
                    <a:pt x="13479" y="19074"/>
                    <a:pt x="13312" y="18800"/>
                  </a:cubicBezTo>
                  <a:cubicBezTo>
                    <a:pt x="13229" y="18657"/>
                    <a:pt x="13122" y="18526"/>
                    <a:pt x="13002" y="18407"/>
                  </a:cubicBezTo>
                  <a:cubicBezTo>
                    <a:pt x="12943" y="18372"/>
                    <a:pt x="12871" y="18312"/>
                    <a:pt x="12812" y="18264"/>
                  </a:cubicBezTo>
                  <a:lnTo>
                    <a:pt x="12610" y="18133"/>
                  </a:lnTo>
                  <a:cubicBezTo>
                    <a:pt x="11514" y="17443"/>
                    <a:pt x="10371" y="16848"/>
                    <a:pt x="9181" y="16348"/>
                  </a:cubicBezTo>
                  <a:cubicBezTo>
                    <a:pt x="8014" y="15824"/>
                    <a:pt x="6811" y="15371"/>
                    <a:pt x="5609" y="14907"/>
                  </a:cubicBezTo>
                  <a:cubicBezTo>
                    <a:pt x="4418" y="14443"/>
                    <a:pt x="3216" y="14002"/>
                    <a:pt x="2049" y="13466"/>
                  </a:cubicBezTo>
                  <a:cubicBezTo>
                    <a:pt x="1763" y="13323"/>
                    <a:pt x="1477" y="13180"/>
                    <a:pt x="1203" y="13026"/>
                  </a:cubicBezTo>
                  <a:cubicBezTo>
                    <a:pt x="930" y="12883"/>
                    <a:pt x="679" y="12692"/>
                    <a:pt x="465" y="12478"/>
                  </a:cubicBezTo>
                  <a:cubicBezTo>
                    <a:pt x="251" y="12264"/>
                    <a:pt x="168" y="11966"/>
                    <a:pt x="227" y="11680"/>
                  </a:cubicBezTo>
                  <a:cubicBezTo>
                    <a:pt x="287" y="11371"/>
                    <a:pt x="382" y="11073"/>
                    <a:pt x="525" y="10787"/>
                  </a:cubicBezTo>
                  <a:cubicBezTo>
                    <a:pt x="787" y="10216"/>
                    <a:pt x="1096" y="9656"/>
                    <a:pt x="1418" y="9097"/>
                  </a:cubicBezTo>
                  <a:cubicBezTo>
                    <a:pt x="1727" y="8537"/>
                    <a:pt x="2037" y="7977"/>
                    <a:pt x="2323" y="7394"/>
                  </a:cubicBezTo>
                  <a:cubicBezTo>
                    <a:pt x="2906" y="6251"/>
                    <a:pt x="3382" y="5048"/>
                    <a:pt x="3739" y="3810"/>
                  </a:cubicBezTo>
                  <a:cubicBezTo>
                    <a:pt x="4085" y="2572"/>
                    <a:pt x="4263" y="1286"/>
                    <a:pt x="42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7"/>
            <p:cNvSpPr/>
            <p:nvPr/>
          </p:nvSpPr>
          <p:spPr>
            <a:xfrm>
              <a:off x="2529475" y="3432400"/>
              <a:ext cx="318800" cy="154800"/>
            </a:xfrm>
            <a:custGeom>
              <a:avLst/>
              <a:gdLst/>
              <a:ahLst/>
              <a:cxnLst/>
              <a:rect l="l" t="t" r="r" b="b"/>
              <a:pathLst>
                <a:path w="12752" h="6192" extrusionOk="0">
                  <a:moveTo>
                    <a:pt x="2203" y="0"/>
                  </a:moveTo>
                  <a:cubicBezTo>
                    <a:pt x="2036" y="191"/>
                    <a:pt x="1036" y="453"/>
                    <a:pt x="0" y="572"/>
                  </a:cubicBezTo>
                  <a:cubicBezTo>
                    <a:pt x="84" y="989"/>
                    <a:pt x="215" y="1393"/>
                    <a:pt x="393" y="1774"/>
                  </a:cubicBezTo>
                  <a:cubicBezTo>
                    <a:pt x="536" y="2096"/>
                    <a:pt x="703" y="2405"/>
                    <a:pt x="893" y="2703"/>
                  </a:cubicBezTo>
                  <a:cubicBezTo>
                    <a:pt x="1917" y="4287"/>
                    <a:pt x="3679" y="5680"/>
                    <a:pt x="5763" y="6061"/>
                  </a:cubicBezTo>
                  <a:cubicBezTo>
                    <a:pt x="6192" y="6144"/>
                    <a:pt x="6632" y="6180"/>
                    <a:pt x="7073" y="6192"/>
                  </a:cubicBezTo>
                  <a:cubicBezTo>
                    <a:pt x="9561" y="6192"/>
                    <a:pt x="12157" y="4334"/>
                    <a:pt x="12752" y="3751"/>
                  </a:cubicBezTo>
                  <a:lnTo>
                    <a:pt x="10514" y="2382"/>
                  </a:lnTo>
                  <a:cubicBezTo>
                    <a:pt x="10514" y="2382"/>
                    <a:pt x="9430" y="3239"/>
                    <a:pt x="9430" y="3239"/>
                  </a:cubicBezTo>
                  <a:cubicBezTo>
                    <a:pt x="8726" y="3671"/>
                    <a:pt x="7913" y="3907"/>
                    <a:pt x="7095" y="3907"/>
                  </a:cubicBezTo>
                  <a:cubicBezTo>
                    <a:pt x="7056" y="3907"/>
                    <a:pt x="7017" y="3907"/>
                    <a:pt x="6977" y="3906"/>
                  </a:cubicBezTo>
                  <a:cubicBezTo>
                    <a:pt x="6704" y="3906"/>
                    <a:pt x="6430" y="3882"/>
                    <a:pt x="6168" y="3834"/>
                  </a:cubicBezTo>
                  <a:cubicBezTo>
                    <a:pt x="3882" y="3417"/>
                    <a:pt x="2382" y="1215"/>
                    <a:pt x="2203" y="0"/>
                  </a:cubicBezTo>
                  <a:close/>
                </a:path>
              </a:pathLst>
            </a:custGeom>
            <a:solidFill>
              <a:srgbClr val="BC74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7"/>
            <p:cNvSpPr/>
            <p:nvPr/>
          </p:nvSpPr>
          <p:spPr>
            <a:xfrm>
              <a:off x="2749450" y="3202900"/>
              <a:ext cx="21150" cy="41700"/>
            </a:xfrm>
            <a:custGeom>
              <a:avLst/>
              <a:gdLst/>
              <a:ahLst/>
              <a:cxnLst/>
              <a:rect l="l" t="t" r="r" b="b"/>
              <a:pathLst>
                <a:path w="846" h="1668" extrusionOk="0">
                  <a:moveTo>
                    <a:pt x="417" y="1"/>
                  </a:moveTo>
                  <a:cubicBezTo>
                    <a:pt x="191" y="1"/>
                    <a:pt x="0" y="370"/>
                    <a:pt x="0" y="834"/>
                  </a:cubicBezTo>
                  <a:cubicBezTo>
                    <a:pt x="0" y="1287"/>
                    <a:pt x="191" y="1668"/>
                    <a:pt x="417" y="1668"/>
                  </a:cubicBezTo>
                  <a:cubicBezTo>
                    <a:pt x="655" y="1668"/>
                    <a:pt x="845" y="1287"/>
                    <a:pt x="845" y="834"/>
                  </a:cubicBezTo>
                  <a:cubicBezTo>
                    <a:pt x="845" y="370"/>
                    <a:pt x="655" y="1"/>
                    <a:pt x="417" y="1"/>
                  </a:cubicBezTo>
                  <a:close/>
                </a:path>
              </a:pathLst>
            </a:custGeom>
            <a:solidFill>
              <a:srgbClr val="5621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7"/>
            <p:cNvSpPr/>
            <p:nvPr/>
          </p:nvSpPr>
          <p:spPr>
            <a:xfrm>
              <a:off x="2759850" y="3225525"/>
              <a:ext cx="9250" cy="12825"/>
            </a:xfrm>
            <a:custGeom>
              <a:avLst/>
              <a:gdLst/>
              <a:ahLst/>
              <a:cxnLst/>
              <a:rect l="l" t="t" r="r" b="b"/>
              <a:pathLst>
                <a:path w="370" h="513" extrusionOk="0">
                  <a:moveTo>
                    <a:pt x="191" y="1"/>
                  </a:moveTo>
                  <a:cubicBezTo>
                    <a:pt x="84" y="1"/>
                    <a:pt x="1" y="120"/>
                    <a:pt x="1" y="262"/>
                  </a:cubicBezTo>
                  <a:cubicBezTo>
                    <a:pt x="1" y="393"/>
                    <a:pt x="84" y="513"/>
                    <a:pt x="191" y="513"/>
                  </a:cubicBezTo>
                  <a:cubicBezTo>
                    <a:pt x="287" y="513"/>
                    <a:pt x="370" y="393"/>
                    <a:pt x="370" y="262"/>
                  </a:cubicBezTo>
                  <a:cubicBezTo>
                    <a:pt x="370" y="120"/>
                    <a:pt x="287" y="1"/>
                    <a:pt x="1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7"/>
            <p:cNvSpPr/>
            <p:nvPr/>
          </p:nvSpPr>
          <p:spPr>
            <a:xfrm>
              <a:off x="2862850" y="3212425"/>
              <a:ext cx="20850" cy="41700"/>
            </a:xfrm>
            <a:custGeom>
              <a:avLst/>
              <a:gdLst/>
              <a:ahLst/>
              <a:cxnLst/>
              <a:rect l="l" t="t" r="r" b="b"/>
              <a:pathLst>
                <a:path w="834" h="1668" extrusionOk="0">
                  <a:moveTo>
                    <a:pt x="417" y="1"/>
                  </a:moveTo>
                  <a:cubicBezTo>
                    <a:pt x="191" y="1"/>
                    <a:pt x="0" y="370"/>
                    <a:pt x="0" y="834"/>
                  </a:cubicBezTo>
                  <a:cubicBezTo>
                    <a:pt x="0" y="1298"/>
                    <a:pt x="191" y="1668"/>
                    <a:pt x="417" y="1668"/>
                  </a:cubicBezTo>
                  <a:cubicBezTo>
                    <a:pt x="655" y="1668"/>
                    <a:pt x="834" y="1298"/>
                    <a:pt x="834" y="834"/>
                  </a:cubicBezTo>
                  <a:cubicBezTo>
                    <a:pt x="834" y="370"/>
                    <a:pt x="655" y="1"/>
                    <a:pt x="417" y="1"/>
                  </a:cubicBezTo>
                  <a:close/>
                </a:path>
              </a:pathLst>
            </a:custGeom>
            <a:solidFill>
              <a:srgbClr val="5621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7"/>
            <p:cNvSpPr/>
            <p:nvPr/>
          </p:nvSpPr>
          <p:spPr>
            <a:xfrm>
              <a:off x="2772950" y="3307975"/>
              <a:ext cx="64325" cy="43600"/>
            </a:xfrm>
            <a:custGeom>
              <a:avLst/>
              <a:gdLst/>
              <a:ahLst/>
              <a:cxnLst/>
              <a:rect l="l" t="t" r="r" b="b"/>
              <a:pathLst>
                <a:path w="2573" h="1744" extrusionOk="0">
                  <a:moveTo>
                    <a:pt x="477" y="1"/>
                  </a:moveTo>
                  <a:cubicBezTo>
                    <a:pt x="392" y="1"/>
                    <a:pt x="333" y="12"/>
                    <a:pt x="310" y="36"/>
                  </a:cubicBezTo>
                  <a:cubicBezTo>
                    <a:pt x="1" y="548"/>
                    <a:pt x="525" y="1667"/>
                    <a:pt x="1120" y="1739"/>
                  </a:cubicBezTo>
                  <a:cubicBezTo>
                    <a:pt x="1146" y="1742"/>
                    <a:pt x="1173" y="1744"/>
                    <a:pt x="1199" y="1744"/>
                  </a:cubicBezTo>
                  <a:cubicBezTo>
                    <a:pt x="1878" y="1744"/>
                    <a:pt x="2572" y="756"/>
                    <a:pt x="2572" y="584"/>
                  </a:cubicBezTo>
                  <a:cubicBezTo>
                    <a:pt x="2572" y="430"/>
                    <a:pt x="1012" y="1"/>
                    <a:pt x="4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7"/>
            <p:cNvSpPr/>
            <p:nvPr/>
          </p:nvSpPr>
          <p:spPr>
            <a:xfrm>
              <a:off x="2726925" y="3161525"/>
              <a:ext cx="63100" cy="11925"/>
            </a:xfrm>
            <a:custGeom>
              <a:avLst/>
              <a:gdLst/>
              <a:ahLst/>
              <a:cxnLst/>
              <a:rect l="l" t="t" r="r" b="b"/>
              <a:pathLst>
                <a:path w="2524" h="477" extrusionOk="0">
                  <a:moveTo>
                    <a:pt x="1199" y="1"/>
                  </a:moveTo>
                  <a:cubicBezTo>
                    <a:pt x="984" y="1"/>
                    <a:pt x="770" y="25"/>
                    <a:pt x="556" y="48"/>
                  </a:cubicBezTo>
                  <a:cubicBezTo>
                    <a:pt x="330" y="84"/>
                    <a:pt x="56" y="144"/>
                    <a:pt x="8" y="394"/>
                  </a:cubicBezTo>
                  <a:cubicBezTo>
                    <a:pt x="0" y="417"/>
                    <a:pt x="18" y="430"/>
                    <a:pt x="37" y="430"/>
                  </a:cubicBezTo>
                  <a:cubicBezTo>
                    <a:pt x="45" y="430"/>
                    <a:pt x="53" y="428"/>
                    <a:pt x="60" y="423"/>
                  </a:cubicBezTo>
                  <a:lnTo>
                    <a:pt x="60" y="423"/>
                  </a:lnTo>
                  <a:cubicBezTo>
                    <a:pt x="59" y="425"/>
                    <a:pt x="57" y="427"/>
                    <a:pt x="56" y="429"/>
                  </a:cubicBezTo>
                  <a:lnTo>
                    <a:pt x="68" y="417"/>
                  </a:lnTo>
                  <a:lnTo>
                    <a:pt x="68" y="417"/>
                  </a:lnTo>
                  <a:cubicBezTo>
                    <a:pt x="65" y="420"/>
                    <a:pt x="63" y="422"/>
                    <a:pt x="60" y="423"/>
                  </a:cubicBezTo>
                  <a:lnTo>
                    <a:pt x="60" y="423"/>
                  </a:lnTo>
                  <a:cubicBezTo>
                    <a:pt x="204" y="238"/>
                    <a:pt x="451" y="203"/>
                    <a:pt x="651" y="191"/>
                  </a:cubicBezTo>
                  <a:cubicBezTo>
                    <a:pt x="799" y="174"/>
                    <a:pt x="947" y="163"/>
                    <a:pt x="1091" y="163"/>
                  </a:cubicBezTo>
                  <a:cubicBezTo>
                    <a:pt x="1143" y="163"/>
                    <a:pt x="1195" y="164"/>
                    <a:pt x="1246" y="167"/>
                  </a:cubicBezTo>
                  <a:cubicBezTo>
                    <a:pt x="1651" y="179"/>
                    <a:pt x="2068" y="227"/>
                    <a:pt x="2401" y="465"/>
                  </a:cubicBezTo>
                  <a:cubicBezTo>
                    <a:pt x="2414" y="473"/>
                    <a:pt x="2426" y="477"/>
                    <a:pt x="2437" y="477"/>
                  </a:cubicBezTo>
                  <a:cubicBezTo>
                    <a:pt x="2490" y="477"/>
                    <a:pt x="2524" y="397"/>
                    <a:pt x="2485" y="358"/>
                  </a:cubicBezTo>
                  <a:cubicBezTo>
                    <a:pt x="2330" y="215"/>
                    <a:pt x="2139" y="108"/>
                    <a:pt x="1937" y="72"/>
                  </a:cubicBezTo>
                  <a:cubicBezTo>
                    <a:pt x="1687" y="25"/>
                    <a:pt x="1449" y="1"/>
                    <a:pt x="1199" y="1"/>
                  </a:cubicBezTo>
                  <a:close/>
                </a:path>
              </a:pathLst>
            </a:custGeom>
            <a:solidFill>
              <a:srgbClr val="3D30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7"/>
            <p:cNvSpPr/>
            <p:nvPr/>
          </p:nvSpPr>
          <p:spPr>
            <a:xfrm>
              <a:off x="2854575" y="3173700"/>
              <a:ext cx="47825" cy="16800"/>
            </a:xfrm>
            <a:custGeom>
              <a:avLst/>
              <a:gdLst/>
              <a:ahLst/>
              <a:cxnLst/>
              <a:rect l="l" t="t" r="r" b="b"/>
              <a:pathLst>
                <a:path w="1913" h="672" extrusionOk="0">
                  <a:moveTo>
                    <a:pt x="610" y="0"/>
                  </a:moveTo>
                  <a:cubicBezTo>
                    <a:pt x="402" y="0"/>
                    <a:pt x="195" y="42"/>
                    <a:pt x="34" y="157"/>
                  </a:cubicBezTo>
                  <a:cubicBezTo>
                    <a:pt x="1" y="179"/>
                    <a:pt x="8" y="241"/>
                    <a:pt x="47" y="241"/>
                  </a:cubicBezTo>
                  <a:cubicBezTo>
                    <a:pt x="50" y="241"/>
                    <a:pt x="54" y="241"/>
                    <a:pt x="57" y="240"/>
                  </a:cubicBezTo>
                  <a:cubicBezTo>
                    <a:pt x="212" y="228"/>
                    <a:pt x="367" y="180"/>
                    <a:pt x="534" y="169"/>
                  </a:cubicBezTo>
                  <a:cubicBezTo>
                    <a:pt x="689" y="169"/>
                    <a:pt x="855" y="180"/>
                    <a:pt x="1010" y="216"/>
                  </a:cubicBezTo>
                  <a:cubicBezTo>
                    <a:pt x="1165" y="252"/>
                    <a:pt x="1308" y="311"/>
                    <a:pt x="1439" y="395"/>
                  </a:cubicBezTo>
                  <a:cubicBezTo>
                    <a:pt x="1510" y="430"/>
                    <a:pt x="1581" y="478"/>
                    <a:pt x="1653" y="526"/>
                  </a:cubicBezTo>
                  <a:cubicBezTo>
                    <a:pt x="1712" y="585"/>
                    <a:pt x="1772" y="633"/>
                    <a:pt x="1843" y="669"/>
                  </a:cubicBezTo>
                  <a:cubicBezTo>
                    <a:pt x="1848" y="671"/>
                    <a:pt x="1853" y="672"/>
                    <a:pt x="1858" y="672"/>
                  </a:cubicBezTo>
                  <a:cubicBezTo>
                    <a:pt x="1882" y="672"/>
                    <a:pt x="1913" y="650"/>
                    <a:pt x="1903" y="621"/>
                  </a:cubicBezTo>
                  <a:cubicBezTo>
                    <a:pt x="1832" y="466"/>
                    <a:pt x="1701" y="347"/>
                    <a:pt x="1546" y="264"/>
                  </a:cubicBezTo>
                  <a:cubicBezTo>
                    <a:pt x="1403" y="169"/>
                    <a:pt x="1236" y="97"/>
                    <a:pt x="1070" y="61"/>
                  </a:cubicBezTo>
                  <a:cubicBezTo>
                    <a:pt x="930" y="25"/>
                    <a:pt x="770" y="0"/>
                    <a:pt x="610" y="0"/>
                  </a:cubicBezTo>
                  <a:close/>
                </a:path>
              </a:pathLst>
            </a:custGeom>
            <a:solidFill>
              <a:srgbClr val="3D30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7"/>
            <p:cNvSpPr/>
            <p:nvPr/>
          </p:nvSpPr>
          <p:spPr>
            <a:xfrm>
              <a:off x="2821175" y="3222550"/>
              <a:ext cx="16100" cy="72525"/>
            </a:xfrm>
            <a:custGeom>
              <a:avLst/>
              <a:gdLst/>
              <a:ahLst/>
              <a:cxnLst/>
              <a:rect l="l" t="t" r="r" b="b"/>
              <a:pathLst>
                <a:path w="644" h="2901" extrusionOk="0">
                  <a:moveTo>
                    <a:pt x="209" y="0"/>
                  </a:moveTo>
                  <a:cubicBezTo>
                    <a:pt x="176" y="0"/>
                    <a:pt x="143" y="24"/>
                    <a:pt x="143" y="72"/>
                  </a:cubicBezTo>
                  <a:lnTo>
                    <a:pt x="155" y="72"/>
                  </a:lnTo>
                  <a:cubicBezTo>
                    <a:pt x="131" y="548"/>
                    <a:pt x="155" y="1024"/>
                    <a:pt x="239" y="1501"/>
                  </a:cubicBezTo>
                  <a:cubicBezTo>
                    <a:pt x="274" y="1727"/>
                    <a:pt x="334" y="1953"/>
                    <a:pt x="417" y="2167"/>
                  </a:cubicBezTo>
                  <a:cubicBezTo>
                    <a:pt x="429" y="2215"/>
                    <a:pt x="477" y="2286"/>
                    <a:pt x="465" y="2334"/>
                  </a:cubicBezTo>
                  <a:cubicBezTo>
                    <a:pt x="453" y="2382"/>
                    <a:pt x="370" y="2429"/>
                    <a:pt x="334" y="2477"/>
                  </a:cubicBezTo>
                  <a:lnTo>
                    <a:pt x="36" y="2751"/>
                  </a:lnTo>
                  <a:cubicBezTo>
                    <a:pt x="0" y="2775"/>
                    <a:pt x="0" y="2822"/>
                    <a:pt x="12" y="2858"/>
                  </a:cubicBezTo>
                  <a:cubicBezTo>
                    <a:pt x="24" y="2870"/>
                    <a:pt x="36" y="2882"/>
                    <a:pt x="48" y="2894"/>
                  </a:cubicBezTo>
                  <a:cubicBezTo>
                    <a:pt x="61" y="2898"/>
                    <a:pt x="76" y="2901"/>
                    <a:pt x="90" y="2901"/>
                  </a:cubicBezTo>
                  <a:cubicBezTo>
                    <a:pt x="115" y="2901"/>
                    <a:pt x="140" y="2893"/>
                    <a:pt x="155" y="2870"/>
                  </a:cubicBezTo>
                  <a:lnTo>
                    <a:pt x="453" y="2584"/>
                  </a:lnTo>
                  <a:cubicBezTo>
                    <a:pt x="536" y="2513"/>
                    <a:pt x="643" y="2429"/>
                    <a:pt x="631" y="2322"/>
                  </a:cubicBezTo>
                  <a:cubicBezTo>
                    <a:pt x="608" y="2203"/>
                    <a:pt x="572" y="2096"/>
                    <a:pt x="524" y="1989"/>
                  </a:cubicBezTo>
                  <a:cubicBezTo>
                    <a:pt x="477" y="1858"/>
                    <a:pt x="453" y="1739"/>
                    <a:pt x="417" y="1620"/>
                  </a:cubicBezTo>
                  <a:cubicBezTo>
                    <a:pt x="310" y="1096"/>
                    <a:pt x="322" y="584"/>
                    <a:pt x="274" y="72"/>
                  </a:cubicBezTo>
                  <a:cubicBezTo>
                    <a:pt x="274" y="24"/>
                    <a:pt x="242" y="0"/>
                    <a:pt x="209"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7"/>
            <p:cNvSpPr/>
            <p:nvPr/>
          </p:nvSpPr>
          <p:spPr>
            <a:xfrm>
              <a:off x="2871775" y="3234750"/>
              <a:ext cx="9250" cy="13425"/>
            </a:xfrm>
            <a:custGeom>
              <a:avLst/>
              <a:gdLst/>
              <a:ahLst/>
              <a:cxnLst/>
              <a:rect l="l" t="t" r="r" b="b"/>
              <a:pathLst>
                <a:path w="370" h="537" extrusionOk="0">
                  <a:moveTo>
                    <a:pt x="191" y="1"/>
                  </a:moveTo>
                  <a:cubicBezTo>
                    <a:pt x="84" y="1"/>
                    <a:pt x="1" y="120"/>
                    <a:pt x="1" y="274"/>
                  </a:cubicBezTo>
                  <a:cubicBezTo>
                    <a:pt x="1" y="417"/>
                    <a:pt x="84" y="536"/>
                    <a:pt x="191" y="536"/>
                  </a:cubicBezTo>
                  <a:cubicBezTo>
                    <a:pt x="286" y="536"/>
                    <a:pt x="370" y="417"/>
                    <a:pt x="370" y="274"/>
                  </a:cubicBezTo>
                  <a:cubicBezTo>
                    <a:pt x="370" y="120"/>
                    <a:pt x="286" y="1"/>
                    <a:pt x="1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7"/>
            <p:cNvSpPr/>
            <p:nvPr/>
          </p:nvSpPr>
          <p:spPr>
            <a:xfrm>
              <a:off x="2698700" y="3370325"/>
              <a:ext cx="71600" cy="34425"/>
            </a:xfrm>
            <a:custGeom>
              <a:avLst/>
              <a:gdLst/>
              <a:ahLst/>
              <a:cxnLst/>
              <a:rect l="l" t="t" r="r" b="b"/>
              <a:pathLst>
                <a:path w="2864" h="1377" extrusionOk="0">
                  <a:moveTo>
                    <a:pt x="68" y="0"/>
                  </a:moveTo>
                  <a:cubicBezTo>
                    <a:pt x="35" y="0"/>
                    <a:pt x="1" y="37"/>
                    <a:pt x="30" y="66"/>
                  </a:cubicBezTo>
                  <a:lnTo>
                    <a:pt x="18" y="66"/>
                  </a:lnTo>
                  <a:cubicBezTo>
                    <a:pt x="185" y="269"/>
                    <a:pt x="387" y="447"/>
                    <a:pt x="601" y="578"/>
                  </a:cubicBezTo>
                  <a:cubicBezTo>
                    <a:pt x="816" y="733"/>
                    <a:pt x="1042" y="864"/>
                    <a:pt x="1280" y="971"/>
                  </a:cubicBezTo>
                  <a:cubicBezTo>
                    <a:pt x="1756" y="1198"/>
                    <a:pt x="2268" y="1340"/>
                    <a:pt x="2792" y="1376"/>
                  </a:cubicBezTo>
                  <a:cubicBezTo>
                    <a:pt x="2863" y="1376"/>
                    <a:pt x="2863" y="1269"/>
                    <a:pt x="2792" y="1257"/>
                  </a:cubicBezTo>
                  <a:cubicBezTo>
                    <a:pt x="2280" y="1198"/>
                    <a:pt x="1792" y="1067"/>
                    <a:pt x="1328" y="852"/>
                  </a:cubicBezTo>
                  <a:cubicBezTo>
                    <a:pt x="1089" y="745"/>
                    <a:pt x="875" y="614"/>
                    <a:pt x="673" y="471"/>
                  </a:cubicBezTo>
                  <a:cubicBezTo>
                    <a:pt x="566" y="400"/>
                    <a:pt x="470" y="328"/>
                    <a:pt x="375" y="245"/>
                  </a:cubicBezTo>
                  <a:cubicBezTo>
                    <a:pt x="280" y="174"/>
                    <a:pt x="185" y="78"/>
                    <a:pt x="89" y="7"/>
                  </a:cubicBezTo>
                  <a:cubicBezTo>
                    <a:pt x="83" y="2"/>
                    <a:pt x="75" y="0"/>
                    <a:pt x="68"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7"/>
            <p:cNvSpPr/>
            <p:nvPr/>
          </p:nvSpPr>
          <p:spPr>
            <a:xfrm>
              <a:off x="2508050" y="3431050"/>
              <a:ext cx="169075" cy="533950"/>
            </a:xfrm>
            <a:custGeom>
              <a:avLst/>
              <a:gdLst/>
              <a:ahLst/>
              <a:cxnLst/>
              <a:rect l="l" t="t" r="r" b="b"/>
              <a:pathLst>
                <a:path w="6763" h="21358" extrusionOk="0">
                  <a:moveTo>
                    <a:pt x="2067" y="1"/>
                  </a:moveTo>
                  <a:cubicBezTo>
                    <a:pt x="1602" y="1"/>
                    <a:pt x="1134" y="427"/>
                    <a:pt x="893" y="793"/>
                  </a:cubicBezTo>
                  <a:cubicBezTo>
                    <a:pt x="476" y="1447"/>
                    <a:pt x="226" y="2198"/>
                    <a:pt x="167" y="2971"/>
                  </a:cubicBezTo>
                  <a:cubicBezTo>
                    <a:pt x="0" y="4686"/>
                    <a:pt x="607" y="6329"/>
                    <a:pt x="1298" y="7865"/>
                  </a:cubicBezTo>
                  <a:cubicBezTo>
                    <a:pt x="1988" y="9401"/>
                    <a:pt x="2703" y="10901"/>
                    <a:pt x="3453" y="12401"/>
                  </a:cubicBezTo>
                  <a:cubicBezTo>
                    <a:pt x="4096" y="13663"/>
                    <a:pt x="4739" y="14925"/>
                    <a:pt x="5251" y="16247"/>
                  </a:cubicBezTo>
                  <a:cubicBezTo>
                    <a:pt x="5548" y="16997"/>
                    <a:pt x="5787" y="17771"/>
                    <a:pt x="5989" y="18557"/>
                  </a:cubicBezTo>
                  <a:cubicBezTo>
                    <a:pt x="6096" y="18985"/>
                    <a:pt x="6179" y="19414"/>
                    <a:pt x="6263" y="19854"/>
                  </a:cubicBezTo>
                  <a:cubicBezTo>
                    <a:pt x="6298" y="20081"/>
                    <a:pt x="6334" y="20319"/>
                    <a:pt x="6370" y="20545"/>
                  </a:cubicBezTo>
                  <a:cubicBezTo>
                    <a:pt x="6394" y="20807"/>
                    <a:pt x="6441" y="21057"/>
                    <a:pt x="6525" y="21295"/>
                  </a:cubicBezTo>
                  <a:cubicBezTo>
                    <a:pt x="6537" y="21333"/>
                    <a:pt x="6581" y="21358"/>
                    <a:pt x="6620" y="21358"/>
                  </a:cubicBezTo>
                  <a:cubicBezTo>
                    <a:pt x="6655" y="21358"/>
                    <a:pt x="6686" y="21339"/>
                    <a:pt x="6691" y="21295"/>
                  </a:cubicBezTo>
                  <a:cubicBezTo>
                    <a:pt x="6763" y="20902"/>
                    <a:pt x="6668" y="20497"/>
                    <a:pt x="6608" y="20104"/>
                  </a:cubicBezTo>
                  <a:cubicBezTo>
                    <a:pt x="6549" y="19700"/>
                    <a:pt x="6477" y="19331"/>
                    <a:pt x="6394" y="18950"/>
                  </a:cubicBezTo>
                  <a:cubicBezTo>
                    <a:pt x="6239" y="18247"/>
                    <a:pt x="6048" y="17557"/>
                    <a:pt x="5822" y="16878"/>
                  </a:cubicBezTo>
                  <a:cubicBezTo>
                    <a:pt x="5382" y="15616"/>
                    <a:pt x="4858" y="14389"/>
                    <a:pt x="4251" y="13211"/>
                  </a:cubicBezTo>
                  <a:cubicBezTo>
                    <a:pt x="3584" y="11842"/>
                    <a:pt x="2893" y="10496"/>
                    <a:pt x="2262" y="9115"/>
                  </a:cubicBezTo>
                  <a:cubicBezTo>
                    <a:pt x="1560" y="7567"/>
                    <a:pt x="750" y="5996"/>
                    <a:pt x="536" y="4293"/>
                  </a:cubicBezTo>
                  <a:cubicBezTo>
                    <a:pt x="417" y="3448"/>
                    <a:pt x="500" y="2590"/>
                    <a:pt x="762" y="1781"/>
                  </a:cubicBezTo>
                  <a:cubicBezTo>
                    <a:pt x="893" y="1376"/>
                    <a:pt x="1095" y="995"/>
                    <a:pt x="1381" y="674"/>
                  </a:cubicBezTo>
                  <a:cubicBezTo>
                    <a:pt x="1562" y="484"/>
                    <a:pt x="1824" y="294"/>
                    <a:pt x="2082" y="294"/>
                  </a:cubicBezTo>
                  <a:cubicBezTo>
                    <a:pt x="2180" y="294"/>
                    <a:pt x="2277" y="322"/>
                    <a:pt x="2369" y="388"/>
                  </a:cubicBezTo>
                  <a:cubicBezTo>
                    <a:pt x="2397" y="407"/>
                    <a:pt x="2423" y="415"/>
                    <a:pt x="2448" y="415"/>
                  </a:cubicBezTo>
                  <a:cubicBezTo>
                    <a:pt x="2562" y="415"/>
                    <a:pt x="2632" y="238"/>
                    <a:pt x="2524" y="150"/>
                  </a:cubicBezTo>
                  <a:lnTo>
                    <a:pt x="2524" y="150"/>
                  </a:lnTo>
                  <a:lnTo>
                    <a:pt x="2524" y="162"/>
                  </a:lnTo>
                  <a:cubicBezTo>
                    <a:pt x="2378" y="48"/>
                    <a:pt x="2223" y="1"/>
                    <a:pt x="20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a:off x="2647400" y="3485675"/>
              <a:ext cx="187800" cy="529500"/>
            </a:xfrm>
            <a:custGeom>
              <a:avLst/>
              <a:gdLst/>
              <a:ahLst/>
              <a:cxnLst/>
              <a:rect l="l" t="t" r="r" b="b"/>
              <a:pathLst>
                <a:path w="7512" h="21180" extrusionOk="0">
                  <a:moveTo>
                    <a:pt x="5904" y="1"/>
                  </a:moveTo>
                  <a:cubicBezTo>
                    <a:pt x="5749" y="1"/>
                    <a:pt x="5701" y="191"/>
                    <a:pt x="5832" y="274"/>
                  </a:cubicBezTo>
                  <a:lnTo>
                    <a:pt x="5820" y="274"/>
                  </a:lnTo>
                  <a:cubicBezTo>
                    <a:pt x="7059" y="620"/>
                    <a:pt x="7166" y="2287"/>
                    <a:pt x="7142" y="3334"/>
                  </a:cubicBezTo>
                  <a:cubicBezTo>
                    <a:pt x="7106" y="4894"/>
                    <a:pt x="6868" y="6430"/>
                    <a:pt x="6463" y="7930"/>
                  </a:cubicBezTo>
                  <a:cubicBezTo>
                    <a:pt x="5654" y="10895"/>
                    <a:pt x="4213" y="13633"/>
                    <a:pt x="2713" y="16288"/>
                  </a:cubicBezTo>
                  <a:cubicBezTo>
                    <a:pt x="1832" y="17860"/>
                    <a:pt x="927" y="19396"/>
                    <a:pt x="58" y="20967"/>
                  </a:cubicBezTo>
                  <a:cubicBezTo>
                    <a:pt x="1" y="21082"/>
                    <a:pt x="89" y="21179"/>
                    <a:pt x="185" y="21179"/>
                  </a:cubicBezTo>
                  <a:cubicBezTo>
                    <a:pt x="229" y="21179"/>
                    <a:pt x="274" y="21159"/>
                    <a:pt x="308" y="21110"/>
                  </a:cubicBezTo>
                  <a:cubicBezTo>
                    <a:pt x="1903" y="18289"/>
                    <a:pt x="3665" y="15538"/>
                    <a:pt x="5070" y="12597"/>
                  </a:cubicBezTo>
                  <a:cubicBezTo>
                    <a:pt x="6428" y="9740"/>
                    <a:pt x="7416" y="6680"/>
                    <a:pt x="7487" y="3501"/>
                  </a:cubicBezTo>
                  <a:cubicBezTo>
                    <a:pt x="7511" y="2263"/>
                    <a:pt x="7380" y="370"/>
                    <a:pt x="59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a:off x="2589600" y="3965200"/>
              <a:ext cx="149750" cy="191125"/>
            </a:xfrm>
            <a:custGeom>
              <a:avLst/>
              <a:gdLst/>
              <a:ahLst/>
              <a:cxnLst/>
              <a:rect l="l" t="t" r="r" b="b"/>
              <a:pathLst>
                <a:path w="5990" h="7645" extrusionOk="0">
                  <a:moveTo>
                    <a:pt x="1179" y="1"/>
                  </a:moveTo>
                  <a:cubicBezTo>
                    <a:pt x="953" y="1"/>
                    <a:pt x="774" y="179"/>
                    <a:pt x="774" y="393"/>
                  </a:cubicBezTo>
                  <a:cubicBezTo>
                    <a:pt x="500" y="2596"/>
                    <a:pt x="393" y="4846"/>
                    <a:pt x="72" y="7049"/>
                  </a:cubicBezTo>
                  <a:cubicBezTo>
                    <a:pt x="0" y="7299"/>
                    <a:pt x="191" y="7549"/>
                    <a:pt x="453" y="7549"/>
                  </a:cubicBezTo>
                  <a:cubicBezTo>
                    <a:pt x="1905" y="7585"/>
                    <a:pt x="3358" y="7621"/>
                    <a:pt x="4799" y="7644"/>
                  </a:cubicBezTo>
                  <a:cubicBezTo>
                    <a:pt x="4870" y="7644"/>
                    <a:pt x="4930" y="7621"/>
                    <a:pt x="4989" y="7597"/>
                  </a:cubicBezTo>
                  <a:lnTo>
                    <a:pt x="5001" y="7597"/>
                  </a:lnTo>
                  <a:cubicBezTo>
                    <a:pt x="5013" y="7585"/>
                    <a:pt x="5025" y="7585"/>
                    <a:pt x="5037" y="7573"/>
                  </a:cubicBezTo>
                  <a:cubicBezTo>
                    <a:pt x="5120" y="7513"/>
                    <a:pt x="5168" y="7442"/>
                    <a:pt x="5192" y="7347"/>
                  </a:cubicBezTo>
                  <a:cubicBezTo>
                    <a:pt x="5751" y="5180"/>
                    <a:pt x="5751" y="2751"/>
                    <a:pt x="5989" y="536"/>
                  </a:cubicBezTo>
                  <a:cubicBezTo>
                    <a:pt x="5977" y="310"/>
                    <a:pt x="5799" y="131"/>
                    <a:pt x="5573" y="131"/>
                  </a:cubicBezTo>
                  <a:lnTo>
                    <a:pt x="117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2866125" y="3824575"/>
              <a:ext cx="28450" cy="367675"/>
            </a:xfrm>
            <a:custGeom>
              <a:avLst/>
              <a:gdLst/>
              <a:ahLst/>
              <a:cxnLst/>
              <a:rect l="l" t="t" r="r" b="b"/>
              <a:pathLst>
                <a:path w="1138" h="14707" extrusionOk="0">
                  <a:moveTo>
                    <a:pt x="1044" y="1"/>
                  </a:moveTo>
                  <a:cubicBezTo>
                    <a:pt x="1004" y="1"/>
                    <a:pt x="964" y="22"/>
                    <a:pt x="953" y="65"/>
                  </a:cubicBezTo>
                  <a:cubicBezTo>
                    <a:pt x="834" y="530"/>
                    <a:pt x="774" y="1018"/>
                    <a:pt x="703" y="1494"/>
                  </a:cubicBezTo>
                  <a:cubicBezTo>
                    <a:pt x="631" y="1970"/>
                    <a:pt x="560" y="2423"/>
                    <a:pt x="500" y="2887"/>
                  </a:cubicBezTo>
                  <a:cubicBezTo>
                    <a:pt x="381" y="3840"/>
                    <a:pt x="286" y="4780"/>
                    <a:pt x="203" y="5745"/>
                  </a:cubicBezTo>
                  <a:cubicBezTo>
                    <a:pt x="60" y="7650"/>
                    <a:pt x="0" y="9555"/>
                    <a:pt x="60" y="11471"/>
                  </a:cubicBezTo>
                  <a:cubicBezTo>
                    <a:pt x="72" y="12007"/>
                    <a:pt x="96" y="12531"/>
                    <a:pt x="119" y="13067"/>
                  </a:cubicBezTo>
                  <a:cubicBezTo>
                    <a:pt x="143" y="13341"/>
                    <a:pt x="155" y="13615"/>
                    <a:pt x="179" y="13877"/>
                  </a:cubicBezTo>
                  <a:cubicBezTo>
                    <a:pt x="191" y="14008"/>
                    <a:pt x="203" y="14138"/>
                    <a:pt x="215" y="14269"/>
                  </a:cubicBezTo>
                  <a:cubicBezTo>
                    <a:pt x="227" y="14400"/>
                    <a:pt x="262" y="14555"/>
                    <a:pt x="286" y="14698"/>
                  </a:cubicBezTo>
                  <a:cubicBezTo>
                    <a:pt x="286" y="14704"/>
                    <a:pt x="292" y="14707"/>
                    <a:pt x="298" y="14707"/>
                  </a:cubicBezTo>
                  <a:cubicBezTo>
                    <a:pt x="304" y="14707"/>
                    <a:pt x="310" y="14704"/>
                    <a:pt x="310" y="14698"/>
                  </a:cubicBezTo>
                  <a:lnTo>
                    <a:pt x="334" y="14698"/>
                  </a:lnTo>
                  <a:cubicBezTo>
                    <a:pt x="334" y="14579"/>
                    <a:pt x="334" y="14460"/>
                    <a:pt x="334" y="14329"/>
                  </a:cubicBezTo>
                  <a:cubicBezTo>
                    <a:pt x="322" y="14210"/>
                    <a:pt x="322" y="14091"/>
                    <a:pt x="322" y="13972"/>
                  </a:cubicBezTo>
                  <a:cubicBezTo>
                    <a:pt x="310" y="13734"/>
                    <a:pt x="298" y="13484"/>
                    <a:pt x="286" y="13246"/>
                  </a:cubicBezTo>
                  <a:cubicBezTo>
                    <a:pt x="262" y="12769"/>
                    <a:pt x="250" y="12305"/>
                    <a:pt x="238" y="11829"/>
                  </a:cubicBezTo>
                  <a:cubicBezTo>
                    <a:pt x="215" y="10876"/>
                    <a:pt x="215" y="9924"/>
                    <a:pt x="238" y="8971"/>
                  </a:cubicBezTo>
                  <a:cubicBezTo>
                    <a:pt x="286" y="7066"/>
                    <a:pt x="429" y="5173"/>
                    <a:pt x="655" y="3280"/>
                  </a:cubicBezTo>
                  <a:cubicBezTo>
                    <a:pt x="727" y="2744"/>
                    <a:pt x="798" y="2208"/>
                    <a:pt x="881" y="1673"/>
                  </a:cubicBezTo>
                  <a:cubicBezTo>
                    <a:pt x="917" y="1411"/>
                    <a:pt x="965" y="1149"/>
                    <a:pt x="1012" y="887"/>
                  </a:cubicBezTo>
                  <a:cubicBezTo>
                    <a:pt x="1048" y="625"/>
                    <a:pt x="1108" y="363"/>
                    <a:pt x="1131" y="89"/>
                  </a:cubicBezTo>
                  <a:cubicBezTo>
                    <a:pt x="1138" y="31"/>
                    <a:pt x="1091" y="1"/>
                    <a:pt x="10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2569575" y="3487700"/>
              <a:ext cx="97575" cy="80825"/>
            </a:xfrm>
            <a:custGeom>
              <a:avLst/>
              <a:gdLst/>
              <a:ahLst/>
              <a:cxnLst/>
              <a:rect l="l" t="t" r="r" b="b"/>
              <a:pathLst>
                <a:path w="3903" h="3233" extrusionOk="0">
                  <a:moveTo>
                    <a:pt x="47" y="1"/>
                  </a:moveTo>
                  <a:cubicBezTo>
                    <a:pt x="23" y="1"/>
                    <a:pt x="1" y="21"/>
                    <a:pt x="16" y="51"/>
                  </a:cubicBezTo>
                  <a:cubicBezTo>
                    <a:pt x="111" y="372"/>
                    <a:pt x="266" y="682"/>
                    <a:pt x="456" y="955"/>
                  </a:cubicBezTo>
                  <a:cubicBezTo>
                    <a:pt x="635" y="1229"/>
                    <a:pt x="837" y="1491"/>
                    <a:pt x="1075" y="1729"/>
                  </a:cubicBezTo>
                  <a:cubicBezTo>
                    <a:pt x="1540" y="2217"/>
                    <a:pt x="2087" y="2610"/>
                    <a:pt x="2706" y="2896"/>
                  </a:cubicBezTo>
                  <a:cubicBezTo>
                    <a:pt x="3040" y="3063"/>
                    <a:pt x="3409" y="3170"/>
                    <a:pt x="3790" y="3230"/>
                  </a:cubicBezTo>
                  <a:cubicBezTo>
                    <a:pt x="3797" y="3231"/>
                    <a:pt x="3803" y="3232"/>
                    <a:pt x="3810" y="3232"/>
                  </a:cubicBezTo>
                  <a:cubicBezTo>
                    <a:pt x="3878" y="3232"/>
                    <a:pt x="3902" y="3120"/>
                    <a:pt x="3826" y="3099"/>
                  </a:cubicBezTo>
                  <a:cubicBezTo>
                    <a:pt x="3195" y="2932"/>
                    <a:pt x="2599" y="2670"/>
                    <a:pt x="2052" y="2313"/>
                  </a:cubicBezTo>
                  <a:cubicBezTo>
                    <a:pt x="1504" y="1956"/>
                    <a:pt x="1028" y="1503"/>
                    <a:pt x="647" y="967"/>
                  </a:cubicBezTo>
                  <a:cubicBezTo>
                    <a:pt x="432" y="670"/>
                    <a:pt x="278" y="336"/>
                    <a:pt x="87" y="27"/>
                  </a:cubicBezTo>
                  <a:cubicBezTo>
                    <a:pt x="78" y="9"/>
                    <a:pt x="62" y="1"/>
                    <a:pt x="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2698700" y="3555025"/>
              <a:ext cx="41825" cy="13800"/>
            </a:xfrm>
            <a:custGeom>
              <a:avLst/>
              <a:gdLst/>
              <a:ahLst/>
              <a:cxnLst/>
              <a:rect l="l" t="t" r="r" b="b"/>
              <a:pathLst>
                <a:path w="1673" h="552" extrusionOk="0">
                  <a:moveTo>
                    <a:pt x="1601" y="1"/>
                  </a:moveTo>
                  <a:cubicBezTo>
                    <a:pt x="1470" y="13"/>
                    <a:pt x="1339" y="36"/>
                    <a:pt x="1209" y="84"/>
                  </a:cubicBezTo>
                  <a:lnTo>
                    <a:pt x="839" y="191"/>
                  </a:lnTo>
                  <a:cubicBezTo>
                    <a:pt x="577" y="263"/>
                    <a:pt x="327" y="346"/>
                    <a:pt x="66" y="429"/>
                  </a:cubicBezTo>
                  <a:cubicBezTo>
                    <a:pt x="1" y="451"/>
                    <a:pt x="24" y="552"/>
                    <a:pt x="83" y="552"/>
                  </a:cubicBezTo>
                  <a:cubicBezTo>
                    <a:pt x="89" y="552"/>
                    <a:pt x="95" y="551"/>
                    <a:pt x="101" y="548"/>
                  </a:cubicBezTo>
                  <a:cubicBezTo>
                    <a:pt x="363" y="489"/>
                    <a:pt x="625" y="417"/>
                    <a:pt x="887" y="346"/>
                  </a:cubicBezTo>
                  <a:lnTo>
                    <a:pt x="1256" y="239"/>
                  </a:lnTo>
                  <a:cubicBezTo>
                    <a:pt x="1387" y="203"/>
                    <a:pt x="1506" y="156"/>
                    <a:pt x="1637" y="96"/>
                  </a:cubicBezTo>
                  <a:cubicBezTo>
                    <a:pt x="1673" y="72"/>
                    <a:pt x="1661" y="1"/>
                    <a:pt x="16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2627300" y="3187700"/>
              <a:ext cx="24825" cy="39575"/>
            </a:xfrm>
            <a:custGeom>
              <a:avLst/>
              <a:gdLst/>
              <a:ahLst/>
              <a:cxnLst/>
              <a:rect l="l" t="t" r="r" b="b"/>
              <a:pathLst>
                <a:path w="993" h="1583" extrusionOk="0">
                  <a:moveTo>
                    <a:pt x="423" y="0"/>
                  </a:moveTo>
                  <a:cubicBezTo>
                    <a:pt x="258" y="0"/>
                    <a:pt x="106" y="82"/>
                    <a:pt x="16" y="216"/>
                  </a:cubicBezTo>
                  <a:cubicBezTo>
                    <a:pt x="1" y="248"/>
                    <a:pt x="38" y="253"/>
                    <a:pt x="68" y="253"/>
                  </a:cubicBezTo>
                  <a:cubicBezTo>
                    <a:pt x="83" y="253"/>
                    <a:pt x="96" y="251"/>
                    <a:pt x="100" y="251"/>
                  </a:cubicBezTo>
                  <a:cubicBezTo>
                    <a:pt x="147" y="251"/>
                    <a:pt x="195" y="228"/>
                    <a:pt x="231" y="180"/>
                  </a:cubicBezTo>
                  <a:cubicBezTo>
                    <a:pt x="252" y="132"/>
                    <a:pt x="288" y="112"/>
                    <a:pt x="329" y="112"/>
                  </a:cubicBezTo>
                  <a:cubicBezTo>
                    <a:pt x="379" y="112"/>
                    <a:pt x="435" y="141"/>
                    <a:pt x="481" y="180"/>
                  </a:cubicBezTo>
                  <a:cubicBezTo>
                    <a:pt x="588" y="287"/>
                    <a:pt x="671" y="418"/>
                    <a:pt x="695" y="561"/>
                  </a:cubicBezTo>
                  <a:cubicBezTo>
                    <a:pt x="743" y="716"/>
                    <a:pt x="766" y="883"/>
                    <a:pt x="755" y="1049"/>
                  </a:cubicBezTo>
                  <a:cubicBezTo>
                    <a:pt x="743" y="1133"/>
                    <a:pt x="731" y="1216"/>
                    <a:pt x="719" y="1299"/>
                  </a:cubicBezTo>
                  <a:cubicBezTo>
                    <a:pt x="683" y="1383"/>
                    <a:pt x="659" y="1466"/>
                    <a:pt x="647" y="1549"/>
                  </a:cubicBezTo>
                  <a:cubicBezTo>
                    <a:pt x="643" y="1574"/>
                    <a:pt x="663" y="1583"/>
                    <a:pt x="691" y="1583"/>
                  </a:cubicBezTo>
                  <a:cubicBezTo>
                    <a:pt x="746" y="1583"/>
                    <a:pt x="834" y="1549"/>
                    <a:pt x="850" y="1525"/>
                  </a:cubicBezTo>
                  <a:cubicBezTo>
                    <a:pt x="897" y="1442"/>
                    <a:pt x="933" y="1335"/>
                    <a:pt x="957" y="1228"/>
                  </a:cubicBezTo>
                  <a:cubicBezTo>
                    <a:pt x="969" y="1133"/>
                    <a:pt x="981" y="1025"/>
                    <a:pt x="981" y="918"/>
                  </a:cubicBezTo>
                  <a:cubicBezTo>
                    <a:pt x="993" y="704"/>
                    <a:pt x="945" y="502"/>
                    <a:pt x="850" y="299"/>
                  </a:cubicBezTo>
                  <a:cubicBezTo>
                    <a:pt x="778" y="144"/>
                    <a:pt x="636" y="25"/>
                    <a:pt x="457" y="1"/>
                  </a:cubicBezTo>
                  <a:cubicBezTo>
                    <a:pt x="446" y="1"/>
                    <a:pt x="434" y="0"/>
                    <a:pt x="423"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2633350" y="3199400"/>
              <a:ext cx="12825" cy="7825"/>
            </a:xfrm>
            <a:custGeom>
              <a:avLst/>
              <a:gdLst/>
              <a:ahLst/>
              <a:cxnLst/>
              <a:rect l="l" t="t" r="r" b="b"/>
              <a:pathLst>
                <a:path w="513" h="313" extrusionOk="0">
                  <a:moveTo>
                    <a:pt x="132" y="1"/>
                  </a:moveTo>
                  <a:cubicBezTo>
                    <a:pt x="111" y="1"/>
                    <a:pt x="90" y="4"/>
                    <a:pt x="72" y="10"/>
                  </a:cubicBezTo>
                  <a:cubicBezTo>
                    <a:pt x="48" y="10"/>
                    <a:pt x="24" y="22"/>
                    <a:pt x="13" y="34"/>
                  </a:cubicBezTo>
                  <a:cubicBezTo>
                    <a:pt x="1" y="57"/>
                    <a:pt x="36" y="57"/>
                    <a:pt x="48" y="57"/>
                  </a:cubicBezTo>
                  <a:cubicBezTo>
                    <a:pt x="60" y="69"/>
                    <a:pt x="96" y="69"/>
                    <a:pt x="132" y="81"/>
                  </a:cubicBezTo>
                  <a:cubicBezTo>
                    <a:pt x="167" y="93"/>
                    <a:pt x="191" y="105"/>
                    <a:pt x="227" y="117"/>
                  </a:cubicBezTo>
                  <a:cubicBezTo>
                    <a:pt x="251" y="129"/>
                    <a:pt x="286" y="153"/>
                    <a:pt x="310" y="176"/>
                  </a:cubicBezTo>
                  <a:lnTo>
                    <a:pt x="346" y="212"/>
                  </a:lnTo>
                  <a:cubicBezTo>
                    <a:pt x="346" y="212"/>
                    <a:pt x="358" y="236"/>
                    <a:pt x="370" y="236"/>
                  </a:cubicBezTo>
                  <a:cubicBezTo>
                    <a:pt x="382" y="248"/>
                    <a:pt x="405" y="248"/>
                    <a:pt x="417" y="248"/>
                  </a:cubicBezTo>
                  <a:lnTo>
                    <a:pt x="394" y="248"/>
                  </a:lnTo>
                  <a:lnTo>
                    <a:pt x="453" y="307"/>
                  </a:lnTo>
                  <a:cubicBezTo>
                    <a:pt x="457" y="311"/>
                    <a:pt x="463" y="312"/>
                    <a:pt x="471" y="312"/>
                  </a:cubicBezTo>
                  <a:cubicBezTo>
                    <a:pt x="489" y="312"/>
                    <a:pt x="513" y="304"/>
                    <a:pt x="513" y="295"/>
                  </a:cubicBezTo>
                  <a:cubicBezTo>
                    <a:pt x="513" y="260"/>
                    <a:pt x="501" y="236"/>
                    <a:pt x="501" y="212"/>
                  </a:cubicBezTo>
                  <a:lnTo>
                    <a:pt x="489" y="236"/>
                  </a:lnTo>
                  <a:cubicBezTo>
                    <a:pt x="489" y="224"/>
                    <a:pt x="501" y="212"/>
                    <a:pt x="501" y="200"/>
                  </a:cubicBezTo>
                  <a:cubicBezTo>
                    <a:pt x="501" y="200"/>
                    <a:pt x="501" y="188"/>
                    <a:pt x="501" y="188"/>
                  </a:cubicBezTo>
                  <a:cubicBezTo>
                    <a:pt x="489" y="164"/>
                    <a:pt x="477" y="153"/>
                    <a:pt x="465" y="141"/>
                  </a:cubicBezTo>
                  <a:cubicBezTo>
                    <a:pt x="441" y="117"/>
                    <a:pt x="417" y="105"/>
                    <a:pt x="382" y="81"/>
                  </a:cubicBezTo>
                  <a:cubicBezTo>
                    <a:pt x="334" y="45"/>
                    <a:pt x="263" y="22"/>
                    <a:pt x="191" y="10"/>
                  </a:cubicBezTo>
                  <a:cubicBezTo>
                    <a:pt x="173" y="4"/>
                    <a:pt x="152" y="1"/>
                    <a:pt x="132"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2779950" y="3354100"/>
              <a:ext cx="20700" cy="8100"/>
            </a:xfrm>
            <a:custGeom>
              <a:avLst/>
              <a:gdLst/>
              <a:ahLst/>
              <a:cxnLst/>
              <a:rect l="l" t="t" r="r" b="b"/>
              <a:pathLst>
                <a:path w="828" h="324" extrusionOk="0">
                  <a:moveTo>
                    <a:pt x="125" y="0"/>
                  </a:moveTo>
                  <a:cubicBezTo>
                    <a:pt x="76" y="0"/>
                    <a:pt x="0" y="34"/>
                    <a:pt x="18" y="61"/>
                  </a:cubicBezTo>
                  <a:lnTo>
                    <a:pt x="18" y="49"/>
                  </a:lnTo>
                  <a:cubicBezTo>
                    <a:pt x="143" y="218"/>
                    <a:pt x="342" y="323"/>
                    <a:pt x="556" y="323"/>
                  </a:cubicBezTo>
                  <a:cubicBezTo>
                    <a:pt x="567" y="323"/>
                    <a:pt x="578" y="323"/>
                    <a:pt x="590" y="323"/>
                  </a:cubicBezTo>
                  <a:lnTo>
                    <a:pt x="709" y="323"/>
                  </a:lnTo>
                  <a:cubicBezTo>
                    <a:pt x="733" y="311"/>
                    <a:pt x="768" y="299"/>
                    <a:pt x="804" y="287"/>
                  </a:cubicBezTo>
                  <a:cubicBezTo>
                    <a:pt x="828" y="275"/>
                    <a:pt x="804" y="263"/>
                    <a:pt x="792" y="263"/>
                  </a:cubicBezTo>
                  <a:cubicBezTo>
                    <a:pt x="786" y="269"/>
                    <a:pt x="771" y="269"/>
                    <a:pt x="755" y="269"/>
                  </a:cubicBezTo>
                  <a:cubicBezTo>
                    <a:pt x="739" y="269"/>
                    <a:pt x="721" y="269"/>
                    <a:pt x="709" y="275"/>
                  </a:cubicBezTo>
                  <a:lnTo>
                    <a:pt x="637" y="275"/>
                  </a:lnTo>
                  <a:cubicBezTo>
                    <a:pt x="566" y="275"/>
                    <a:pt x="506" y="263"/>
                    <a:pt x="459" y="239"/>
                  </a:cubicBezTo>
                  <a:cubicBezTo>
                    <a:pt x="328" y="192"/>
                    <a:pt x="233" y="120"/>
                    <a:pt x="161" y="13"/>
                  </a:cubicBezTo>
                  <a:cubicBezTo>
                    <a:pt x="155" y="4"/>
                    <a:pt x="142" y="0"/>
                    <a:pt x="125"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2736650" y="3233450"/>
              <a:ext cx="13100" cy="19775"/>
            </a:xfrm>
            <a:custGeom>
              <a:avLst/>
              <a:gdLst/>
              <a:ahLst/>
              <a:cxnLst/>
              <a:rect l="l" t="t" r="r" b="b"/>
              <a:pathLst>
                <a:path w="524" h="791" extrusionOk="0">
                  <a:moveTo>
                    <a:pt x="57" y="0"/>
                  </a:moveTo>
                  <a:cubicBezTo>
                    <a:pt x="36" y="0"/>
                    <a:pt x="0" y="9"/>
                    <a:pt x="0" y="17"/>
                  </a:cubicBezTo>
                  <a:lnTo>
                    <a:pt x="12" y="17"/>
                  </a:lnTo>
                  <a:cubicBezTo>
                    <a:pt x="0" y="53"/>
                    <a:pt x="0" y="100"/>
                    <a:pt x="0" y="136"/>
                  </a:cubicBezTo>
                  <a:cubicBezTo>
                    <a:pt x="0" y="172"/>
                    <a:pt x="0" y="219"/>
                    <a:pt x="0" y="267"/>
                  </a:cubicBezTo>
                  <a:cubicBezTo>
                    <a:pt x="12" y="338"/>
                    <a:pt x="48" y="422"/>
                    <a:pt x="83" y="493"/>
                  </a:cubicBezTo>
                  <a:cubicBezTo>
                    <a:pt x="131" y="553"/>
                    <a:pt x="179" y="624"/>
                    <a:pt x="238" y="672"/>
                  </a:cubicBezTo>
                  <a:cubicBezTo>
                    <a:pt x="262" y="707"/>
                    <a:pt x="298" y="719"/>
                    <a:pt x="333" y="743"/>
                  </a:cubicBezTo>
                  <a:cubicBezTo>
                    <a:pt x="369" y="767"/>
                    <a:pt x="417" y="779"/>
                    <a:pt x="453" y="791"/>
                  </a:cubicBezTo>
                  <a:cubicBezTo>
                    <a:pt x="464" y="791"/>
                    <a:pt x="524" y="791"/>
                    <a:pt x="524" y="767"/>
                  </a:cubicBezTo>
                  <a:cubicBezTo>
                    <a:pt x="512" y="731"/>
                    <a:pt x="464" y="719"/>
                    <a:pt x="441" y="707"/>
                  </a:cubicBezTo>
                  <a:cubicBezTo>
                    <a:pt x="429" y="684"/>
                    <a:pt x="381" y="660"/>
                    <a:pt x="357" y="624"/>
                  </a:cubicBezTo>
                  <a:cubicBezTo>
                    <a:pt x="298" y="577"/>
                    <a:pt x="250" y="517"/>
                    <a:pt x="214" y="446"/>
                  </a:cubicBezTo>
                  <a:cubicBezTo>
                    <a:pt x="167" y="374"/>
                    <a:pt x="143" y="303"/>
                    <a:pt x="119" y="231"/>
                  </a:cubicBezTo>
                  <a:cubicBezTo>
                    <a:pt x="95" y="196"/>
                    <a:pt x="83" y="160"/>
                    <a:pt x="83" y="124"/>
                  </a:cubicBezTo>
                  <a:cubicBezTo>
                    <a:pt x="72" y="88"/>
                    <a:pt x="72" y="41"/>
                    <a:pt x="72" y="5"/>
                  </a:cubicBezTo>
                  <a:cubicBezTo>
                    <a:pt x="72" y="2"/>
                    <a:pt x="65" y="0"/>
                    <a:pt x="57"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2875050" y="3262150"/>
              <a:ext cx="1800" cy="600"/>
            </a:xfrm>
            <a:custGeom>
              <a:avLst/>
              <a:gdLst/>
              <a:ahLst/>
              <a:cxnLst/>
              <a:rect l="l" t="t" r="r" b="b"/>
              <a:pathLst>
                <a:path w="72" h="24" extrusionOk="0">
                  <a:moveTo>
                    <a:pt x="48" y="0"/>
                  </a:moveTo>
                  <a:cubicBezTo>
                    <a:pt x="24" y="0"/>
                    <a:pt x="0" y="24"/>
                    <a:pt x="24" y="24"/>
                  </a:cubicBezTo>
                  <a:cubicBezTo>
                    <a:pt x="36" y="24"/>
                    <a:pt x="72" y="0"/>
                    <a:pt x="48"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2879225" y="3249525"/>
              <a:ext cx="9250" cy="12350"/>
            </a:xfrm>
            <a:custGeom>
              <a:avLst/>
              <a:gdLst/>
              <a:ahLst/>
              <a:cxnLst/>
              <a:rect l="l" t="t" r="r" b="b"/>
              <a:pathLst>
                <a:path w="370" h="494" extrusionOk="0">
                  <a:moveTo>
                    <a:pt x="326" y="0"/>
                  </a:moveTo>
                  <a:cubicBezTo>
                    <a:pt x="315" y="0"/>
                    <a:pt x="294" y="8"/>
                    <a:pt x="286" y="17"/>
                  </a:cubicBezTo>
                  <a:cubicBezTo>
                    <a:pt x="274" y="53"/>
                    <a:pt x="274" y="100"/>
                    <a:pt x="262" y="148"/>
                  </a:cubicBezTo>
                  <a:cubicBezTo>
                    <a:pt x="250" y="195"/>
                    <a:pt x="226" y="231"/>
                    <a:pt x="214" y="279"/>
                  </a:cubicBezTo>
                  <a:cubicBezTo>
                    <a:pt x="167" y="350"/>
                    <a:pt x="107" y="410"/>
                    <a:pt x="36" y="457"/>
                  </a:cubicBezTo>
                  <a:cubicBezTo>
                    <a:pt x="12" y="457"/>
                    <a:pt x="0" y="481"/>
                    <a:pt x="24" y="493"/>
                  </a:cubicBezTo>
                  <a:cubicBezTo>
                    <a:pt x="48" y="493"/>
                    <a:pt x="72" y="493"/>
                    <a:pt x="95" y="481"/>
                  </a:cubicBezTo>
                  <a:cubicBezTo>
                    <a:pt x="191" y="434"/>
                    <a:pt x="262" y="362"/>
                    <a:pt x="310" y="267"/>
                  </a:cubicBezTo>
                  <a:cubicBezTo>
                    <a:pt x="369" y="195"/>
                    <a:pt x="369" y="88"/>
                    <a:pt x="334" y="5"/>
                  </a:cubicBezTo>
                  <a:cubicBezTo>
                    <a:pt x="334" y="1"/>
                    <a:pt x="330" y="0"/>
                    <a:pt x="326"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2870275" y="3856825"/>
              <a:ext cx="74100" cy="104100"/>
            </a:xfrm>
            <a:custGeom>
              <a:avLst/>
              <a:gdLst/>
              <a:ahLst/>
              <a:cxnLst/>
              <a:rect l="l" t="t" r="r" b="b"/>
              <a:pathLst>
                <a:path w="2964" h="4164" extrusionOk="0">
                  <a:moveTo>
                    <a:pt x="2907" y="0"/>
                  </a:moveTo>
                  <a:cubicBezTo>
                    <a:pt x="2903" y="0"/>
                    <a:pt x="2899" y="1"/>
                    <a:pt x="2894" y="2"/>
                  </a:cubicBezTo>
                  <a:cubicBezTo>
                    <a:pt x="2739" y="37"/>
                    <a:pt x="2597" y="109"/>
                    <a:pt x="2466" y="216"/>
                  </a:cubicBezTo>
                  <a:cubicBezTo>
                    <a:pt x="2335" y="311"/>
                    <a:pt x="2216" y="406"/>
                    <a:pt x="2096" y="514"/>
                  </a:cubicBezTo>
                  <a:cubicBezTo>
                    <a:pt x="1835" y="740"/>
                    <a:pt x="1596" y="978"/>
                    <a:pt x="1382" y="1228"/>
                  </a:cubicBezTo>
                  <a:cubicBezTo>
                    <a:pt x="1168" y="1490"/>
                    <a:pt x="965" y="1764"/>
                    <a:pt x="775" y="2050"/>
                  </a:cubicBezTo>
                  <a:cubicBezTo>
                    <a:pt x="572" y="2335"/>
                    <a:pt x="394" y="2657"/>
                    <a:pt x="251" y="2978"/>
                  </a:cubicBezTo>
                  <a:cubicBezTo>
                    <a:pt x="96" y="3335"/>
                    <a:pt x="1" y="3764"/>
                    <a:pt x="132" y="4133"/>
                  </a:cubicBezTo>
                  <a:cubicBezTo>
                    <a:pt x="142" y="4154"/>
                    <a:pt x="160" y="4163"/>
                    <a:pt x="176" y="4163"/>
                  </a:cubicBezTo>
                  <a:cubicBezTo>
                    <a:pt x="197" y="4163"/>
                    <a:pt x="215" y="4148"/>
                    <a:pt x="215" y="4121"/>
                  </a:cubicBezTo>
                  <a:cubicBezTo>
                    <a:pt x="203" y="3776"/>
                    <a:pt x="251" y="3443"/>
                    <a:pt x="370" y="3121"/>
                  </a:cubicBezTo>
                  <a:cubicBezTo>
                    <a:pt x="501" y="2800"/>
                    <a:pt x="668" y="2490"/>
                    <a:pt x="870" y="2204"/>
                  </a:cubicBezTo>
                  <a:cubicBezTo>
                    <a:pt x="1215" y="1669"/>
                    <a:pt x="1620" y="1180"/>
                    <a:pt x="2085" y="740"/>
                  </a:cubicBezTo>
                  <a:cubicBezTo>
                    <a:pt x="2216" y="621"/>
                    <a:pt x="2358" y="514"/>
                    <a:pt x="2501" y="406"/>
                  </a:cubicBezTo>
                  <a:cubicBezTo>
                    <a:pt x="2585" y="347"/>
                    <a:pt x="2656" y="299"/>
                    <a:pt x="2728" y="252"/>
                  </a:cubicBezTo>
                  <a:cubicBezTo>
                    <a:pt x="2811" y="204"/>
                    <a:pt x="2870" y="145"/>
                    <a:pt x="2942" y="85"/>
                  </a:cubicBezTo>
                  <a:cubicBezTo>
                    <a:pt x="2964" y="63"/>
                    <a:pt x="2955" y="0"/>
                    <a:pt x="29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2872675" y="3906650"/>
              <a:ext cx="64300" cy="67625"/>
            </a:xfrm>
            <a:custGeom>
              <a:avLst/>
              <a:gdLst/>
              <a:ahLst/>
              <a:cxnLst/>
              <a:rect l="l" t="t" r="r" b="b"/>
              <a:pathLst>
                <a:path w="2572" h="2705" extrusionOk="0">
                  <a:moveTo>
                    <a:pt x="2191" y="0"/>
                  </a:moveTo>
                  <a:cubicBezTo>
                    <a:pt x="2063" y="0"/>
                    <a:pt x="1939" y="43"/>
                    <a:pt x="1846" y="128"/>
                  </a:cubicBezTo>
                  <a:cubicBezTo>
                    <a:pt x="1679" y="259"/>
                    <a:pt x="1536" y="390"/>
                    <a:pt x="1393" y="533"/>
                  </a:cubicBezTo>
                  <a:cubicBezTo>
                    <a:pt x="1108" y="819"/>
                    <a:pt x="857" y="1128"/>
                    <a:pt x="631" y="1461"/>
                  </a:cubicBezTo>
                  <a:cubicBezTo>
                    <a:pt x="500" y="1640"/>
                    <a:pt x="381" y="1842"/>
                    <a:pt x="262" y="2045"/>
                  </a:cubicBezTo>
                  <a:cubicBezTo>
                    <a:pt x="143" y="2235"/>
                    <a:pt x="60" y="2450"/>
                    <a:pt x="0" y="2676"/>
                  </a:cubicBezTo>
                  <a:cubicBezTo>
                    <a:pt x="0" y="2693"/>
                    <a:pt x="13" y="2704"/>
                    <a:pt x="24" y="2704"/>
                  </a:cubicBezTo>
                  <a:cubicBezTo>
                    <a:pt x="29" y="2704"/>
                    <a:pt x="33" y="2703"/>
                    <a:pt x="36" y="2700"/>
                  </a:cubicBezTo>
                  <a:lnTo>
                    <a:pt x="24" y="2700"/>
                  </a:lnTo>
                  <a:cubicBezTo>
                    <a:pt x="131" y="2545"/>
                    <a:pt x="215" y="2378"/>
                    <a:pt x="310" y="2212"/>
                  </a:cubicBezTo>
                  <a:cubicBezTo>
                    <a:pt x="393" y="2057"/>
                    <a:pt x="488" y="1902"/>
                    <a:pt x="584" y="1747"/>
                  </a:cubicBezTo>
                  <a:cubicBezTo>
                    <a:pt x="786" y="1438"/>
                    <a:pt x="1012" y="1140"/>
                    <a:pt x="1274" y="866"/>
                  </a:cubicBezTo>
                  <a:cubicBezTo>
                    <a:pt x="1393" y="735"/>
                    <a:pt x="1524" y="592"/>
                    <a:pt x="1667" y="473"/>
                  </a:cubicBezTo>
                  <a:cubicBezTo>
                    <a:pt x="1786" y="330"/>
                    <a:pt x="1941" y="211"/>
                    <a:pt x="2120" y="152"/>
                  </a:cubicBezTo>
                  <a:cubicBezTo>
                    <a:pt x="2142" y="145"/>
                    <a:pt x="2164" y="142"/>
                    <a:pt x="2186" y="142"/>
                  </a:cubicBezTo>
                  <a:cubicBezTo>
                    <a:pt x="2246" y="142"/>
                    <a:pt x="2302" y="165"/>
                    <a:pt x="2346" y="199"/>
                  </a:cubicBezTo>
                  <a:cubicBezTo>
                    <a:pt x="2417" y="271"/>
                    <a:pt x="2381" y="366"/>
                    <a:pt x="2346" y="449"/>
                  </a:cubicBezTo>
                  <a:cubicBezTo>
                    <a:pt x="2251" y="616"/>
                    <a:pt x="2120" y="771"/>
                    <a:pt x="1965" y="866"/>
                  </a:cubicBezTo>
                  <a:cubicBezTo>
                    <a:pt x="1786" y="961"/>
                    <a:pt x="1572" y="997"/>
                    <a:pt x="1405" y="1104"/>
                  </a:cubicBezTo>
                  <a:cubicBezTo>
                    <a:pt x="1274" y="1200"/>
                    <a:pt x="1143" y="1342"/>
                    <a:pt x="1191" y="1509"/>
                  </a:cubicBezTo>
                  <a:cubicBezTo>
                    <a:pt x="1196" y="1537"/>
                    <a:pt x="1215" y="1549"/>
                    <a:pt x="1236" y="1549"/>
                  </a:cubicBezTo>
                  <a:cubicBezTo>
                    <a:pt x="1260" y="1549"/>
                    <a:pt x="1285" y="1534"/>
                    <a:pt x="1298" y="1509"/>
                  </a:cubicBezTo>
                  <a:cubicBezTo>
                    <a:pt x="1322" y="1426"/>
                    <a:pt x="1369" y="1342"/>
                    <a:pt x="1429" y="1271"/>
                  </a:cubicBezTo>
                  <a:cubicBezTo>
                    <a:pt x="1512" y="1211"/>
                    <a:pt x="1596" y="1164"/>
                    <a:pt x="1703" y="1128"/>
                  </a:cubicBezTo>
                  <a:cubicBezTo>
                    <a:pt x="1893" y="1069"/>
                    <a:pt x="2072" y="973"/>
                    <a:pt x="2215" y="854"/>
                  </a:cubicBezTo>
                  <a:cubicBezTo>
                    <a:pt x="2274" y="783"/>
                    <a:pt x="2334" y="723"/>
                    <a:pt x="2381" y="652"/>
                  </a:cubicBezTo>
                  <a:cubicBezTo>
                    <a:pt x="2441" y="568"/>
                    <a:pt x="2501" y="473"/>
                    <a:pt x="2536" y="378"/>
                  </a:cubicBezTo>
                  <a:cubicBezTo>
                    <a:pt x="2572" y="223"/>
                    <a:pt x="2489" y="68"/>
                    <a:pt x="2346" y="21"/>
                  </a:cubicBezTo>
                  <a:cubicBezTo>
                    <a:pt x="2295" y="7"/>
                    <a:pt x="2243" y="0"/>
                    <a:pt x="21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7"/>
            <p:cNvSpPr/>
            <p:nvPr/>
          </p:nvSpPr>
          <p:spPr>
            <a:xfrm>
              <a:off x="2603975" y="4279650"/>
              <a:ext cx="44875" cy="110975"/>
            </a:xfrm>
            <a:custGeom>
              <a:avLst/>
              <a:gdLst/>
              <a:ahLst/>
              <a:cxnLst/>
              <a:rect l="l" t="t" r="r" b="b"/>
              <a:pathLst>
                <a:path w="1795" h="4439" extrusionOk="0">
                  <a:moveTo>
                    <a:pt x="1620" y="1"/>
                  </a:moveTo>
                  <a:cubicBezTo>
                    <a:pt x="1599" y="1"/>
                    <a:pt x="1580" y="16"/>
                    <a:pt x="1580" y="43"/>
                  </a:cubicBezTo>
                  <a:cubicBezTo>
                    <a:pt x="1592" y="353"/>
                    <a:pt x="1616" y="662"/>
                    <a:pt x="1604" y="972"/>
                  </a:cubicBezTo>
                  <a:cubicBezTo>
                    <a:pt x="1592" y="1281"/>
                    <a:pt x="1545" y="1579"/>
                    <a:pt x="1473" y="1889"/>
                  </a:cubicBezTo>
                  <a:cubicBezTo>
                    <a:pt x="1318" y="2484"/>
                    <a:pt x="1057" y="3055"/>
                    <a:pt x="699" y="3555"/>
                  </a:cubicBezTo>
                  <a:cubicBezTo>
                    <a:pt x="497" y="3841"/>
                    <a:pt x="247" y="4103"/>
                    <a:pt x="33" y="4377"/>
                  </a:cubicBezTo>
                  <a:cubicBezTo>
                    <a:pt x="1" y="4398"/>
                    <a:pt x="26" y="4438"/>
                    <a:pt x="57" y="4438"/>
                  </a:cubicBezTo>
                  <a:cubicBezTo>
                    <a:pt x="61" y="4438"/>
                    <a:pt x="64" y="4438"/>
                    <a:pt x="68" y="4437"/>
                  </a:cubicBezTo>
                  <a:cubicBezTo>
                    <a:pt x="616" y="4091"/>
                    <a:pt x="1009" y="3520"/>
                    <a:pt x="1283" y="2960"/>
                  </a:cubicBezTo>
                  <a:cubicBezTo>
                    <a:pt x="1569" y="2377"/>
                    <a:pt x="1735" y="1746"/>
                    <a:pt x="1771" y="1115"/>
                  </a:cubicBezTo>
                  <a:cubicBezTo>
                    <a:pt x="1795" y="746"/>
                    <a:pt x="1759" y="376"/>
                    <a:pt x="1664" y="31"/>
                  </a:cubicBezTo>
                  <a:cubicBezTo>
                    <a:pt x="1653" y="10"/>
                    <a:pt x="1636" y="1"/>
                    <a:pt x="16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2703225" y="4095125"/>
              <a:ext cx="96850" cy="158725"/>
            </a:xfrm>
            <a:custGeom>
              <a:avLst/>
              <a:gdLst/>
              <a:ahLst/>
              <a:cxnLst/>
              <a:rect l="l" t="t" r="r" b="b"/>
              <a:pathLst>
                <a:path w="3874" h="6349" extrusionOk="0">
                  <a:moveTo>
                    <a:pt x="3814" y="1"/>
                  </a:moveTo>
                  <a:cubicBezTo>
                    <a:pt x="3787" y="1"/>
                    <a:pt x="3760" y="18"/>
                    <a:pt x="3754" y="54"/>
                  </a:cubicBezTo>
                  <a:lnTo>
                    <a:pt x="3742" y="54"/>
                  </a:lnTo>
                  <a:cubicBezTo>
                    <a:pt x="3695" y="530"/>
                    <a:pt x="3623" y="1019"/>
                    <a:pt x="3516" y="1495"/>
                  </a:cubicBezTo>
                  <a:cubicBezTo>
                    <a:pt x="3397" y="1959"/>
                    <a:pt x="3230" y="2424"/>
                    <a:pt x="3028" y="2876"/>
                  </a:cubicBezTo>
                  <a:cubicBezTo>
                    <a:pt x="2611" y="3757"/>
                    <a:pt x="2051" y="4555"/>
                    <a:pt x="1349" y="5233"/>
                  </a:cubicBezTo>
                  <a:cubicBezTo>
                    <a:pt x="956" y="5614"/>
                    <a:pt x="527" y="5960"/>
                    <a:pt x="51" y="6257"/>
                  </a:cubicBezTo>
                  <a:cubicBezTo>
                    <a:pt x="1" y="6277"/>
                    <a:pt x="36" y="6349"/>
                    <a:pt x="84" y="6349"/>
                  </a:cubicBezTo>
                  <a:cubicBezTo>
                    <a:pt x="92" y="6349"/>
                    <a:pt x="102" y="6346"/>
                    <a:pt x="111" y="6341"/>
                  </a:cubicBezTo>
                  <a:cubicBezTo>
                    <a:pt x="968" y="5841"/>
                    <a:pt x="1730" y="5186"/>
                    <a:pt x="2325" y="4388"/>
                  </a:cubicBezTo>
                  <a:cubicBezTo>
                    <a:pt x="2933" y="3590"/>
                    <a:pt x="3373" y="2674"/>
                    <a:pt x="3647" y="1709"/>
                  </a:cubicBezTo>
                  <a:cubicBezTo>
                    <a:pt x="3802" y="1173"/>
                    <a:pt x="3873" y="614"/>
                    <a:pt x="3873" y="54"/>
                  </a:cubicBezTo>
                  <a:cubicBezTo>
                    <a:pt x="3867" y="18"/>
                    <a:pt x="3840" y="1"/>
                    <a:pt x="38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2967000" y="3294875"/>
              <a:ext cx="22675" cy="12400"/>
            </a:xfrm>
            <a:custGeom>
              <a:avLst/>
              <a:gdLst/>
              <a:ahLst/>
              <a:cxnLst/>
              <a:rect l="l" t="t" r="r" b="b"/>
              <a:pathLst>
                <a:path w="907" h="496" extrusionOk="0">
                  <a:moveTo>
                    <a:pt x="859" y="1"/>
                  </a:moveTo>
                  <a:cubicBezTo>
                    <a:pt x="823" y="1"/>
                    <a:pt x="787" y="13"/>
                    <a:pt x="752" y="25"/>
                  </a:cubicBezTo>
                  <a:cubicBezTo>
                    <a:pt x="716" y="36"/>
                    <a:pt x="680" y="36"/>
                    <a:pt x="644" y="60"/>
                  </a:cubicBezTo>
                  <a:cubicBezTo>
                    <a:pt x="585" y="84"/>
                    <a:pt x="513" y="120"/>
                    <a:pt x="454" y="155"/>
                  </a:cubicBezTo>
                  <a:cubicBezTo>
                    <a:pt x="323" y="215"/>
                    <a:pt x="192" y="286"/>
                    <a:pt x="73" y="370"/>
                  </a:cubicBezTo>
                  <a:cubicBezTo>
                    <a:pt x="0" y="401"/>
                    <a:pt x="45" y="495"/>
                    <a:pt x="105" y="495"/>
                  </a:cubicBezTo>
                  <a:cubicBezTo>
                    <a:pt x="114" y="495"/>
                    <a:pt x="123" y="493"/>
                    <a:pt x="132" y="489"/>
                  </a:cubicBezTo>
                  <a:lnTo>
                    <a:pt x="144" y="477"/>
                  </a:lnTo>
                  <a:cubicBezTo>
                    <a:pt x="252" y="429"/>
                    <a:pt x="371" y="382"/>
                    <a:pt x="478" y="334"/>
                  </a:cubicBezTo>
                  <a:cubicBezTo>
                    <a:pt x="525" y="298"/>
                    <a:pt x="585" y="275"/>
                    <a:pt x="633" y="251"/>
                  </a:cubicBezTo>
                  <a:cubicBezTo>
                    <a:pt x="692" y="227"/>
                    <a:pt x="740" y="179"/>
                    <a:pt x="787" y="132"/>
                  </a:cubicBezTo>
                  <a:lnTo>
                    <a:pt x="787" y="132"/>
                  </a:lnTo>
                  <a:lnTo>
                    <a:pt x="764" y="167"/>
                  </a:lnTo>
                  <a:cubicBezTo>
                    <a:pt x="811" y="132"/>
                    <a:pt x="847" y="96"/>
                    <a:pt x="894" y="60"/>
                  </a:cubicBezTo>
                  <a:cubicBezTo>
                    <a:pt x="906" y="36"/>
                    <a:pt x="894" y="1"/>
                    <a:pt x="8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2970900" y="3321050"/>
              <a:ext cx="16400" cy="6600"/>
            </a:xfrm>
            <a:custGeom>
              <a:avLst/>
              <a:gdLst/>
              <a:ahLst/>
              <a:cxnLst/>
              <a:rect l="l" t="t" r="r" b="b"/>
              <a:pathLst>
                <a:path w="656" h="264" extrusionOk="0">
                  <a:moveTo>
                    <a:pt x="78" y="1"/>
                  </a:moveTo>
                  <a:cubicBezTo>
                    <a:pt x="53" y="1"/>
                    <a:pt x="28" y="14"/>
                    <a:pt x="12" y="37"/>
                  </a:cubicBezTo>
                  <a:cubicBezTo>
                    <a:pt x="0" y="73"/>
                    <a:pt x="12" y="109"/>
                    <a:pt x="36" y="132"/>
                  </a:cubicBezTo>
                  <a:cubicBezTo>
                    <a:pt x="119" y="192"/>
                    <a:pt x="215" y="228"/>
                    <a:pt x="310" y="251"/>
                  </a:cubicBezTo>
                  <a:cubicBezTo>
                    <a:pt x="357" y="263"/>
                    <a:pt x="405" y="263"/>
                    <a:pt x="453" y="263"/>
                  </a:cubicBezTo>
                  <a:lnTo>
                    <a:pt x="524" y="263"/>
                  </a:lnTo>
                  <a:cubicBezTo>
                    <a:pt x="548" y="263"/>
                    <a:pt x="572" y="263"/>
                    <a:pt x="608" y="251"/>
                  </a:cubicBezTo>
                  <a:cubicBezTo>
                    <a:pt x="655" y="228"/>
                    <a:pt x="655" y="156"/>
                    <a:pt x="608" y="144"/>
                  </a:cubicBezTo>
                  <a:cubicBezTo>
                    <a:pt x="584" y="132"/>
                    <a:pt x="548" y="132"/>
                    <a:pt x="524" y="121"/>
                  </a:cubicBezTo>
                  <a:lnTo>
                    <a:pt x="477" y="121"/>
                  </a:lnTo>
                  <a:cubicBezTo>
                    <a:pt x="429" y="121"/>
                    <a:pt x="393" y="97"/>
                    <a:pt x="346" y="85"/>
                  </a:cubicBezTo>
                  <a:cubicBezTo>
                    <a:pt x="274" y="73"/>
                    <a:pt x="191" y="49"/>
                    <a:pt x="119" y="13"/>
                  </a:cubicBezTo>
                  <a:cubicBezTo>
                    <a:pt x="107" y="5"/>
                    <a:pt x="93" y="1"/>
                    <a:pt x="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2964950" y="3354100"/>
              <a:ext cx="15800" cy="9575"/>
            </a:xfrm>
            <a:custGeom>
              <a:avLst/>
              <a:gdLst/>
              <a:ahLst/>
              <a:cxnLst/>
              <a:rect l="l" t="t" r="r" b="b"/>
              <a:pathLst>
                <a:path w="632" h="383" extrusionOk="0">
                  <a:moveTo>
                    <a:pt x="70" y="1"/>
                  </a:moveTo>
                  <a:cubicBezTo>
                    <a:pt x="48" y="1"/>
                    <a:pt x="27" y="14"/>
                    <a:pt x="12" y="37"/>
                  </a:cubicBezTo>
                  <a:cubicBezTo>
                    <a:pt x="0" y="72"/>
                    <a:pt x="0" y="108"/>
                    <a:pt x="36" y="132"/>
                  </a:cubicBezTo>
                  <a:cubicBezTo>
                    <a:pt x="119" y="180"/>
                    <a:pt x="203" y="227"/>
                    <a:pt x="286" y="275"/>
                  </a:cubicBezTo>
                  <a:cubicBezTo>
                    <a:pt x="334" y="299"/>
                    <a:pt x="381" y="323"/>
                    <a:pt x="429" y="334"/>
                  </a:cubicBezTo>
                  <a:cubicBezTo>
                    <a:pt x="476" y="358"/>
                    <a:pt x="524" y="370"/>
                    <a:pt x="584" y="382"/>
                  </a:cubicBezTo>
                  <a:cubicBezTo>
                    <a:pt x="607" y="382"/>
                    <a:pt x="631" y="334"/>
                    <a:pt x="619" y="311"/>
                  </a:cubicBezTo>
                  <a:cubicBezTo>
                    <a:pt x="584" y="275"/>
                    <a:pt x="536" y="239"/>
                    <a:pt x="500" y="215"/>
                  </a:cubicBezTo>
                  <a:cubicBezTo>
                    <a:pt x="453" y="192"/>
                    <a:pt x="417" y="168"/>
                    <a:pt x="369" y="144"/>
                  </a:cubicBezTo>
                  <a:cubicBezTo>
                    <a:pt x="286" y="96"/>
                    <a:pt x="203" y="49"/>
                    <a:pt x="107" y="13"/>
                  </a:cubicBezTo>
                  <a:cubicBezTo>
                    <a:pt x="95" y="5"/>
                    <a:pt x="82" y="1"/>
                    <a:pt x="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879550" y="4467050"/>
              <a:ext cx="3043875" cy="25"/>
            </a:xfrm>
            <a:custGeom>
              <a:avLst/>
              <a:gdLst/>
              <a:ahLst/>
              <a:cxnLst/>
              <a:rect l="l" t="t" r="r" b="b"/>
              <a:pathLst>
                <a:path w="121755" h="1" fill="none" extrusionOk="0">
                  <a:moveTo>
                    <a:pt x="1" y="0"/>
                  </a:moveTo>
                  <a:lnTo>
                    <a:pt x="6299" y="0"/>
                  </a:lnTo>
                  <a:lnTo>
                    <a:pt x="16884" y="0"/>
                  </a:lnTo>
                  <a:lnTo>
                    <a:pt x="21289" y="0"/>
                  </a:lnTo>
                  <a:lnTo>
                    <a:pt x="32422" y="0"/>
                  </a:lnTo>
                  <a:lnTo>
                    <a:pt x="114230" y="0"/>
                  </a:lnTo>
                  <a:lnTo>
                    <a:pt x="118301" y="0"/>
                  </a:lnTo>
                  <a:lnTo>
                    <a:pt x="121754" y="0"/>
                  </a:lnTo>
                </a:path>
              </a:pathLst>
            </a:custGeom>
            <a:noFill/>
            <a:ln w="8025" cap="rnd"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670300" y="4467050"/>
              <a:ext cx="170900" cy="25"/>
            </a:xfrm>
            <a:custGeom>
              <a:avLst/>
              <a:gdLst/>
              <a:ahLst/>
              <a:cxnLst/>
              <a:rect l="l" t="t" r="r" b="b"/>
              <a:pathLst>
                <a:path w="6836" h="1" fill="none" extrusionOk="0">
                  <a:moveTo>
                    <a:pt x="6835" y="0"/>
                  </a:moveTo>
                  <a:lnTo>
                    <a:pt x="1" y="0"/>
                  </a:lnTo>
                </a:path>
              </a:pathLst>
            </a:custGeom>
            <a:noFill/>
            <a:ln w="8025" cap="rnd"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3948100" y="4467050"/>
              <a:ext cx="28600" cy="25"/>
            </a:xfrm>
            <a:custGeom>
              <a:avLst/>
              <a:gdLst/>
              <a:ahLst/>
              <a:cxnLst/>
              <a:rect l="l" t="t" r="r" b="b"/>
              <a:pathLst>
                <a:path w="1144" h="1" fill="none" extrusionOk="0">
                  <a:moveTo>
                    <a:pt x="1144" y="0"/>
                  </a:moveTo>
                  <a:lnTo>
                    <a:pt x="1" y="0"/>
                  </a:lnTo>
                </a:path>
              </a:pathLst>
            </a:custGeom>
            <a:noFill/>
            <a:ln w="8025" cap="rnd" cmpd="sng">
              <a:solidFill>
                <a:srgbClr val="00000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2600325" y="4431925"/>
              <a:ext cx="997750" cy="35150"/>
            </a:xfrm>
            <a:custGeom>
              <a:avLst/>
              <a:gdLst/>
              <a:ahLst/>
              <a:cxnLst/>
              <a:rect l="l" t="t" r="r" b="b"/>
              <a:pathLst>
                <a:path w="39910" h="1406" extrusionOk="0">
                  <a:moveTo>
                    <a:pt x="679" y="0"/>
                  </a:moveTo>
                  <a:cubicBezTo>
                    <a:pt x="310" y="0"/>
                    <a:pt x="0" y="298"/>
                    <a:pt x="0" y="679"/>
                  </a:cubicBezTo>
                  <a:lnTo>
                    <a:pt x="0" y="727"/>
                  </a:lnTo>
                  <a:cubicBezTo>
                    <a:pt x="0" y="1096"/>
                    <a:pt x="310" y="1405"/>
                    <a:pt x="679" y="1405"/>
                  </a:cubicBezTo>
                  <a:lnTo>
                    <a:pt x="39231" y="1405"/>
                  </a:lnTo>
                  <a:cubicBezTo>
                    <a:pt x="39612" y="1405"/>
                    <a:pt x="39910" y="1096"/>
                    <a:pt x="39910" y="727"/>
                  </a:cubicBezTo>
                  <a:lnTo>
                    <a:pt x="39910" y="679"/>
                  </a:lnTo>
                  <a:cubicBezTo>
                    <a:pt x="39910" y="298"/>
                    <a:pt x="39612" y="0"/>
                    <a:pt x="39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2878025" y="3995550"/>
              <a:ext cx="908175" cy="469725"/>
            </a:xfrm>
            <a:custGeom>
              <a:avLst/>
              <a:gdLst/>
              <a:ahLst/>
              <a:cxnLst/>
              <a:rect l="l" t="t" r="r" b="b"/>
              <a:pathLst>
                <a:path w="36327" h="18789" extrusionOk="0">
                  <a:moveTo>
                    <a:pt x="8168" y="1"/>
                  </a:moveTo>
                  <a:cubicBezTo>
                    <a:pt x="7966" y="1"/>
                    <a:pt x="7787" y="108"/>
                    <a:pt x="7692" y="275"/>
                  </a:cubicBezTo>
                  <a:lnTo>
                    <a:pt x="1072" y="15550"/>
                  </a:lnTo>
                  <a:cubicBezTo>
                    <a:pt x="763" y="16277"/>
                    <a:pt x="441" y="17003"/>
                    <a:pt x="132" y="17729"/>
                  </a:cubicBezTo>
                  <a:cubicBezTo>
                    <a:pt x="120" y="17753"/>
                    <a:pt x="108" y="17777"/>
                    <a:pt x="108" y="17801"/>
                  </a:cubicBezTo>
                  <a:cubicBezTo>
                    <a:pt x="96" y="17825"/>
                    <a:pt x="96" y="17848"/>
                    <a:pt x="96" y="17872"/>
                  </a:cubicBezTo>
                  <a:cubicBezTo>
                    <a:pt x="1" y="18182"/>
                    <a:pt x="215" y="18503"/>
                    <a:pt x="536" y="18551"/>
                  </a:cubicBezTo>
                  <a:cubicBezTo>
                    <a:pt x="588" y="18566"/>
                    <a:pt x="639" y="18576"/>
                    <a:pt x="691" y="18576"/>
                  </a:cubicBezTo>
                  <a:cubicBezTo>
                    <a:pt x="723" y="18576"/>
                    <a:pt x="755" y="18572"/>
                    <a:pt x="786" y="18563"/>
                  </a:cubicBezTo>
                  <a:lnTo>
                    <a:pt x="25528" y="18753"/>
                  </a:lnTo>
                  <a:lnTo>
                    <a:pt x="29064" y="18789"/>
                  </a:lnTo>
                  <a:cubicBezTo>
                    <a:pt x="29302" y="18777"/>
                    <a:pt x="29528" y="18610"/>
                    <a:pt x="29599" y="18372"/>
                  </a:cubicBezTo>
                  <a:cubicBezTo>
                    <a:pt x="31790" y="12574"/>
                    <a:pt x="33993" y="6776"/>
                    <a:pt x="36184" y="989"/>
                  </a:cubicBezTo>
                  <a:cubicBezTo>
                    <a:pt x="36327" y="644"/>
                    <a:pt x="35993" y="287"/>
                    <a:pt x="35660" y="287"/>
                  </a:cubicBezTo>
                  <a:lnTo>
                    <a:pt x="11585" y="37"/>
                  </a:lnTo>
                  <a:lnTo>
                    <a:pt x="81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2872675" y="3989550"/>
              <a:ext cx="918875" cy="481725"/>
            </a:xfrm>
            <a:custGeom>
              <a:avLst/>
              <a:gdLst/>
              <a:ahLst/>
              <a:cxnLst/>
              <a:rect l="l" t="t" r="r" b="b"/>
              <a:pathLst>
                <a:path w="36755" h="19269" extrusionOk="0">
                  <a:moveTo>
                    <a:pt x="8469" y="488"/>
                  </a:moveTo>
                  <a:cubicBezTo>
                    <a:pt x="8531" y="488"/>
                    <a:pt x="8592" y="491"/>
                    <a:pt x="8644" y="491"/>
                  </a:cubicBezTo>
                  <a:lnTo>
                    <a:pt x="9835" y="503"/>
                  </a:lnTo>
                  <a:lnTo>
                    <a:pt x="14550" y="551"/>
                  </a:lnTo>
                  <a:lnTo>
                    <a:pt x="24063" y="646"/>
                  </a:lnTo>
                  <a:lnTo>
                    <a:pt x="33564" y="741"/>
                  </a:lnTo>
                  <a:lnTo>
                    <a:pt x="35874" y="765"/>
                  </a:lnTo>
                  <a:cubicBezTo>
                    <a:pt x="35891" y="765"/>
                    <a:pt x="35906" y="764"/>
                    <a:pt x="35921" y="761"/>
                  </a:cubicBezTo>
                  <a:lnTo>
                    <a:pt x="35921" y="761"/>
                  </a:lnTo>
                  <a:cubicBezTo>
                    <a:pt x="36021" y="785"/>
                    <a:pt x="36108" y="851"/>
                    <a:pt x="36160" y="943"/>
                  </a:cubicBezTo>
                  <a:cubicBezTo>
                    <a:pt x="36231" y="1086"/>
                    <a:pt x="36136" y="1229"/>
                    <a:pt x="36088" y="1360"/>
                  </a:cubicBezTo>
                  <a:lnTo>
                    <a:pt x="35671" y="2479"/>
                  </a:lnTo>
                  <a:lnTo>
                    <a:pt x="34826" y="4706"/>
                  </a:lnTo>
                  <a:lnTo>
                    <a:pt x="33135" y="9159"/>
                  </a:lnTo>
                  <a:cubicBezTo>
                    <a:pt x="32016" y="12111"/>
                    <a:pt x="30897" y="15076"/>
                    <a:pt x="29778" y="18029"/>
                  </a:cubicBezTo>
                  <a:cubicBezTo>
                    <a:pt x="29706" y="18207"/>
                    <a:pt x="29647" y="18398"/>
                    <a:pt x="29563" y="18565"/>
                  </a:cubicBezTo>
                  <a:cubicBezTo>
                    <a:pt x="29528" y="18660"/>
                    <a:pt x="29444" y="18743"/>
                    <a:pt x="29337" y="18767"/>
                  </a:cubicBezTo>
                  <a:cubicBezTo>
                    <a:pt x="29254" y="18779"/>
                    <a:pt x="29171" y="18785"/>
                    <a:pt x="29087" y="18785"/>
                  </a:cubicBezTo>
                  <a:cubicBezTo>
                    <a:pt x="29004" y="18785"/>
                    <a:pt x="28921" y="18779"/>
                    <a:pt x="28837" y="18767"/>
                  </a:cubicBezTo>
                  <a:lnTo>
                    <a:pt x="28206" y="18767"/>
                  </a:lnTo>
                  <a:lnTo>
                    <a:pt x="25849" y="18755"/>
                  </a:lnTo>
                  <a:lnTo>
                    <a:pt x="21098" y="18719"/>
                  </a:lnTo>
                  <a:lnTo>
                    <a:pt x="11633" y="18648"/>
                  </a:lnTo>
                  <a:lnTo>
                    <a:pt x="2120" y="18565"/>
                  </a:lnTo>
                  <a:lnTo>
                    <a:pt x="941" y="18565"/>
                  </a:lnTo>
                  <a:cubicBezTo>
                    <a:pt x="703" y="18565"/>
                    <a:pt x="500" y="18457"/>
                    <a:pt x="536" y="18196"/>
                  </a:cubicBezTo>
                  <a:cubicBezTo>
                    <a:pt x="560" y="18076"/>
                    <a:pt x="596" y="17957"/>
                    <a:pt x="655" y="17850"/>
                  </a:cubicBezTo>
                  <a:cubicBezTo>
                    <a:pt x="738" y="17660"/>
                    <a:pt x="822" y="17469"/>
                    <a:pt x="905" y="17279"/>
                  </a:cubicBezTo>
                  <a:cubicBezTo>
                    <a:pt x="1060" y="16910"/>
                    <a:pt x="1227" y="16541"/>
                    <a:pt x="1381" y="16183"/>
                  </a:cubicBezTo>
                  <a:lnTo>
                    <a:pt x="3274" y="11826"/>
                  </a:lnTo>
                  <a:lnTo>
                    <a:pt x="7037" y="3134"/>
                  </a:lnTo>
                  <a:lnTo>
                    <a:pt x="7977" y="943"/>
                  </a:lnTo>
                  <a:cubicBezTo>
                    <a:pt x="8037" y="824"/>
                    <a:pt x="8073" y="634"/>
                    <a:pt x="8180" y="551"/>
                  </a:cubicBezTo>
                  <a:cubicBezTo>
                    <a:pt x="8248" y="497"/>
                    <a:pt x="8360" y="488"/>
                    <a:pt x="8469" y="488"/>
                  </a:cubicBezTo>
                  <a:close/>
                  <a:moveTo>
                    <a:pt x="8548" y="1"/>
                  </a:moveTo>
                  <a:cubicBezTo>
                    <a:pt x="8297" y="1"/>
                    <a:pt x="8055" y="21"/>
                    <a:pt x="7846" y="193"/>
                  </a:cubicBezTo>
                  <a:cubicBezTo>
                    <a:pt x="7739" y="312"/>
                    <a:pt x="7656" y="443"/>
                    <a:pt x="7608" y="598"/>
                  </a:cubicBezTo>
                  <a:lnTo>
                    <a:pt x="7346" y="1182"/>
                  </a:lnTo>
                  <a:lnTo>
                    <a:pt x="3441" y="10206"/>
                  </a:lnTo>
                  <a:cubicBezTo>
                    <a:pt x="2786" y="11707"/>
                    <a:pt x="2143" y="13207"/>
                    <a:pt x="1489" y="14707"/>
                  </a:cubicBezTo>
                  <a:lnTo>
                    <a:pt x="512" y="16957"/>
                  </a:lnTo>
                  <a:cubicBezTo>
                    <a:pt x="346" y="17291"/>
                    <a:pt x="203" y="17624"/>
                    <a:pt x="84" y="17969"/>
                  </a:cubicBezTo>
                  <a:cubicBezTo>
                    <a:pt x="0" y="18231"/>
                    <a:pt x="48" y="18529"/>
                    <a:pt x="215" y="18743"/>
                  </a:cubicBezTo>
                  <a:cubicBezTo>
                    <a:pt x="380" y="18971"/>
                    <a:pt x="627" y="19046"/>
                    <a:pt x="892" y="19046"/>
                  </a:cubicBezTo>
                  <a:cubicBezTo>
                    <a:pt x="932" y="19046"/>
                    <a:pt x="972" y="19044"/>
                    <a:pt x="1012" y="19041"/>
                  </a:cubicBezTo>
                  <a:cubicBezTo>
                    <a:pt x="1147" y="19037"/>
                    <a:pt x="1282" y="19036"/>
                    <a:pt x="1417" y="19036"/>
                  </a:cubicBezTo>
                  <a:cubicBezTo>
                    <a:pt x="1687" y="19036"/>
                    <a:pt x="1957" y="19041"/>
                    <a:pt x="2227" y="19041"/>
                  </a:cubicBezTo>
                  <a:lnTo>
                    <a:pt x="4679" y="19065"/>
                  </a:lnTo>
                  <a:lnTo>
                    <a:pt x="9620" y="19100"/>
                  </a:lnTo>
                  <a:lnTo>
                    <a:pt x="19467" y="19184"/>
                  </a:lnTo>
                  <a:lnTo>
                    <a:pt x="24372" y="19219"/>
                  </a:lnTo>
                  <a:lnTo>
                    <a:pt x="26849" y="19231"/>
                  </a:lnTo>
                  <a:cubicBezTo>
                    <a:pt x="27436" y="19240"/>
                    <a:pt x="28036" y="19268"/>
                    <a:pt x="28634" y="19268"/>
                  </a:cubicBezTo>
                  <a:cubicBezTo>
                    <a:pt x="28849" y="19268"/>
                    <a:pt x="29064" y="19265"/>
                    <a:pt x="29278" y="19255"/>
                  </a:cubicBezTo>
                  <a:cubicBezTo>
                    <a:pt x="29563" y="19243"/>
                    <a:pt x="29825" y="19089"/>
                    <a:pt x="29968" y="18838"/>
                  </a:cubicBezTo>
                  <a:cubicBezTo>
                    <a:pt x="30040" y="18696"/>
                    <a:pt x="30099" y="18541"/>
                    <a:pt x="30147" y="18386"/>
                  </a:cubicBezTo>
                  <a:lnTo>
                    <a:pt x="30385" y="17767"/>
                  </a:lnTo>
                  <a:lnTo>
                    <a:pt x="31254" y="15469"/>
                  </a:lnTo>
                  <a:lnTo>
                    <a:pt x="33004" y="10873"/>
                  </a:lnTo>
                  <a:cubicBezTo>
                    <a:pt x="34171" y="7790"/>
                    <a:pt x="35338" y="4706"/>
                    <a:pt x="36505" y="1622"/>
                  </a:cubicBezTo>
                  <a:cubicBezTo>
                    <a:pt x="36624" y="1313"/>
                    <a:pt x="36755" y="1027"/>
                    <a:pt x="36588" y="717"/>
                  </a:cubicBezTo>
                  <a:cubicBezTo>
                    <a:pt x="36445" y="455"/>
                    <a:pt x="36171" y="277"/>
                    <a:pt x="35874" y="265"/>
                  </a:cubicBezTo>
                  <a:cubicBezTo>
                    <a:pt x="35870" y="265"/>
                    <a:pt x="35866" y="265"/>
                    <a:pt x="35862" y="265"/>
                  </a:cubicBezTo>
                  <a:cubicBezTo>
                    <a:pt x="35834" y="265"/>
                    <a:pt x="35808" y="269"/>
                    <a:pt x="35785" y="276"/>
                  </a:cubicBezTo>
                  <a:lnTo>
                    <a:pt x="35785" y="276"/>
                  </a:lnTo>
                  <a:lnTo>
                    <a:pt x="26039" y="181"/>
                  </a:lnTo>
                  <a:lnTo>
                    <a:pt x="16193" y="74"/>
                  </a:lnTo>
                  <a:lnTo>
                    <a:pt x="11275" y="27"/>
                  </a:lnTo>
                  <a:lnTo>
                    <a:pt x="8787" y="3"/>
                  </a:lnTo>
                  <a:cubicBezTo>
                    <a:pt x="8707" y="3"/>
                    <a:pt x="8627" y="1"/>
                    <a:pt x="8548"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3261100" y="4210775"/>
              <a:ext cx="92900" cy="67875"/>
            </a:xfrm>
            <a:custGeom>
              <a:avLst/>
              <a:gdLst/>
              <a:ahLst/>
              <a:cxnLst/>
              <a:rect l="l" t="t" r="r" b="b"/>
              <a:pathLst>
                <a:path w="3716" h="2715" extrusionOk="0">
                  <a:moveTo>
                    <a:pt x="1858" y="0"/>
                  </a:moveTo>
                  <a:cubicBezTo>
                    <a:pt x="834" y="0"/>
                    <a:pt x="1" y="607"/>
                    <a:pt x="1" y="1357"/>
                  </a:cubicBezTo>
                  <a:cubicBezTo>
                    <a:pt x="1" y="2108"/>
                    <a:pt x="834" y="2715"/>
                    <a:pt x="1858" y="2715"/>
                  </a:cubicBezTo>
                  <a:cubicBezTo>
                    <a:pt x="2894" y="2715"/>
                    <a:pt x="3716" y="2108"/>
                    <a:pt x="3716" y="1357"/>
                  </a:cubicBezTo>
                  <a:cubicBezTo>
                    <a:pt x="3716" y="607"/>
                    <a:pt x="2894" y="0"/>
                    <a:pt x="18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3372725" y="4230400"/>
              <a:ext cx="48550" cy="35450"/>
            </a:xfrm>
            <a:custGeom>
              <a:avLst/>
              <a:gdLst/>
              <a:ahLst/>
              <a:cxnLst/>
              <a:rect l="l" t="t" r="r" b="b"/>
              <a:pathLst>
                <a:path w="1942" h="1418" extrusionOk="0">
                  <a:moveTo>
                    <a:pt x="977" y="1"/>
                  </a:moveTo>
                  <a:cubicBezTo>
                    <a:pt x="429" y="1"/>
                    <a:pt x="1" y="322"/>
                    <a:pt x="1" y="715"/>
                  </a:cubicBezTo>
                  <a:cubicBezTo>
                    <a:pt x="1" y="1096"/>
                    <a:pt x="429" y="1418"/>
                    <a:pt x="977" y="1418"/>
                  </a:cubicBezTo>
                  <a:cubicBezTo>
                    <a:pt x="1513" y="1418"/>
                    <a:pt x="1941" y="1096"/>
                    <a:pt x="1941" y="715"/>
                  </a:cubicBezTo>
                  <a:cubicBezTo>
                    <a:pt x="1941" y="322"/>
                    <a:pt x="1513" y="1"/>
                    <a:pt x="9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7"/>
            <p:cNvSpPr/>
            <p:nvPr/>
          </p:nvSpPr>
          <p:spPr>
            <a:xfrm>
              <a:off x="2165600" y="4287175"/>
              <a:ext cx="178150" cy="61075"/>
            </a:xfrm>
            <a:custGeom>
              <a:avLst/>
              <a:gdLst/>
              <a:ahLst/>
              <a:cxnLst/>
              <a:rect l="l" t="t" r="r" b="b"/>
              <a:pathLst>
                <a:path w="7126" h="2443" extrusionOk="0">
                  <a:moveTo>
                    <a:pt x="4466" y="1"/>
                  </a:moveTo>
                  <a:cubicBezTo>
                    <a:pt x="3777" y="1"/>
                    <a:pt x="3120" y="249"/>
                    <a:pt x="2494" y="528"/>
                  </a:cubicBezTo>
                  <a:cubicBezTo>
                    <a:pt x="1923" y="790"/>
                    <a:pt x="1375" y="1064"/>
                    <a:pt x="827" y="1361"/>
                  </a:cubicBezTo>
                  <a:cubicBezTo>
                    <a:pt x="601" y="1480"/>
                    <a:pt x="18" y="1921"/>
                    <a:pt x="6" y="2219"/>
                  </a:cubicBezTo>
                  <a:cubicBezTo>
                    <a:pt x="0" y="2397"/>
                    <a:pt x="152" y="2442"/>
                    <a:pt x="343" y="2442"/>
                  </a:cubicBezTo>
                  <a:cubicBezTo>
                    <a:pt x="537" y="2442"/>
                    <a:pt x="773" y="2395"/>
                    <a:pt x="924" y="2395"/>
                  </a:cubicBezTo>
                  <a:cubicBezTo>
                    <a:pt x="940" y="2395"/>
                    <a:pt x="956" y="2396"/>
                    <a:pt x="970" y="2397"/>
                  </a:cubicBezTo>
                  <a:cubicBezTo>
                    <a:pt x="1155" y="2409"/>
                    <a:pt x="1340" y="2414"/>
                    <a:pt x="1525" y="2414"/>
                  </a:cubicBezTo>
                  <a:cubicBezTo>
                    <a:pt x="2280" y="2414"/>
                    <a:pt x="3034" y="2326"/>
                    <a:pt x="3780" y="2231"/>
                  </a:cubicBezTo>
                  <a:cubicBezTo>
                    <a:pt x="4971" y="2088"/>
                    <a:pt x="7078" y="1778"/>
                    <a:pt x="7126" y="1040"/>
                  </a:cubicBezTo>
                  <a:cubicBezTo>
                    <a:pt x="6364" y="552"/>
                    <a:pt x="5507" y="52"/>
                    <a:pt x="4602" y="4"/>
                  </a:cubicBezTo>
                  <a:cubicBezTo>
                    <a:pt x="4556" y="2"/>
                    <a:pt x="4511" y="1"/>
                    <a:pt x="4466"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7"/>
            <p:cNvSpPr/>
            <p:nvPr/>
          </p:nvSpPr>
          <p:spPr>
            <a:xfrm>
              <a:off x="2190150" y="4308100"/>
              <a:ext cx="431625" cy="155175"/>
            </a:xfrm>
            <a:custGeom>
              <a:avLst/>
              <a:gdLst/>
              <a:ahLst/>
              <a:cxnLst/>
              <a:rect l="l" t="t" r="r" b="b"/>
              <a:pathLst>
                <a:path w="17265" h="6207" extrusionOk="0">
                  <a:moveTo>
                    <a:pt x="4894" y="0"/>
                  </a:moveTo>
                  <a:lnTo>
                    <a:pt x="0" y="774"/>
                  </a:lnTo>
                  <a:cubicBezTo>
                    <a:pt x="0" y="774"/>
                    <a:pt x="1572" y="5954"/>
                    <a:pt x="2417" y="6073"/>
                  </a:cubicBezTo>
                  <a:cubicBezTo>
                    <a:pt x="2982" y="6153"/>
                    <a:pt x="6920" y="6207"/>
                    <a:pt x="9467" y="6207"/>
                  </a:cubicBezTo>
                  <a:cubicBezTo>
                    <a:pt x="10676" y="6207"/>
                    <a:pt x="11572" y="6195"/>
                    <a:pt x="11645" y="6168"/>
                  </a:cubicBezTo>
                  <a:cubicBezTo>
                    <a:pt x="11752" y="6120"/>
                    <a:pt x="11847" y="6037"/>
                    <a:pt x="11883" y="5918"/>
                  </a:cubicBezTo>
                  <a:cubicBezTo>
                    <a:pt x="11883" y="5918"/>
                    <a:pt x="15628" y="6158"/>
                    <a:pt x="16822" y="6158"/>
                  </a:cubicBezTo>
                  <a:cubicBezTo>
                    <a:pt x="17035" y="6158"/>
                    <a:pt x="17166" y="6150"/>
                    <a:pt x="17181" y="6132"/>
                  </a:cubicBezTo>
                  <a:cubicBezTo>
                    <a:pt x="17264" y="6013"/>
                    <a:pt x="17181" y="5394"/>
                    <a:pt x="16931" y="5299"/>
                  </a:cubicBezTo>
                  <a:cubicBezTo>
                    <a:pt x="16681" y="5204"/>
                    <a:pt x="8823" y="3441"/>
                    <a:pt x="8144" y="3191"/>
                  </a:cubicBezTo>
                  <a:cubicBezTo>
                    <a:pt x="7712" y="3032"/>
                    <a:pt x="6687" y="3003"/>
                    <a:pt x="5999" y="3003"/>
                  </a:cubicBezTo>
                  <a:cubicBezTo>
                    <a:pt x="5606" y="3003"/>
                    <a:pt x="5322" y="3013"/>
                    <a:pt x="5322" y="3013"/>
                  </a:cubicBezTo>
                  <a:lnTo>
                    <a:pt x="4894" y="0"/>
                  </a:ln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7"/>
            <p:cNvSpPr/>
            <p:nvPr/>
          </p:nvSpPr>
          <p:spPr>
            <a:xfrm>
              <a:off x="2179725" y="2689500"/>
              <a:ext cx="77700" cy="161050"/>
            </a:xfrm>
            <a:custGeom>
              <a:avLst/>
              <a:gdLst/>
              <a:ahLst/>
              <a:cxnLst/>
              <a:rect l="l" t="t" r="r" b="b"/>
              <a:pathLst>
                <a:path w="3108" h="6442" extrusionOk="0">
                  <a:moveTo>
                    <a:pt x="1250" y="1"/>
                  </a:moveTo>
                  <a:cubicBezTo>
                    <a:pt x="1093" y="1"/>
                    <a:pt x="930" y="52"/>
                    <a:pt x="762" y="177"/>
                  </a:cubicBezTo>
                  <a:cubicBezTo>
                    <a:pt x="524" y="368"/>
                    <a:pt x="358" y="641"/>
                    <a:pt x="274" y="927"/>
                  </a:cubicBezTo>
                  <a:cubicBezTo>
                    <a:pt x="48" y="1570"/>
                    <a:pt x="0" y="2261"/>
                    <a:pt x="120" y="2927"/>
                  </a:cubicBezTo>
                  <a:cubicBezTo>
                    <a:pt x="203" y="3320"/>
                    <a:pt x="310" y="3701"/>
                    <a:pt x="441" y="4082"/>
                  </a:cubicBezTo>
                  <a:lnTo>
                    <a:pt x="1203" y="6440"/>
                  </a:lnTo>
                  <a:cubicBezTo>
                    <a:pt x="1215" y="6441"/>
                    <a:pt x="1227" y="6441"/>
                    <a:pt x="1239" y="6441"/>
                  </a:cubicBezTo>
                  <a:cubicBezTo>
                    <a:pt x="1370" y="6441"/>
                    <a:pt x="1496" y="6383"/>
                    <a:pt x="1572" y="6285"/>
                  </a:cubicBezTo>
                  <a:cubicBezTo>
                    <a:pt x="2215" y="5713"/>
                    <a:pt x="2525" y="4856"/>
                    <a:pt x="2787" y="4035"/>
                  </a:cubicBezTo>
                  <a:cubicBezTo>
                    <a:pt x="2929" y="3618"/>
                    <a:pt x="3025" y="3177"/>
                    <a:pt x="3072" y="2725"/>
                  </a:cubicBezTo>
                  <a:cubicBezTo>
                    <a:pt x="3108" y="1975"/>
                    <a:pt x="2834" y="1225"/>
                    <a:pt x="2322" y="665"/>
                  </a:cubicBezTo>
                  <a:cubicBezTo>
                    <a:pt x="2029" y="355"/>
                    <a:pt x="1661" y="1"/>
                    <a:pt x="1250" y="1"/>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7"/>
            <p:cNvSpPr/>
            <p:nvPr/>
          </p:nvSpPr>
          <p:spPr>
            <a:xfrm>
              <a:off x="1859750" y="3797400"/>
              <a:ext cx="7750" cy="119625"/>
            </a:xfrm>
            <a:custGeom>
              <a:avLst/>
              <a:gdLst/>
              <a:ahLst/>
              <a:cxnLst/>
              <a:rect l="l" t="t" r="r" b="b"/>
              <a:pathLst>
                <a:path w="310" h="4785" extrusionOk="0">
                  <a:moveTo>
                    <a:pt x="107" y="0"/>
                  </a:moveTo>
                  <a:cubicBezTo>
                    <a:pt x="66" y="0"/>
                    <a:pt x="24" y="27"/>
                    <a:pt x="24" y="81"/>
                  </a:cubicBezTo>
                  <a:cubicBezTo>
                    <a:pt x="0" y="414"/>
                    <a:pt x="12" y="748"/>
                    <a:pt x="36" y="1093"/>
                  </a:cubicBezTo>
                  <a:cubicBezTo>
                    <a:pt x="60" y="1545"/>
                    <a:pt x="84" y="2010"/>
                    <a:pt x="107" y="2474"/>
                  </a:cubicBezTo>
                  <a:cubicBezTo>
                    <a:pt x="131" y="2938"/>
                    <a:pt x="155" y="3367"/>
                    <a:pt x="155" y="3819"/>
                  </a:cubicBezTo>
                  <a:cubicBezTo>
                    <a:pt x="155" y="4010"/>
                    <a:pt x="155" y="4200"/>
                    <a:pt x="143" y="4379"/>
                  </a:cubicBezTo>
                  <a:cubicBezTo>
                    <a:pt x="143" y="4450"/>
                    <a:pt x="131" y="4534"/>
                    <a:pt x="131" y="4605"/>
                  </a:cubicBezTo>
                  <a:cubicBezTo>
                    <a:pt x="131" y="4653"/>
                    <a:pt x="131" y="4700"/>
                    <a:pt x="143" y="4760"/>
                  </a:cubicBezTo>
                  <a:cubicBezTo>
                    <a:pt x="143" y="4775"/>
                    <a:pt x="157" y="4785"/>
                    <a:pt x="170" y="4785"/>
                  </a:cubicBezTo>
                  <a:cubicBezTo>
                    <a:pt x="178" y="4785"/>
                    <a:pt x="186" y="4781"/>
                    <a:pt x="191" y="4772"/>
                  </a:cubicBezTo>
                  <a:cubicBezTo>
                    <a:pt x="215" y="4736"/>
                    <a:pt x="238" y="4688"/>
                    <a:pt x="262" y="4653"/>
                  </a:cubicBezTo>
                  <a:cubicBezTo>
                    <a:pt x="274" y="4581"/>
                    <a:pt x="274" y="4510"/>
                    <a:pt x="286" y="4450"/>
                  </a:cubicBezTo>
                  <a:cubicBezTo>
                    <a:pt x="298" y="4260"/>
                    <a:pt x="310" y="4069"/>
                    <a:pt x="310" y="3891"/>
                  </a:cubicBezTo>
                  <a:cubicBezTo>
                    <a:pt x="310" y="3438"/>
                    <a:pt x="298" y="2974"/>
                    <a:pt x="274" y="2522"/>
                  </a:cubicBezTo>
                  <a:cubicBezTo>
                    <a:pt x="250" y="1712"/>
                    <a:pt x="179" y="890"/>
                    <a:pt x="191" y="81"/>
                  </a:cubicBezTo>
                  <a:cubicBezTo>
                    <a:pt x="191" y="27"/>
                    <a:pt x="149" y="0"/>
                    <a:pt x="107" y="0"/>
                  </a:cubicBezTo>
                  <a:close/>
                </a:path>
              </a:pathLst>
            </a:custGeom>
            <a:solidFill>
              <a:srgbClr val="9B85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1854050" y="3759300"/>
              <a:ext cx="65125" cy="147000"/>
            </a:xfrm>
            <a:custGeom>
              <a:avLst/>
              <a:gdLst/>
              <a:ahLst/>
              <a:cxnLst/>
              <a:rect l="l" t="t" r="r" b="b"/>
              <a:pathLst>
                <a:path w="2605" h="5880" extrusionOk="0">
                  <a:moveTo>
                    <a:pt x="2559" y="0"/>
                  </a:moveTo>
                  <a:cubicBezTo>
                    <a:pt x="2545" y="0"/>
                    <a:pt x="2531" y="7"/>
                    <a:pt x="2526" y="21"/>
                  </a:cubicBezTo>
                  <a:lnTo>
                    <a:pt x="2526" y="33"/>
                  </a:lnTo>
                  <a:cubicBezTo>
                    <a:pt x="2157" y="1009"/>
                    <a:pt x="1883" y="2010"/>
                    <a:pt x="1478" y="2974"/>
                  </a:cubicBezTo>
                  <a:cubicBezTo>
                    <a:pt x="1276" y="3486"/>
                    <a:pt x="1062" y="3998"/>
                    <a:pt x="800" y="4474"/>
                  </a:cubicBezTo>
                  <a:cubicBezTo>
                    <a:pt x="562" y="4927"/>
                    <a:pt x="276" y="5343"/>
                    <a:pt x="26" y="5784"/>
                  </a:cubicBezTo>
                  <a:cubicBezTo>
                    <a:pt x="0" y="5835"/>
                    <a:pt x="41" y="5880"/>
                    <a:pt x="84" y="5880"/>
                  </a:cubicBezTo>
                  <a:cubicBezTo>
                    <a:pt x="102" y="5880"/>
                    <a:pt x="119" y="5872"/>
                    <a:pt x="133" y="5855"/>
                  </a:cubicBezTo>
                  <a:cubicBezTo>
                    <a:pt x="419" y="5427"/>
                    <a:pt x="669" y="4986"/>
                    <a:pt x="871" y="4522"/>
                  </a:cubicBezTo>
                  <a:cubicBezTo>
                    <a:pt x="1121" y="4022"/>
                    <a:pt x="1359" y="3522"/>
                    <a:pt x="1574" y="3010"/>
                  </a:cubicBezTo>
                  <a:cubicBezTo>
                    <a:pt x="1788" y="2498"/>
                    <a:pt x="1978" y="2010"/>
                    <a:pt x="2157" y="1510"/>
                  </a:cubicBezTo>
                  <a:cubicBezTo>
                    <a:pt x="2348" y="1033"/>
                    <a:pt x="2490" y="545"/>
                    <a:pt x="2598" y="45"/>
                  </a:cubicBezTo>
                  <a:cubicBezTo>
                    <a:pt x="2605" y="16"/>
                    <a:pt x="2581" y="0"/>
                    <a:pt x="2559" y="0"/>
                  </a:cubicBezTo>
                  <a:close/>
                </a:path>
              </a:pathLst>
            </a:custGeom>
            <a:solidFill>
              <a:srgbClr val="9B85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7"/>
            <p:cNvSpPr/>
            <p:nvPr/>
          </p:nvSpPr>
          <p:spPr>
            <a:xfrm>
              <a:off x="1115300" y="3435675"/>
              <a:ext cx="717975" cy="1031400"/>
            </a:xfrm>
            <a:custGeom>
              <a:avLst/>
              <a:gdLst/>
              <a:ahLst/>
              <a:cxnLst/>
              <a:rect l="l" t="t" r="r" b="b"/>
              <a:pathLst>
                <a:path w="28719" h="41256" extrusionOk="0">
                  <a:moveTo>
                    <a:pt x="7787" y="0"/>
                  </a:moveTo>
                  <a:cubicBezTo>
                    <a:pt x="7787" y="0"/>
                    <a:pt x="1" y="2024"/>
                    <a:pt x="167" y="13300"/>
                  </a:cubicBezTo>
                  <a:cubicBezTo>
                    <a:pt x="787" y="24146"/>
                    <a:pt x="2120" y="36922"/>
                    <a:pt x="2584" y="41255"/>
                  </a:cubicBezTo>
                  <a:lnTo>
                    <a:pt x="13169" y="41255"/>
                  </a:lnTo>
                  <a:lnTo>
                    <a:pt x="13705" y="23396"/>
                  </a:lnTo>
                  <a:lnTo>
                    <a:pt x="17586" y="41255"/>
                  </a:lnTo>
                  <a:lnTo>
                    <a:pt x="28719" y="41255"/>
                  </a:lnTo>
                  <a:cubicBezTo>
                    <a:pt x="27969" y="35314"/>
                    <a:pt x="24694" y="10490"/>
                    <a:pt x="21265" y="8382"/>
                  </a:cubicBezTo>
                  <a:lnTo>
                    <a:pt x="7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7"/>
            <p:cNvSpPr/>
            <p:nvPr/>
          </p:nvSpPr>
          <p:spPr>
            <a:xfrm>
              <a:off x="1932375" y="3140700"/>
              <a:ext cx="411375" cy="1203750"/>
            </a:xfrm>
            <a:custGeom>
              <a:avLst/>
              <a:gdLst/>
              <a:ahLst/>
              <a:cxnLst/>
              <a:rect l="l" t="t" r="r" b="b"/>
              <a:pathLst>
                <a:path w="16455" h="48150" extrusionOk="0">
                  <a:moveTo>
                    <a:pt x="1834" y="0"/>
                  </a:moveTo>
                  <a:lnTo>
                    <a:pt x="1810" y="191"/>
                  </a:lnTo>
                  <a:lnTo>
                    <a:pt x="1465" y="2739"/>
                  </a:lnTo>
                  <a:lnTo>
                    <a:pt x="0" y="13526"/>
                  </a:lnTo>
                  <a:lnTo>
                    <a:pt x="3298" y="28849"/>
                  </a:lnTo>
                  <a:lnTo>
                    <a:pt x="4715" y="33385"/>
                  </a:lnTo>
                  <a:lnTo>
                    <a:pt x="7442" y="42184"/>
                  </a:lnTo>
                  <a:cubicBezTo>
                    <a:pt x="8049" y="44137"/>
                    <a:pt x="8585" y="46137"/>
                    <a:pt x="9275" y="48054"/>
                  </a:cubicBezTo>
                  <a:cubicBezTo>
                    <a:pt x="9287" y="48090"/>
                    <a:pt x="9311" y="48137"/>
                    <a:pt x="9359" y="48149"/>
                  </a:cubicBezTo>
                  <a:cubicBezTo>
                    <a:pt x="9394" y="48149"/>
                    <a:pt x="9430" y="48137"/>
                    <a:pt x="9466" y="48113"/>
                  </a:cubicBezTo>
                  <a:cubicBezTo>
                    <a:pt x="10549" y="47506"/>
                    <a:pt x="11895" y="47673"/>
                    <a:pt x="13097" y="47351"/>
                  </a:cubicBezTo>
                  <a:cubicBezTo>
                    <a:pt x="13478" y="47256"/>
                    <a:pt x="13847" y="47113"/>
                    <a:pt x="14228" y="47066"/>
                  </a:cubicBezTo>
                  <a:cubicBezTo>
                    <a:pt x="14252" y="47064"/>
                    <a:pt x="14278" y="47063"/>
                    <a:pt x="14306" y="47063"/>
                  </a:cubicBezTo>
                  <a:cubicBezTo>
                    <a:pt x="14599" y="47063"/>
                    <a:pt x="15158" y="47153"/>
                    <a:pt x="15636" y="47153"/>
                  </a:cubicBezTo>
                  <a:cubicBezTo>
                    <a:pt x="15996" y="47153"/>
                    <a:pt x="16310" y="47102"/>
                    <a:pt x="16431" y="46923"/>
                  </a:cubicBezTo>
                  <a:cubicBezTo>
                    <a:pt x="16443" y="46899"/>
                    <a:pt x="16455" y="46875"/>
                    <a:pt x="16455" y="46851"/>
                  </a:cubicBezTo>
                  <a:cubicBezTo>
                    <a:pt x="16455" y="46720"/>
                    <a:pt x="16443" y="46601"/>
                    <a:pt x="16395" y="46482"/>
                  </a:cubicBezTo>
                  <a:cubicBezTo>
                    <a:pt x="16324" y="45982"/>
                    <a:pt x="16241" y="45494"/>
                    <a:pt x="16157" y="45006"/>
                  </a:cubicBezTo>
                  <a:cubicBezTo>
                    <a:pt x="15871" y="43220"/>
                    <a:pt x="15574" y="41446"/>
                    <a:pt x="15288" y="39660"/>
                  </a:cubicBezTo>
                  <a:lnTo>
                    <a:pt x="14074" y="32183"/>
                  </a:lnTo>
                  <a:cubicBezTo>
                    <a:pt x="13621" y="29385"/>
                    <a:pt x="13181" y="26587"/>
                    <a:pt x="12728" y="23801"/>
                  </a:cubicBezTo>
                  <a:cubicBezTo>
                    <a:pt x="12300" y="21110"/>
                    <a:pt x="11859" y="18431"/>
                    <a:pt x="11430" y="15752"/>
                  </a:cubicBezTo>
                  <a:cubicBezTo>
                    <a:pt x="11085" y="13585"/>
                    <a:pt x="10752" y="11430"/>
                    <a:pt x="10406" y="9275"/>
                  </a:cubicBezTo>
                  <a:cubicBezTo>
                    <a:pt x="10216" y="8061"/>
                    <a:pt x="10014" y="6846"/>
                    <a:pt x="9847" y="5632"/>
                  </a:cubicBezTo>
                  <a:lnTo>
                    <a:pt x="9847" y="5608"/>
                  </a:lnTo>
                  <a:cubicBezTo>
                    <a:pt x="9513" y="3870"/>
                    <a:pt x="7085" y="2334"/>
                    <a:pt x="4989" y="1310"/>
                  </a:cubicBezTo>
                  <a:cubicBezTo>
                    <a:pt x="4037" y="846"/>
                    <a:pt x="3048" y="429"/>
                    <a:pt x="2036" y="72"/>
                  </a:cubicBezTo>
                  <a:lnTo>
                    <a:pt x="18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7"/>
            <p:cNvSpPr/>
            <p:nvPr/>
          </p:nvSpPr>
          <p:spPr>
            <a:xfrm>
              <a:off x="1156075" y="3023225"/>
              <a:ext cx="822450" cy="750550"/>
            </a:xfrm>
            <a:custGeom>
              <a:avLst/>
              <a:gdLst/>
              <a:ahLst/>
              <a:cxnLst/>
              <a:rect l="l" t="t" r="r" b="b"/>
              <a:pathLst>
                <a:path w="32898" h="30022" extrusionOk="0">
                  <a:moveTo>
                    <a:pt x="19779" y="1"/>
                  </a:moveTo>
                  <a:cubicBezTo>
                    <a:pt x="19636" y="1"/>
                    <a:pt x="19492" y="3"/>
                    <a:pt x="19349" y="8"/>
                  </a:cubicBezTo>
                  <a:cubicBezTo>
                    <a:pt x="17777" y="68"/>
                    <a:pt x="14503" y="1175"/>
                    <a:pt x="13443" y="2342"/>
                  </a:cubicBezTo>
                  <a:cubicBezTo>
                    <a:pt x="11074" y="4961"/>
                    <a:pt x="9145" y="7962"/>
                    <a:pt x="6847" y="10593"/>
                  </a:cubicBezTo>
                  <a:cubicBezTo>
                    <a:pt x="5490" y="12141"/>
                    <a:pt x="4537" y="13962"/>
                    <a:pt x="3454" y="15701"/>
                  </a:cubicBezTo>
                  <a:cubicBezTo>
                    <a:pt x="2918" y="16558"/>
                    <a:pt x="2239" y="17320"/>
                    <a:pt x="1680" y="18153"/>
                  </a:cubicBezTo>
                  <a:cubicBezTo>
                    <a:pt x="1084" y="19070"/>
                    <a:pt x="751" y="20249"/>
                    <a:pt x="239" y="21225"/>
                  </a:cubicBezTo>
                  <a:cubicBezTo>
                    <a:pt x="132" y="21451"/>
                    <a:pt x="1" y="21713"/>
                    <a:pt x="84" y="21951"/>
                  </a:cubicBezTo>
                  <a:cubicBezTo>
                    <a:pt x="358" y="22785"/>
                    <a:pt x="1882" y="23404"/>
                    <a:pt x="2596" y="23737"/>
                  </a:cubicBezTo>
                  <a:cubicBezTo>
                    <a:pt x="3656" y="24237"/>
                    <a:pt x="4775" y="24606"/>
                    <a:pt x="5775" y="25226"/>
                  </a:cubicBezTo>
                  <a:cubicBezTo>
                    <a:pt x="7418" y="26214"/>
                    <a:pt x="8966" y="27381"/>
                    <a:pt x="10705" y="28202"/>
                  </a:cubicBezTo>
                  <a:cubicBezTo>
                    <a:pt x="12907" y="29238"/>
                    <a:pt x="15348" y="29595"/>
                    <a:pt x="17753" y="29750"/>
                  </a:cubicBezTo>
                  <a:cubicBezTo>
                    <a:pt x="18226" y="29776"/>
                    <a:pt x="19491" y="30022"/>
                    <a:pt x="20336" y="30022"/>
                  </a:cubicBezTo>
                  <a:cubicBezTo>
                    <a:pt x="20639" y="30022"/>
                    <a:pt x="20889" y="29990"/>
                    <a:pt x="21027" y="29905"/>
                  </a:cubicBezTo>
                  <a:cubicBezTo>
                    <a:pt x="21289" y="29750"/>
                    <a:pt x="21385" y="29048"/>
                    <a:pt x="21504" y="28786"/>
                  </a:cubicBezTo>
                  <a:cubicBezTo>
                    <a:pt x="22075" y="27524"/>
                    <a:pt x="22504" y="26178"/>
                    <a:pt x="23004" y="24880"/>
                  </a:cubicBezTo>
                  <a:cubicBezTo>
                    <a:pt x="23159" y="24487"/>
                    <a:pt x="23480" y="22892"/>
                    <a:pt x="23861" y="22666"/>
                  </a:cubicBezTo>
                  <a:lnTo>
                    <a:pt x="31052" y="18225"/>
                  </a:lnTo>
                  <a:lnTo>
                    <a:pt x="32517" y="7438"/>
                  </a:lnTo>
                  <a:lnTo>
                    <a:pt x="32862" y="4890"/>
                  </a:lnTo>
                  <a:lnTo>
                    <a:pt x="32898" y="4699"/>
                  </a:lnTo>
                  <a:lnTo>
                    <a:pt x="27492" y="2282"/>
                  </a:lnTo>
                  <a:cubicBezTo>
                    <a:pt x="26969" y="1961"/>
                    <a:pt x="26433" y="1687"/>
                    <a:pt x="25885" y="1437"/>
                  </a:cubicBezTo>
                  <a:cubicBezTo>
                    <a:pt x="25064" y="1068"/>
                    <a:pt x="24230" y="758"/>
                    <a:pt x="23361" y="520"/>
                  </a:cubicBezTo>
                  <a:cubicBezTo>
                    <a:pt x="22201" y="180"/>
                    <a:pt x="20993" y="1"/>
                    <a:pt x="1977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a:off x="2044875" y="3257275"/>
              <a:ext cx="454150" cy="340950"/>
            </a:xfrm>
            <a:custGeom>
              <a:avLst/>
              <a:gdLst/>
              <a:ahLst/>
              <a:cxnLst/>
              <a:rect l="l" t="t" r="r" b="b"/>
              <a:pathLst>
                <a:path w="18166" h="13638" extrusionOk="0">
                  <a:moveTo>
                    <a:pt x="9280" y="1"/>
                  </a:moveTo>
                  <a:cubicBezTo>
                    <a:pt x="8887" y="1"/>
                    <a:pt x="8347" y="925"/>
                    <a:pt x="7966" y="1326"/>
                  </a:cubicBezTo>
                  <a:cubicBezTo>
                    <a:pt x="7347" y="2017"/>
                    <a:pt x="6776" y="2743"/>
                    <a:pt x="6252" y="3517"/>
                  </a:cubicBezTo>
                  <a:cubicBezTo>
                    <a:pt x="5561" y="4612"/>
                    <a:pt x="4763" y="5767"/>
                    <a:pt x="4609" y="6148"/>
                  </a:cubicBezTo>
                  <a:cubicBezTo>
                    <a:pt x="4287" y="6970"/>
                    <a:pt x="751" y="9232"/>
                    <a:pt x="1" y="9696"/>
                  </a:cubicBezTo>
                  <a:lnTo>
                    <a:pt x="2370" y="13637"/>
                  </a:lnTo>
                  <a:cubicBezTo>
                    <a:pt x="3692" y="12708"/>
                    <a:pt x="6395" y="9899"/>
                    <a:pt x="7954" y="9577"/>
                  </a:cubicBezTo>
                  <a:cubicBezTo>
                    <a:pt x="8514" y="9482"/>
                    <a:pt x="9085" y="9339"/>
                    <a:pt x="9633" y="9149"/>
                  </a:cubicBezTo>
                  <a:cubicBezTo>
                    <a:pt x="10074" y="8946"/>
                    <a:pt x="10490" y="8720"/>
                    <a:pt x="10895" y="8446"/>
                  </a:cubicBezTo>
                  <a:cubicBezTo>
                    <a:pt x="11407" y="8125"/>
                    <a:pt x="12693" y="7779"/>
                    <a:pt x="13193" y="7434"/>
                  </a:cubicBezTo>
                  <a:cubicBezTo>
                    <a:pt x="13634" y="7124"/>
                    <a:pt x="13300" y="6815"/>
                    <a:pt x="13717" y="6470"/>
                  </a:cubicBezTo>
                  <a:cubicBezTo>
                    <a:pt x="14015" y="6220"/>
                    <a:pt x="14288" y="5946"/>
                    <a:pt x="14562" y="5660"/>
                  </a:cubicBezTo>
                  <a:cubicBezTo>
                    <a:pt x="14705" y="5493"/>
                    <a:pt x="14860" y="5303"/>
                    <a:pt x="14860" y="5077"/>
                  </a:cubicBezTo>
                  <a:cubicBezTo>
                    <a:pt x="14836" y="4958"/>
                    <a:pt x="14824" y="4838"/>
                    <a:pt x="14824" y="4707"/>
                  </a:cubicBezTo>
                  <a:cubicBezTo>
                    <a:pt x="14872" y="4577"/>
                    <a:pt x="14979" y="4457"/>
                    <a:pt x="15110" y="4386"/>
                  </a:cubicBezTo>
                  <a:lnTo>
                    <a:pt x="16574" y="3338"/>
                  </a:lnTo>
                  <a:cubicBezTo>
                    <a:pt x="16717" y="3231"/>
                    <a:pt x="18122" y="2136"/>
                    <a:pt x="18146" y="1969"/>
                  </a:cubicBezTo>
                  <a:cubicBezTo>
                    <a:pt x="18166" y="1781"/>
                    <a:pt x="17840" y="1725"/>
                    <a:pt x="17600" y="1725"/>
                  </a:cubicBezTo>
                  <a:cubicBezTo>
                    <a:pt x="17551" y="1725"/>
                    <a:pt x="17506" y="1727"/>
                    <a:pt x="17467" y="1731"/>
                  </a:cubicBezTo>
                  <a:cubicBezTo>
                    <a:pt x="17003" y="1767"/>
                    <a:pt x="16884" y="1993"/>
                    <a:pt x="16682" y="2100"/>
                  </a:cubicBezTo>
                  <a:cubicBezTo>
                    <a:pt x="15503" y="2719"/>
                    <a:pt x="14348" y="3374"/>
                    <a:pt x="13098" y="3838"/>
                  </a:cubicBezTo>
                  <a:cubicBezTo>
                    <a:pt x="11848" y="4303"/>
                    <a:pt x="11121" y="4207"/>
                    <a:pt x="9455" y="4279"/>
                  </a:cubicBezTo>
                  <a:cubicBezTo>
                    <a:pt x="9438" y="4280"/>
                    <a:pt x="9420" y="4280"/>
                    <a:pt x="9400" y="4280"/>
                  </a:cubicBezTo>
                  <a:cubicBezTo>
                    <a:pt x="9137" y="4280"/>
                    <a:pt x="8567" y="4209"/>
                    <a:pt x="8478" y="4076"/>
                  </a:cubicBezTo>
                  <a:cubicBezTo>
                    <a:pt x="8312" y="3850"/>
                    <a:pt x="8264" y="3564"/>
                    <a:pt x="8347" y="3303"/>
                  </a:cubicBezTo>
                  <a:cubicBezTo>
                    <a:pt x="8431" y="3005"/>
                    <a:pt x="8573" y="2719"/>
                    <a:pt x="8740" y="2457"/>
                  </a:cubicBezTo>
                  <a:cubicBezTo>
                    <a:pt x="9181" y="1743"/>
                    <a:pt x="9943" y="552"/>
                    <a:pt x="9455" y="76"/>
                  </a:cubicBezTo>
                  <a:cubicBezTo>
                    <a:pt x="9401" y="24"/>
                    <a:pt x="9342" y="1"/>
                    <a:pt x="9280"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7"/>
            <p:cNvSpPr/>
            <p:nvPr/>
          </p:nvSpPr>
          <p:spPr>
            <a:xfrm>
              <a:off x="2267225" y="3381500"/>
              <a:ext cx="222675" cy="110150"/>
            </a:xfrm>
            <a:custGeom>
              <a:avLst/>
              <a:gdLst/>
              <a:ahLst/>
              <a:cxnLst/>
              <a:rect l="l" t="t" r="r" b="b"/>
              <a:pathLst>
                <a:path w="8907" h="4406" extrusionOk="0">
                  <a:moveTo>
                    <a:pt x="8353" y="1"/>
                  </a:moveTo>
                  <a:cubicBezTo>
                    <a:pt x="8176" y="1"/>
                    <a:pt x="7979" y="29"/>
                    <a:pt x="7800" y="108"/>
                  </a:cubicBezTo>
                  <a:lnTo>
                    <a:pt x="4335" y="1608"/>
                  </a:lnTo>
                  <a:lnTo>
                    <a:pt x="1" y="4406"/>
                  </a:lnTo>
                  <a:cubicBezTo>
                    <a:pt x="1" y="4406"/>
                    <a:pt x="1954" y="4156"/>
                    <a:pt x="3501" y="3441"/>
                  </a:cubicBezTo>
                  <a:cubicBezTo>
                    <a:pt x="5049" y="2715"/>
                    <a:pt x="8883" y="358"/>
                    <a:pt x="8883" y="358"/>
                  </a:cubicBezTo>
                  <a:cubicBezTo>
                    <a:pt x="8907" y="286"/>
                    <a:pt x="8907" y="203"/>
                    <a:pt x="8895" y="131"/>
                  </a:cubicBezTo>
                  <a:cubicBezTo>
                    <a:pt x="8866" y="73"/>
                    <a:pt x="8634" y="1"/>
                    <a:pt x="8353" y="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2257700" y="3358300"/>
              <a:ext cx="235775" cy="116975"/>
            </a:xfrm>
            <a:custGeom>
              <a:avLst/>
              <a:gdLst/>
              <a:ahLst/>
              <a:cxnLst/>
              <a:rect l="l" t="t" r="r" b="b"/>
              <a:pathLst>
                <a:path w="9431" h="4679" extrusionOk="0">
                  <a:moveTo>
                    <a:pt x="8873" y="0"/>
                  </a:moveTo>
                  <a:cubicBezTo>
                    <a:pt x="8695" y="0"/>
                    <a:pt x="8495" y="29"/>
                    <a:pt x="8311" y="107"/>
                  </a:cubicBezTo>
                  <a:lnTo>
                    <a:pt x="4847" y="1619"/>
                  </a:lnTo>
                  <a:lnTo>
                    <a:pt x="1" y="4679"/>
                  </a:lnTo>
                  <a:cubicBezTo>
                    <a:pt x="1" y="4679"/>
                    <a:pt x="2466" y="4167"/>
                    <a:pt x="4013" y="3441"/>
                  </a:cubicBezTo>
                  <a:cubicBezTo>
                    <a:pt x="5561" y="2726"/>
                    <a:pt x="9395" y="357"/>
                    <a:pt x="9395" y="357"/>
                  </a:cubicBezTo>
                  <a:cubicBezTo>
                    <a:pt x="9431" y="285"/>
                    <a:pt x="9431" y="202"/>
                    <a:pt x="9407" y="131"/>
                  </a:cubicBezTo>
                  <a:cubicBezTo>
                    <a:pt x="9385" y="72"/>
                    <a:pt x="9157" y="0"/>
                    <a:pt x="8873"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2277050" y="3322875"/>
              <a:ext cx="236375" cy="117000"/>
            </a:xfrm>
            <a:custGeom>
              <a:avLst/>
              <a:gdLst/>
              <a:ahLst/>
              <a:cxnLst/>
              <a:rect l="l" t="t" r="r" b="b"/>
              <a:pathLst>
                <a:path w="9455" h="4680" extrusionOk="0">
                  <a:moveTo>
                    <a:pt x="8876" y="0"/>
                  </a:moveTo>
                  <a:cubicBezTo>
                    <a:pt x="8700" y="0"/>
                    <a:pt x="8503" y="29"/>
                    <a:pt x="8323" y="107"/>
                  </a:cubicBezTo>
                  <a:lnTo>
                    <a:pt x="4859" y="1619"/>
                  </a:lnTo>
                  <a:lnTo>
                    <a:pt x="1" y="4679"/>
                  </a:lnTo>
                  <a:cubicBezTo>
                    <a:pt x="1" y="4679"/>
                    <a:pt x="2465" y="4155"/>
                    <a:pt x="4025" y="3441"/>
                  </a:cubicBezTo>
                  <a:cubicBezTo>
                    <a:pt x="5573" y="2715"/>
                    <a:pt x="7978" y="1488"/>
                    <a:pt x="9335" y="559"/>
                  </a:cubicBezTo>
                  <a:cubicBezTo>
                    <a:pt x="9431" y="500"/>
                    <a:pt x="9454" y="226"/>
                    <a:pt x="9407" y="131"/>
                  </a:cubicBezTo>
                  <a:cubicBezTo>
                    <a:pt x="9385" y="72"/>
                    <a:pt x="9156" y="0"/>
                    <a:pt x="8876"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1786225" y="2697550"/>
              <a:ext cx="465550" cy="493975"/>
            </a:xfrm>
            <a:custGeom>
              <a:avLst/>
              <a:gdLst/>
              <a:ahLst/>
              <a:cxnLst/>
              <a:rect l="l" t="t" r="r" b="b"/>
              <a:pathLst>
                <a:path w="18622" h="19759" extrusionOk="0">
                  <a:moveTo>
                    <a:pt x="12198" y="0"/>
                  </a:moveTo>
                  <a:cubicBezTo>
                    <a:pt x="9886" y="0"/>
                    <a:pt x="7634" y="1274"/>
                    <a:pt x="7561" y="4820"/>
                  </a:cubicBezTo>
                  <a:cubicBezTo>
                    <a:pt x="7775" y="6475"/>
                    <a:pt x="7716" y="6606"/>
                    <a:pt x="7716" y="6606"/>
                  </a:cubicBezTo>
                  <a:cubicBezTo>
                    <a:pt x="7716" y="6606"/>
                    <a:pt x="7509" y="6549"/>
                    <a:pt x="7236" y="6549"/>
                  </a:cubicBezTo>
                  <a:cubicBezTo>
                    <a:pt x="6621" y="6549"/>
                    <a:pt x="5671" y="6840"/>
                    <a:pt x="6001" y="8737"/>
                  </a:cubicBezTo>
                  <a:cubicBezTo>
                    <a:pt x="6251" y="9975"/>
                    <a:pt x="6585" y="10416"/>
                    <a:pt x="6585" y="10416"/>
                  </a:cubicBezTo>
                  <a:lnTo>
                    <a:pt x="2096" y="13940"/>
                  </a:lnTo>
                  <a:cubicBezTo>
                    <a:pt x="1757" y="14202"/>
                    <a:pt x="1465" y="14605"/>
                    <a:pt x="1060" y="14605"/>
                  </a:cubicBezTo>
                  <a:cubicBezTo>
                    <a:pt x="967" y="14605"/>
                    <a:pt x="869" y="14584"/>
                    <a:pt x="762" y="14535"/>
                  </a:cubicBezTo>
                  <a:cubicBezTo>
                    <a:pt x="703" y="14500"/>
                    <a:pt x="643" y="14476"/>
                    <a:pt x="572" y="14464"/>
                  </a:cubicBezTo>
                  <a:cubicBezTo>
                    <a:pt x="560" y="14462"/>
                    <a:pt x="548" y="14461"/>
                    <a:pt x="536" y="14461"/>
                  </a:cubicBezTo>
                  <a:cubicBezTo>
                    <a:pt x="478" y="14461"/>
                    <a:pt x="423" y="14486"/>
                    <a:pt x="393" y="14535"/>
                  </a:cubicBezTo>
                  <a:cubicBezTo>
                    <a:pt x="370" y="14571"/>
                    <a:pt x="370" y="14619"/>
                    <a:pt x="370" y="14666"/>
                  </a:cubicBezTo>
                  <a:cubicBezTo>
                    <a:pt x="346" y="14881"/>
                    <a:pt x="298" y="15095"/>
                    <a:pt x="227" y="15297"/>
                  </a:cubicBezTo>
                  <a:cubicBezTo>
                    <a:pt x="0" y="16107"/>
                    <a:pt x="227" y="16869"/>
                    <a:pt x="655" y="17571"/>
                  </a:cubicBezTo>
                  <a:cubicBezTo>
                    <a:pt x="1024" y="18167"/>
                    <a:pt x="1536" y="18667"/>
                    <a:pt x="2144" y="19012"/>
                  </a:cubicBezTo>
                  <a:cubicBezTo>
                    <a:pt x="2739" y="19322"/>
                    <a:pt x="3382" y="19524"/>
                    <a:pt x="4037" y="19631"/>
                  </a:cubicBezTo>
                  <a:cubicBezTo>
                    <a:pt x="4473" y="19706"/>
                    <a:pt x="4920" y="19758"/>
                    <a:pt x="5364" y="19758"/>
                  </a:cubicBezTo>
                  <a:cubicBezTo>
                    <a:pt x="5768" y="19758"/>
                    <a:pt x="6170" y="19715"/>
                    <a:pt x="6561" y="19607"/>
                  </a:cubicBezTo>
                  <a:cubicBezTo>
                    <a:pt x="7061" y="19476"/>
                    <a:pt x="7406" y="19310"/>
                    <a:pt x="7751" y="18905"/>
                  </a:cubicBezTo>
                  <a:cubicBezTo>
                    <a:pt x="7823" y="18834"/>
                    <a:pt x="7870" y="18750"/>
                    <a:pt x="7918" y="18667"/>
                  </a:cubicBezTo>
                  <a:cubicBezTo>
                    <a:pt x="8013" y="18453"/>
                    <a:pt x="8049" y="18226"/>
                    <a:pt x="8025" y="18000"/>
                  </a:cubicBezTo>
                  <a:cubicBezTo>
                    <a:pt x="8037" y="17929"/>
                    <a:pt x="7978" y="17869"/>
                    <a:pt x="7918" y="17869"/>
                  </a:cubicBezTo>
                  <a:cubicBezTo>
                    <a:pt x="7549" y="17810"/>
                    <a:pt x="7787" y="17619"/>
                    <a:pt x="7942" y="17452"/>
                  </a:cubicBezTo>
                  <a:cubicBezTo>
                    <a:pt x="8097" y="17298"/>
                    <a:pt x="8240" y="17143"/>
                    <a:pt x="8394" y="16988"/>
                  </a:cubicBezTo>
                  <a:cubicBezTo>
                    <a:pt x="8716" y="16667"/>
                    <a:pt x="9037" y="16333"/>
                    <a:pt x="9371" y="16012"/>
                  </a:cubicBezTo>
                  <a:cubicBezTo>
                    <a:pt x="9740" y="15643"/>
                    <a:pt x="10109" y="15274"/>
                    <a:pt x="10478" y="14905"/>
                  </a:cubicBezTo>
                  <a:cubicBezTo>
                    <a:pt x="10478" y="14905"/>
                    <a:pt x="11955" y="15805"/>
                    <a:pt x="13612" y="15805"/>
                  </a:cubicBezTo>
                  <a:cubicBezTo>
                    <a:pt x="15288" y="15805"/>
                    <a:pt x="17147" y="14884"/>
                    <a:pt x="17848" y="11178"/>
                  </a:cubicBezTo>
                  <a:cubicBezTo>
                    <a:pt x="18193" y="8130"/>
                    <a:pt x="18622" y="3165"/>
                    <a:pt x="16074" y="1236"/>
                  </a:cubicBezTo>
                  <a:cubicBezTo>
                    <a:pt x="15097" y="492"/>
                    <a:pt x="13636" y="0"/>
                    <a:pt x="12198" y="0"/>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7"/>
            <p:cNvSpPr/>
            <p:nvPr/>
          </p:nvSpPr>
          <p:spPr>
            <a:xfrm>
              <a:off x="2149075" y="2876375"/>
              <a:ext cx="20850" cy="41700"/>
            </a:xfrm>
            <a:custGeom>
              <a:avLst/>
              <a:gdLst/>
              <a:ahLst/>
              <a:cxnLst/>
              <a:rect l="l" t="t" r="r" b="b"/>
              <a:pathLst>
                <a:path w="834" h="1668" extrusionOk="0">
                  <a:moveTo>
                    <a:pt x="417" y="1"/>
                  </a:moveTo>
                  <a:cubicBezTo>
                    <a:pt x="179" y="1"/>
                    <a:pt x="0" y="382"/>
                    <a:pt x="0" y="834"/>
                  </a:cubicBezTo>
                  <a:cubicBezTo>
                    <a:pt x="0" y="1298"/>
                    <a:pt x="179" y="1667"/>
                    <a:pt x="417" y="1667"/>
                  </a:cubicBezTo>
                  <a:cubicBezTo>
                    <a:pt x="643" y="1667"/>
                    <a:pt x="834" y="1298"/>
                    <a:pt x="834" y="834"/>
                  </a:cubicBezTo>
                  <a:cubicBezTo>
                    <a:pt x="834" y="382"/>
                    <a:pt x="643" y="1"/>
                    <a:pt x="417" y="1"/>
                  </a:cubicBezTo>
                  <a:close/>
                </a:path>
              </a:pathLst>
            </a:custGeom>
            <a:solidFill>
              <a:srgbClr val="5621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7"/>
            <p:cNvSpPr/>
            <p:nvPr/>
          </p:nvSpPr>
          <p:spPr>
            <a:xfrm>
              <a:off x="2105975" y="2824400"/>
              <a:ext cx="77650" cy="24675"/>
            </a:xfrm>
            <a:custGeom>
              <a:avLst/>
              <a:gdLst/>
              <a:ahLst/>
              <a:cxnLst/>
              <a:rect l="l" t="t" r="r" b="b"/>
              <a:pathLst>
                <a:path w="3106" h="987" extrusionOk="0">
                  <a:moveTo>
                    <a:pt x="2421" y="0"/>
                  </a:moveTo>
                  <a:cubicBezTo>
                    <a:pt x="2364" y="0"/>
                    <a:pt x="2307" y="3"/>
                    <a:pt x="2248" y="8"/>
                  </a:cubicBezTo>
                  <a:cubicBezTo>
                    <a:pt x="1688" y="20"/>
                    <a:pt x="1153" y="163"/>
                    <a:pt x="664" y="425"/>
                  </a:cubicBezTo>
                  <a:cubicBezTo>
                    <a:pt x="545" y="484"/>
                    <a:pt x="426" y="556"/>
                    <a:pt x="307" y="639"/>
                  </a:cubicBezTo>
                  <a:cubicBezTo>
                    <a:pt x="188" y="710"/>
                    <a:pt x="93" y="794"/>
                    <a:pt x="22" y="901"/>
                  </a:cubicBezTo>
                  <a:cubicBezTo>
                    <a:pt x="0" y="943"/>
                    <a:pt x="27" y="986"/>
                    <a:pt x="66" y="986"/>
                  </a:cubicBezTo>
                  <a:cubicBezTo>
                    <a:pt x="71" y="986"/>
                    <a:pt x="76" y="985"/>
                    <a:pt x="81" y="984"/>
                  </a:cubicBezTo>
                  <a:cubicBezTo>
                    <a:pt x="188" y="937"/>
                    <a:pt x="295" y="865"/>
                    <a:pt x="391" y="794"/>
                  </a:cubicBezTo>
                  <a:cubicBezTo>
                    <a:pt x="510" y="722"/>
                    <a:pt x="617" y="663"/>
                    <a:pt x="736" y="603"/>
                  </a:cubicBezTo>
                  <a:cubicBezTo>
                    <a:pt x="974" y="484"/>
                    <a:pt x="1224" y="389"/>
                    <a:pt x="1486" y="317"/>
                  </a:cubicBezTo>
                  <a:cubicBezTo>
                    <a:pt x="1736" y="258"/>
                    <a:pt x="1998" y="210"/>
                    <a:pt x="2260" y="198"/>
                  </a:cubicBezTo>
                  <a:lnTo>
                    <a:pt x="2641" y="198"/>
                  </a:lnTo>
                  <a:cubicBezTo>
                    <a:pt x="2737" y="216"/>
                    <a:pt x="2833" y="227"/>
                    <a:pt x="2929" y="227"/>
                  </a:cubicBezTo>
                  <a:cubicBezTo>
                    <a:pt x="2964" y="227"/>
                    <a:pt x="2999" y="225"/>
                    <a:pt x="3034" y="222"/>
                  </a:cubicBezTo>
                  <a:cubicBezTo>
                    <a:pt x="3093" y="198"/>
                    <a:pt x="3105" y="127"/>
                    <a:pt x="3058" y="91"/>
                  </a:cubicBezTo>
                  <a:lnTo>
                    <a:pt x="3058" y="91"/>
                  </a:lnTo>
                  <a:lnTo>
                    <a:pt x="3058" y="103"/>
                  </a:lnTo>
                  <a:cubicBezTo>
                    <a:pt x="2954" y="51"/>
                    <a:pt x="2832" y="17"/>
                    <a:pt x="2716" y="17"/>
                  </a:cubicBezTo>
                  <a:cubicBezTo>
                    <a:pt x="2699" y="17"/>
                    <a:pt x="2682" y="18"/>
                    <a:pt x="2665" y="20"/>
                  </a:cubicBezTo>
                  <a:cubicBezTo>
                    <a:pt x="2581" y="6"/>
                    <a:pt x="2501" y="0"/>
                    <a:pt x="2421" y="0"/>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7"/>
            <p:cNvSpPr/>
            <p:nvPr/>
          </p:nvSpPr>
          <p:spPr>
            <a:xfrm>
              <a:off x="2229725" y="2878150"/>
              <a:ext cx="40225" cy="100650"/>
            </a:xfrm>
            <a:custGeom>
              <a:avLst/>
              <a:gdLst/>
              <a:ahLst/>
              <a:cxnLst/>
              <a:rect l="l" t="t" r="r" b="b"/>
              <a:pathLst>
                <a:path w="1609" h="4026" extrusionOk="0">
                  <a:moveTo>
                    <a:pt x="334" y="1"/>
                  </a:moveTo>
                  <a:cubicBezTo>
                    <a:pt x="282" y="181"/>
                    <a:pt x="271" y="366"/>
                    <a:pt x="289" y="551"/>
                  </a:cubicBezTo>
                  <a:lnTo>
                    <a:pt x="289" y="551"/>
                  </a:lnTo>
                  <a:lnTo>
                    <a:pt x="334" y="1"/>
                  </a:lnTo>
                  <a:close/>
                  <a:moveTo>
                    <a:pt x="289" y="551"/>
                  </a:moveTo>
                  <a:lnTo>
                    <a:pt x="1" y="4025"/>
                  </a:lnTo>
                  <a:cubicBezTo>
                    <a:pt x="48" y="3787"/>
                    <a:pt x="275" y="3632"/>
                    <a:pt x="489" y="3525"/>
                  </a:cubicBezTo>
                  <a:cubicBezTo>
                    <a:pt x="858" y="3335"/>
                    <a:pt x="1227" y="3180"/>
                    <a:pt x="1608" y="3061"/>
                  </a:cubicBezTo>
                  <a:lnTo>
                    <a:pt x="1239" y="2549"/>
                  </a:lnTo>
                  <a:cubicBezTo>
                    <a:pt x="953" y="2192"/>
                    <a:pt x="715" y="1787"/>
                    <a:pt x="513" y="1370"/>
                  </a:cubicBezTo>
                  <a:cubicBezTo>
                    <a:pt x="405" y="1112"/>
                    <a:pt x="315" y="832"/>
                    <a:pt x="289" y="551"/>
                  </a:cubicBezTo>
                  <a:close/>
                </a:path>
              </a:pathLst>
            </a:custGeom>
            <a:solidFill>
              <a:srgbClr val="FE8E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7"/>
            <p:cNvSpPr/>
            <p:nvPr/>
          </p:nvSpPr>
          <p:spPr>
            <a:xfrm>
              <a:off x="2131200" y="2978200"/>
              <a:ext cx="60450" cy="55375"/>
            </a:xfrm>
            <a:custGeom>
              <a:avLst/>
              <a:gdLst/>
              <a:ahLst/>
              <a:cxnLst/>
              <a:rect l="l" t="t" r="r" b="b"/>
              <a:pathLst>
                <a:path w="2418" h="2215" extrusionOk="0">
                  <a:moveTo>
                    <a:pt x="375" y="1"/>
                  </a:moveTo>
                  <a:cubicBezTo>
                    <a:pt x="319" y="1"/>
                    <a:pt x="278" y="53"/>
                    <a:pt x="215" y="202"/>
                  </a:cubicBezTo>
                  <a:cubicBezTo>
                    <a:pt x="1" y="666"/>
                    <a:pt x="179" y="1357"/>
                    <a:pt x="417" y="1774"/>
                  </a:cubicBezTo>
                  <a:cubicBezTo>
                    <a:pt x="501" y="1928"/>
                    <a:pt x="632" y="2059"/>
                    <a:pt x="787" y="2143"/>
                  </a:cubicBezTo>
                  <a:cubicBezTo>
                    <a:pt x="885" y="2192"/>
                    <a:pt x="1000" y="2214"/>
                    <a:pt x="1119" y="2214"/>
                  </a:cubicBezTo>
                  <a:cubicBezTo>
                    <a:pt x="1429" y="2214"/>
                    <a:pt x="1769" y="2063"/>
                    <a:pt x="1941" y="1857"/>
                  </a:cubicBezTo>
                  <a:cubicBezTo>
                    <a:pt x="2061" y="1714"/>
                    <a:pt x="2144" y="1559"/>
                    <a:pt x="2215" y="1393"/>
                  </a:cubicBezTo>
                  <a:cubicBezTo>
                    <a:pt x="2346" y="1154"/>
                    <a:pt x="2418" y="892"/>
                    <a:pt x="2418" y="631"/>
                  </a:cubicBezTo>
                  <a:cubicBezTo>
                    <a:pt x="2418" y="607"/>
                    <a:pt x="2418" y="595"/>
                    <a:pt x="2406" y="583"/>
                  </a:cubicBezTo>
                  <a:cubicBezTo>
                    <a:pt x="2382" y="559"/>
                    <a:pt x="2358" y="559"/>
                    <a:pt x="2334" y="559"/>
                  </a:cubicBezTo>
                  <a:cubicBezTo>
                    <a:pt x="2255" y="569"/>
                    <a:pt x="2175" y="575"/>
                    <a:pt x="2095" y="575"/>
                  </a:cubicBezTo>
                  <a:cubicBezTo>
                    <a:pt x="1902" y="575"/>
                    <a:pt x="1710" y="543"/>
                    <a:pt x="1525" y="476"/>
                  </a:cubicBezTo>
                  <a:cubicBezTo>
                    <a:pt x="1489" y="464"/>
                    <a:pt x="1465" y="452"/>
                    <a:pt x="1430" y="440"/>
                  </a:cubicBezTo>
                  <a:cubicBezTo>
                    <a:pt x="1168" y="333"/>
                    <a:pt x="906" y="250"/>
                    <a:pt x="656" y="130"/>
                  </a:cubicBezTo>
                  <a:cubicBezTo>
                    <a:pt x="513" y="62"/>
                    <a:pt x="435" y="1"/>
                    <a:pt x="375" y="1"/>
                  </a:cubicBezTo>
                  <a:close/>
                </a:path>
              </a:pathLst>
            </a:custGeom>
            <a:solidFill>
              <a:srgbClr val="FFFB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7"/>
            <p:cNvSpPr/>
            <p:nvPr/>
          </p:nvSpPr>
          <p:spPr>
            <a:xfrm>
              <a:off x="1494225" y="3433300"/>
              <a:ext cx="634325" cy="465825"/>
            </a:xfrm>
            <a:custGeom>
              <a:avLst/>
              <a:gdLst/>
              <a:ahLst/>
              <a:cxnLst/>
              <a:rect l="l" t="t" r="r" b="b"/>
              <a:pathLst>
                <a:path w="25373" h="18633" extrusionOk="0">
                  <a:moveTo>
                    <a:pt x="10264" y="0"/>
                  </a:moveTo>
                  <a:lnTo>
                    <a:pt x="0" y="95"/>
                  </a:lnTo>
                  <a:cubicBezTo>
                    <a:pt x="0" y="95"/>
                    <a:pt x="2977" y="16443"/>
                    <a:pt x="5263" y="17967"/>
                  </a:cubicBezTo>
                  <a:cubicBezTo>
                    <a:pt x="5263" y="17967"/>
                    <a:pt x="6147" y="18633"/>
                    <a:pt x="7728" y="18633"/>
                  </a:cubicBezTo>
                  <a:cubicBezTo>
                    <a:pt x="8911" y="18633"/>
                    <a:pt x="10485" y="18259"/>
                    <a:pt x="12371" y="16955"/>
                  </a:cubicBezTo>
                  <a:cubicBezTo>
                    <a:pt x="15288" y="14942"/>
                    <a:pt x="22051" y="9644"/>
                    <a:pt x="25373" y="6751"/>
                  </a:cubicBezTo>
                  <a:lnTo>
                    <a:pt x="22372" y="1357"/>
                  </a:lnTo>
                  <a:cubicBezTo>
                    <a:pt x="18015" y="3381"/>
                    <a:pt x="11228" y="7037"/>
                    <a:pt x="11228" y="7037"/>
                  </a:cubicBezTo>
                  <a:lnTo>
                    <a:pt x="1026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7"/>
            <p:cNvSpPr/>
            <p:nvPr/>
          </p:nvSpPr>
          <p:spPr>
            <a:xfrm>
              <a:off x="1469825" y="3350375"/>
              <a:ext cx="101800" cy="413950"/>
            </a:xfrm>
            <a:custGeom>
              <a:avLst/>
              <a:gdLst/>
              <a:ahLst/>
              <a:cxnLst/>
              <a:rect l="l" t="t" r="r" b="b"/>
              <a:pathLst>
                <a:path w="4072" h="16558" extrusionOk="0">
                  <a:moveTo>
                    <a:pt x="47" y="1"/>
                  </a:moveTo>
                  <a:cubicBezTo>
                    <a:pt x="23" y="1"/>
                    <a:pt x="0" y="16"/>
                    <a:pt x="0" y="43"/>
                  </a:cubicBezTo>
                  <a:cubicBezTo>
                    <a:pt x="95" y="1007"/>
                    <a:pt x="286" y="1960"/>
                    <a:pt x="464" y="2912"/>
                  </a:cubicBezTo>
                  <a:cubicBezTo>
                    <a:pt x="679" y="4055"/>
                    <a:pt x="929" y="5198"/>
                    <a:pt x="1191" y="6329"/>
                  </a:cubicBezTo>
                  <a:cubicBezTo>
                    <a:pt x="1738" y="8699"/>
                    <a:pt x="2346" y="11068"/>
                    <a:pt x="3012" y="13402"/>
                  </a:cubicBezTo>
                  <a:cubicBezTo>
                    <a:pt x="3167" y="13973"/>
                    <a:pt x="3334" y="14533"/>
                    <a:pt x="3501" y="15092"/>
                  </a:cubicBezTo>
                  <a:cubicBezTo>
                    <a:pt x="3572" y="15354"/>
                    <a:pt x="3643" y="15604"/>
                    <a:pt x="3739" y="15854"/>
                  </a:cubicBezTo>
                  <a:cubicBezTo>
                    <a:pt x="3798" y="16092"/>
                    <a:pt x="3882" y="16319"/>
                    <a:pt x="3989" y="16545"/>
                  </a:cubicBezTo>
                  <a:cubicBezTo>
                    <a:pt x="3997" y="16553"/>
                    <a:pt x="4009" y="16557"/>
                    <a:pt x="4020" y="16557"/>
                  </a:cubicBezTo>
                  <a:cubicBezTo>
                    <a:pt x="4040" y="16557"/>
                    <a:pt x="4060" y="16544"/>
                    <a:pt x="4060" y="16521"/>
                  </a:cubicBezTo>
                  <a:lnTo>
                    <a:pt x="4072" y="16533"/>
                  </a:lnTo>
                  <a:cubicBezTo>
                    <a:pt x="4024" y="16104"/>
                    <a:pt x="3858" y="15664"/>
                    <a:pt x="3739" y="15247"/>
                  </a:cubicBezTo>
                  <a:cubicBezTo>
                    <a:pt x="3596" y="14747"/>
                    <a:pt x="3453" y="14259"/>
                    <a:pt x="3322" y="13759"/>
                  </a:cubicBezTo>
                  <a:cubicBezTo>
                    <a:pt x="3012" y="12628"/>
                    <a:pt x="2715" y="11497"/>
                    <a:pt x="2429" y="10377"/>
                  </a:cubicBezTo>
                  <a:cubicBezTo>
                    <a:pt x="1822" y="8020"/>
                    <a:pt x="1262" y="5663"/>
                    <a:pt x="738" y="3293"/>
                  </a:cubicBezTo>
                  <a:cubicBezTo>
                    <a:pt x="500" y="2210"/>
                    <a:pt x="310" y="1114"/>
                    <a:pt x="95" y="31"/>
                  </a:cubicBezTo>
                  <a:cubicBezTo>
                    <a:pt x="85" y="10"/>
                    <a:pt x="65" y="1"/>
                    <a:pt x="47" y="1"/>
                  </a:cubicBezTo>
                  <a:close/>
                </a:path>
              </a:pathLst>
            </a:custGeom>
            <a:solidFill>
              <a:srgbClr val="DBC4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7"/>
            <p:cNvSpPr/>
            <p:nvPr/>
          </p:nvSpPr>
          <p:spPr>
            <a:xfrm>
              <a:off x="1977350" y="3593350"/>
              <a:ext cx="150300" cy="132575"/>
            </a:xfrm>
            <a:custGeom>
              <a:avLst/>
              <a:gdLst/>
              <a:ahLst/>
              <a:cxnLst/>
              <a:rect l="l" t="t" r="r" b="b"/>
              <a:pathLst>
                <a:path w="6012" h="5303" extrusionOk="0">
                  <a:moveTo>
                    <a:pt x="5878" y="1"/>
                  </a:moveTo>
                  <a:cubicBezTo>
                    <a:pt x="5863" y="1"/>
                    <a:pt x="5848" y="5"/>
                    <a:pt x="5833" y="16"/>
                  </a:cubicBezTo>
                  <a:lnTo>
                    <a:pt x="5821" y="27"/>
                  </a:lnTo>
                  <a:cubicBezTo>
                    <a:pt x="5309" y="373"/>
                    <a:pt x="4809" y="754"/>
                    <a:pt x="4333" y="1159"/>
                  </a:cubicBezTo>
                  <a:cubicBezTo>
                    <a:pt x="3833" y="1563"/>
                    <a:pt x="3333" y="1992"/>
                    <a:pt x="2845" y="2421"/>
                  </a:cubicBezTo>
                  <a:cubicBezTo>
                    <a:pt x="1880" y="3278"/>
                    <a:pt x="964" y="4171"/>
                    <a:pt x="83" y="5111"/>
                  </a:cubicBezTo>
                  <a:cubicBezTo>
                    <a:pt x="1" y="5193"/>
                    <a:pt x="71" y="5302"/>
                    <a:pt x="157" y="5302"/>
                  </a:cubicBezTo>
                  <a:cubicBezTo>
                    <a:pt x="184" y="5302"/>
                    <a:pt x="212" y="5292"/>
                    <a:pt x="237" y="5266"/>
                  </a:cubicBezTo>
                  <a:cubicBezTo>
                    <a:pt x="1107" y="4338"/>
                    <a:pt x="2023" y="3445"/>
                    <a:pt x="2976" y="2599"/>
                  </a:cubicBezTo>
                  <a:cubicBezTo>
                    <a:pt x="3464" y="2171"/>
                    <a:pt x="3952" y="1754"/>
                    <a:pt x="4440" y="1361"/>
                  </a:cubicBezTo>
                  <a:cubicBezTo>
                    <a:pt x="4940" y="956"/>
                    <a:pt x="5464" y="587"/>
                    <a:pt x="5952" y="170"/>
                  </a:cubicBezTo>
                  <a:cubicBezTo>
                    <a:pt x="6011" y="102"/>
                    <a:pt x="5949" y="1"/>
                    <a:pt x="5878" y="1"/>
                  </a:cubicBezTo>
                  <a:close/>
                </a:path>
              </a:pathLst>
            </a:custGeom>
            <a:solidFill>
              <a:srgbClr val="DBC4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7"/>
            <p:cNvSpPr/>
            <p:nvPr/>
          </p:nvSpPr>
          <p:spPr>
            <a:xfrm>
              <a:off x="1941100" y="3474925"/>
              <a:ext cx="95675" cy="48000"/>
            </a:xfrm>
            <a:custGeom>
              <a:avLst/>
              <a:gdLst/>
              <a:ahLst/>
              <a:cxnLst/>
              <a:rect l="l" t="t" r="r" b="b"/>
              <a:pathLst>
                <a:path w="3827" h="1920" extrusionOk="0">
                  <a:moveTo>
                    <a:pt x="3715" y="1"/>
                  </a:moveTo>
                  <a:cubicBezTo>
                    <a:pt x="3710" y="1"/>
                    <a:pt x="3705" y="1"/>
                    <a:pt x="3700" y="2"/>
                  </a:cubicBezTo>
                  <a:cubicBezTo>
                    <a:pt x="3378" y="73"/>
                    <a:pt x="3092" y="300"/>
                    <a:pt x="2795" y="466"/>
                  </a:cubicBezTo>
                  <a:cubicBezTo>
                    <a:pt x="2509" y="621"/>
                    <a:pt x="2223" y="776"/>
                    <a:pt x="1925" y="919"/>
                  </a:cubicBezTo>
                  <a:cubicBezTo>
                    <a:pt x="1628" y="1074"/>
                    <a:pt x="1330" y="1216"/>
                    <a:pt x="1033" y="1347"/>
                  </a:cubicBezTo>
                  <a:cubicBezTo>
                    <a:pt x="735" y="1478"/>
                    <a:pt x="378" y="1609"/>
                    <a:pt x="68" y="1776"/>
                  </a:cubicBezTo>
                  <a:cubicBezTo>
                    <a:pt x="0" y="1821"/>
                    <a:pt x="40" y="1920"/>
                    <a:pt x="115" y="1920"/>
                  </a:cubicBezTo>
                  <a:cubicBezTo>
                    <a:pt x="119" y="1920"/>
                    <a:pt x="123" y="1919"/>
                    <a:pt x="128" y="1919"/>
                  </a:cubicBezTo>
                  <a:cubicBezTo>
                    <a:pt x="461" y="1836"/>
                    <a:pt x="794" y="1716"/>
                    <a:pt x="1116" y="1574"/>
                  </a:cubicBezTo>
                  <a:cubicBezTo>
                    <a:pt x="1425" y="1443"/>
                    <a:pt x="1723" y="1312"/>
                    <a:pt x="2021" y="1169"/>
                  </a:cubicBezTo>
                  <a:cubicBezTo>
                    <a:pt x="2318" y="1026"/>
                    <a:pt x="2640" y="859"/>
                    <a:pt x="2938" y="693"/>
                  </a:cubicBezTo>
                  <a:cubicBezTo>
                    <a:pt x="3235" y="538"/>
                    <a:pt x="3569" y="395"/>
                    <a:pt x="3771" y="133"/>
                  </a:cubicBezTo>
                  <a:cubicBezTo>
                    <a:pt x="3827" y="77"/>
                    <a:pt x="3789" y="1"/>
                    <a:pt x="3715" y="1"/>
                  </a:cubicBezTo>
                  <a:close/>
                </a:path>
              </a:pathLst>
            </a:custGeom>
            <a:solidFill>
              <a:srgbClr val="DBC4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7"/>
            <p:cNvSpPr/>
            <p:nvPr/>
          </p:nvSpPr>
          <p:spPr>
            <a:xfrm>
              <a:off x="1743350" y="3050700"/>
              <a:ext cx="105100" cy="519650"/>
            </a:xfrm>
            <a:custGeom>
              <a:avLst/>
              <a:gdLst/>
              <a:ahLst/>
              <a:cxnLst/>
              <a:rect l="l" t="t" r="r" b="b"/>
              <a:pathLst>
                <a:path w="4204" h="20786" extrusionOk="0">
                  <a:moveTo>
                    <a:pt x="1758" y="0"/>
                  </a:moveTo>
                  <a:cubicBezTo>
                    <a:pt x="1716" y="0"/>
                    <a:pt x="1674" y="6"/>
                    <a:pt x="1632" y="17"/>
                  </a:cubicBezTo>
                  <a:cubicBezTo>
                    <a:pt x="1358" y="76"/>
                    <a:pt x="1144" y="326"/>
                    <a:pt x="977" y="540"/>
                  </a:cubicBezTo>
                  <a:cubicBezTo>
                    <a:pt x="608" y="1064"/>
                    <a:pt x="358" y="1660"/>
                    <a:pt x="263" y="2279"/>
                  </a:cubicBezTo>
                  <a:cubicBezTo>
                    <a:pt x="1" y="3696"/>
                    <a:pt x="215" y="5196"/>
                    <a:pt x="572" y="6577"/>
                  </a:cubicBezTo>
                  <a:cubicBezTo>
                    <a:pt x="763" y="7315"/>
                    <a:pt x="1001" y="8029"/>
                    <a:pt x="1287" y="8732"/>
                  </a:cubicBezTo>
                  <a:cubicBezTo>
                    <a:pt x="1573" y="9446"/>
                    <a:pt x="1894" y="10149"/>
                    <a:pt x="2180" y="10851"/>
                  </a:cubicBezTo>
                  <a:cubicBezTo>
                    <a:pt x="2454" y="11554"/>
                    <a:pt x="2680" y="12280"/>
                    <a:pt x="2858" y="13006"/>
                  </a:cubicBezTo>
                  <a:cubicBezTo>
                    <a:pt x="3061" y="13780"/>
                    <a:pt x="3251" y="14542"/>
                    <a:pt x="3430" y="15328"/>
                  </a:cubicBezTo>
                  <a:cubicBezTo>
                    <a:pt x="3835" y="17090"/>
                    <a:pt x="4001" y="18900"/>
                    <a:pt x="3942" y="20710"/>
                  </a:cubicBezTo>
                  <a:cubicBezTo>
                    <a:pt x="3942" y="20762"/>
                    <a:pt x="3976" y="20785"/>
                    <a:pt x="4010" y="20785"/>
                  </a:cubicBezTo>
                  <a:cubicBezTo>
                    <a:pt x="4047" y="20785"/>
                    <a:pt x="4085" y="20759"/>
                    <a:pt x="4085" y="20710"/>
                  </a:cubicBezTo>
                  <a:cubicBezTo>
                    <a:pt x="4204" y="19245"/>
                    <a:pt x="4037" y="17745"/>
                    <a:pt x="3775" y="16304"/>
                  </a:cubicBezTo>
                  <a:cubicBezTo>
                    <a:pt x="3513" y="14840"/>
                    <a:pt x="3168" y="13387"/>
                    <a:pt x="2739" y="11958"/>
                  </a:cubicBezTo>
                  <a:cubicBezTo>
                    <a:pt x="2323" y="10589"/>
                    <a:pt x="1632" y="9339"/>
                    <a:pt x="1168" y="7994"/>
                  </a:cubicBezTo>
                  <a:cubicBezTo>
                    <a:pt x="680" y="6613"/>
                    <a:pt x="322" y="5160"/>
                    <a:pt x="299" y="3684"/>
                  </a:cubicBezTo>
                  <a:cubicBezTo>
                    <a:pt x="263" y="2969"/>
                    <a:pt x="370" y="2255"/>
                    <a:pt x="596" y="1576"/>
                  </a:cubicBezTo>
                  <a:cubicBezTo>
                    <a:pt x="715" y="1219"/>
                    <a:pt x="894" y="898"/>
                    <a:pt x="1120" y="600"/>
                  </a:cubicBezTo>
                  <a:cubicBezTo>
                    <a:pt x="1252" y="435"/>
                    <a:pt x="1551" y="144"/>
                    <a:pt x="1792" y="144"/>
                  </a:cubicBezTo>
                  <a:cubicBezTo>
                    <a:pt x="1899" y="144"/>
                    <a:pt x="1995" y="200"/>
                    <a:pt x="2061" y="350"/>
                  </a:cubicBezTo>
                  <a:cubicBezTo>
                    <a:pt x="2072" y="376"/>
                    <a:pt x="2091" y="387"/>
                    <a:pt x="2111" y="387"/>
                  </a:cubicBezTo>
                  <a:cubicBezTo>
                    <a:pt x="2155" y="387"/>
                    <a:pt x="2204" y="332"/>
                    <a:pt x="2180" y="267"/>
                  </a:cubicBezTo>
                  <a:lnTo>
                    <a:pt x="2180" y="267"/>
                  </a:lnTo>
                  <a:lnTo>
                    <a:pt x="2192" y="278"/>
                  </a:lnTo>
                  <a:cubicBezTo>
                    <a:pt x="2114" y="104"/>
                    <a:pt x="1941" y="0"/>
                    <a:pt x="1758" y="0"/>
                  </a:cubicBezTo>
                  <a:close/>
                </a:path>
              </a:pathLst>
            </a:custGeom>
            <a:solidFill>
              <a:srgbClr val="9B85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7"/>
            <p:cNvSpPr/>
            <p:nvPr/>
          </p:nvSpPr>
          <p:spPr>
            <a:xfrm>
              <a:off x="1946600" y="3128675"/>
              <a:ext cx="73300" cy="388875"/>
            </a:xfrm>
            <a:custGeom>
              <a:avLst/>
              <a:gdLst/>
              <a:ahLst/>
              <a:cxnLst/>
              <a:rect l="l" t="t" r="r" b="b"/>
              <a:pathLst>
                <a:path w="2932" h="15555" extrusionOk="0">
                  <a:moveTo>
                    <a:pt x="1810" y="1"/>
                  </a:moveTo>
                  <a:cubicBezTo>
                    <a:pt x="1784" y="1"/>
                    <a:pt x="1762" y="14"/>
                    <a:pt x="1753" y="41"/>
                  </a:cubicBezTo>
                  <a:cubicBezTo>
                    <a:pt x="1705" y="88"/>
                    <a:pt x="1729" y="172"/>
                    <a:pt x="1789" y="207"/>
                  </a:cubicBezTo>
                  <a:cubicBezTo>
                    <a:pt x="1796" y="210"/>
                    <a:pt x="1804" y="212"/>
                    <a:pt x="1811" y="212"/>
                  </a:cubicBezTo>
                  <a:cubicBezTo>
                    <a:pt x="1833" y="212"/>
                    <a:pt x="1855" y="201"/>
                    <a:pt x="1871" y="185"/>
                  </a:cubicBezTo>
                  <a:lnTo>
                    <a:pt x="1871" y="185"/>
                  </a:lnTo>
                  <a:cubicBezTo>
                    <a:pt x="2710" y="658"/>
                    <a:pt x="2762" y="1775"/>
                    <a:pt x="2670" y="2636"/>
                  </a:cubicBezTo>
                  <a:cubicBezTo>
                    <a:pt x="2634" y="3113"/>
                    <a:pt x="2539" y="3577"/>
                    <a:pt x="2444" y="4041"/>
                  </a:cubicBezTo>
                  <a:cubicBezTo>
                    <a:pt x="2348" y="4541"/>
                    <a:pt x="2277" y="5053"/>
                    <a:pt x="2206" y="5565"/>
                  </a:cubicBezTo>
                  <a:cubicBezTo>
                    <a:pt x="1884" y="7720"/>
                    <a:pt x="1539" y="9875"/>
                    <a:pt x="1027" y="11995"/>
                  </a:cubicBezTo>
                  <a:cubicBezTo>
                    <a:pt x="741" y="13173"/>
                    <a:pt x="408" y="14340"/>
                    <a:pt x="15" y="15471"/>
                  </a:cubicBezTo>
                  <a:cubicBezTo>
                    <a:pt x="0" y="15521"/>
                    <a:pt x="42" y="15554"/>
                    <a:pt x="83" y="15554"/>
                  </a:cubicBezTo>
                  <a:cubicBezTo>
                    <a:pt x="110" y="15554"/>
                    <a:pt x="136" y="15540"/>
                    <a:pt x="146" y="15507"/>
                  </a:cubicBezTo>
                  <a:cubicBezTo>
                    <a:pt x="872" y="13388"/>
                    <a:pt x="1432" y="11197"/>
                    <a:pt x="1813" y="8982"/>
                  </a:cubicBezTo>
                  <a:cubicBezTo>
                    <a:pt x="2027" y="7839"/>
                    <a:pt x="2206" y="6684"/>
                    <a:pt x="2372" y="5530"/>
                  </a:cubicBezTo>
                  <a:cubicBezTo>
                    <a:pt x="2444" y="5006"/>
                    <a:pt x="2515" y="4494"/>
                    <a:pt x="2622" y="3970"/>
                  </a:cubicBezTo>
                  <a:cubicBezTo>
                    <a:pt x="2718" y="3505"/>
                    <a:pt x="2801" y="3041"/>
                    <a:pt x="2848" y="2565"/>
                  </a:cubicBezTo>
                  <a:cubicBezTo>
                    <a:pt x="2932" y="2029"/>
                    <a:pt x="2884" y="1481"/>
                    <a:pt x="2729" y="969"/>
                  </a:cubicBezTo>
                  <a:cubicBezTo>
                    <a:pt x="2575" y="553"/>
                    <a:pt x="2301" y="88"/>
                    <a:pt x="1836" y="5"/>
                  </a:cubicBezTo>
                  <a:cubicBezTo>
                    <a:pt x="1828" y="2"/>
                    <a:pt x="1819" y="1"/>
                    <a:pt x="1810" y="1"/>
                  </a:cubicBezTo>
                  <a:close/>
                </a:path>
              </a:pathLst>
            </a:custGeom>
            <a:solidFill>
              <a:srgbClr val="9B85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1792475" y="3869950"/>
              <a:ext cx="136650" cy="197375"/>
            </a:xfrm>
            <a:custGeom>
              <a:avLst/>
              <a:gdLst/>
              <a:ahLst/>
              <a:cxnLst/>
              <a:rect l="l" t="t" r="r" b="b"/>
              <a:pathLst>
                <a:path w="5466" h="7895" extrusionOk="0">
                  <a:moveTo>
                    <a:pt x="4858" y="1"/>
                  </a:moveTo>
                  <a:lnTo>
                    <a:pt x="465" y="298"/>
                  </a:lnTo>
                  <a:cubicBezTo>
                    <a:pt x="250" y="310"/>
                    <a:pt x="72" y="489"/>
                    <a:pt x="60" y="703"/>
                  </a:cubicBezTo>
                  <a:cubicBezTo>
                    <a:pt x="0" y="2965"/>
                    <a:pt x="120" y="5239"/>
                    <a:pt x="0" y="7490"/>
                  </a:cubicBezTo>
                  <a:cubicBezTo>
                    <a:pt x="0" y="7716"/>
                    <a:pt x="179" y="7894"/>
                    <a:pt x="405" y="7894"/>
                  </a:cubicBezTo>
                  <a:cubicBezTo>
                    <a:pt x="1846" y="7787"/>
                    <a:pt x="3298" y="7692"/>
                    <a:pt x="4739" y="7573"/>
                  </a:cubicBezTo>
                  <a:lnTo>
                    <a:pt x="4763" y="7573"/>
                  </a:lnTo>
                  <a:cubicBezTo>
                    <a:pt x="4770" y="7573"/>
                    <a:pt x="4778" y="7574"/>
                    <a:pt x="4786" y="7574"/>
                  </a:cubicBezTo>
                  <a:cubicBezTo>
                    <a:pt x="4955" y="7574"/>
                    <a:pt x="5109" y="7446"/>
                    <a:pt x="5120" y="7275"/>
                  </a:cubicBezTo>
                  <a:cubicBezTo>
                    <a:pt x="5465" y="5049"/>
                    <a:pt x="5251" y="2644"/>
                    <a:pt x="5263" y="405"/>
                  </a:cubicBezTo>
                  <a:cubicBezTo>
                    <a:pt x="5263" y="179"/>
                    <a:pt x="5084" y="1"/>
                    <a:pt x="48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7"/>
            <p:cNvSpPr/>
            <p:nvPr/>
          </p:nvSpPr>
          <p:spPr>
            <a:xfrm>
              <a:off x="1872850" y="2868875"/>
              <a:ext cx="59450" cy="30200"/>
            </a:xfrm>
            <a:custGeom>
              <a:avLst/>
              <a:gdLst/>
              <a:ahLst/>
              <a:cxnLst/>
              <a:rect l="l" t="t" r="r" b="b"/>
              <a:pathLst>
                <a:path w="2378" h="1208" extrusionOk="0">
                  <a:moveTo>
                    <a:pt x="2322" y="967"/>
                  </a:moveTo>
                  <a:cubicBezTo>
                    <a:pt x="2324" y="967"/>
                    <a:pt x="2327" y="968"/>
                    <a:pt x="2329" y="968"/>
                  </a:cubicBezTo>
                  <a:lnTo>
                    <a:pt x="2329" y="968"/>
                  </a:lnTo>
                  <a:cubicBezTo>
                    <a:pt x="2331" y="968"/>
                    <a:pt x="2332" y="968"/>
                    <a:pt x="2334" y="967"/>
                  </a:cubicBezTo>
                  <a:close/>
                  <a:moveTo>
                    <a:pt x="25" y="1"/>
                  </a:moveTo>
                  <a:cubicBezTo>
                    <a:pt x="0" y="1"/>
                    <a:pt x="1" y="40"/>
                    <a:pt x="12" y="51"/>
                  </a:cubicBezTo>
                  <a:cubicBezTo>
                    <a:pt x="214" y="205"/>
                    <a:pt x="381" y="396"/>
                    <a:pt x="536" y="598"/>
                  </a:cubicBezTo>
                  <a:cubicBezTo>
                    <a:pt x="655" y="789"/>
                    <a:pt x="810" y="955"/>
                    <a:pt x="1000" y="1074"/>
                  </a:cubicBezTo>
                  <a:cubicBezTo>
                    <a:pt x="1162" y="1170"/>
                    <a:pt x="1345" y="1208"/>
                    <a:pt x="1532" y="1208"/>
                  </a:cubicBezTo>
                  <a:cubicBezTo>
                    <a:pt x="1813" y="1208"/>
                    <a:pt x="2103" y="1122"/>
                    <a:pt x="2346" y="1015"/>
                  </a:cubicBezTo>
                  <a:cubicBezTo>
                    <a:pt x="2378" y="1004"/>
                    <a:pt x="2352" y="974"/>
                    <a:pt x="2329" y="968"/>
                  </a:cubicBezTo>
                  <a:lnTo>
                    <a:pt x="2329" y="968"/>
                  </a:lnTo>
                  <a:cubicBezTo>
                    <a:pt x="2065" y="1023"/>
                    <a:pt x="1786" y="1103"/>
                    <a:pt x="1518" y="1103"/>
                  </a:cubicBezTo>
                  <a:cubicBezTo>
                    <a:pt x="1315" y="1103"/>
                    <a:pt x="1119" y="1057"/>
                    <a:pt x="941" y="920"/>
                  </a:cubicBezTo>
                  <a:cubicBezTo>
                    <a:pt x="774" y="765"/>
                    <a:pt x="619" y="586"/>
                    <a:pt x="500" y="396"/>
                  </a:cubicBezTo>
                  <a:cubicBezTo>
                    <a:pt x="381" y="217"/>
                    <a:pt x="226" y="86"/>
                    <a:pt x="36" y="3"/>
                  </a:cubicBezTo>
                  <a:cubicBezTo>
                    <a:pt x="32" y="2"/>
                    <a:pt x="28" y="1"/>
                    <a:pt x="25" y="1"/>
                  </a:cubicBezTo>
                  <a:close/>
                </a:path>
              </a:pathLst>
            </a:custGeom>
            <a:solidFill>
              <a:srgbClr val="594C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7"/>
            <p:cNvSpPr/>
            <p:nvPr/>
          </p:nvSpPr>
          <p:spPr>
            <a:xfrm>
              <a:off x="2105900" y="2848400"/>
              <a:ext cx="101825" cy="101525"/>
            </a:xfrm>
            <a:custGeom>
              <a:avLst/>
              <a:gdLst/>
              <a:ahLst/>
              <a:cxnLst/>
              <a:rect l="l" t="t" r="r" b="b"/>
              <a:pathLst>
                <a:path w="4073" h="4061" fill="none" extrusionOk="0">
                  <a:moveTo>
                    <a:pt x="4073" y="2024"/>
                  </a:moveTo>
                  <a:cubicBezTo>
                    <a:pt x="4073" y="3156"/>
                    <a:pt x="3156" y="4060"/>
                    <a:pt x="2037" y="4060"/>
                  </a:cubicBezTo>
                  <a:cubicBezTo>
                    <a:pt x="918" y="4060"/>
                    <a:pt x="1" y="3156"/>
                    <a:pt x="1" y="2024"/>
                  </a:cubicBezTo>
                  <a:cubicBezTo>
                    <a:pt x="1" y="905"/>
                    <a:pt x="918" y="0"/>
                    <a:pt x="2037" y="0"/>
                  </a:cubicBezTo>
                  <a:cubicBezTo>
                    <a:pt x="3156" y="0"/>
                    <a:pt x="4073" y="905"/>
                    <a:pt x="4073" y="2024"/>
                  </a:cubicBezTo>
                  <a:close/>
                </a:path>
              </a:pathLst>
            </a:custGeom>
            <a:noFill/>
            <a:ln w="4175" cap="flat" cmpd="sng">
              <a:solidFill>
                <a:srgbClr val="F9F9F9"/>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a:off x="2207100" y="2873900"/>
              <a:ext cx="31575" cy="11850"/>
            </a:xfrm>
            <a:custGeom>
              <a:avLst/>
              <a:gdLst/>
              <a:ahLst/>
              <a:cxnLst/>
              <a:rect l="l" t="t" r="r" b="b"/>
              <a:pathLst>
                <a:path w="1263" h="474" extrusionOk="0">
                  <a:moveTo>
                    <a:pt x="736" y="0"/>
                  </a:moveTo>
                  <a:cubicBezTo>
                    <a:pt x="706" y="0"/>
                    <a:pt x="675" y="1"/>
                    <a:pt x="644" y="4"/>
                  </a:cubicBezTo>
                  <a:cubicBezTo>
                    <a:pt x="501" y="28"/>
                    <a:pt x="358" y="76"/>
                    <a:pt x="239" y="159"/>
                  </a:cubicBezTo>
                  <a:cubicBezTo>
                    <a:pt x="179" y="195"/>
                    <a:pt x="132" y="242"/>
                    <a:pt x="84" y="290"/>
                  </a:cubicBezTo>
                  <a:cubicBezTo>
                    <a:pt x="48" y="338"/>
                    <a:pt x="1" y="397"/>
                    <a:pt x="37" y="457"/>
                  </a:cubicBezTo>
                  <a:cubicBezTo>
                    <a:pt x="37" y="465"/>
                    <a:pt x="43" y="474"/>
                    <a:pt x="50" y="474"/>
                  </a:cubicBezTo>
                  <a:cubicBezTo>
                    <a:pt x="53" y="474"/>
                    <a:pt x="57" y="472"/>
                    <a:pt x="60" y="469"/>
                  </a:cubicBezTo>
                  <a:lnTo>
                    <a:pt x="72" y="469"/>
                  </a:lnTo>
                  <a:cubicBezTo>
                    <a:pt x="120" y="457"/>
                    <a:pt x="132" y="397"/>
                    <a:pt x="168" y="361"/>
                  </a:cubicBezTo>
                  <a:cubicBezTo>
                    <a:pt x="203" y="314"/>
                    <a:pt x="251" y="278"/>
                    <a:pt x="299" y="242"/>
                  </a:cubicBezTo>
                  <a:cubicBezTo>
                    <a:pt x="394" y="183"/>
                    <a:pt x="513" y="135"/>
                    <a:pt x="632" y="123"/>
                  </a:cubicBezTo>
                  <a:cubicBezTo>
                    <a:pt x="670" y="115"/>
                    <a:pt x="708" y="111"/>
                    <a:pt x="746" y="111"/>
                  </a:cubicBezTo>
                  <a:cubicBezTo>
                    <a:pt x="815" y="111"/>
                    <a:pt x="884" y="124"/>
                    <a:pt x="953" y="147"/>
                  </a:cubicBezTo>
                  <a:cubicBezTo>
                    <a:pt x="1001" y="159"/>
                    <a:pt x="1049" y="183"/>
                    <a:pt x="1084" y="219"/>
                  </a:cubicBezTo>
                  <a:cubicBezTo>
                    <a:pt x="1120" y="254"/>
                    <a:pt x="1120" y="302"/>
                    <a:pt x="1156" y="338"/>
                  </a:cubicBezTo>
                  <a:cubicBezTo>
                    <a:pt x="1164" y="346"/>
                    <a:pt x="1176" y="350"/>
                    <a:pt x="1187" y="350"/>
                  </a:cubicBezTo>
                  <a:cubicBezTo>
                    <a:pt x="1209" y="350"/>
                    <a:pt x="1231" y="337"/>
                    <a:pt x="1239" y="314"/>
                  </a:cubicBezTo>
                  <a:cubicBezTo>
                    <a:pt x="1263" y="254"/>
                    <a:pt x="1215" y="183"/>
                    <a:pt x="1180" y="147"/>
                  </a:cubicBezTo>
                  <a:cubicBezTo>
                    <a:pt x="1132" y="100"/>
                    <a:pt x="1084" y="76"/>
                    <a:pt x="1025" y="52"/>
                  </a:cubicBezTo>
                  <a:cubicBezTo>
                    <a:pt x="934" y="16"/>
                    <a:pt x="836" y="0"/>
                    <a:pt x="73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a:off x="1877000" y="2557900"/>
              <a:ext cx="410800" cy="256925"/>
            </a:xfrm>
            <a:custGeom>
              <a:avLst/>
              <a:gdLst/>
              <a:ahLst/>
              <a:cxnLst/>
              <a:rect l="l" t="t" r="r" b="b"/>
              <a:pathLst>
                <a:path w="16432" h="10277" extrusionOk="0">
                  <a:moveTo>
                    <a:pt x="12621" y="1"/>
                  </a:moveTo>
                  <a:cubicBezTo>
                    <a:pt x="11489" y="1"/>
                    <a:pt x="10390" y="948"/>
                    <a:pt x="10169" y="1095"/>
                  </a:cubicBezTo>
                  <a:cubicBezTo>
                    <a:pt x="8192" y="2429"/>
                    <a:pt x="7121" y="2655"/>
                    <a:pt x="7121" y="2655"/>
                  </a:cubicBezTo>
                  <a:cubicBezTo>
                    <a:pt x="7121" y="2655"/>
                    <a:pt x="7301" y="909"/>
                    <a:pt x="6369" y="909"/>
                  </a:cubicBezTo>
                  <a:cubicBezTo>
                    <a:pt x="6010" y="909"/>
                    <a:pt x="5488" y="1167"/>
                    <a:pt x="4728" y="1881"/>
                  </a:cubicBezTo>
                  <a:cubicBezTo>
                    <a:pt x="3870" y="2691"/>
                    <a:pt x="2275" y="3441"/>
                    <a:pt x="1406" y="4262"/>
                  </a:cubicBezTo>
                  <a:cubicBezTo>
                    <a:pt x="513" y="5108"/>
                    <a:pt x="1" y="6501"/>
                    <a:pt x="513" y="7691"/>
                  </a:cubicBezTo>
                  <a:lnTo>
                    <a:pt x="2132" y="10001"/>
                  </a:lnTo>
                  <a:cubicBezTo>
                    <a:pt x="2401" y="10194"/>
                    <a:pt x="3030" y="10277"/>
                    <a:pt x="3852" y="10277"/>
                  </a:cubicBezTo>
                  <a:cubicBezTo>
                    <a:pt x="6226" y="10277"/>
                    <a:pt x="10207" y="9586"/>
                    <a:pt x="11764" y="8870"/>
                  </a:cubicBezTo>
                  <a:cubicBezTo>
                    <a:pt x="16027" y="6917"/>
                    <a:pt x="16431" y="3477"/>
                    <a:pt x="15443" y="2834"/>
                  </a:cubicBezTo>
                  <a:cubicBezTo>
                    <a:pt x="15324" y="2750"/>
                    <a:pt x="15193" y="2703"/>
                    <a:pt x="15050" y="2679"/>
                  </a:cubicBezTo>
                  <a:cubicBezTo>
                    <a:pt x="15024" y="2676"/>
                    <a:pt x="14998" y="2675"/>
                    <a:pt x="14973" y="2675"/>
                  </a:cubicBezTo>
                  <a:cubicBezTo>
                    <a:pt x="14669" y="2675"/>
                    <a:pt x="14386" y="2860"/>
                    <a:pt x="14134" y="3036"/>
                  </a:cubicBezTo>
                  <a:cubicBezTo>
                    <a:pt x="14241" y="2655"/>
                    <a:pt x="14622" y="952"/>
                    <a:pt x="13598" y="286"/>
                  </a:cubicBezTo>
                  <a:cubicBezTo>
                    <a:pt x="13283" y="81"/>
                    <a:pt x="12951" y="1"/>
                    <a:pt x="12621" y="1"/>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a:off x="1844275" y="2713100"/>
              <a:ext cx="197075" cy="272125"/>
            </a:xfrm>
            <a:custGeom>
              <a:avLst/>
              <a:gdLst/>
              <a:ahLst/>
              <a:cxnLst/>
              <a:rect l="l" t="t" r="r" b="b"/>
              <a:pathLst>
                <a:path w="7883" h="10885" extrusionOk="0">
                  <a:moveTo>
                    <a:pt x="4261" y="1"/>
                  </a:moveTo>
                  <a:cubicBezTo>
                    <a:pt x="3534" y="1"/>
                    <a:pt x="2399" y="312"/>
                    <a:pt x="2000" y="578"/>
                  </a:cubicBezTo>
                  <a:cubicBezTo>
                    <a:pt x="0" y="1912"/>
                    <a:pt x="524" y="4817"/>
                    <a:pt x="1179" y="6734"/>
                  </a:cubicBezTo>
                  <a:cubicBezTo>
                    <a:pt x="1596" y="7948"/>
                    <a:pt x="2227" y="8901"/>
                    <a:pt x="2846" y="9996"/>
                  </a:cubicBezTo>
                  <a:cubicBezTo>
                    <a:pt x="3090" y="10423"/>
                    <a:pt x="2978" y="10885"/>
                    <a:pt x="3384" y="10885"/>
                  </a:cubicBezTo>
                  <a:cubicBezTo>
                    <a:pt x="3454" y="10885"/>
                    <a:pt x="3539" y="10871"/>
                    <a:pt x="3643" y="10842"/>
                  </a:cubicBezTo>
                  <a:cubicBezTo>
                    <a:pt x="4405" y="10615"/>
                    <a:pt x="4620" y="9830"/>
                    <a:pt x="4405" y="9199"/>
                  </a:cubicBezTo>
                  <a:cubicBezTo>
                    <a:pt x="4108" y="8353"/>
                    <a:pt x="3691" y="7758"/>
                    <a:pt x="4346" y="6913"/>
                  </a:cubicBezTo>
                  <a:cubicBezTo>
                    <a:pt x="4572" y="6620"/>
                    <a:pt x="4968" y="6476"/>
                    <a:pt x="5381" y="6476"/>
                  </a:cubicBezTo>
                  <a:cubicBezTo>
                    <a:pt x="5928" y="6476"/>
                    <a:pt x="6505" y="6727"/>
                    <a:pt x="6763" y="7222"/>
                  </a:cubicBezTo>
                  <a:cubicBezTo>
                    <a:pt x="7049" y="7782"/>
                    <a:pt x="7227" y="8889"/>
                    <a:pt x="7299" y="8901"/>
                  </a:cubicBezTo>
                  <a:cubicBezTo>
                    <a:pt x="7302" y="8901"/>
                    <a:pt x="7304" y="8902"/>
                    <a:pt x="7307" y="8902"/>
                  </a:cubicBezTo>
                  <a:cubicBezTo>
                    <a:pt x="7534" y="8902"/>
                    <a:pt x="7419" y="7504"/>
                    <a:pt x="7513" y="7186"/>
                  </a:cubicBezTo>
                  <a:cubicBezTo>
                    <a:pt x="7882" y="6091"/>
                    <a:pt x="7775" y="4900"/>
                    <a:pt x="7513" y="3781"/>
                  </a:cubicBezTo>
                  <a:cubicBezTo>
                    <a:pt x="7346" y="3031"/>
                    <a:pt x="7084" y="2257"/>
                    <a:pt x="6489" y="1769"/>
                  </a:cubicBezTo>
                  <a:lnTo>
                    <a:pt x="4715" y="66"/>
                  </a:lnTo>
                  <a:cubicBezTo>
                    <a:pt x="4602" y="21"/>
                    <a:pt x="4444" y="1"/>
                    <a:pt x="4261" y="1"/>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a:off x="2158600" y="2900475"/>
              <a:ext cx="9250" cy="11950"/>
            </a:xfrm>
            <a:custGeom>
              <a:avLst/>
              <a:gdLst/>
              <a:ahLst/>
              <a:cxnLst/>
              <a:rect l="l" t="t" r="r" b="b"/>
              <a:pathLst>
                <a:path w="370" h="478" extrusionOk="0">
                  <a:moveTo>
                    <a:pt x="179" y="1"/>
                  </a:moveTo>
                  <a:cubicBezTo>
                    <a:pt x="83" y="1"/>
                    <a:pt x="0" y="108"/>
                    <a:pt x="0" y="239"/>
                  </a:cubicBezTo>
                  <a:cubicBezTo>
                    <a:pt x="0" y="370"/>
                    <a:pt x="83" y="477"/>
                    <a:pt x="179" y="477"/>
                  </a:cubicBezTo>
                  <a:cubicBezTo>
                    <a:pt x="286" y="477"/>
                    <a:pt x="369" y="370"/>
                    <a:pt x="369" y="239"/>
                  </a:cubicBezTo>
                  <a:cubicBezTo>
                    <a:pt x="369" y="108"/>
                    <a:pt x="286" y="1"/>
                    <a:pt x="17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7"/>
            <p:cNvSpPr/>
            <p:nvPr/>
          </p:nvSpPr>
          <p:spPr>
            <a:xfrm>
              <a:off x="1993975" y="2862000"/>
              <a:ext cx="108675" cy="32075"/>
            </a:xfrm>
            <a:custGeom>
              <a:avLst/>
              <a:gdLst/>
              <a:ahLst/>
              <a:cxnLst/>
              <a:rect l="l" t="t" r="r" b="b"/>
              <a:pathLst>
                <a:path w="4347" h="1283" extrusionOk="0">
                  <a:moveTo>
                    <a:pt x="63" y="0"/>
                  </a:moveTo>
                  <a:cubicBezTo>
                    <a:pt x="30" y="0"/>
                    <a:pt x="1" y="32"/>
                    <a:pt x="25" y="64"/>
                  </a:cubicBezTo>
                  <a:lnTo>
                    <a:pt x="37" y="75"/>
                  </a:lnTo>
                  <a:cubicBezTo>
                    <a:pt x="251" y="564"/>
                    <a:pt x="823" y="683"/>
                    <a:pt x="1275" y="814"/>
                  </a:cubicBezTo>
                  <a:cubicBezTo>
                    <a:pt x="1882" y="980"/>
                    <a:pt x="2513" y="1111"/>
                    <a:pt x="3144" y="1195"/>
                  </a:cubicBezTo>
                  <a:cubicBezTo>
                    <a:pt x="3323" y="1207"/>
                    <a:pt x="3501" y="1230"/>
                    <a:pt x="3680" y="1254"/>
                  </a:cubicBezTo>
                  <a:cubicBezTo>
                    <a:pt x="3819" y="1272"/>
                    <a:pt x="3953" y="1283"/>
                    <a:pt x="4084" y="1283"/>
                  </a:cubicBezTo>
                  <a:cubicBezTo>
                    <a:pt x="4132" y="1283"/>
                    <a:pt x="4180" y="1281"/>
                    <a:pt x="4228" y="1278"/>
                  </a:cubicBezTo>
                  <a:cubicBezTo>
                    <a:pt x="4311" y="1266"/>
                    <a:pt x="4347" y="1159"/>
                    <a:pt x="4252" y="1135"/>
                  </a:cubicBezTo>
                  <a:cubicBezTo>
                    <a:pt x="4109" y="1111"/>
                    <a:pt x="3954" y="1088"/>
                    <a:pt x="3811" y="1088"/>
                  </a:cubicBezTo>
                  <a:lnTo>
                    <a:pt x="3359" y="1052"/>
                  </a:lnTo>
                  <a:cubicBezTo>
                    <a:pt x="3049" y="1016"/>
                    <a:pt x="2739" y="957"/>
                    <a:pt x="2442" y="897"/>
                  </a:cubicBezTo>
                  <a:cubicBezTo>
                    <a:pt x="1870" y="802"/>
                    <a:pt x="1311" y="659"/>
                    <a:pt x="763" y="480"/>
                  </a:cubicBezTo>
                  <a:cubicBezTo>
                    <a:pt x="501" y="397"/>
                    <a:pt x="263" y="242"/>
                    <a:pt x="108" y="28"/>
                  </a:cubicBezTo>
                  <a:cubicBezTo>
                    <a:pt x="96" y="8"/>
                    <a:pt x="79" y="0"/>
                    <a:pt x="6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7"/>
            <p:cNvSpPr/>
            <p:nvPr/>
          </p:nvSpPr>
          <p:spPr>
            <a:xfrm>
              <a:off x="2017675" y="3032100"/>
              <a:ext cx="36950" cy="39050"/>
            </a:xfrm>
            <a:custGeom>
              <a:avLst/>
              <a:gdLst/>
              <a:ahLst/>
              <a:cxnLst/>
              <a:rect l="l" t="t" r="r" b="b"/>
              <a:pathLst>
                <a:path w="1478" h="1562" extrusionOk="0">
                  <a:moveTo>
                    <a:pt x="47" y="1"/>
                  </a:moveTo>
                  <a:cubicBezTo>
                    <a:pt x="26" y="1"/>
                    <a:pt x="0" y="20"/>
                    <a:pt x="17" y="46"/>
                  </a:cubicBezTo>
                  <a:cubicBezTo>
                    <a:pt x="184" y="356"/>
                    <a:pt x="398" y="641"/>
                    <a:pt x="637" y="903"/>
                  </a:cubicBezTo>
                  <a:cubicBezTo>
                    <a:pt x="756" y="1022"/>
                    <a:pt x="875" y="1142"/>
                    <a:pt x="1006" y="1261"/>
                  </a:cubicBezTo>
                  <a:cubicBezTo>
                    <a:pt x="1137" y="1380"/>
                    <a:pt x="1279" y="1475"/>
                    <a:pt x="1434" y="1558"/>
                  </a:cubicBezTo>
                  <a:cubicBezTo>
                    <a:pt x="1439" y="1560"/>
                    <a:pt x="1443" y="1561"/>
                    <a:pt x="1447" y="1561"/>
                  </a:cubicBezTo>
                  <a:cubicBezTo>
                    <a:pt x="1465" y="1561"/>
                    <a:pt x="1477" y="1542"/>
                    <a:pt x="1458" y="1523"/>
                  </a:cubicBezTo>
                  <a:cubicBezTo>
                    <a:pt x="1339" y="1403"/>
                    <a:pt x="1208" y="1308"/>
                    <a:pt x="1089" y="1189"/>
                  </a:cubicBezTo>
                  <a:cubicBezTo>
                    <a:pt x="958" y="1082"/>
                    <a:pt x="827" y="951"/>
                    <a:pt x="708" y="832"/>
                  </a:cubicBezTo>
                  <a:cubicBezTo>
                    <a:pt x="482" y="570"/>
                    <a:pt x="267" y="308"/>
                    <a:pt x="65" y="10"/>
                  </a:cubicBezTo>
                  <a:cubicBezTo>
                    <a:pt x="62" y="4"/>
                    <a:pt x="55" y="1"/>
                    <a:pt x="47"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2319750" y="2837600"/>
              <a:ext cx="23350" cy="16300"/>
            </a:xfrm>
            <a:custGeom>
              <a:avLst/>
              <a:gdLst/>
              <a:ahLst/>
              <a:cxnLst/>
              <a:rect l="l" t="t" r="r" b="b"/>
              <a:pathLst>
                <a:path w="934" h="652" extrusionOk="0">
                  <a:moveTo>
                    <a:pt x="913" y="0"/>
                  </a:moveTo>
                  <a:cubicBezTo>
                    <a:pt x="909" y="0"/>
                    <a:pt x="905" y="1"/>
                    <a:pt x="900" y="4"/>
                  </a:cubicBezTo>
                  <a:cubicBezTo>
                    <a:pt x="746" y="75"/>
                    <a:pt x="603" y="159"/>
                    <a:pt x="460" y="266"/>
                  </a:cubicBezTo>
                  <a:cubicBezTo>
                    <a:pt x="305" y="361"/>
                    <a:pt x="174" y="468"/>
                    <a:pt x="31" y="563"/>
                  </a:cubicBezTo>
                  <a:cubicBezTo>
                    <a:pt x="0" y="594"/>
                    <a:pt x="23" y="651"/>
                    <a:pt x="60" y="651"/>
                  </a:cubicBezTo>
                  <a:cubicBezTo>
                    <a:pt x="66" y="651"/>
                    <a:pt x="72" y="650"/>
                    <a:pt x="79" y="647"/>
                  </a:cubicBezTo>
                  <a:lnTo>
                    <a:pt x="91" y="647"/>
                  </a:lnTo>
                  <a:cubicBezTo>
                    <a:pt x="234" y="551"/>
                    <a:pt x="388" y="456"/>
                    <a:pt x="519" y="349"/>
                  </a:cubicBezTo>
                  <a:cubicBezTo>
                    <a:pt x="662" y="254"/>
                    <a:pt x="805" y="147"/>
                    <a:pt x="924" y="28"/>
                  </a:cubicBezTo>
                  <a:cubicBezTo>
                    <a:pt x="934" y="18"/>
                    <a:pt x="928" y="0"/>
                    <a:pt x="913" y="0"/>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7"/>
            <p:cNvSpPr/>
            <p:nvPr/>
          </p:nvSpPr>
          <p:spPr>
            <a:xfrm>
              <a:off x="2330150" y="2866550"/>
              <a:ext cx="19850" cy="7200"/>
            </a:xfrm>
            <a:custGeom>
              <a:avLst/>
              <a:gdLst/>
              <a:ahLst/>
              <a:cxnLst/>
              <a:rect l="l" t="t" r="r" b="b"/>
              <a:pathLst>
                <a:path w="794" h="288" extrusionOk="0">
                  <a:moveTo>
                    <a:pt x="758" y="1"/>
                  </a:moveTo>
                  <a:cubicBezTo>
                    <a:pt x="734" y="1"/>
                    <a:pt x="699" y="1"/>
                    <a:pt x="675" y="13"/>
                  </a:cubicBezTo>
                  <a:cubicBezTo>
                    <a:pt x="639" y="13"/>
                    <a:pt x="615" y="24"/>
                    <a:pt x="580" y="24"/>
                  </a:cubicBezTo>
                  <a:lnTo>
                    <a:pt x="413" y="72"/>
                  </a:lnTo>
                  <a:cubicBezTo>
                    <a:pt x="294" y="108"/>
                    <a:pt x="187" y="144"/>
                    <a:pt x="68" y="179"/>
                  </a:cubicBezTo>
                  <a:cubicBezTo>
                    <a:pt x="0" y="202"/>
                    <a:pt x="28" y="287"/>
                    <a:pt x="81" y="287"/>
                  </a:cubicBezTo>
                  <a:cubicBezTo>
                    <a:pt x="85" y="287"/>
                    <a:pt x="88" y="287"/>
                    <a:pt x="91" y="286"/>
                  </a:cubicBezTo>
                  <a:cubicBezTo>
                    <a:pt x="210" y="263"/>
                    <a:pt x="330" y="227"/>
                    <a:pt x="449" y="191"/>
                  </a:cubicBezTo>
                  <a:cubicBezTo>
                    <a:pt x="508" y="179"/>
                    <a:pt x="556" y="155"/>
                    <a:pt x="615" y="144"/>
                  </a:cubicBezTo>
                  <a:cubicBezTo>
                    <a:pt x="639" y="132"/>
                    <a:pt x="675" y="120"/>
                    <a:pt x="699" y="108"/>
                  </a:cubicBezTo>
                  <a:cubicBezTo>
                    <a:pt x="734" y="108"/>
                    <a:pt x="758" y="84"/>
                    <a:pt x="782" y="72"/>
                  </a:cubicBezTo>
                  <a:cubicBezTo>
                    <a:pt x="794" y="48"/>
                    <a:pt x="794" y="13"/>
                    <a:pt x="758" y="1"/>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7"/>
            <p:cNvSpPr/>
            <p:nvPr/>
          </p:nvSpPr>
          <p:spPr>
            <a:xfrm>
              <a:off x="2332275" y="2893725"/>
              <a:ext cx="21600" cy="5075"/>
            </a:xfrm>
            <a:custGeom>
              <a:avLst/>
              <a:gdLst/>
              <a:ahLst/>
              <a:cxnLst/>
              <a:rect l="l" t="t" r="r" b="b"/>
              <a:pathLst>
                <a:path w="864" h="203" extrusionOk="0">
                  <a:moveTo>
                    <a:pt x="548" y="0"/>
                  </a:moveTo>
                  <a:cubicBezTo>
                    <a:pt x="515" y="0"/>
                    <a:pt x="483" y="3"/>
                    <a:pt x="447" y="9"/>
                  </a:cubicBezTo>
                  <a:cubicBezTo>
                    <a:pt x="316" y="21"/>
                    <a:pt x="185" y="45"/>
                    <a:pt x="54" y="92"/>
                  </a:cubicBezTo>
                  <a:cubicBezTo>
                    <a:pt x="0" y="114"/>
                    <a:pt x="14" y="203"/>
                    <a:pt x="70" y="203"/>
                  </a:cubicBezTo>
                  <a:cubicBezTo>
                    <a:pt x="76" y="203"/>
                    <a:pt x="83" y="202"/>
                    <a:pt x="90" y="200"/>
                  </a:cubicBezTo>
                  <a:cubicBezTo>
                    <a:pt x="209" y="164"/>
                    <a:pt x="340" y="140"/>
                    <a:pt x="459" y="116"/>
                  </a:cubicBezTo>
                  <a:lnTo>
                    <a:pt x="649" y="104"/>
                  </a:lnTo>
                  <a:cubicBezTo>
                    <a:pt x="709" y="104"/>
                    <a:pt x="780" y="104"/>
                    <a:pt x="840" y="92"/>
                  </a:cubicBezTo>
                  <a:cubicBezTo>
                    <a:pt x="864" y="92"/>
                    <a:pt x="864" y="45"/>
                    <a:pt x="840" y="45"/>
                  </a:cubicBezTo>
                  <a:cubicBezTo>
                    <a:pt x="780" y="21"/>
                    <a:pt x="709" y="9"/>
                    <a:pt x="649" y="9"/>
                  </a:cubicBezTo>
                  <a:cubicBezTo>
                    <a:pt x="614" y="3"/>
                    <a:pt x="581" y="0"/>
                    <a:pt x="548" y="0"/>
                  </a:cubicBezTo>
                  <a:close/>
                </a:path>
              </a:pathLst>
            </a:custGeom>
            <a:solidFill>
              <a:srgbClr val="433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7"/>
            <p:cNvSpPr/>
            <p:nvPr/>
          </p:nvSpPr>
          <p:spPr>
            <a:xfrm>
              <a:off x="1244200" y="3643425"/>
              <a:ext cx="17575" cy="72600"/>
            </a:xfrm>
            <a:custGeom>
              <a:avLst/>
              <a:gdLst/>
              <a:ahLst/>
              <a:cxnLst/>
              <a:rect l="l" t="t" r="r" b="b"/>
              <a:pathLst>
                <a:path w="703" h="2904" extrusionOk="0">
                  <a:moveTo>
                    <a:pt x="635" y="0"/>
                  </a:moveTo>
                  <a:cubicBezTo>
                    <a:pt x="410" y="0"/>
                    <a:pt x="284" y="197"/>
                    <a:pt x="214" y="406"/>
                  </a:cubicBezTo>
                  <a:cubicBezTo>
                    <a:pt x="179" y="537"/>
                    <a:pt x="155" y="668"/>
                    <a:pt x="143" y="811"/>
                  </a:cubicBezTo>
                  <a:lnTo>
                    <a:pt x="72" y="1346"/>
                  </a:lnTo>
                  <a:cubicBezTo>
                    <a:pt x="12" y="1632"/>
                    <a:pt x="0" y="1918"/>
                    <a:pt x="0" y="2215"/>
                  </a:cubicBezTo>
                  <a:cubicBezTo>
                    <a:pt x="24" y="2465"/>
                    <a:pt x="95" y="2751"/>
                    <a:pt x="310" y="2894"/>
                  </a:cubicBezTo>
                  <a:cubicBezTo>
                    <a:pt x="322" y="2900"/>
                    <a:pt x="335" y="2903"/>
                    <a:pt x="347" y="2903"/>
                  </a:cubicBezTo>
                  <a:cubicBezTo>
                    <a:pt x="380" y="2903"/>
                    <a:pt x="408" y="2881"/>
                    <a:pt x="417" y="2846"/>
                  </a:cubicBezTo>
                  <a:cubicBezTo>
                    <a:pt x="429" y="2823"/>
                    <a:pt x="441" y="2799"/>
                    <a:pt x="453" y="2763"/>
                  </a:cubicBezTo>
                  <a:cubicBezTo>
                    <a:pt x="461" y="2737"/>
                    <a:pt x="433" y="2718"/>
                    <a:pt x="403" y="2718"/>
                  </a:cubicBezTo>
                  <a:cubicBezTo>
                    <a:pt x="391" y="2718"/>
                    <a:pt x="379" y="2721"/>
                    <a:pt x="369" y="2727"/>
                  </a:cubicBezTo>
                  <a:cubicBezTo>
                    <a:pt x="369" y="2728"/>
                    <a:pt x="368" y="2729"/>
                    <a:pt x="367" y="2729"/>
                  </a:cubicBezTo>
                  <a:lnTo>
                    <a:pt x="367" y="2729"/>
                  </a:lnTo>
                  <a:cubicBezTo>
                    <a:pt x="317" y="2657"/>
                    <a:pt x="274" y="2582"/>
                    <a:pt x="238" y="2501"/>
                  </a:cubicBezTo>
                  <a:cubicBezTo>
                    <a:pt x="203" y="2394"/>
                    <a:pt x="179" y="2275"/>
                    <a:pt x="179" y="2168"/>
                  </a:cubicBezTo>
                  <a:cubicBezTo>
                    <a:pt x="167" y="1918"/>
                    <a:pt x="191" y="1668"/>
                    <a:pt x="226" y="1418"/>
                  </a:cubicBezTo>
                  <a:cubicBezTo>
                    <a:pt x="262" y="1132"/>
                    <a:pt x="286" y="846"/>
                    <a:pt x="345" y="560"/>
                  </a:cubicBezTo>
                  <a:cubicBezTo>
                    <a:pt x="381" y="382"/>
                    <a:pt x="464" y="144"/>
                    <a:pt x="667" y="72"/>
                  </a:cubicBezTo>
                  <a:cubicBezTo>
                    <a:pt x="703" y="49"/>
                    <a:pt x="691" y="1"/>
                    <a:pt x="655" y="1"/>
                  </a:cubicBezTo>
                  <a:cubicBezTo>
                    <a:pt x="648" y="1"/>
                    <a:pt x="642" y="0"/>
                    <a:pt x="63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7"/>
            <p:cNvSpPr/>
            <p:nvPr/>
          </p:nvSpPr>
          <p:spPr>
            <a:xfrm>
              <a:off x="1270675" y="3654175"/>
              <a:ext cx="8950" cy="60150"/>
            </a:xfrm>
            <a:custGeom>
              <a:avLst/>
              <a:gdLst/>
              <a:ahLst/>
              <a:cxnLst/>
              <a:rect l="l" t="t" r="r" b="b"/>
              <a:pathLst>
                <a:path w="358" h="2406" extrusionOk="0">
                  <a:moveTo>
                    <a:pt x="317" y="0"/>
                  </a:moveTo>
                  <a:cubicBezTo>
                    <a:pt x="306" y="0"/>
                    <a:pt x="295" y="7"/>
                    <a:pt x="287" y="23"/>
                  </a:cubicBezTo>
                  <a:lnTo>
                    <a:pt x="287" y="11"/>
                  </a:lnTo>
                  <a:cubicBezTo>
                    <a:pt x="108" y="381"/>
                    <a:pt x="25" y="785"/>
                    <a:pt x="13" y="1202"/>
                  </a:cubicBezTo>
                  <a:cubicBezTo>
                    <a:pt x="1" y="1404"/>
                    <a:pt x="1" y="1607"/>
                    <a:pt x="25" y="1809"/>
                  </a:cubicBezTo>
                  <a:cubicBezTo>
                    <a:pt x="37" y="1916"/>
                    <a:pt x="48" y="2024"/>
                    <a:pt x="60" y="2119"/>
                  </a:cubicBezTo>
                  <a:cubicBezTo>
                    <a:pt x="60" y="2214"/>
                    <a:pt x="96" y="2309"/>
                    <a:pt x="144" y="2393"/>
                  </a:cubicBezTo>
                  <a:cubicBezTo>
                    <a:pt x="152" y="2401"/>
                    <a:pt x="164" y="2405"/>
                    <a:pt x="175" y="2405"/>
                  </a:cubicBezTo>
                  <a:cubicBezTo>
                    <a:pt x="197" y="2405"/>
                    <a:pt x="219" y="2392"/>
                    <a:pt x="227" y="2369"/>
                  </a:cubicBezTo>
                  <a:cubicBezTo>
                    <a:pt x="251" y="2286"/>
                    <a:pt x="239" y="2190"/>
                    <a:pt x="215" y="2119"/>
                  </a:cubicBezTo>
                  <a:cubicBezTo>
                    <a:pt x="203" y="2012"/>
                    <a:pt x="191" y="1916"/>
                    <a:pt x="179" y="1821"/>
                  </a:cubicBezTo>
                  <a:cubicBezTo>
                    <a:pt x="156" y="1619"/>
                    <a:pt x="156" y="1416"/>
                    <a:pt x="167" y="1226"/>
                  </a:cubicBezTo>
                  <a:cubicBezTo>
                    <a:pt x="203" y="821"/>
                    <a:pt x="263" y="440"/>
                    <a:pt x="358" y="47"/>
                  </a:cubicBezTo>
                  <a:cubicBezTo>
                    <a:pt x="358" y="24"/>
                    <a:pt x="338" y="0"/>
                    <a:pt x="31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7"/>
            <p:cNvSpPr/>
            <p:nvPr/>
          </p:nvSpPr>
          <p:spPr>
            <a:xfrm>
              <a:off x="1548775" y="3776325"/>
              <a:ext cx="17800" cy="36500"/>
            </a:xfrm>
            <a:custGeom>
              <a:avLst/>
              <a:gdLst/>
              <a:ahLst/>
              <a:cxnLst/>
              <a:rect l="l" t="t" r="r" b="b"/>
              <a:pathLst>
                <a:path w="712" h="1460" extrusionOk="0">
                  <a:moveTo>
                    <a:pt x="660" y="0"/>
                  </a:moveTo>
                  <a:cubicBezTo>
                    <a:pt x="641" y="0"/>
                    <a:pt x="622" y="10"/>
                    <a:pt x="616" y="31"/>
                  </a:cubicBezTo>
                  <a:cubicBezTo>
                    <a:pt x="557" y="281"/>
                    <a:pt x="473" y="519"/>
                    <a:pt x="366" y="745"/>
                  </a:cubicBezTo>
                  <a:cubicBezTo>
                    <a:pt x="319" y="852"/>
                    <a:pt x="259" y="971"/>
                    <a:pt x="200" y="1079"/>
                  </a:cubicBezTo>
                  <a:cubicBezTo>
                    <a:pt x="164" y="1126"/>
                    <a:pt x="128" y="1186"/>
                    <a:pt x="92" y="1233"/>
                  </a:cubicBezTo>
                  <a:cubicBezTo>
                    <a:pt x="57" y="1281"/>
                    <a:pt x="33" y="1329"/>
                    <a:pt x="9" y="1376"/>
                  </a:cubicBezTo>
                  <a:cubicBezTo>
                    <a:pt x="0" y="1422"/>
                    <a:pt x="32" y="1460"/>
                    <a:pt x="69" y="1460"/>
                  </a:cubicBezTo>
                  <a:cubicBezTo>
                    <a:pt x="81" y="1460"/>
                    <a:pt x="93" y="1456"/>
                    <a:pt x="104" y="1448"/>
                  </a:cubicBezTo>
                  <a:cubicBezTo>
                    <a:pt x="152" y="1412"/>
                    <a:pt x="200" y="1364"/>
                    <a:pt x="223" y="1317"/>
                  </a:cubicBezTo>
                  <a:cubicBezTo>
                    <a:pt x="259" y="1257"/>
                    <a:pt x="295" y="1198"/>
                    <a:pt x="331" y="1150"/>
                  </a:cubicBezTo>
                  <a:cubicBezTo>
                    <a:pt x="390" y="1031"/>
                    <a:pt x="450" y="912"/>
                    <a:pt x="509" y="793"/>
                  </a:cubicBezTo>
                  <a:cubicBezTo>
                    <a:pt x="604" y="555"/>
                    <a:pt x="676" y="305"/>
                    <a:pt x="712" y="43"/>
                  </a:cubicBezTo>
                  <a:cubicBezTo>
                    <a:pt x="712" y="16"/>
                    <a:pt x="685" y="0"/>
                    <a:pt x="66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7"/>
            <p:cNvSpPr/>
            <p:nvPr/>
          </p:nvSpPr>
          <p:spPr>
            <a:xfrm>
              <a:off x="1568500" y="3797150"/>
              <a:ext cx="10875" cy="22100"/>
            </a:xfrm>
            <a:custGeom>
              <a:avLst/>
              <a:gdLst/>
              <a:ahLst/>
              <a:cxnLst/>
              <a:rect l="l" t="t" r="r" b="b"/>
              <a:pathLst>
                <a:path w="435" h="884" extrusionOk="0">
                  <a:moveTo>
                    <a:pt x="383" y="1"/>
                  </a:moveTo>
                  <a:cubicBezTo>
                    <a:pt x="363" y="1"/>
                    <a:pt x="345" y="10"/>
                    <a:pt x="339" y="31"/>
                  </a:cubicBezTo>
                  <a:cubicBezTo>
                    <a:pt x="304" y="162"/>
                    <a:pt x="268" y="293"/>
                    <a:pt x="208" y="424"/>
                  </a:cubicBezTo>
                  <a:cubicBezTo>
                    <a:pt x="185" y="484"/>
                    <a:pt x="161" y="543"/>
                    <a:pt x="125" y="603"/>
                  </a:cubicBezTo>
                  <a:cubicBezTo>
                    <a:pt x="89" y="662"/>
                    <a:pt x="54" y="722"/>
                    <a:pt x="18" y="793"/>
                  </a:cubicBezTo>
                  <a:cubicBezTo>
                    <a:pt x="1" y="845"/>
                    <a:pt x="45" y="884"/>
                    <a:pt x="90" y="884"/>
                  </a:cubicBezTo>
                  <a:cubicBezTo>
                    <a:pt x="107" y="884"/>
                    <a:pt x="124" y="878"/>
                    <a:pt x="137" y="865"/>
                  </a:cubicBezTo>
                  <a:cubicBezTo>
                    <a:pt x="185" y="805"/>
                    <a:pt x="220" y="734"/>
                    <a:pt x="256" y="674"/>
                  </a:cubicBezTo>
                  <a:cubicBezTo>
                    <a:pt x="292" y="603"/>
                    <a:pt x="316" y="531"/>
                    <a:pt x="339" y="472"/>
                  </a:cubicBezTo>
                  <a:cubicBezTo>
                    <a:pt x="387" y="329"/>
                    <a:pt x="423" y="186"/>
                    <a:pt x="435" y="43"/>
                  </a:cubicBezTo>
                  <a:cubicBezTo>
                    <a:pt x="435" y="16"/>
                    <a:pt x="408" y="1"/>
                    <a:pt x="38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7"/>
            <p:cNvSpPr/>
            <p:nvPr/>
          </p:nvSpPr>
          <p:spPr>
            <a:xfrm>
              <a:off x="1136150" y="3640750"/>
              <a:ext cx="109850" cy="54200"/>
            </a:xfrm>
            <a:custGeom>
              <a:avLst/>
              <a:gdLst/>
              <a:ahLst/>
              <a:cxnLst/>
              <a:rect l="l" t="t" r="r" b="b"/>
              <a:pathLst>
                <a:path w="4394" h="2168" extrusionOk="0">
                  <a:moveTo>
                    <a:pt x="36" y="1"/>
                  </a:moveTo>
                  <a:cubicBezTo>
                    <a:pt x="12" y="1"/>
                    <a:pt x="0" y="25"/>
                    <a:pt x="24" y="36"/>
                  </a:cubicBezTo>
                  <a:cubicBezTo>
                    <a:pt x="298" y="191"/>
                    <a:pt x="595" y="286"/>
                    <a:pt x="881" y="441"/>
                  </a:cubicBezTo>
                  <a:cubicBezTo>
                    <a:pt x="1155" y="584"/>
                    <a:pt x="1417" y="751"/>
                    <a:pt x="1691" y="929"/>
                  </a:cubicBezTo>
                  <a:cubicBezTo>
                    <a:pt x="2203" y="1287"/>
                    <a:pt x="2751" y="1596"/>
                    <a:pt x="3322" y="1882"/>
                  </a:cubicBezTo>
                  <a:cubicBezTo>
                    <a:pt x="3632" y="2025"/>
                    <a:pt x="3965" y="2120"/>
                    <a:pt x="4310" y="2168"/>
                  </a:cubicBezTo>
                  <a:cubicBezTo>
                    <a:pt x="4382" y="2168"/>
                    <a:pt x="4394" y="2049"/>
                    <a:pt x="4322" y="2037"/>
                  </a:cubicBezTo>
                  <a:cubicBezTo>
                    <a:pt x="4024" y="1989"/>
                    <a:pt x="3715" y="1894"/>
                    <a:pt x="3429" y="1775"/>
                  </a:cubicBezTo>
                  <a:cubicBezTo>
                    <a:pt x="3143" y="1656"/>
                    <a:pt x="2870" y="1513"/>
                    <a:pt x="2608" y="1346"/>
                  </a:cubicBezTo>
                  <a:cubicBezTo>
                    <a:pt x="2060" y="1013"/>
                    <a:pt x="1548" y="656"/>
                    <a:pt x="988" y="358"/>
                  </a:cubicBezTo>
                  <a:cubicBezTo>
                    <a:pt x="691" y="179"/>
                    <a:pt x="369" y="48"/>
                    <a:pt x="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7"/>
            <p:cNvSpPr/>
            <p:nvPr/>
          </p:nvSpPr>
          <p:spPr>
            <a:xfrm>
              <a:off x="1274425" y="3696025"/>
              <a:ext cx="279350" cy="108000"/>
            </a:xfrm>
            <a:custGeom>
              <a:avLst/>
              <a:gdLst/>
              <a:ahLst/>
              <a:cxnLst/>
              <a:rect l="l" t="t" r="r" b="b"/>
              <a:pathLst>
                <a:path w="11174" h="4320" extrusionOk="0">
                  <a:moveTo>
                    <a:pt x="70" y="1"/>
                  </a:moveTo>
                  <a:cubicBezTo>
                    <a:pt x="23" y="1"/>
                    <a:pt x="0" y="78"/>
                    <a:pt x="53" y="100"/>
                  </a:cubicBezTo>
                  <a:lnTo>
                    <a:pt x="41" y="111"/>
                  </a:lnTo>
                  <a:cubicBezTo>
                    <a:pt x="768" y="457"/>
                    <a:pt x="1470" y="838"/>
                    <a:pt x="2161" y="1231"/>
                  </a:cubicBezTo>
                  <a:cubicBezTo>
                    <a:pt x="2839" y="1624"/>
                    <a:pt x="3494" y="2040"/>
                    <a:pt x="4185" y="2421"/>
                  </a:cubicBezTo>
                  <a:cubicBezTo>
                    <a:pt x="4863" y="2802"/>
                    <a:pt x="5566" y="3148"/>
                    <a:pt x="6304" y="3433"/>
                  </a:cubicBezTo>
                  <a:cubicBezTo>
                    <a:pt x="7030" y="3695"/>
                    <a:pt x="7768" y="3886"/>
                    <a:pt x="8530" y="4029"/>
                  </a:cubicBezTo>
                  <a:cubicBezTo>
                    <a:pt x="8959" y="4100"/>
                    <a:pt x="9388" y="4171"/>
                    <a:pt x="9816" y="4219"/>
                  </a:cubicBezTo>
                  <a:cubicBezTo>
                    <a:pt x="10031" y="4243"/>
                    <a:pt x="10245" y="4267"/>
                    <a:pt x="10459" y="4291"/>
                  </a:cubicBezTo>
                  <a:cubicBezTo>
                    <a:pt x="10616" y="4308"/>
                    <a:pt x="10773" y="4319"/>
                    <a:pt x="10930" y="4319"/>
                  </a:cubicBezTo>
                  <a:cubicBezTo>
                    <a:pt x="10987" y="4319"/>
                    <a:pt x="11045" y="4318"/>
                    <a:pt x="11102" y="4314"/>
                  </a:cubicBezTo>
                  <a:cubicBezTo>
                    <a:pt x="11162" y="4302"/>
                    <a:pt x="11174" y="4219"/>
                    <a:pt x="11114" y="4207"/>
                  </a:cubicBezTo>
                  <a:cubicBezTo>
                    <a:pt x="10924" y="4171"/>
                    <a:pt x="10745" y="4148"/>
                    <a:pt x="10555" y="4136"/>
                  </a:cubicBezTo>
                  <a:cubicBezTo>
                    <a:pt x="10376" y="4124"/>
                    <a:pt x="10185" y="4100"/>
                    <a:pt x="10007" y="4088"/>
                  </a:cubicBezTo>
                  <a:cubicBezTo>
                    <a:pt x="9614" y="4041"/>
                    <a:pt x="9221" y="3981"/>
                    <a:pt x="8840" y="3921"/>
                  </a:cubicBezTo>
                  <a:cubicBezTo>
                    <a:pt x="8078" y="3790"/>
                    <a:pt x="7328" y="3612"/>
                    <a:pt x="6602" y="3362"/>
                  </a:cubicBezTo>
                  <a:cubicBezTo>
                    <a:pt x="5125" y="2850"/>
                    <a:pt x="3792" y="2005"/>
                    <a:pt x="2434" y="1219"/>
                  </a:cubicBezTo>
                  <a:cubicBezTo>
                    <a:pt x="1684" y="754"/>
                    <a:pt x="899" y="350"/>
                    <a:pt x="89" y="4"/>
                  </a:cubicBezTo>
                  <a:cubicBezTo>
                    <a:pt x="82" y="2"/>
                    <a:pt x="76" y="1"/>
                    <a:pt x="7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7"/>
            <p:cNvSpPr/>
            <p:nvPr/>
          </p:nvSpPr>
          <p:spPr>
            <a:xfrm>
              <a:off x="1483600" y="3981525"/>
              <a:ext cx="63625" cy="48075"/>
            </a:xfrm>
            <a:custGeom>
              <a:avLst/>
              <a:gdLst/>
              <a:ahLst/>
              <a:cxnLst/>
              <a:rect l="l" t="t" r="r" b="b"/>
              <a:pathLst>
                <a:path w="2545" h="1923" extrusionOk="0">
                  <a:moveTo>
                    <a:pt x="2305" y="1"/>
                  </a:moveTo>
                  <a:cubicBezTo>
                    <a:pt x="2218" y="1"/>
                    <a:pt x="2124" y="24"/>
                    <a:pt x="2057" y="50"/>
                  </a:cubicBezTo>
                  <a:cubicBezTo>
                    <a:pt x="1783" y="181"/>
                    <a:pt x="1521" y="348"/>
                    <a:pt x="1283" y="538"/>
                  </a:cubicBezTo>
                  <a:cubicBezTo>
                    <a:pt x="771" y="895"/>
                    <a:pt x="342" y="1360"/>
                    <a:pt x="9" y="1872"/>
                  </a:cubicBezTo>
                  <a:cubicBezTo>
                    <a:pt x="0" y="1897"/>
                    <a:pt x="16" y="1922"/>
                    <a:pt x="34" y="1922"/>
                  </a:cubicBezTo>
                  <a:cubicBezTo>
                    <a:pt x="41" y="1922"/>
                    <a:pt x="49" y="1918"/>
                    <a:pt x="56" y="1907"/>
                  </a:cubicBezTo>
                  <a:lnTo>
                    <a:pt x="56" y="1919"/>
                  </a:lnTo>
                  <a:cubicBezTo>
                    <a:pt x="390" y="1479"/>
                    <a:pt x="783" y="1086"/>
                    <a:pt x="1211" y="741"/>
                  </a:cubicBezTo>
                  <a:cubicBezTo>
                    <a:pt x="1426" y="574"/>
                    <a:pt x="1652" y="419"/>
                    <a:pt x="1902" y="276"/>
                  </a:cubicBezTo>
                  <a:cubicBezTo>
                    <a:pt x="1984" y="227"/>
                    <a:pt x="2181" y="98"/>
                    <a:pt x="2333" y="98"/>
                  </a:cubicBezTo>
                  <a:cubicBezTo>
                    <a:pt x="2401" y="98"/>
                    <a:pt x="2460" y="123"/>
                    <a:pt x="2497" y="193"/>
                  </a:cubicBezTo>
                  <a:cubicBezTo>
                    <a:pt x="2501" y="200"/>
                    <a:pt x="2506" y="203"/>
                    <a:pt x="2512" y="203"/>
                  </a:cubicBezTo>
                  <a:cubicBezTo>
                    <a:pt x="2527" y="203"/>
                    <a:pt x="2545" y="186"/>
                    <a:pt x="2545" y="169"/>
                  </a:cubicBezTo>
                  <a:cubicBezTo>
                    <a:pt x="2524" y="41"/>
                    <a:pt x="2420" y="1"/>
                    <a:pt x="230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7"/>
            <p:cNvSpPr/>
            <p:nvPr/>
          </p:nvSpPr>
          <p:spPr>
            <a:xfrm>
              <a:off x="1344800" y="3984250"/>
              <a:ext cx="85650" cy="41250"/>
            </a:xfrm>
            <a:custGeom>
              <a:avLst/>
              <a:gdLst/>
              <a:ahLst/>
              <a:cxnLst/>
              <a:rect l="l" t="t" r="r" b="b"/>
              <a:pathLst>
                <a:path w="3426" h="1650" extrusionOk="0">
                  <a:moveTo>
                    <a:pt x="12" y="1"/>
                  </a:moveTo>
                  <a:cubicBezTo>
                    <a:pt x="0" y="1"/>
                    <a:pt x="0" y="24"/>
                    <a:pt x="12" y="36"/>
                  </a:cubicBezTo>
                  <a:cubicBezTo>
                    <a:pt x="322" y="108"/>
                    <a:pt x="631" y="167"/>
                    <a:pt x="929" y="251"/>
                  </a:cubicBezTo>
                  <a:cubicBezTo>
                    <a:pt x="1227" y="346"/>
                    <a:pt x="1513" y="453"/>
                    <a:pt x="1798" y="584"/>
                  </a:cubicBezTo>
                  <a:cubicBezTo>
                    <a:pt x="2358" y="858"/>
                    <a:pt x="2882" y="1215"/>
                    <a:pt x="3334" y="1644"/>
                  </a:cubicBezTo>
                  <a:cubicBezTo>
                    <a:pt x="3343" y="1648"/>
                    <a:pt x="3352" y="1650"/>
                    <a:pt x="3360" y="1650"/>
                  </a:cubicBezTo>
                  <a:cubicBezTo>
                    <a:pt x="3397" y="1650"/>
                    <a:pt x="3425" y="1611"/>
                    <a:pt x="3406" y="1572"/>
                  </a:cubicBezTo>
                  <a:lnTo>
                    <a:pt x="3394" y="1572"/>
                  </a:lnTo>
                  <a:cubicBezTo>
                    <a:pt x="2715" y="893"/>
                    <a:pt x="1870" y="405"/>
                    <a:pt x="953" y="143"/>
                  </a:cubicBezTo>
                  <a:cubicBezTo>
                    <a:pt x="643" y="48"/>
                    <a:pt x="334" y="1"/>
                    <a:pt x="1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7"/>
            <p:cNvSpPr/>
            <p:nvPr/>
          </p:nvSpPr>
          <p:spPr>
            <a:xfrm>
              <a:off x="1482025" y="4042000"/>
              <a:ext cx="61575" cy="60675"/>
            </a:xfrm>
            <a:custGeom>
              <a:avLst/>
              <a:gdLst/>
              <a:ahLst/>
              <a:cxnLst/>
              <a:rect l="l" t="t" r="r" b="b"/>
              <a:pathLst>
                <a:path w="2463" h="2427" extrusionOk="0">
                  <a:moveTo>
                    <a:pt x="60" y="0"/>
                  </a:moveTo>
                  <a:cubicBezTo>
                    <a:pt x="12" y="0"/>
                    <a:pt x="0" y="60"/>
                    <a:pt x="48" y="72"/>
                  </a:cubicBezTo>
                  <a:lnTo>
                    <a:pt x="48" y="84"/>
                  </a:lnTo>
                  <a:cubicBezTo>
                    <a:pt x="596" y="215"/>
                    <a:pt x="1108" y="500"/>
                    <a:pt x="1524" y="893"/>
                  </a:cubicBezTo>
                  <a:cubicBezTo>
                    <a:pt x="1884" y="1253"/>
                    <a:pt x="2140" y="1698"/>
                    <a:pt x="2268" y="2185"/>
                  </a:cubicBezTo>
                  <a:lnTo>
                    <a:pt x="2268" y="2185"/>
                  </a:lnTo>
                  <a:cubicBezTo>
                    <a:pt x="1940" y="1946"/>
                    <a:pt x="1660" y="1639"/>
                    <a:pt x="1453" y="1286"/>
                  </a:cubicBezTo>
                  <a:cubicBezTo>
                    <a:pt x="1346" y="1120"/>
                    <a:pt x="1238" y="917"/>
                    <a:pt x="1036" y="834"/>
                  </a:cubicBezTo>
                  <a:cubicBezTo>
                    <a:pt x="970" y="803"/>
                    <a:pt x="899" y="788"/>
                    <a:pt x="828" y="788"/>
                  </a:cubicBezTo>
                  <a:cubicBezTo>
                    <a:pt x="733" y="788"/>
                    <a:pt x="636" y="815"/>
                    <a:pt x="548" y="869"/>
                  </a:cubicBezTo>
                  <a:cubicBezTo>
                    <a:pt x="548" y="869"/>
                    <a:pt x="548" y="881"/>
                    <a:pt x="560" y="881"/>
                  </a:cubicBezTo>
                  <a:cubicBezTo>
                    <a:pt x="629" y="840"/>
                    <a:pt x="694" y="822"/>
                    <a:pt x="756" y="822"/>
                  </a:cubicBezTo>
                  <a:cubicBezTo>
                    <a:pt x="1088" y="822"/>
                    <a:pt x="1316" y="1339"/>
                    <a:pt x="1477" y="1560"/>
                  </a:cubicBezTo>
                  <a:cubicBezTo>
                    <a:pt x="1715" y="1893"/>
                    <a:pt x="2012" y="2179"/>
                    <a:pt x="2346" y="2417"/>
                  </a:cubicBezTo>
                  <a:cubicBezTo>
                    <a:pt x="2357" y="2424"/>
                    <a:pt x="2368" y="2427"/>
                    <a:pt x="2379" y="2427"/>
                  </a:cubicBezTo>
                  <a:cubicBezTo>
                    <a:pt x="2425" y="2427"/>
                    <a:pt x="2463" y="2373"/>
                    <a:pt x="2453" y="2334"/>
                  </a:cubicBezTo>
                  <a:cubicBezTo>
                    <a:pt x="2274" y="1405"/>
                    <a:pt x="1655" y="608"/>
                    <a:pt x="798" y="203"/>
                  </a:cubicBezTo>
                  <a:cubicBezTo>
                    <a:pt x="572" y="96"/>
                    <a:pt x="310" y="24"/>
                    <a:pt x="6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7"/>
            <p:cNvSpPr/>
            <p:nvPr/>
          </p:nvSpPr>
          <p:spPr>
            <a:xfrm>
              <a:off x="1128475" y="3757875"/>
              <a:ext cx="74300" cy="72250"/>
            </a:xfrm>
            <a:custGeom>
              <a:avLst/>
              <a:gdLst/>
              <a:ahLst/>
              <a:cxnLst/>
              <a:rect l="l" t="t" r="r" b="b"/>
              <a:pathLst>
                <a:path w="2972" h="2890" extrusionOk="0">
                  <a:moveTo>
                    <a:pt x="2855" y="0"/>
                  </a:moveTo>
                  <a:cubicBezTo>
                    <a:pt x="2829" y="0"/>
                    <a:pt x="2802" y="13"/>
                    <a:pt x="2784" y="43"/>
                  </a:cubicBezTo>
                  <a:cubicBezTo>
                    <a:pt x="2343" y="947"/>
                    <a:pt x="1605" y="1674"/>
                    <a:pt x="795" y="2257"/>
                  </a:cubicBezTo>
                  <a:cubicBezTo>
                    <a:pt x="557" y="2424"/>
                    <a:pt x="319" y="2579"/>
                    <a:pt x="81" y="2733"/>
                  </a:cubicBezTo>
                  <a:cubicBezTo>
                    <a:pt x="1" y="2773"/>
                    <a:pt x="47" y="2890"/>
                    <a:pt x="121" y="2890"/>
                  </a:cubicBezTo>
                  <a:cubicBezTo>
                    <a:pt x="135" y="2890"/>
                    <a:pt x="149" y="2886"/>
                    <a:pt x="164" y="2876"/>
                  </a:cubicBezTo>
                  <a:cubicBezTo>
                    <a:pt x="1033" y="2340"/>
                    <a:pt x="1867" y="1697"/>
                    <a:pt x="2486" y="876"/>
                  </a:cubicBezTo>
                  <a:cubicBezTo>
                    <a:pt x="2653" y="638"/>
                    <a:pt x="2807" y="388"/>
                    <a:pt x="2938" y="126"/>
                  </a:cubicBezTo>
                  <a:cubicBezTo>
                    <a:pt x="2971" y="60"/>
                    <a:pt x="2914" y="0"/>
                    <a:pt x="28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7"/>
            <p:cNvSpPr/>
            <p:nvPr/>
          </p:nvSpPr>
          <p:spPr>
            <a:xfrm>
              <a:off x="1466950" y="3796950"/>
              <a:ext cx="17175" cy="182275"/>
            </a:xfrm>
            <a:custGeom>
              <a:avLst/>
              <a:gdLst/>
              <a:ahLst/>
              <a:cxnLst/>
              <a:rect l="l" t="t" r="r" b="b"/>
              <a:pathLst>
                <a:path w="687" h="7291" extrusionOk="0">
                  <a:moveTo>
                    <a:pt x="248" y="1"/>
                  </a:moveTo>
                  <a:cubicBezTo>
                    <a:pt x="234" y="1"/>
                    <a:pt x="222" y="9"/>
                    <a:pt x="222" y="27"/>
                  </a:cubicBezTo>
                  <a:cubicBezTo>
                    <a:pt x="353" y="956"/>
                    <a:pt x="437" y="1885"/>
                    <a:pt x="460" y="2825"/>
                  </a:cubicBezTo>
                  <a:cubicBezTo>
                    <a:pt x="484" y="3766"/>
                    <a:pt x="425" y="4706"/>
                    <a:pt x="294" y="5647"/>
                  </a:cubicBezTo>
                  <a:cubicBezTo>
                    <a:pt x="222" y="6171"/>
                    <a:pt x="127" y="6695"/>
                    <a:pt x="8" y="7219"/>
                  </a:cubicBezTo>
                  <a:cubicBezTo>
                    <a:pt x="1" y="7261"/>
                    <a:pt x="35" y="7291"/>
                    <a:pt x="70" y="7291"/>
                  </a:cubicBezTo>
                  <a:cubicBezTo>
                    <a:pt x="94" y="7291"/>
                    <a:pt x="117" y="7277"/>
                    <a:pt x="127" y="7242"/>
                  </a:cubicBezTo>
                  <a:cubicBezTo>
                    <a:pt x="556" y="5385"/>
                    <a:pt x="687" y="3480"/>
                    <a:pt x="520" y="1587"/>
                  </a:cubicBezTo>
                  <a:cubicBezTo>
                    <a:pt x="472" y="1051"/>
                    <a:pt x="401" y="539"/>
                    <a:pt x="282" y="27"/>
                  </a:cubicBezTo>
                  <a:cubicBezTo>
                    <a:pt x="276" y="9"/>
                    <a:pt x="261" y="1"/>
                    <a:pt x="2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7"/>
            <p:cNvSpPr/>
            <p:nvPr/>
          </p:nvSpPr>
          <p:spPr>
            <a:xfrm>
              <a:off x="1461175" y="3989375"/>
              <a:ext cx="7475" cy="31375"/>
            </a:xfrm>
            <a:custGeom>
              <a:avLst/>
              <a:gdLst/>
              <a:ahLst/>
              <a:cxnLst/>
              <a:rect l="l" t="t" r="r" b="b"/>
              <a:pathLst>
                <a:path w="299" h="1255" extrusionOk="0">
                  <a:moveTo>
                    <a:pt x="272" y="0"/>
                  </a:moveTo>
                  <a:cubicBezTo>
                    <a:pt x="261" y="0"/>
                    <a:pt x="249" y="7"/>
                    <a:pt x="239" y="22"/>
                  </a:cubicBezTo>
                  <a:lnTo>
                    <a:pt x="239" y="34"/>
                  </a:lnTo>
                  <a:cubicBezTo>
                    <a:pt x="191" y="117"/>
                    <a:pt x="156" y="224"/>
                    <a:pt x="156" y="331"/>
                  </a:cubicBezTo>
                  <a:cubicBezTo>
                    <a:pt x="132" y="427"/>
                    <a:pt x="108" y="534"/>
                    <a:pt x="84" y="629"/>
                  </a:cubicBezTo>
                  <a:cubicBezTo>
                    <a:pt x="72" y="736"/>
                    <a:pt x="48" y="843"/>
                    <a:pt x="37" y="939"/>
                  </a:cubicBezTo>
                  <a:cubicBezTo>
                    <a:pt x="25" y="998"/>
                    <a:pt x="13" y="1046"/>
                    <a:pt x="1" y="1105"/>
                  </a:cubicBezTo>
                  <a:cubicBezTo>
                    <a:pt x="1" y="1141"/>
                    <a:pt x="13" y="1189"/>
                    <a:pt x="13" y="1236"/>
                  </a:cubicBezTo>
                  <a:cubicBezTo>
                    <a:pt x="19" y="1248"/>
                    <a:pt x="31" y="1254"/>
                    <a:pt x="41" y="1254"/>
                  </a:cubicBezTo>
                  <a:cubicBezTo>
                    <a:pt x="51" y="1254"/>
                    <a:pt x="60" y="1248"/>
                    <a:pt x="60" y="1236"/>
                  </a:cubicBezTo>
                  <a:cubicBezTo>
                    <a:pt x="84" y="1189"/>
                    <a:pt x="108" y="1153"/>
                    <a:pt x="120" y="1105"/>
                  </a:cubicBezTo>
                  <a:cubicBezTo>
                    <a:pt x="132" y="1046"/>
                    <a:pt x="132" y="998"/>
                    <a:pt x="144" y="939"/>
                  </a:cubicBezTo>
                  <a:cubicBezTo>
                    <a:pt x="156" y="843"/>
                    <a:pt x="179" y="736"/>
                    <a:pt x="191" y="641"/>
                  </a:cubicBezTo>
                  <a:cubicBezTo>
                    <a:pt x="215" y="546"/>
                    <a:pt x="227" y="438"/>
                    <a:pt x="251" y="343"/>
                  </a:cubicBezTo>
                  <a:cubicBezTo>
                    <a:pt x="287" y="248"/>
                    <a:pt x="298" y="141"/>
                    <a:pt x="298" y="34"/>
                  </a:cubicBezTo>
                  <a:cubicBezTo>
                    <a:pt x="298" y="13"/>
                    <a:pt x="286" y="0"/>
                    <a:pt x="2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7"/>
            <p:cNvSpPr/>
            <p:nvPr/>
          </p:nvSpPr>
          <p:spPr>
            <a:xfrm>
              <a:off x="1462900" y="3799550"/>
              <a:ext cx="56350" cy="223100"/>
            </a:xfrm>
            <a:custGeom>
              <a:avLst/>
              <a:gdLst/>
              <a:ahLst/>
              <a:cxnLst/>
              <a:rect l="l" t="t" r="r" b="b"/>
              <a:pathLst>
                <a:path w="2254" h="8924" extrusionOk="0">
                  <a:moveTo>
                    <a:pt x="2099" y="1"/>
                  </a:moveTo>
                  <a:cubicBezTo>
                    <a:pt x="2075" y="1"/>
                    <a:pt x="2051" y="19"/>
                    <a:pt x="2051" y="54"/>
                  </a:cubicBezTo>
                  <a:cubicBezTo>
                    <a:pt x="2027" y="769"/>
                    <a:pt x="2051" y="1483"/>
                    <a:pt x="2063" y="2186"/>
                  </a:cubicBezTo>
                  <a:cubicBezTo>
                    <a:pt x="2063" y="2900"/>
                    <a:pt x="2075" y="3614"/>
                    <a:pt x="2087" y="4329"/>
                  </a:cubicBezTo>
                  <a:cubicBezTo>
                    <a:pt x="2087" y="4972"/>
                    <a:pt x="2146" y="5650"/>
                    <a:pt x="1873" y="6246"/>
                  </a:cubicBezTo>
                  <a:cubicBezTo>
                    <a:pt x="1670" y="6710"/>
                    <a:pt x="1313" y="7103"/>
                    <a:pt x="980" y="7484"/>
                  </a:cubicBezTo>
                  <a:cubicBezTo>
                    <a:pt x="610" y="7900"/>
                    <a:pt x="229" y="8329"/>
                    <a:pt x="15" y="8865"/>
                  </a:cubicBezTo>
                  <a:cubicBezTo>
                    <a:pt x="1" y="8900"/>
                    <a:pt x="29" y="8923"/>
                    <a:pt x="62" y="8923"/>
                  </a:cubicBezTo>
                  <a:cubicBezTo>
                    <a:pt x="84" y="8923"/>
                    <a:pt x="108" y="8913"/>
                    <a:pt x="122" y="8889"/>
                  </a:cubicBezTo>
                  <a:cubicBezTo>
                    <a:pt x="515" y="7924"/>
                    <a:pt x="1480" y="7353"/>
                    <a:pt x="1956" y="6424"/>
                  </a:cubicBezTo>
                  <a:cubicBezTo>
                    <a:pt x="2242" y="5865"/>
                    <a:pt x="2254" y="5233"/>
                    <a:pt x="2230" y="4626"/>
                  </a:cubicBezTo>
                  <a:lnTo>
                    <a:pt x="2194" y="2483"/>
                  </a:lnTo>
                  <a:lnTo>
                    <a:pt x="2182" y="1281"/>
                  </a:lnTo>
                  <a:cubicBezTo>
                    <a:pt x="2182" y="876"/>
                    <a:pt x="2182" y="459"/>
                    <a:pt x="2146" y="54"/>
                  </a:cubicBezTo>
                  <a:cubicBezTo>
                    <a:pt x="2146" y="19"/>
                    <a:pt x="2123" y="1"/>
                    <a:pt x="209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7"/>
            <p:cNvSpPr/>
            <p:nvPr/>
          </p:nvSpPr>
          <p:spPr>
            <a:xfrm>
              <a:off x="1776700" y="3131475"/>
              <a:ext cx="85750" cy="74725"/>
            </a:xfrm>
            <a:custGeom>
              <a:avLst/>
              <a:gdLst/>
              <a:ahLst/>
              <a:cxnLst/>
              <a:rect l="l" t="t" r="r" b="b"/>
              <a:pathLst>
                <a:path w="3430" h="2989" extrusionOk="0">
                  <a:moveTo>
                    <a:pt x="36" y="0"/>
                  </a:moveTo>
                  <a:cubicBezTo>
                    <a:pt x="18" y="0"/>
                    <a:pt x="0" y="12"/>
                    <a:pt x="0" y="36"/>
                  </a:cubicBezTo>
                  <a:cubicBezTo>
                    <a:pt x="0" y="631"/>
                    <a:pt x="227" y="1215"/>
                    <a:pt x="631" y="1655"/>
                  </a:cubicBezTo>
                  <a:cubicBezTo>
                    <a:pt x="1072" y="2119"/>
                    <a:pt x="1632" y="2477"/>
                    <a:pt x="2239" y="2691"/>
                  </a:cubicBezTo>
                  <a:cubicBezTo>
                    <a:pt x="2596" y="2834"/>
                    <a:pt x="2965" y="2929"/>
                    <a:pt x="3346" y="2989"/>
                  </a:cubicBezTo>
                  <a:cubicBezTo>
                    <a:pt x="3429" y="2989"/>
                    <a:pt x="3429" y="2881"/>
                    <a:pt x="3358" y="2858"/>
                  </a:cubicBezTo>
                  <a:cubicBezTo>
                    <a:pt x="3060" y="2739"/>
                    <a:pt x="2751" y="2679"/>
                    <a:pt x="2453" y="2584"/>
                  </a:cubicBezTo>
                  <a:cubicBezTo>
                    <a:pt x="2144" y="2489"/>
                    <a:pt x="1858" y="2358"/>
                    <a:pt x="1572" y="2203"/>
                  </a:cubicBezTo>
                  <a:cubicBezTo>
                    <a:pt x="1060" y="1917"/>
                    <a:pt x="631" y="1500"/>
                    <a:pt x="346" y="976"/>
                  </a:cubicBezTo>
                  <a:cubicBezTo>
                    <a:pt x="191" y="691"/>
                    <a:pt x="96" y="369"/>
                    <a:pt x="72" y="36"/>
                  </a:cubicBezTo>
                  <a:cubicBezTo>
                    <a:pt x="72" y="12"/>
                    <a:pt x="54" y="0"/>
                    <a:pt x="36" y="0"/>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7"/>
            <p:cNvSpPr/>
            <p:nvPr/>
          </p:nvSpPr>
          <p:spPr>
            <a:xfrm>
              <a:off x="1883550" y="3202375"/>
              <a:ext cx="38725" cy="4525"/>
            </a:xfrm>
            <a:custGeom>
              <a:avLst/>
              <a:gdLst/>
              <a:ahLst/>
              <a:cxnLst/>
              <a:rect l="l" t="t" r="r" b="b"/>
              <a:pathLst>
                <a:path w="1549" h="181" extrusionOk="0">
                  <a:moveTo>
                    <a:pt x="990" y="0"/>
                  </a:moveTo>
                  <a:cubicBezTo>
                    <a:pt x="926" y="0"/>
                    <a:pt x="862" y="3"/>
                    <a:pt x="798" y="10"/>
                  </a:cubicBezTo>
                  <a:cubicBezTo>
                    <a:pt x="548" y="10"/>
                    <a:pt x="310" y="10"/>
                    <a:pt x="60" y="45"/>
                  </a:cubicBezTo>
                  <a:cubicBezTo>
                    <a:pt x="1" y="45"/>
                    <a:pt x="1" y="141"/>
                    <a:pt x="60" y="141"/>
                  </a:cubicBezTo>
                  <a:cubicBezTo>
                    <a:pt x="310" y="165"/>
                    <a:pt x="548" y="176"/>
                    <a:pt x="798" y="176"/>
                  </a:cubicBezTo>
                  <a:cubicBezTo>
                    <a:pt x="855" y="179"/>
                    <a:pt x="911" y="181"/>
                    <a:pt x="967" y="181"/>
                  </a:cubicBezTo>
                  <a:cubicBezTo>
                    <a:pt x="1149" y="181"/>
                    <a:pt x="1331" y="165"/>
                    <a:pt x="1513" y="129"/>
                  </a:cubicBezTo>
                  <a:cubicBezTo>
                    <a:pt x="1549" y="117"/>
                    <a:pt x="1549" y="69"/>
                    <a:pt x="1513" y="57"/>
                  </a:cubicBezTo>
                  <a:cubicBezTo>
                    <a:pt x="1339" y="23"/>
                    <a:pt x="1164" y="0"/>
                    <a:pt x="990" y="0"/>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7"/>
            <p:cNvSpPr/>
            <p:nvPr/>
          </p:nvSpPr>
          <p:spPr>
            <a:xfrm>
              <a:off x="1430225" y="3322450"/>
              <a:ext cx="39025" cy="41775"/>
            </a:xfrm>
            <a:custGeom>
              <a:avLst/>
              <a:gdLst/>
              <a:ahLst/>
              <a:cxnLst/>
              <a:rect l="l" t="t" r="r" b="b"/>
              <a:pathLst>
                <a:path w="1561" h="1671" extrusionOk="0">
                  <a:moveTo>
                    <a:pt x="136" y="1"/>
                  </a:moveTo>
                  <a:cubicBezTo>
                    <a:pt x="111" y="1"/>
                    <a:pt x="85" y="2"/>
                    <a:pt x="60" y="5"/>
                  </a:cubicBezTo>
                  <a:cubicBezTo>
                    <a:pt x="24" y="17"/>
                    <a:pt x="1" y="65"/>
                    <a:pt x="36" y="100"/>
                  </a:cubicBezTo>
                  <a:cubicBezTo>
                    <a:pt x="108" y="148"/>
                    <a:pt x="191" y="184"/>
                    <a:pt x="286" y="207"/>
                  </a:cubicBezTo>
                  <a:cubicBezTo>
                    <a:pt x="370" y="243"/>
                    <a:pt x="453" y="279"/>
                    <a:pt x="536" y="326"/>
                  </a:cubicBezTo>
                  <a:cubicBezTo>
                    <a:pt x="703" y="410"/>
                    <a:pt x="858" y="529"/>
                    <a:pt x="989" y="660"/>
                  </a:cubicBezTo>
                  <a:cubicBezTo>
                    <a:pt x="1251" y="934"/>
                    <a:pt x="1429" y="1279"/>
                    <a:pt x="1489" y="1648"/>
                  </a:cubicBezTo>
                  <a:cubicBezTo>
                    <a:pt x="1489" y="1664"/>
                    <a:pt x="1503" y="1671"/>
                    <a:pt x="1519" y="1671"/>
                  </a:cubicBezTo>
                  <a:cubicBezTo>
                    <a:pt x="1539" y="1671"/>
                    <a:pt x="1560" y="1661"/>
                    <a:pt x="1560" y="1648"/>
                  </a:cubicBezTo>
                  <a:lnTo>
                    <a:pt x="1548" y="1648"/>
                  </a:lnTo>
                  <a:cubicBezTo>
                    <a:pt x="1501" y="1029"/>
                    <a:pt x="1155" y="481"/>
                    <a:pt x="620" y="184"/>
                  </a:cubicBezTo>
                  <a:cubicBezTo>
                    <a:pt x="536" y="136"/>
                    <a:pt x="453" y="88"/>
                    <a:pt x="358" y="53"/>
                  </a:cubicBezTo>
                  <a:cubicBezTo>
                    <a:pt x="294" y="16"/>
                    <a:pt x="216" y="1"/>
                    <a:pt x="136"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7"/>
            <p:cNvSpPr/>
            <p:nvPr/>
          </p:nvSpPr>
          <p:spPr>
            <a:xfrm>
              <a:off x="1971075" y="2892400"/>
              <a:ext cx="31875" cy="42125"/>
            </a:xfrm>
            <a:custGeom>
              <a:avLst/>
              <a:gdLst/>
              <a:ahLst/>
              <a:cxnLst/>
              <a:rect l="l" t="t" r="r" b="b"/>
              <a:pathLst>
                <a:path w="1275" h="1685" extrusionOk="0">
                  <a:moveTo>
                    <a:pt x="303" y="0"/>
                  </a:moveTo>
                  <a:cubicBezTo>
                    <a:pt x="205" y="0"/>
                    <a:pt x="107" y="34"/>
                    <a:pt x="24" y="98"/>
                  </a:cubicBezTo>
                  <a:cubicBezTo>
                    <a:pt x="0" y="122"/>
                    <a:pt x="24" y="133"/>
                    <a:pt x="48" y="145"/>
                  </a:cubicBezTo>
                  <a:cubicBezTo>
                    <a:pt x="71" y="145"/>
                    <a:pt x="93" y="145"/>
                    <a:pt x="115" y="143"/>
                  </a:cubicBezTo>
                  <a:lnTo>
                    <a:pt x="115" y="143"/>
                  </a:lnTo>
                  <a:cubicBezTo>
                    <a:pt x="105" y="147"/>
                    <a:pt x="101" y="150"/>
                    <a:pt x="104" y="150"/>
                  </a:cubicBezTo>
                  <a:cubicBezTo>
                    <a:pt x="107" y="150"/>
                    <a:pt x="118" y="147"/>
                    <a:pt x="139" y="138"/>
                  </a:cubicBezTo>
                  <a:lnTo>
                    <a:pt x="139" y="138"/>
                  </a:lnTo>
                  <a:cubicBezTo>
                    <a:pt x="131" y="140"/>
                    <a:pt x="123" y="142"/>
                    <a:pt x="115" y="143"/>
                  </a:cubicBezTo>
                  <a:lnTo>
                    <a:pt x="115" y="143"/>
                  </a:lnTo>
                  <a:cubicBezTo>
                    <a:pt x="122" y="140"/>
                    <a:pt x="132" y="136"/>
                    <a:pt x="143" y="133"/>
                  </a:cubicBezTo>
                  <a:cubicBezTo>
                    <a:pt x="145" y="133"/>
                    <a:pt x="149" y="133"/>
                    <a:pt x="154" y="132"/>
                  </a:cubicBezTo>
                  <a:lnTo>
                    <a:pt x="154" y="132"/>
                  </a:lnTo>
                  <a:cubicBezTo>
                    <a:pt x="148" y="135"/>
                    <a:pt x="144" y="137"/>
                    <a:pt x="139" y="138"/>
                  </a:cubicBezTo>
                  <a:lnTo>
                    <a:pt x="139" y="138"/>
                  </a:lnTo>
                  <a:cubicBezTo>
                    <a:pt x="147" y="137"/>
                    <a:pt x="154" y="134"/>
                    <a:pt x="161" y="131"/>
                  </a:cubicBezTo>
                  <a:lnTo>
                    <a:pt x="161" y="131"/>
                  </a:lnTo>
                  <a:cubicBezTo>
                    <a:pt x="177" y="129"/>
                    <a:pt x="198" y="124"/>
                    <a:pt x="196" y="122"/>
                  </a:cubicBezTo>
                  <a:lnTo>
                    <a:pt x="196" y="122"/>
                  </a:lnTo>
                  <a:cubicBezTo>
                    <a:pt x="209" y="125"/>
                    <a:pt x="228" y="133"/>
                    <a:pt x="238" y="133"/>
                  </a:cubicBezTo>
                  <a:cubicBezTo>
                    <a:pt x="310" y="157"/>
                    <a:pt x="369" y="205"/>
                    <a:pt x="417" y="253"/>
                  </a:cubicBezTo>
                  <a:cubicBezTo>
                    <a:pt x="548" y="383"/>
                    <a:pt x="667" y="526"/>
                    <a:pt x="762" y="681"/>
                  </a:cubicBezTo>
                  <a:cubicBezTo>
                    <a:pt x="846" y="824"/>
                    <a:pt x="917" y="991"/>
                    <a:pt x="977" y="1157"/>
                  </a:cubicBezTo>
                  <a:cubicBezTo>
                    <a:pt x="1024" y="1324"/>
                    <a:pt x="1048" y="1503"/>
                    <a:pt x="1107" y="1669"/>
                  </a:cubicBezTo>
                  <a:cubicBezTo>
                    <a:pt x="1111" y="1680"/>
                    <a:pt x="1123" y="1684"/>
                    <a:pt x="1138" y="1684"/>
                  </a:cubicBezTo>
                  <a:cubicBezTo>
                    <a:pt x="1174" y="1684"/>
                    <a:pt x="1230" y="1659"/>
                    <a:pt x="1238" y="1634"/>
                  </a:cubicBezTo>
                  <a:cubicBezTo>
                    <a:pt x="1274" y="1431"/>
                    <a:pt x="1250" y="1229"/>
                    <a:pt x="1179" y="1038"/>
                  </a:cubicBezTo>
                  <a:cubicBezTo>
                    <a:pt x="1119" y="848"/>
                    <a:pt x="1036" y="657"/>
                    <a:pt x="917" y="491"/>
                  </a:cubicBezTo>
                  <a:cubicBezTo>
                    <a:pt x="822" y="324"/>
                    <a:pt x="703" y="181"/>
                    <a:pt x="548" y="74"/>
                  </a:cubicBezTo>
                  <a:cubicBezTo>
                    <a:pt x="471" y="25"/>
                    <a:pt x="387" y="0"/>
                    <a:pt x="303"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7"/>
            <p:cNvSpPr/>
            <p:nvPr/>
          </p:nvSpPr>
          <p:spPr>
            <a:xfrm>
              <a:off x="1973450" y="2903750"/>
              <a:ext cx="17275" cy="8725"/>
            </a:xfrm>
            <a:custGeom>
              <a:avLst/>
              <a:gdLst/>
              <a:ahLst/>
              <a:cxnLst/>
              <a:rect l="l" t="t" r="r" b="b"/>
              <a:pathLst>
                <a:path w="691" h="349" extrusionOk="0">
                  <a:moveTo>
                    <a:pt x="405" y="1"/>
                  </a:moveTo>
                  <a:cubicBezTo>
                    <a:pt x="298" y="1"/>
                    <a:pt x="203" y="25"/>
                    <a:pt x="120" y="72"/>
                  </a:cubicBezTo>
                  <a:cubicBezTo>
                    <a:pt x="96" y="84"/>
                    <a:pt x="72" y="108"/>
                    <a:pt x="60" y="120"/>
                  </a:cubicBezTo>
                  <a:cubicBezTo>
                    <a:pt x="48" y="132"/>
                    <a:pt x="36" y="144"/>
                    <a:pt x="24" y="156"/>
                  </a:cubicBezTo>
                  <a:cubicBezTo>
                    <a:pt x="12" y="168"/>
                    <a:pt x="12" y="191"/>
                    <a:pt x="0" y="203"/>
                  </a:cubicBezTo>
                  <a:cubicBezTo>
                    <a:pt x="0" y="215"/>
                    <a:pt x="0" y="239"/>
                    <a:pt x="0" y="251"/>
                  </a:cubicBezTo>
                  <a:cubicBezTo>
                    <a:pt x="4" y="258"/>
                    <a:pt x="13" y="261"/>
                    <a:pt x="23" y="261"/>
                  </a:cubicBezTo>
                  <a:cubicBezTo>
                    <a:pt x="49" y="261"/>
                    <a:pt x="87" y="244"/>
                    <a:pt x="96" y="227"/>
                  </a:cubicBezTo>
                  <a:cubicBezTo>
                    <a:pt x="120" y="215"/>
                    <a:pt x="131" y="203"/>
                    <a:pt x="143" y="191"/>
                  </a:cubicBezTo>
                  <a:cubicBezTo>
                    <a:pt x="143" y="180"/>
                    <a:pt x="155" y="168"/>
                    <a:pt x="167" y="156"/>
                  </a:cubicBezTo>
                  <a:cubicBezTo>
                    <a:pt x="191" y="144"/>
                    <a:pt x="215" y="120"/>
                    <a:pt x="239" y="108"/>
                  </a:cubicBezTo>
                  <a:lnTo>
                    <a:pt x="239" y="108"/>
                  </a:lnTo>
                  <a:cubicBezTo>
                    <a:pt x="235" y="112"/>
                    <a:pt x="235" y="113"/>
                    <a:pt x="236" y="113"/>
                  </a:cubicBezTo>
                  <a:cubicBezTo>
                    <a:pt x="240" y="113"/>
                    <a:pt x="250" y="108"/>
                    <a:pt x="250" y="108"/>
                  </a:cubicBezTo>
                  <a:lnTo>
                    <a:pt x="298" y="108"/>
                  </a:lnTo>
                  <a:cubicBezTo>
                    <a:pt x="417" y="132"/>
                    <a:pt x="501" y="227"/>
                    <a:pt x="524" y="334"/>
                  </a:cubicBezTo>
                  <a:cubicBezTo>
                    <a:pt x="528" y="344"/>
                    <a:pt x="541" y="349"/>
                    <a:pt x="557" y="349"/>
                  </a:cubicBezTo>
                  <a:cubicBezTo>
                    <a:pt x="600" y="349"/>
                    <a:pt x="667" y="321"/>
                    <a:pt x="667" y="287"/>
                  </a:cubicBezTo>
                  <a:lnTo>
                    <a:pt x="691" y="287"/>
                  </a:lnTo>
                  <a:cubicBezTo>
                    <a:pt x="679" y="132"/>
                    <a:pt x="548" y="13"/>
                    <a:pt x="405" y="1"/>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7"/>
            <p:cNvSpPr/>
            <p:nvPr/>
          </p:nvSpPr>
          <p:spPr>
            <a:xfrm>
              <a:off x="2145500" y="2909775"/>
              <a:ext cx="11925" cy="10200"/>
            </a:xfrm>
            <a:custGeom>
              <a:avLst/>
              <a:gdLst/>
              <a:ahLst/>
              <a:cxnLst/>
              <a:rect l="l" t="t" r="r" b="b"/>
              <a:pathLst>
                <a:path w="477" h="408" extrusionOk="0">
                  <a:moveTo>
                    <a:pt x="66" y="0"/>
                  </a:moveTo>
                  <a:cubicBezTo>
                    <a:pt x="42" y="0"/>
                    <a:pt x="0" y="17"/>
                    <a:pt x="0" y="34"/>
                  </a:cubicBezTo>
                  <a:cubicBezTo>
                    <a:pt x="12" y="81"/>
                    <a:pt x="24" y="129"/>
                    <a:pt x="36" y="177"/>
                  </a:cubicBezTo>
                  <a:cubicBezTo>
                    <a:pt x="60" y="212"/>
                    <a:pt x="96" y="260"/>
                    <a:pt x="131" y="296"/>
                  </a:cubicBezTo>
                  <a:cubicBezTo>
                    <a:pt x="167" y="320"/>
                    <a:pt x="215" y="355"/>
                    <a:pt x="250" y="379"/>
                  </a:cubicBezTo>
                  <a:cubicBezTo>
                    <a:pt x="294" y="396"/>
                    <a:pt x="337" y="408"/>
                    <a:pt x="376" y="408"/>
                  </a:cubicBezTo>
                  <a:cubicBezTo>
                    <a:pt x="391" y="408"/>
                    <a:pt x="404" y="406"/>
                    <a:pt x="417" y="403"/>
                  </a:cubicBezTo>
                  <a:cubicBezTo>
                    <a:pt x="417" y="403"/>
                    <a:pt x="477" y="391"/>
                    <a:pt x="465" y="391"/>
                  </a:cubicBezTo>
                  <a:lnTo>
                    <a:pt x="429" y="367"/>
                  </a:lnTo>
                  <a:cubicBezTo>
                    <a:pt x="429" y="367"/>
                    <a:pt x="417" y="355"/>
                    <a:pt x="417" y="355"/>
                  </a:cubicBezTo>
                  <a:lnTo>
                    <a:pt x="357" y="331"/>
                  </a:lnTo>
                  <a:cubicBezTo>
                    <a:pt x="310" y="308"/>
                    <a:pt x="274" y="272"/>
                    <a:pt x="238" y="248"/>
                  </a:cubicBezTo>
                  <a:cubicBezTo>
                    <a:pt x="203" y="212"/>
                    <a:pt x="179" y="177"/>
                    <a:pt x="143" y="141"/>
                  </a:cubicBezTo>
                  <a:cubicBezTo>
                    <a:pt x="131" y="117"/>
                    <a:pt x="119" y="93"/>
                    <a:pt x="107" y="81"/>
                  </a:cubicBezTo>
                  <a:cubicBezTo>
                    <a:pt x="96" y="58"/>
                    <a:pt x="84" y="34"/>
                    <a:pt x="84" y="10"/>
                  </a:cubicBezTo>
                  <a:cubicBezTo>
                    <a:pt x="84" y="3"/>
                    <a:pt x="76" y="0"/>
                    <a:pt x="66"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7"/>
            <p:cNvSpPr/>
            <p:nvPr/>
          </p:nvSpPr>
          <p:spPr>
            <a:xfrm>
              <a:off x="1740075" y="3304175"/>
              <a:ext cx="35450" cy="280825"/>
            </a:xfrm>
            <a:custGeom>
              <a:avLst/>
              <a:gdLst/>
              <a:ahLst/>
              <a:cxnLst/>
              <a:rect l="l" t="t" r="r" b="b"/>
              <a:pathLst>
                <a:path w="1418" h="11233" extrusionOk="0">
                  <a:moveTo>
                    <a:pt x="49" y="1"/>
                  </a:moveTo>
                  <a:cubicBezTo>
                    <a:pt x="25" y="1"/>
                    <a:pt x="1" y="16"/>
                    <a:pt x="1" y="45"/>
                  </a:cubicBezTo>
                  <a:cubicBezTo>
                    <a:pt x="37" y="974"/>
                    <a:pt x="108" y="1891"/>
                    <a:pt x="191" y="2820"/>
                  </a:cubicBezTo>
                  <a:cubicBezTo>
                    <a:pt x="287" y="3784"/>
                    <a:pt x="394" y="4760"/>
                    <a:pt x="513" y="5725"/>
                  </a:cubicBezTo>
                  <a:cubicBezTo>
                    <a:pt x="620" y="6606"/>
                    <a:pt x="727" y="7487"/>
                    <a:pt x="846" y="8368"/>
                  </a:cubicBezTo>
                  <a:cubicBezTo>
                    <a:pt x="942" y="9011"/>
                    <a:pt x="1025" y="9666"/>
                    <a:pt x="1120" y="10320"/>
                  </a:cubicBezTo>
                  <a:cubicBezTo>
                    <a:pt x="1144" y="10523"/>
                    <a:pt x="1168" y="10713"/>
                    <a:pt x="1203" y="10916"/>
                  </a:cubicBezTo>
                  <a:cubicBezTo>
                    <a:pt x="1215" y="11011"/>
                    <a:pt x="1239" y="11094"/>
                    <a:pt x="1275" y="11178"/>
                  </a:cubicBezTo>
                  <a:cubicBezTo>
                    <a:pt x="1275" y="11178"/>
                    <a:pt x="1275" y="11190"/>
                    <a:pt x="1275" y="11202"/>
                  </a:cubicBezTo>
                  <a:cubicBezTo>
                    <a:pt x="1284" y="11215"/>
                    <a:pt x="1291" y="11220"/>
                    <a:pt x="1294" y="11220"/>
                  </a:cubicBezTo>
                  <a:lnTo>
                    <a:pt x="1294" y="11220"/>
                  </a:lnTo>
                  <a:cubicBezTo>
                    <a:pt x="1305" y="11229"/>
                    <a:pt x="1318" y="11233"/>
                    <a:pt x="1331" y="11233"/>
                  </a:cubicBezTo>
                  <a:cubicBezTo>
                    <a:pt x="1356" y="11233"/>
                    <a:pt x="1382" y="11218"/>
                    <a:pt x="1396" y="11194"/>
                  </a:cubicBezTo>
                  <a:lnTo>
                    <a:pt x="1396" y="11194"/>
                  </a:lnTo>
                  <a:lnTo>
                    <a:pt x="1394" y="11202"/>
                  </a:lnTo>
                  <a:cubicBezTo>
                    <a:pt x="1418" y="11178"/>
                    <a:pt x="1406" y="11130"/>
                    <a:pt x="1406" y="11106"/>
                  </a:cubicBezTo>
                  <a:lnTo>
                    <a:pt x="1406" y="11071"/>
                  </a:lnTo>
                  <a:cubicBezTo>
                    <a:pt x="1406" y="11059"/>
                    <a:pt x="1406" y="11047"/>
                    <a:pt x="1406" y="11035"/>
                  </a:cubicBezTo>
                  <a:lnTo>
                    <a:pt x="1394" y="10940"/>
                  </a:lnTo>
                  <a:cubicBezTo>
                    <a:pt x="1370" y="10749"/>
                    <a:pt x="1334" y="10571"/>
                    <a:pt x="1311" y="10380"/>
                  </a:cubicBezTo>
                  <a:cubicBezTo>
                    <a:pt x="1227" y="9761"/>
                    <a:pt x="1132" y="9154"/>
                    <a:pt x="1061" y="8535"/>
                  </a:cubicBezTo>
                  <a:cubicBezTo>
                    <a:pt x="942" y="7689"/>
                    <a:pt x="834" y="6844"/>
                    <a:pt x="727" y="5987"/>
                  </a:cubicBezTo>
                  <a:cubicBezTo>
                    <a:pt x="608" y="5034"/>
                    <a:pt x="501" y="4082"/>
                    <a:pt x="394" y="3129"/>
                  </a:cubicBezTo>
                  <a:cubicBezTo>
                    <a:pt x="299" y="2212"/>
                    <a:pt x="203" y="1296"/>
                    <a:pt x="132" y="367"/>
                  </a:cubicBezTo>
                  <a:lnTo>
                    <a:pt x="96" y="45"/>
                  </a:lnTo>
                  <a:cubicBezTo>
                    <a:pt x="96" y="16"/>
                    <a:pt x="72" y="1"/>
                    <a:pt x="49"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7"/>
            <p:cNvSpPr/>
            <p:nvPr/>
          </p:nvSpPr>
          <p:spPr>
            <a:xfrm>
              <a:off x="1708400" y="3572550"/>
              <a:ext cx="137875" cy="64175"/>
            </a:xfrm>
            <a:custGeom>
              <a:avLst/>
              <a:gdLst/>
              <a:ahLst/>
              <a:cxnLst/>
              <a:rect l="l" t="t" r="r" b="b"/>
              <a:pathLst>
                <a:path w="5515" h="2567" extrusionOk="0">
                  <a:moveTo>
                    <a:pt x="5458" y="1"/>
                  </a:moveTo>
                  <a:cubicBezTo>
                    <a:pt x="5454" y="1"/>
                    <a:pt x="5451" y="1"/>
                    <a:pt x="5447" y="2"/>
                  </a:cubicBezTo>
                  <a:lnTo>
                    <a:pt x="5447" y="14"/>
                  </a:lnTo>
                  <a:cubicBezTo>
                    <a:pt x="5388" y="26"/>
                    <a:pt x="5328" y="38"/>
                    <a:pt x="5268" y="50"/>
                  </a:cubicBezTo>
                  <a:cubicBezTo>
                    <a:pt x="5209" y="62"/>
                    <a:pt x="5137" y="86"/>
                    <a:pt x="5066" y="109"/>
                  </a:cubicBezTo>
                  <a:cubicBezTo>
                    <a:pt x="4899" y="157"/>
                    <a:pt x="4745" y="217"/>
                    <a:pt x="4590" y="288"/>
                  </a:cubicBezTo>
                  <a:cubicBezTo>
                    <a:pt x="4197" y="443"/>
                    <a:pt x="3804" y="621"/>
                    <a:pt x="3411" y="800"/>
                  </a:cubicBezTo>
                  <a:cubicBezTo>
                    <a:pt x="2590" y="1169"/>
                    <a:pt x="1768" y="1562"/>
                    <a:pt x="958" y="1967"/>
                  </a:cubicBezTo>
                  <a:cubicBezTo>
                    <a:pt x="649" y="2133"/>
                    <a:pt x="339" y="2300"/>
                    <a:pt x="42" y="2491"/>
                  </a:cubicBezTo>
                  <a:cubicBezTo>
                    <a:pt x="1" y="2511"/>
                    <a:pt x="13" y="2567"/>
                    <a:pt x="47" y="2567"/>
                  </a:cubicBezTo>
                  <a:cubicBezTo>
                    <a:pt x="53" y="2567"/>
                    <a:pt x="59" y="2565"/>
                    <a:pt x="65" y="2562"/>
                  </a:cubicBezTo>
                  <a:cubicBezTo>
                    <a:pt x="744" y="2300"/>
                    <a:pt x="1411" y="2002"/>
                    <a:pt x="2054" y="1669"/>
                  </a:cubicBezTo>
                  <a:cubicBezTo>
                    <a:pt x="2875" y="1276"/>
                    <a:pt x="3685" y="895"/>
                    <a:pt x="4518" y="514"/>
                  </a:cubicBezTo>
                  <a:cubicBezTo>
                    <a:pt x="4697" y="431"/>
                    <a:pt x="4876" y="359"/>
                    <a:pt x="5066" y="276"/>
                  </a:cubicBezTo>
                  <a:cubicBezTo>
                    <a:pt x="5197" y="217"/>
                    <a:pt x="5328" y="121"/>
                    <a:pt x="5471" y="74"/>
                  </a:cubicBezTo>
                  <a:cubicBezTo>
                    <a:pt x="5515" y="63"/>
                    <a:pt x="5498" y="1"/>
                    <a:pt x="5458"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7"/>
            <p:cNvSpPr/>
            <p:nvPr/>
          </p:nvSpPr>
          <p:spPr>
            <a:xfrm>
              <a:off x="2197575" y="3828500"/>
              <a:ext cx="61050" cy="131875"/>
            </a:xfrm>
            <a:custGeom>
              <a:avLst/>
              <a:gdLst/>
              <a:ahLst/>
              <a:cxnLst/>
              <a:rect l="l" t="t" r="r" b="b"/>
              <a:pathLst>
                <a:path w="2442" h="5275" extrusionOk="0">
                  <a:moveTo>
                    <a:pt x="2382" y="1"/>
                  </a:moveTo>
                  <a:cubicBezTo>
                    <a:pt x="2364" y="1"/>
                    <a:pt x="2346" y="10"/>
                    <a:pt x="2346" y="27"/>
                  </a:cubicBezTo>
                  <a:cubicBezTo>
                    <a:pt x="2311" y="206"/>
                    <a:pt x="2275" y="396"/>
                    <a:pt x="2263" y="575"/>
                  </a:cubicBezTo>
                  <a:cubicBezTo>
                    <a:pt x="2239" y="766"/>
                    <a:pt x="2204" y="944"/>
                    <a:pt x="2168" y="1135"/>
                  </a:cubicBezTo>
                  <a:cubicBezTo>
                    <a:pt x="2096" y="1492"/>
                    <a:pt x="2001" y="1861"/>
                    <a:pt x="1870" y="2206"/>
                  </a:cubicBezTo>
                  <a:cubicBezTo>
                    <a:pt x="1632" y="2909"/>
                    <a:pt x="1287" y="3575"/>
                    <a:pt x="858" y="4183"/>
                  </a:cubicBezTo>
                  <a:cubicBezTo>
                    <a:pt x="727" y="4349"/>
                    <a:pt x="596" y="4528"/>
                    <a:pt x="465" y="4695"/>
                  </a:cubicBezTo>
                  <a:cubicBezTo>
                    <a:pt x="322" y="4849"/>
                    <a:pt x="179" y="5004"/>
                    <a:pt x="37" y="5171"/>
                  </a:cubicBezTo>
                  <a:cubicBezTo>
                    <a:pt x="0" y="5216"/>
                    <a:pt x="40" y="5275"/>
                    <a:pt x="86" y="5275"/>
                  </a:cubicBezTo>
                  <a:cubicBezTo>
                    <a:pt x="102" y="5275"/>
                    <a:pt x="117" y="5269"/>
                    <a:pt x="132" y="5254"/>
                  </a:cubicBezTo>
                  <a:cubicBezTo>
                    <a:pt x="418" y="5004"/>
                    <a:pt x="668" y="4718"/>
                    <a:pt x="894" y="4409"/>
                  </a:cubicBezTo>
                  <a:cubicBezTo>
                    <a:pt x="1120" y="4099"/>
                    <a:pt x="1322" y="3778"/>
                    <a:pt x="1513" y="3433"/>
                  </a:cubicBezTo>
                  <a:cubicBezTo>
                    <a:pt x="1870" y="2766"/>
                    <a:pt x="2144" y="2040"/>
                    <a:pt x="2299" y="1289"/>
                  </a:cubicBezTo>
                  <a:cubicBezTo>
                    <a:pt x="2334" y="1087"/>
                    <a:pt x="2370" y="885"/>
                    <a:pt x="2394" y="670"/>
                  </a:cubicBezTo>
                  <a:cubicBezTo>
                    <a:pt x="2430" y="456"/>
                    <a:pt x="2442" y="242"/>
                    <a:pt x="2418" y="27"/>
                  </a:cubicBezTo>
                  <a:cubicBezTo>
                    <a:pt x="2418" y="10"/>
                    <a:pt x="2400" y="1"/>
                    <a:pt x="2382"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7"/>
            <p:cNvSpPr/>
            <p:nvPr/>
          </p:nvSpPr>
          <p:spPr>
            <a:xfrm>
              <a:off x="1226325" y="3507125"/>
              <a:ext cx="15900" cy="117250"/>
            </a:xfrm>
            <a:custGeom>
              <a:avLst/>
              <a:gdLst/>
              <a:ahLst/>
              <a:cxnLst/>
              <a:rect l="l" t="t" r="r" b="b"/>
              <a:pathLst>
                <a:path w="636" h="4690" extrusionOk="0">
                  <a:moveTo>
                    <a:pt x="478" y="0"/>
                  </a:moveTo>
                  <a:cubicBezTo>
                    <a:pt x="460" y="0"/>
                    <a:pt x="442" y="11"/>
                    <a:pt x="429" y="36"/>
                  </a:cubicBezTo>
                  <a:cubicBezTo>
                    <a:pt x="298" y="309"/>
                    <a:pt x="203" y="607"/>
                    <a:pt x="156" y="905"/>
                  </a:cubicBezTo>
                  <a:cubicBezTo>
                    <a:pt x="96" y="1214"/>
                    <a:pt x="48" y="1524"/>
                    <a:pt x="36" y="1833"/>
                  </a:cubicBezTo>
                  <a:cubicBezTo>
                    <a:pt x="1" y="2453"/>
                    <a:pt x="48" y="3072"/>
                    <a:pt x="179" y="3679"/>
                  </a:cubicBezTo>
                  <a:cubicBezTo>
                    <a:pt x="227" y="3846"/>
                    <a:pt x="263" y="4012"/>
                    <a:pt x="322" y="4179"/>
                  </a:cubicBezTo>
                  <a:cubicBezTo>
                    <a:pt x="382" y="4346"/>
                    <a:pt x="453" y="4512"/>
                    <a:pt x="537" y="4667"/>
                  </a:cubicBezTo>
                  <a:cubicBezTo>
                    <a:pt x="544" y="4683"/>
                    <a:pt x="559" y="4690"/>
                    <a:pt x="574" y="4690"/>
                  </a:cubicBezTo>
                  <a:cubicBezTo>
                    <a:pt x="604" y="4690"/>
                    <a:pt x="636" y="4663"/>
                    <a:pt x="620" y="4631"/>
                  </a:cubicBezTo>
                  <a:lnTo>
                    <a:pt x="632" y="4631"/>
                  </a:lnTo>
                  <a:cubicBezTo>
                    <a:pt x="584" y="4488"/>
                    <a:pt x="548" y="4346"/>
                    <a:pt x="501" y="4203"/>
                  </a:cubicBezTo>
                  <a:cubicBezTo>
                    <a:pt x="465" y="4060"/>
                    <a:pt x="417" y="3905"/>
                    <a:pt x="382" y="3762"/>
                  </a:cubicBezTo>
                  <a:cubicBezTo>
                    <a:pt x="310" y="3465"/>
                    <a:pt x="263" y="3167"/>
                    <a:pt x="239" y="2869"/>
                  </a:cubicBezTo>
                  <a:cubicBezTo>
                    <a:pt x="179" y="2274"/>
                    <a:pt x="203" y="1667"/>
                    <a:pt x="310" y="1071"/>
                  </a:cubicBezTo>
                  <a:cubicBezTo>
                    <a:pt x="370" y="738"/>
                    <a:pt x="465" y="417"/>
                    <a:pt x="537" y="83"/>
                  </a:cubicBezTo>
                  <a:cubicBezTo>
                    <a:pt x="544" y="37"/>
                    <a:pt x="512" y="0"/>
                    <a:pt x="478" y="0"/>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7"/>
            <p:cNvSpPr/>
            <p:nvPr/>
          </p:nvSpPr>
          <p:spPr>
            <a:xfrm>
              <a:off x="1272475" y="3577275"/>
              <a:ext cx="28600" cy="72400"/>
            </a:xfrm>
            <a:custGeom>
              <a:avLst/>
              <a:gdLst/>
              <a:ahLst/>
              <a:cxnLst/>
              <a:rect l="l" t="t" r="r" b="b"/>
              <a:pathLst>
                <a:path w="1144" h="2896" extrusionOk="0">
                  <a:moveTo>
                    <a:pt x="412" y="0"/>
                  </a:moveTo>
                  <a:cubicBezTo>
                    <a:pt x="378" y="0"/>
                    <a:pt x="344" y="5"/>
                    <a:pt x="310" y="16"/>
                  </a:cubicBezTo>
                  <a:cubicBezTo>
                    <a:pt x="0" y="99"/>
                    <a:pt x="36" y="492"/>
                    <a:pt x="72" y="742"/>
                  </a:cubicBezTo>
                  <a:cubicBezTo>
                    <a:pt x="107" y="1087"/>
                    <a:pt x="191" y="1421"/>
                    <a:pt x="310" y="1742"/>
                  </a:cubicBezTo>
                  <a:cubicBezTo>
                    <a:pt x="453" y="2123"/>
                    <a:pt x="619" y="2492"/>
                    <a:pt x="774" y="2861"/>
                  </a:cubicBezTo>
                  <a:cubicBezTo>
                    <a:pt x="784" y="2885"/>
                    <a:pt x="803" y="2896"/>
                    <a:pt x="822" y="2896"/>
                  </a:cubicBezTo>
                  <a:cubicBezTo>
                    <a:pt x="850" y="2896"/>
                    <a:pt x="876" y="2873"/>
                    <a:pt x="869" y="2837"/>
                  </a:cubicBezTo>
                  <a:cubicBezTo>
                    <a:pt x="655" y="2290"/>
                    <a:pt x="417" y="1742"/>
                    <a:pt x="274" y="1171"/>
                  </a:cubicBezTo>
                  <a:cubicBezTo>
                    <a:pt x="238" y="1016"/>
                    <a:pt x="215" y="873"/>
                    <a:pt x="203" y="718"/>
                  </a:cubicBezTo>
                  <a:cubicBezTo>
                    <a:pt x="179" y="587"/>
                    <a:pt x="179" y="444"/>
                    <a:pt x="203" y="313"/>
                  </a:cubicBezTo>
                  <a:cubicBezTo>
                    <a:pt x="221" y="212"/>
                    <a:pt x="304" y="139"/>
                    <a:pt x="396" y="139"/>
                  </a:cubicBezTo>
                  <a:cubicBezTo>
                    <a:pt x="422" y="139"/>
                    <a:pt x="450" y="145"/>
                    <a:pt x="476" y="158"/>
                  </a:cubicBezTo>
                  <a:cubicBezTo>
                    <a:pt x="607" y="194"/>
                    <a:pt x="715" y="289"/>
                    <a:pt x="774" y="397"/>
                  </a:cubicBezTo>
                  <a:cubicBezTo>
                    <a:pt x="941" y="682"/>
                    <a:pt x="1012" y="1004"/>
                    <a:pt x="977" y="1325"/>
                  </a:cubicBezTo>
                  <a:cubicBezTo>
                    <a:pt x="977" y="1352"/>
                    <a:pt x="1003" y="1368"/>
                    <a:pt x="1028" y="1368"/>
                  </a:cubicBezTo>
                  <a:cubicBezTo>
                    <a:pt x="1048" y="1368"/>
                    <a:pt x="1067" y="1358"/>
                    <a:pt x="1072" y="1337"/>
                  </a:cubicBezTo>
                  <a:cubicBezTo>
                    <a:pt x="1143" y="1028"/>
                    <a:pt x="1096" y="706"/>
                    <a:pt x="941" y="432"/>
                  </a:cubicBezTo>
                  <a:cubicBezTo>
                    <a:pt x="847" y="235"/>
                    <a:pt x="644" y="0"/>
                    <a:pt x="412" y="0"/>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7"/>
            <p:cNvSpPr/>
            <p:nvPr/>
          </p:nvSpPr>
          <p:spPr>
            <a:xfrm>
              <a:off x="1379625" y="3654075"/>
              <a:ext cx="26075" cy="64400"/>
            </a:xfrm>
            <a:custGeom>
              <a:avLst/>
              <a:gdLst/>
              <a:ahLst/>
              <a:cxnLst/>
              <a:rect l="l" t="t" r="r" b="b"/>
              <a:pathLst>
                <a:path w="1043" h="2576" extrusionOk="0">
                  <a:moveTo>
                    <a:pt x="30" y="1"/>
                  </a:moveTo>
                  <a:cubicBezTo>
                    <a:pt x="15" y="1"/>
                    <a:pt x="0" y="9"/>
                    <a:pt x="0" y="27"/>
                  </a:cubicBezTo>
                  <a:cubicBezTo>
                    <a:pt x="48" y="956"/>
                    <a:pt x="381" y="1837"/>
                    <a:pt x="965" y="2563"/>
                  </a:cubicBezTo>
                  <a:cubicBezTo>
                    <a:pt x="971" y="2572"/>
                    <a:pt x="979" y="2576"/>
                    <a:pt x="988" y="2576"/>
                  </a:cubicBezTo>
                  <a:cubicBezTo>
                    <a:pt x="1013" y="2576"/>
                    <a:pt x="1042" y="2543"/>
                    <a:pt x="1024" y="2516"/>
                  </a:cubicBezTo>
                  <a:cubicBezTo>
                    <a:pt x="774" y="2147"/>
                    <a:pt x="560" y="1742"/>
                    <a:pt x="393" y="1313"/>
                  </a:cubicBezTo>
                  <a:cubicBezTo>
                    <a:pt x="239" y="896"/>
                    <a:pt x="131" y="468"/>
                    <a:pt x="60" y="27"/>
                  </a:cubicBezTo>
                  <a:cubicBezTo>
                    <a:pt x="60" y="9"/>
                    <a:pt x="45" y="1"/>
                    <a:pt x="30"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7"/>
            <p:cNvSpPr/>
            <p:nvPr/>
          </p:nvSpPr>
          <p:spPr>
            <a:xfrm>
              <a:off x="1503525" y="3720500"/>
              <a:ext cx="44200" cy="34300"/>
            </a:xfrm>
            <a:custGeom>
              <a:avLst/>
              <a:gdLst/>
              <a:ahLst/>
              <a:cxnLst/>
              <a:rect l="l" t="t" r="r" b="b"/>
              <a:pathLst>
                <a:path w="1768" h="1372" extrusionOk="0">
                  <a:moveTo>
                    <a:pt x="1715" y="0"/>
                  </a:moveTo>
                  <a:cubicBezTo>
                    <a:pt x="1700" y="0"/>
                    <a:pt x="1685" y="8"/>
                    <a:pt x="1676" y="25"/>
                  </a:cubicBezTo>
                  <a:cubicBezTo>
                    <a:pt x="1498" y="323"/>
                    <a:pt x="1271" y="609"/>
                    <a:pt x="1010" y="835"/>
                  </a:cubicBezTo>
                  <a:cubicBezTo>
                    <a:pt x="724" y="1049"/>
                    <a:pt x="402" y="1204"/>
                    <a:pt x="57" y="1276"/>
                  </a:cubicBezTo>
                  <a:cubicBezTo>
                    <a:pt x="1" y="1287"/>
                    <a:pt x="8" y="1372"/>
                    <a:pt x="59" y="1372"/>
                  </a:cubicBezTo>
                  <a:cubicBezTo>
                    <a:pt x="62" y="1372"/>
                    <a:pt x="65" y="1372"/>
                    <a:pt x="69" y="1371"/>
                  </a:cubicBezTo>
                  <a:lnTo>
                    <a:pt x="57" y="1371"/>
                  </a:lnTo>
                  <a:cubicBezTo>
                    <a:pt x="438" y="1335"/>
                    <a:pt x="795" y="1192"/>
                    <a:pt x="1105" y="954"/>
                  </a:cubicBezTo>
                  <a:cubicBezTo>
                    <a:pt x="1414" y="728"/>
                    <a:pt x="1641" y="418"/>
                    <a:pt x="1760" y="61"/>
                  </a:cubicBezTo>
                  <a:cubicBezTo>
                    <a:pt x="1767" y="23"/>
                    <a:pt x="1741" y="0"/>
                    <a:pt x="1715" y="0"/>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7"/>
            <p:cNvSpPr/>
            <p:nvPr/>
          </p:nvSpPr>
          <p:spPr>
            <a:xfrm>
              <a:off x="1503075" y="3707775"/>
              <a:ext cx="28975" cy="27650"/>
            </a:xfrm>
            <a:custGeom>
              <a:avLst/>
              <a:gdLst/>
              <a:ahLst/>
              <a:cxnLst/>
              <a:rect l="l" t="t" r="r" b="b"/>
              <a:pathLst>
                <a:path w="1159" h="1106" extrusionOk="0">
                  <a:moveTo>
                    <a:pt x="1111" y="1"/>
                  </a:moveTo>
                  <a:cubicBezTo>
                    <a:pt x="1102" y="1"/>
                    <a:pt x="1094" y="4"/>
                    <a:pt x="1087" y="11"/>
                  </a:cubicBezTo>
                  <a:cubicBezTo>
                    <a:pt x="1051" y="58"/>
                    <a:pt x="1016" y="106"/>
                    <a:pt x="992" y="165"/>
                  </a:cubicBezTo>
                  <a:cubicBezTo>
                    <a:pt x="956" y="213"/>
                    <a:pt x="920" y="261"/>
                    <a:pt x="885" y="308"/>
                  </a:cubicBezTo>
                  <a:cubicBezTo>
                    <a:pt x="813" y="403"/>
                    <a:pt x="742" y="499"/>
                    <a:pt x="658" y="582"/>
                  </a:cubicBezTo>
                  <a:cubicBezTo>
                    <a:pt x="480" y="749"/>
                    <a:pt x="277" y="880"/>
                    <a:pt x="63" y="975"/>
                  </a:cubicBezTo>
                  <a:cubicBezTo>
                    <a:pt x="1" y="996"/>
                    <a:pt x="11" y="1089"/>
                    <a:pt x="62" y="1089"/>
                  </a:cubicBezTo>
                  <a:cubicBezTo>
                    <a:pt x="69" y="1089"/>
                    <a:pt x="78" y="1087"/>
                    <a:pt x="87" y="1082"/>
                  </a:cubicBezTo>
                  <a:lnTo>
                    <a:pt x="87" y="1106"/>
                  </a:lnTo>
                  <a:cubicBezTo>
                    <a:pt x="337" y="1011"/>
                    <a:pt x="563" y="880"/>
                    <a:pt x="742" y="701"/>
                  </a:cubicBezTo>
                  <a:cubicBezTo>
                    <a:pt x="837" y="606"/>
                    <a:pt x="920" y="511"/>
                    <a:pt x="992" y="403"/>
                  </a:cubicBezTo>
                  <a:cubicBezTo>
                    <a:pt x="1075" y="296"/>
                    <a:pt x="1135" y="177"/>
                    <a:pt x="1158" y="46"/>
                  </a:cubicBezTo>
                  <a:cubicBezTo>
                    <a:pt x="1158" y="21"/>
                    <a:pt x="1134" y="1"/>
                    <a:pt x="1111" y="1"/>
                  </a:cubicBezTo>
                  <a:close/>
                </a:path>
              </a:pathLst>
            </a:custGeom>
            <a:solidFill>
              <a:srgbClr val="C1AD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7"/>
            <p:cNvSpPr/>
            <p:nvPr/>
          </p:nvSpPr>
          <p:spPr>
            <a:xfrm>
              <a:off x="2138950" y="3054800"/>
              <a:ext cx="17575" cy="5850"/>
            </a:xfrm>
            <a:custGeom>
              <a:avLst/>
              <a:gdLst/>
              <a:ahLst/>
              <a:cxnLst/>
              <a:rect l="l" t="t" r="r" b="b"/>
              <a:pathLst>
                <a:path w="703" h="234" extrusionOk="0">
                  <a:moveTo>
                    <a:pt x="340" y="0"/>
                  </a:moveTo>
                  <a:cubicBezTo>
                    <a:pt x="224" y="0"/>
                    <a:pt x="107" y="36"/>
                    <a:pt x="12" y="103"/>
                  </a:cubicBezTo>
                  <a:cubicBezTo>
                    <a:pt x="0" y="114"/>
                    <a:pt x="0" y="126"/>
                    <a:pt x="12" y="138"/>
                  </a:cubicBezTo>
                  <a:cubicBezTo>
                    <a:pt x="36" y="138"/>
                    <a:pt x="60" y="126"/>
                    <a:pt x="84" y="114"/>
                  </a:cubicBezTo>
                  <a:lnTo>
                    <a:pt x="96" y="114"/>
                  </a:lnTo>
                  <a:cubicBezTo>
                    <a:pt x="143" y="91"/>
                    <a:pt x="215" y="79"/>
                    <a:pt x="274" y="79"/>
                  </a:cubicBezTo>
                  <a:cubicBezTo>
                    <a:pt x="298" y="79"/>
                    <a:pt x="322" y="79"/>
                    <a:pt x="346" y="91"/>
                  </a:cubicBezTo>
                  <a:cubicBezTo>
                    <a:pt x="393" y="103"/>
                    <a:pt x="441" y="114"/>
                    <a:pt x="488" y="138"/>
                  </a:cubicBezTo>
                  <a:cubicBezTo>
                    <a:pt x="536" y="174"/>
                    <a:pt x="596" y="210"/>
                    <a:pt x="655" y="234"/>
                  </a:cubicBezTo>
                  <a:cubicBezTo>
                    <a:pt x="667" y="234"/>
                    <a:pt x="703" y="234"/>
                    <a:pt x="703" y="210"/>
                  </a:cubicBezTo>
                  <a:cubicBezTo>
                    <a:pt x="703" y="186"/>
                    <a:pt x="703" y="162"/>
                    <a:pt x="691" y="138"/>
                  </a:cubicBezTo>
                  <a:cubicBezTo>
                    <a:pt x="667" y="114"/>
                    <a:pt x="643" y="91"/>
                    <a:pt x="619" y="79"/>
                  </a:cubicBezTo>
                  <a:cubicBezTo>
                    <a:pt x="560" y="43"/>
                    <a:pt x="488" y="19"/>
                    <a:pt x="429" y="7"/>
                  </a:cubicBezTo>
                  <a:cubicBezTo>
                    <a:pt x="400" y="2"/>
                    <a:pt x="370" y="0"/>
                    <a:pt x="340" y="0"/>
                  </a:cubicBezTo>
                  <a:close/>
                </a:path>
              </a:pathLst>
            </a:custGeom>
            <a:solidFill>
              <a:srgbClr val="CC61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7"/>
            <p:cNvSpPr/>
            <p:nvPr/>
          </p:nvSpPr>
          <p:spPr>
            <a:xfrm>
              <a:off x="3033700" y="2797800"/>
              <a:ext cx="906400" cy="658725"/>
            </a:xfrm>
            <a:custGeom>
              <a:avLst/>
              <a:gdLst/>
              <a:ahLst/>
              <a:cxnLst/>
              <a:rect l="l" t="t" r="r" b="b"/>
              <a:pathLst>
                <a:path w="36256" h="26349" extrusionOk="0">
                  <a:moveTo>
                    <a:pt x="6835" y="0"/>
                  </a:moveTo>
                  <a:cubicBezTo>
                    <a:pt x="4727" y="0"/>
                    <a:pt x="2929" y="1512"/>
                    <a:pt x="2584" y="3584"/>
                  </a:cubicBezTo>
                  <a:lnTo>
                    <a:pt x="441" y="16169"/>
                  </a:lnTo>
                  <a:cubicBezTo>
                    <a:pt x="1" y="18788"/>
                    <a:pt x="2025" y="21193"/>
                    <a:pt x="4692" y="21193"/>
                  </a:cubicBezTo>
                  <a:lnTo>
                    <a:pt x="4823" y="21193"/>
                  </a:lnTo>
                  <a:lnTo>
                    <a:pt x="3858" y="26349"/>
                  </a:lnTo>
                  <a:lnTo>
                    <a:pt x="8621" y="21193"/>
                  </a:lnTo>
                  <a:lnTo>
                    <a:pt x="29433" y="21193"/>
                  </a:lnTo>
                  <a:cubicBezTo>
                    <a:pt x="31528" y="21193"/>
                    <a:pt x="33326" y="19681"/>
                    <a:pt x="33683" y="17610"/>
                  </a:cubicBezTo>
                  <a:lnTo>
                    <a:pt x="35815" y="5037"/>
                  </a:lnTo>
                  <a:cubicBezTo>
                    <a:pt x="36255" y="2405"/>
                    <a:pt x="34231" y="0"/>
                    <a:pt x="31564" y="0"/>
                  </a:cubicBezTo>
                  <a:close/>
                </a:path>
              </a:pathLst>
            </a:custGeom>
            <a:solidFill>
              <a:srgbClr val="EED9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7"/>
            <p:cNvSpPr/>
            <p:nvPr/>
          </p:nvSpPr>
          <p:spPr>
            <a:xfrm>
              <a:off x="3465900" y="2911200"/>
              <a:ext cx="400975" cy="13500"/>
            </a:xfrm>
            <a:custGeom>
              <a:avLst/>
              <a:gdLst/>
              <a:ahLst/>
              <a:cxnLst/>
              <a:rect l="l" t="t" r="r" b="b"/>
              <a:pathLst>
                <a:path w="16039" h="540" extrusionOk="0">
                  <a:moveTo>
                    <a:pt x="84" y="1"/>
                  </a:moveTo>
                  <a:cubicBezTo>
                    <a:pt x="0" y="24"/>
                    <a:pt x="0" y="132"/>
                    <a:pt x="84" y="155"/>
                  </a:cubicBezTo>
                  <a:cubicBezTo>
                    <a:pt x="2144" y="251"/>
                    <a:pt x="4203" y="286"/>
                    <a:pt x="6251" y="334"/>
                  </a:cubicBezTo>
                  <a:lnTo>
                    <a:pt x="12442" y="465"/>
                  </a:lnTo>
                  <a:lnTo>
                    <a:pt x="14169" y="513"/>
                  </a:lnTo>
                  <a:cubicBezTo>
                    <a:pt x="14567" y="521"/>
                    <a:pt x="14971" y="540"/>
                    <a:pt x="15370" y="540"/>
                  </a:cubicBezTo>
                  <a:cubicBezTo>
                    <a:pt x="15554" y="540"/>
                    <a:pt x="15738" y="536"/>
                    <a:pt x="15919" y="524"/>
                  </a:cubicBezTo>
                  <a:cubicBezTo>
                    <a:pt x="16038" y="524"/>
                    <a:pt x="16038" y="346"/>
                    <a:pt x="15919" y="346"/>
                  </a:cubicBezTo>
                  <a:cubicBezTo>
                    <a:pt x="15407" y="286"/>
                    <a:pt x="14883" y="298"/>
                    <a:pt x="14359" y="286"/>
                  </a:cubicBezTo>
                  <a:lnTo>
                    <a:pt x="12835" y="251"/>
                  </a:lnTo>
                  <a:lnTo>
                    <a:pt x="9752" y="179"/>
                  </a:lnTo>
                  <a:cubicBezTo>
                    <a:pt x="7680" y="132"/>
                    <a:pt x="5620" y="96"/>
                    <a:pt x="3560" y="48"/>
                  </a:cubicBezTo>
                  <a:cubicBezTo>
                    <a:pt x="2394" y="24"/>
                    <a:pt x="1239" y="1"/>
                    <a:pt x="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7"/>
            <p:cNvSpPr/>
            <p:nvPr/>
          </p:nvSpPr>
          <p:spPr>
            <a:xfrm>
              <a:off x="3446550" y="2988000"/>
              <a:ext cx="388175" cy="12000"/>
            </a:xfrm>
            <a:custGeom>
              <a:avLst/>
              <a:gdLst/>
              <a:ahLst/>
              <a:cxnLst/>
              <a:rect l="l" t="t" r="r" b="b"/>
              <a:pathLst>
                <a:path w="15527" h="480" extrusionOk="0">
                  <a:moveTo>
                    <a:pt x="15395" y="0"/>
                  </a:moveTo>
                  <a:cubicBezTo>
                    <a:pt x="15145" y="0"/>
                    <a:pt x="14895" y="12"/>
                    <a:pt x="14645" y="24"/>
                  </a:cubicBezTo>
                  <a:lnTo>
                    <a:pt x="13907" y="72"/>
                  </a:lnTo>
                  <a:cubicBezTo>
                    <a:pt x="13407" y="96"/>
                    <a:pt x="12907" y="119"/>
                    <a:pt x="12407" y="143"/>
                  </a:cubicBezTo>
                  <a:cubicBezTo>
                    <a:pt x="11407" y="179"/>
                    <a:pt x="10418" y="203"/>
                    <a:pt x="9430" y="227"/>
                  </a:cubicBezTo>
                  <a:cubicBezTo>
                    <a:pt x="8797" y="238"/>
                    <a:pt x="8162" y="243"/>
                    <a:pt x="7526" y="243"/>
                  </a:cubicBezTo>
                  <a:cubicBezTo>
                    <a:pt x="6179" y="243"/>
                    <a:pt x="4828" y="219"/>
                    <a:pt x="3477" y="179"/>
                  </a:cubicBezTo>
                  <a:cubicBezTo>
                    <a:pt x="2370" y="143"/>
                    <a:pt x="1251" y="96"/>
                    <a:pt x="143" y="36"/>
                  </a:cubicBezTo>
                  <a:cubicBezTo>
                    <a:pt x="140" y="36"/>
                    <a:pt x="136" y="36"/>
                    <a:pt x="133" y="36"/>
                  </a:cubicBezTo>
                  <a:cubicBezTo>
                    <a:pt x="1" y="36"/>
                    <a:pt x="4" y="263"/>
                    <a:pt x="143" y="274"/>
                  </a:cubicBezTo>
                  <a:cubicBezTo>
                    <a:pt x="2132" y="381"/>
                    <a:pt x="4120" y="453"/>
                    <a:pt x="6096" y="477"/>
                  </a:cubicBezTo>
                  <a:cubicBezTo>
                    <a:pt x="6419" y="479"/>
                    <a:pt x="6742" y="480"/>
                    <a:pt x="7064" y="480"/>
                  </a:cubicBezTo>
                  <a:cubicBezTo>
                    <a:pt x="8730" y="480"/>
                    <a:pt x="10394" y="453"/>
                    <a:pt x="12050" y="393"/>
                  </a:cubicBezTo>
                  <a:cubicBezTo>
                    <a:pt x="12609" y="369"/>
                    <a:pt x="13169" y="346"/>
                    <a:pt x="13728" y="310"/>
                  </a:cubicBezTo>
                  <a:lnTo>
                    <a:pt x="14538" y="274"/>
                  </a:lnTo>
                  <a:lnTo>
                    <a:pt x="14943" y="250"/>
                  </a:lnTo>
                  <a:cubicBezTo>
                    <a:pt x="15098" y="239"/>
                    <a:pt x="15240" y="215"/>
                    <a:pt x="15395" y="191"/>
                  </a:cubicBezTo>
                  <a:cubicBezTo>
                    <a:pt x="15514" y="179"/>
                    <a:pt x="15526" y="0"/>
                    <a:pt x="153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7"/>
            <p:cNvSpPr/>
            <p:nvPr/>
          </p:nvSpPr>
          <p:spPr>
            <a:xfrm>
              <a:off x="3447750" y="3054075"/>
              <a:ext cx="358400" cy="18300"/>
            </a:xfrm>
            <a:custGeom>
              <a:avLst/>
              <a:gdLst/>
              <a:ahLst/>
              <a:cxnLst/>
              <a:rect l="l" t="t" r="r" b="b"/>
              <a:pathLst>
                <a:path w="14336" h="732" extrusionOk="0">
                  <a:moveTo>
                    <a:pt x="119" y="1"/>
                  </a:moveTo>
                  <a:cubicBezTo>
                    <a:pt x="0" y="1"/>
                    <a:pt x="0" y="191"/>
                    <a:pt x="119" y="203"/>
                  </a:cubicBezTo>
                  <a:lnTo>
                    <a:pt x="119" y="191"/>
                  </a:lnTo>
                  <a:lnTo>
                    <a:pt x="3929" y="489"/>
                  </a:lnTo>
                  <a:cubicBezTo>
                    <a:pt x="4667" y="548"/>
                    <a:pt x="5417" y="608"/>
                    <a:pt x="6168" y="655"/>
                  </a:cubicBezTo>
                  <a:cubicBezTo>
                    <a:pt x="6727" y="691"/>
                    <a:pt x="7287" y="715"/>
                    <a:pt x="7858" y="727"/>
                  </a:cubicBezTo>
                  <a:cubicBezTo>
                    <a:pt x="8046" y="730"/>
                    <a:pt x="8235" y="732"/>
                    <a:pt x="8423" y="732"/>
                  </a:cubicBezTo>
                  <a:cubicBezTo>
                    <a:pt x="8938" y="732"/>
                    <a:pt x="9455" y="720"/>
                    <a:pt x="9978" y="703"/>
                  </a:cubicBezTo>
                  <a:cubicBezTo>
                    <a:pt x="11168" y="667"/>
                    <a:pt x="12359" y="632"/>
                    <a:pt x="13549" y="584"/>
                  </a:cubicBezTo>
                  <a:lnTo>
                    <a:pt x="14145" y="572"/>
                  </a:lnTo>
                  <a:cubicBezTo>
                    <a:pt x="14332" y="572"/>
                    <a:pt x="14335" y="262"/>
                    <a:pt x="14155" y="262"/>
                  </a:cubicBezTo>
                  <a:cubicBezTo>
                    <a:pt x="14152" y="262"/>
                    <a:pt x="14148" y="262"/>
                    <a:pt x="14145" y="263"/>
                  </a:cubicBezTo>
                  <a:cubicBezTo>
                    <a:pt x="12871" y="310"/>
                    <a:pt x="11597" y="370"/>
                    <a:pt x="10323" y="405"/>
                  </a:cubicBezTo>
                  <a:cubicBezTo>
                    <a:pt x="9585" y="441"/>
                    <a:pt x="8835" y="453"/>
                    <a:pt x="8084" y="453"/>
                  </a:cubicBezTo>
                  <a:cubicBezTo>
                    <a:pt x="7525" y="453"/>
                    <a:pt x="6953" y="441"/>
                    <a:pt x="6394" y="405"/>
                  </a:cubicBezTo>
                  <a:cubicBezTo>
                    <a:pt x="5691" y="370"/>
                    <a:pt x="4977" y="310"/>
                    <a:pt x="4274" y="263"/>
                  </a:cubicBezTo>
                  <a:cubicBezTo>
                    <a:pt x="3084" y="167"/>
                    <a:pt x="1905" y="84"/>
                    <a:pt x="714" y="36"/>
                  </a:cubicBezTo>
                  <a:lnTo>
                    <a:pt x="11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7"/>
            <p:cNvSpPr/>
            <p:nvPr/>
          </p:nvSpPr>
          <p:spPr>
            <a:xfrm>
              <a:off x="3151875" y="3115100"/>
              <a:ext cx="625400" cy="18900"/>
            </a:xfrm>
            <a:custGeom>
              <a:avLst/>
              <a:gdLst/>
              <a:ahLst/>
              <a:cxnLst/>
              <a:rect l="l" t="t" r="r" b="b"/>
              <a:pathLst>
                <a:path w="25016" h="756" extrusionOk="0">
                  <a:moveTo>
                    <a:pt x="96" y="0"/>
                  </a:moveTo>
                  <a:cubicBezTo>
                    <a:pt x="0" y="0"/>
                    <a:pt x="0" y="131"/>
                    <a:pt x="96" y="143"/>
                  </a:cubicBezTo>
                  <a:cubicBezTo>
                    <a:pt x="1477" y="250"/>
                    <a:pt x="2858" y="322"/>
                    <a:pt x="4239" y="393"/>
                  </a:cubicBezTo>
                  <a:cubicBezTo>
                    <a:pt x="5953" y="477"/>
                    <a:pt x="7656" y="524"/>
                    <a:pt x="9371" y="560"/>
                  </a:cubicBezTo>
                  <a:cubicBezTo>
                    <a:pt x="11216" y="619"/>
                    <a:pt x="13061" y="655"/>
                    <a:pt x="14895" y="679"/>
                  </a:cubicBezTo>
                  <a:cubicBezTo>
                    <a:pt x="16633" y="715"/>
                    <a:pt x="18384" y="739"/>
                    <a:pt x="20122" y="750"/>
                  </a:cubicBezTo>
                  <a:cubicBezTo>
                    <a:pt x="20540" y="754"/>
                    <a:pt x="20959" y="755"/>
                    <a:pt x="21377" y="755"/>
                  </a:cubicBezTo>
                  <a:cubicBezTo>
                    <a:pt x="22388" y="755"/>
                    <a:pt x="23398" y="747"/>
                    <a:pt x="24408" y="739"/>
                  </a:cubicBezTo>
                  <a:cubicBezTo>
                    <a:pt x="24563" y="739"/>
                    <a:pt x="24694" y="727"/>
                    <a:pt x="24837" y="727"/>
                  </a:cubicBezTo>
                  <a:cubicBezTo>
                    <a:pt x="25015" y="727"/>
                    <a:pt x="25015" y="477"/>
                    <a:pt x="24837" y="477"/>
                  </a:cubicBezTo>
                  <a:cubicBezTo>
                    <a:pt x="24376" y="481"/>
                    <a:pt x="23916" y="482"/>
                    <a:pt x="23456" y="482"/>
                  </a:cubicBezTo>
                  <a:cubicBezTo>
                    <a:pt x="22535" y="482"/>
                    <a:pt x="21614" y="477"/>
                    <a:pt x="20693" y="477"/>
                  </a:cubicBezTo>
                  <a:cubicBezTo>
                    <a:pt x="18979" y="477"/>
                    <a:pt x="17264" y="465"/>
                    <a:pt x="15550" y="441"/>
                  </a:cubicBezTo>
                  <a:cubicBezTo>
                    <a:pt x="13704" y="417"/>
                    <a:pt x="11871" y="393"/>
                    <a:pt x="10025" y="346"/>
                  </a:cubicBezTo>
                  <a:cubicBezTo>
                    <a:pt x="8287" y="310"/>
                    <a:pt x="6549" y="262"/>
                    <a:pt x="4810" y="203"/>
                  </a:cubicBezTo>
                  <a:cubicBezTo>
                    <a:pt x="3382" y="155"/>
                    <a:pt x="1953" y="107"/>
                    <a:pt x="524" y="24"/>
                  </a:cubicBezTo>
                  <a:lnTo>
                    <a:pt x="96"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7"/>
            <p:cNvSpPr/>
            <p:nvPr/>
          </p:nvSpPr>
          <p:spPr>
            <a:xfrm>
              <a:off x="3145025" y="3171650"/>
              <a:ext cx="617950" cy="21075"/>
            </a:xfrm>
            <a:custGeom>
              <a:avLst/>
              <a:gdLst/>
              <a:ahLst/>
              <a:cxnLst/>
              <a:rect l="l" t="t" r="r" b="b"/>
              <a:pathLst>
                <a:path w="24718" h="843" extrusionOk="0">
                  <a:moveTo>
                    <a:pt x="96" y="1"/>
                  </a:moveTo>
                  <a:cubicBezTo>
                    <a:pt x="0" y="1"/>
                    <a:pt x="0" y="131"/>
                    <a:pt x="96" y="143"/>
                  </a:cubicBezTo>
                  <a:cubicBezTo>
                    <a:pt x="1465" y="251"/>
                    <a:pt x="2834" y="322"/>
                    <a:pt x="4203" y="393"/>
                  </a:cubicBezTo>
                  <a:cubicBezTo>
                    <a:pt x="5894" y="489"/>
                    <a:pt x="7585" y="548"/>
                    <a:pt x="9275" y="596"/>
                  </a:cubicBezTo>
                  <a:cubicBezTo>
                    <a:pt x="11085" y="655"/>
                    <a:pt x="12895" y="703"/>
                    <a:pt x="14705" y="739"/>
                  </a:cubicBezTo>
                  <a:cubicBezTo>
                    <a:pt x="16419" y="786"/>
                    <a:pt x="18134" y="810"/>
                    <a:pt x="19860" y="834"/>
                  </a:cubicBezTo>
                  <a:cubicBezTo>
                    <a:pt x="20568" y="840"/>
                    <a:pt x="21277" y="843"/>
                    <a:pt x="21985" y="843"/>
                  </a:cubicBezTo>
                  <a:cubicBezTo>
                    <a:pt x="22694" y="843"/>
                    <a:pt x="23402" y="840"/>
                    <a:pt x="24111" y="834"/>
                  </a:cubicBezTo>
                  <a:cubicBezTo>
                    <a:pt x="24265" y="834"/>
                    <a:pt x="24408" y="822"/>
                    <a:pt x="24551" y="822"/>
                  </a:cubicBezTo>
                  <a:cubicBezTo>
                    <a:pt x="24718" y="822"/>
                    <a:pt x="24718" y="560"/>
                    <a:pt x="24551" y="560"/>
                  </a:cubicBezTo>
                  <a:cubicBezTo>
                    <a:pt x="24147" y="564"/>
                    <a:pt x="23743" y="565"/>
                    <a:pt x="23340" y="565"/>
                  </a:cubicBezTo>
                  <a:cubicBezTo>
                    <a:pt x="22368" y="565"/>
                    <a:pt x="21400" y="557"/>
                    <a:pt x="20432" y="548"/>
                  </a:cubicBezTo>
                  <a:cubicBezTo>
                    <a:pt x="18741" y="536"/>
                    <a:pt x="17038" y="524"/>
                    <a:pt x="15348" y="489"/>
                  </a:cubicBezTo>
                  <a:cubicBezTo>
                    <a:pt x="13538" y="465"/>
                    <a:pt x="11728" y="429"/>
                    <a:pt x="9930" y="382"/>
                  </a:cubicBezTo>
                  <a:cubicBezTo>
                    <a:pt x="8204" y="334"/>
                    <a:pt x="6489" y="274"/>
                    <a:pt x="4775" y="215"/>
                  </a:cubicBezTo>
                  <a:cubicBezTo>
                    <a:pt x="3358" y="155"/>
                    <a:pt x="1941" y="108"/>
                    <a:pt x="524" y="24"/>
                  </a:cubicBezTo>
                  <a:lnTo>
                    <a:pt x="9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7"/>
            <p:cNvSpPr/>
            <p:nvPr/>
          </p:nvSpPr>
          <p:spPr>
            <a:xfrm>
              <a:off x="3162875" y="2881800"/>
              <a:ext cx="25750" cy="181950"/>
            </a:xfrm>
            <a:custGeom>
              <a:avLst/>
              <a:gdLst/>
              <a:ahLst/>
              <a:cxnLst/>
              <a:rect l="l" t="t" r="r" b="b"/>
              <a:pathLst>
                <a:path w="1030" h="7278" extrusionOk="0">
                  <a:moveTo>
                    <a:pt x="843" y="1"/>
                  </a:moveTo>
                  <a:cubicBezTo>
                    <a:pt x="782" y="1"/>
                    <a:pt x="722" y="36"/>
                    <a:pt x="703" y="117"/>
                  </a:cubicBezTo>
                  <a:cubicBezTo>
                    <a:pt x="179" y="1927"/>
                    <a:pt x="477" y="3808"/>
                    <a:pt x="298" y="5653"/>
                  </a:cubicBezTo>
                  <a:cubicBezTo>
                    <a:pt x="263" y="5903"/>
                    <a:pt x="227" y="6141"/>
                    <a:pt x="179" y="6392"/>
                  </a:cubicBezTo>
                  <a:cubicBezTo>
                    <a:pt x="156" y="6522"/>
                    <a:pt x="120" y="6653"/>
                    <a:pt x="84" y="6784"/>
                  </a:cubicBezTo>
                  <a:cubicBezTo>
                    <a:pt x="60" y="6844"/>
                    <a:pt x="48" y="6915"/>
                    <a:pt x="25" y="6975"/>
                  </a:cubicBezTo>
                  <a:cubicBezTo>
                    <a:pt x="1" y="7046"/>
                    <a:pt x="1" y="7118"/>
                    <a:pt x="13" y="7177"/>
                  </a:cubicBezTo>
                  <a:cubicBezTo>
                    <a:pt x="35" y="7243"/>
                    <a:pt x="88" y="7278"/>
                    <a:pt x="143" y="7278"/>
                  </a:cubicBezTo>
                  <a:cubicBezTo>
                    <a:pt x="177" y="7278"/>
                    <a:pt x="211" y="7264"/>
                    <a:pt x="239" y="7237"/>
                  </a:cubicBezTo>
                  <a:cubicBezTo>
                    <a:pt x="322" y="7154"/>
                    <a:pt x="370" y="7046"/>
                    <a:pt x="382" y="6927"/>
                  </a:cubicBezTo>
                  <a:cubicBezTo>
                    <a:pt x="418" y="6820"/>
                    <a:pt x="441" y="6689"/>
                    <a:pt x="465" y="6570"/>
                  </a:cubicBezTo>
                  <a:cubicBezTo>
                    <a:pt x="513" y="6344"/>
                    <a:pt x="549" y="6118"/>
                    <a:pt x="572" y="5891"/>
                  </a:cubicBezTo>
                  <a:cubicBezTo>
                    <a:pt x="632" y="5427"/>
                    <a:pt x="656" y="4963"/>
                    <a:pt x="668" y="4498"/>
                  </a:cubicBezTo>
                  <a:cubicBezTo>
                    <a:pt x="679" y="3582"/>
                    <a:pt x="644" y="2653"/>
                    <a:pt x="715" y="1736"/>
                  </a:cubicBezTo>
                  <a:cubicBezTo>
                    <a:pt x="751" y="1212"/>
                    <a:pt x="846" y="700"/>
                    <a:pt x="1001" y="200"/>
                  </a:cubicBezTo>
                  <a:cubicBezTo>
                    <a:pt x="1029" y="79"/>
                    <a:pt x="934" y="1"/>
                    <a:pt x="8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7"/>
            <p:cNvSpPr/>
            <p:nvPr/>
          </p:nvSpPr>
          <p:spPr>
            <a:xfrm>
              <a:off x="3186400" y="2879950"/>
              <a:ext cx="231600" cy="187925"/>
            </a:xfrm>
            <a:custGeom>
              <a:avLst/>
              <a:gdLst/>
              <a:ahLst/>
              <a:cxnLst/>
              <a:rect l="l" t="t" r="r" b="b"/>
              <a:pathLst>
                <a:path w="9264" h="7517" extrusionOk="0">
                  <a:moveTo>
                    <a:pt x="2108" y="0"/>
                  </a:moveTo>
                  <a:cubicBezTo>
                    <a:pt x="1453" y="0"/>
                    <a:pt x="798" y="12"/>
                    <a:pt x="143" y="48"/>
                  </a:cubicBezTo>
                  <a:cubicBezTo>
                    <a:pt x="0" y="48"/>
                    <a:pt x="0" y="274"/>
                    <a:pt x="143" y="274"/>
                  </a:cubicBezTo>
                  <a:cubicBezTo>
                    <a:pt x="2477" y="274"/>
                    <a:pt x="4799" y="334"/>
                    <a:pt x="7120" y="524"/>
                  </a:cubicBezTo>
                  <a:cubicBezTo>
                    <a:pt x="7698" y="578"/>
                    <a:pt x="8285" y="631"/>
                    <a:pt x="8864" y="693"/>
                  </a:cubicBezTo>
                  <a:lnTo>
                    <a:pt x="8864" y="693"/>
                  </a:lnTo>
                  <a:cubicBezTo>
                    <a:pt x="8621" y="2388"/>
                    <a:pt x="8476" y="4094"/>
                    <a:pt x="8430" y="5811"/>
                  </a:cubicBezTo>
                  <a:cubicBezTo>
                    <a:pt x="8406" y="6311"/>
                    <a:pt x="8406" y="6811"/>
                    <a:pt x="8406" y="7311"/>
                  </a:cubicBezTo>
                  <a:cubicBezTo>
                    <a:pt x="8424" y="7448"/>
                    <a:pt x="8528" y="7516"/>
                    <a:pt x="8632" y="7516"/>
                  </a:cubicBezTo>
                  <a:cubicBezTo>
                    <a:pt x="8737" y="7516"/>
                    <a:pt x="8841" y="7448"/>
                    <a:pt x="8859" y="7311"/>
                  </a:cubicBezTo>
                  <a:cubicBezTo>
                    <a:pt x="8847" y="6430"/>
                    <a:pt x="8859" y="5549"/>
                    <a:pt x="8906" y="4668"/>
                  </a:cubicBezTo>
                  <a:cubicBezTo>
                    <a:pt x="8954" y="3787"/>
                    <a:pt x="8990" y="2917"/>
                    <a:pt x="9073" y="2036"/>
                  </a:cubicBezTo>
                  <a:cubicBezTo>
                    <a:pt x="9121" y="1536"/>
                    <a:pt x="9180" y="1036"/>
                    <a:pt x="9252" y="548"/>
                  </a:cubicBezTo>
                  <a:cubicBezTo>
                    <a:pt x="9263" y="441"/>
                    <a:pt x="9156" y="370"/>
                    <a:pt x="9073" y="370"/>
                  </a:cubicBezTo>
                  <a:cubicBezTo>
                    <a:pt x="6751" y="119"/>
                    <a:pt x="4430" y="0"/>
                    <a:pt x="21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7"/>
            <p:cNvSpPr/>
            <p:nvPr/>
          </p:nvSpPr>
          <p:spPr>
            <a:xfrm>
              <a:off x="3168100" y="3053150"/>
              <a:ext cx="225800" cy="22100"/>
            </a:xfrm>
            <a:custGeom>
              <a:avLst/>
              <a:gdLst/>
              <a:ahLst/>
              <a:cxnLst/>
              <a:rect l="l" t="t" r="r" b="b"/>
              <a:pathLst>
                <a:path w="9032" h="884" extrusionOk="0">
                  <a:moveTo>
                    <a:pt x="4150" y="0"/>
                  </a:moveTo>
                  <a:cubicBezTo>
                    <a:pt x="3483" y="0"/>
                    <a:pt x="2816" y="25"/>
                    <a:pt x="2149" y="73"/>
                  </a:cubicBezTo>
                  <a:cubicBezTo>
                    <a:pt x="1494" y="109"/>
                    <a:pt x="840" y="180"/>
                    <a:pt x="185" y="276"/>
                  </a:cubicBezTo>
                  <a:cubicBezTo>
                    <a:pt x="0" y="299"/>
                    <a:pt x="39" y="634"/>
                    <a:pt x="214" y="634"/>
                  </a:cubicBezTo>
                  <a:cubicBezTo>
                    <a:pt x="220" y="634"/>
                    <a:pt x="226" y="634"/>
                    <a:pt x="232" y="633"/>
                  </a:cubicBezTo>
                  <a:lnTo>
                    <a:pt x="244" y="633"/>
                  </a:lnTo>
                  <a:cubicBezTo>
                    <a:pt x="1352" y="493"/>
                    <a:pt x="2468" y="424"/>
                    <a:pt x="3584" y="424"/>
                  </a:cubicBezTo>
                  <a:cubicBezTo>
                    <a:pt x="4748" y="424"/>
                    <a:pt x="5912" y="499"/>
                    <a:pt x="7067" y="645"/>
                  </a:cubicBezTo>
                  <a:cubicBezTo>
                    <a:pt x="7364" y="681"/>
                    <a:pt x="7662" y="716"/>
                    <a:pt x="7971" y="764"/>
                  </a:cubicBezTo>
                  <a:cubicBezTo>
                    <a:pt x="8114" y="788"/>
                    <a:pt x="8281" y="811"/>
                    <a:pt x="8436" y="835"/>
                  </a:cubicBezTo>
                  <a:cubicBezTo>
                    <a:pt x="8530" y="854"/>
                    <a:pt x="8635" y="883"/>
                    <a:pt x="8734" y="883"/>
                  </a:cubicBezTo>
                  <a:cubicBezTo>
                    <a:pt x="8821" y="883"/>
                    <a:pt x="8904" y="860"/>
                    <a:pt x="8972" y="788"/>
                  </a:cubicBezTo>
                  <a:cubicBezTo>
                    <a:pt x="9019" y="740"/>
                    <a:pt x="9031" y="681"/>
                    <a:pt x="9019" y="621"/>
                  </a:cubicBezTo>
                  <a:cubicBezTo>
                    <a:pt x="8995" y="538"/>
                    <a:pt x="8936" y="478"/>
                    <a:pt x="8864" y="442"/>
                  </a:cubicBezTo>
                  <a:cubicBezTo>
                    <a:pt x="8793" y="407"/>
                    <a:pt x="8710" y="383"/>
                    <a:pt x="8626" y="383"/>
                  </a:cubicBezTo>
                  <a:lnTo>
                    <a:pt x="8210" y="311"/>
                  </a:lnTo>
                  <a:cubicBezTo>
                    <a:pt x="7912" y="264"/>
                    <a:pt x="7614" y="228"/>
                    <a:pt x="7317" y="192"/>
                  </a:cubicBezTo>
                  <a:cubicBezTo>
                    <a:pt x="6733" y="121"/>
                    <a:pt x="6162" y="73"/>
                    <a:pt x="5578" y="38"/>
                  </a:cubicBezTo>
                  <a:cubicBezTo>
                    <a:pt x="5102" y="13"/>
                    <a:pt x="4626" y="0"/>
                    <a:pt x="415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7"/>
            <p:cNvSpPr/>
            <p:nvPr/>
          </p:nvSpPr>
          <p:spPr>
            <a:xfrm>
              <a:off x="3204250" y="2917300"/>
              <a:ext cx="10900" cy="96250"/>
            </a:xfrm>
            <a:custGeom>
              <a:avLst/>
              <a:gdLst/>
              <a:ahLst/>
              <a:cxnLst/>
              <a:rect l="l" t="t" r="r" b="b"/>
              <a:pathLst>
                <a:path w="436" h="3850" extrusionOk="0">
                  <a:moveTo>
                    <a:pt x="337" y="1"/>
                  </a:moveTo>
                  <a:cubicBezTo>
                    <a:pt x="287" y="1"/>
                    <a:pt x="233" y="30"/>
                    <a:pt x="227" y="90"/>
                  </a:cubicBezTo>
                  <a:cubicBezTo>
                    <a:pt x="120" y="1292"/>
                    <a:pt x="37" y="2495"/>
                    <a:pt x="1" y="3698"/>
                  </a:cubicBezTo>
                  <a:cubicBezTo>
                    <a:pt x="1" y="3799"/>
                    <a:pt x="75" y="3849"/>
                    <a:pt x="150" y="3849"/>
                  </a:cubicBezTo>
                  <a:cubicBezTo>
                    <a:pt x="224" y="3849"/>
                    <a:pt x="298" y="3799"/>
                    <a:pt x="298" y="3698"/>
                  </a:cubicBezTo>
                  <a:cubicBezTo>
                    <a:pt x="287" y="2495"/>
                    <a:pt x="334" y="1292"/>
                    <a:pt x="429" y="90"/>
                  </a:cubicBezTo>
                  <a:cubicBezTo>
                    <a:pt x="435" y="30"/>
                    <a:pt x="388" y="1"/>
                    <a:pt x="33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7"/>
            <p:cNvSpPr/>
            <p:nvPr/>
          </p:nvSpPr>
          <p:spPr>
            <a:xfrm>
              <a:off x="3205450" y="3008525"/>
              <a:ext cx="185750" cy="11650"/>
            </a:xfrm>
            <a:custGeom>
              <a:avLst/>
              <a:gdLst/>
              <a:ahLst/>
              <a:cxnLst/>
              <a:rect l="l" t="t" r="r" b="b"/>
              <a:pathLst>
                <a:path w="7430" h="466" extrusionOk="0">
                  <a:moveTo>
                    <a:pt x="155" y="1"/>
                  </a:moveTo>
                  <a:cubicBezTo>
                    <a:pt x="0" y="1"/>
                    <a:pt x="0" y="215"/>
                    <a:pt x="155" y="215"/>
                  </a:cubicBezTo>
                  <a:cubicBezTo>
                    <a:pt x="2001" y="310"/>
                    <a:pt x="3834" y="370"/>
                    <a:pt x="5680" y="430"/>
                  </a:cubicBezTo>
                  <a:cubicBezTo>
                    <a:pt x="6204" y="441"/>
                    <a:pt x="6716" y="465"/>
                    <a:pt x="7239" y="465"/>
                  </a:cubicBezTo>
                  <a:cubicBezTo>
                    <a:pt x="7430" y="465"/>
                    <a:pt x="7430" y="168"/>
                    <a:pt x="7239" y="168"/>
                  </a:cubicBezTo>
                  <a:cubicBezTo>
                    <a:pt x="6775" y="144"/>
                    <a:pt x="6311" y="144"/>
                    <a:pt x="5846" y="132"/>
                  </a:cubicBezTo>
                  <a:cubicBezTo>
                    <a:pt x="5382" y="120"/>
                    <a:pt x="4930" y="96"/>
                    <a:pt x="4477" y="96"/>
                  </a:cubicBezTo>
                  <a:lnTo>
                    <a:pt x="1715" y="25"/>
                  </a:lnTo>
                  <a:cubicBezTo>
                    <a:pt x="1191" y="1"/>
                    <a:pt x="667" y="1"/>
                    <a:pt x="15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7"/>
            <p:cNvSpPr/>
            <p:nvPr/>
          </p:nvSpPr>
          <p:spPr>
            <a:xfrm>
              <a:off x="3228250" y="2933325"/>
              <a:ext cx="156600" cy="58900"/>
            </a:xfrm>
            <a:custGeom>
              <a:avLst/>
              <a:gdLst/>
              <a:ahLst/>
              <a:cxnLst/>
              <a:rect l="l" t="t" r="r" b="b"/>
              <a:pathLst>
                <a:path w="6264" h="2356" extrusionOk="0">
                  <a:moveTo>
                    <a:pt x="3965" y="1"/>
                  </a:moveTo>
                  <a:cubicBezTo>
                    <a:pt x="3900" y="1"/>
                    <a:pt x="3834" y="24"/>
                    <a:pt x="3768" y="80"/>
                  </a:cubicBezTo>
                  <a:cubicBezTo>
                    <a:pt x="3660" y="199"/>
                    <a:pt x="3589" y="342"/>
                    <a:pt x="3565" y="509"/>
                  </a:cubicBezTo>
                  <a:cubicBezTo>
                    <a:pt x="3494" y="687"/>
                    <a:pt x="3422" y="866"/>
                    <a:pt x="3351" y="1044"/>
                  </a:cubicBezTo>
                  <a:cubicBezTo>
                    <a:pt x="3279" y="1235"/>
                    <a:pt x="3220" y="1402"/>
                    <a:pt x="3148" y="1568"/>
                  </a:cubicBezTo>
                  <a:cubicBezTo>
                    <a:pt x="3113" y="1699"/>
                    <a:pt x="3053" y="1806"/>
                    <a:pt x="2958" y="1890"/>
                  </a:cubicBezTo>
                  <a:cubicBezTo>
                    <a:pt x="2926" y="1913"/>
                    <a:pt x="2894" y="1923"/>
                    <a:pt x="2863" y="1923"/>
                  </a:cubicBezTo>
                  <a:cubicBezTo>
                    <a:pt x="2668" y="1923"/>
                    <a:pt x="2480" y="1536"/>
                    <a:pt x="2398" y="1413"/>
                  </a:cubicBezTo>
                  <a:cubicBezTo>
                    <a:pt x="2208" y="1104"/>
                    <a:pt x="2017" y="782"/>
                    <a:pt x="1791" y="485"/>
                  </a:cubicBezTo>
                  <a:cubicBezTo>
                    <a:pt x="1635" y="290"/>
                    <a:pt x="1400" y="111"/>
                    <a:pt x="1143" y="111"/>
                  </a:cubicBezTo>
                  <a:cubicBezTo>
                    <a:pt x="1086" y="111"/>
                    <a:pt x="1028" y="120"/>
                    <a:pt x="970" y="140"/>
                  </a:cubicBezTo>
                  <a:cubicBezTo>
                    <a:pt x="648" y="259"/>
                    <a:pt x="541" y="651"/>
                    <a:pt x="446" y="949"/>
                  </a:cubicBezTo>
                  <a:cubicBezTo>
                    <a:pt x="303" y="1378"/>
                    <a:pt x="160" y="1794"/>
                    <a:pt x="29" y="2223"/>
                  </a:cubicBezTo>
                  <a:cubicBezTo>
                    <a:pt x="0" y="2303"/>
                    <a:pt x="68" y="2356"/>
                    <a:pt x="134" y="2356"/>
                  </a:cubicBezTo>
                  <a:cubicBezTo>
                    <a:pt x="176" y="2356"/>
                    <a:pt x="217" y="2334"/>
                    <a:pt x="231" y="2283"/>
                  </a:cubicBezTo>
                  <a:lnTo>
                    <a:pt x="243" y="2271"/>
                  </a:lnTo>
                  <a:lnTo>
                    <a:pt x="612" y="1163"/>
                  </a:lnTo>
                  <a:cubicBezTo>
                    <a:pt x="660" y="997"/>
                    <a:pt x="720" y="830"/>
                    <a:pt x="779" y="663"/>
                  </a:cubicBezTo>
                  <a:cubicBezTo>
                    <a:pt x="815" y="532"/>
                    <a:pt x="910" y="413"/>
                    <a:pt x="1029" y="342"/>
                  </a:cubicBezTo>
                  <a:cubicBezTo>
                    <a:pt x="1072" y="324"/>
                    <a:pt x="1114" y="316"/>
                    <a:pt x="1154" y="316"/>
                  </a:cubicBezTo>
                  <a:cubicBezTo>
                    <a:pt x="1413" y="316"/>
                    <a:pt x="1608" y="646"/>
                    <a:pt x="1732" y="842"/>
                  </a:cubicBezTo>
                  <a:cubicBezTo>
                    <a:pt x="1922" y="1163"/>
                    <a:pt x="2113" y="1509"/>
                    <a:pt x="2315" y="1818"/>
                  </a:cubicBezTo>
                  <a:cubicBezTo>
                    <a:pt x="2439" y="2019"/>
                    <a:pt x="2641" y="2213"/>
                    <a:pt x="2876" y="2213"/>
                  </a:cubicBezTo>
                  <a:cubicBezTo>
                    <a:pt x="2933" y="2213"/>
                    <a:pt x="2993" y="2201"/>
                    <a:pt x="3053" y="2175"/>
                  </a:cubicBezTo>
                  <a:cubicBezTo>
                    <a:pt x="3339" y="2045"/>
                    <a:pt x="3410" y="1687"/>
                    <a:pt x="3506" y="1413"/>
                  </a:cubicBezTo>
                  <a:cubicBezTo>
                    <a:pt x="3625" y="1068"/>
                    <a:pt x="3732" y="699"/>
                    <a:pt x="3887" y="354"/>
                  </a:cubicBezTo>
                  <a:cubicBezTo>
                    <a:pt x="3897" y="310"/>
                    <a:pt x="3918" y="257"/>
                    <a:pt x="3967" y="257"/>
                  </a:cubicBezTo>
                  <a:cubicBezTo>
                    <a:pt x="3972" y="257"/>
                    <a:pt x="3977" y="258"/>
                    <a:pt x="3982" y="259"/>
                  </a:cubicBezTo>
                  <a:cubicBezTo>
                    <a:pt x="4041" y="270"/>
                    <a:pt x="4113" y="354"/>
                    <a:pt x="4149" y="401"/>
                  </a:cubicBezTo>
                  <a:cubicBezTo>
                    <a:pt x="4268" y="556"/>
                    <a:pt x="4387" y="687"/>
                    <a:pt x="4494" y="830"/>
                  </a:cubicBezTo>
                  <a:cubicBezTo>
                    <a:pt x="4675" y="1051"/>
                    <a:pt x="4898" y="1391"/>
                    <a:pt x="5200" y="1391"/>
                  </a:cubicBezTo>
                  <a:cubicBezTo>
                    <a:pt x="5256" y="1391"/>
                    <a:pt x="5314" y="1380"/>
                    <a:pt x="5375" y="1354"/>
                  </a:cubicBezTo>
                  <a:cubicBezTo>
                    <a:pt x="5518" y="1283"/>
                    <a:pt x="5637" y="1163"/>
                    <a:pt x="5720" y="1021"/>
                  </a:cubicBezTo>
                  <a:cubicBezTo>
                    <a:pt x="5814" y="864"/>
                    <a:pt x="5899" y="699"/>
                    <a:pt x="5982" y="532"/>
                  </a:cubicBezTo>
                  <a:lnTo>
                    <a:pt x="6006" y="532"/>
                  </a:lnTo>
                  <a:cubicBezTo>
                    <a:pt x="6065" y="509"/>
                    <a:pt x="6113" y="473"/>
                    <a:pt x="6149" y="425"/>
                  </a:cubicBezTo>
                  <a:cubicBezTo>
                    <a:pt x="6263" y="237"/>
                    <a:pt x="6103" y="66"/>
                    <a:pt x="5940" y="66"/>
                  </a:cubicBezTo>
                  <a:cubicBezTo>
                    <a:pt x="5867" y="66"/>
                    <a:pt x="5792" y="101"/>
                    <a:pt x="5744" y="187"/>
                  </a:cubicBezTo>
                  <a:cubicBezTo>
                    <a:pt x="5720" y="235"/>
                    <a:pt x="5708" y="282"/>
                    <a:pt x="5720" y="342"/>
                  </a:cubicBezTo>
                  <a:cubicBezTo>
                    <a:pt x="5726" y="358"/>
                    <a:pt x="5731" y="371"/>
                    <a:pt x="5736" y="385"/>
                  </a:cubicBezTo>
                  <a:lnTo>
                    <a:pt x="5736" y="385"/>
                  </a:lnTo>
                  <a:cubicBezTo>
                    <a:pt x="5649" y="533"/>
                    <a:pt x="5555" y="682"/>
                    <a:pt x="5470" y="830"/>
                  </a:cubicBezTo>
                  <a:cubicBezTo>
                    <a:pt x="5423" y="925"/>
                    <a:pt x="5351" y="1068"/>
                    <a:pt x="5232" y="1092"/>
                  </a:cubicBezTo>
                  <a:cubicBezTo>
                    <a:pt x="5227" y="1093"/>
                    <a:pt x="5222" y="1093"/>
                    <a:pt x="5217" y="1093"/>
                  </a:cubicBezTo>
                  <a:cubicBezTo>
                    <a:pt x="5103" y="1093"/>
                    <a:pt x="4991" y="969"/>
                    <a:pt x="4922" y="890"/>
                  </a:cubicBezTo>
                  <a:cubicBezTo>
                    <a:pt x="4803" y="747"/>
                    <a:pt x="4684" y="616"/>
                    <a:pt x="4565" y="473"/>
                  </a:cubicBezTo>
                  <a:cubicBezTo>
                    <a:pt x="4425" y="314"/>
                    <a:pt x="4204" y="1"/>
                    <a:pt x="396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7"/>
            <p:cNvSpPr/>
            <p:nvPr/>
          </p:nvSpPr>
          <p:spPr>
            <a:xfrm>
              <a:off x="2398200" y="2282250"/>
              <a:ext cx="597125" cy="408425"/>
            </a:xfrm>
            <a:custGeom>
              <a:avLst/>
              <a:gdLst/>
              <a:ahLst/>
              <a:cxnLst/>
              <a:rect l="l" t="t" r="r" b="b"/>
              <a:pathLst>
                <a:path w="23885" h="16337" extrusionOk="0">
                  <a:moveTo>
                    <a:pt x="4501" y="1"/>
                  </a:moveTo>
                  <a:cubicBezTo>
                    <a:pt x="3120" y="1"/>
                    <a:pt x="1941" y="1001"/>
                    <a:pt x="1703" y="2358"/>
                  </a:cubicBezTo>
                  <a:lnTo>
                    <a:pt x="298" y="10645"/>
                  </a:lnTo>
                  <a:cubicBezTo>
                    <a:pt x="1" y="12371"/>
                    <a:pt x="1334" y="13955"/>
                    <a:pt x="3096" y="13955"/>
                  </a:cubicBezTo>
                  <a:lnTo>
                    <a:pt x="3180" y="13955"/>
                  </a:lnTo>
                  <a:lnTo>
                    <a:pt x="1537" y="16336"/>
                  </a:lnTo>
                  <a:lnTo>
                    <a:pt x="5668" y="13955"/>
                  </a:lnTo>
                  <a:lnTo>
                    <a:pt x="19384" y="13955"/>
                  </a:lnTo>
                  <a:cubicBezTo>
                    <a:pt x="20765" y="13955"/>
                    <a:pt x="21956" y="12955"/>
                    <a:pt x="22182" y="11597"/>
                  </a:cubicBezTo>
                  <a:lnTo>
                    <a:pt x="23587" y="3311"/>
                  </a:lnTo>
                  <a:cubicBezTo>
                    <a:pt x="23885" y="1584"/>
                    <a:pt x="22551" y="1"/>
                    <a:pt x="208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p:nvPr/>
          </p:nvSpPr>
          <p:spPr>
            <a:xfrm>
              <a:off x="2498525" y="2350125"/>
              <a:ext cx="449175" cy="16000"/>
            </a:xfrm>
            <a:custGeom>
              <a:avLst/>
              <a:gdLst/>
              <a:ahLst/>
              <a:cxnLst/>
              <a:rect l="l" t="t" r="r" b="b"/>
              <a:pathLst>
                <a:path w="17967" h="640" extrusionOk="0">
                  <a:moveTo>
                    <a:pt x="72" y="0"/>
                  </a:moveTo>
                  <a:cubicBezTo>
                    <a:pt x="0" y="12"/>
                    <a:pt x="0" y="119"/>
                    <a:pt x="72" y="131"/>
                  </a:cubicBezTo>
                  <a:lnTo>
                    <a:pt x="72" y="143"/>
                  </a:lnTo>
                  <a:cubicBezTo>
                    <a:pt x="2381" y="238"/>
                    <a:pt x="4703" y="298"/>
                    <a:pt x="7013" y="358"/>
                  </a:cubicBezTo>
                  <a:lnTo>
                    <a:pt x="13966" y="548"/>
                  </a:lnTo>
                  <a:lnTo>
                    <a:pt x="15895" y="596"/>
                  </a:lnTo>
                  <a:cubicBezTo>
                    <a:pt x="16398" y="614"/>
                    <a:pt x="16907" y="639"/>
                    <a:pt x="17413" y="639"/>
                  </a:cubicBezTo>
                  <a:cubicBezTo>
                    <a:pt x="17566" y="639"/>
                    <a:pt x="17719" y="637"/>
                    <a:pt x="17871" y="631"/>
                  </a:cubicBezTo>
                  <a:cubicBezTo>
                    <a:pt x="17967" y="631"/>
                    <a:pt x="17967" y="477"/>
                    <a:pt x="17871" y="477"/>
                  </a:cubicBezTo>
                  <a:cubicBezTo>
                    <a:pt x="17288" y="429"/>
                    <a:pt x="16705" y="429"/>
                    <a:pt x="16121" y="417"/>
                  </a:cubicBezTo>
                  <a:lnTo>
                    <a:pt x="14371" y="358"/>
                  </a:lnTo>
                  <a:lnTo>
                    <a:pt x="10918" y="274"/>
                  </a:lnTo>
                  <a:cubicBezTo>
                    <a:pt x="8608" y="203"/>
                    <a:pt x="6287" y="143"/>
                    <a:pt x="3977" y="84"/>
                  </a:cubicBezTo>
                  <a:cubicBezTo>
                    <a:pt x="2679" y="48"/>
                    <a:pt x="1369" y="12"/>
                    <a:pt x="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7"/>
            <p:cNvSpPr/>
            <p:nvPr/>
          </p:nvSpPr>
          <p:spPr>
            <a:xfrm>
              <a:off x="2478275" y="2401025"/>
              <a:ext cx="434000" cy="11925"/>
            </a:xfrm>
            <a:custGeom>
              <a:avLst/>
              <a:gdLst/>
              <a:ahLst/>
              <a:cxnLst/>
              <a:rect l="l" t="t" r="r" b="b"/>
              <a:pathLst>
                <a:path w="17360" h="477" extrusionOk="0">
                  <a:moveTo>
                    <a:pt x="143" y="0"/>
                  </a:moveTo>
                  <a:cubicBezTo>
                    <a:pt x="0" y="0"/>
                    <a:pt x="12" y="191"/>
                    <a:pt x="143" y="203"/>
                  </a:cubicBezTo>
                  <a:cubicBezTo>
                    <a:pt x="2370" y="310"/>
                    <a:pt x="4596" y="381"/>
                    <a:pt x="6823" y="429"/>
                  </a:cubicBezTo>
                  <a:cubicBezTo>
                    <a:pt x="8315" y="461"/>
                    <a:pt x="9802" y="477"/>
                    <a:pt x="11291" y="477"/>
                  </a:cubicBezTo>
                  <a:cubicBezTo>
                    <a:pt x="12035" y="477"/>
                    <a:pt x="12780" y="473"/>
                    <a:pt x="13526" y="465"/>
                  </a:cubicBezTo>
                  <a:cubicBezTo>
                    <a:pt x="14776" y="453"/>
                    <a:pt x="16026" y="453"/>
                    <a:pt x="17265" y="393"/>
                  </a:cubicBezTo>
                  <a:cubicBezTo>
                    <a:pt x="17360" y="381"/>
                    <a:pt x="17360" y="238"/>
                    <a:pt x="17265" y="227"/>
                  </a:cubicBezTo>
                  <a:cubicBezTo>
                    <a:pt x="17108" y="225"/>
                    <a:pt x="16952" y="224"/>
                    <a:pt x="16796" y="224"/>
                  </a:cubicBezTo>
                  <a:cubicBezTo>
                    <a:pt x="15836" y="224"/>
                    <a:pt x="14882" y="252"/>
                    <a:pt x="13919" y="262"/>
                  </a:cubicBezTo>
                  <a:cubicBezTo>
                    <a:pt x="12788" y="274"/>
                    <a:pt x="11680" y="274"/>
                    <a:pt x="10573" y="274"/>
                  </a:cubicBezTo>
                  <a:cubicBezTo>
                    <a:pt x="8347" y="262"/>
                    <a:pt x="6120" y="215"/>
                    <a:pt x="3882" y="143"/>
                  </a:cubicBezTo>
                  <a:cubicBezTo>
                    <a:pt x="2632" y="107"/>
                    <a:pt x="1382" y="60"/>
                    <a:pt x="1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p:nvPr/>
          </p:nvSpPr>
          <p:spPr>
            <a:xfrm>
              <a:off x="2468150" y="2451025"/>
              <a:ext cx="422100" cy="12225"/>
            </a:xfrm>
            <a:custGeom>
              <a:avLst/>
              <a:gdLst/>
              <a:ahLst/>
              <a:cxnLst/>
              <a:rect l="l" t="t" r="r" b="b"/>
              <a:pathLst>
                <a:path w="16884" h="489" extrusionOk="0">
                  <a:moveTo>
                    <a:pt x="84" y="1"/>
                  </a:moveTo>
                  <a:cubicBezTo>
                    <a:pt x="1" y="1"/>
                    <a:pt x="1" y="120"/>
                    <a:pt x="84" y="132"/>
                  </a:cubicBezTo>
                  <a:cubicBezTo>
                    <a:pt x="2263" y="286"/>
                    <a:pt x="4430" y="382"/>
                    <a:pt x="6609" y="441"/>
                  </a:cubicBezTo>
                  <a:cubicBezTo>
                    <a:pt x="8053" y="473"/>
                    <a:pt x="9487" y="489"/>
                    <a:pt x="10925" y="489"/>
                  </a:cubicBezTo>
                  <a:cubicBezTo>
                    <a:pt x="11644" y="489"/>
                    <a:pt x="12363" y="485"/>
                    <a:pt x="13086" y="477"/>
                  </a:cubicBezTo>
                  <a:cubicBezTo>
                    <a:pt x="14312" y="453"/>
                    <a:pt x="15538" y="429"/>
                    <a:pt x="16753" y="382"/>
                  </a:cubicBezTo>
                  <a:cubicBezTo>
                    <a:pt x="16884" y="382"/>
                    <a:pt x="16884" y="179"/>
                    <a:pt x="16753" y="179"/>
                  </a:cubicBezTo>
                  <a:cubicBezTo>
                    <a:pt x="14586" y="262"/>
                    <a:pt x="12407" y="310"/>
                    <a:pt x="10240" y="310"/>
                  </a:cubicBezTo>
                  <a:cubicBezTo>
                    <a:pt x="8061" y="298"/>
                    <a:pt x="5918" y="262"/>
                    <a:pt x="3751" y="167"/>
                  </a:cubicBezTo>
                  <a:cubicBezTo>
                    <a:pt x="2525" y="120"/>
                    <a:pt x="1310" y="60"/>
                    <a:pt x="8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2457725" y="2504000"/>
              <a:ext cx="291750" cy="12425"/>
            </a:xfrm>
            <a:custGeom>
              <a:avLst/>
              <a:gdLst/>
              <a:ahLst/>
              <a:cxnLst/>
              <a:rect l="l" t="t" r="r" b="b"/>
              <a:pathLst>
                <a:path w="11670" h="497" extrusionOk="0">
                  <a:moveTo>
                    <a:pt x="60" y="1"/>
                  </a:moveTo>
                  <a:cubicBezTo>
                    <a:pt x="1" y="1"/>
                    <a:pt x="1" y="84"/>
                    <a:pt x="60" y="96"/>
                  </a:cubicBezTo>
                  <a:lnTo>
                    <a:pt x="72" y="84"/>
                  </a:lnTo>
                  <a:cubicBezTo>
                    <a:pt x="1561" y="203"/>
                    <a:pt x="3061" y="299"/>
                    <a:pt x="4561" y="370"/>
                  </a:cubicBezTo>
                  <a:cubicBezTo>
                    <a:pt x="6061" y="429"/>
                    <a:pt x="7549" y="465"/>
                    <a:pt x="9038" y="489"/>
                  </a:cubicBezTo>
                  <a:cubicBezTo>
                    <a:pt x="9521" y="489"/>
                    <a:pt x="10004" y="497"/>
                    <a:pt x="10485" y="497"/>
                  </a:cubicBezTo>
                  <a:cubicBezTo>
                    <a:pt x="10845" y="497"/>
                    <a:pt x="11205" y="492"/>
                    <a:pt x="11562" y="477"/>
                  </a:cubicBezTo>
                  <a:cubicBezTo>
                    <a:pt x="11669" y="465"/>
                    <a:pt x="11669" y="310"/>
                    <a:pt x="11562" y="299"/>
                  </a:cubicBezTo>
                  <a:cubicBezTo>
                    <a:pt x="11312" y="295"/>
                    <a:pt x="11062" y="293"/>
                    <a:pt x="10812" y="293"/>
                  </a:cubicBezTo>
                  <a:cubicBezTo>
                    <a:pt x="10312" y="293"/>
                    <a:pt x="9812" y="299"/>
                    <a:pt x="9312" y="299"/>
                  </a:cubicBezTo>
                  <a:cubicBezTo>
                    <a:pt x="8550" y="299"/>
                    <a:pt x="7823" y="299"/>
                    <a:pt x="7073" y="275"/>
                  </a:cubicBezTo>
                  <a:cubicBezTo>
                    <a:pt x="5585" y="251"/>
                    <a:pt x="4085" y="203"/>
                    <a:pt x="2596" y="132"/>
                  </a:cubicBezTo>
                  <a:cubicBezTo>
                    <a:pt x="1751" y="84"/>
                    <a:pt x="906" y="48"/>
                    <a:pt x="6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756925" y="2398350"/>
              <a:ext cx="817400" cy="581050"/>
            </a:xfrm>
            <a:custGeom>
              <a:avLst/>
              <a:gdLst/>
              <a:ahLst/>
              <a:cxnLst/>
              <a:rect l="l" t="t" r="r" b="b"/>
              <a:pathLst>
                <a:path w="32696" h="23242" extrusionOk="0">
                  <a:moveTo>
                    <a:pt x="6144" y="0"/>
                  </a:moveTo>
                  <a:cubicBezTo>
                    <a:pt x="4261" y="0"/>
                    <a:pt x="2654" y="1366"/>
                    <a:pt x="2334" y="3227"/>
                  </a:cubicBezTo>
                  <a:lnTo>
                    <a:pt x="405" y="14561"/>
                  </a:lnTo>
                  <a:cubicBezTo>
                    <a:pt x="1" y="16931"/>
                    <a:pt x="1834" y="19098"/>
                    <a:pt x="4239" y="19098"/>
                  </a:cubicBezTo>
                  <a:lnTo>
                    <a:pt x="23087" y="19098"/>
                  </a:lnTo>
                  <a:lnTo>
                    <a:pt x="26385" y="23241"/>
                  </a:lnTo>
                  <a:lnTo>
                    <a:pt x="26516" y="19098"/>
                  </a:lnTo>
                  <a:lnTo>
                    <a:pt x="26540" y="19098"/>
                  </a:lnTo>
                  <a:cubicBezTo>
                    <a:pt x="28433" y="19098"/>
                    <a:pt x="30052" y="17729"/>
                    <a:pt x="30373" y="15859"/>
                  </a:cubicBezTo>
                  <a:lnTo>
                    <a:pt x="32302" y="4525"/>
                  </a:lnTo>
                  <a:cubicBezTo>
                    <a:pt x="32695" y="2155"/>
                    <a:pt x="30874" y="0"/>
                    <a:pt x="28468" y="0"/>
                  </a:cubicBezTo>
                  <a:lnTo>
                    <a:pt x="6168" y="0"/>
                  </a:lnTo>
                  <a:cubicBezTo>
                    <a:pt x="6160" y="0"/>
                    <a:pt x="6152" y="0"/>
                    <a:pt x="614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a:off x="1107575" y="2499550"/>
              <a:ext cx="399475" cy="12125"/>
            </a:xfrm>
            <a:custGeom>
              <a:avLst/>
              <a:gdLst/>
              <a:ahLst/>
              <a:cxnLst/>
              <a:rect l="l" t="t" r="r" b="b"/>
              <a:pathLst>
                <a:path w="15979" h="485" extrusionOk="0">
                  <a:moveTo>
                    <a:pt x="60" y="0"/>
                  </a:moveTo>
                  <a:cubicBezTo>
                    <a:pt x="0" y="12"/>
                    <a:pt x="0" y="84"/>
                    <a:pt x="60" y="96"/>
                  </a:cubicBezTo>
                  <a:lnTo>
                    <a:pt x="48" y="96"/>
                  </a:lnTo>
                  <a:cubicBezTo>
                    <a:pt x="2119" y="179"/>
                    <a:pt x="4191" y="215"/>
                    <a:pt x="6251" y="262"/>
                  </a:cubicBezTo>
                  <a:lnTo>
                    <a:pt x="12418" y="417"/>
                  </a:lnTo>
                  <a:lnTo>
                    <a:pt x="14169" y="453"/>
                  </a:lnTo>
                  <a:cubicBezTo>
                    <a:pt x="14612" y="462"/>
                    <a:pt x="15055" y="485"/>
                    <a:pt x="15498" y="485"/>
                  </a:cubicBezTo>
                  <a:cubicBezTo>
                    <a:pt x="15638" y="485"/>
                    <a:pt x="15779" y="482"/>
                    <a:pt x="15919" y="477"/>
                  </a:cubicBezTo>
                  <a:cubicBezTo>
                    <a:pt x="15978" y="477"/>
                    <a:pt x="15978" y="381"/>
                    <a:pt x="15919" y="369"/>
                  </a:cubicBezTo>
                  <a:cubicBezTo>
                    <a:pt x="15395" y="334"/>
                    <a:pt x="14871" y="334"/>
                    <a:pt x="14359" y="322"/>
                  </a:cubicBezTo>
                  <a:lnTo>
                    <a:pt x="12811" y="286"/>
                  </a:lnTo>
                  <a:lnTo>
                    <a:pt x="9728" y="203"/>
                  </a:lnTo>
                  <a:cubicBezTo>
                    <a:pt x="7668" y="155"/>
                    <a:pt x="5608" y="107"/>
                    <a:pt x="3548" y="60"/>
                  </a:cubicBezTo>
                  <a:cubicBezTo>
                    <a:pt x="2393" y="36"/>
                    <a:pt x="1227" y="12"/>
                    <a:pt x="6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1088825" y="2569500"/>
              <a:ext cx="386375" cy="9225"/>
            </a:xfrm>
            <a:custGeom>
              <a:avLst/>
              <a:gdLst/>
              <a:ahLst/>
              <a:cxnLst/>
              <a:rect l="l" t="t" r="r" b="b"/>
              <a:pathLst>
                <a:path w="15455" h="369" extrusionOk="0">
                  <a:moveTo>
                    <a:pt x="95" y="0"/>
                  </a:moveTo>
                  <a:cubicBezTo>
                    <a:pt x="0" y="0"/>
                    <a:pt x="0" y="155"/>
                    <a:pt x="95" y="155"/>
                  </a:cubicBezTo>
                  <a:cubicBezTo>
                    <a:pt x="2084" y="262"/>
                    <a:pt x="4072" y="334"/>
                    <a:pt x="6060" y="357"/>
                  </a:cubicBezTo>
                  <a:cubicBezTo>
                    <a:pt x="6694" y="365"/>
                    <a:pt x="7325" y="369"/>
                    <a:pt x="7954" y="369"/>
                  </a:cubicBezTo>
                  <a:cubicBezTo>
                    <a:pt x="9312" y="369"/>
                    <a:pt x="10663" y="350"/>
                    <a:pt x="12013" y="310"/>
                  </a:cubicBezTo>
                  <a:cubicBezTo>
                    <a:pt x="13133" y="274"/>
                    <a:pt x="14264" y="238"/>
                    <a:pt x="15371" y="155"/>
                  </a:cubicBezTo>
                  <a:cubicBezTo>
                    <a:pt x="15454" y="143"/>
                    <a:pt x="15454" y="24"/>
                    <a:pt x="15371" y="24"/>
                  </a:cubicBezTo>
                  <a:cubicBezTo>
                    <a:pt x="14371" y="60"/>
                    <a:pt x="13371" y="107"/>
                    <a:pt x="12371" y="143"/>
                  </a:cubicBezTo>
                  <a:cubicBezTo>
                    <a:pt x="11371" y="179"/>
                    <a:pt x="10394" y="203"/>
                    <a:pt x="9406" y="215"/>
                  </a:cubicBezTo>
                  <a:cubicBezTo>
                    <a:pt x="8892" y="221"/>
                    <a:pt x="8379" y="224"/>
                    <a:pt x="7865" y="224"/>
                  </a:cubicBezTo>
                  <a:cubicBezTo>
                    <a:pt x="6391" y="224"/>
                    <a:pt x="4919" y="199"/>
                    <a:pt x="3453" y="155"/>
                  </a:cubicBezTo>
                  <a:cubicBezTo>
                    <a:pt x="2334" y="119"/>
                    <a:pt x="1215" y="72"/>
                    <a:pt x="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853975" y="2629925"/>
              <a:ext cx="575075" cy="14925"/>
            </a:xfrm>
            <a:custGeom>
              <a:avLst/>
              <a:gdLst/>
              <a:ahLst/>
              <a:cxnLst/>
              <a:rect l="l" t="t" r="r" b="b"/>
              <a:pathLst>
                <a:path w="23003" h="597" extrusionOk="0">
                  <a:moveTo>
                    <a:pt x="71" y="0"/>
                  </a:moveTo>
                  <a:cubicBezTo>
                    <a:pt x="0" y="0"/>
                    <a:pt x="0" y="107"/>
                    <a:pt x="71" y="119"/>
                  </a:cubicBezTo>
                  <a:cubicBezTo>
                    <a:pt x="3036" y="322"/>
                    <a:pt x="6001" y="453"/>
                    <a:pt x="8977" y="524"/>
                  </a:cubicBezTo>
                  <a:cubicBezTo>
                    <a:pt x="10892" y="570"/>
                    <a:pt x="12811" y="596"/>
                    <a:pt x="14729" y="596"/>
                  </a:cubicBezTo>
                  <a:cubicBezTo>
                    <a:pt x="15781" y="596"/>
                    <a:pt x="16833" y="589"/>
                    <a:pt x="17883" y="572"/>
                  </a:cubicBezTo>
                  <a:cubicBezTo>
                    <a:pt x="19550" y="548"/>
                    <a:pt x="21217" y="512"/>
                    <a:pt x="22884" y="453"/>
                  </a:cubicBezTo>
                  <a:cubicBezTo>
                    <a:pt x="23003" y="453"/>
                    <a:pt x="23003" y="262"/>
                    <a:pt x="22884" y="262"/>
                  </a:cubicBezTo>
                  <a:cubicBezTo>
                    <a:pt x="19919" y="381"/>
                    <a:pt x="16943" y="429"/>
                    <a:pt x="13978" y="429"/>
                  </a:cubicBezTo>
                  <a:cubicBezTo>
                    <a:pt x="11001" y="429"/>
                    <a:pt x="8037" y="369"/>
                    <a:pt x="5072" y="238"/>
                  </a:cubicBezTo>
                  <a:cubicBezTo>
                    <a:pt x="3405" y="167"/>
                    <a:pt x="1738" y="95"/>
                    <a:pt x="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839075" y="2701650"/>
              <a:ext cx="397400" cy="15700"/>
            </a:xfrm>
            <a:custGeom>
              <a:avLst/>
              <a:gdLst/>
              <a:ahLst/>
              <a:cxnLst/>
              <a:rect l="l" t="t" r="r" b="b"/>
              <a:pathLst>
                <a:path w="15896" h="628" extrusionOk="0">
                  <a:moveTo>
                    <a:pt x="48" y="1"/>
                  </a:moveTo>
                  <a:cubicBezTo>
                    <a:pt x="1" y="1"/>
                    <a:pt x="1" y="84"/>
                    <a:pt x="48" y="84"/>
                  </a:cubicBezTo>
                  <a:cubicBezTo>
                    <a:pt x="2096" y="251"/>
                    <a:pt x="4144" y="370"/>
                    <a:pt x="6204" y="453"/>
                  </a:cubicBezTo>
                  <a:cubicBezTo>
                    <a:pt x="8252" y="536"/>
                    <a:pt x="10300" y="596"/>
                    <a:pt x="12348" y="620"/>
                  </a:cubicBezTo>
                  <a:cubicBezTo>
                    <a:pt x="13007" y="620"/>
                    <a:pt x="13667" y="627"/>
                    <a:pt x="14325" y="627"/>
                  </a:cubicBezTo>
                  <a:cubicBezTo>
                    <a:pt x="14818" y="627"/>
                    <a:pt x="15310" y="623"/>
                    <a:pt x="15800" y="608"/>
                  </a:cubicBezTo>
                  <a:cubicBezTo>
                    <a:pt x="15896" y="596"/>
                    <a:pt x="15896" y="465"/>
                    <a:pt x="15800" y="453"/>
                  </a:cubicBezTo>
                  <a:cubicBezTo>
                    <a:pt x="15459" y="449"/>
                    <a:pt x="15118" y="448"/>
                    <a:pt x="14776" y="448"/>
                  </a:cubicBezTo>
                  <a:cubicBezTo>
                    <a:pt x="14094" y="448"/>
                    <a:pt x="13411" y="453"/>
                    <a:pt x="12729" y="453"/>
                  </a:cubicBezTo>
                  <a:cubicBezTo>
                    <a:pt x="11693" y="453"/>
                    <a:pt x="10669" y="429"/>
                    <a:pt x="9645" y="417"/>
                  </a:cubicBezTo>
                  <a:cubicBezTo>
                    <a:pt x="7597" y="370"/>
                    <a:pt x="5549" y="298"/>
                    <a:pt x="3489" y="191"/>
                  </a:cubicBezTo>
                  <a:cubicBezTo>
                    <a:pt x="2346" y="132"/>
                    <a:pt x="1203" y="72"/>
                    <a:pt x="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864075" y="2455475"/>
              <a:ext cx="179825" cy="137300"/>
            </a:xfrm>
            <a:custGeom>
              <a:avLst/>
              <a:gdLst/>
              <a:ahLst/>
              <a:cxnLst/>
              <a:rect l="l" t="t" r="r" b="b"/>
              <a:pathLst>
                <a:path w="7193" h="5492" extrusionOk="0">
                  <a:moveTo>
                    <a:pt x="5658" y="0"/>
                  </a:moveTo>
                  <a:cubicBezTo>
                    <a:pt x="5527" y="0"/>
                    <a:pt x="5395" y="4"/>
                    <a:pt x="5263" y="13"/>
                  </a:cubicBezTo>
                  <a:lnTo>
                    <a:pt x="4109" y="13"/>
                  </a:lnTo>
                  <a:cubicBezTo>
                    <a:pt x="3335" y="37"/>
                    <a:pt x="2561" y="61"/>
                    <a:pt x="1799" y="84"/>
                  </a:cubicBezTo>
                  <a:lnTo>
                    <a:pt x="1215" y="96"/>
                  </a:lnTo>
                  <a:cubicBezTo>
                    <a:pt x="1120" y="96"/>
                    <a:pt x="1037" y="180"/>
                    <a:pt x="1037" y="287"/>
                  </a:cubicBezTo>
                  <a:cubicBezTo>
                    <a:pt x="1037" y="382"/>
                    <a:pt x="1120" y="465"/>
                    <a:pt x="1215" y="465"/>
                  </a:cubicBezTo>
                  <a:cubicBezTo>
                    <a:pt x="1953" y="394"/>
                    <a:pt x="2680" y="335"/>
                    <a:pt x="3406" y="311"/>
                  </a:cubicBezTo>
                  <a:cubicBezTo>
                    <a:pt x="4132" y="287"/>
                    <a:pt x="4847" y="275"/>
                    <a:pt x="5573" y="275"/>
                  </a:cubicBezTo>
                  <a:cubicBezTo>
                    <a:pt x="5673" y="275"/>
                    <a:pt x="5807" y="268"/>
                    <a:pt x="5950" y="268"/>
                  </a:cubicBezTo>
                  <a:cubicBezTo>
                    <a:pt x="6389" y="268"/>
                    <a:pt x="6919" y="329"/>
                    <a:pt x="6847" y="823"/>
                  </a:cubicBezTo>
                  <a:cubicBezTo>
                    <a:pt x="6811" y="977"/>
                    <a:pt x="6764" y="1132"/>
                    <a:pt x="6704" y="1275"/>
                  </a:cubicBezTo>
                  <a:cubicBezTo>
                    <a:pt x="6645" y="1430"/>
                    <a:pt x="6609" y="1597"/>
                    <a:pt x="6585" y="1763"/>
                  </a:cubicBezTo>
                  <a:cubicBezTo>
                    <a:pt x="6525" y="2085"/>
                    <a:pt x="6502" y="2406"/>
                    <a:pt x="6514" y="2728"/>
                  </a:cubicBezTo>
                  <a:cubicBezTo>
                    <a:pt x="6525" y="3073"/>
                    <a:pt x="6549" y="3406"/>
                    <a:pt x="6585" y="3740"/>
                  </a:cubicBezTo>
                  <a:cubicBezTo>
                    <a:pt x="6621" y="4073"/>
                    <a:pt x="6645" y="4395"/>
                    <a:pt x="6656" y="4728"/>
                  </a:cubicBezTo>
                  <a:cubicBezTo>
                    <a:pt x="6668" y="4883"/>
                    <a:pt x="6585" y="5037"/>
                    <a:pt x="6454" y="5109"/>
                  </a:cubicBezTo>
                  <a:cubicBezTo>
                    <a:pt x="6311" y="5180"/>
                    <a:pt x="6168" y="5228"/>
                    <a:pt x="6014" y="5252"/>
                  </a:cubicBezTo>
                  <a:cubicBezTo>
                    <a:pt x="5841" y="5270"/>
                    <a:pt x="5671" y="5279"/>
                    <a:pt x="5502" y="5279"/>
                  </a:cubicBezTo>
                  <a:cubicBezTo>
                    <a:pt x="5332" y="5279"/>
                    <a:pt x="5162" y="5270"/>
                    <a:pt x="4990" y="5252"/>
                  </a:cubicBezTo>
                  <a:cubicBezTo>
                    <a:pt x="4275" y="5192"/>
                    <a:pt x="3561" y="5133"/>
                    <a:pt x="2846" y="5073"/>
                  </a:cubicBezTo>
                  <a:lnTo>
                    <a:pt x="1751" y="4978"/>
                  </a:lnTo>
                  <a:cubicBezTo>
                    <a:pt x="1430" y="4954"/>
                    <a:pt x="1108" y="4954"/>
                    <a:pt x="787" y="4895"/>
                  </a:cubicBezTo>
                  <a:cubicBezTo>
                    <a:pt x="513" y="4847"/>
                    <a:pt x="251" y="4740"/>
                    <a:pt x="179" y="4442"/>
                  </a:cubicBezTo>
                  <a:cubicBezTo>
                    <a:pt x="156" y="4287"/>
                    <a:pt x="156" y="4145"/>
                    <a:pt x="179" y="3990"/>
                  </a:cubicBezTo>
                  <a:cubicBezTo>
                    <a:pt x="203" y="3811"/>
                    <a:pt x="227" y="3633"/>
                    <a:pt x="251" y="3454"/>
                  </a:cubicBezTo>
                  <a:cubicBezTo>
                    <a:pt x="358" y="2740"/>
                    <a:pt x="453" y="2025"/>
                    <a:pt x="572" y="1311"/>
                  </a:cubicBezTo>
                  <a:cubicBezTo>
                    <a:pt x="608" y="1132"/>
                    <a:pt x="632" y="954"/>
                    <a:pt x="656" y="775"/>
                  </a:cubicBezTo>
                  <a:cubicBezTo>
                    <a:pt x="663" y="718"/>
                    <a:pt x="610" y="678"/>
                    <a:pt x="564" y="678"/>
                  </a:cubicBezTo>
                  <a:cubicBezTo>
                    <a:pt x="534" y="678"/>
                    <a:pt x="506" y="696"/>
                    <a:pt x="501" y="739"/>
                  </a:cubicBezTo>
                  <a:lnTo>
                    <a:pt x="489" y="739"/>
                  </a:lnTo>
                  <a:cubicBezTo>
                    <a:pt x="382" y="1513"/>
                    <a:pt x="287" y="2275"/>
                    <a:pt x="168" y="3037"/>
                  </a:cubicBezTo>
                  <a:cubicBezTo>
                    <a:pt x="120" y="3394"/>
                    <a:pt x="48" y="3752"/>
                    <a:pt x="25" y="4109"/>
                  </a:cubicBezTo>
                  <a:cubicBezTo>
                    <a:pt x="1" y="4395"/>
                    <a:pt x="48" y="4692"/>
                    <a:pt x="287" y="4883"/>
                  </a:cubicBezTo>
                  <a:cubicBezTo>
                    <a:pt x="525" y="5026"/>
                    <a:pt x="787" y="5097"/>
                    <a:pt x="1061" y="5109"/>
                  </a:cubicBezTo>
                  <a:cubicBezTo>
                    <a:pt x="1442" y="5145"/>
                    <a:pt x="1823" y="5180"/>
                    <a:pt x="2192" y="5216"/>
                  </a:cubicBezTo>
                  <a:cubicBezTo>
                    <a:pt x="2966" y="5288"/>
                    <a:pt x="3728" y="5359"/>
                    <a:pt x="4501" y="5418"/>
                  </a:cubicBezTo>
                  <a:cubicBezTo>
                    <a:pt x="4820" y="5450"/>
                    <a:pt x="5149" y="5492"/>
                    <a:pt x="5478" y="5492"/>
                  </a:cubicBezTo>
                  <a:cubicBezTo>
                    <a:pt x="5518" y="5492"/>
                    <a:pt x="5557" y="5491"/>
                    <a:pt x="5597" y="5490"/>
                  </a:cubicBezTo>
                  <a:cubicBezTo>
                    <a:pt x="5918" y="5490"/>
                    <a:pt x="6299" y="5454"/>
                    <a:pt x="6573" y="5276"/>
                  </a:cubicBezTo>
                  <a:cubicBezTo>
                    <a:pt x="6704" y="5192"/>
                    <a:pt x="6799" y="5073"/>
                    <a:pt x="6835" y="4930"/>
                  </a:cubicBezTo>
                  <a:cubicBezTo>
                    <a:pt x="6859" y="4764"/>
                    <a:pt x="6871" y="4597"/>
                    <a:pt x="6847" y="4430"/>
                  </a:cubicBezTo>
                  <a:cubicBezTo>
                    <a:pt x="6835" y="4073"/>
                    <a:pt x="6799" y="3728"/>
                    <a:pt x="6776" y="3371"/>
                  </a:cubicBezTo>
                  <a:cubicBezTo>
                    <a:pt x="6728" y="2656"/>
                    <a:pt x="6728" y="1954"/>
                    <a:pt x="6978" y="1287"/>
                  </a:cubicBezTo>
                  <a:cubicBezTo>
                    <a:pt x="7085" y="989"/>
                    <a:pt x="7192" y="644"/>
                    <a:pt x="7002" y="358"/>
                  </a:cubicBezTo>
                  <a:cubicBezTo>
                    <a:pt x="6835" y="132"/>
                    <a:pt x="6561" y="61"/>
                    <a:pt x="6287" y="25"/>
                  </a:cubicBezTo>
                  <a:cubicBezTo>
                    <a:pt x="6081" y="10"/>
                    <a:pt x="5871" y="0"/>
                    <a:pt x="56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927775" y="2493775"/>
              <a:ext cx="44075" cy="49900"/>
            </a:xfrm>
            <a:custGeom>
              <a:avLst/>
              <a:gdLst/>
              <a:ahLst/>
              <a:cxnLst/>
              <a:rect l="l" t="t" r="r" b="b"/>
              <a:pathLst>
                <a:path w="1763" h="1996" extrusionOk="0">
                  <a:moveTo>
                    <a:pt x="342" y="237"/>
                  </a:moveTo>
                  <a:lnTo>
                    <a:pt x="341" y="240"/>
                  </a:lnTo>
                  <a:lnTo>
                    <a:pt x="341" y="240"/>
                  </a:lnTo>
                  <a:cubicBezTo>
                    <a:pt x="339" y="241"/>
                    <a:pt x="337" y="242"/>
                    <a:pt x="334" y="243"/>
                  </a:cubicBezTo>
                  <a:cubicBezTo>
                    <a:pt x="337" y="241"/>
                    <a:pt x="339" y="239"/>
                    <a:pt x="342" y="237"/>
                  </a:cubicBezTo>
                  <a:close/>
                  <a:moveTo>
                    <a:pt x="332" y="0"/>
                  </a:moveTo>
                  <a:cubicBezTo>
                    <a:pt x="297" y="0"/>
                    <a:pt x="262" y="11"/>
                    <a:pt x="227" y="29"/>
                  </a:cubicBezTo>
                  <a:cubicBezTo>
                    <a:pt x="167" y="76"/>
                    <a:pt x="132" y="148"/>
                    <a:pt x="132" y="219"/>
                  </a:cubicBezTo>
                  <a:cubicBezTo>
                    <a:pt x="120" y="398"/>
                    <a:pt x="108" y="565"/>
                    <a:pt x="84" y="731"/>
                  </a:cubicBezTo>
                  <a:cubicBezTo>
                    <a:pt x="48" y="1065"/>
                    <a:pt x="13" y="1398"/>
                    <a:pt x="1" y="1743"/>
                  </a:cubicBezTo>
                  <a:cubicBezTo>
                    <a:pt x="1" y="1797"/>
                    <a:pt x="46" y="1828"/>
                    <a:pt x="90" y="1828"/>
                  </a:cubicBezTo>
                  <a:cubicBezTo>
                    <a:pt x="124" y="1828"/>
                    <a:pt x="157" y="1809"/>
                    <a:pt x="167" y="1767"/>
                  </a:cubicBezTo>
                  <a:lnTo>
                    <a:pt x="167" y="1779"/>
                  </a:lnTo>
                  <a:cubicBezTo>
                    <a:pt x="247" y="1265"/>
                    <a:pt x="295" y="751"/>
                    <a:pt x="361" y="237"/>
                  </a:cubicBezTo>
                  <a:lnTo>
                    <a:pt x="361" y="237"/>
                  </a:lnTo>
                  <a:cubicBezTo>
                    <a:pt x="364" y="238"/>
                    <a:pt x="367" y="240"/>
                    <a:pt x="370" y="243"/>
                  </a:cubicBezTo>
                  <a:cubicBezTo>
                    <a:pt x="394" y="243"/>
                    <a:pt x="406" y="255"/>
                    <a:pt x="429" y="267"/>
                  </a:cubicBezTo>
                  <a:cubicBezTo>
                    <a:pt x="477" y="315"/>
                    <a:pt x="537" y="362"/>
                    <a:pt x="572" y="422"/>
                  </a:cubicBezTo>
                  <a:cubicBezTo>
                    <a:pt x="679" y="529"/>
                    <a:pt x="787" y="648"/>
                    <a:pt x="894" y="755"/>
                  </a:cubicBezTo>
                  <a:cubicBezTo>
                    <a:pt x="1069" y="940"/>
                    <a:pt x="1243" y="1132"/>
                    <a:pt x="1418" y="1326"/>
                  </a:cubicBezTo>
                  <a:lnTo>
                    <a:pt x="1418" y="1326"/>
                  </a:lnTo>
                  <a:cubicBezTo>
                    <a:pt x="1061" y="1467"/>
                    <a:pt x="705" y="1602"/>
                    <a:pt x="358" y="1755"/>
                  </a:cubicBezTo>
                  <a:cubicBezTo>
                    <a:pt x="298" y="1767"/>
                    <a:pt x="263" y="1839"/>
                    <a:pt x="275" y="1898"/>
                  </a:cubicBezTo>
                  <a:cubicBezTo>
                    <a:pt x="285" y="1951"/>
                    <a:pt x="344" y="1995"/>
                    <a:pt x="399" y="1995"/>
                  </a:cubicBezTo>
                  <a:cubicBezTo>
                    <a:pt x="405" y="1995"/>
                    <a:pt x="411" y="1995"/>
                    <a:pt x="418" y="1993"/>
                  </a:cubicBezTo>
                  <a:cubicBezTo>
                    <a:pt x="834" y="1827"/>
                    <a:pt x="1239" y="1648"/>
                    <a:pt x="1656" y="1481"/>
                  </a:cubicBezTo>
                  <a:cubicBezTo>
                    <a:pt x="1739" y="1458"/>
                    <a:pt x="1763" y="1339"/>
                    <a:pt x="1703" y="1279"/>
                  </a:cubicBezTo>
                  <a:cubicBezTo>
                    <a:pt x="1489" y="1029"/>
                    <a:pt x="1263" y="791"/>
                    <a:pt x="1037" y="553"/>
                  </a:cubicBezTo>
                  <a:cubicBezTo>
                    <a:pt x="918" y="434"/>
                    <a:pt x="810" y="327"/>
                    <a:pt x="691" y="207"/>
                  </a:cubicBezTo>
                  <a:cubicBezTo>
                    <a:pt x="608" y="112"/>
                    <a:pt x="501" y="41"/>
                    <a:pt x="370" y="5"/>
                  </a:cubicBezTo>
                  <a:cubicBezTo>
                    <a:pt x="357" y="2"/>
                    <a:pt x="344" y="0"/>
                    <a:pt x="33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3317075" y="3610700"/>
              <a:ext cx="27100" cy="27100"/>
            </a:xfrm>
            <a:custGeom>
              <a:avLst/>
              <a:gdLst/>
              <a:ahLst/>
              <a:cxnLst/>
              <a:rect l="l" t="t" r="r" b="b"/>
              <a:pathLst>
                <a:path w="1084" h="1084" extrusionOk="0">
                  <a:moveTo>
                    <a:pt x="536" y="0"/>
                  </a:moveTo>
                  <a:cubicBezTo>
                    <a:pt x="238" y="0"/>
                    <a:pt x="0" y="238"/>
                    <a:pt x="0" y="548"/>
                  </a:cubicBezTo>
                  <a:cubicBezTo>
                    <a:pt x="0" y="846"/>
                    <a:pt x="238" y="1084"/>
                    <a:pt x="536" y="1084"/>
                  </a:cubicBezTo>
                  <a:cubicBezTo>
                    <a:pt x="834" y="1084"/>
                    <a:pt x="1084" y="846"/>
                    <a:pt x="1084" y="548"/>
                  </a:cubicBezTo>
                  <a:cubicBezTo>
                    <a:pt x="1084" y="238"/>
                    <a:pt x="834" y="0"/>
                    <a:pt x="536" y="0"/>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3359925" y="3610700"/>
              <a:ext cx="27125" cy="27100"/>
            </a:xfrm>
            <a:custGeom>
              <a:avLst/>
              <a:gdLst/>
              <a:ahLst/>
              <a:cxnLst/>
              <a:rect l="l" t="t" r="r" b="b"/>
              <a:pathLst>
                <a:path w="1085" h="1084" extrusionOk="0">
                  <a:moveTo>
                    <a:pt x="537" y="0"/>
                  </a:moveTo>
                  <a:cubicBezTo>
                    <a:pt x="239" y="0"/>
                    <a:pt x="1" y="238"/>
                    <a:pt x="1" y="548"/>
                  </a:cubicBezTo>
                  <a:cubicBezTo>
                    <a:pt x="1" y="846"/>
                    <a:pt x="239" y="1084"/>
                    <a:pt x="537" y="1084"/>
                  </a:cubicBezTo>
                  <a:cubicBezTo>
                    <a:pt x="834" y="1084"/>
                    <a:pt x="1084" y="846"/>
                    <a:pt x="1084" y="548"/>
                  </a:cubicBezTo>
                  <a:cubicBezTo>
                    <a:pt x="1084" y="238"/>
                    <a:pt x="834" y="0"/>
                    <a:pt x="537" y="0"/>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3402500" y="3610700"/>
              <a:ext cx="27100" cy="27100"/>
            </a:xfrm>
            <a:custGeom>
              <a:avLst/>
              <a:gdLst/>
              <a:ahLst/>
              <a:cxnLst/>
              <a:rect l="l" t="t" r="r" b="b"/>
              <a:pathLst>
                <a:path w="1084" h="1084" extrusionOk="0">
                  <a:moveTo>
                    <a:pt x="548" y="0"/>
                  </a:moveTo>
                  <a:cubicBezTo>
                    <a:pt x="250" y="0"/>
                    <a:pt x="0" y="238"/>
                    <a:pt x="0" y="548"/>
                  </a:cubicBezTo>
                  <a:cubicBezTo>
                    <a:pt x="0" y="846"/>
                    <a:pt x="250" y="1084"/>
                    <a:pt x="548" y="1084"/>
                  </a:cubicBezTo>
                  <a:cubicBezTo>
                    <a:pt x="846" y="1084"/>
                    <a:pt x="1084" y="846"/>
                    <a:pt x="1084" y="548"/>
                  </a:cubicBezTo>
                  <a:cubicBezTo>
                    <a:pt x="1084" y="238"/>
                    <a:pt x="846" y="0"/>
                    <a:pt x="548" y="0"/>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a:off x="3369150" y="2592700"/>
              <a:ext cx="27125" cy="27125"/>
            </a:xfrm>
            <a:custGeom>
              <a:avLst/>
              <a:gdLst/>
              <a:ahLst/>
              <a:cxnLst/>
              <a:rect l="l" t="t" r="r" b="b"/>
              <a:pathLst>
                <a:path w="1085" h="1085" extrusionOk="0">
                  <a:moveTo>
                    <a:pt x="549" y="1"/>
                  </a:moveTo>
                  <a:cubicBezTo>
                    <a:pt x="251" y="1"/>
                    <a:pt x="1" y="239"/>
                    <a:pt x="1" y="537"/>
                  </a:cubicBezTo>
                  <a:cubicBezTo>
                    <a:pt x="1" y="834"/>
                    <a:pt x="251" y="1084"/>
                    <a:pt x="549" y="1084"/>
                  </a:cubicBezTo>
                  <a:cubicBezTo>
                    <a:pt x="846" y="1084"/>
                    <a:pt x="1084" y="834"/>
                    <a:pt x="1084" y="537"/>
                  </a:cubicBezTo>
                  <a:cubicBezTo>
                    <a:pt x="1084" y="239"/>
                    <a:pt x="846" y="1"/>
                    <a:pt x="549"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a:off x="3412025" y="2592700"/>
              <a:ext cx="27100" cy="27125"/>
            </a:xfrm>
            <a:custGeom>
              <a:avLst/>
              <a:gdLst/>
              <a:ahLst/>
              <a:cxnLst/>
              <a:rect l="l" t="t" r="r" b="b"/>
              <a:pathLst>
                <a:path w="1084" h="1085" extrusionOk="0">
                  <a:moveTo>
                    <a:pt x="548" y="1"/>
                  </a:moveTo>
                  <a:cubicBezTo>
                    <a:pt x="250" y="1"/>
                    <a:pt x="0" y="239"/>
                    <a:pt x="0" y="537"/>
                  </a:cubicBezTo>
                  <a:cubicBezTo>
                    <a:pt x="0" y="834"/>
                    <a:pt x="250" y="1084"/>
                    <a:pt x="548" y="1084"/>
                  </a:cubicBezTo>
                  <a:cubicBezTo>
                    <a:pt x="846" y="1084"/>
                    <a:pt x="1084" y="834"/>
                    <a:pt x="1084" y="537"/>
                  </a:cubicBezTo>
                  <a:cubicBezTo>
                    <a:pt x="1084" y="239"/>
                    <a:pt x="846" y="1"/>
                    <a:pt x="548"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a:off x="3454875" y="2592700"/>
              <a:ext cx="27125" cy="27125"/>
            </a:xfrm>
            <a:custGeom>
              <a:avLst/>
              <a:gdLst/>
              <a:ahLst/>
              <a:cxnLst/>
              <a:rect l="l" t="t" r="r" b="b"/>
              <a:pathLst>
                <a:path w="1085" h="1085" extrusionOk="0">
                  <a:moveTo>
                    <a:pt x="549" y="1"/>
                  </a:moveTo>
                  <a:cubicBezTo>
                    <a:pt x="239" y="1"/>
                    <a:pt x="1" y="239"/>
                    <a:pt x="1" y="537"/>
                  </a:cubicBezTo>
                  <a:cubicBezTo>
                    <a:pt x="1" y="834"/>
                    <a:pt x="239" y="1084"/>
                    <a:pt x="549" y="1084"/>
                  </a:cubicBezTo>
                  <a:cubicBezTo>
                    <a:pt x="846" y="1084"/>
                    <a:pt x="1084" y="834"/>
                    <a:pt x="1084" y="537"/>
                  </a:cubicBezTo>
                  <a:cubicBezTo>
                    <a:pt x="1084" y="239"/>
                    <a:pt x="846" y="1"/>
                    <a:pt x="549"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p:nvPr/>
          </p:nvSpPr>
          <p:spPr>
            <a:xfrm>
              <a:off x="938200" y="3111225"/>
              <a:ext cx="27100" cy="27125"/>
            </a:xfrm>
            <a:custGeom>
              <a:avLst/>
              <a:gdLst/>
              <a:ahLst/>
              <a:cxnLst/>
              <a:rect l="l" t="t" r="r" b="b"/>
              <a:pathLst>
                <a:path w="1084" h="1085" extrusionOk="0">
                  <a:moveTo>
                    <a:pt x="548" y="1"/>
                  </a:moveTo>
                  <a:cubicBezTo>
                    <a:pt x="251" y="1"/>
                    <a:pt x="1" y="251"/>
                    <a:pt x="1" y="548"/>
                  </a:cubicBezTo>
                  <a:cubicBezTo>
                    <a:pt x="1" y="846"/>
                    <a:pt x="251" y="1084"/>
                    <a:pt x="548" y="1084"/>
                  </a:cubicBezTo>
                  <a:cubicBezTo>
                    <a:pt x="846" y="1084"/>
                    <a:pt x="1084" y="846"/>
                    <a:pt x="1084" y="548"/>
                  </a:cubicBezTo>
                  <a:cubicBezTo>
                    <a:pt x="1084" y="251"/>
                    <a:pt x="846" y="1"/>
                    <a:pt x="548"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7"/>
            <p:cNvSpPr/>
            <p:nvPr/>
          </p:nvSpPr>
          <p:spPr>
            <a:xfrm>
              <a:off x="981075" y="3111225"/>
              <a:ext cx="27100" cy="27125"/>
            </a:xfrm>
            <a:custGeom>
              <a:avLst/>
              <a:gdLst/>
              <a:ahLst/>
              <a:cxnLst/>
              <a:rect l="l" t="t" r="r" b="b"/>
              <a:pathLst>
                <a:path w="1084" h="1085" extrusionOk="0">
                  <a:moveTo>
                    <a:pt x="548" y="1"/>
                  </a:moveTo>
                  <a:cubicBezTo>
                    <a:pt x="250" y="1"/>
                    <a:pt x="0" y="251"/>
                    <a:pt x="0" y="548"/>
                  </a:cubicBezTo>
                  <a:cubicBezTo>
                    <a:pt x="0" y="846"/>
                    <a:pt x="250" y="1084"/>
                    <a:pt x="548" y="1084"/>
                  </a:cubicBezTo>
                  <a:cubicBezTo>
                    <a:pt x="845" y="1084"/>
                    <a:pt x="1083" y="846"/>
                    <a:pt x="1083" y="548"/>
                  </a:cubicBezTo>
                  <a:cubicBezTo>
                    <a:pt x="1083" y="251"/>
                    <a:pt x="845" y="1"/>
                    <a:pt x="548"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a:off x="1023925" y="3111225"/>
              <a:ext cx="27100" cy="27125"/>
            </a:xfrm>
            <a:custGeom>
              <a:avLst/>
              <a:gdLst/>
              <a:ahLst/>
              <a:cxnLst/>
              <a:rect l="l" t="t" r="r" b="b"/>
              <a:pathLst>
                <a:path w="1084" h="1085" extrusionOk="0">
                  <a:moveTo>
                    <a:pt x="548" y="1"/>
                  </a:moveTo>
                  <a:cubicBezTo>
                    <a:pt x="239" y="1"/>
                    <a:pt x="1" y="251"/>
                    <a:pt x="1" y="548"/>
                  </a:cubicBezTo>
                  <a:cubicBezTo>
                    <a:pt x="1" y="846"/>
                    <a:pt x="239" y="1084"/>
                    <a:pt x="548" y="1084"/>
                  </a:cubicBezTo>
                  <a:cubicBezTo>
                    <a:pt x="846" y="1084"/>
                    <a:pt x="1084" y="846"/>
                    <a:pt x="1084" y="548"/>
                  </a:cubicBezTo>
                  <a:cubicBezTo>
                    <a:pt x="1084" y="251"/>
                    <a:pt x="846" y="1"/>
                    <a:pt x="548" y="1"/>
                  </a:cubicBezTo>
                  <a:close/>
                </a:path>
              </a:pathLst>
            </a:custGeom>
            <a:solidFill>
              <a:srgbClr val="2D24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3" name="Google Shape;523;p27"/>
          <p:cNvSpPr txBox="1"/>
          <p:nvPr/>
        </p:nvSpPr>
        <p:spPr>
          <a:xfrm>
            <a:off x="600150" y="1184275"/>
            <a:ext cx="2019000" cy="970950"/>
          </a:xfrm>
          <a:prstGeom prst="rect">
            <a:avLst/>
          </a:prstGeom>
          <a:noFill/>
          <a:ln>
            <a:noFill/>
          </a:ln>
        </p:spPr>
        <p:txBody>
          <a:bodyPr spcFirstLastPara="1" wrap="square" lIns="91425" tIns="91425" rIns="91425" bIns="91425" anchor="ctr" anchorCtr="0">
            <a:noAutofit/>
          </a:bodyPr>
          <a:lstStyle/>
          <a:p>
            <a:r>
              <a:rPr lang="en-US" sz="2000" b="1" dirty="0">
                <a:solidFill>
                  <a:schemeClr val="accent1"/>
                </a:solidFill>
                <a:latin typeface="Fira Sans Extra Condensed Medium"/>
                <a:sym typeface="Fira Sans Extra Condensed Medium"/>
              </a:rPr>
              <a:t>Representative</a:t>
            </a:r>
          </a:p>
          <a:p>
            <a:r>
              <a:rPr lang="en-US" sz="2000" b="1" dirty="0">
                <a:solidFill>
                  <a:schemeClr val="accent1"/>
                </a:solidFill>
                <a:latin typeface="Fira Sans Extra Condensed Medium"/>
                <a:sym typeface="Fira Sans Extra Condensed Medium"/>
              </a:rPr>
              <a:t>Democracy. </a:t>
            </a:r>
            <a:endParaRPr lang="en-US" b="1" dirty="0"/>
          </a:p>
        </p:txBody>
      </p:sp>
      <p:cxnSp>
        <p:nvCxnSpPr>
          <p:cNvPr id="525" name="Google Shape;525;p27"/>
          <p:cNvCxnSpPr>
            <a:stCxn id="375" idx="3"/>
          </p:cNvCxnSpPr>
          <p:nvPr/>
        </p:nvCxnSpPr>
        <p:spPr>
          <a:xfrm>
            <a:off x="2691000" y="1669750"/>
            <a:ext cx="4822500" cy="1404900"/>
          </a:xfrm>
          <a:prstGeom prst="curvedConnector3">
            <a:avLst>
              <a:gd name="adj1" fmla="val 50000"/>
            </a:avLst>
          </a:prstGeom>
          <a:noFill/>
          <a:ln w="9525" cap="flat" cmpd="sng">
            <a:solidFill>
              <a:schemeClr val="accent1"/>
            </a:solidFill>
            <a:prstDash val="solid"/>
            <a:round/>
            <a:headEnd type="none" w="med" len="med"/>
            <a:tailEnd type="oval" w="med" len="med"/>
          </a:ln>
        </p:spPr>
      </p:cxnSp>
      <p:sp>
        <p:nvSpPr>
          <p:cNvPr id="526" name="Google Shape;526;p27"/>
          <p:cNvSpPr/>
          <p:nvPr/>
        </p:nvSpPr>
        <p:spPr>
          <a:xfrm>
            <a:off x="528300" y="2374750"/>
            <a:ext cx="2162700" cy="10713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7"/>
          <p:cNvSpPr txBox="1"/>
          <p:nvPr/>
        </p:nvSpPr>
        <p:spPr>
          <a:xfrm>
            <a:off x="600150" y="2736629"/>
            <a:ext cx="2019000" cy="33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accent1"/>
                </a:solidFill>
                <a:latin typeface="Fira Sans Extra Condensed Medium"/>
                <a:ea typeface="Fira Sans Extra Condensed Medium"/>
                <a:cs typeface="Fira Sans Extra Condensed Medium"/>
                <a:sym typeface="Fira Sans Extra Condensed Medium"/>
              </a:rPr>
              <a:t>Direct Democracy.</a:t>
            </a:r>
            <a:endParaRPr sz="2000" b="1" dirty="0">
              <a:solidFill>
                <a:schemeClr val="accent1"/>
              </a:solidFill>
              <a:latin typeface="Fira Sans Extra Condensed Medium"/>
              <a:ea typeface="Fira Sans Extra Condensed Medium"/>
              <a:cs typeface="Fira Sans Extra Condensed Medium"/>
              <a:sym typeface="Fira Sans Extra Condensed Medium"/>
            </a:endParaRPr>
          </a:p>
        </p:txBody>
      </p:sp>
      <p:cxnSp>
        <p:nvCxnSpPr>
          <p:cNvPr id="529" name="Google Shape;529;p27"/>
          <p:cNvCxnSpPr>
            <a:stCxn id="526" idx="3"/>
          </p:cNvCxnSpPr>
          <p:nvPr/>
        </p:nvCxnSpPr>
        <p:spPr>
          <a:xfrm>
            <a:off x="2691000" y="2910400"/>
            <a:ext cx="4448400" cy="1183800"/>
          </a:xfrm>
          <a:prstGeom prst="curvedConnector3">
            <a:avLst>
              <a:gd name="adj1" fmla="val 50000"/>
            </a:avLst>
          </a:prstGeom>
          <a:noFill/>
          <a:ln w="9525" cap="flat" cmpd="sng">
            <a:solidFill>
              <a:schemeClr val="accent1"/>
            </a:solidFill>
            <a:prstDash val="solid"/>
            <a:round/>
            <a:headEnd type="none" w="med" len="med"/>
            <a:tailEnd type="oval" w="med" len="med"/>
          </a:ln>
        </p:spPr>
      </p:cxnSp>
      <p:sp>
        <p:nvSpPr>
          <p:cNvPr id="161" name="Google Shape;173;p23">
            <a:extLst>
              <a:ext uri="{FF2B5EF4-FFF2-40B4-BE49-F238E27FC236}">
                <a16:creationId xmlns:a16="http://schemas.microsoft.com/office/drawing/2014/main" xmlns="" id="{5F08673D-0702-8F48-89D3-A7FF9445FB20}"/>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8</a:t>
            </a:fld>
            <a:endParaRPr lang="e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51" name="Google Shape;551;p28"/>
          <p:cNvSpPr txBox="1"/>
          <p:nvPr/>
        </p:nvSpPr>
        <p:spPr>
          <a:xfrm>
            <a:off x="0" y="49071"/>
            <a:ext cx="2238704" cy="994460"/>
          </a:xfrm>
          <a:prstGeom prst="rect">
            <a:avLst/>
          </a:prstGeom>
          <a:noFill/>
          <a:ln>
            <a:noFill/>
          </a:ln>
        </p:spPr>
        <p:txBody>
          <a:bodyPr spcFirstLastPara="1" wrap="square" lIns="91425" tIns="91425" rIns="91425" bIns="91425" anchor="ctr" anchorCtr="0">
            <a:noAutofit/>
          </a:bodyPr>
          <a:lstStyle/>
          <a:p>
            <a:r>
              <a:rPr lang="en-US" sz="2000" b="1" dirty="0">
                <a:solidFill>
                  <a:schemeClr val="accent1"/>
                </a:solidFill>
                <a:latin typeface="Fira Sans Extra Condensed Medium"/>
                <a:sym typeface="Fira Sans Extra Condensed Medium"/>
              </a:rPr>
              <a:t>Representative</a:t>
            </a:r>
          </a:p>
          <a:p>
            <a:r>
              <a:rPr lang="en-US" sz="2000" b="1" dirty="0">
                <a:solidFill>
                  <a:schemeClr val="accent1"/>
                </a:solidFill>
                <a:latin typeface="Fira Sans Extra Condensed Medium"/>
                <a:sym typeface="Fira Sans Extra Condensed Medium"/>
              </a:rPr>
              <a:t>Democracy. </a:t>
            </a:r>
            <a:endParaRPr lang="en-US" sz="2000" b="1" dirty="0"/>
          </a:p>
          <a:p>
            <a:pPr marL="0" lvl="0" indent="0" algn="l" rtl="0">
              <a:spcBef>
                <a:spcPts val="0"/>
              </a:spcBef>
              <a:spcAft>
                <a:spcPts val="0"/>
              </a:spcAft>
              <a:buNone/>
            </a:pPr>
            <a:endParaRPr sz="2000" dirty="0">
              <a:solidFill>
                <a:schemeClr val="accent2"/>
              </a:solidFill>
              <a:latin typeface="Fira Sans Extra Condensed Medium"/>
              <a:ea typeface="Fira Sans Extra Condensed Medium"/>
              <a:cs typeface="Fira Sans Extra Condensed Medium"/>
              <a:sym typeface="Fira Sans Extra Condensed Medium"/>
            </a:endParaRPr>
          </a:p>
        </p:txBody>
      </p:sp>
      <p:sp>
        <p:nvSpPr>
          <p:cNvPr id="563" name="Google Shape;563;p28"/>
          <p:cNvSpPr txBox="1">
            <a:spLocks noGrp="1"/>
          </p:cNvSpPr>
          <p:nvPr>
            <p:ph type="title"/>
          </p:nvPr>
        </p:nvSpPr>
        <p:spPr>
          <a:xfrm>
            <a:off x="0" y="425667"/>
            <a:ext cx="6077607" cy="3452649"/>
          </a:xfrm>
          <a:prstGeom prst="rect">
            <a:avLst/>
          </a:prstGeom>
        </p:spPr>
        <p:txBody>
          <a:bodyPr spcFirstLastPara="1" wrap="square" lIns="91425" tIns="91425" rIns="91425" bIns="91425" anchor="ctr" anchorCtr="0">
            <a:noAutofit/>
          </a:bodyPr>
          <a:lstStyle/>
          <a:p>
            <a:pPr lvl="0" algn="just"/>
            <a:r>
              <a:rPr lang="en-US" sz="2400" dirty="0"/>
              <a:t>The most common kind of democracy in the modern world is representative democracy. Ordinary citizens elect officials to represent them under this system. A democratic republic is one in which the leader or head of state is also chosen through democratic elections.</a:t>
            </a:r>
            <a:endParaRPr sz="2400" dirty="0"/>
          </a:p>
        </p:txBody>
      </p:sp>
      <p:pic>
        <p:nvPicPr>
          <p:cNvPr id="3" name="Picture 2">
            <a:extLst>
              <a:ext uri="{FF2B5EF4-FFF2-40B4-BE49-F238E27FC236}">
                <a16:creationId xmlns:a16="http://schemas.microsoft.com/office/drawing/2014/main" xmlns="" id="{2BE5FE13-0C1D-2D44-A173-6D7FC2843D74}"/>
              </a:ext>
            </a:extLst>
          </p:cNvPr>
          <p:cNvPicPr>
            <a:picLocks noChangeAspect="1"/>
          </p:cNvPicPr>
          <p:nvPr/>
        </p:nvPicPr>
        <p:blipFill>
          <a:blip r:embed="rId3"/>
          <a:stretch>
            <a:fillRect/>
          </a:stretch>
        </p:blipFill>
        <p:spPr>
          <a:xfrm>
            <a:off x="6077608" y="546300"/>
            <a:ext cx="3066392" cy="3166479"/>
          </a:xfrm>
          <a:prstGeom prst="rect">
            <a:avLst/>
          </a:prstGeom>
        </p:spPr>
      </p:pic>
      <p:sp>
        <p:nvSpPr>
          <p:cNvPr id="30" name="Google Shape;173;p23">
            <a:extLst>
              <a:ext uri="{FF2B5EF4-FFF2-40B4-BE49-F238E27FC236}">
                <a16:creationId xmlns:a16="http://schemas.microsoft.com/office/drawing/2014/main" xmlns="" id="{DAF04660-D1F9-9E40-BF38-188F2C083259}"/>
              </a:ext>
            </a:extLst>
          </p:cNvPr>
          <p:cNvSpPr txBox="1">
            <a:spLocks/>
          </p:cNvSpPr>
          <p:nvPr/>
        </p:nvSpPr>
        <p:spPr>
          <a:xfrm>
            <a:off x="8679600" y="4785112"/>
            <a:ext cx="464400" cy="306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a:defPPr>
            <a:lvl1pPr marR="0" lvl="0"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1pPr>
            <a:lvl2pPr marR="0" lvl="1"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2pPr>
            <a:lvl3pPr marR="0" lvl="2"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3pPr>
            <a:lvl4pPr marR="0" lvl="3"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4pPr>
            <a:lvl5pPr marR="0" lvl="4"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5pPr>
            <a:lvl6pPr marR="0" lvl="5"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6pPr>
            <a:lvl7pPr marR="0" lvl="6"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7pPr>
            <a:lvl8pPr marR="0" lvl="7"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8pPr>
            <a:lvl9pPr marR="0" lvl="8" algn="ctr" rtl="0">
              <a:lnSpc>
                <a:spcPct val="100000"/>
              </a:lnSpc>
              <a:spcBef>
                <a:spcPts val="0"/>
              </a:spcBef>
              <a:spcAft>
                <a:spcPts val="0"/>
              </a:spcAft>
              <a:buClr>
                <a:srgbClr val="000000"/>
              </a:buClr>
              <a:buFont typeface="Arial"/>
              <a:buNone/>
              <a:defRPr sz="1200" b="0" i="0" u="none" strike="noStrike" cap="none">
                <a:solidFill>
                  <a:srgbClr val="6B9FA4"/>
                </a:solidFill>
                <a:latin typeface="Muli"/>
                <a:ea typeface="Muli"/>
                <a:cs typeface="Muli"/>
                <a:sym typeface="Muli"/>
              </a:defRPr>
            </a:lvl9pPr>
          </a:lstStyle>
          <a:p>
            <a:fld id="{00000000-1234-1234-1234-123412341234}" type="slidenum">
              <a:rPr lang="en" smtClean="0"/>
              <a:pPr/>
              <a:t>9</a:t>
            </a:fld>
            <a:endParaRPr lang="en" dirty="0"/>
          </a:p>
        </p:txBody>
      </p:sp>
    </p:spTree>
  </p:cSld>
  <p:clrMapOvr>
    <a:masterClrMapping/>
  </p:clrMapOvr>
</p:sld>
</file>

<file path=ppt/theme/theme1.xml><?xml version="1.0" encoding="utf-8"?>
<a:theme xmlns:a="http://schemas.openxmlformats.org/drawingml/2006/main" name="Student Mentoring Infographics by Slidesgo">
  <a:themeElements>
    <a:clrScheme name="Simple Light">
      <a:dk1>
        <a:srgbClr val="000000"/>
      </a:dk1>
      <a:lt1>
        <a:srgbClr val="FFFFFF"/>
      </a:lt1>
      <a:dk2>
        <a:srgbClr val="2D2442"/>
      </a:dk2>
      <a:lt2>
        <a:srgbClr val="5A4F72"/>
      </a:lt2>
      <a:accent1>
        <a:srgbClr val="874C2E"/>
      </a:accent1>
      <a:accent2>
        <a:srgbClr val="BC744A"/>
      </a:accent2>
      <a:accent3>
        <a:srgbClr val="C1ADA4"/>
      </a:accent3>
      <a:accent4>
        <a:srgbClr val="D6CED7"/>
      </a:accent4>
      <a:accent5>
        <a:srgbClr val="EED9CE"/>
      </a:accent5>
      <a:accent6>
        <a:srgbClr val="F7EEEB"/>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21-d-1" id="{D2B69019-A1F1-D546-81DD-AD1BBAE22537}" vid="{BB713A90-45D0-CA4C-A7FF-B10F6B7B88BF}"/>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Student Mentoring Infographics by Slidesgo</Template>
  <TotalTime>23</TotalTime>
  <Words>907</Words>
  <Application>Microsoft Office PowerPoint</Application>
  <PresentationFormat>On-screen Show (16:9)</PresentationFormat>
  <Paragraphs>116</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Fira Sans Extra Condensed SemiBold</vt:lpstr>
      <vt:lpstr>Roboto</vt:lpstr>
      <vt:lpstr>Bebas Neue</vt:lpstr>
      <vt:lpstr>Oxygen</vt:lpstr>
      <vt:lpstr>Muli</vt:lpstr>
      <vt:lpstr>Fira Sans Extra Condensed</vt:lpstr>
      <vt:lpstr>Calibri</vt:lpstr>
      <vt:lpstr>Fira Sans Extra Condensed Medium</vt:lpstr>
      <vt:lpstr>Student Mentoring Infographics by Slidesgo</vt:lpstr>
      <vt:lpstr>Libyan International Medical University Faculty of Business Administration </vt:lpstr>
      <vt:lpstr>Table of content</vt:lpstr>
      <vt:lpstr>INTRODUCTION</vt:lpstr>
      <vt:lpstr>Democratic</vt:lpstr>
      <vt:lpstr>Democracy is a system of government in which all citizens are given an equal say in choices that impact their lives. People can participate in the proposal, development, and creation of laws in a democratic manner, either directly or through elected representatives. It refers to the social, economic, and cultural conditions that allow individuals to exercise political self-determination in a free and equal manner. </vt:lpstr>
      <vt:lpstr>In his famous Gettysburg Address of 1863, U.S. President Abraham Lincoln defined democracy as "government of the people, by the people, for the people..."</vt:lpstr>
      <vt:lpstr>The four main elements in a democracy:</vt:lpstr>
      <vt:lpstr>The several types in democratic government.</vt:lpstr>
      <vt:lpstr>The most common kind of democracy in the modern world is representative democracy. Ordinary citizens elect officials to represent them under this system. A democratic republic is one in which the leader or head of state is also chosen through democratic elections.</vt:lpstr>
      <vt:lpstr>Direct democracy is a form of government in which citizens have direct input into decision-making. Although they are mostly employed in a representational democracy, electoral instruments such as referendums, recall elections, and citizens' initiatives are referred to as direct democracy tools.</vt:lpstr>
      <vt:lpstr>Democratic countries</vt:lpstr>
      <vt:lpstr>Non- Democratic</vt:lpstr>
      <vt:lpstr>A non-democratic administration is one that does not adhere to democratic principles. A monarchy, oligarchy, aristocracy, anarchy, feudalism, theocracy, or any other type of government can be considered non-democratic.</vt:lpstr>
      <vt:lpstr>characteristics of a non-democratic government.  </vt:lpstr>
      <vt:lpstr>characteristics of a non-democratic government.  </vt:lpstr>
      <vt:lpstr>Totalitarianism  </vt:lpstr>
      <vt:lpstr>Examples of Non democratic countries </vt:lpstr>
      <vt:lpstr>Non-Democratic countries</vt:lpstr>
      <vt:lpstr>Difference Between Democratic and Non-Democratic Government </vt:lpstr>
      <vt:lpstr>Conclusion</vt:lpstr>
      <vt:lpstr>PowerPoint Presentation</vt:lpstr>
      <vt:lpstr>THANKS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dc:title>
  <dc:creator>Microsoft Office User</dc:creator>
  <cp:lastModifiedBy>hP</cp:lastModifiedBy>
  <cp:revision>3</cp:revision>
  <dcterms:created xsi:type="dcterms:W3CDTF">2021-12-01T14:57:23Z</dcterms:created>
  <dcterms:modified xsi:type="dcterms:W3CDTF">2021-12-11T09:00:14Z</dcterms:modified>
</cp:coreProperties>
</file>