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2" r:id="rId2"/>
  </p:sldMasterIdLst>
  <p:notesMasterIdLst>
    <p:notesMasterId r:id="rId11"/>
  </p:notesMasterIdLst>
  <p:sldIdLst>
    <p:sldId id="256" r:id="rId3"/>
    <p:sldId id="284" r:id="rId4"/>
    <p:sldId id="287" r:id="rId5"/>
    <p:sldId id="288" r:id="rId6"/>
    <p:sldId id="257" r:id="rId7"/>
    <p:sldId id="289" r:id="rId8"/>
    <p:sldId id="286" r:id="rId9"/>
    <p:sldId id="285" r:id="rId10"/>
  </p:sldIdLst>
  <p:sldSz cx="9144000" cy="5143500" type="screen16x9"/>
  <p:notesSz cx="6858000" cy="9144000"/>
  <p:embeddedFontLst>
    <p:embeddedFont>
      <p:font typeface="Fira Sans Extra Condensed SemiBold" panose="020B0604020202020204" charset="0"/>
      <p:regular r:id="rId12"/>
      <p:bold r:id="rId13"/>
      <p:italic r:id="rId14"/>
      <p:boldItalic r:id="rId15"/>
    </p:embeddedFont>
    <p:embeddedFont>
      <p:font typeface="Fira Sans Extra Condensed" panose="020B0604020202020204" charset="0"/>
      <p:regular r:id="rId16"/>
      <p:bold r:id="rId17"/>
      <p:italic r:id="rId18"/>
      <p:boldItalic r:id="rId19"/>
    </p:embeddedFont>
    <p:embeddedFont>
      <p:font typeface="Roboto"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10.fntdata"/><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554419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dcb566e1d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dcb566e1d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709763f328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709763f328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r>
              <a:rPr lang="en-US" dirty="0"/>
              <a:t>While supervising the barrack hospital in Scutari, Turkey, during the Crimean war, Nightingale applied critical thinking skills, evidence and experimentation to improve patient health. She also used statistics to better anticipate morbidity and mortality in her patients. Although she lacked the wealth of research we have today, she was nevertheless a trailblazer for EBP in nursing.</a:t>
            </a:r>
            <a:endParaRPr lang="ar-SA" dirty="0"/>
          </a:p>
        </p:txBody>
      </p:sp>
    </p:spTree>
    <p:extLst>
      <p:ext uri="{BB962C8B-B14F-4D97-AF65-F5344CB8AC3E}">
        <p14:creationId xmlns:p14="http://schemas.microsoft.com/office/powerpoint/2010/main" val="798712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ec1d423937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ec1d423937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198726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572000" y="1391400"/>
            <a:ext cx="4114800" cy="1942500"/>
          </a:xfrm>
          <a:prstGeom prst="rect">
            <a:avLst/>
          </a:prstGeom>
        </p:spPr>
        <p:txBody>
          <a:bodyPr spcFirstLastPara="1" wrap="square" lIns="91425" tIns="91425" rIns="91425" bIns="91425" anchor="t" anchorCtr="0">
            <a:normAutofit/>
          </a:bodyPr>
          <a:lstStyle>
            <a:lvl1pPr lvl="0" algn="r">
              <a:spcBef>
                <a:spcPts val="0"/>
              </a:spcBef>
              <a:spcAft>
                <a:spcPts val="0"/>
              </a:spcAft>
              <a:buSzPts val="5200"/>
              <a:buNone/>
              <a:defRPr sz="6000" b="0">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572000" y="3333900"/>
            <a:ext cx="4114800" cy="418200"/>
          </a:xfrm>
          <a:prstGeom prst="rect">
            <a:avLst/>
          </a:prstGeom>
        </p:spPr>
        <p:txBody>
          <a:bodyPr spcFirstLastPara="1" wrap="square" lIns="91425" tIns="91425" rIns="91425" bIns="91425" anchor="t" anchorCtr="0">
            <a:normAutofit/>
          </a:bodyPr>
          <a:lstStyle>
            <a:lvl1pPr lvl="0" algn="r">
              <a:lnSpc>
                <a:spcPct val="100000"/>
              </a:lnSpc>
              <a:spcBef>
                <a:spcPts val="0"/>
              </a:spcBef>
              <a:spcAft>
                <a:spcPts val="0"/>
              </a:spcAft>
              <a:buSzPts val="2800"/>
              <a:buNone/>
              <a:defRPr sz="1800"/>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17500" algn="ctr">
              <a:spcBef>
                <a:spcPts val="0"/>
              </a:spcBef>
              <a:spcAft>
                <a:spcPts val="0"/>
              </a:spcAft>
              <a:buSzPts val="14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5925750" y="860400"/>
            <a:ext cx="2498400" cy="26928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5200"/>
              <a:buNone/>
              <a:defRPr sz="71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5925750" y="3659875"/>
            <a:ext cx="2498400" cy="51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7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p:nvPr/>
        </p:nvSpPr>
        <p:spPr>
          <a:xfrm flipH="1">
            <a:off x="-1504831" y="1782683"/>
            <a:ext cx="6795898" cy="3371479"/>
          </a:xfrm>
          <a:custGeom>
            <a:avLst/>
            <a:gdLst/>
            <a:ahLst/>
            <a:cxnLst/>
            <a:rect l="l" t="t" r="r" b="b"/>
            <a:pathLst>
              <a:path w="182796" h="90686" extrusionOk="0">
                <a:moveTo>
                  <a:pt x="42095" y="260"/>
                </a:moveTo>
                <a:cubicBezTo>
                  <a:pt x="32418" y="893"/>
                  <a:pt x="23619" y="6668"/>
                  <a:pt x="17167" y="14056"/>
                </a:cubicBezTo>
                <a:cubicBezTo>
                  <a:pt x="14287" y="17340"/>
                  <a:pt x="11810" y="20954"/>
                  <a:pt x="9563" y="24699"/>
                </a:cubicBezTo>
                <a:cubicBezTo>
                  <a:pt x="4782" y="32677"/>
                  <a:pt x="1469" y="39878"/>
                  <a:pt x="649" y="49224"/>
                </a:cubicBezTo>
                <a:cubicBezTo>
                  <a:pt x="1" y="56857"/>
                  <a:pt x="821" y="64561"/>
                  <a:pt x="3068" y="71892"/>
                </a:cubicBezTo>
                <a:cubicBezTo>
                  <a:pt x="4695" y="77249"/>
                  <a:pt x="6985" y="82376"/>
                  <a:pt x="9894" y="87157"/>
                </a:cubicBezTo>
                <a:cubicBezTo>
                  <a:pt x="10125" y="87517"/>
                  <a:pt x="10974" y="89159"/>
                  <a:pt x="11853" y="90541"/>
                </a:cubicBezTo>
                <a:cubicBezTo>
                  <a:pt x="11954" y="90685"/>
                  <a:pt x="170022" y="90426"/>
                  <a:pt x="170022" y="90426"/>
                </a:cubicBezTo>
                <a:cubicBezTo>
                  <a:pt x="178562" y="73087"/>
                  <a:pt x="182796" y="57346"/>
                  <a:pt x="181442" y="44313"/>
                </a:cubicBezTo>
                <a:cubicBezTo>
                  <a:pt x="179973" y="30243"/>
                  <a:pt x="177727" y="16980"/>
                  <a:pt x="159048" y="8483"/>
                </a:cubicBezTo>
                <a:cubicBezTo>
                  <a:pt x="140370" y="1"/>
                  <a:pt x="120438" y="14661"/>
                  <a:pt x="102019" y="14920"/>
                </a:cubicBezTo>
                <a:cubicBezTo>
                  <a:pt x="95294" y="15007"/>
                  <a:pt x="89173" y="12443"/>
                  <a:pt x="82851" y="10514"/>
                </a:cubicBezTo>
                <a:cubicBezTo>
                  <a:pt x="76039" y="8440"/>
                  <a:pt x="69213" y="6294"/>
                  <a:pt x="62416" y="4105"/>
                </a:cubicBezTo>
                <a:cubicBezTo>
                  <a:pt x="56410" y="2161"/>
                  <a:pt x="50247" y="202"/>
                  <a:pt x="43982" y="202"/>
                </a:cubicBezTo>
                <a:cubicBezTo>
                  <a:pt x="43348" y="202"/>
                  <a:pt x="42729" y="231"/>
                  <a:pt x="42095" y="274"/>
                </a:cubicBezTo>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2" name="Google Shape;12;p2"/>
          <p:cNvSpPr/>
          <p:nvPr/>
        </p:nvSpPr>
        <p:spPr>
          <a:xfrm flipH="1">
            <a:off x="-1447" y="2804246"/>
            <a:ext cx="5150645" cy="2346160"/>
          </a:xfrm>
          <a:custGeom>
            <a:avLst/>
            <a:gdLst/>
            <a:ahLst/>
            <a:cxnLst/>
            <a:rect l="l" t="t" r="r" b="b"/>
            <a:pathLst>
              <a:path w="138542" h="63107" extrusionOk="0">
                <a:moveTo>
                  <a:pt x="37084" y="1498"/>
                </a:moveTo>
                <a:cubicBezTo>
                  <a:pt x="30834" y="4018"/>
                  <a:pt x="25966" y="9116"/>
                  <a:pt x="22193" y="14704"/>
                </a:cubicBezTo>
                <a:cubicBezTo>
                  <a:pt x="18406" y="20277"/>
                  <a:pt x="15554" y="26427"/>
                  <a:pt x="12055" y="32173"/>
                </a:cubicBezTo>
                <a:cubicBezTo>
                  <a:pt x="8123" y="38653"/>
                  <a:pt x="7331" y="42153"/>
                  <a:pt x="1916" y="47452"/>
                </a:cubicBezTo>
                <a:cubicBezTo>
                  <a:pt x="1" y="49325"/>
                  <a:pt x="103892" y="63020"/>
                  <a:pt x="103892" y="63020"/>
                </a:cubicBezTo>
                <a:lnTo>
                  <a:pt x="129540" y="63107"/>
                </a:lnTo>
                <a:lnTo>
                  <a:pt x="138541" y="63107"/>
                </a:lnTo>
                <a:lnTo>
                  <a:pt x="138541" y="42225"/>
                </a:lnTo>
                <a:cubicBezTo>
                  <a:pt x="136885" y="41591"/>
                  <a:pt x="134955" y="41116"/>
                  <a:pt x="133040" y="41289"/>
                </a:cubicBezTo>
                <a:cubicBezTo>
                  <a:pt x="132262" y="41361"/>
                  <a:pt x="131484" y="41490"/>
                  <a:pt x="130721" y="41692"/>
                </a:cubicBezTo>
                <a:cubicBezTo>
                  <a:pt x="125119" y="43190"/>
                  <a:pt x="119013" y="42426"/>
                  <a:pt x="114333" y="38812"/>
                </a:cubicBezTo>
                <a:cubicBezTo>
                  <a:pt x="109364" y="34981"/>
                  <a:pt x="106513" y="28644"/>
                  <a:pt x="100997" y="25620"/>
                </a:cubicBezTo>
                <a:cubicBezTo>
                  <a:pt x="96259" y="23013"/>
                  <a:pt x="90599" y="23373"/>
                  <a:pt x="84997" y="23734"/>
                </a:cubicBezTo>
                <a:cubicBezTo>
                  <a:pt x="78805" y="24137"/>
                  <a:pt x="72684" y="24540"/>
                  <a:pt x="67917" y="20968"/>
                </a:cubicBezTo>
                <a:cubicBezTo>
                  <a:pt x="62373" y="16821"/>
                  <a:pt x="61091" y="8843"/>
                  <a:pt x="56036" y="4119"/>
                </a:cubicBezTo>
                <a:cubicBezTo>
                  <a:pt x="53012" y="1296"/>
                  <a:pt x="48922" y="0"/>
                  <a:pt x="44760" y="0"/>
                </a:cubicBezTo>
                <a:cubicBezTo>
                  <a:pt x="42125" y="0"/>
                  <a:pt x="39518" y="504"/>
                  <a:pt x="37084" y="1484"/>
                </a:cubicBezTo>
              </a:path>
            </a:pathLst>
          </a:custGeom>
          <a:gradFill>
            <a:gsLst>
              <a:gs pos="0">
                <a:srgbClr val="E3FFD5"/>
              </a:gs>
              <a:gs pos="100000">
                <a:srgbClr val="90EBBA"/>
              </a:gs>
            </a:gsLst>
            <a:lin ang="10800025" scaled="0"/>
          </a:gradFill>
          <a:ln>
            <a:noFill/>
          </a:ln>
        </p:spPr>
        <p:txBody>
          <a:bodyPr spcFirstLastPara="1" wrap="square" lIns="91425" tIns="91425" rIns="91425" bIns="91425" anchor="ctr" anchorCtr="0">
            <a:noAutofit/>
          </a:bodyPr>
          <a:lstStyle/>
          <a:p>
            <a:endParaRPr/>
          </a:p>
        </p:txBody>
      </p:sp>
      <p:sp>
        <p:nvSpPr>
          <p:cNvPr id="13" name="Google Shape;13;p2"/>
          <p:cNvSpPr/>
          <p:nvPr/>
        </p:nvSpPr>
        <p:spPr>
          <a:xfrm flipH="1">
            <a:off x="568224" y="3606277"/>
            <a:ext cx="4655367" cy="1546287"/>
          </a:xfrm>
          <a:custGeom>
            <a:avLst/>
            <a:gdLst/>
            <a:ahLst/>
            <a:cxnLst/>
            <a:rect l="l" t="t" r="r" b="b"/>
            <a:pathLst>
              <a:path w="125220" h="41592" extrusionOk="0">
                <a:moveTo>
                  <a:pt x="44111" y="3658"/>
                </a:moveTo>
                <a:cubicBezTo>
                  <a:pt x="40165" y="6654"/>
                  <a:pt x="37184" y="10758"/>
                  <a:pt x="33670" y="14286"/>
                </a:cubicBezTo>
                <a:cubicBezTo>
                  <a:pt x="30156" y="17815"/>
                  <a:pt x="25750" y="20897"/>
                  <a:pt x="20810" y="20954"/>
                </a:cubicBezTo>
                <a:cubicBezTo>
                  <a:pt x="17973" y="20997"/>
                  <a:pt x="15222" y="20018"/>
                  <a:pt x="12486" y="19039"/>
                </a:cubicBezTo>
                <a:cubicBezTo>
                  <a:pt x="9375" y="17915"/>
                  <a:pt x="6265" y="16807"/>
                  <a:pt x="3024" y="17195"/>
                </a:cubicBezTo>
                <a:cubicBezTo>
                  <a:pt x="1987" y="17325"/>
                  <a:pt x="965" y="17599"/>
                  <a:pt x="0" y="18016"/>
                </a:cubicBezTo>
                <a:cubicBezTo>
                  <a:pt x="346" y="19644"/>
                  <a:pt x="778" y="21257"/>
                  <a:pt x="1253" y="22855"/>
                </a:cubicBezTo>
                <a:cubicBezTo>
                  <a:pt x="2880" y="28212"/>
                  <a:pt x="5170" y="33339"/>
                  <a:pt x="8079" y="38106"/>
                </a:cubicBezTo>
                <a:cubicBezTo>
                  <a:pt x="8310" y="38481"/>
                  <a:pt x="9174" y="40137"/>
                  <a:pt x="10052" y="41519"/>
                </a:cubicBezTo>
                <a:cubicBezTo>
                  <a:pt x="10124" y="41591"/>
                  <a:pt x="125162" y="41418"/>
                  <a:pt x="125219" y="41505"/>
                </a:cubicBezTo>
                <a:cubicBezTo>
                  <a:pt x="124859" y="41217"/>
                  <a:pt x="124557" y="40886"/>
                  <a:pt x="124297" y="40511"/>
                </a:cubicBezTo>
                <a:cubicBezTo>
                  <a:pt x="122526" y="38106"/>
                  <a:pt x="119099" y="37818"/>
                  <a:pt x="116161" y="38120"/>
                </a:cubicBezTo>
                <a:cubicBezTo>
                  <a:pt x="113223" y="38437"/>
                  <a:pt x="110127" y="39114"/>
                  <a:pt x="107419" y="37919"/>
                </a:cubicBezTo>
                <a:cubicBezTo>
                  <a:pt x="102134" y="35571"/>
                  <a:pt x="101558" y="27766"/>
                  <a:pt x="96921" y="24281"/>
                </a:cubicBezTo>
                <a:cubicBezTo>
                  <a:pt x="93695" y="21847"/>
                  <a:pt x="89605" y="22164"/>
                  <a:pt x="85457" y="22481"/>
                </a:cubicBezTo>
                <a:cubicBezTo>
                  <a:pt x="81943" y="22740"/>
                  <a:pt x="78386" y="23014"/>
                  <a:pt x="75276" y="21602"/>
                </a:cubicBezTo>
                <a:cubicBezTo>
                  <a:pt x="66952" y="17843"/>
                  <a:pt x="66347" y="4450"/>
                  <a:pt x="57965" y="836"/>
                </a:cubicBezTo>
                <a:cubicBezTo>
                  <a:pt x="56655" y="274"/>
                  <a:pt x="55258" y="0"/>
                  <a:pt x="53846" y="15"/>
                </a:cubicBezTo>
                <a:cubicBezTo>
                  <a:pt x="50419" y="15"/>
                  <a:pt x="46919" y="1527"/>
                  <a:pt x="44111" y="3658"/>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14" name="Google Shape;14;p2"/>
          <p:cNvSpPr/>
          <p:nvPr/>
        </p:nvSpPr>
        <p:spPr>
          <a:xfrm flipH="1">
            <a:off x="-518832" y="2571746"/>
            <a:ext cx="1301062" cy="1333212"/>
          </a:xfrm>
          <a:custGeom>
            <a:avLst/>
            <a:gdLst/>
            <a:ahLst/>
            <a:cxnLst/>
            <a:rect l="l" t="t" r="r" b="b"/>
            <a:pathLst>
              <a:path w="15194" h="15569" extrusionOk="0">
                <a:moveTo>
                  <a:pt x="13955" y="5502"/>
                </a:moveTo>
                <a:cubicBezTo>
                  <a:pt x="12343" y="2204"/>
                  <a:pt x="7936" y="0"/>
                  <a:pt x="4436" y="3687"/>
                </a:cubicBezTo>
                <a:cubicBezTo>
                  <a:pt x="1" y="8367"/>
                  <a:pt x="5416" y="15568"/>
                  <a:pt x="11176" y="12875"/>
                </a:cubicBezTo>
                <a:cubicBezTo>
                  <a:pt x="14805" y="11190"/>
                  <a:pt x="15194" y="8022"/>
                  <a:pt x="13955" y="5502"/>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4223878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030400" y="2532925"/>
            <a:ext cx="5076000" cy="61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2030550" y="1534348"/>
            <a:ext cx="5076000" cy="9588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71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 name="Google Shape;18;p3"/>
          <p:cNvSpPr txBox="1">
            <a:spLocks noGrp="1"/>
          </p:cNvSpPr>
          <p:nvPr>
            <p:ph type="subTitle" idx="1"/>
          </p:nvPr>
        </p:nvSpPr>
        <p:spPr>
          <a:xfrm>
            <a:off x="2030250" y="3317569"/>
            <a:ext cx="5076000" cy="29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9" name="Google Shape;19;p3"/>
          <p:cNvSpPr/>
          <p:nvPr/>
        </p:nvSpPr>
        <p:spPr>
          <a:xfrm rot="10800000">
            <a:off x="-115" y="-76"/>
            <a:ext cx="4572115" cy="2501947"/>
          </a:xfrm>
          <a:custGeom>
            <a:avLst/>
            <a:gdLst/>
            <a:ahLst/>
            <a:cxnLst/>
            <a:rect l="l" t="t" r="r" b="b"/>
            <a:pathLst>
              <a:path w="111481" h="52416" extrusionOk="0">
                <a:moveTo>
                  <a:pt x="111480" y="0"/>
                </a:moveTo>
                <a:cubicBezTo>
                  <a:pt x="103510" y="168"/>
                  <a:pt x="89976" y="3075"/>
                  <a:pt x="82641" y="19449"/>
                </a:cubicBezTo>
                <a:cubicBezTo>
                  <a:pt x="71814" y="43593"/>
                  <a:pt x="33936" y="36124"/>
                  <a:pt x="33936" y="36124"/>
                </a:cubicBezTo>
                <a:cubicBezTo>
                  <a:pt x="33936" y="36124"/>
                  <a:pt x="1" y="34520"/>
                  <a:pt x="6316" y="52415"/>
                </a:cubicBezTo>
                <a:lnTo>
                  <a:pt x="111480" y="52415"/>
                </a:lnTo>
                <a:cubicBezTo>
                  <a:pt x="111480" y="52415"/>
                  <a:pt x="111480" y="0"/>
                  <a:pt x="11148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20" name="Google Shape;20;p3"/>
          <p:cNvSpPr/>
          <p:nvPr/>
        </p:nvSpPr>
        <p:spPr>
          <a:xfrm>
            <a:off x="5189688" y="3289527"/>
            <a:ext cx="3954231" cy="1859196"/>
          </a:xfrm>
          <a:custGeom>
            <a:avLst/>
            <a:gdLst/>
            <a:ahLst/>
            <a:cxnLst/>
            <a:rect l="l" t="t" r="r" b="b"/>
            <a:pathLst>
              <a:path w="111481" h="52416" extrusionOk="0">
                <a:moveTo>
                  <a:pt x="111480" y="0"/>
                </a:moveTo>
                <a:cubicBezTo>
                  <a:pt x="103510" y="168"/>
                  <a:pt x="89976" y="3075"/>
                  <a:pt x="82641" y="19449"/>
                </a:cubicBezTo>
                <a:cubicBezTo>
                  <a:pt x="71814" y="43593"/>
                  <a:pt x="33936" y="36124"/>
                  <a:pt x="33936" y="36124"/>
                </a:cubicBezTo>
                <a:cubicBezTo>
                  <a:pt x="33936" y="36124"/>
                  <a:pt x="1" y="34520"/>
                  <a:pt x="6316" y="52415"/>
                </a:cubicBezTo>
                <a:lnTo>
                  <a:pt x="111480" y="52415"/>
                </a:lnTo>
                <a:cubicBezTo>
                  <a:pt x="111480" y="52415"/>
                  <a:pt x="111480" y="0"/>
                  <a:pt x="11148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165942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sp>
        <p:nvSpPr>
          <p:cNvPr id="22" name="Google Shape;22;p4"/>
          <p:cNvSpPr txBox="1">
            <a:spLocks noGrp="1"/>
          </p:cNvSpPr>
          <p:nvPr>
            <p:ph type="body" idx="1"/>
          </p:nvPr>
        </p:nvSpPr>
        <p:spPr>
          <a:xfrm>
            <a:off x="720000" y="860400"/>
            <a:ext cx="5874600" cy="3740400"/>
          </a:xfrm>
          <a:prstGeom prst="rect">
            <a:avLst/>
          </a:prstGeom>
        </p:spPr>
        <p:txBody>
          <a:bodyPr spcFirstLastPara="1" wrap="square" lIns="91425" tIns="91425" rIns="91425" bIns="91425" anchor="b" anchorCtr="0">
            <a:noAutofit/>
          </a:bodyPr>
          <a:lstStyle>
            <a:lvl1pPr marL="457200" lvl="0" indent="-292100" rtl="0">
              <a:lnSpc>
                <a:spcPct val="200000"/>
              </a:lnSpc>
              <a:spcBef>
                <a:spcPts val="0"/>
              </a:spcBef>
              <a:spcAft>
                <a:spcPts val="0"/>
              </a:spcAft>
              <a:buSzPts val="1000"/>
              <a:buFont typeface="Pompiere"/>
              <a:buChar char="●"/>
              <a:defRPr sz="1200"/>
            </a:lvl1pPr>
            <a:lvl2pPr marL="914400" lvl="1" indent="-292100" rtl="0">
              <a:spcBef>
                <a:spcPts val="1600"/>
              </a:spcBef>
              <a:spcAft>
                <a:spcPts val="0"/>
              </a:spcAft>
              <a:buClr>
                <a:srgbClr val="434343"/>
              </a:buClr>
              <a:buSzPts val="1000"/>
              <a:buFont typeface="Roboto Condensed Light"/>
              <a:buChar char="○"/>
              <a:defRPr sz="1000"/>
            </a:lvl2pPr>
            <a:lvl3pPr marL="1371600" lvl="2" indent="-292100" rtl="0">
              <a:spcBef>
                <a:spcPts val="1600"/>
              </a:spcBef>
              <a:spcAft>
                <a:spcPts val="0"/>
              </a:spcAft>
              <a:buClr>
                <a:srgbClr val="434343"/>
              </a:buClr>
              <a:buSzPts val="1000"/>
              <a:buFont typeface="Roboto Condensed Light"/>
              <a:buChar char="■"/>
              <a:defRPr sz="1000"/>
            </a:lvl3pPr>
            <a:lvl4pPr marL="1828800" lvl="3" indent="-292100" rtl="0">
              <a:spcBef>
                <a:spcPts val="1600"/>
              </a:spcBef>
              <a:spcAft>
                <a:spcPts val="0"/>
              </a:spcAft>
              <a:buClr>
                <a:srgbClr val="434343"/>
              </a:buClr>
              <a:buSzPts val="1000"/>
              <a:buFont typeface="Roboto Condensed Light"/>
              <a:buChar char="●"/>
              <a:defRPr sz="1000"/>
            </a:lvl4pPr>
            <a:lvl5pPr marL="2286000" lvl="4" indent="-292100" rtl="0">
              <a:spcBef>
                <a:spcPts val="1600"/>
              </a:spcBef>
              <a:spcAft>
                <a:spcPts val="0"/>
              </a:spcAft>
              <a:buClr>
                <a:srgbClr val="434343"/>
              </a:buClr>
              <a:buSzPts val="1000"/>
              <a:buFont typeface="Roboto Condensed Light"/>
              <a:buChar char="○"/>
              <a:defRPr sz="1000"/>
            </a:lvl5pPr>
            <a:lvl6pPr marL="2743200" lvl="5" indent="-292100" rtl="0">
              <a:spcBef>
                <a:spcPts val="1600"/>
              </a:spcBef>
              <a:spcAft>
                <a:spcPts val="0"/>
              </a:spcAft>
              <a:buClr>
                <a:srgbClr val="434343"/>
              </a:buClr>
              <a:buSzPts val="1000"/>
              <a:buFont typeface="Roboto Condensed Light"/>
              <a:buChar char="■"/>
              <a:defRPr sz="1000"/>
            </a:lvl6pPr>
            <a:lvl7pPr marL="3200400" lvl="6" indent="-292100" rtl="0">
              <a:spcBef>
                <a:spcPts val="1600"/>
              </a:spcBef>
              <a:spcAft>
                <a:spcPts val="0"/>
              </a:spcAft>
              <a:buClr>
                <a:srgbClr val="434343"/>
              </a:buClr>
              <a:buSzPts val="1000"/>
              <a:buFont typeface="Roboto Condensed Light"/>
              <a:buChar char="●"/>
              <a:defRPr sz="1000"/>
            </a:lvl7pPr>
            <a:lvl8pPr marL="3657600" lvl="7" indent="-292100" rtl="0">
              <a:spcBef>
                <a:spcPts val="1600"/>
              </a:spcBef>
              <a:spcAft>
                <a:spcPts val="0"/>
              </a:spcAft>
              <a:buClr>
                <a:srgbClr val="434343"/>
              </a:buClr>
              <a:buSzPts val="1000"/>
              <a:buFont typeface="Roboto Condensed Light"/>
              <a:buChar char="○"/>
              <a:defRPr sz="1000"/>
            </a:lvl8pPr>
            <a:lvl9pPr marL="4114800" lvl="8" indent="-292100" rtl="0">
              <a:spcBef>
                <a:spcPts val="1600"/>
              </a:spcBef>
              <a:spcAft>
                <a:spcPts val="1600"/>
              </a:spcAft>
              <a:buClr>
                <a:srgbClr val="434343"/>
              </a:buClr>
              <a:buSzPts val="1000"/>
              <a:buFont typeface="Roboto Condensed Light"/>
              <a:buChar char="■"/>
              <a:defRPr sz="1000"/>
            </a:lvl9pPr>
          </a:lstStyle>
          <a:p>
            <a:endParaRPr/>
          </a:p>
        </p:txBody>
      </p:sp>
      <p:sp>
        <p:nvSpPr>
          <p:cNvPr id="23" name="Google Shape;23;p4"/>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4" name="Google Shape;24;p4"/>
          <p:cNvSpPr/>
          <p:nvPr/>
        </p:nvSpPr>
        <p:spPr>
          <a:xfrm>
            <a:off x="5639026" y="2487075"/>
            <a:ext cx="3508522" cy="2660742"/>
          </a:xfrm>
          <a:custGeom>
            <a:avLst/>
            <a:gdLst/>
            <a:ahLst/>
            <a:cxnLst/>
            <a:rect l="l" t="t" r="r" b="b"/>
            <a:pathLst>
              <a:path w="95457" h="92115" extrusionOk="0">
                <a:moveTo>
                  <a:pt x="95456" y="17"/>
                </a:moveTo>
                <a:cubicBezTo>
                  <a:pt x="88205" y="318"/>
                  <a:pt x="75924" y="5414"/>
                  <a:pt x="69274" y="34169"/>
                </a:cubicBezTo>
                <a:cubicBezTo>
                  <a:pt x="61588" y="67336"/>
                  <a:pt x="39482" y="71780"/>
                  <a:pt x="30176" y="72148"/>
                </a:cubicBezTo>
                <a:cubicBezTo>
                  <a:pt x="24729" y="72365"/>
                  <a:pt x="19365" y="73551"/>
                  <a:pt x="14486" y="75857"/>
                </a:cubicBezTo>
                <a:cubicBezTo>
                  <a:pt x="8070" y="78864"/>
                  <a:pt x="1136" y="83961"/>
                  <a:pt x="0" y="92114"/>
                </a:cubicBezTo>
                <a:lnTo>
                  <a:pt x="95439" y="92114"/>
                </a:lnTo>
                <a:cubicBezTo>
                  <a:pt x="95439" y="92114"/>
                  <a:pt x="95439" y="0"/>
                  <a:pt x="95456" y="17"/>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526811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6" name="Google Shape;26;p5"/>
          <p:cNvSpPr txBox="1">
            <a:spLocks noGrp="1"/>
          </p:cNvSpPr>
          <p:nvPr>
            <p:ph type="body" idx="1"/>
          </p:nvPr>
        </p:nvSpPr>
        <p:spPr>
          <a:xfrm>
            <a:off x="720000" y="2232900"/>
            <a:ext cx="2763000" cy="1575900"/>
          </a:xfrm>
          <a:prstGeom prst="rect">
            <a:avLst/>
          </a:prstGeom>
        </p:spPr>
        <p:txBody>
          <a:bodyPr spcFirstLastPara="1" wrap="square" lIns="91425" tIns="91425" rIns="91425" bIns="91425" anchor="t" anchorCtr="0">
            <a:noAutofit/>
          </a:bodyPr>
          <a:lstStyle>
            <a:lvl1pPr marL="457200" lvl="0" indent="-292100" algn="ctr" rtl="0">
              <a:lnSpc>
                <a:spcPct val="100000"/>
              </a:lnSpc>
              <a:spcBef>
                <a:spcPts val="0"/>
              </a:spcBef>
              <a:spcAft>
                <a:spcPts val="0"/>
              </a:spcAft>
              <a:buSzPts val="1000"/>
              <a:buFont typeface="Pompiere"/>
              <a:buAutoNum type="arabicPeriod"/>
              <a:defRPr sz="1200"/>
            </a:lvl1pPr>
            <a:lvl2pPr marL="914400" lvl="1" indent="-292100" rtl="0">
              <a:spcBef>
                <a:spcPts val="1600"/>
              </a:spcBef>
              <a:spcAft>
                <a:spcPts val="0"/>
              </a:spcAft>
              <a:buClr>
                <a:srgbClr val="434343"/>
              </a:buClr>
              <a:buSzPts val="1000"/>
              <a:buFont typeface="Roboto Condensed Light"/>
              <a:buAutoNum type="alphaLcPeriod"/>
              <a:defRPr sz="1000"/>
            </a:lvl2pPr>
            <a:lvl3pPr marL="1371600" lvl="2" indent="-292100" rtl="0">
              <a:spcBef>
                <a:spcPts val="1600"/>
              </a:spcBef>
              <a:spcAft>
                <a:spcPts val="0"/>
              </a:spcAft>
              <a:buClr>
                <a:srgbClr val="434343"/>
              </a:buClr>
              <a:buSzPts val="1000"/>
              <a:buFont typeface="Roboto Condensed Light"/>
              <a:buAutoNum type="romanLcPeriod"/>
              <a:defRPr sz="1000"/>
            </a:lvl3pPr>
            <a:lvl4pPr marL="1828800" lvl="3" indent="-292100" rtl="0">
              <a:spcBef>
                <a:spcPts val="1600"/>
              </a:spcBef>
              <a:spcAft>
                <a:spcPts val="0"/>
              </a:spcAft>
              <a:buClr>
                <a:srgbClr val="434343"/>
              </a:buClr>
              <a:buSzPts val="1000"/>
              <a:buFont typeface="Roboto Condensed Light"/>
              <a:buAutoNum type="arabicPeriod"/>
              <a:defRPr sz="1000"/>
            </a:lvl4pPr>
            <a:lvl5pPr marL="2286000" lvl="4" indent="-292100" rtl="0">
              <a:spcBef>
                <a:spcPts val="1600"/>
              </a:spcBef>
              <a:spcAft>
                <a:spcPts val="0"/>
              </a:spcAft>
              <a:buClr>
                <a:srgbClr val="434343"/>
              </a:buClr>
              <a:buSzPts val="1000"/>
              <a:buFont typeface="Roboto Condensed Light"/>
              <a:buAutoNum type="alphaLcPeriod"/>
              <a:defRPr sz="1000"/>
            </a:lvl5pPr>
            <a:lvl6pPr marL="2743200" lvl="5" indent="-292100" rtl="0">
              <a:spcBef>
                <a:spcPts val="1600"/>
              </a:spcBef>
              <a:spcAft>
                <a:spcPts val="0"/>
              </a:spcAft>
              <a:buClr>
                <a:srgbClr val="434343"/>
              </a:buClr>
              <a:buSzPts val="1000"/>
              <a:buFont typeface="Roboto Condensed Light"/>
              <a:buAutoNum type="romanLcPeriod"/>
              <a:defRPr sz="1000"/>
            </a:lvl6pPr>
            <a:lvl7pPr marL="3200400" lvl="6" indent="-292100" rtl="0">
              <a:spcBef>
                <a:spcPts val="1600"/>
              </a:spcBef>
              <a:spcAft>
                <a:spcPts val="0"/>
              </a:spcAft>
              <a:buClr>
                <a:srgbClr val="434343"/>
              </a:buClr>
              <a:buSzPts val="1000"/>
              <a:buFont typeface="Roboto Condensed Light"/>
              <a:buAutoNum type="arabicPeriod"/>
              <a:defRPr sz="1000"/>
            </a:lvl7pPr>
            <a:lvl8pPr marL="3657600" lvl="7" indent="-292100" rtl="0">
              <a:spcBef>
                <a:spcPts val="1600"/>
              </a:spcBef>
              <a:spcAft>
                <a:spcPts val="0"/>
              </a:spcAft>
              <a:buClr>
                <a:srgbClr val="434343"/>
              </a:buClr>
              <a:buSzPts val="1000"/>
              <a:buFont typeface="Roboto Condensed Light"/>
              <a:buAutoNum type="alphaLcPeriod"/>
              <a:defRPr sz="1000"/>
            </a:lvl8pPr>
            <a:lvl9pPr marL="4114800" lvl="8" indent="-292100" rtl="0">
              <a:spcBef>
                <a:spcPts val="1600"/>
              </a:spcBef>
              <a:spcAft>
                <a:spcPts val="1600"/>
              </a:spcAft>
              <a:buClr>
                <a:srgbClr val="434343"/>
              </a:buClr>
              <a:buSzPts val="1000"/>
              <a:buFont typeface="Roboto Condensed Light"/>
              <a:buAutoNum type="romanLcPeriod"/>
              <a:defRPr sz="1000"/>
            </a:lvl9pPr>
          </a:lstStyle>
          <a:p>
            <a:endParaRPr/>
          </a:p>
        </p:txBody>
      </p:sp>
      <p:sp>
        <p:nvSpPr>
          <p:cNvPr id="27" name="Google Shape;27;p5"/>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8" name="Google Shape;28;p5"/>
          <p:cNvSpPr txBox="1">
            <a:spLocks noGrp="1"/>
          </p:cNvSpPr>
          <p:nvPr>
            <p:ph type="body" idx="2"/>
          </p:nvPr>
        </p:nvSpPr>
        <p:spPr>
          <a:xfrm>
            <a:off x="5658950" y="2232900"/>
            <a:ext cx="2763000" cy="1575900"/>
          </a:xfrm>
          <a:prstGeom prst="rect">
            <a:avLst/>
          </a:prstGeom>
        </p:spPr>
        <p:txBody>
          <a:bodyPr spcFirstLastPara="1" wrap="square" lIns="91425" tIns="91425" rIns="91425" bIns="91425" anchor="t" anchorCtr="0">
            <a:noAutofit/>
          </a:bodyPr>
          <a:lstStyle>
            <a:lvl1pPr marL="457200" lvl="0" indent="-292100" algn="ctr" rtl="0">
              <a:lnSpc>
                <a:spcPct val="100000"/>
              </a:lnSpc>
              <a:spcBef>
                <a:spcPts val="0"/>
              </a:spcBef>
              <a:spcAft>
                <a:spcPts val="0"/>
              </a:spcAft>
              <a:buSzPts val="1000"/>
              <a:buFont typeface="Pompiere"/>
              <a:buAutoNum type="arabicPeriod"/>
              <a:defRPr sz="1200"/>
            </a:lvl1pPr>
            <a:lvl2pPr marL="914400" lvl="1" indent="-292100" rtl="0">
              <a:spcBef>
                <a:spcPts val="1600"/>
              </a:spcBef>
              <a:spcAft>
                <a:spcPts val="0"/>
              </a:spcAft>
              <a:buClr>
                <a:srgbClr val="434343"/>
              </a:buClr>
              <a:buSzPts val="1000"/>
              <a:buFont typeface="Roboto Condensed Light"/>
              <a:buAutoNum type="alphaLcPeriod"/>
              <a:defRPr sz="1000"/>
            </a:lvl2pPr>
            <a:lvl3pPr marL="1371600" lvl="2" indent="-292100" rtl="0">
              <a:spcBef>
                <a:spcPts val="1600"/>
              </a:spcBef>
              <a:spcAft>
                <a:spcPts val="0"/>
              </a:spcAft>
              <a:buClr>
                <a:srgbClr val="434343"/>
              </a:buClr>
              <a:buSzPts val="1000"/>
              <a:buFont typeface="Roboto Condensed Light"/>
              <a:buAutoNum type="romanLcPeriod"/>
              <a:defRPr sz="1000"/>
            </a:lvl3pPr>
            <a:lvl4pPr marL="1828800" lvl="3" indent="-292100" rtl="0">
              <a:spcBef>
                <a:spcPts val="1600"/>
              </a:spcBef>
              <a:spcAft>
                <a:spcPts val="0"/>
              </a:spcAft>
              <a:buClr>
                <a:srgbClr val="434343"/>
              </a:buClr>
              <a:buSzPts val="1000"/>
              <a:buFont typeface="Roboto Condensed Light"/>
              <a:buAutoNum type="arabicPeriod"/>
              <a:defRPr sz="1000"/>
            </a:lvl4pPr>
            <a:lvl5pPr marL="2286000" lvl="4" indent="-292100" rtl="0">
              <a:spcBef>
                <a:spcPts val="1600"/>
              </a:spcBef>
              <a:spcAft>
                <a:spcPts val="0"/>
              </a:spcAft>
              <a:buClr>
                <a:srgbClr val="434343"/>
              </a:buClr>
              <a:buSzPts val="1000"/>
              <a:buFont typeface="Roboto Condensed Light"/>
              <a:buAutoNum type="alphaLcPeriod"/>
              <a:defRPr sz="1000"/>
            </a:lvl5pPr>
            <a:lvl6pPr marL="2743200" lvl="5" indent="-292100" rtl="0">
              <a:spcBef>
                <a:spcPts val="1600"/>
              </a:spcBef>
              <a:spcAft>
                <a:spcPts val="0"/>
              </a:spcAft>
              <a:buClr>
                <a:srgbClr val="434343"/>
              </a:buClr>
              <a:buSzPts val="1000"/>
              <a:buFont typeface="Roboto Condensed Light"/>
              <a:buAutoNum type="romanLcPeriod"/>
              <a:defRPr sz="1000"/>
            </a:lvl6pPr>
            <a:lvl7pPr marL="3200400" lvl="6" indent="-292100" rtl="0">
              <a:spcBef>
                <a:spcPts val="1600"/>
              </a:spcBef>
              <a:spcAft>
                <a:spcPts val="0"/>
              </a:spcAft>
              <a:buClr>
                <a:srgbClr val="434343"/>
              </a:buClr>
              <a:buSzPts val="1000"/>
              <a:buFont typeface="Roboto Condensed Light"/>
              <a:buAutoNum type="arabicPeriod"/>
              <a:defRPr sz="1000"/>
            </a:lvl7pPr>
            <a:lvl8pPr marL="3657600" lvl="7" indent="-292100" rtl="0">
              <a:spcBef>
                <a:spcPts val="1600"/>
              </a:spcBef>
              <a:spcAft>
                <a:spcPts val="0"/>
              </a:spcAft>
              <a:buClr>
                <a:srgbClr val="434343"/>
              </a:buClr>
              <a:buSzPts val="1000"/>
              <a:buFont typeface="Roboto Condensed Light"/>
              <a:buAutoNum type="alphaLcPeriod"/>
              <a:defRPr sz="1000"/>
            </a:lvl8pPr>
            <a:lvl9pPr marL="4114800" lvl="8" indent="-292100" rtl="0">
              <a:spcBef>
                <a:spcPts val="1600"/>
              </a:spcBef>
              <a:spcAft>
                <a:spcPts val="1600"/>
              </a:spcAft>
              <a:buClr>
                <a:srgbClr val="434343"/>
              </a:buClr>
              <a:buSzPts val="1000"/>
              <a:buFont typeface="Roboto Condensed Light"/>
              <a:buAutoNum type="romanLcPeriod"/>
              <a:defRPr sz="1000"/>
            </a:lvl9pPr>
          </a:lstStyle>
          <a:p>
            <a:endParaRPr/>
          </a:p>
        </p:txBody>
      </p:sp>
      <p:sp>
        <p:nvSpPr>
          <p:cNvPr id="29" name="Google Shape;29;p5"/>
          <p:cNvSpPr txBox="1">
            <a:spLocks noGrp="1"/>
          </p:cNvSpPr>
          <p:nvPr>
            <p:ph type="subTitle" idx="3"/>
          </p:nvPr>
        </p:nvSpPr>
        <p:spPr>
          <a:xfrm>
            <a:off x="720000" y="1894000"/>
            <a:ext cx="2763000" cy="3390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0" name="Google Shape;30;p5"/>
          <p:cNvSpPr txBox="1">
            <a:spLocks noGrp="1"/>
          </p:cNvSpPr>
          <p:nvPr>
            <p:ph type="subTitle" idx="4"/>
          </p:nvPr>
        </p:nvSpPr>
        <p:spPr>
          <a:xfrm>
            <a:off x="5658900" y="1894025"/>
            <a:ext cx="2763000" cy="3390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1" name="Google Shape;31;p5"/>
          <p:cNvSpPr/>
          <p:nvPr/>
        </p:nvSpPr>
        <p:spPr>
          <a:xfrm>
            <a:off x="1667550" y="3931099"/>
            <a:ext cx="5809067" cy="1212418"/>
          </a:xfrm>
          <a:custGeom>
            <a:avLst/>
            <a:gdLst/>
            <a:ahLst/>
            <a:cxnLst/>
            <a:rect l="l" t="t" r="r" b="b"/>
            <a:pathLst>
              <a:path w="176059" h="46952" extrusionOk="0">
                <a:moveTo>
                  <a:pt x="1" y="46951"/>
                </a:moveTo>
                <a:cubicBezTo>
                  <a:pt x="1" y="46951"/>
                  <a:pt x="4211" y="34119"/>
                  <a:pt x="27603" y="31395"/>
                </a:cubicBezTo>
                <a:cubicBezTo>
                  <a:pt x="41471" y="29791"/>
                  <a:pt x="48506" y="23609"/>
                  <a:pt x="51948" y="18864"/>
                </a:cubicBezTo>
                <a:cubicBezTo>
                  <a:pt x="55924" y="13367"/>
                  <a:pt x="61338" y="9090"/>
                  <a:pt x="67604" y="6500"/>
                </a:cubicBezTo>
                <a:cubicBezTo>
                  <a:pt x="72399" y="4511"/>
                  <a:pt x="78163" y="2607"/>
                  <a:pt x="84195" y="1754"/>
                </a:cubicBezTo>
                <a:cubicBezTo>
                  <a:pt x="96760" y="0"/>
                  <a:pt x="108807" y="7352"/>
                  <a:pt x="112984" y="19332"/>
                </a:cubicBezTo>
                <a:cubicBezTo>
                  <a:pt x="114287" y="23108"/>
                  <a:pt x="118849" y="27051"/>
                  <a:pt x="123460" y="27853"/>
                </a:cubicBezTo>
                <a:cubicBezTo>
                  <a:pt x="134321" y="29725"/>
                  <a:pt x="153536" y="33902"/>
                  <a:pt x="153536" y="33902"/>
                </a:cubicBezTo>
                <a:cubicBezTo>
                  <a:pt x="153536" y="33902"/>
                  <a:pt x="173920" y="37661"/>
                  <a:pt x="176059" y="46951"/>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90405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18453422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4"/>
        <p:cNvGrpSpPr/>
        <p:nvPr/>
      </p:nvGrpSpPr>
      <p:grpSpPr>
        <a:xfrm>
          <a:off x="0" y="0"/>
          <a:ext cx="0" cy="0"/>
          <a:chOff x="0" y="0"/>
          <a:chExt cx="0" cy="0"/>
        </a:xfrm>
      </p:grpSpPr>
      <p:grpSp>
        <p:nvGrpSpPr>
          <p:cNvPr id="35" name="Google Shape;35;p7"/>
          <p:cNvGrpSpPr/>
          <p:nvPr/>
        </p:nvGrpSpPr>
        <p:grpSpPr>
          <a:xfrm>
            <a:off x="3527981" y="1436716"/>
            <a:ext cx="5616442" cy="3706262"/>
            <a:chOff x="3527981" y="1436716"/>
            <a:chExt cx="5616442" cy="3706262"/>
          </a:xfrm>
        </p:grpSpPr>
        <p:sp>
          <p:nvSpPr>
            <p:cNvPr id="36" name="Google Shape;36;p7"/>
            <p:cNvSpPr/>
            <p:nvPr/>
          </p:nvSpPr>
          <p:spPr>
            <a:xfrm>
              <a:off x="8037512" y="1436716"/>
              <a:ext cx="1106911" cy="1352702"/>
            </a:xfrm>
            <a:custGeom>
              <a:avLst/>
              <a:gdLst/>
              <a:ahLst/>
              <a:cxnLst/>
              <a:rect l="l" t="t" r="r" b="b"/>
              <a:pathLst>
                <a:path w="34537" h="42206" extrusionOk="0">
                  <a:moveTo>
                    <a:pt x="33000" y="36174"/>
                  </a:moveTo>
                  <a:cubicBezTo>
                    <a:pt x="33501" y="35773"/>
                    <a:pt x="33986" y="35322"/>
                    <a:pt x="34437" y="34871"/>
                  </a:cubicBezTo>
                  <a:cubicBezTo>
                    <a:pt x="34336" y="34821"/>
                    <a:pt x="34537" y="11011"/>
                    <a:pt x="34537" y="10944"/>
                  </a:cubicBezTo>
                  <a:cubicBezTo>
                    <a:pt x="33668" y="10242"/>
                    <a:pt x="32749" y="9608"/>
                    <a:pt x="31780" y="9039"/>
                  </a:cubicBezTo>
                  <a:cubicBezTo>
                    <a:pt x="16091" y="0"/>
                    <a:pt x="0" y="19432"/>
                    <a:pt x="11078" y="33400"/>
                  </a:cubicBezTo>
                  <a:cubicBezTo>
                    <a:pt x="18079" y="42206"/>
                    <a:pt x="26951" y="41187"/>
                    <a:pt x="33000" y="36174"/>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37" name="Google Shape;37;p7"/>
            <p:cNvSpPr/>
            <p:nvPr/>
          </p:nvSpPr>
          <p:spPr>
            <a:xfrm>
              <a:off x="3527981" y="4113725"/>
              <a:ext cx="1150851" cy="1029254"/>
            </a:xfrm>
            <a:custGeom>
              <a:avLst/>
              <a:gdLst/>
              <a:ahLst/>
              <a:cxnLst/>
              <a:rect l="l" t="t" r="r" b="b"/>
              <a:pathLst>
                <a:path w="35908" h="32114" extrusionOk="0">
                  <a:moveTo>
                    <a:pt x="33267" y="15455"/>
                  </a:moveTo>
                  <a:cubicBezTo>
                    <a:pt x="28739" y="6165"/>
                    <a:pt x="16375" y="0"/>
                    <a:pt x="6600" y="10326"/>
                  </a:cubicBezTo>
                  <a:cubicBezTo>
                    <a:pt x="0" y="17310"/>
                    <a:pt x="1170" y="26283"/>
                    <a:pt x="6149" y="32030"/>
                  </a:cubicBezTo>
                  <a:cubicBezTo>
                    <a:pt x="6066" y="32114"/>
                    <a:pt x="31346" y="32114"/>
                    <a:pt x="31245" y="32114"/>
                  </a:cubicBezTo>
                  <a:cubicBezTo>
                    <a:pt x="35907" y="27252"/>
                    <a:pt x="35907" y="20836"/>
                    <a:pt x="33267" y="15455"/>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38" name="Google Shape;38;p7"/>
            <p:cNvSpPr/>
            <p:nvPr/>
          </p:nvSpPr>
          <p:spPr>
            <a:xfrm>
              <a:off x="4108471" y="2028456"/>
              <a:ext cx="5035952" cy="3114523"/>
            </a:xfrm>
            <a:custGeom>
              <a:avLst/>
              <a:gdLst/>
              <a:ahLst/>
              <a:cxnLst/>
              <a:rect l="l" t="t" r="r" b="b"/>
              <a:pathLst>
                <a:path w="157128" h="97177" extrusionOk="0">
                  <a:moveTo>
                    <a:pt x="47737" y="67"/>
                  </a:moveTo>
                  <a:cubicBezTo>
                    <a:pt x="36759" y="769"/>
                    <a:pt x="26784" y="7185"/>
                    <a:pt x="19466" y="15389"/>
                  </a:cubicBezTo>
                  <a:cubicBezTo>
                    <a:pt x="16208" y="19048"/>
                    <a:pt x="13401" y="23058"/>
                    <a:pt x="10844" y="27235"/>
                  </a:cubicBezTo>
                  <a:cubicBezTo>
                    <a:pt x="5431" y="36107"/>
                    <a:pt x="1671" y="44111"/>
                    <a:pt x="736" y="54503"/>
                  </a:cubicBezTo>
                  <a:cubicBezTo>
                    <a:pt x="0" y="63008"/>
                    <a:pt x="936" y="71579"/>
                    <a:pt x="3493" y="79716"/>
                  </a:cubicBezTo>
                  <a:cubicBezTo>
                    <a:pt x="5330" y="85665"/>
                    <a:pt x="8054" y="91880"/>
                    <a:pt x="11346" y="97177"/>
                  </a:cubicBezTo>
                  <a:lnTo>
                    <a:pt x="157128" y="97177"/>
                  </a:lnTo>
                  <a:cubicBezTo>
                    <a:pt x="157128" y="97177"/>
                    <a:pt x="156927" y="6951"/>
                    <a:pt x="157028" y="7068"/>
                  </a:cubicBezTo>
                  <a:cubicBezTo>
                    <a:pt x="143093" y="9440"/>
                    <a:pt x="129024" y="16174"/>
                    <a:pt x="115674" y="16358"/>
                  </a:cubicBezTo>
                  <a:cubicBezTo>
                    <a:pt x="108038" y="16458"/>
                    <a:pt x="101121" y="13601"/>
                    <a:pt x="93953" y="11462"/>
                  </a:cubicBezTo>
                  <a:cubicBezTo>
                    <a:pt x="86217" y="9156"/>
                    <a:pt x="78481" y="6767"/>
                    <a:pt x="70761" y="4328"/>
                  </a:cubicBezTo>
                  <a:cubicBezTo>
                    <a:pt x="63961" y="2172"/>
                    <a:pt x="56977" y="0"/>
                    <a:pt x="49876" y="0"/>
                  </a:cubicBezTo>
                  <a:cubicBezTo>
                    <a:pt x="49157" y="0"/>
                    <a:pt x="48455" y="17"/>
                    <a:pt x="47737" y="67"/>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grpSp>
      <p:sp>
        <p:nvSpPr>
          <p:cNvPr id="39" name="Google Shape;39;p7"/>
          <p:cNvSpPr txBox="1">
            <a:spLocks noGrp="1"/>
          </p:cNvSpPr>
          <p:nvPr>
            <p:ph type="title"/>
          </p:nvPr>
        </p:nvSpPr>
        <p:spPr>
          <a:xfrm>
            <a:off x="720000" y="1767600"/>
            <a:ext cx="3136500" cy="9000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0" name="Google Shape;40;p7"/>
          <p:cNvSpPr txBox="1">
            <a:spLocks noGrp="1"/>
          </p:cNvSpPr>
          <p:nvPr>
            <p:ph type="body" idx="1"/>
          </p:nvPr>
        </p:nvSpPr>
        <p:spPr>
          <a:xfrm>
            <a:off x="720000" y="2667600"/>
            <a:ext cx="3136500" cy="1422000"/>
          </a:xfrm>
          <a:prstGeom prst="rect">
            <a:avLst/>
          </a:prstGeom>
        </p:spPr>
        <p:txBody>
          <a:bodyPr spcFirstLastPara="1" wrap="square" lIns="91425" tIns="91425" rIns="91425" bIns="91425" anchor="t" anchorCtr="0">
            <a:noAutofit/>
          </a:bodyPr>
          <a:lstStyle>
            <a:lvl1pPr marL="457200" lvl="0" indent="-292100" rtl="0">
              <a:spcBef>
                <a:spcPts val="0"/>
              </a:spcBef>
              <a:spcAft>
                <a:spcPts val="0"/>
              </a:spcAft>
              <a:buSzPts val="1000"/>
              <a:buChar char="●"/>
              <a:defRPr sz="1200"/>
            </a:lvl1pPr>
            <a:lvl2pPr marL="914400" lvl="1" indent="-292100" rtl="0">
              <a:spcBef>
                <a:spcPts val="1600"/>
              </a:spcBef>
              <a:spcAft>
                <a:spcPts val="0"/>
              </a:spcAft>
              <a:buSzPts val="1000"/>
              <a:buChar char="○"/>
              <a:defRPr sz="1000"/>
            </a:lvl2pPr>
            <a:lvl3pPr marL="1371600" lvl="2" indent="-292100" rtl="0">
              <a:spcBef>
                <a:spcPts val="1600"/>
              </a:spcBef>
              <a:spcAft>
                <a:spcPts val="0"/>
              </a:spcAft>
              <a:buSzPts val="1000"/>
              <a:buChar char="■"/>
              <a:defRPr sz="1000"/>
            </a:lvl3pPr>
            <a:lvl4pPr marL="1828800" lvl="3" indent="-292100" rtl="0">
              <a:spcBef>
                <a:spcPts val="1600"/>
              </a:spcBef>
              <a:spcAft>
                <a:spcPts val="0"/>
              </a:spcAft>
              <a:buSzPts val="1000"/>
              <a:buChar char="●"/>
              <a:defRPr sz="1000"/>
            </a:lvl4pPr>
            <a:lvl5pPr marL="2286000" lvl="4" indent="-292100" rtl="0">
              <a:spcBef>
                <a:spcPts val="1600"/>
              </a:spcBef>
              <a:spcAft>
                <a:spcPts val="0"/>
              </a:spcAft>
              <a:buSzPts val="1000"/>
              <a:buChar char="○"/>
              <a:defRPr sz="1000"/>
            </a:lvl5pPr>
            <a:lvl6pPr marL="2743200" lvl="5" indent="-292100" rtl="0">
              <a:spcBef>
                <a:spcPts val="1600"/>
              </a:spcBef>
              <a:spcAft>
                <a:spcPts val="0"/>
              </a:spcAft>
              <a:buSzPts val="1000"/>
              <a:buChar char="■"/>
              <a:defRPr sz="1000"/>
            </a:lvl6pPr>
            <a:lvl7pPr marL="3200400" lvl="6" indent="-292100" rtl="0">
              <a:spcBef>
                <a:spcPts val="1600"/>
              </a:spcBef>
              <a:spcAft>
                <a:spcPts val="0"/>
              </a:spcAft>
              <a:buSzPts val="1000"/>
              <a:buChar char="●"/>
              <a:defRPr sz="1000"/>
            </a:lvl7pPr>
            <a:lvl8pPr marL="3657600" lvl="7" indent="-292100" rtl="0">
              <a:spcBef>
                <a:spcPts val="1600"/>
              </a:spcBef>
              <a:spcAft>
                <a:spcPts val="0"/>
              </a:spcAft>
              <a:buSzPts val="1000"/>
              <a:buChar char="○"/>
              <a:defRPr sz="1000"/>
            </a:lvl8pPr>
            <a:lvl9pPr marL="4114800" lvl="8" indent="-292100" rtl="0">
              <a:spcBef>
                <a:spcPts val="1600"/>
              </a:spcBef>
              <a:spcAft>
                <a:spcPts val="1600"/>
              </a:spcAft>
              <a:buSzPts val="1000"/>
              <a:buChar char="■"/>
              <a:defRPr sz="1000"/>
            </a:lvl9pPr>
          </a:lstStyle>
          <a:p>
            <a:endParaRPr/>
          </a:p>
        </p:txBody>
      </p:sp>
      <p:sp>
        <p:nvSpPr>
          <p:cNvPr id="41" name="Google Shape;41;p7"/>
          <p:cNvSpPr/>
          <p:nvPr/>
        </p:nvSpPr>
        <p:spPr>
          <a:xfrm>
            <a:off x="-10" y="-1993"/>
            <a:ext cx="3207179" cy="1774160"/>
          </a:xfrm>
          <a:custGeom>
            <a:avLst/>
            <a:gdLst/>
            <a:ahLst/>
            <a:cxnLst/>
            <a:rect l="l" t="t" r="r" b="b"/>
            <a:pathLst>
              <a:path w="100068" h="55356" extrusionOk="0">
                <a:moveTo>
                  <a:pt x="0" y="55339"/>
                </a:moveTo>
                <a:cubicBezTo>
                  <a:pt x="7151" y="55155"/>
                  <a:pt x="19315" y="52097"/>
                  <a:pt x="25898" y="34821"/>
                </a:cubicBezTo>
                <a:cubicBezTo>
                  <a:pt x="35606" y="9323"/>
                  <a:pt x="69608" y="17210"/>
                  <a:pt x="69608" y="17210"/>
                </a:cubicBezTo>
                <a:cubicBezTo>
                  <a:pt x="69608" y="17210"/>
                  <a:pt x="100068" y="18897"/>
                  <a:pt x="94387" y="0"/>
                </a:cubicBezTo>
                <a:lnTo>
                  <a:pt x="0" y="0"/>
                </a:lnTo>
                <a:cubicBezTo>
                  <a:pt x="0" y="0"/>
                  <a:pt x="0" y="55355"/>
                  <a:pt x="0" y="55339"/>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4574551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5443200" y="1767600"/>
            <a:ext cx="2980800" cy="17856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44" name="Google Shape;44;p8"/>
          <p:cNvSpPr/>
          <p:nvPr/>
        </p:nvSpPr>
        <p:spPr>
          <a:xfrm flipH="1">
            <a:off x="-14590" y="-179329"/>
            <a:ext cx="5025144" cy="5336997"/>
          </a:xfrm>
          <a:custGeom>
            <a:avLst/>
            <a:gdLst/>
            <a:ahLst/>
            <a:cxnLst/>
            <a:rect l="l" t="t" r="r" b="b"/>
            <a:pathLst>
              <a:path w="154870" h="164481" extrusionOk="0">
                <a:moveTo>
                  <a:pt x="28" y="164344"/>
                </a:moveTo>
                <a:cubicBezTo>
                  <a:pt x="1561" y="153364"/>
                  <a:pt x="9830" y="132554"/>
                  <a:pt x="48712" y="118946"/>
                </a:cubicBezTo>
                <a:cubicBezTo>
                  <a:pt x="103639" y="99724"/>
                  <a:pt x="93946" y="55284"/>
                  <a:pt x="93946" y="55284"/>
                </a:cubicBezTo>
                <a:cubicBezTo>
                  <a:pt x="93946" y="55284"/>
                  <a:pt x="83869" y="1"/>
                  <a:pt x="154869" y="3834"/>
                </a:cubicBezTo>
                <a:cubicBezTo>
                  <a:pt x="154705" y="3971"/>
                  <a:pt x="154705" y="164152"/>
                  <a:pt x="154705" y="164152"/>
                </a:cubicBezTo>
                <a:cubicBezTo>
                  <a:pt x="154705" y="164152"/>
                  <a:pt x="0" y="164481"/>
                  <a:pt x="28" y="164344"/>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85055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a:off x="4572000" y="-125"/>
            <a:ext cx="4572000" cy="5143500"/>
          </a:xfrm>
          <a:prstGeom prst="rect">
            <a:avLst/>
          </a:pr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47" name="Google Shape;47;p9"/>
          <p:cNvSpPr txBox="1">
            <a:spLocks noGrp="1"/>
          </p:cNvSpPr>
          <p:nvPr>
            <p:ph type="title"/>
          </p:nvPr>
        </p:nvSpPr>
        <p:spPr>
          <a:xfrm>
            <a:off x="720000" y="1233175"/>
            <a:ext cx="35907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48" name="Google Shape;48;p9"/>
          <p:cNvSpPr txBox="1">
            <a:spLocks noGrp="1"/>
          </p:cNvSpPr>
          <p:nvPr>
            <p:ph type="subTitle" idx="1"/>
          </p:nvPr>
        </p:nvSpPr>
        <p:spPr>
          <a:xfrm>
            <a:off x="720000" y="2803075"/>
            <a:ext cx="35907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49" name="Google Shape;49;p9"/>
          <p:cNvSpPr txBox="1">
            <a:spLocks noGrp="1"/>
          </p:cNvSpPr>
          <p:nvPr>
            <p:ph type="body" idx="2"/>
          </p:nvPr>
        </p:nvSpPr>
        <p:spPr>
          <a:xfrm>
            <a:off x="4939500" y="724075"/>
            <a:ext cx="3484500" cy="3695100"/>
          </a:xfrm>
          <a:prstGeom prst="rect">
            <a:avLst/>
          </a:prstGeom>
        </p:spPr>
        <p:txBody>
          <a:bodyPr spcFirstLastPara="1" wrap="square" lIns="91425" tIns="91425" rIns="91425" bIns="91425" anchor="ctr" anchorCtr="0">
            <a:noAutofit/>
          </a:bodyPr>
          <a:lstStyle>
            <a:lvl1pPr marL="457200" lvl="0" indent="-292100" rtl="0">
              <a:spcBef>
                <a:spcPts val="0"/>
              </a:spcBef>
              <a:spcAft>
                <a:spcPts val="0"/>
              </a:spcAft>
              <a:buSzPts val="1000"/>
              <a:buChar char="●"/>
              <a:defRPr sz="1000"/>
            </a:lvl1pPr>
            <a:lvl2pPr marL="914400" lvl="1" indent="-292100" rtl="0">
              <a:spcBef>
                <a:spcPts val="1600"/>
              </a:spcBef>
              <a:spcAft>
                <a:spcPts val="0"/>
              </a:spcAft>
              <a:buSzPts val="1000"/>
              <a:buChar char="○"/>
              <a:defRPr sz="1000"/>
            </a:lvl2pPr>
            <a:lvl3pPr marL="1371600" lvl="2" indent="-292100" rtl="0">
              <a:spcBef>
                <a:spcPts val="1600"/>
              </a:spcBef>
              <a:spcAft>
                <a:spcPts val="0"/>
              </a:spcAft>
              <a:buSzPts val="1000"/>
              <a:buChar char="■"/>
              <a:defRPr sz="1000"/>
            </a:lvl3pPr>
            <a:lvl4pPr marL="1828800" lvl="3" indent="-292100" rtl="0">
              <a:spcBef>
                <a:spcPts val="1600"/>
              </a:spcBef>
              <a:spcAft>
                <a:spcPts val="0"/>
              </a:spcAft>
              <a:buSzPts val="1000"/>
              <a:buChar char="●"/>
              <a:defRPr sz="1000"/>
            </a:lvl4pPr>
            <a:lvl5pPr marL="2286000" lvl="4" indent="-292100" rtl="0">
              <a:spcBef>
                <a:spcPts val="1600"/>
              </a:spcBef>
              <a:spcAft>
                <a:spcPts val="0"/>
              </a:spcAft>
              <a:buSzPts val="1000"/>
              <a:buChar char="○"/>
              <a:defRPr sz="1000"/>
            </a:lvl5pPr>
            <a:lvl6pPr marL="2743200" lvl="5" indent="-292100" rtl="0">
              <a:spcBef>
                <a:spcPts val="1600"/>
              </a:spcBef>
              <a:spcAft>
                <a:spcPts val="0"/>
              </a:spcAft>
              <a:buSzPts val="1000"/>
              <a:buChar char="■"/>
              <a:defRPr sz="1000"/>
            </a:lvl6pPr>
            <a:lvl7pPr marL="3200400" lvl="6" indent="-292100" rtl="0">
              <a:spcBef>
                <a:spcPts val="1600"/>
              </a:spcBef>
              <a:spcAft>
                <a:spcPts val="0"/>
              </a:spcAft>
              <a:buSzPts val="1000"/>
              <a:buChar char="●"/>
              <a:defRPr sz="1000"/>
            </a:lvl7pPr>
            <a:lvl8pPr marL="3657600" lvl="7" indent="-292100" rtl="0">
              <a:spcBef>
                <a:spcPts val="1600"/>
              </a:spcBef>
              <a:spcAft>
                <a:spcPts val="0"/>
              </a:spcAft>
              <a:buSzPts val="1000"/>
              <a:buChar char="○"/>
              <a:defRPr sz="1000"/>
            </a:lvl8pPr>
            <a:lvl9pPr marL="4114800" lvl="8" indent="-292100" rtl="0">
              <a:spcBef>
                <a:spcPts val="1600"/>
              </a:spcBef>
              <a:spcAft>
                <a:spcPts val="1600"/>
              </a:spcAft>
              <a:buSzPts val="1000"/>
              <a:buChar char="■"/>
              <a:defRPr sz="1000"/>
            </a:lvl9pPr>
          </a:lstStyle>
          <a:p>
            <a:endParaRPr/>
          </a:p>
        </p:txBody>
      </p:sp>
    </p:spTree>
    <p:extLst>
      <p:ext uri="{BB962C8B-B14F-4D97-AF65-F5344CB8AC3E}">
        <p14:creationId xmlns:p14="http://schemas.microsoft.com/office/powerpoint/2010/main" val="683092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0"/>
        <p:cNvGrpSpPr/>
        <p:nvPr/>
      </p:nvGrpSpPr>
      <p:grpSpPr>
        <a:xfrm>
          <a:off x="0" y="0"/>
          <a:ext cx="0" cy="0"/>
          <a:chOff x="0" y="0"/>
          <a:chExt cx="0" cy="0"/>
        </a:xfrm>
      </p:grpSpPr>
      <p:sp>
        <p:nvSpPr>
          <p:cNvPr id="51" name="Google Shape;51;p10"/>
          <p:cNvSpPr txBox="1">
            <a:spLocks noGrp="1"/>
          </p:cNvSpPr>
          <p:nvPr>
            <p:ph type="body" idx="1"/>
          </p:nvPr>
        </p:nvSpPr>
        <p:spPr>
          <a:xfrm>
            <a:off x="720000" y="3995700"/>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Tree>
    <p:extLst>
      <p:ext uri="{BB962C8B-B14F-4D97-AF65-F5344CB8AC3E}">
        <p14:creationId xmlns:p14="http://schemas.microsoft.com/office/powerpoint/2010/main" val="4292051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3" name="Google Shape;53;p11"/>
          <p:cNvSpPr/>
          <p:nvPr/>
        </p:nvSpPr>
        <p:spPr>
          <a:xfrm>
            <a:off x="0" y="2505825"/>
            <a:ext cx="5927168" cy="276470"/>
          </a:xfrm>
          <a:custGeom>
            <a:avLst/>
            <a:gdLst/>
            <a:ahLst/>
            <a:cxnLst/>
            <a:rect l="l" t="t" r="r" b="b"/>
            <a:pathLst>
              <a:path w="168757" h="19216" extrusionOk="0">
                <a:moveTo>
                  <a:pt x="0" y="1"/>
                </a:moveTo>
                <a:lnTo>
                  <a:pt x="168757" y="1"/>
                </a:lnTo>
                <a:lnTo>
                  <a:pt x="168757" y="19216"/>
                </a:lnTo>
                <a:lnTo>
                  <a:pt x="0" y="19216"/>
                </a:ln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54" name="Google Shape;54;p11"/>
          <p:cNvSpPr txBox="1">
            <a:spLocks noGrp="1"/>
          </p:cNvSpPr>
          <p:nvPr>
            <p:ph type="title" hasCustomPrompt="1"/>
          </p:nvPr>
        </p:nvSpPr>
        <p:spPr>
          <a:xfrm>
            <a:off x="920925" y="908575"/>
            <a:ext cx="5006400" cy="2077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2000"/>
              <a:buNone/>
              <a:defRPr sz="71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55" name="Google Shape;55;p11"/>
          <p:cNvSpPr txBox="1">
            <a:spLocks noGrp="1"/>
          </p:cNvSpPr>
          <p:nvPr>
            <p:ph type="body" idx="1"/>
          </p:nvPr>
        </p:nvSpPr>
        <p:spPr>
          <a:xfrm>
            <a:off x="920925" y="2937600"/>
            <a:ext cx="5006400" cy="615600"/>
          </a:xfrm>
          <a:prstGeom prst="rect">
            <a:avLst/>
          </a:prstGeom>
        </p:spPr>
        <p:txBody>
          <a:bodyPr spcFirstLastPara="1" wrap="square" lIns="91425" tIns="91425" rIns="91425" bIns="91425" anchor="t" anchorCtr="0">
            <a:noAutofit/>
          </a:bodyPr>
          <a:lstStyle>
            <a:lvl1pPr marL="457200" lvl="0" indent="-342900" algn="r" rtl="0">
              <a:spcBef>
                <a:spcPts val="0"/>
              </a:spcBef>
              <a:spcAft>
                <a:spcPts val="0"/>
              </a:spcAft>
              <a:buSzPts val="1800"/>
              <a:buChar char="●"/>
              <a:defRPr sz="17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56" name="Google Shape;56;p11"/>
          <p:cNvSpPr/>
          <p:nvPr/>
        </p:nvSpPr>
        <p:spPr>
          <a:xfrm flipH="1">
            <a:off x="5997499" y="2188625"/>
            <a:ext cx="3146501" cy="2952286"/>
          </a:xfrm>
          <a:custGeom>
            <a:avLst/>
            <a:gdLst/>
            <a:ahLst/>
            <a:cxnLst/>
            <a:rect l="l" t="t" r="r" b="b"/>
            <a:pathLst>
              <a:path w="95457" h="92115" extrusionOk="0">
                <a:moveTo>
                  <a:pt x="0" y="17"/>
                </a:moveTo>
                <a:cubicBezTo>
                  <a:pt x="7235" y="317"/>
                  <a:pt x="19533" y="5414"/>
                  <a:pt x="26183" y="34169"/>
                </a:cubicBezTo>
                <a:cubicBezTo>
                  <a:pt x="33869" y="67319"/>
                  <a:pt x="55974" y="71780"/>
                  <a:pt x="65281" y="72147"/>
                </a:cubicBezTo>
                <a:cubicBezTo>
                  <a:pt x="70728" y="72365"/>
                  <a:pt x="76091" y="73551"/>
                  <a:pt x="80953" y="75840"/>
                </a:cubicBezTo>
                <a:cubicBezTo>
                  <a:pt x="87369" y="78864"/>
                  <a:pt x="94303" y="83960"/>
                  <a:pt x="95456" y="92114"/>
                </a:cubicBezTo>
                <a:lnTo>
                  <a:pt x="0" y="92114"/>
                </a:lnTo>
                <a:cubicBezTo>
                  <a:pt x="0" y="92114"/>
                  <a:pt x="0" y="0"/>
                  <a:pt x="0" y="17"/>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068041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21433235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58"/>
        <p:cNvGrpSpPr/>
        <p:nvPr/>
      </p:nvGrpSpPr>
      <p:grpSpPr>
        <a:xfrm>
          <a:off x="0" y="0"/>
          <a:ext cx="0" cy="0"/>
          <a:chOff x="0" y="0"/>
          <a:chExt cx="0" cy="0"/>
        </a:xfrm>
      </p:grpSpPr>
      <p:sp>
        <p:nvSpPr>
          <p:cNvPr id="59" name="Google Shape;59;p13"/>
          <p:cNvSpPr/>
          <p:nvPr/>
        </p:nvSpPr>
        <p:spPr>
          <a:xfrm>
            <a:off x="6118088" y="1929640"/>
            <a:ext cx="3025773" cy="3213548"/>
          </a:xfrm>
          <a:custGeom>
            <a:avLst/>
            <a:gdLst/>
            <a:ahLst/>
            <a:cxnLst/>
            <a:rect l="l" t="t" r="r" b="b"/>
            <a:pathLst>
              <a:path w="154870" h="164481" extrusionOk="0">
                <a:moveTo>
                  <a:pt x="28" y="164344"/>
                </a:moveTo>
                <a:cubicBezTo>
                  <a:pt x="1561" y="153364"/>
                  <a:pt x="9830" y="132554"/>
                  <a:pt x="48712" y="118946"/>
                </a:cubicBezTo>
                <a:cubicBezTo>
                  <a:pt x="103639" y="99724"/>
                  <a:pt x="93946" y="55284"/>
                  <a:pt x="93946" y="55284"/>
                </a:cubicBezTo>
                <a:cubicBezTo>
                  <a:pt x="93946" y="55284"/>
                  <a:pt x="83869" y="1"/>
                  <a:pt x="154869" y="3834"/>
                </a:cubicBezTo>
                <a:cubicBezTo>
                  <a:pt x="154705" y="3971"/>
                  <a:pt x="154705" y="164152"/>
                  <a:pt x="154705" y="164152"/>
                </a:cubicBezTo>
                <a:cubicBezTo>
                  <a:pt x="154705" y="164152"/>
                  <a:pt x="0" y="164481"/>
                  <a:pt x="28" y="164344"/>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60" name="Google Shape;60;p13"/>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61" name="Google Shape;61;p13"/>
          <p:cNvSpPr txBox="1">
            <a:spLocks noGrp="1"/>
          </p:cNvSpPr>
          <p:nvPr>
            <p:ph type="title" idx="2" hasCustomPrompt="1"/>
          </p:nvPr>
        </p:nvSpPr>
        <p:spPr>
          <a:xfrm>
            <a:off x="720150" y="1470375"/>
            <a:ext cx="1680900" cy="405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2" name="Google Shape;62;p13"/>
          <p:cNvSpPr txBox="1">
            <a:spLocks noGrp="1"/>
          </p:cNvSpPr>
          <p:nvPr>
            <p:ph type="subTitle" idx="1"/>
          </p:nvPr>
        </p:nvSpPr>
        <p:spPr>
          <a:xfrm>
            <a:off x="720000" y="1965275"/>
            <a:ext cx="16809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3" name="Google Shape;63;p13"/>
          <p:cNvSpPr txBox="1">
            <a:spLocks noGrp="1"/>
          </p:cNvSpPr>
          <p:nvPr>
            <p:ph type="subTitle" idx="3"/>
          </p:nvPr>
        </p:nvSpPr>
        <p:spPr>
          <a:xfrm>
            <a:off x="720000" y="2326675"/>
            <a:ext cx="1680900" cy="61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4" name="Google Shape;64;p13"/>
          <p:cNvSpPr txBox="1">
            <a:spLocks noGrp="1"/>
          </p:cNvSpPr>
          <p:nvPr>
            <p:ph type="title" idx="4" hasCustomPrompt="1"/>
          </p:nvPr>
        </p:nvSpPr>
        <p:spPr>
          <a:xfrm>
            <a:off x="4294388" y="1470375"/>
            <a:ext cx="1680900" cy="405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5" name="Google Shape;65;p13"/>
          <p:cNvSpPr txBox="1">
            <a:spLocks noGrp="1"/>
          </p:cNvSpPr>
          <p:nvPr>
            <p:ph type="subTitle" idx="5"/>
          </p:nvPr>
        </p:nvSpPr>
        <p:spPr>
          <a:xfrm>
            <a:off x="4294238" y="1965275"/>
            <a:ext cx="16809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6" name="Google Shape;66;p13"/>
          <p:cNvSpPr txBox="1">
            <a:spLocks noGrp="1"/>
          </p:cNvSpPr>
          <p:nvPr>
            <p:ph type="subTitle" idx="6"/>
          </p:nvPr>
        </p:nvSpPr>
        <p:spPr>
          <a:xfrm>
            <a:off x="4294246" y="2326675"/>
            <a:ext cx="1680900" cy="61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67" name="Google Shape;67;p13"/>
          <p:cNvSpPr txBox="1">
            <a:spLocks noGrp="1"/>
          </p:cNvSpPr>
          <p:nvPr>
            <p:ph type="title" idx="7" hasCustomPrompt="1"/>
          </p:nvPr>
        </p:nvSpPr>
        <p:spPr>
          <a:xfrm>
            <a:off x="2507188" y="1470375"/>
            <a:ext cx="1680900" cy="405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8" name="Google Shape;68;p13"/>
          <p:cNvSpPr txBox="1">
            <a:spLocks noGrp="1"/>
          </p:cNvSpPr>
          <p:nvPr>
            <p:ph type="subTitle" idx="8"/>
          </p:nvPr>
        </p:nvSpPr>
        <p:spPr>
          <a:xfrm>
            <a:off x="2507038" y="1965275"/>
            <a:ext cx="16809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9" name="Google Shape;69;p13"/>
          <p:cNvSpPr txBox="1">
            <a:spLocks noGrp="1"/>
          </p:cNvSpPr>
          <p:nvPr>
            <p:ph type="subTitle" idx="9"/>
          </p:nvPr>
        </p:nvSpPr>
        <p:spPr>
          <a:xfrm>
            <a:off x="2507042" y="2326675"/>
            <a:ext cx="1680900" cy="61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70" name="Google Shape;70;p13"/>
          <p:cNvSpPr txBox="1">
            <a:spLocks noGrp="1"/>
          </p:cNvSpPr>
          <p:nvPr>
            <p:ph type="title" idx="13" hasCustomPrompt="1"/>
          </p:nvPr>
        </p:nvSpPr>
        <p:spPr>
          <a:xfrm>
            <a:off x="720150" y="2937600"/>
            <a:ext cx="1680900" cy="405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1" name="Google Shape;71;p13"/>
          <p:cNvSpPr txBox="1">
            <a:spLocks noGrp="1"/>
          </p:cNvSpPr>
          <p:nvPr>
            <p:ph type="subTitle" idx="14"/>
          </p:nvPr>
        </p:nvSpPr>
        <p:spPr>
          <a:xfrm>
            <a:off x="720000" y="3432500"/>
            <a:ext cx="16809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2" name="Google Shape;72;p13"/>
          <p:cNvSpPr txBox="1">
            <a:spLocks noGrp="1"/>
          </p:cNvSpPr>
          <p:nvPr>
            <p:ph type="subTitle" idx="15"/>
          </p:nvPr>
        </p:nvSpPr>
        <p:spPr>
          <a:xfrm>
            <a:off x="720000" y="3793900"/>
            <a:ext cx="1680900" cy="61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73" name="Google Shape;73;p13"/>
          <p:cNvSpPr txBox="1">
            <a:spLocks noGrp="1"/>
          </p:cNvSpPr>
          <p:nvPr>
            <p:ph type="title" idx="16" hasCustomPrompt="1"/>
          </p:nvPr>
        </p:nvSpPr>
        <p:spPr>
          <a:xfrm>
            <a:off x="2507188" y="2937600"/>
            <a:ext cx="1680900" cy="405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4" name="Google Shape;74;p13"/>
          <p:cNvSpPr txBox="1">
            <a:spLocks noGrp="1"/>
          </p:cNvSpPr>
          <p:nvPr>
            <p:ph type="subTitle" idx="17"/>
          </p:nvPr>
        </p:nvSpPr>
        <p:spPr>
          <a:xfrm>
            <a:off x="2507038" y="3432500"/>
            <a:ext cx="16809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5" name="Google Shape;75;p13"/>
          <p:cNvSpPr txBox="1">
            <a:spLocks noGrp="1"/>
          </p:cNvSpPr>
          <p:nvPr>
            <p:ph type="subTitle" idx="18"/>
          </p:nvPr>
        </p:nvSpPr>
        <p:spPr>
          <a:xfrm>
            <a:off x="2507044" y="3793900"/>
            <a:ext cx="1680900" cy="61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11290375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2">
  <p:cSld name="Section 2">
    <p:spTree>
      <p:nvGrpSpPr>
        <p:cNvPr id="1" name="Shape 76"/>
        <p:cNvGrpSpPr/>
        <p:nvPr/>
      </p:nvGrpSpPr>
      <p:grpSpPr>
        <a:xfrm>
          <a:off x="0" y="0"/>
          <a:ext cx="0" cy="0"/>
          <a:chOff x="0" y="0"/>
          <a:chExt cx="0" cy="0"/>
        </a:xfrm>
      </p:grpSpPr>
      <p:sp>
        <p:nvSpPr>
          <p:cNvPr id="77" name="Google Shape;77;p14"/>
          <p:cNvSpPr txBox="1">
            <a:spLocks noGrp="1"/>
          </p:cNvSpPr>
          <p:nvPr>
            <p:ph type="title"/>
          </p:nvPr>
        </p:nvSpPr>
        <p:spPr>
          <a:xfrm>
            <a:off x="4427593" y="3102404"/>
            <a:ext cx="3993600" cy="6156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8" name="Google Shape;78;p14"/>
          <p:cNvSpPr txBox="1">
            <a:spLocks noGrp="1"/>
          </p:cNvSpPr>
          <p:nvPr>
            <p:ph type="title" idx="2" hasCustomPrompt="1"/>
          </p:nvPr>
        </p:nvSpPr>
        <p:spPr>
          <a:xfrm>
            <a:off x="4430425" y="2103825"/>
            <a:ext cx="3993600" cy="958800"/>
          </a:xfrm>
          <a:prstGeom prst="rect">
            <a:avLst/>
          </a:prstGeom>
        </p:spPr>
        <p:txBody>
          <a:bodyPr spcFirstLastPara="1" wrap="square" lIns="91425" tIns="91425" rIns="91425" bIns="91425" anchor="t" anchorCtr="0">
            <a:noAutofit/>
          </a:bodyPr>
          <a:lstStyle>
            <a:lvl1pPr marL="0" marR="0" lvl="0" indent="0" rtl="0">
              <a:lnSpc>
                <a:spcPct val="100000"/>
              </a:lnSpc>
              <a:spcBef>
                <a:spcPts val="0"/>
              </a:spcBef>
              <a:spcAft>
                <a:spcPts val="0"/>
              </a:spcAft>
              <a:buSzPts val="2500"/>
              <a:buNone/>
              <a:defRPr sz="71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9" name="Google Shape;79;p14"/>
          <p:cNvSpPr txBox="1">
            <a:spLocks noGrp="1"/>
          </p:cNvSpPr>
          <p:nvPr>
            <p:ph type="subTitle" idx="1"/>
          </p:nvPr>
        </p:nvSpPr>
        <p:spPr>
          <a:xfrm>
            <a:off x="4427475" y="3887049"/>
            <a:ext cx="3993600" cy="29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80" name="Google Shape;80;p14"/>
          <p:cNvSpPr/>
          <p:nvPr/>
        </p:nvSpPr>
        <p:spPr>
          <a:xfrm flipH="1">
            <a:off x="-787948" y="326625"/>
            <a:ext cx="4827298" cy="4831218"/>
          </a:xfrm>
          <a:custGeom>
            <a:avLst/>
            <a:gdLst/>
            <a:ahLst/>
            <a:cxnLst/>
            <a:rect l="l" t="t" r="r" b="b"/>
            <a:pathLst>
              <a:path w="154870" h="164481" extrusionOk="0">
                <a:moveTo>
                  <a:pt x="28" y="164344"/>
                </a:moveTo>
                <a:cubicBezTo>
                  <a:pt x="1561" y="153364"/>
                  <a:pt x="9830" y="132554"/>
                  <a:pt x="48712" y="118946"/>
                </a:cubicBezTo>
                <a:cubicBezTo>
                  <a:pt x="103639" y="99724"/>
                  <a:pt x="93946" y="55284"/>
                  <a:pt x="93946" y="55284"/>
                </a:cubicBezTo>
                <a:cubicBezTo>
                  <a:pt x="93946" y="55284"/>
                  <a:pt x="83869" y="1"/>
                  <a:pt x="154869" y="3834"/>
                </a:cubicBezTo>
                <a:cubicBezTo>
                  <a:pt x="154705" y="3971"/>
                  <a:pt x="154705" y="164152"/>
                  <a:pt x="154705" y="164152"/>
                </a:cubicBezTo>
                <a:cubicBezTo>
                  <a:pt x="154705" y="164152"/>
                  <a:pt x="0" y="164481"/>
                  <a:pt x="28" y="164344"/>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81" name="Google Shape;81;p14"/>
          <p:cNvSpPr/>
          <p:nvPr/>
        </p:nvSpPr>
        <p:spPr>
          <a:xfrm rot="10800000" flipH="1">
            <a:off x="5189763" y="2"/>
            <a:ext cx="3954231" cy="1859196"/>
          </a:xfrm>
          <a:custGeom>
            <a:avLst/>
            <a:gdLst/>
            <a:ahLst/>
            <a:cxnLst/>
            <a:rect l="l" t="t" r="r" b="b"/>
            <a:pathLst>
              <a:path w="111481" h="52416" extrusionOk="0">
                <a:moveTo>
                  <a:pt x="111480" y="0"/>
                </a:moveTo>
                <a:cubicBezTo>
                  <a:pt x="103510" y="168"/>
                  <a:pt x="89976" y="3075"/>
                  <a:pt x="82641" y="19449"/>
                </a:cubicBezTo>
                <a:cubicBezTo>
                  <a:pt x="71814" y="43593"/>
                  <a:pt x="33936" y="36124"/>
                  <a:pt x="33936" y="36124"/>
                </a:cubicBezTo>
                <a:cubicBezTo>
                  <a:pt x="33936" y="36124"/>
                  <a:pt x="1" y="34520"/>
                  <a:pt x="6316" y="52415"/>
                </a:cubicBezTo>
                <a:lnTo>
                  <a:pt x="111480" y="52415"/>
                </a:lnTo>
                <a:cubicBezTo>
                  <a:pt x="111480" y="52415"/>
                  <a:pt x="111480" y="0"/>
                  <a:pt x="11148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200070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3">
  <p:cSld name="Section 3">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2924493" y="2532916"/>
            <a:ext cx="3993600" cy="615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84" name="Google Shape;84;p15"/>
          <p:cNvSpPr txBox="1">
            <a:spLocks noGrp="1"/>
          </p:cNvSpPr>
          <p:nvPr>
            <p:ph type="title" idx="2" hasCustomPrompt="1"/>
          </p:nvPr>
        </p:nvSpPr>
        <p:spPr>
          <a:xfrm>
            <a:off x="2927325" y="1534338"/>
            <a:ext cx="3993600" cy="958800"/>
          </a:xfrm>
          <a:prstGeom prst="rect">
            <a:avLst/>
          </a:prstGeom>
        </p:spPr>
        <p:txBody>
          <a:bodyPr spcFirstLastPara="1" wrap="square" lIns="91425" tIns="91425" rIns="91425" bIns="91425" anchor="t" anchorCtr="0">
            <a:noAutofit/>
          </a:bodyPr>
          <a:lstStyle>
            <a:lvl1pPr marL="0" marR="0" lvl="0" indent="0" algn="r" rtl="0">
              <a:lnSpc>
                <a:spcPct val="100000"/>
              </a:lnSpc>
              <a:spcBef>
                <a:spcPts val="0"/>
              </a:spcBef>
              <a:spcAft>
                <a:spcPts val="0"/>
              </a:spcAft>
              <a:buSzPts val="2500"/>
              <a:buNone/>
              <a:defRPr sz="7100"/>
            </a:lvl1pPr>
            <a:lvl2pPr lvl="1" algn="r" rtl="0">
              <a:spcBef>
                <a:spcPts val="0"/>
              </a:spcBef>
              <a:spcAft>
                <a:spcPts val="0"/>
              </a:spcAft>
              <a:buSzPts val="12000"/>
              <a:buNone/>
              <a:defRPr sz="12000"/>
            </a:lvl2pPr>
            <a:lvl3pPr lvl="2" algn="r" rtl="0">
              <a:spcBef>
                <a:spcPts val="0"/>
              </a:spcBef>
              <a:spcAft>
                <a:spcPts val="0"/>
              </a:spcAft>
              <a:buSzPts val="12000"/>
              <a:buNone/>
              <a:defRPr sz="12000"/>
            </a:lvl3pPr>
            <a:lvl4pPr lvl="3" algn="r" rtl="0">
              <a:spcBef>
                <a:spcPts val="0"/>
              </a:spcBef>
              <a:spcAft>
                <a:spcPts val="0"/>
              </a:spcAft>
              <a:buSzPts val="12000"/>
              <a:buNone/>
              <a:defRPr sz="12000"/>
            </a:lvl4pPr>
            <a:lvl5pPr lvl="4" algn="r" rtl="0">
              <a:spcBef>
                <a:spcPts val="0"/>
              </a:spcBef>
              <a:spcAft>
                <a:spcPts val="0"/>
              </a:spcAft>
              <a:buSzPts val="12000"/>
              <a:buNone/>
              <a:defRPr sz="12000"/>
            </a:lvl5pPr>
            <a:lvl6pPr lvl="5" algn="r" rtl="0">
              <a:spcBef>
                <a:spcPts val="0"/>
              </a:spcBef>
              <a:spcAft>
                <a:spcPts val="0"/>
              </a:spcAft>
              <a:buSzPts val="12000"/>
              <a:buNone/>
              <a:defRPr sz="12000"/>
            </a:lvl6pPr>
            <a:lvl7pPr lvl="6" algn="r" rtl="0">
              <a:spcBef>
                <a:spcPts val="0"/>
              </a:spcBef>
              <a:spcAft>
                <a:spcPts val="0"/>
              </a:spcAft>
              <a:buSzPts val="12000"/>
              <a:buNone/>
              <a:defRPr sz="12000"/>
            </a:lvl7pPr>
            <a:lvl8pPr lvl="7" algn="r" rtl="0">
              <a:spcBef>
                <a:spcPts val="0"/>
              </a:spcBef>
              <a:spcAft>
                <a:spcPts val="0"/>
              </a:spcAft>
              <a:buSzPts val="12000"/>
              <a:buNone/>
              <a:defRPr sz="12000"/>
            </a:lvl8pPr>
            <a:lvl9pPr lvl="8" algn="r" rtl="0">
              <a:spcBef>
                <a:spcPts val="0"/>
              </a:spcBef>
              <a:spcAft>
                <a:spcPts val="0"/>
              </a:spcAft>
              <a:buSzPts val="12000"/>
              <a:buNone/>
              <a:defRPr sz="12000"/>
            </a:lvl9pPr>
          </a:lstStyle>
          <a:p>
            <a:r>
              <a:t>xx%</a:t>
            </a:r>
          </a:p>
        </p:txBody>
      </p:sp>
      <p:sp>
        <p:nvSpPr>
          <p:cNvPr id="85" name="Google Shape;85;p15"/>
          <p:cNvSpPr txBox="1">
            <a:spLocks noGrp="1"/>
          </p:cNvSpPr>
          <p:nvPr>
            <p:ph type="subTitle" idx="1"/>
          </p:nvPr>
        </p:nvSpPr>
        <p:spPr>
          <a:xfrm>
            <a:off x="2924375" y="3317562"/>
            <a:ext cx="3993600" cy="29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2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86" name="Google Shape;86;p15"/>
          <p:cNvSpPr/>
          <p:nvPr/>
        </p:nvSpPr>
        <p:spPr>
          <a:xfrm rot="5400000" flipH="1">
            <a:off x="-388504" y="388398"/>
            <a:ext cx="3905458" cy="3128449"/>
          </a:xfrm>
          <a:custGeom>
            <a:avLst/>
            <a:gdLst/>
            <a:ahLst/>
            <a:cxnLst/>
            <a:rect l="l" t="t" r="r" b="b"/>
            <a:pathLst>
              <a:path w="111481" h="52416" extrusionOk="0">
                <a:moveTo>
                  <a:pt x="111480" y="0"/>
                </a:moveTo>
                <a:cubicBezTo>
                  <a:pt x="103510" y="168"/>
                  <a:pt x="89976" y="3075"/>
                  <a:pt x="82641" y="19449"/>
                </a:cubicBezTo>
                <a:cubicBezTo>
                  <a:pt x="71814" y="43593"/>
                  <a:pt x="33936" y="36124"/>
                  <a:pt x="33936" y="36124"/>
                </a:cubicBezTo>
                <a:cubicBezTo>
                  <a:pt x="33936" y="36124"/>
                  <a:pt x="1" y="34520"/>
                  <a:pt x="6316" y="52415"/>
                </a:cubicBezTo>
                <a:lnTo>
                  <a:pt x="111480" y="52415"/>
                </a:lnTo>
                <a:cubicBezTo>
                  <a:pt x="111480" y="52415"/>
                  <a:pt x="111480" y="0"/>
                  <a:pt x="11148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87" name="Google Shape;87;p15"/>
          <p:cNvSpPr/>
          <p:nvPr/>
        </p:nvSpPr>
        <p:spPr>
          <a:xfrm rot="-5400000" flipH="1">
            <a:off x="5005889" y="1005385"/>
            <a:ext cx="3954231" cy="4321961"/>
          </a:xfrm>
          <a:custGeom>
            <a:avLst/>
            <a:gdLst/>
            <a:ahLst/>
            <a:cxnLst/>
            <a:rect l="l" t="t" r="r" b="b"/>
            <a:pathLst>
              <a:path w="111481" h="52416" extrusionOk="0">
                <a:moveTo>
                  <a:pt x="111480" y="0"/>
                </a:moveTo>
                <a:cubicBezTo>
                  <a:pt x="103510" y="168"/>
                  <a:pt x="89976" y="3075"/>
                  <a:pt x="82641" y="19449"/>
                </a:cubicBezTo>
                <a:cubicBezTo>
                  <a:pt x="71814" y="43593"/>
                  <a:pt x="33936" y="36124"/>
                  <a:pt x="33936" y="36124"/>
                </a:cubicBezTo>
                <a:cubicBezTo>
                  <a:pt x="33936" y="36124"/>
                  <a:pt x="1" y="34520"/>
                  <a:pt x="6316" y="52415"/>
                </a:cubicBezTo>
                <a:lnTo>
                  <a:pt x="111480" y="52415"/>
                </a:lnTo>
                <a:cubicBezTo>
                  <a:pt x="111480" y="52415"/>
                  <a:pt x="111480" y="0"/>
                  <a:pt x="11148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3707114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columns">
  <p:cSld name="Three columns">
    <p:spTree>
      <p:nvGrpSpPr>
        <p:cNvPr id="1" name="Shape 88"/>
        <p:cNvGrpSpPr/>
        <p:nvPr/>
      </p:nvGrpSpPr>
      <p:grpSpPr>
        <a:xfrm>
          <a:off x="0" y="0"/>
          <a:ext cx="0" cy="0"/>
          <a:chOff x="0" y="0"/>
          <a:chExt cx="0" cy="0"/>
        </a:xfrm>
      </p:grpSpPr>
      <p:sp>
        <p:nvSpPr>
          <p:cNvPr id="89" name="Google Shape;89;p16"/>
          <p:cNvSpPr/>
          <p:nvPr/>
        </p:nvSpPr>
        <p:spPr>
          <a:xfrm>
            <a:off x="-71150" y="1614625"/>
            <a:ext cx="9286200" cy="479100"/>
          </a:xfrm>
          <a:prstGeom prst="rect">
            <a:avLst/>
          </a:pr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90" name="Google Shape;90;p16"/>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91" name="Google Shape;91;p16"/>
          <p:cNvSpPr txBox="1">
            <a:spLocks noGrp="1"/>
          </p:cNvSpPr>
          <p:nvPr>
            <p:ph type="subTitle" idx="1"/>
          </p:nvPr>
        </p:nvSpPr>
        <p:spPr>
          <a:xfrm>
            <a:off x="791238" y="1614625"/>
            <a:ext cx="2352900" cy="479100"/>
          </a:xfrm>
          <a:prstGeom prst="rect">
            <a:avLst/>
          </a:prstGeom>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2" name="Google Shape;92;p16"/>
          <p:cNvSpPr txBox="1">
            <a:spLocks noGrp="1"/>
          </p:cNvSpPr>
          <p:nvPr>
            <p:ph type="subTitle" idx="2"/>
          </p:nvPr>
        </p:nvSpPr>
        <p:spPr>
          <a:xfrm>
            <a:off x="791300" y="3808800"/>
            <a:ext cx="2352900" cy="79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93" name="Google Shape;93;p16"/>
          <p:cNvSpPr txBox="1">
            <a:spLocks noGrp="1"/>
          </p:cNvSpPr>
          <p:nvPr>
            <p:ph type="subTitle" idx="3"/>
          </p:nvPr>
        </p:nvSpPr>
        <p:spPr>
          <a:xfrm>
            <a:off x="3395550" y="1614625"/>
            <a:ext cx="2352900" cy="479100"/>
          </a:xfrm>
          <a:prstGeom prst="rect">
            <a:avLst/>
          </a:prstGeom>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4" name="Google Shape;94;p16"/>
          <p:cNvSpPr txBox="1">
            <a:spLocks noGrp="1"/>
          </p:cNvSpPr>
          <p:nvPr>
            <p:ph type="subTitle" idx="4"/>
          </p:nvPr>
        </p:nvSpPr>
        <p:spPr>
          <a:xfrm>
            <a:off x="3395550" y="3808800"/>
            <a:ext cx="2352900" cy="79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95" name="Google Shape;95;p16"/>
          <p:cNvSpPr txBox="1">
            <a:spLocks noGrp="1"/>
          </p:cNvSpPr>
          <p:nvPr>
            <p:ph type="subTitle" idx="5"/>
          </p:nvPr>
        </p:nvSpPr>
        <p:spPr>
          <a:xfrm>
            <a:off x="5999863" y="1614625"/>
            <a:ext cx="2352900" cy="479100"/>
          </a:xfrm>
          <a:prstGeom prst="rect">
            <a:avLst/>
          </a:prstGeom>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6" name="Google Shape;96;p16"/>
          <p:cNvSpPr txBox="1">
            <a:spLocks noGrp="1"/>
          </p:cNvSpPr>
          <p:nvPr>
            <p:ph type="subTitle" idx="6"/>
          </p:nvPr>
        </p:nvSpPr>
        <p:spPr>
          <a:xfrm>
            <a:off x="5999878" y="3808800"/>
            <a:ext cx="2352900" cy="79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703434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99" name="Google Shape;99;p17"/>
          <p:cNvSpPr txBox="1">
            <a:spLocks noGrp="1"/>
          </p:cNvSpPr>
          <p:nvPr>
            <p:ph type="subTitle" idx="1"/>
          </p:nvPr>
        </p:nvSpPr>
        <p:spPr>
          <a:xfrm>
            <a:off x="2765325" y="1424050"/>
            <a:ext cx="2328600" cy="2129100"/>
          </a:xfrm>
          <a:prstGeom prst="rect">
            <a:avLst/>
          </a:prstGeom>
        </p:spPr>
        <p:txBody>
          <a:bodyPr spcFirstLastPara="1" wrap="square" lIns="91425" tIns="91425" rIns="91425" bIns="91425" anchor="t" anchorCtr="0">
            <a:noAutofit/>
          </a:bodyPr>
          <a:lstStyle>
            <a:lvl1pPr marL="0" marR="0" lvl="0" indent="-57150" rtl="0">
              <a:lnSpc>
                <a:spcPct val="100000"/>
              </a:lnSpc>
              <a:spcBef>
                <a:spcPts val="0"/>
              </a:spcBef>
              <a:spcAft>
                <a:spcPts val="0"/>
              </a:spcAft>
              <a:buSzPts val="900"/>
              <a:buFont typeface="Pompiere"/>
              <a:buChar char="❏"/>
              <a:defRPr sz="2000">
                <a:latin typeface="Pompiere"/>
                <a:ea typeface="Pompiere"/>
                <a:cs typeface="Pompiere"/>
                <a:sym typeface="Pompiere"/>
              </a:defRPr>
            </a:lvl1pPr>
            <a:lvl2pPr lvl="1" algn="ctr" rtl="0">
              <a:lnSpc>
                <a:spcPct val="100000"/>
              </a:lnSpc>
              <a:spcBef>
                <a:spcPts val="0"/>
              </a:spcBef>
              <a:spcAft>
                <a:spcPts val="0"/>
              </a:spcAft>
              <a:buSzPts val="2100"/>
              <a:buChar char="❏"/>
              <a:defRPr sz="2100"/>
            </a:lvl2pPr>
            <a:lvl3pPr lvl="2" algn="ctr" rtl="0">
              <a:lnSpc>
                <a:spcPct val="100000"/>
              </a:lnSpc>
              <a:spcBef>
                <a:spcPts val="0"/>
              </a:spcBef>
              <a:spcAft>
                <a:spcPts val="0"/>
              </a:spcAft>
              <a:buSzPts val="2100"/>
              <a:buChar char="❏"/>
              <a:defRPr sz="2100"/>
            </a:lvl3pPr>
            <a:lvl4pPr lvl="3" algn="ctr" rtl="0">
              <a:lnSpc>
                <a:spcPct val="100000"/>
              </a:lnSpc>
              <a:spcBef>
                <a:spcPts val="0"/>
              </a:spcBef>
              <a:spcAft>
                <a:spcPts val="0"/>
              </a:spcAft>
              <a:buSzPts val="2100"/>
              <a:buChar char="❏"/>
              <a:defRPr sz="2100"/>
            </a:lvl4pPr>
            <a:lvl5pPr lvl="4" algn="ctr" rtl="0">
              <a:lnSpc>
                <a:spcPct val="100000"/>
              </a:lnSpc>
              <a:spcBef>
                <a:spcPts val="0"/>
              </a:spcBef>
              <a:spcAft>
                <a:spcPts val="0"/>
              </a:spcAft>
              <a:buSzPts val="2100"/>
              <a:buChar char="❏"/>
              <a:defRPr sz="2100"/>
            </a:lvl5pPr>
            <a:lvl6pPr lvl="5" algn="ctr" rtl="0">
              <a:lnSpc>
                <a:spcPct val="100000"/>
              </a:lnSpc>
              <a:spcBef>
                <a:spcPts val="0"/>
              </a:spcBef>
              <a:spcAft>
                <a:spcPts val="0"/>
              </a:spcAft>
              <a:buSzPts val="2100"/>
              <a:buChar char="❏"/>
              <a:defRPr sz="2100"/>
            </a:lvl6pPr>
            <a:lvl7pPr lvl="6" algn="ctr" rtl="0">
              <a:lnSpc>
                <a:spcPct val="100000"/>
              </a:lnSpc>
              <a:spcBef>
                <a:spcPts val="0"/>
              </a:spcBef>
              <a:spcAft>
                <a:spcPts val="0"/>
              </a:spcAft>
              <a:buSzPts val="2100"/>
              <a:buChar char="❏"/>
              <a:defRPr sz="2100"/>
            </a:lvl7pPr>
            <a:lvl8pPr lvl="7" algn="ctr" rtl="0">
              <a:lnSpc>
                <a:spcPct val="100000"/>
              </a:lnSpc>
              <a:spcBef>
                <a:spcPts val="0"/>
              </a:spcBef>
              <a:spcAft>
                <a:spcPts val="0"/>
              </a:spcAft>
              <a:buSzPts val="2100"/>
              <a:buChar char="❏"/>
              <a:defRPr sz="2100"/>
            </a:lvl8pPr>
            <a:lvl9pPr lvl="8" algn="ctr" rtl="0">
              <a:lnSpc>
                <a:spcPct val="100000"/>
              </a:lnSpc>
              <a:spcBef>
                <a:spcPts val="0"/>
              </a:spcBef>
              <a:spcAft>
                <a:spcPts val="0"/>
              </a:spcAft>
              <a:buSzPts val="2100"/>
              <a:buChar char="❏"/>
              <a:defRPr sz="2100"/>
            </a:lvl9pPr>
          </a:lstStyle>
          <a:p>
            <a:endParaRPr/>
          </a:p>
        </p:txBody>
      </p:sp>
      <p:sp>
        <p:nvSpPr>
          <p:cNvPr id="100" name="Google Shape;100;p17"/>
          <p:cNvSpPr txBox="1">
            <a:spLocks noGrp="1"/>
          </p:cNvSpPr>
          <p:nvPr>
            <p:ph type="subTitle" idx="2"/>
          </p:nvPr>
        </p:nvSpPr>
        <p:spPr>
          <a:xfrm>
            <a:off x="5595175" y="1424050"/>
            <a:ext cx="2055600" cy="320400"/>
          </a:xfrm>
          <a:prstGeom prst="rect">
            <a:avLst/>
          </a:prstGeom>
        </p:spPr>
        <p:txBody>
          <a:bodyPr spcFirstLastPara="1" wrap="square" lIns="91425" tIns="91425" rIns="91425" bIns="91425" anchor="t"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1" name="Google Shape;101;p17"/>
          <p:cNvSpPr txBox="1">
            <a:spLocks noGrp="1"/>
          </p:cNvSpPr>
          <p:nvPr>
            <p:ph type="subTitle" idx="3"/>
          </p:nvPr>
        </p:nvSpPr>
        <p:spPr>
          <a:xfrm>
            <a:off x="5595300" y="1781950"/>
            <a:ext cx="2055600" cy="64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02" name="Google Shape;102;p17"/>
          <p:cNvSpPr txBox="1">
            <a:spLocks noGrp="1"/>
          </p:cNvSpPr>
          <p:nvPr>
            <p:ph type="subTitle" idx="4"/>
          </p:nvPr>
        </p:nvSpPr>
        <p:spPr>
          <a:xfrm>
            <a:off x="5595175" y="2548175"/>
            <a:ext cx="2055600" cy="320400"/>
          </a:xfrm>
          <a:prstGeom prst="rect">
            <a:avLst/>
          </a:prstGeom>
        </p:spPr>
        <p:txBody>
          <a:bodyPr spcFirstLastPara="1" wrap="square" lIns="91425" tIns="91425" rIns="91425" bIns="91425" anchor="t"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3" name="Google Shape;103;p17"/>
          <p:cNvSpPr txBox="1">
            <a:spLocks noGrp="1"/>
          </p:cNvSpPr>
          <p:nvPr>
            <p:ph type="subTitle" idx="5"/>
          </p:nvPr>
        </p:nvSpPr>
        <p:spPr>
          <a:xfrm>
            <a:off x="5595300" y="2906075"/>
            <a:ext cx="2055600" cy="64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04" name="Google Shape;104;p17"/>
          <p:cNvSpPr txBox="1">
            <a:spLocks noGrp="1"/>
          </p:cNvSpPr>
          <p:nvPr>
            <p:ph type="subTitle" idx="6"/>
          </p:nvPr>
        </p:nvSpPr>
        <p:spPr>
          <a:xfrm>
            <a:off x="5595175" y="3672300"/>
            <a:ext cx="2055600" cy="320400"/>
          </a:xfrm>
          <a:prstGeom prst="rect">
            <a:avLst/>
          </a:prstGeom>
        </p:spPr>
        <p:txBody>
          <a:bodyPr spcFirstLastPara="1" wrap="square" lIns="91425" tIns="91425" rIns="91425" bIns="91425" anchor="t"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5" name="Google Shape;105;p17"/>
          <p:cNvSpPr txBox="1">
            <a:spLocks noGrp="1"/>
          </p:cNvSpPr>
          <p:nvPr>
            <p:ph type="subTitle" idx="7"/>
          </p:nvPr>
        </p:nvSpPr>
        <p:spPr>
          <a:xfrm>
            <a:off x="5595300" y="4030200"/>
            <a:ext cx="2055600" cy="64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06" name="Google Shape;106;p17"/>
          <p:cNvSpPr/>
          <p:nvPr/>
        </p:nvSpPr>
        <p:spPr>
          <a:xfrm>
            <a:off x="233" y="2757361"/>
            <a:ext cx="3507616" cy="2385738"/>
          </a:xfrm>
          <a:custGeom>
            <a:avLst/>
            <a:gdLst/>
            <a:ahLst/>
            <a:cxnLst/>
            <a:rect l="l" t="t" r="r" b="b"/>
            <a:pathLst>
              <a:path w="109442" h="74438" extrusionOk="0">
                <a:moveTo>
                  <a:pt x="0" y="6768"/>
                </a:moveTo>
                <a:cubicBezTo>
                  <a:pt x="0" y="6768"/>
                  <a:pt x="11362" y="1"/>
                  <a:pt x="18430" y="12415"/>
                </a:cubicBezTo>
                <a:cubicBezTo>
                  <a:pt x="31512" y="35389"/>
                  <a:pt x="54604" y="30761"/>
                  <a:pt x="73000" y="33301"/>
                </a:cubicBezTo>
                <a:cubicBezTo>
                  <a:pt x="82106" y="34554"/>
                  <a:pt x="95857" y="41655"/>
                  <a:pt x="100736" y="53551"/>
                </a:cubicBezTo>
                <a:cubicBezTo>
                  <a:pt x="102858" y="58714"/>
                  <a:pt x="109441" y="74337"/>
                  <a:pt x="109441" y="74337"/>
                </a:cubicBezTo>
                <a:lnTo>
                  <a:pt x="0" y="74437"/>
                </a:ln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107" name="Google Shape;107;p17"/>
          <p:cNvSpPr/>
          <p:nvPr/>
        </p:nvSpPr>
        <p:spPr>
          <a:xfrm>
            <a:off x="7845432" y="-1022"/>
            <a:ext cx="1298634" cy="4143777"/>
          </a:xfrm>
          <a:custGeom>
            <a:avLst/>
            <a:gdLst/>
            <a:ahLst/>
            <a:cxnLst/>
            <a:rect l="l" t="t" r="r" b="b"/>
            <a:pathLst>
              <a:path w="40519" h="129291" extrusionOk="0">
                <a:moveTo>
                  <a:pt x="6484" y="0"/>
                </a:moveTo>
                <a:cubicBezTo>
                  <a:pt x="6484" y="0"/>
                  <a:pt x="1" y="14202"/>
                  <a:pt x="14420" y="37811"/>
                </a:cubicBezTo>
                <a:cubicBezTo>
                  <a:pt x="28823" y="61404"/>
                  <a:pt x="19215" y="82289"/>
                  <a:pt x="19215" y="82289"/>
                </a:cubicBezTo>
                <a:cubicBezTo>
                  <a:pt x="19215" y="82289"/>
                  <a:pt x="5013" y="115506"/>
                  <a:pt x="40519" y="129291"/>
                </a:cubicBezTo>
                <a:lnTo>
                  <a:pt x="40519" y="0"/>
                </a:ln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50069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ive columns">
  <p:cSld name="Five columns">
    <p:spTree>
      <p:nvGrpSpPr>
        <p:cNvPr id="1" name="Shape 108"/>
        <p:cNvGrpSpPr/>
        <p:nvPr/>
      </p:nvGrpSpPr>
      <p:grpSpPr>
        <a:xfrm>
          <a:off x="0" y="0"/>
          <a:ext cx="0" cy="0"/>
          <a:chOff x="0" y="0"/>
          <a:chExt cx="0" cy="0"/>
        </a:xfrm>
      </p:grpSpPr>
      <p:sp>
        <p:nvSpPr>
          <p:cNvPr id="109" name="Google Shape;109;p18"/>
          <p:cNvSpPr/>
          <p:nvPr/>
        </p:nvSpPr>
        <p:spPr>
          <a:xfrm>
            <a:off x="35" y="124"/>
            <a:ext cx="2446248" cy="1506414"/>
          </a:xfrm>
          <a:custGeom>
            <a:avLst/>
            <a:gdLst/>
            <a:ahLst/>
            <a:cxnLst/>
            <a:rect l="l" t="t" r="r" b="b"/>
            <a:pathLst>
              <a:path w="76326" h="47002" extrusionOk="0">
                <a:moveTo>
                  <a:pt x="0" y="46985"/>
                </a:moveTo>
                <a:cubicBezTo>
                  <a:pt x="5464" y="46834"/>
                  <a:pt x="14737" y="44228"/>
                  <a:pt x="19750" y="29574"/>
                </a:cubicBezTo>
                <a:cubicBezTo>
                  <a:pt x="27168" y="7920"/>
                  <a:pt x="53100" y="14620"/>
                  <a:pt x="53100" y="14620"/>
                </a:cubicBezTo>
                <a:cubicBezTo>
                  <a:pt x="53100" y="14620"/>
                  <a:pt x="76325" y="16057"/>
                  <a:pt x="71997" y="0"/>
                </a:cubicBezTo>
                <a:lnTo>
                  <a:pt x="0" y="0"/>
                </a:lnTo>
                <a:cubicBezTo>
                  <a:pt x="0" y="0"/>
                  <a:pt x="0" y="47001"/>
                  <a:pt x="0" y="46985"/>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110" name="Google Shape;110;p18"/>
          <p:cNvSpPr/>
          <p:nvPr/>
        </p:nvSpPr>
        <p:spPr>
          <a:xfrm>
            <a:off x="7618737" y="124"/>
            <a:ext cx="1525163" cy="2402853"/>
          </a:xfrm>
          <a:custGeom>
            <a:avLst/>
            <a:gdLst/>
            <a:ahLst/>
            <a:cxnLst/>
            <a:rect l="l" t="t" r="r" b="b"/>
            <a:pathLst>
              <a:path w="47587" h="74972" extrusionOk="0">
                <a:moveTo>
                  <a:pt x="0" y="0"/>
                </a:moveTo>
                <a:cubicBezTo>
                  <a:pt x="150" y="5364"/>
                  <a:pt x="2790" y="14470"/>
                  <a:pt x="17644" y="19399"/>
                </a:cubicBezTo>
                <a:cubicBezTo>
                  <a:pt x="39583" y="26684"/>
                  <a:pt x="32799" y="52164"/>
                  <a:pt x="32799" y="52164"/>
                </a:cubicBezTo>
                <a:cubicBezTo>
                  <a:pt x="32799" y="52164"/>
                  <a:pt x="31329" y="74971"/>
                  <a:pt x="47586" y="70727"/>
                </a:cubicBezTo>
                <a:lnTo>
                  <a:pt x="47586" y="0"/>
                </a:lnTo>
                <a:cubicBezTo>
                  <a:pt x="47586" y="0"/>
                  <a:pt x="0" y="0"/>
                  <a:pt x="0"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11" name="Google Shape;111;p18"/>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12" name="Google Shape;112;p18"/>
          <p:cNvSpPr txBox="1">
            <a:spLocks noGrp="1"/>
          </p:cNvSpPr>
          <p:nvPr>
            <p:ph type="subTitle" idx="1"/>
          </p:nvPr>
        </p:nvSpPr>
        <p:spPr>
          <a:xfrm>
            <a:off x="3206675" y="1708800"/>
            <a:ext cx="13923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13" name="Google Shape;113;p18"/>
          <p:cNvSpPr txBox="1">
            <a:spLocks noGrp="1"/>
          </p:cNvSpPr>
          <p:nvPr>
            <p:ph type="subTitle" idx="2"/>
          </p:nvPr>
        </p:nvSpPr>
        <p:spPr>
          <a:xfrm>
            <a:off x="3206675" y="1938225"/>
            <a:ext cx="1392300" cy="83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14" name="Google Shape;114;p18"/>
          <p:cNvSpPr txBox="1">
            <a:spLocks noGrp="1"/>
          </p:cNvSpPr>
          <p:nvPr>
            <p:ph type="subTitle" idx="3"/>
          </p:nvPr>
        </p:nvSpPr>
        <p:spPr>
          <a:xfrm>
            <a:off x="5739468" y="1708800"/>
            <a:ext cx="13923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15" name="Google Shape;115;p18"/>
          <p:cNvSpPr txBox="1">
            <a:spLocks noGrp="1"/>
          </p:cNvSpPr>
          <p:nvPr>
            <p:ph type="subTitle" idx="4"/>
          </p:nvPr>
        </p:nvSpPr>
        <p:spPr>
          <a:xfrm>
            <a:off x="5739475" y="1938300"/>
            <a:ext cx="1392300" cy="83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16" name="Google Shape;116;p18"/>
          <p:cNvSpPr txBox="1">
            <a:spLocks noGrp="1"/>
          </p:cNvSpPr>
          <p:nvPr>
            <p:ph type="subTitle" idx="5"/>
          </p:nvPr>
        </p:nvSpPr>
        <p:spPr>
          <a:xfrm>
            <a:off x="6879087" y="3430050"/>
            <a:ext cx="13923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17" name="Google Shape;117;p18"/>
          <p:cNvSpPr txBox="1">
            <a:spLocks noGrp="1"/>
          </p:cNvSpPr>
          <p:nvPr>
            <p:ph type="subTitle" idx="6"/>
          </p:nvPr>
        </p:nvSpPr>
        <p:spPr>
          <a:xfrm>
            <a:off x="6879076" y="3659575"/>
            <a:ext cx="1392300" cy="83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18" name="Google Shape;118;p18"/>
          <p:cNvSpPr txBox="1">
            <a:spLocks noGrp="1"/>
          </p:cNvSpPr>
          <p:nvPr>
            <p:ph type="subTitle" idx="7"/>
          </p:nvPr>
        </p:nvSpPr>
        <p:spPr>
          <a:xfrm>
            <a:off x="4472556" y="3430050"/>
            <a:ext cx="13923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19" name="Google Shape;119;p18"/>
          <p:cNvSpPr txBox="1">
            <a:spLocks noGrp="1"/>
          </p:cNvSpPr>
          <p:nvPr>
            <p:ph type="subTitle" idx="8"/>
          </p:nvPr>
        </p:nvSpPr>
        <p:spPr>
          <a:xfrm>
            <a:off x="4472552" y="3659575"/>
            <a:ext cx="1392300" cy="83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20" name="Google Shape;120;p18"/>
          <p:cNvSpPr txBox="1">
            <a:spLocks noGrp="1"/>
          </p:cNvSpPr>
          <p:nvPr>
            <p:ph type="subTitle" idx="9"/>
          </p:nvPr>
        </p:nvSpPr>
        <p:spPr>
          <a:xfrm>
            <a:off x="2067072" y="3430050"/>
            <a:ext cx="13923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21" name="Google Shape;121;p18"/>
          <p:cNvSpPr txBox="1">
            <a:spLocks noGrp="1"/>
          </p:cNvSpPr>
          <p:nvPr>
            <p:ph type="subTitle" idx="13"/>
          </p:nvPr>
        </p:nvSpPr>
        <p:spPr>
          <a:xfrm>
            <a:off x="2067075" y="3659575"/>
            <a:ext cx="1392300" cy="83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22" name="Google Shape;122;p18"/>
          <p:cNvSpPr txBox="1">
            <a:spLocks noGrp="1"/>
          </p:cNvSpPr>
          <p:nvPr>
            <p:ph type="title" idx="14" hasCustomPrompt="1"/>
          </p:nvPr>
        </p:nvSpPr>
        <p:spPr>
          <a:xfrm>
            <a:off x="2012325" y="2003425"/>
            <a:ext cx="10716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3500"/>
              <a:buNone/>
              <a:defRPr>
                <a:solidFill>
                  <a:srgbClr val="FFFFFF"/>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23" name="Google Shape;123;p18"/>
          <p:cNvSpPr txBox="1">
            <a:spLocks noGrp="1"/>
          </p:cNvSpPr>
          <p:nvPr>
            <p:ph type="title" idx="15" hasCustomPrompt="1"/>
          </p:nvPr>
        </p:nvSpPr>
        <p:spPr>
          <a:xfrm>
            <a:off x="4545124" y="2003425"/>
            <a:ext cx="10716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3500"/>
              <a:buNone/>
              <a:defRPr>
                <a:solidFill>
                  <a:srgbClr val="FFFFFF"/>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24" name="Google Shape;124;p18"/>
          <p:cNvSpPr txBox="1">
            <a:spLocks noGrp="1"/>
          </p:cNvSpPr>
          <p:nvPr>
            <p:ph type="title" idx="16" hasCustomPrompt="1"/>
          </p:nvPr>
        </p:nvSpPr>
        <p:spPr>
          <a:xfrm>
            <a:off x="5684726" y="3724675"/>
            <a:ext cx="10716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3500"/>
              <a:buNone/>
              <a:defRPr>
                <a:solidFill>
                  <a:srgbClr val="FFFFFF"/>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25" name="Google Shape;125;p18"/>
          <p:cNvSpPr txBox="1">
            <a:spLocks noGrp="1"/>
          </p:cNvSpPr>
          <p:nvPr>
            <p:ph type="title" idx="17" hasCustomPrompt="1"/>
          </p:nvPr>
        </p:nvSpPr>
        <p:spPr>
          <a:xfrm>
            <a:off x="3278200" y="3724675"/>
            <a:ext cx="10716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3500"/>
              <a:buNone/>
              <a:defRPr>
                <a:solidFill>
                  <a:srgbClr val="FFFFFF"/>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
        <p:nvSpPr>
          <p:cNvPr id="126" name="Google Shape;126;p18"/>
          <p:cNvSpPr txBox="1">
            <a:spLocks noGrp="1"/>
          </p:cNvSpPr>
          <p:nvPr>
            <p:ph type="title" idx="18" hasCustomPrompt="1"/>
          </p:nvPr>
        </p:nvSpPr>
        <p:spPr>
          <a:xfrm>
            <a:off x="872625" y="3724675"/>
            <a:ext cx="10716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3500"/>
              <a:buNone/>
              <a:defRPr>
                <a:solidFill>
                  <a:srgbClr val="FFFFFF"/>
                </a:solidFill>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t>xx%</a:t>
            </a:r>
          </a:p>
        </p:txBody>
      </p:sp>
    </p:spTree>
    <p:extLst>
      <p:ext uri="{BB962C8B-B14F-4D97-AF65-F5344CB8AC3E}">
        <p14:creationId xmlns:p14="http://schemas.microsoft.com/office/powerpoint/2010/main" val="37564093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ive columns 2">
  <p:cSld name="Five columns 2">
    <p:spTree>
      <p:nvGrpSpPr>
        <p:cNvPr id="1" name="Shape 127"/>
        <p:cNvGrpSpPr/>
        <p:nvPr/>
      </p:nvGrpSpPr>
      <p:grpSpPr>
        <a:xfrm>
          <a:off x="0" y="0"/>
          <a:ext cx="0" cy="0"/>
          <a:chOff x="0" y="0"/>
          <a:chExt cx="0" cy="0"/>
        </a:xfrm>
      </p:grpSpPr>
      <p:sp>
        <p:nvSpPr>
          <p:cNvPr id="128" name="Google Shape;128;p19"/>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29" name="Google Shape;129;p19"/>
          <p:cNvSpPr txBox="1">
            <a:spLocks noGrp="1"/>
          </p:cNvSpPr>
          <p:nvPr>
            <p:ph type="subTitle" idx="1"/>
          </p:nvPr>
        </p:nvSpPr>
        <p:spPr>
          <a:xfrm>
            <a:off x="3840150" y="1451875"/>
            <a:ext cx="14640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0" name="Google Shape;130;p19"/>
          <p:cNvSpPr txBox="1">
            <a:spLocks noGrp="1"/>
          </p:cNvSpPr>
          <p:nvPr>
            <p:ph type="title" idx="2" hasCustomPrompt="1"/>
          </p:nvPr>
        </p:nvSpPr>
        <p:spPr>
          <a:xfrm>
            <a:off x="3840150" y="3213250"/>
            <a:ext cx="14640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1" name="Google Shape;131;p19"/>
          <p:cNvSpPr txBox="1">
            <a:spLocks noGrp="1"/>
          </p:cNvSpPr>
          <p:nvPr>
            <p:ph type="subTitle" idx="3"/>
          </p:nvPr>
        </p:nvSpPr>
        <p:spPr>
          <a:xfrm>
            <a:off x="3839925" y="3572600"/>
            <a:ext cx="1464000" cy="9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32" name="Google Shape;132;p19"/>
          <p:cNvSpPr txBox="1">
            <a:spLocks noGrp="1"/>
          </p:cNvSpPr>
          <p:nvPr>
            <p:ph type="subTitle" idx="4"/>
          </p:nvPr>
        </p:nvSpPr>
        <p:spPr>
          <a:xfrm>
            <a:off x="6960000" y="1451875"/>
            <a:ext cx="14640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3" name="Google Shape;133;p19"/>
          <p:cNvSpPr txBox="1">
            <a:spLocks noGrp="1"/>
          </p:cNvSpPr>
          <p:nvPr>
            <p:ph type="title" idx="5" hasCustomPrompt="1"/>
          </p:nvPr>
        </p:nvSpPr>
        <p:spPr>
          <a:xfrm>
            <a:off x="6960000" y="3213250"/>
            <a:ext cx="14640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4" name="Google Shape;134;p19"/>
          <p:cNvSpPr txBox="1">
            <a:spLocks noGrp="1"/>
          </p:cNvSpPr>
          <p:nvPr>
            <p:ph type="subTitle" idx="6"/>
          </p:nvPr>
        </p:nvSpPr>
        <p:spPr>
          <a:xfrm>
            <a:off x="6960000" y="3572600"/>
            <a:ext cx="1464000" cy="9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35" name="Google Shape;135;p19"/>
          <p:cNvSpPr txBox="1">
            <a:spLocks noGrp="1"/>
          </p:cNvSpPr>
          <p:nvPr>
            <p:ph type="subTitle" idx="7"/>
          </p:nvPr>
        </p:nvSpPr>
        <p:spPr>
          <a:xfrm>
            <a:off x="5400075" y="1451875"/>
            <a:ext cx="14640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6" name="Google Shape;136;p19"/>
          <p:cNvSpPr txBox="1">
            <a:spLocks noGrp="1"/>
          </p:cNvSpPr>
          <p:nvPr>
            <p:ph type="title" idx="8" hasCustomPrompt="1"/>
          </p:nvPr>
        </p:nvSpPr>
        <p:spPr>
          <a:xfrm>
            <a:off x="5400075" y="3213250"/>
            <a:ext cx="14640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7" name="Google Shape;137;p19"/>
          <p:cNvSpPr txBox="1">
            <a:spLocks noGrp="1"/>
          </p:cNvSpPr>
          <p:nvPr>
            <p:ph type="subTitle" idx="9"/>
          </p:nvPr>
        </p:nvSpPr>
        <p:spPr>
          <a:xfrm>
            <a:off x="5399963" y="3572600"/>
            <a:ext cx="1464000" cy="9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38" name="Google Shape;138;p19"/>
          <p:cNvSpPr txBox="1">
            <a:spLocks noGrp="1"/>
          </p:cNvSpPr>
          <p:nvPr>
            <p:ph type="subTitle" idx="13"/>
          </p:nvPr>
        </p:nvSpPr>
        <p:spPr>
          <a:xfrm>
            <a:off x="2279925" y="1451875"/>
            <a:ext cx="14643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9" name="Google Shape;139;p19"/>
          <p:cNvSpPr txBox="1">
            <a:spLocks noGrp="1"/>
          </p:cNvSpPr>
          <p:nvPr>
            <p:ph type="title" idx="14" hasCustomPrompt="1"/>
          </p:nvPr>
        </p:nvSpPr>
        <p:spPr>
          <a:xfrm>
            <a:off x="2279925" y="3213250"/>
            <a:ext cx="14643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40" name="Google Shape;140;p19"/>
          <p:cNvSpPr txBox="1">
            <a:spLocks noGrp="1"/>
          </p:cNvSpPr>
          <p:nvPr>
            <p:ph type="subTitle" idx="15"/>
          </p:nvPr>
        </p:nvSpPr>
        <p:spPr>
          <a:xfrm>
            <a:off x="2279888" y="3572600"/>
            <a:ext cx="1464000" cy="9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41" name="Google Shape;141;p19"/>
          <p:cNvSpPr txBox="1">
            <a:spLocks noGrp="1"/>
          </p:cNvSpPr>
          <p:nvPr>
            <p:ph type="subTitle" idx="16"/>
          </p:nvPr>
        </p:nvSpPr>
        <p:spPr>
          <a:xfrm>
            <a:off x="719700" y="1451875"/>
            <a:ext cx="1464300" cy="3204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42" name="Google Shape;142;p19"/>
          <p:cNvSpPr txBox="1">
            <a:spLocks noGrp="1"/>
          </p:cNvSpPr>
          <p:nvPr>
            <p:ph type="title" idx="17" hasCustomPrompt="1"/>
          </p:nvPr>
        </p:nvSpPr>
        <p:spPr>
          <a:xfrm>
            <a:off x="719700" y="3213250"/>
            <a:ext cx="1464300" cy="3513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None/>
              <a:defRPr sz="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43" name="Google Shape;143;p19"/>
          <p:cNvSpPr txBox="1">
            <a:spLocks noGrp="1"/>
          </p:cNvSpPr>
          <p:nvPr>
            <p:ph type="subTitle" idx="18"/>
          </p:nvPr>
        </p:nvSpPr>
        <p:spPr>
          <a:xfrm>
            <a:off x="719850" y="3572600"/>
            <a:ext cx="1464000" cy="9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83315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b="1"/>
            </a:lvl1pPr>
            <a:lvl2pPr lvl="1">
              <a:spcBef>
                <a:spcPts val="0"/>
              </a:spcBef>
              <a:spcAft>
                <a:spcPts val="0"/>
              </a:spcAft>
              <a:buSzPts val="2800"/>
              <a:buNone/>
              <a:defRPr b="1"/>
            </a:lvl2pPr>
            <a:lvl3pPr lvl="2">
              <a:spcBef>
                <a:spcPts val="0"/>
              </a:spcBef>
              <a:spcAft>
                <a:spcPts val="0"/>
              </a:spcAft>
              <a:buSzPts val="2800"/>
              <a:buNone/>
              <a:defRPr b="1"/>
            </a:lvl3pPr>
            <a:lvl4pPr lvl="3">
              <a:spcBef>
                <a:spcPts val="0"/>
              </a:spcBef>
              <a:spcAft>
                <a:spcPts val="0"/>
              </a:spcAft>
              <a:buSzPts val="2800"/>
              <a:buNone/>
              <a:defRPr b="1"/>
            </a:lvl4pPr>
            <a:lvl5pPr lvl="4">
              <a:spcBef>
                <a:spcPts val="0"/>
              </a:spcBef>
              <a:spcAft>
                <a:spcPts val="0"/>
              </a:spcAft>
              <a:buSzPts val="2800"/>
              <a:buNone/>
              <a:defRPr b="1"/>
            </a:lvl5pPr>
            <a:lvl6pPr lvl="5">
              <a:spcBef>
                <a:spcPts val="0"/>
              </a:spcBef>
              <a:spcAft>
                <a:spcPts val="0"/>
              </a:spcAft>
              <a:buSzPts val="2800"/>
              <a:buNone/>
              <a:defRPr b="1"/>
            </a:lvl6pPr>
            <a:lvl7pPr lvl="6">
              <a:spcBef>
                <a:spcPts val="0"/>
              </a:spcBef>
              <a:spcAft>
                <a:spcPts val="0"/>
              </a:spcAft>
              <a:buSzPts val="2800"/>
              <a:buNone/>
              <a:defRPr b="1"/>
            </a:lvl7pPr>
            <a:lvl8pPr lvl="7">
              <a:spcBef>
                <a:spcPts val="0"/>
              </a:spcBef>
              <a:spcAft>
                <a:spcPts val="0"/>
              </a:spcAft>
              <a:buSzPts val="2800"/>
              <a:buNone/>
              <a:defRPr b="1"/>
            </a:lvl8pPr>
            <a:lvl9pPr lvl="8">
              <a:spcBef>
                <a:spcPts val="0"/>
              </a:spcBef>
              <a:spcAft>
                <a:spcPts val="0"/>
              </a:spcAft>
              <a:buSzPts val="2800"/>
              <a:buNone/>
              <a:defRPr b="1"/>
            </a:lvl9pPr>
          </a:lstStyle>
          <a:p>
            <a:endParaRPr/>
          </a:p>
        </p:txBody>
      </p:sp>
      <p:sp>
        <p:nvSpPr>
          <p:cNvPr id="15" name="Google Shape;15;p4"/>
          <p:cNvSpPr txBox="1">
            <a:spLocks noGrp="1"/>
          </p:cNvSpPr>
          <p:nvPr>
            <p:ph type="body" idx="1"/>
          </p:nvPr>
        </p:nvSpPr>
        <p:spPr>
          <a:xfrm>
            <a:off x="457200" y="1247950"/>
            <a:ext cx="8229600" cy="30291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44"/>
        <p:cNvGrpSpPr/>
        <p:nvPr/>
      </p:nvGrpSpPr>
      <p:grpSpPr>
        <a:xfrm>
          <a:off x="0" y="0"/>
          <a:ext cx="0" cy="0"/>
          <a:chOff x="0" y="0"/>
          <a:chExt cx="0" cy="0"/>
        </a:xfrm>
      </p:grpSpPr>
      <p:sp>
        <p:nvSpPr>
          <p:cNvPr id="145" name="Google Shape;145;p20"/>
          <p:cNvSpPr txBox="1">
            <a:spLocks noGrp="1"/>
          </p:cNvSpPr>
          <p:nvPr>
            <p:ph type="title"/>
          </p:nvPr>
        </p:nvSpPr>
        <p:spPr>
          <a:xfrm>
            <a:off x="5443200" y="1767600"/>
            <a:ext cx="2980800" cy="8127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6" name="Google Shape;146;p20"/>
          <p:cNvSpPr txBox="1">
            <a:spLocks noGrp="1"/>
          </p:cNvSpPr>
          <p:nvPr>
            <p:ph type="subTitle" idx="1"/>
          </p:nvPr>
        </p:nvSpPr>
        <p:spPr>
          <a:xfrm>
            <a:off x="5443050" y="2571750"/>
            <a:ext cx="2980800" cy="2029200"/>
          </a:xfrm>
          <a:prstGeom prst="rect">
            <a:avLst/>
          </a:prstGeom>
        </p:spPr>
        <p:txBody>
          <a:bodyPr spcFirstLastPara="1" wrap="square" lIns="91425" tIns="91425" rIns="91425" bIns="91425" anchor="t" anchorCtr="0">
            <a:noAutofit/>
          </a:bodyPr>
          <a:lstStyle>
            <a:lvl1pPr lvl="0" rtl="0">
              <a:spcBef>
                <a:spcPts val="0"/>
              </a:spcBef>
              <a:spcAft>
                <a:spcPts val="0"/>
              </a:spcAft>
              <a:buSzPts val="1000"/>
              <a:buNone/>
              <a:defRPr sz="1000"/>
            </a:lvl1pPr>
            <a:lvl2pPr lvl="1" rtl="0">
              <a:lnSpc>
                <a:spcPct val="100000"/>
              </a:lnSpc>
              <a:spcBef>
                <a:spcPts val="160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47" name="Google Shape;147;p20"/>
          <p:cNvSpPr/>
          <p:nvPr/>
        </p:nvSpPr>
        <p:spPr>
          <a:xfrm>
            <a:off x="0" y="613131"/>
            <a:ext cx="4867800" cy="4539000"/>
          </a:xfrm>
          <a:custGeom>
            <a:avLst/>
            <a:gdLst/>
            <a:ahLst/>
            <a:cxnLst/>
            <a:rect l="l" t="t" r="r" b="b"/>
            <a:pathLst>
              <a:path w="194712" h="181560" extrusionOk="0">
                <a:moveTo>
                  <a:pt x="106727" y="133"/>
                </a:moveTo>
                <a:cubicBezTo>
                  <a:pt x="126954" y="1419"/>
                  <a:pt x="145341" y="13241"/>
                  <a:pt x="158826" y="28390"/>
                </a:cubicBezTo>
                <a:cubicBezTo>
                  <a:pt x="164814" y="35110"/>
                  <a:pt x="170004" y="42518"/>
                  <a:pt x="174706" y="50214"/>
                </a:cubicBezTo>
                <a:cubicBezTo>
                  <a:pt x="184665" y="66538"/>
                  <a:pt x="191584" y="81287"/>
                  <a:pt x="193314" y="100450"/>
                </a:cubicBezTo>
                <a:cubicBezTo>
                  <a:pt x="194712" y="116109"/>
                  <a:pt x="192871" y="131922"/>
                  <a:pt x="188235" y="146916"/>
                </a:cubicBezTo>
                <a:cubicBezTo>
                  <a:pt x="184842" y="157894"/>
                  <a:pt x="180051" y="168407"/>
                  <a:pt x="173974" y="178188"/>
                </a:cubicBezTo>
                <a:cubicBezTo>
                  <a:pt x="173708" y="178610"/>
                  <a:pt x="172111" y="181427"/>
                  <a:pt x="172111" y="181427"/>
                </a:cubicBezTo>
                <a:lnTo>
                  <a:pt x="0" y="181560"/>
                </a:lnTo>
                <a:lnTo>
                  <a:pt x="155" y="27635"/>
                </a:lnTo>
                <a:cubicBezTo>
                  <a:pt x="155" y="27635"/>
                  <a:pt x="14394" y="23266"/>
                  <a:pt x="21580" y="21115"/>
                </a:cubicBezTo>
                <a:cubicBezTo>
                  <a:pt x="35820" y="16878"/>
                  <a:pt x="50103" y="12465"/>
                  <a:pt x="64298" y="7962"/>
                </a:cubicBezTo>
                <a:cubicBezTo>
                  <a:pt x="76851" y="4014"/>
                  <a:pt x="89715" y="0"/>
                  <a:pt x="102801" y="0"/>
                </a:cubicBezTo>
                <a:cubicBezTo>
                  <a:pt x="104109" y="0"/>
                  <a:pt x="105418" y="44"/>
                  <a:pt x="106727" y="133"/>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547191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columns 2">
  <p:cSld name="Three columns 2">
    <p:spTree>
      <p:nvGrpSpPr>
        <p:cNvPr id="1" name="Shape 148"/>
        <p:cNvGrpSpPr/>
        <p:nvPr/>
      </p:nvGrpSpPr>
      <p:grpSpPr>
        <a:xfrm>
          <a:off x="0" y="0"/>
          <a:ext cx="0" cy="0"/>
          <a:chOff x="0" y="0"/>
          <a:chExt cx="0" cy="0"/>
        </a:xfrm>
      </p:grpSpPr>
      <p:sp>
        <p:nvSpPr>
          <p:cNvPr id="149" name="Google Shape;149;p21"/>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50" name="Google Shape;150;p21"/>
          <p:cNvSpPr txBox="1">
            <a:spLocks noGrp="1"/>
          </p:cNvSpPr>
          <p:nvPr>
            <p:ph type="subTitle" idx="1"/>
          </p:nvPr>
        </p:nvSpPr>
        <p:spPr>
          <a:xfrm>
            <a:off x="3480325" y="1579350"/>
            <a:ext cx="2849700" cy="64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51" name="Google Shape;151;p21"/>
          <p:cNvSpPr txBox="1">
            <a:spLocks noGrp="1"/>
          </p:cNvSpPr>
          <p:nvPr>
            <p:ph type="subTitle" idx="2"/>
          </p:nvPr>
        </p:nvSpPr>
        <p:spPr>
          <a:xfrm>
            <a:off x="6469550" y="1576225"/>
            <a:ext cx="1954500" cy="6417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52" name="Google Shape;152;p21"/>
          <p:cNvSpPr/>
          <p:nvPr/>
        </p:nvSpPr>
        <p:spPr>
          <a:xfrm>
            <a:off x="950" y="2188625"/>
            <a:ext cx="2984702" cy="2952286"/>
          </a:xfrm>
          <a:custGeom>
            <a:avLst/>
            <a:gdLst/>
            <a:ahLst/>
            <a:cxnLst/>
            <a:rect l="l" t="t" r="r" b="b"/>
            <a:pathLst>
              <a:path w="95457" h="92115" extrusionOk="0">
                <a:moveTo>
                  <a:pt x="0" y="17"/>
                </a:moveTo>
                <a:cubicBezTo>
                  <a:pt x="7235" y="317"/>
                  <a:pt x="19533" y="5414"/>
                  <a:pt x="26183" y="34169"/>
                </a:cubicBezTo>
                <a:cubicBezTo>
                  <a:pt x="33869" y="67319"/>
                  <a:pt x="55974" y="71780"/>
                  <a:pt x="65281" y="72147"/>
                </a:cubicBezTo>
                <a:cubicBezTo>
                  <a:pt x="70728" y="72365"/>
                  <a:pt x="76091" y="73551"/>
                  <a:pt x="80953" y="75840"/>
                </a:cubicBezTo>
                <a:cubicBezTo>
                  <a:pt x="87369" y="78864"/>
                  <a:pt x="94303" y="83960"/>
                  <a:pt x="95456" y="92114"/>
                </a:cubicBezTo>
                <a:lnTo>
                  <a:pt x="0" y="92114"/>
                </a:lnTo>
                <a:cubicBezTo>
                  <a:pt x="0" y="92114"/>
                  <a:pt x="0" y="0"/>
                  <a:pt x="0" y="17"/>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53" name="Google Shape;153;p21"/>
          <p:cNvSpPr txBox="1">
            <a:spLocks noGrp="1"/>
          </p:cNvSpPr>
          <p:nvPr>
            <p:ph type="subTitle" idx="3"/>
          </p:nvPr>
        </p:nvSpPr>
        <p:spPr>
          <a:xfrm>
            <a:off x="3480325" y="2629959"/>
            <a:ext cx="2849700" cy="64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54" name="Google Shape;154;p21"/>
          <p:cNvSpPr txBox="1">
            <a:spLocks noGrp="1"/>
          </p:cNvSpPr>
          <p:nvPr>
            <p:ph type="subTitle" idx="4"/>
          </p:nvPr>
        </p:nvSpPr>
        <p:spPr>
          <a:xfrm>
            <a:off x="6469550" y="2631538"/>
            <a:ext cx="1954500" cy="6417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55" name="Google Shape;155;p21"/>
          <p:cNvSpPr txBox="1">
            <a:spLocks noGrp="1"/>
          </p:cNvSpPr>
          <p:nvPr>
            <p:ph type="subTitle" idx="5"/>
          </p:nvPr>
        </p:nvSpPr>
        <p:spPr>
          <a:xfrm>
            <a:off x="3480325" y="3688450"/>
            <a:ext cx="2849700" cy="64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
              <a:buNone/>
              <a:defRPr sz="11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56" name="Google Shape;156;p21"/>
          <p:cNvSpPr txBox="1">
            <a:spLocks noGrp="1"/>
          </p:cNvSpPr>
          <p:nvPr>
            <p:ph type="subTitle" idx="6"/>
          </p:nvPr>
        </p:nvSpPr>
        <p:spPr>
          <a:xfrm>
            <a:off x="6469550" y="3688475"/>
            <a:ext cx="1954500" cy="6417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33672964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ree columns 3">
  <p:cSld name="Three columns 3">
    <p:spTree>
      <p:nvGrpSpPr>
        <p:cNvPr id="1" name="Shape 157"/>
        <p:cNvGrpSpPr/>
        <p:nvPr/>
      </p:nvGrpSpPr>
      <p:grpSpPr>
        <a:xfrm>
          <a:off x="0" y="0"/>
          <a:ext cx="0" cy="0"/>
          <a:chOff x="0" y="0"/>
          <a:chExt cx="0" cy="0"/>
        </a:xfrm>
      </p:grpSpPr>
      <p:sp>
        <p:nvSpPr>
          <p:cNvPr id="158" name="Google Shape;158;p22"/>
          <p:cNvSpPr/>
          <p:nvPr/>
        </p:nvSpPr>
        <p:spPr>
          <a:xfrm>
            <a:off x="-848" y="1674182"/>
            <a:ext cx="5408662" cy="615873"/>
          </a:xfrm>
          <a:custGeom>
            <a:avLst/>
            <a:gdLst/>
            <a:ahLst/>
            <a:cxnLst/>
            <a:rect l="l" t="t" r="r" b="b"/>
            <a:pathLst>
              <a:path w="168757" h="19216" extrusionOk="0">
                <a:moveTo>
                  <a:pt x="0" y="1"/>
                </a:moveTo>
                <a:lnTo>
                  <a:pt x="168757" y="1"/>
                </a:lnTo>
                <a:lnTo>
                  <a:pt x="168757" y="19216"/>
                </a:lnTo>
                <a:lnTo>
                  <a:pt x="0" y="19216"/>
                </a:ln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59" name="Google Shape;159;p22"/>
          <p:cNvSpPr/>
          <p:nvPr/>
        </p:nvSpPr>
        <p:spPr>
          <a:xfrm>
            <a:off x="-848" y="2550995"/>
            <a:ext cx="5408662" cy="615873"/>
          </a:xfrm>
          <a:custGeom>
            <a:avLst/>
            <a:gdLst/>
            <a:ahLst/>
            <a:cxnLst/>
            <a:rect l="l" t="t" r="r" b="b"/>
            <a:pathLst>
              <a:path w="168757" h="19216" extrusionOk="0">
                <a:moveTo>
                  <a:pt x="0" y="1"/>
                </a:moveTo>
                <a:lnTo>
                  <a:pt x="168757" y="1"/>
                </a:lnTo>
                <a:lnTo>
                  <a:pt x="168757" y="19216"/>
                </a:lnTo>
                <a:lnTo>
                  <a:pt x="0" y="19216"/>
                </a:ln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60" name="Google Shape;160;p22"/>
          <p:cNvSpPr/>
          <p:nvPr/>
        </p:nvSpPr>
        <p:spPr>
          <a:xfrm>
            <a:off x="-848" y="3427645"/>
            <a:ext cx="5408662" cy="615873"/>
          </a:xfrm>
          <a:custGeom>
            <a:avLst/>
            <a:gdLst/>
            <a:ahLst/>
            <a:cxnLst/>
            <a:rect l="l" t="t" r="r" b="b"/>
            <a:pathLst>
              <a:path w="168757" h="19216" extrusionOk="0">
                <a:moveTo>
                  <a:pt x="0" y="1"/>
                </a:moveTo>
                <a:lnTo>
                  <a:pt x="168757" y="1"/>
                </a:lnTo>
                <a:lnTo>
                  <a:pt x="168757" y="19216"/>
                </a:lnTo>
                <a:lnTo>
                  <a:pt x="0" y="19216"/>
                </a:ln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61" name="Google Shape;161;p22"/>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62" name="Google Shape;162;p22"/>
          <p:cNvSpPr txBox="1">
            <a:spLocks noGrp="1"/>
          </p:cNvSpPr>
          <p:nvPr>
            <p:ph type="title" idx="2" hasCustomPrompt="1"/>
          </p:nvPr>
        </p:nvSpPr>
        <p:spPr>
          <a:xfrm>
            <a:off x="3831300" y="1674300"/>
            <a:ext cx="1494300" cy="6159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3" name="Google Shape;163;p22"/>
          <p:cNvSpPr txBox="1">
            <a:spLocks noGrp="1"/>
          </p:cNvSpPr>
          <p:nvPr>
            <p:ph type="subTitle" idx="1"/>
          </p:nvPr>
        </p:nvSpPr>
        <p:spPr>
          <a:xfrm>
            <a:off x="5443200" y="1674150"/>
            <a:ext cx="2980800" cy="61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64" name="Google Shape;164;p22"/>
          <p:cNvSpPr txBox="1">
            <a:spLocks noGrp="1"/>
          </p:cNvSpPr>
          <p:nvPr>
            <p:ph type="title" idx="3" hasCustomPrompt="1"/>
          </p:nvPr>
        </p:nvSpPr>
        <p:spPr>
          <a:xfrm>
            <a:off x="3831300" y="2550975"/>
            <a:ext cx="1494300" cy="6159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5" name="Google Shape;165;p22"/>
          <p:cNvSpPr txBox="1">
            <a:spLocks noGrp="1"/>
          </p:cNvSpPr>
          <p:nvPr>
            <p:ph type="subTitle" idx="4"/>
          </p:nvPr>
        </p:nvSpPr>
        <p:spPr>
          <a:xfrm>
            <a:off x="5443200" y="2550825"/>
            <a:ext cx="2980800" cy="61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66" name="Google Shape;166;p22"/>
          <p:cNvSpPr txBox="1">
            <a:spLocks noGrp="1"/>
          </p:cNvSpPr>
          <p:nvPr>
            <p:ph type="title" idx="5" hasCustomPrompt="1"/>
          </p:nvPr>
        </p:nvSpPr>
        <p:spPr>
          <a:xfrm>
            <a:off x="3831300" y="3427825"/>
            <a:ext cx="1494300" cy="6159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None/>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7" name="Google Shape;167;p22"/>
          <p:cNvSpPr txBox="1">
            <a:spLocks noGrp="1"/>
          </p:cNvSpPr>
          <p:nvPr>
            <p:ph type="subTitle" idx="6"/>
          </p:nvPr>
        </p:nvSpPr>
        <p:spPr>
          <a:xfrm>
            <a:off x="5443200" y="3427675"/>
            <a:ext cx="2980800" cy="61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6897540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ix columns">
  <p:cSld name="Six columns">
    <p:spTree>
      <p:nvGrpSpPr>
        <p:cNvPr id="1" name="Shape 168"/>
        <p:cNvGrpSpPr/>
        <p:nvPr/>
      </p:nvGrpSpPr>
      <p:grpSpPr>
        <a:xfrm>
          <a:off x="0" y="0"/>
          <a:ext cx="0" cy="0"/>
          <a:chOff x="0" y="0"/>
          <a:chExt cx="0" cy="0"/>
        </a:xfrm>
      </p:grpSpPr>
      <p:sp>
        <p:nvSpPr>
          <p:cNvPr id="169" name="Google Shape;169;p23"/>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70" name="Google Shape;170;p23"/>
          <p:cNvSpPr txBox="1">
            <a:spLocks noGrp="1"/>
          </p:cNvSpPr>
          <p:nvPr>
            <p:ph type="subTitle" idx="1"/>
          </p:nvPr>
        </p:nvSpPr>
        <p:spPr>
          <a:xfrm>
            <a:off x="720078" y="1168800"/>
            <a:ext cx="2032500" cy="2085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71" name="Google Shape;171;p23"/>
          <p:cNvSpPr txBox="1">
            <a:spLocks noGrp="1"/>
          </p:cNvSpPr>
          <p:nvPr>
            <p:ph type="subTitle" idx="2"/>
          </p:nvPr>
        </p:nvSpPr>
        <p:spPr>
          <a:xfrm>
            <a:off x="720000" y="1400263"/>
            <a:ext cx="2032500" cy="53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2" name="Google Shape;172;p23"/>
          <p:cNvSpPr txBox="1">
            <a:spLocks noGrp="1"/>
          </p:cNvSpPr>
          <p:nvPr>
            <p:ph type="subTitle" idx="3"/>
          </p:nvPr>
        </p:nvSpPr>
        <p:spPr>
          <a:xfrm>
            <a:off x="720078" y="2295149"/>
            <a:ext cx="2032500" cy="2085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73" name="Google Shape;173;p23"/>
          <p:cNvSpPr txBox="1">
            <a:spLocks noGrp="1"/>
          </p:cNvSpPr>
          <p:nvPr>
            <p:ph type="subTitle" idx="4"/>
          </p:nvPr>
        </p:nvSpPr>
        <p:spPr>
          <a:xfrm>
            <a:off x="720000" y="2526762"/>
            <a:ext cx="2032500" cy="53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4" name="Google Shape;174;p23"/>
          <p:cNvSpPr txBox="1">
            <a:spLocks noGrp="1"/>
          </p:cNvSpPr>
          <p:nvPr>
            <p:ph type="subTitle" idx="5"/>
          </p:nvPr>
        </p:nvSpPr>
        <p:spPr>
          <a:xfrm>
            <a:off x="720078" y="3421497"/>
            <a:ext cx="2032500" cy="2085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75" name="Google Shape;175;p23"/>
          <p:cNvSpPr txBox="1">
            <a:spLocks noGrp="1"/>
          </p:cNvSpPr>
          <p:nvPr>
            <p:ph type="subTitle" idx="6"/>
          </p:nvPr>
        </p:nvSpPr>
        <p:spPr>
          <a:xfrm>
            <a:off x="720000" y="3653123"/>
            <a:ext cx="2032500" cy="53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6" name="Google Shape;176;p23"/>
          <p:cNvSpPr/>
          <p:nvPr/>
        </p:nvSpPr>
        <p:spPr>
          <a:xfrm>
            <a:off x="2041645" y="3635812"/>
            <a:ext cx="5642691" cy="1504812"/>
          </a:xfrm>
          <a:custGeom>
            <a:avLst/>
            <a:gdLst/>
            <a:ahLst/>
            <a:cxnLst/>
            <a:rect l="l" t="t" r="r" b="b"/>
            <a:pathLst>
              <a:path w="176059" h="46952" extrusionOk="0">
                <a:moveTo>
                  <a:pt x="1" y="46951"/>
                </a:moveTo>
                <a:cubicBezTo>
                  <a:pt x="1" y="46951"/>
                  <a:pt x="4211" y="34119"/>
                  <a:pt x="27603" y="31395"/>
                </a:cubicBezTo>
                <a:cubicBezTo>
                  <a:pt x="41471" y="29791"/>
                  <a:pt x="48506" y="23609"/>
                  <a:pt x="51948" y="18864"/>
                </a:cubicBezTo>
                <a:cubicBezTo>
                  <a:pt x="55924" y="13367"/>
                  <a:pt x="61338" y="9090"/>
                  <a:pt x="67604" y="6500"/>
                </a:cubicBezTo>
                <a:cubicBezTo>
                  <a:pt x="72399" y="4511"/>
                  <a:pt x="78163" y="2607"/>
                  <a:pt x="84195" y="1754"/>
                </a:cubicBezTo>
                <a:cubicBezTo>
                  <a:pt x="96760" y="0"/>
                  <a:pt x="108807" y="7352"/>
                  <a:pt x="112984" y="19332"/>
                </a:cubicBezTo>
                <a:cubicBezTo>
                  <a:pt x="114287" y="23108"/>
                  <a:pt x="118849" y="27051"/>
                  <a:pt x="123460" y="27853"/>
                </a:cubicBezTo>
                <a:cubicBezTo>
                  <a:pt x="134321" y="29725"/>
                  <a:pt x="153536" y="33902"/>
                  <a:pt x="153536" y="33902"/>
                </a:cubicBezTo>
                <a:cubicBezTo>
                  <a:pt x="153536" y="33902"/>
                  <a:pt x="173920" y="37661"/>
                  <a:pt x="176059" y="46951"/>
                </a:cubicBezTo>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177" name="Google Shape;177;p23"/>
          <p:cNvSpPr txBox="1">
            <a:spLocks noGrp="1"/>
          </p:cNvSpPr>
          <p:nvPr>
            <p:ph type="subTitle" idx="7"/>
          </p:nvPr>
        </p:nvSpPr>
        <p:spPr>
          <a:xfrm>
            <a:off x="6391500" y="1168800"/>
            <a:ext cx="20325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78" name="Google Shape;178;p23"/>
          <p:cNvSpPr txBox="1">
            <a:spLocks noGrp="1"/>
          </p:cNvSpPr>
          <p:nvPr>
            <p:ph type="subTitle" idx="8"/>
          </p:nvPr>
        </p:nvSpPr>
        <p:spPr>
          <a:xfrm>
            <a:off x="6391500" y="1404826"/>
            <a:ext cx="2032500" cy="53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79" name="Google Shape;179;p23"/>
          <p:cNvSpPr txBox="1">
            <a:spLocks noGrp="1"/>
          </p:cNvSpPr>
          <p:nvPr>
            <p:ph type="subTitle" idx="9"/>
          </p:nvPr>
        </p:nvSpPr>
        <p:spPr>
          <a:xfrm>
            <a:off x="6391500" y="2295149"/>
            <a:ext cx="20325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80" name="Google Shape;180;p23"/>
          <p:cNvSpPr txBox="1">
            <a:spLocks noGrp="1"/>
          </p:cNvSpPr>
          <p:nvPr>
            <p:ph type="subTitle" idx="13"/>
          </p:nvPr>
        </p:nvSpPr>
        <p:spPr>
          <a:xfrm>
            <a:off x="6391500" y="2528974"/>
            <a:ext cx="2032500" cy="53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81" name="Google Shape;181;p23"/>
          <p:cNvSpPr txBox="1">
            <a:spLocks noGrp="1"/>
          </p:cNvSpPr>
          <p:nvPr>
            <p:ph type="subTitle" idx="14"/>
          </p:nvPr>
        </p:nvSpPr>
        <p:spPr>
          <a:xfrm>
            <a:off x="6391500" y="3421497"/>
            <a:ext cx="20325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82" name="Google Shape;182;p23"/>
          <p:cNvSpPr txBox="1">
            <a:spLocks noGrp="1"/>
          </p:cNvSpPr>
          <p:nvPr>
            <p:ph type="subTitle" idx="15"/>
          </p:nvPr>
        </p:nvSpPr>
        <p:spPr>
          <a:xfrm>
            <a:off x="6391500" y="3653123"/>
            <a:ext cx="2032500" cy="536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1491610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Four columns">
  <p:cSld name="Four columns">
    <p:spTree>
      <p:nvGrpSpPr>
        <p:cNvPr id="1" name="Shape 183"/>
        <p:cNvGrpSpPr/>
        <p:nvPr/>
      </p:nvGrpSpPr>
      <p:grpSpPr>
        <a:xfrm>
          <a:off x="0" y="0"/>
          <a:ext cx="0" cy="0"/>
          <a:chOff x="0" y="0"/>
          <a:chExt cx="0" cy="0"/>
        </a:xfrm>
      </p:grpSpPr>
      <p:sp>
        <p:nvSpPr>
          <p:cNvPr id="184" name="Google Shape;184;p24"/>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85" name="Google Shape;185;p24"/>
          <p:cNvSpPr/>
          <p:nvPr/>
        </p:nvSpPr>
        <p:spPr>
          <a:xfrm>
            <a:off x="6831885" y="3664338"/>
            <a:ext cx="2311831" cy="1478595"/>
          </a:xfrm>
          <a:custGeom>
            <a:avLst/>
            <a:gdLst/>
            <a:ahLst/>
            <a:cxnLst/>
            <a:rect l="l" t="t" r="r" b="b"/>
            <a:pathLst>
              <a:path w="72132" h="46134" extrusionOk="0">
                <a:moveTo>
                  <a:pt x="72131" y="18"/>
                </a:moveTo>
                <a:cubicBezTo>
                  <a:pt x="67069" y="168"/>
                  <a:pt x="58464" y="2758"/>
                  <a:pt x="53785" y="17411"/>
                </a:cubicBezTo>
                <a:cubicBezTo>
                  <a:pt x="48171" y="35055"/>
                  <a:pt x="31747" y="37361"/>
                  <a:pt x="24646" y="36325"/>
                </a:cubicBezTo>
                <a:cubicBezTo>
                  <a:pt x="20819" y="35757"/>
                  <a:pt x="15656" y="36325"/>
                  <a:pt x="12532" y="37161"/>
                </a:cubicBezTo>
                <a:cubicBezTo>
                  <a:pt x="6834" y="38681"/>
                  <a:pt x="1" y="46133"/>
                  <a:pt x="1" y="46133"/>
                </a:cubicBezTo>
                <a:lnTo>
                  <a:pt x="72081" y="46133"/>
                </a:lnTo>
                <a:cubicBezTo>
                  <a:pt x="72081" y="46133"/>
                  <a:pt x="72131" y="1"/>
                  <a:pt x="72131" y="18"/>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86" name="Google Shape;186;p24"/>
          <p:cNvSpPr/>
          <p:nvPr/>
        </p:nvSpPr>
        <p:spPr>
          <a:xfrm>
            <a:off x="395" y="2786104"/>
            <a:ext cx="1525676" cy="2356829"/>
          </a:xfrm>
          <a:custGeom>
            <a:avLst/>
            <a:gdLst/>
            <a:ahLst/>
            <a:cxnLst/>
            <a:rect l="l" t="t" r="r" b="b"/>
            <a:pathLst>
              <a:path w="47603" h="73536" extrusionOk="0">
                <a:moveTo>
                  <a:pt x="47586" y="73535"/>
                </a:moveTo>
                <a:cubicBezTo>
                  <a:pt x="47436" y="68172"/>
                  <a:pt x="44796" y="59065"/>
                  <a:pt x="29942" y="54136"/>
                </a:cubicBezTo>
                <a:cubicBezTo>
                  <a:pt x="12081" y="48205"/>
                  <a:pt x="14203" y="19466"/>
                  <a:pt x="13551" y="16074"/>
                </a:cubicBezTo>
                <a:cubicBezTo>
                  <a:pt x="12365" y="9959"/>
                  <a:pt x="9992" y="2290"/>
                  <a:pt x="184" y="1"/>
                </a:cubicBezTo>
                <a:cubicBezTo>
                  <a:pt x="151" y="101"/>
                  <a:pt x="0" y="73535"/>
                  <a:pt x="0" y="73535"/>
                </a:cubicBezTo>
                <a:cubicBezTo>
                  <a:pt x="0" y="73535"/>
                  <a:pt x="47603" y="73535"/>
                  <a:pt x="47586" y="73535"/>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187" name="Google Shape;187;p24"/>
          <p:cNvSpPr txBox="1">
            <a:spLocks noGrp="1"/>
          </p:cNvSpPr>
          <p:nvPr>
            <p:ph type="subTitle" idx="1"/>
          </p:nvPr>
        </p:nvSpPr>
        <p:spPr>
          <a:xfrm>
            <a:off x="2085150" y="1452000"/>
            <a:ext cx="1358400" cy="5016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19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188" name="Google Shape;188;p24"/>
          <p:cNvSpPr txBox="1">
            <a:spLocks noGrp="1"/>
          </p:cNvSpPr>
          <p:nvPr>
            <p:ph type="subTitle" idx="2"/>
          </p:nvPr>
        </p:nvSpPr>
        <p:spPr>
          <a:xfrm>
            <a:off x="5527650" y="1451850"/>
            <a:ext cx="18135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89" name="Google Shape;189;p24"/>
          <p:cNvSpPr txBox="1">
            <a:spLocks noGrp="1"/>
          </p:cNvSpPr>
          <p:nvPr>
            <p:ph type="subTitle" idx="3"/>
          </p:nvPr>
        </p:nvSpPr>
        <p:spPr>
          <a:xfrm>
            <a:off x="2085150" y="2989014"/>
            <a:ext cx="1358400" cy="5016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19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190" name="Google Shape;190;p24"/>
          <p:cNvSpPr txBox="1">
            <a:spLocks noGrp="1"/>
          </p:cNvSpPr>
          <p:nvPr>
            <p:ph type="subTitle" idx="4"/>
          </p:nvPr>
        </p:nvSpPr>
        <p:spPr>
          <a:xfrm>
            <a:off x="5527650" y="2988864"/>
            <a:ext cx="18135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91" name="Google Shape;191;p24"/>
          <p:cNvSpPr txBox="1">
            <a:spLocks noGrp="1"/>
          </p:cNvSpPr>
          <p:nvPr>
            <p:ph type="subTitle" idx="5"/>
          </p:nvPr>
        </p:nvSpPr>
        <p:spPr>
          <a:xfrm>
            <a:off x="5982500" y="2220420"/>
            <a:ext cx="1358400" cy="5016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19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192" name="Google Shape;192;p24"/>
          <p:cNvSpPr txBox="1">
            <a:spLocks noGrp="1"/>
          </p:cNvSpPr>
          <p:nvPr>
            <p:ph type="subTitle" idx="6"/>
          </p:nvPr>
        </p:nvSpPr>
        <p:spPr>
          <a:xfrm>
            <a:off x="2085150" y="2220270"/>
            <a:ext cx="18135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193" name="Google Shape;193;p24"/>
          <p:cNvSpPr txBox="1">
            <a:spLocks noGrp="1"/>
          </p:cNvSpPr>
          <p:nvPr>
            <p:ph type="subTitle" idx="7"/>
          </p:nvPr>
        </p:nvSpPr>
        <p:spPr>
          <a:xfrm>
            <a:off x="5982500" y="3757909"/>
            <a:ext cx="1358400" cy="5016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19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194" name="Google Shape;194;p24"/>
          <p:cNvSpPr txBox="1">
            <a:spLocks noGrp="1"/>
          </p:cNvSpPr>
          <p:nvPr>
            <p:ph type="subTitle" idx="8"/>
          </p:nvPr>
        </p:nvSpPr>
        <p:spPr>
          <a:xfrm>
            <a:off x="2085150" y="3757759"/>
            <a:ext cx="18135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168698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95"/>
        <p:cNvGrpSpPr/>
        <p:nvPr/>
      </p:nvGrpSpPr>
      <p:grpSpPr>
        <a:xfrm>
          <a:off x="0" y="0"/>
          <a:ext cx="0" cy="0"/>
          <a:chOff x="0" y="0"/>
          <a:chExt cx="0" cy="0"/>
        </a:xfrm>
      </p:grpSpPr>
      <p:sp>
        <p:nvSpPr>
          <p:cNvPr id="196" name="Google Shape;196;p25"/>
          <p:cNvSpPr txBox="1">
            <a:spLocks noGrp="1"/>
          </p:cNvSpPr>
          <p:nvPr>
            <p:ph type="ctrTitle"/>
          </p:nvPr>
        </p:nvSpPr>
        <p:spPr>
          <a:xfrm>
            <a:off x="720000" y="540000"/>
            <a:ext cx="4723200" cy="406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200"/>
              <a:buNone/>
              <a:defRPr sz="71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Tree>
    <p:extLst>
      <p:ext uri="{BB962C8B-B14F-4D97-AF65-F5344CB8AC3E}">
        <p14:creationId xmlns:p14="http://schemas.microsoft.com/office/powerpoint/2010/main" val="36784062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Eight columns">
  <p:cSld name="Eight columns">
    <p:spTree>
      <p:nvGrpSpPr>
        <p:cNvPr id="1" name="Shape 197"/>
        <p:cNvGrpSpPr/>
        <p:nvPr/>
      </p:nvGrpSpPr>
      <p:grpSpPr>
        <a:xfrm>
          <a:off x="0" y="0"/>
          <a:ext cx="0" cy="0"/>
          <a:chOff x="0" y="0"/>
          <a:chExt cx="0" cy="0"/>
        </a:xfrm>
      </p:grpSpPr>
      <p:sp>
        <p:nvSpPr>
          <p:cNvPr id="198" name="Google Shape;198;p26"/>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99" name="Google Shape;199;p26"/>
          <p:cNvSpPr txBox="1">
            <a:spLocks noGrp="1"/>
          </p:cNvSpPr>
          <p:nvPr>
            <p:ph type="subTitle" idx="1"/>
          </p:nvPr>
        </p:nvSpPr>
        <p:spPr>
          <a:xfrm>
            <a:off x="720000" y="2287300"/>
            <a:ext cx="18741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00" name="Google Shape;200;p26"/>
          <p:cNvSpPr txBox="1">
            <a:spLocks noGrp="1"/>
          </p:cNvSpPr>
          <p:nvPr>
            <p:ph type="subTitle" idx="2"/>
          </p:nvPr>
        </p:nvSpPr>
        <p:spPr>
          <a:xfrm>
            <a:off x="720000" y="1488300"/>
            <a:ext cx="18741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01" name="Google Shape;201;p26"/>
          <p:cNvSpPr txBox="1">
            <a:spLocks noGrp="1"/>
          </p:cNvSpPr>
          <p:nvPr>
            <p:ph type="subTitle" idx="3"/>
          </p:nvPr>
        </p:nvSpPr>
        <p:spPr>
          <a:xfrm>
            <a:off x="720000" y="3086300"/>
            <a:ext cx="18741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02" name="Google Shape;202;p26"/>
          <p:cNvSpPr txBox="1">
            <a:spLocks noGrp="1"/>
          </p:cNvSpPr>
          <p:nvPr>
            <p:ph type="subTitle" idx="4"/>
          </p:nvPr>
        </p:nvSpPr>
        <p:spPr>
          <a:xfrm>
            <a:off x="720000" y="3885300"/>
            <a:ext cx="1874100" cy="5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03" name="Google Shape;203;p26"/>
          <p:cNvSpPr txBox="1">
            <a:spLocks noGrp="1"/>
          </p:cNvSpPr>
          <p:nvPr>
            <p:ph type="subTitle" idx="5"/>
          </p:nvPr>
        </p:nvSpPr>
        <p:spPr>
          <a:xfrm>
            <a:off x="6549900" y="2287300"/>
            <a:ext cx="18741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4" name="Google Shape;204;p26"/>
          <p:cNvSpPr txBox="1">
            <a:spLocks noGrp="1"/>
          </p:cNvSpPr>
          <p:nvPr>
            <p:ph type="subTitle" idx="6"/>
          </p:nvPr>
        </p:nvSpPr>
        <p:spPr>
          <a:xfrm>
            <a:off x="6549900" y="1488300"/>
            <a:ext cx="18741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5" name="Google Shape;205;p26"/>
          <p:cNvSpPr txBox="1">
            <a:spLocks noGrp="1"/>
          </p:cNvSpPr>
          <p:nvPr>
            <p:ph type="subTitle" idx="7"/>
          </p:nvPr>
        </p:nvSpPr>
        <p:spPr>
          <a:xfrm>
            <a:off x="6549900" y="3086300"/>
            <a:ext cx="18741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06" name="Google Shape;206;p26"/>
          <p:cNvSpPr txBox="1">
            <a:spLocks noGrp="1"/>
          </p:cNvSpPr>
          <p:nvPr>
            <p:ph type="subTitle" idx="8"/>
          </p:nvPr>
        </p:nvSpPr>
        <p:spPr>
          <a:xfrm>
            <a:off x="6549900" y="3885300"/>
            <a:ext cx="1874100" cy="5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58104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ix columns 2">
  <p:cSld name="Six columns 2">
    <p:spTree>
      <p:nvGrpSpPr>
        <p:cNvPr id="1" name="Shape 207"/>
        <p:cNvGrpSpPr/>
        <p:nvPr/>
      </p:nvGrpSpPr>
      <p:grpSpPr>
        <a:xfrm>
          <a:off x="0" y="0"/>
          <a:ext cx="0" cy="0"/>
          <a:chOff x="0" y="0"/>
          <a:chExt cx="0" cy="0"/>
        </a:xfrm>
      </p:grpSpPr>
      <p:sp>
        <p:nvSpPr>
          <p:cNvPr id="208" name="Google Shape;208;p27"/>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09" name="Google Shape;209;p27"/>
          <p:cNvSpPr/>
          <p:nvPr/>
        </p:nvSpPr>
        <p:spPr>
          <a:xfrm>
            <a:off x="4164" y="-5"/>
            <a:ext cx="2490702" cy="1204920"/>
          </a:xfrm>
          <a:custGeom>
            <a:avLst/>
            <a:gdLst/>
            <a:ahLst/>
            <a:cxnLst/>
            <a:rect l="l" t="t" r="r" b="b"/>
            <a:pathLst>
              <a:path w="77713" h="37595" extrusionOk="0">
                <a:moveTo>
                  <a:pt x="1" y="37594"/>
                </a:moveTo>
                <a:cubicBezTo>
                  <a:pt x="5046" y="37461"/>
                  <a:pt x="13618" y="35389"/>
                  <a:pt x="18263" y="23643"/>
                </a:cubicBezTo>
                <a:cubicBezTo>
                  <a:pt x="22824" y="12114"/>
                  <a:pt x="34955" y="10644"/>
                  <a:pt x="42557" y="10928"/>
                </a:cubicBezTo>
                <a:cubicBezTo>
                  <a:pt x="48121" y="11162"/>
                  <a:pt x="53668" y="10359"/>
                  <a:pt x="58932" y="8588"/>
                </a:cubicBezTo>
                <a:cubicBezTo>
                  <a:pt x="65849" y="6232"/>
                  <a:pt x="74437" y="2907"/>
                  <a:pt x="77712" y="0"/>
                </a:cubicBezTo>
                <a:lnTo>
                  <a:pt x="1" y="0"/>
                </a:lnTo>
                <a:cubicBezTo>
                  <a:pt x="1" y="0"/>
                  <a:pt x="1" y="37594"/>
                  <a:pt x="1" y="37594"/>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210" name="Google Shape;210;p27"/>
          <p:cNvSpPr/>
          <p:nvPr/>
        </p:nvSpPr>
        <p:spPr>
          <a:xfrm>
            <a:off x="6651463" y="-5"/>
            <a:ext cx="2490125" cy="1204920"/>
          </a:xfrm>
          <a:custGeom>
            <a:avLst/>
            <a:gdLst/>
            <a:ahLst/>
            <a:cxnLst/>
            <a:rect l="l" t="t" r="r" b="b"/>
            <a:pathLst>
              <a:path w="77695" h="37595" extrusionOk="0">
                <a:moveTo>
                  <a:pt x="77695" y="37594"/>
                </a:moveTo>
                <a:cubicBezTo>
                  <a:pt x="72649" y="37461"/>
                  <a:pt x="64077" y="35389"/>
                  <a:pt x="59432" y="23643"/>
                </a:cubicBezTo>
                <a:cubicBezTo>
                  <a:pt x="54888" y="12114"/>
                  <a:pt x="42757" y="10644"/>
                  <a:pt x="35138" y="10928"/>
                </a:cubicBezTo>
                <a:cubicBezTo>
                  <a:pt x="29574" y="11162"/>
                  <a:pt x="24027" y="10359"/>
                  <a:pt x="18764" y="8588"/>
                </a:cubicBezTo>
                <a:cubicBezTo>
                  <a:pt x="11846" y="6232"/>
                  <a:pt x="3275" y="2907"/>
                  <a:pt x="0" y="0"/>
                </a:cubicBezTo>
                <a:lnTo>
                  <a:pt x="77695" y="0"/>
                </a:lnTo>
                <a:cubicBezTo>
                  <a:pt x="77695" y="0"/>
                  <a:pt x="77695" y="37594"/>
                  <a:pt x="77695" y="37594"/>
                </a:cubicBezTo>
                <a:close/>
              </a:path>
            </a:pathLst>
          </a:custGeom>
          <a:gradFill>
            <a:gsLst>
              <a:gs pos="0">
                <a:srgbClr val="E3FFD5"/>
              </a:gs>
              <a:gs pos="100000">
                <a:srgbClr val="90EBBA"/>
              </a:gs>
            </a:gsLst>
            <a:lin ang="10801400" scaled="0"/>
          </a:gradFill>
          <a:ln>
            <a:noFill/>
          </a:ln>
        </p:spPr>
        <p:txBody>
          <a:bodyPr spcFirstLastPara="1" wrap="square" lIns="91425" tIns="91425" rIns="91425" bIns="91425" anchor="ctr" anchorCtr="0">
            <a:noAutofit/>
          </a:bodyPr>
          <a:lstStyle/>
          <a:p>
            <a:endParaRPr/>
          </a:p>
        </p:txBody>
      </p:sp>
      <p:sp>
        <p:nvSpPr>
          <p:cNvPr id="211" name="Google Shape;211;p27"/>
          <p:cNvSpPr txBox="1">
            <a:spLocks noGrp="1"/>
          </p:cNvSpPr>
          <p:nvPr>
            <p:ph type="subTitle" idx="1"/>
          </p:nvPr>
        </p:nvSpPr>
        <p:spPr>
          <a:xfrm>
            <a:off x="2957175" y="1567325"/>
            <a:ext cx="1206000" cy="3312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212" name="Google Shape;212;p27"/>
          <p:cNvSpPr txBox="1">
            <a:spLocks noGrp="1"/>
          </p:cNvSpPr>
          <p:nvPr>
            <p:ph type="subTitle" idx="2"/>
          </p:nvPr>
        </p:nvSpPr>
        <p:spPr>
          <a:xfrm>
            <a:off x="1291975" y="1576575"/>
            <a:ext cx="1574100" cy="636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13" name="Google Shape;213;p27"/>
          <p:cNvSpPr txBox="1">
            <a:spLocks noGrp="1"/>
          </p:cNvSpPr>
          <p:nvPr>
            <p:ph type="subTitle" idx="3"/>
          </p:nvPr>
        </p:nvSpPr>
        <p:spPr>
          <a:xfrm>
            <a:off x="2957175" y="3836931"/>
            <a:ext cx="1206000" cy="3312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214" name="Google Shape;214;p27"/>
          <p:cNvSpPr txBox="1">
            <a:spLocks noGrp="1"/>
          </p:cNvSpPr>
          <p:nvPr>
            <p:ph type="subTitle" idx="4"/>
          </p:nvPr>
        </p:nvSpPr>
        <p:spPr>
          <a:xfrm>
            <a:off x="1291975" y="3846175"/>
            <a:ext cx="1574100" cy="636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15" name="Google Shape;215;p27"/>
          <p:cNvSpPr txBox="1">
            <a:spLocks noGrp="1"/>
          </p:cNvSpPr>
          <p:nvPr>
            <p:ph type="subTitle" idx="5"/>
          </p:nvPr>
        </p:nvSpPr>
        <p:spPr>
          <a:xfrm>
            <a:off x="2385075" y="2700037"/>
            <a:ext cx="1206000" cy="331200"/>
          </a:xfrm>
          <a:prstGeom prst="rect">
            <a:avLst/>
          </a:prstGeom>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216" name="Google Shape;216;p27"/>
          <p:cNvSpPr txBox="1">
            <a:spLocks noGrp="1"/>
          </p:cNvSpPr>
          <p:nvPr>
            <p:ph type="subTitle" idx="6"/>
          </p:nvPr>
        </p:nvSpPr>
        <p:spPr>
          <a:xfrm>
            <a:off x="720000" y="2709275"/>
            <a:ext cx="1574100" cy="636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17" name="Google Shape;217;p27"/>
          <p:cNvSpPr txBox="1">
            <a:spLocks noGrp="1"/>
          </p:cNvSpPr>
          <p:nvPr>
            <p:ph type="subTitle" idx="7"/>
          </p:nvPr>
        </p:nvSpPr>
        <p:spPr>
          <a:xfrm flipH="1">
            <a:off x="4980825" y="1567325"/>
            <a:ext cx="1206000" cy="3312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18" name="Google Shape;218;p27"/>
          <p:cNvSpPr txBox="1">
            <a:spLocks noGrp="1"/>
          </p:cNvSpPr>
          <p:nvPr>
            <p:ph type="subTitle" idx="8"/>
          </p:nvPr>
        </p:nvSpPr>
        <p:spPr>
          <a:xfrm flipH="1">
            <a:off x="6277925" y="1576575"/>
            <a:ext cx="1574100" cy="636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19" name="Google Shape;219;p27"/>
          <p:cNvSpPr txBox="1">
            <a:spLocks noGrp="1"/>
          </p:cNvSpPr>
          <p:nvPr>
            <p:ph type="subTitle" idx="9"/>
          </p:nvPr>
        </p:nvSpPr>
        <p:spPr>
          <a:xfrm flipH="1">
            <a:off x="4980825" y="3836931"/>
            <a:ext cx="1206000" cy="3312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20" name="Google Shape;220;p27"/>
          <p:cNvSpPr txBox="1">
            <a:spLocks noGrp="1"/>
          </p:cNvSpPr>
          <p:nvPr>
            <p:ph type="subTitle" idx="13"/>
          </p:nvPr>
        </p:nvSpPr>
        <p:spPr>
          <a:xfrm flipH="1">
            <a:off x="6277925" y="3846175"/>
            <a:ext cx="1574100" cy="636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21" name="Google Shape;221;p27"/>
          <p:cNvSpPr txBox="1">
            <a:spLocks noGrp="1"/>
          </p:cNvSpPr>
          <p:nvPr>
            <p:ph type="subTitle" idx="14"/>
          </p:nvPr>
        </p:nvSpPr>
        <p:spPr>
          <a:xfrm flipH="1">
            <a:off x="5552925" y="2700037"/>
            <a:ext cx="1206000" cy="3312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22" name="Google Shape;222;p27"/>
          <p:cNvSpPr txBox="1">
            <a:spLocks noGrp="1"/>
          </p:cNvSpPr>
          <p:nvPr>
            <p:ph type="subTitle" idx="15"/>
          </p:nvPr>
        </p:nvSpPr>
        <p:spPr>
          <a:xfrm flipH="1">
            <a:off x="6849900" y="2709275"/>
            <a:ext cx="1574100" cy="636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539548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Four columns 2">
  <p:cSld name="Four columns 2">
    <p:spTree>
      <p:nvGrpSpPr>
        <p:cNvPr id="1" name="Shape 223"/>
        <p:cNvGrpSpPr/>
        <p:nvPr/>
      </p:nvGrpSpPr>
      <p:grpSpPr>
        <a:xfrm>
          <a:off x="0" y="0"/>
          <a:ext cx="0" cy="0"/>
          <a:chOff x="0" y="0"/>
          <a:chExt cx="0" cy="0"/>
        </a:xfrm>
      </p:grpSpPr>
      <p:sp>
        <p:nvSpPr>
          <p:cNvPr id="224" name="Google Shape;224;p28"/>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25" name="Google Shape;225;p28"/>
          <p:cNvSpPr txBox="1">
            <a:spLocks noGrp="1"/>
          </p:cNvSpPr>
          <p:nvPr>
            <p:ph type="subTitle" idx="1"/>
          </p:nvPr>
        </p:nvSpPr>
        <p:spPr>
          <a:xfrm>
            <a:off x="892750" y="3344700"/>
            <a:ext cx="17661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26" name="Google Shape;226;p28"/>
          <p:cNvSpPr txBox="1">
            <a:spLocks noGrp="1"/>
          </p:cNvSpPr>
          <p:nvPr>
            <p:ph type="subTitle" idx="2"/>
          </p:nvPr>
        </p:nvSpPr>
        <p:spPr>
          <a:xfrm>
            <a:off x="892750" y="3583031"/>
            <a:ext cx="1766100" cy="101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27" name="Google Shape;227;p28"/>
          <p:cNvSpPr txBox="1">
            <a:spLocks noGrp="1"/>
          </p:cNvSpPr>
          <p:nvPr>
            <p:ph type="subTitle" idx="3"/>
          </p:nvPr>
        </p:nvSpPr>
        <p:spPr>
          <a:xfrm>
            <a:off x="2760225" y="3344700"/>
            <a:ext cx="17661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28" name="Google Shape;228;p28"/>
          <p:cNvSpPr txBox="1">
            <a:spLocks noGrp="1"/>
          </p:cNvSpPr>
          <p:nvPr>
            <p:ph type="subTitle" idx="4"/>
          </p:nvPr>
        </p:nvSpPr>
        <p:spPr>
          <a:xfrm>
            <a:off x="2760225" y="3583046"/>
            <a:ext cx="1766100" cy="101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29" name="Google Shape;229;p28"/>
          <p:cNvSpPr txBox="1">
            <a:spLocks noGrp="1"/>
          </p:cNvSpPr>
          <p:nvPr>
            <p:ph type="subTitle" idx="5"/>
          </p:nvPr>
        </p:nvSpPr>
        <p:spPr>
          <a:xfrm>
            <a:off x="4627700" y="3344700"/>
            <a:ext cx="17661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30" name="Google Shape;230;p28"/>
          <p:cNvSpPr txBox="1">
            <a:spLocks noGrp="1"/>
          </p:cNvSpPr>
          <p:nvPr>
            <p:ph type="subTitle" idx="6"/>
          </p:nvPr>
        </p:nvSpPr>
        <p:spPr>
          <a:xfrm>
            <a:off x="4627700" y="3583046"/>
            <a:ext cx="1766100" cy="101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31" name="Google Shape;231;p28"/>
          <p:cNvSpPr txBox="1">
            <a:spLocks noGrp="1"/>
          </p:cNvSpPr>
          <p:nvPr>
            <p:ph type="subTitle" idx="7"/>
          </p:nvPr>
        </p:nvSpPr>
        <p:spPr>
          <a:xfrm>
            <a:off x="6495175" y="3344700"/>
            <a:ext cx="1766100" cy="208500"/>
          </a:xfrm>
          <a:prstGeom prst="rect">
            <a:avLst/>
          </a:prstGeom>
        </p:spPr>
        <p:txBody>
          <a:bodyPr spcFirstLastPara="1" wrap="square" lIns="91425" tIns="91425" rIns="91425" bIns="91425" anchor="ctr" anchorCtr="0">
            <a:noAutofit/>
          </a:bodyPr>
          <a:lstStyle>
            <a:lvl1pPr marL="0" marR="0" lvl="0" indent="0"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232" name="Google Shape;232;p28"/>
          <p:cNvSpPr txBox="1">
            <a:spLocks noGrp="1"/>
          </p:cNvSpPr>
          <p:nvPr>
            <p:ph type="subTitle" idx="8"/>
          </p:nvPr>
        </p:nvSpPr>
        <p:spPr>
          <a:xfrm>
            <a:off x="6495175" y="3583046"/>
            <a:ext cx="1766100" cy="1017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1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22677057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233"/>
        <p:cNvGrpSpPr/>
        <p:nvPr/>
      </p:nvGrpSpPr>
      <p:grpSpPr>
        <a:xfrm>
          <a:off x="0" y="0"/>
          <a:ext cx="0" cy="0"/>
          <a:chOff x="0" y="0"/>
          <a:chExt cx="0" cy="0"/>
        </a:xfrm>
      </p:grpSpPr>
      <p:sp>
        <p:nvSpPr>
          <p:cNvPr id="234" name="Google Shape;234;p29"/>
          <p:cNvSpPr/>
          <p:nvPr/>
        </p:nvSpPr>
        <p:spPr>
          <a:xfrm>
            <a:off x="1192350" y="625625"/>
            <a:ext cx="6595754" cy="3833136"/>
          </a:xfrm>
          <a:custGeom>
            <a:avLst/>
            <a:gdLst/>
            <a:ahLst/>
            <a:cxnLst/>
            <a:rect l="l" t="t" r="r" b="b"/>
            <a:pathLst>
              <a:path w="305359" h="177460" extrusionOk="0">
                <a:moveTo>
                  <a:pt x="262195" y="0"/>
                </a:moveTo>
                <a:cubicBezTo>
                  <a:pt x="258473" y="0"/>
                  <a:pt x="254363" y="1311"/>
                  <a:pt x="249880" y="4529"/>
                </a:cubicBezTo>
                <a:cubicBezTo>
                  <a:pt x="244029" y="8719"/>
                  <a:pt x="237832" y="12908"/>
                  <a:pt x="231758" y="16875"/>
                </a:cubicBezTo>
                <a:cubicBezTo>
                  <a:pt x="229627" y="18263"/>
                  <a:pt x="227296" y="19329"/>
                  <a:pt x="224867" y="20023"/>
                </a:cubicBezTo>
                <a:lnTo>
                  <a:pt x="209844" y="24287"/>
                </a:lnTo>
                <a:cubicBezTo>
                  <a:pt x="206944" y="25108"/>
                  <a:pt x="203988" y="25508"/>
                  <a:pt x="201050" y="25508"/>
                </a:cubicBezTo>
                <a:cubicBezTo>
                  <a:pt x="193795" y="25508"/>
                  <a:pt x="186653" y="23071"/>
                  <a:pt x="180741" y="18536"/>
                </a:cubicBezTo>
                <a:cubicBezTo>
                  <a:pt x="168844" y="9391"/>
                  <a:pt x="152459" y="6436"/>
                  <a:pt x="136250" y="6436"/>
                </a:cubicBezTo>
                <a:cubicBezTo>
                  <a:pt x="106628" y="6436"/>
                  <a:pt x="77592" y="16305"/>
                  <a:pt x="77592" y="16305"/>
                </a:cubicBezTo>
                <a:cubicBezTo>
                  <a:pt x="77592" y="16305"/>
                  <a:pt x="54661" y="12264"/>
                  <a:pt x="48786" y="10727"/>
                </a:cubicBezTo>
                <a:cubicBezTo>
                  <a:pt x="47704" y="10441"/>
                  <a:pt x="46204" y="10268"/>
                  <a:pt x="44426" y="10268"/>
                </a:cubicBezTo>
                <a:cubicBezTo>
                  <a:pt x="35570" y="10268"/>
                  <a:pt x="19808" y="14559"/>
                  <a:pt x="14378" y="30559"/>
                </a:cubicBezTo>
                <a:cubicBezTo>
                  <a:pt x="9048" y="46325"/>
                  <a:pt x="23352" y="62314"/>
                  <a:pt x="28632" y="67520"/>
                </a:cubicBezTo>
                <a:cubicBezTo>
                  <a:pt x="32202" y="71015"/>
                  <a:pt x="34929" y="75279"/>
                  <a:pt x="36590" y="79964"/>
                </a:cubicBezTo>
                <a:cubicBezTo>
                  <a:pt x="39788" y="89062"/>
                  <a:pt x="39961" y="102622"/>
                  <a:pt x="22435" y="115463"/>
                </a:cubicBezTo>
                <a:cubicBezTo>
                  <a:pt x="0" y="131873"/>
                  <a:pt x="12445" y="154159"/>
                  <a:pt x="20179" y="164422"/>
                </a:cubicBezTo>
                <a:cubicBezTo>
                  <a:pt x="23327" y="168587"/>
                  <a:pt x="27665" y="171710"/>
                  <a:pt x="32599" y="173421"/>
                </a:cubicBezTo>
                <a:cubicBezTo>
                  <a:pt x="37677" y="175147"/>
                  <a:pt x="45157" y="176879"/>
                  <a:pt x="54741" y="176879"/>
                </a:cubicBezTo>
                <a:cubicBezTo>
                  <a:pt x="64291" y="176879"/>
                  <a:pt x="75930" y="175159"/>
                  <a:pt x="89367" y="170000"/>
                </a:cubicBezTo>
                <a:cubicBezTo>
                  <a:pt x="100815" y="165592"/>
                  <a:pt x="118494" y="164014"/>
                  <a:pt x="137937" y="164014"/>
                </a:cubicBezTo>
                <a:cubicBezTo>
                  <a:pt x="173056" y="164014"/>
                  <a:pt x="213934" y="169162"/>
                  <a:pt x="234262" y="172082"/>
                </a:cubicBezTo>
                <a:cubicBezTo>
                  <a:pt x="240360" y="172975"/>
                  <a:pt x="246384" y="174388"/>
                  <a:pt x="252235" y="176296"/>
                </a:cubicBezTo>
                <a:cubicBezTo>
                  <a:pt x="254243" y="176934"/>
                  <a:pt x="256700" y="177459"/>
                  <a:pt x="259356" y="177459"/>
                </a:cubicBezTo>
                <a:cubicBezTo>
                  <a:pt x="267850" y="177459"/>
                  <a:pt x="278382" y="172090"/>
                  <a:pt x="282800" y="147863"/>
                </a:cubicBezTo>
                <a:cubicBezTo>
                  <a:pt x="283222" y="145607"/>
                  <a:pt x="283346" y="143301"/>
                  <a:pt x="283172" y="140996"/>
                </a:cubicBezTo>
                <a:cubicBezTo>
                  <a:pt x="282577" y="133336"/>
                  <a:pt x="280148" y="114917"/>
                  <a:pt x="270232" y="102076"/>
                </a:cubicBezTo>
                <a:cubicBezTo>
                  <a:pt x="268001" y="99250"/>
                  <a:pt x="267034" y="95656"/>
                  <a:pt x="267579" y="92111"/>
                </a:cubicBezTo>
                <a:cubicBezTo>
                  <a:pt x="268398" y="87128"/>
                  <a:pt x="271992" y="80485"/>
                  <a:pt x="283346" y="74238"/>
                </a:cubicBezTo>
                <a:cubicBezTo>
                  <a:pt x="305359" y="62165"/>
                  <a:pt x="287386" y="25278"/>
                  <a:pt x="287386" y="25278"/>
                </a:cubicBezTo>
                <a:cubicBezTo>
                  <a:pt x="287386" y="25278"/>
                  <a:pt x="278538" y="0"/>
                  <a:pt x="262195" y="0"/>
                </a:cubicBez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
        <p:nvSpPr>
          <p:cNvPr id="235" name="Google Shape;235;p29"/>
          <p:cNvSpPr txBox="1">
            <a:spLocks noGrp="1"/>
          </p:cNvSpPr>
          <p:nvPr>
            <p:ph type="title"/>
          </p:nvPr>
        </p:nvSpPr>
        <p:spPr>
          <a:xfrm>
            <a:off x="3192200" y="1520775"/>
            <a:ext cx="2649300" cy="810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36" name="Google Shape;236;p29"/>
          <p:cNvSpPr txBox="1">
            <a:spLocks noGrp="1"/>
          </p:cNvSpPr>
          <p:nvPr>
            <p:ph type="subTitle" idx="1"/>
          </p:nvPr>
        </p:nvSpPr>
        <p:spPr>
          <a:xfrm>
            <a:off x="3192200" y="2324925"/>
            <a:ext cx="2649300" cy="2029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200"/>
            </a:lvl1pPr>
            <a:lvl2pPr lvl="1" algn="ctr" rtl="0">
              <a:lnSpc>
                <a:spcPct val="100000"/>
              </a:lnSpc>
              <a:spcBef>
                <a:spcPts val="160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2479799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6"/>
        <p:cNvGrpSpPr/>
        <p:nvPr/>
      </p:nvGrpSpPr>
      <p:grpSpPr>
        <a:xfrm>
          <a:off x="0" y="0"/>
          <a:ext cx="0" cy="0"/>
          <a:chOff x="0" y="0"/>
          <a:chExt cx="0" cy="0"/>
        </a:xfrm>
      </p:grpSpPr>
      <p:sp>
        <p:nvSpPr>
          <p:cNvPr id="17" name="Google Shape;17;p5"/>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9" name="Google Shape;19;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hree columns 4">
  <p:cSld name="Three columns 4">
    <p:spTree>
      <p:nvGrpSpPr>
        <p:cNvPr id="1" name="Shape 237"/>
        <p:cNvGrpSpPr/>
        <p:nvPr/>
      </p:nvGrpSpPr>
      <p:grpSpPr>
        <a:xfrm>
          <a:off x="0" y="0"/>
          <a:ext cx="0" cy="0"/>
          <a:chOff x="0" y="0"/>
          <a:chExt cx="0" cy="0"/>
        </a:xfrm>
      </p:grpSpPr>
      <p:sp>
        <p:nvSpPr>
          <p:cNvPr id="238" name="Google Shape;238;p30"/>
          <p:cNvSpPr/>
          <p:nvPr/>
        </p:nvSpPr>
        <p:spPr>
          <a:xfrm>
            <a:off x="412" y="2825979"/>
            <a:ext cx="9143682" cy="2327673"/>
          </a:xfrm>
          <a:custGeom>
            <a:avLst/>
            <a:gdLst/>
            <a:ahLst/>
            <a:cxnLst/>
            <a:rect l="l" t="t" r="r" b="b"/>
            <a:pathLst>
              <a:path w="285517" h="72683" extrusionOk="0">
                <a:moveTo>
                  <a:pt x="0" y="1"/>
                </a:moveTo>
                <a:lnTo>
                  <a:pt x="285516" y="1"/>
                </a:lnTo>
                <a:lnTo>
                  <a:pt x="285516" y="72683"/>
                </a:lnTo>
                <a:lnTo>
                  <a:pt x="0" y="72683"/>
                </a:ln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
        <p:nvSpPr>
          <p:cNvPr id="239" name="Google Shape;239;p30"/>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40" name="Google Shape;240;p30"/>
          <p:cNvSpPr txBox="1">
            <a:spLocks noGrp="1"/>
          </p:cNvSpPr>
          <p:nvPr>
            <p:ph type="subTitle" idx="1"/>
          </p:nvPr>
        </p:nvSpPr>
        <p:spPr>
          <a:xfrm>
            <a:off x="3688950" y="2958650"/>
            <a:ext cx="1766100" cy="3600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41" name="Google Shape;241;p30"/>
          <p:cNvSpPr txBox="1">
            <a:spLocks noGrp="1"/>
          </p:cNvSpPr>
          <p:nvPr>
            <p:ph type="subTitle" idx="2"/>
          </p:nvPr>
        </p:nvSpPr>
        <p:spPr>
          <a:xfrm>
            <a:off x="3688950" y="3318725"/>
            <a:ext cx="1766100" cy="77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242" name="Google Shape;242;p30"/>
          <p:cNvSpPr txBox="1">
            <a:spLocks noGrp="1"/>
          </p:cNvSpPr>
          <p:nvPr>
            <p:ph type="subTitle" idx="3"/>
          </p:nvPr>
        </p:nvSpPr>
        <p:spPr>
          <a:xfrm>
            <a:off x="6316048" y="2958650"/>
            <a:ext cx="1766100" cy="3600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43" name="Google Shape;243;p30"/>
          <p:cNvSpPr txBox="1">
            <a:spLocks noGrp="1"/>
          </p:cNvSpPr>
          <p:nvPr>
            <p:ph type="subTitle" idx="4"/>
          </p:nvPr>
        </p:nvSpPr>
        <p:spPr>
          <a:xfrm>
            <a:off x="6316038" y="3318725"/>
            <a:ext cx="1766100" cy="77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244" name="Google Shape;244;p30"/>
          <p:cNvSpPr txBox="1">
            <a:spLocks noGrp="1"/>
          </p:cNvSpPr>
          <p:nvPr>
            <p:ph type="subTitle" idx="5"/>
          </p:nvPr>
        </p:nvSpPr>
        <p:spPr>
          <a:xfrm>
            <a:off x="1061850" y="2958525"/>
            <a:ext cx="1766100" cy="360000"/>
          </a:xfrm>
          <a:prstGeom prst="rect">
            <a:avLst/>
          </a:prstGeom>
        </p:spPr>
        <p:txBody>
          <a:bodyPr spcFirstLastPara="1" wrap="square" lIns="91425" tIns="91425" rIns="91425" bIns="91425" anchor="t" anchorCtr="0">
            <a:noAutofit/>
          </a:bodyPr>
          <a:lstStyle>
            <a:lvl1pPr marL="0" marR="0" lvl="0" indent="0" algn="ctr" rtl="0">
              <a:lnSpc>
                <a:spcPct val="100000"/>
              </a:lnSpc>
              <a:spcBef>
                <a:spcPts val="0"/>
              </a:spcBef>
              <a:spcAft>
                <a:spcPts val="0"/>
              </a:spcAft>
              <a:buSzPts val="2500"/>
              <a:buFont typeface="Pompiere"/>
              <a:buNone/>
              <a:defRPr sz="2000">
                <a:latin typeface="Pompiere"/>
                <a:ea typeface="Pompiere"/>
                <a:cs typeface="Pompiere"/>
                <a:sym typeface="Pompier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45" name="Google Shape;245;p30"/>
          <p:cNvSpPr txBox="1">
            <a:spLocks noGrp="1"/>
          </p:cNvSpPr>
          <p:nvPr>
            <p:ph type="subTitle" idx="6"/>
          </p:nvPr>
        </p:nvSpPr>
        <p:spPr>
          <a:xfrm>
            <a:off x="1061850" y="3318725"/>
            <a:ext cx="1766100" cy="77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Tree>
    <p:extLst>
      <p:ext uri="{BB962C8B-B14F-4D97-AF65-F5344CB8AC3E}">
        <p14:creationId xmlns:p14="http://schemas.microsoft.com/office/powerpoint/2010/main" val="37708681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246"/>
        <p:cNvGrpSpPr/>
        <p:nvPr/>
      </p:nvGrpSpPr>
      <p:grpSpPr>
        <a:xfrm>
          <a:off x="0" y="0"/>
          <a:ext cx="0" cy="0"/>
          <a:chOff x="0" y="0"/>
          <a:chExt cx="0" cy="0"/>
        </a:xfrm>
      </p:grpSpPr>
      <p:sp>
        <p:nvSpPr>
          <p:cNvPr id="247" name="Google Shape;247;p31"/>
          <p:cNvSpPr txBox="1">
            <a:spLocks noGrp="1"/>
          </p:cNvSpPr>
          <p:nvPr>
            <p:ph type="title"/>
          </p:nvPr>
        </p:nvSpPr>
        <p:spPr>
          <a:xfrm>
            <a:off x="5446800" y="540000"/>
            <a:ext cx="2534400" cy="122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71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48" name="Google Shape;248;p31"/>
          <p:cNvSpPr txBox="1"/>
          <p:nvPr/>
        </p:nvSpPr>
        <p:spPr>
          <a:xfrm>
            <a:off x="5443200" y="3808800"/>
            <a:ext cx="2538000" cy="476100"/>
          </a:xfrm>
          <a:prstGeom prst="rect">
            <a:avLst/>
          </a:prstGeom>
          <a:noFill/>
          <a:ln>
            <a:noFill/>
          </a:ln>
        </p:spPr>
        <p:txBody>
          <a:bodyPr spcFirstLastPara="1" wrap="square" lIns="91425" tIns="91425" rIns="91425" bIns="91425" anchor="ctr" anchorCtr="0">
            <a:noAutofit/>
          </a:bodyPr>
          <a:lstStyle/>
          <a:p>
            <a:pPr algn="ctr"/>
            <a:r>
              <a:rPr lang="en" sz="800">
                <a:solidFill>
                  <a:srgbClr val="4AA276"/>
                </a:solidFill>
                <a:latin typeface="Hind"/>
                <a:ea typeface="Hind"/>
                <a:cs typeface="Hind"/>
                <a:sym typeface="Hind"/>
              </a:rPr>
              <a:t>CREDITS: This presentation template was created by </a:t>
            </a:r>
            <a:r>
              <a:rPr lang="en" sz="800">
                <a:solidFill>
                  <a:srgbClr val="4AA276"/>
                </a:solidFill>
                <a:uFill>
                  <a:noFill/>
                </a:uFill>
                <a:latin typeface="Hind"/>
                <a:ea typeface="Hind"/>
                <a:cs typeface="Hind"/>
                <a:sym typeface="Hind"/>
                <a:hlinkClick r:id="rId2">
                  <a:extLst>
                    <a:ext uri="{A12FA001-AC4F-418D-AE19-62706E023703}">
                      <ahyp:hlinkClr xmlns:ahyp="http://schemas.microsoft.com/office/drawing/2018/hyperlinkcolor" xmlns="" val="tx"/>
                    </a:ext>
                  </a:extLst>
                </a:hlinkClick>
              </a:rPr>
              <a:t>Slidesgo</a:t>
            </a:r>
            <a:r>
              <a:rPr lang="en" sz="800">
                <a:solidFill>
                  <a:srgbClr val="4AA276"/>
                </a:solidFill>
                <a:latin typeface="Hind"/>
                <a:ea typeface="Hind"/>
                <a:cs typeface="Hind"/>
                <a:sym typeface="Hind"/>
              </a:rPr>
              <a:t>, including icons by </a:t>
            </a:r>
            <a:r>
              <a:rPr lang="en" sz="800">
                <a:solidFill>
                  <a:srgbClr val="4AA276"/>
                </a:solidFill>
                <a:uFill>
                  <a:noFill/>
                </a:uFill>
                <a:latin typeface="Hind"/>
                <a:ea typeface="Hind"/>
                <a:cs typeface="Hind"/>
                <a:sym typeface="Hind"/>
                <a:hlinkClick r:id="rId3">
                  <a:extLst>
                    <a:ext uri="{A12FA001-AC4F-418D-AE19-62706E023703}">
                      <ahyp:hlinkClr xmlns:ahyp="http://schemas.microsoft.com/office/drawing/2018/hyperlinkcolor" xmlns="" val="tx"/>
                    </a:ext>
                  </a:extLst>
                </a:hlinkClick>
              </a:rPr>
              <a:t>Flaticon</a:t>
            </a:r>
            <a:r>
              <a:rPr lang="en" sz="800">
                <a:solidFill>
                  <a:srgbClr val="4AA276"/>
                </a:solidFill>
                <a:latin typeface="Hind"/>
                <a:ea typeface="Hind"/>
                <a:cs typeface="Hind"/>
                <a:sym typeface="Hind"/>
              </a:rPr>
              <a:t>, and infographics &amp; images by </a:t>
            </a:r>
            <a:r>
              <a:rPr lang="en" sz="800">
                <a:solidFill>
                  <a:srgbClr val="4AA276"/>
                </a:solidFill>
                <a:uFill>
                  <a:noFill/>
                </a:uFill>
                <a:latin typeface="Hind"/>
                <a:ea typeface="Hind"/>
                <a:cs typeface="Hind"/>
                <a:sym typeface="Hind"/>
                <a:hlinkClick r:id="rId4">
                  <a:extLst>
                    <a:ext uri="{A12FA001-AC4F-418D-AE19-62706E023703}">
                      <ahyp:hlinkClr xmlns:ahyp="http://schemas.microsoft.com/office/drawing/2018/hyperlinkcolor" xmlns="" val="tx"/>
                    </a:ext>
                  </a:extLst>
                </a:hlinkClick>
              </a:rPr>
              <a:t>Freepik</a:t>
            </a:r>
            <a:r>
              <a:rPr lang="en" sz="800">
                <a:solidFill>
                  <a:srgbClr val="4AA276"/>
                </a:solidFill>
                <a:latin typeface="Hind"/>
                <a:ea typeface="Hind"/>
                <a:cs typeface="Hind"/>
                <a:sym typeface="Hind"/>
              </a:rPr>
              <a:t>.</a:t>
            </a:r>
            <a:endParaRPr sz="800">
              <a:solidFill>
                <a:srgbClr val="4AA276"/>
              </a:solidFill>
              <a:latin typeface="Hind"/>
              <a:ea typeface="Hind"/>
              <a:cs typeface="Hind"/>
              <a:sym typeface="Hind"/>
            </a:endParaRPr>
          </a:p>
        </p:txBody>
      </p:sp>
      <p:sp>
        <p:nvSpPr>
          <p:cNvPr id="249" name="Google Shape;249;p31"/>
          <p:cNvSpPr txBox="1">
            <a:spLocks noGrp="1"/>
          </p:cNvSpPr>
          <p:nvPr>
            <p:ph type="subTitle" idx="1"/>
          </p:nvPr>
        </p:nvSpPr>
        <p:spPr>
          <a:xfrm>
            <a:off x="5446800" y="1767600"/>
            <a:ext cx="2538000" cy="117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250" name="Google Shape;250;p31"/>
          <p:cNvSpPr/>
          <p:nvPr/>
        </p:nvSpPr>
        <p:spPr>
          <a:xfrm rot="-5400000" flipH="1">
            <a:off x="1002303" y="1182572"/>
            <a:ext cx="2669183" cy="5447538"/>
          </a:xfrm>
          <a:custGeom>
            <a:avLst/>
            <a:gdLst/>
            <a:ahLst/>
            <a:cxnLst/>
            <a:rect l="l" t="t" r="r" b="b"/>
            <a:pathLst>
              <a:path w="103718" h="170796" extrusionOk="0">
                <a:moveTo>
                  <a:pt x="42136" y="0"/>
                </a:moveTo>
                <a:cubicBezTo>
                  <a:pt x="23819" y="0"/>
                  <a:pt x="12197" y="18853"/>
                  <a:pt x="12197" y="18853"/>
                </a:cubicBezTo>
                <a:cubicBezTo>
                  <a:pt x="4205" y="35426"/>
                  <a:pt x="16082" y="50720"/>
                  <a:pt x="25376" y="59376"/>
                </a:cubicBezTo>
                <a:cubicBezTo>
                  <a:pt x="38089" y="71252"/>
                  <a:pt x="38114" y="91563"/>
                  <a:pt x="25032" y="103021"/>
                </a:cubicBezTo>
                <a:cubicBezTo>
                  <a:pt x="23729" y="104152"/>
                  <a:pt x="22352" y="105185"/>
                  <a:pt x="20901" y="106119"/>
                </a:cubicBezTo>
                <a:cubicBezTo>
                  <a:pt x="0" y="119324"/>
                  <a:pt x="3787" y="145437"/>
                  <a:pt x="19868" y="162084"/>
                </a:cubicBezTo>
                <a:cubicBezTo>
                  <a:pt x="26221" y="168644"/>
                  <a:pt x="37060" y="170795"/>
                  <a:pt x="48541" y="170795"/>
                </a:cubicBezTo>
                <a:cubicBezTo>
                  <a:pt x="62923" y="170795"/>
                  <a:pt x="78311" y="167420"/>
                  <a:pt x="87144" y="165109"/>
                </a:cubicBezTo>
                <a:cubicBezTo>
                  <a:pt x="92554" y="163682"/>
                  <a:pt x="98136" y="162945"/>
                  <a:pt x="103717" y="162871"/>
                </a:cubicBezTo>
                <a:lnTo>
                  <a:pt x="100349" y="5452"/>
                </a:lnTo>
                <a:cubicBezTo>
                  <a:pt x="94789" y="6066"/>
                  <a:pt x="89568" y="6312"/>
                  <a:pt x="84776" y="6312"/>
                </a:cubicBezTo>
                <a:cubicBezTo>
                  <a:pt x="72892" y="6312"/>
                  <a:pt x="63653" y="4803"/>
                  <a:pt x="58449" y="3681"/>
                </a:cubicBezTo>
                <a:cubicBezTo>
                  <a:pt x="56211" y="3189"/>
                  <a:pt x="53974" y="2550"/>
                  <a:pt x="51810" y="1739"/>
                </a:cubicBezTo>
                <a:cubicBezTo>
                  <a:pt x="48415" y="522"/>
                  <a:pt x="45183" y="0"/>
                  <a:pt x="42136" y="0"/>
                </a:cubicBezTo>
                <a:close/>
              </a:path>
            </a:pathLst>
          </a:custGeom>
          <a:gradFill>
            <a:gsLst>
              <a:gs pos="0">
                <a:srgbClr val="E3FFD5"/>
              </a:gs>
              <a:gs pos="100000">
                <a:srgbClr val="90EBBA"/>
              </a:gs>
            </a:gsLst>
            <a:lin ang="0"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23307965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 design">
  <p:cSld name="1_Title + design">
    <p:spTree>
      <p:nvGrpSpPr>
        <p:cNvPr id="1" name="Shape 251"/>
        <p:cNvGrpSpPr/>
        <p:nvPr/>
      </p:nvGrpSpPr>
      <p:grpSpPr>
        <a:xfrm>
          <a:off x="0" y="0"/>
          <a:ext cx="0" cy="0"/>
          <a:chOff x="0" y="0"/>
          <a:chExt cx="0" cy="0"/>
        </a:xfrm>
      </p:grpSpPr>
      <p:sp>
        <p:nvSpPr>
          <p:cNvPr id="252" name="Google Shape;252;p32"/>
          <p:cNvSpPr txBox="1">
            <a:spLocks noGrp="1"/>
          </p:cNvSpPr>
          <p:nvPr>
            <p:ph type="title"/>
          </p:nvPr>
        </p:nvSpPr>
        <p:spPr>
          <a:xfrm>
            <a:off x="720000" y="540000"/>
            <a:ext cx="7704000" cy="32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3" name="Google Shape;253;p32"/>
          <p:cNvSpPr/>
          <p:nvPr/>
        </p:nvSpPr>
        <p:spPr>
          <a:xfrm>
            <a:off x="4572001" y="1071024"/>
            <a:ext cx="4594174" cy="4079573"/>
          </a:xfrm>
          <a:custGeom>
            <a:avLst/>
            <a:gdLst/>
            <a:ahLst/>
            <a:cxnLst/>
            <a:rect l="l" t="t" r="r" b="b"/>
            <a:pathLst>
              <a:path w="156198" h="138702" extrusionOk="0">
                <a:moveTo>
                  <a:pt x="0" y="138701"/>
                </a:moveTo>
                <a:cubicBezTo>
                  <a:pt x="0" y="138701"/>
                  <a:pt x="2116" y="120906"/>
                  <a:pt x="13564" y="117157"/>
                </a:cubicBezTo>
                <a:cubicBezTo>
                  <a:pt x="16913" y="116057"/>
                  <a:pt x="20929" y="114074"/>
                  <a:pt x="24911" y="111808"/>
                </a:cubicBezTo>
                <a:cubicBezTo>
                  <a:pt x="35042" y="106076"/>
                  <a:pt x="41257" y="95328"/>
                  <a:pt x="41341" y="83714"/>
                </a:cubicBezTo>
                <a:cubicBezTo>
                  <a:pt x="41407" y="76549"/>
                  <a:pt x="44240" y="70118"/>
                  <a:pt x="55221" y="72584"/>
                </a:cubicBezTo>
                <a:cubicBezTo>
                  <a:pt x="77516" y="77582"/>
                  <a:pt x="91229" y="53771"/>
                  <a:pt x="91229" y="53771"/>
                </a:cubicBezTo>
                <a:cubicBezTo>
                  <a:pt x="91229" y="53771"/>
                  <a:pt x="84797" y="17380"/>
                  <a:pt x="108958" y="12181"/>
                </a:cubicBezTo>
                <a:cubicBezTo>
                  <a:pt x="133119" y="6966"/>
                  <a:pt x="156197" y="1"/>
                  <a:pt x="156197" y="1"/>
                </a:cubicBezTo>
                <a:lnTo>
                  <a:pt x="155831" y="138601"/>
                </a:lnTo>
                <a:close/>
              </a:path>
            </a:pathLst>
          </a:custGeom>
          <a:gradFill>
            <a:gsLst>
              <a:gs pos="0">
                <a:srgbClr val="E3FFD5"/>
              </a:gs>
              <a:gs pos="100000">
                <a:srgbClr val="90EBBA"/>
              </a:gs>
            </a:gsLst>
            <a:lin ang="2698631" scaled="0"/>
          </a:gradFill>
          <a:ln>
            <a:noFill/>
          </a:ln>
        </p:spPr>
        <p:txBody>
          <a:bodyPr spcFirstLastPara="1" wrap="square" lIns="91425" tIns="91425" rIns="91425" bIns="91425" anchor="ctr" anchorCtr="0">
            <a:noAutofit/>
          </a:bodyPr>
          <a:lstStyle/>
          <a:p>
            <a:endParaRPr/>
          </a:p>
        </p:txBody>
      </p:sp>
    </p:spTree>
    <p:extLst>
      <p:ext uri="{BB962C8B-B14F-4D97-AF65-F5344CB8AC3E}">
        <p14:creationId xmlns:p14="http://schemas.microsoft.com/office/powerpoint/2010/main" val="1010348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
        <p:cNvGrpSpPr/>
        <p:nvPr/>
      </p:nvGrpSpPr>
      <p:grpSpPr>
        <a:xfrm>
          <a:off x="0" y="0"/>
          <a:ext cx="0" cy="0"/>
          <a:chOff x="0" y="0"/>
          <a:chExt cx="0" cy="0"/>
        </a:xfrm>
      </p:grpSpPr>
      <p:sp>
        <p:nvSpPr>
          <p:cNvPr id="21" name="Google Shape;21;p6"/>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2"/>
        <p:cNvGrpSpPr/>
        <p:nvPr/>
      </p:nvGrpSpPr>
      <p:grpSpPr>
        <a:xfrm>
          <a:off x="0" y="0"/>
          <a:ext cx="0" cy="0"/>
          <a:chOff x="0" y="0"/>
          <a:chExt cx="0" cy="0"/>
        </a:xfrm>
      </p:grpSpPr>
      <p:sp>
        <p:nvSpPr>
          <p:cNvPr id="23" name="Google Shape;2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4" name="Google Shape;2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
        <p:cNvGrpSpPr/>
        <p:nvPr/>
      </p:nvGrpSpPr>
      <p:grpSpPr>
        <a:xfrm>
          <a:off x="0" y="0"/>
          <a:ext cx="0" cy="0"/>
          <a:chOff x="0" y="0"/>
          <a:chExt cx="0" cy="0"/>
        </a:xfrm>
      </p:grpSpPr>
      <p:sp>
        <p:nvSpPr>
          <p:cNvPr id="26" name="Google Shape;26;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0" name="Google Shape;3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1" name="Google Shape;3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2"/>
        <p:cNvGrpSpPr/>
        <p:nvPr/>
      </p:nvGrpSpPr>
      <p:grpSpPr>
        <a:xfrm>
          <a:off x="0" y="0"/>
          <a:ext cx="0" cy="0"/>
          <a:chOff x="0" y="0"/>
          <a:chExt cx="0" cy="0"/>
        </a:xfrm>
      </p:grpSpPr>
      <p:sp>
        <p:nvSpPr>
          <p:cNvPr id="33" name="Google Shape;3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400"/>
              <a:buNone/>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1475"/>
            <a:ext cx="8229600" cy="371400"/>
          </a:xfrm>
          <a:prstGeom prst="rect">
            <a:avLst/>
          </a:prstGeom>
          <a:noFill/>
          <a:ln>
            <a:noFill/>
          </a:ln>
        </p:spPr>
        <p:txBody>
          <a:bodyPr spcFirstLastPara="1" wrap="square" lIns="91425" tIns="91425" rIns="91425" bIns="91425" anchor="ctr" anchorCtr="0">
            <a:normAutofit/>
          </a:bodyPr>
          <a:lstStyle>
            <a:lvl1pPr lvl="0"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457200" y="1152475"/>
            <a:ext cx="8229600" cy="3579600"/>
          </a:xfrm>
          <a:prstGeom prst="rect">
            <a:avLst/>
          </a:prstGeom>
          <a:noFill/>
          <a:ln>
            <a:noFill/>
          </a:ln>
        </p:spPr>
        <p:txBody>
          <a:bodyPr spcFirstLastPara="1" wrap="square" lIns="91425" tIns="91425" rIns="91425" bIns="91425" anchor="t" anchorCtr="0">
            <a:norm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1pPr>
            <a:lvl2pPr lvl="1"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2pPr>
            <a:lvl3pPr lvl="2"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3pPr>
            <a:lvl4pPr lvl="3"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4pPr>
            <a:lvl5pPr lvl="4"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5pPr>
            <a:lvl6pPr lvl="5"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6pPr>
            <a:lvl7pPr lvl="6"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7pPr>
            <a:lvl8pPr lvl="7"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8pPr>
            <a:lvl9pPr lvl="8" rtl="0">
              <a:spcBef>
                <a:spcPts val="0"/>
              </a:spcBef>
              <a:spcAft>
                <a:spcPts val="0"/>
              </a:spcAft>
              <a:buClr>
                <a:schemeClr val="dk1"/>
              </a:buClr>
              <a:buSzPts val="3500"/>
              <a:buFont typeface="Pompiere"/>
              <a:buNone/>
              <a:defRPr sz="3500">
                <a:solidFill>
                  <a:schemeClr val="dk1"/>
                </a:solidFill>
                <a:latin typeface="Pompiere"/>
                <a:ea typeface="Pompiere"/>
                <a:cs typeface="Pompiere"/>
                <a:sym typeface="Pompier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1"/>
              </a:buClr>
              <a:buSzPts val="1800"/>
              <a:buFont typeface="Hind"/>
              <a:buChar char="●"/>
              <a:defRPr sz="1800">
                <a:solidFill>
                  <a:schemeClr val="dk1"/>
                </a:solidFill>
                <a:latin typeface="Hind"/>
                <a:ea typeface="Hind"/>
                <a:cs typeface="Hind"/>
                <a:sym typeface="Hind"/>
              </a:defRPr>
            </a:lvl1pPr>
            <a:lvl2pPr marL="914400" lvl="1"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2pPr>
            <a:lvl3pPr marL="1371600" lvl="2"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3pPr>
            <a:lvl4pPr marL="1828800" lvl="3"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4pPr>
            <a:lvl5pPr marL="2286000" lvl="4"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5pPr>
            <a:lvl6pPr marL="2743200" lvl="5"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6pPr>
            <a:lvl7pPr marL="3200400" lvl="6"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7pPr>
            <a:lvl8pPr marL="3657600" lvl="7" indent="-317500" rtl="0">
              <a:lnSpc>
                <a:spcPct val="115000"/>
              </a:lnSpc>
              <a:spcBef>
                <a:spcPts val="1600"/>
              </a:spcBef>
              <a:spcAft>
                <a:spcPts val="0"/>
              </a:spcAft>
              <a:buClr>
                <a:schemeClr val="dk1"/>
              </a:buClr>
              <a:buSzPts val="1400"/>
              <a:buFont typeface="Hind"/>
              <a:buChar char="○"/>
              <a:defRPr>
                <a:solidFill>
                  <a:schemeClr val="dk1"/>
                </a:solidFill>
                <a:latin typeface="Hind"/>
                <a:ea typeface="Hind"/>
                <a:cs typeface="Hind"/>
                <a:sym typeface="Hind"/>
              </a:defRPr>
            </a:lvl8pPr>
            <a:lvl9pPr marL="4114800" lvl="8" indent="-317500" rtl="0">
              <a:lnSpc>
                <a:spcPct val="115000"/>
              </a:lnSpc>
              <a:spcBef>
                <a:spcPts val="1600"/>
              </a:spcBef>
              <a:spcAft>
                <a:spcPts val="1600"/>
              </a:spcAft>
              <a:buClr>
                <a:schemeClr val="dk1"/>
              </a:buClr>
              <a:buSzPts val="1400"/>
              <a:buFont typeface="Hind"/>
              <a:buChar char="■"/>
              <a:defRPr>
                <a:solidFill>
                  <a:schemeClr val="dk1"/>
                </a:solidFill>
                <a:latin typeface="Hind"/>
                <a:ea typeface="Hind"/>
                <a:cs typeface="Hind"/>
                <a:sym typeface="Hind"/>
              </a:defRPr>
            </a:lvl9pPr>
          </a:lstStyle>
          <a:p>
            <a:endParaRPr/>
          </a:p>
        </p:txBody>
      </p:sp>
    </p:spTree>
    <p:extLst>
      <p:ext uri="{BB962C8B-B14F-4D97-AF65-F5344CB8AC3E}">
        <p14:creationId xmlns:p14="http://schemas.microsoft.com/office/powerpoint/2010/main" val="3675710224"/>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15"/>
          <p:cNvSpPr txBox="1">
            <a:spLocks noGrp="1"/>
          </p:cNvSpPr>
          <p:nvPr>
            <p:ph type="ctrTitle"/>
          </p:nvPr>
        </p:nvSpPr>
        <p:spPr>
          <a:xfrm>
            <a:off x="4219456" y="1402417"/>
            <a:ext cx="4572000" cy="1942500"/>
          </a:xfrm>
          <a:prstGeom prst="rect">
            <a:avLst/>
          </a:prstGeom>
        </p:spPr>
        <p:txBody>
          <a:bodyPr spcFirstLastPara="1" wrap="square" lIns="91425" tIns="91425" rIns="91425" bIns="91425" anchor="t" anchorCtr="0">
            <a:noAutofit/>
          </a:bodyPr>
          <a:lstStyle/>
          <a:p>
            <a:pPr lvl="0" algn="l"/>
            <a:r>
              <a:rPr lang="en-US" sz="4800" dirty="0"/>
              <a:t>  Evidence-based Practice </a:t>
            </a:r>
            <a:r>
              <a:rPr lang="en-US" sz="4800" dirty="0" smtClean="0"/>
              <a:t>in Nursing</a:t>
            </a:r>
            <a:endParaRPr lang="en-US" sz="4800" dirty="0"/>
          </a:p>
        </p:txBody>
      </p:sp>
      <p:sp>
        <p:nvSpPr>
          <p:cNvPr id="47" name="Google Shape;47;p15"/>
          <p:cNvSpPr txBox="1">
            <a:spLocks noGrp="1"/>
          </p:cNvSpPr>
          <p:nvPr>
            <p:ph type="subTitle" idx="1"/>
          </p:nvPr>
        </p:nvSpPr>
        <p:spPr>
          <a:xfrm>
            <a:off x="4549967" y="4312777"/>
            <a:ext cx="4114800" cy="418200"/>
          </a:xfrm>
          <a:prstGeom prst="rect">
            <a:avLst/>
          </a:prstGeom>
        </p:spPr>
        <p:txBody>
          <a:bodyPr spcFirstLastPara="1" wrap="square" lIns="91425" tIns="91425" rIns="91425" bIns="91425" anchor="t" anchorCtr="0">
            <a:noAutofit/>
          </a:bodyPr>
          <a:lstStyle/>
          <a:p>
            <a:pPr marL="0" lvl="0" indent="0" algn="l">
              <a:buClr>
                <a:srgbClr val="F3F3F3"/>
              </a:buClr>
            </a:pPr>
            <a:r>
              <a:rPr lang="en-US" sz="1700" dirty="0">
                <a:solidFill>
                  <a:srgbClr val="333644"/>
                </a:solidFill>
                <a:latin typeface="Arvo"/>
                <a:cs typeface="Arial"/>
                <a:sym typeface="Arvo"/>
              </a:rPr>
              <a:t>By : </a:t>
            </a:r>
            <a:r>
              <a:rPr lang="en-US" sz="1700" dirty="0" err="1">
                <a:solidFill>
                  <a:srgbClr val="333644"/>
                </a:solidFill>
                <a:latin typeface="Arvo"/>
                <a:cs typeface="Arial"/>
                <a:sym typeface="Arvo"/>
              </a:rPr>
              <a:t>Sondos</a:t>
            </a:r>
            <a:r>
              <a:rPr lang="en-US" sz="1700" dirty="0">
                <a:solidFill>
                  <a:srgbClr val="333644"/>
                </a:solidFill>
                <a:latin typeface="Arvo"/>
                <a:cs typeface="Arial"/>
                <a:sym typeface="Arvo"/>
              </a:rPr>
              <a:t> Aloud  </a:t>
            </a:r>
          </a:p>
          <a:p>
            <a:pPr marL="0" lvl="0" indent="0" algn="l">
              <a:buClr>
                <a:srgbClr val="F3F3F3"/>
              </a:buClr>
            </a:pPr>
            <a:r>
              <a:rPr lang="en-US" sz="1700" dirty="0">
                <a:solidFill>
                  <a:srgbClr val="333644"/>
                </a:solidFill>
                <a:latin typeface="Arvo"/>
                <a:cs typeface="Arial"/>
                <a:sym typeface="Arvo"/>
              </a:rPr>
              <a:t>ID : 1500 </a:t>
            </a:r>
          </a:p>
        </p:txBody>
      </p:sp>
      <p:grpSp>
        <p:nvGrpSpPr>
          <p:cNvPr id="48" name="Google Shape;48;p15"/>
          <p:cNvGrpSpPr/>
          <p:nvPr/>
        </p:nvGrpSpPr>
        <p:grpSpPr>
          <a:xfrm>
            <a:off x="878203" y="1187146"/>
            <a:ext cx="1551268" cy="3787057"/>
            <a:chOff x="457200" y="832358"/>
            <a:chExt cx="1780200" cy="3899612"/>
          </a:xfrm>
        </p:grpSpPr>
        <p:sp>
          <p:nvSpPr>
            <p:cNvPr id="49" name="Google Shape;49;p15"/>
            <p:cNvSpPr/>
            <p:nvPr/>
          </p:nvSpPr>
          <p:spPr>
            <a:xfrm>
              <a:off x="457200" y="4333570"/>
              <a:ext cx="1780200" cy="3984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5"/>
            <p:cNvSpPr/>
            <p:nvPr/>
          </p:nvSpPr>
          <p:spPr>
            <a:xfrm>
              <a:off x="1043778" y="1432014"/>
              <a:ext cx="164405" cy="300626"/>
            </a:xfrm>
            <a:custGeom>
              <a:avLst/>
              <a:gdLst/>
              <a:ahLst/>
              <a:cxnLst/>
              <a:rect l="l" t="t" r="r" b="b"/>
              <a:pathLst>
                <a:path w="7414" h="13557" fill="none" extrusionOk="0">
                  <a:moveTo>
                    <a:pt x="7413" y="0"/>
                  </a:moveTo>
                  <a:lnTo>
                    <a:pt x="7413" y="0"/>
                  </a:lnTo>
                  <a:lnTo>
                    <a:pt x="7321" y="10"/>
                  </a:lnTo>
                  <a:lnTo>
                    <a:pt x="7055" y="41"/>
                  </a:lnTo>
                  <a:lnTo>
                    <a:pt x="6860" y="72"/>
                  </a:lnTo>
                  <a:lnTo>
                    <a:pt x="6635" y="113"/>
                  </a:lnTo>
                  <a:lnTo>
                    <a:pt x="6379" y="174"/>
                  </a:lnTo>
                  <a:lnTo>
                    <a:pt x="6092" y="256"/>
                  </a:lnTo>
                  <a:lnTo>
                    <a:pt x="5775" y="348"/>
                  </a:lnTo>
                  <a:lnTo>
                    <a:pt x="5437" y="471"/>
                  </a:lnTo>
                  <a:lnTo>
                    <a:pt x="5068" y="614"/>
                  </a:lnTo>
                  <a:lnTo>
                    <a:pt x="4690" y="778"/>
                  </a:lnTo>
                  <a:lnTo>
                    <a:pt x="4280" y="973"/>
                  </a:lnTo>
                  <a:lnTo>
                    <a:pt x="3871" y="1208"/>
                  </a:lnTo>
                  <a:lnTo>
                    <a:pt x="3440" y="1464"/>
                  </a:lnTo>
                  <a:lnTo>
                    <a:pt x="3215" y="1608"/>
                  </a:lnTo>
                  <a:lnTo>
                    <a:pt x="3000" y="1761"/>
                  </a:lnTo>
                  <a:lnTo>
                    <a:pt x="3000" y="1761"/>
                  </a:lnTo>
                  <a:lnTo>
                    <a:pt x="2816" y="1894"/>
                  </a:lnTo>
                  <a:lnTo>
                    <a:pt x="2621" y="2058"/>
                  </a:lnTo>
                  <a:lnTo>
                    <a:pt x="2406" y="2242"/>
                  </a:lnTo>
                  <a:lnTo>
                    <a:pt x="2181" y="2468"/>
                  </a:lnTo>
                  <a:lnTo>
                    <a:pt x="1946" y="2713"/>
                  </a:lnTo>
                  <a:lnTo>
                    <a:pt x="1700" y="2980"/>
                  </a:lnTo>
                  <a:lnTo>
                    <a:pt x="1464" y="3266"/>
                  </a:lnTo>
                  <a:lnTo>
                    <a:pt x="1229" y="3584"/>
                  </a:lnTo>
                  <a:lnTo>
                    <a:pt x="1004" y="3911"/>
                  </a:lnTo>
                  <a:lnTo>
                    <a:pt x="799" y="4260"/>
                  </a:lnTo>
                  <a:lnTo>
                    <a:pt x="696" y="4434"/>
                  </a:lnTo>
                  <a:lnTo>
                    <a:pt x="604" y="4618"/>
                  </a:lnTo>
                  <a:lnTo>
                    <a:pt x="512" y="4802"/>
                  </a:lnTo>
                  <a:lnTo>
                    <a:pt x="430" y="4997"/>
                  </a:lnTo>
                  <a:lnTo>
                    <a:pt x="348" y="5181"/>
                  </a:lnTo>
                  <a:lnTo>
                    <a:pt x="287" y="5376"/>
                  </a:lnTo>
                  <a:lnTo>
                    <a:pt x="215" y="5580"/>
                  </a:lnTo>
                  <a:lnTo>
                    <a:pt x="164" y="5775"/>
                  </a:lnTo>
                  <a:lnTo>
                    <a:pt x="123" y="5980"/>
                  </a:lnTo>
                  <a:lnTo>
                    <a:pt x="82" y="6185"/>
                  </a:lnTo>
                  <a:lnTo>
                    <a:pt x="62" y="6389"/>
                  </a:lnTo>
                  <a:lnTo>
                    <a:pt x="41" y="6594"/>
                  </a:lnTo>
                  <a:lnTo>
                    <a:pt x="41" y="6594"/>
                  </a:lnTo>
                  <a:lnTo>
                    <a:pt x="21" y="7024"/>
                  </a:lnTo>
                  <a:lnTo>
                    <a:pt x="10" y="7444"/>
                  </a:lnTo>
                  <a:lnTo>
                    <a:pt x="0" y="7843"/>
                  </a:lnTo>
                  <a:lnTo>
                    <a:pt x="0" y="8232"/>
                  </a:lnTo>
                  <a:lnTo>
                    <a:pt x="21" y="8959"/>
                  </a:lnTo>
                  <a:lnTo>
                    <a:pt x="62" y="9645"/>
                  </a:lnTo>
                  <a:lnTo>
                    <a:pt x="123" y="10270"/>
                  </a:lnTo>
                  <a:lnTo>
                    <a:pt x="195" y="10843"/>
                  </a:lnTo>
                  <a:lnTo>
                    <a:pt x="266" y="11355"/>
                  </a:lnTo>
                  <a:lnTo>
                    <a:pt x="359" y="11816"/>
                  </a:lnTo>
                  <a:lnTo>
                    <a:pt x="451" y="12226"/>
                  </a:lnTo>
                  <a:lnTo>
                    <a:pt x="533" y="12584"/>
                  </a:lnTo>
                  <a:lnTo>
                    <a:pt x="625" y="12881"/>
                  </a:lnTo>
                  <a:lnTo>
                    <a:pt x="696" y="13127"/>
                  </a:lnTo>
                  <a:lnTo>
                    <a:pt x="819" y="13454"/>
                  </a:lnTo>
                  <a:lnTo>
                    <a:pt x="860" y="13557"/>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15"/>
            <p:cNvSpPr/>
            <p:nvPr/>
          </p:nvSpPr>
          <p:spPr>
            <a:xfrm>
              <a:off x="1379809" y="1424053"/>
              <a:ext cx="129901" cy="269981"/>
            </a:xfrm>
            <a:custGeom>
              <a:avLst/>
              <a:gdLst/>
              <a:ahLst/>
              <a:cxnLst/>
              <a:rect l="l" t="t" r="r" b="b"/>
              <a:pathLst>
                <a:path w="5858" h="12175" fill="none" extrusionOk="0">
                  <a:moveTo>
                    <a:pt x="5622" y="12175"/>
                  </a:moveTo>
                  <a:lnTo>
                    <a:pt x="5622" y="12175"/>
                  </a:lnTo>
                  <a:lnTo>
                    <a:pt x="5684" y="11233"/>
                  </a:lnTo>
                  <a:lnTo>
                    <a:pt x="5735" y="10219"/>
                  </a:lnTo>
                  <a:lnTo>
                    <a:pt x="5786" y="9011"/>
                  </a:lnTo>
                  <a:lnTo>
                    <a:pt x="5837" y="7711"/>
                  </a:lnTo>
                  <a:lnTo>
                    <a:pt x="5847" y="7066"/>
                  </a:lnTo>
                  <a:lnTo>
                    <a:pt x="5858" y="6441"/>
                  </a:lnTo>
                  <a:lnTo>
                    <a:pt x="5858" y="5857"/>
                  </a:lnTo>
                  <a:lnTo>
                    <a:pt x="5847" y="5325"/>
                  </a:lnTo>
                  <a:lnTo>
                    <a:pt x="5827" y="4854"/>
                  </a:lnTo>
                  <a:lnTo>
                    <a:pt x="5796" y="4465"/>
                  </a:lnTo>
                  <a:lnTo>
                    <a:pt x="5796" y="4465"/>
                  </a:lnTo>
                  <a:lnTo>
                    <a:pt x="5776" y="4281"/>
                  </a:lnTo>
                  <a:lnTo>
                    <a:pt x="5745" y="4096"/>
                  </a:lnTo>
                  <a:lnTo>
                    <a:pt x="5704" y="3912"/>
                  </a:lnTo>
                  <a:lnTo>
                    <a:pt x="5663" y="3738"/>
                  </a:lnTo>
                  <a:lnTo>
                    <a:pt x="5612" y="3574"/>
                  </a:lnTo>
                  <a:lnTo>
                    <a:pt x="5550" y="3410"/>
                  </a:lnTo>
                  <a:lnTo>
                    <a:pt x="5489" y="3247"/>
                  </a:lnTo>
                  <a:lnTo>
                    <a:pt x="5428" y="3093"/>
                  </a:lnTo>
                  <a:lnTo>
                    <a:pt x="5346" y="2950"/>
                  </a:lnTo>
                  <a:lnTo>
                    <a:pt x="5274" y="2806"/>
                  </a:lnTo>
                  <a:lnTo>
                    <a:pt x="5192" y="2663"/>
                  </a:lnTo>
                  <a:lnTo>
                    <a:pt x="5100" y="2530"/>
                  </a:lnTo>
                  <a:lnTo>
                    <a:pt x="4916" y="2274"/>
                  </a:lnTo>
                  <a:lnTo>
                    <a:pt x="4711" y="2038"/>
                  </a:lnTo>
                  <a:lnTo>
                    <a:pt x="4486" y="1813"/>
                  </a:lnTo>
                  <a:lnTo>
                    <a:pt x="4260" y="1608"/>
                  </a:lnTo>
                  <a:lnTo>
                    <a:pt x="4015" y="1424"/>
                  </a:lnTo>
                  <a:lnTo>
                    <a:pt x="3769" y="1250"/>
                  </a:lnTo>
                  <a:lnTo>
                    <a:pt x="3513" y="1086"/>
                  </a:lnTo>
                  <a:lnTo>
                    <a:pt x="3257" y="943"/>
                  </a:lnTo>
                  <a:lnTo>
                    <a:pt x="2991" y="810"/>
                  </a:lnTo>
                  <a:lnTo>
                    <a:pt x="2735" y="697"/>
                  </a:lnTo>
                  <a:lnTo>
                    <a:pt x="2469" y="584"/>
                  </a:lnTo>
                  <a:lnTo>
                    <a:pt x="2213" y="492"/>
                  </a:lnTo>
                  <a:lnTo>
                    <a:pt x="1967" y="400"/>
                  </a:lnTo>
                  <a:lnTo>
                    <a:pt x="1721" y="328"/>
                  </a:lnTo>
                  <a:lnTo>
                    <a:pt x="1486" y="267"/>
                  </a:lnTo>
                  <a:lnTo>
                    <a:pt x="1260" y="206"/>
                  </a:lnTo>
                  <a:lnTo>
                    <a:pt x="841" y="124"/>
                  </a:lnTo>
                  <a:lnTo>
                    <a:pt x="503" y="62"/>
                  </a:lnTo>
                  <a:lnTo>
                    <a:pt x="236" y="21"/>
                  </a:lnTo>
                  <a:lnTo>
                    <a:pt x="1" y="1"/>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5"/>
            <p:cNvSpPr/>
            <p:nvPr/>
          </p:nvSpPr>
          <p:spPr>
            <a:xfrm>
              <a:off x="1061940" y="832358"/>
              <a:ext cx="463191" cy="398485"/>
            </a:xfrm>
            <a:custGeom>
              <a:avLst/>
              <a:gdLst/>
              <a:ahLst/>
              <a:cxnLst/>
              <a:rect l="l" t="t" r="r" b="b"/>
              <a:pathLst>
                <a:path w="20888" h="17970" extrusionOk="0">
                  <a:moveTo>
                    <a:pt x="13157" y="0"/>
                  </a:moveTo>
                  <a:lnTo>
                    <a:pt x="12963" y="10"/>
                  </a:lnTo>
                  <a:lnTo>
                    <a:pt x="12779" y="20"/>
                  </a:lnTo>
                  <a:lnTo>
                    <a:pt x="12430" y="61"/>
                  </a:lnTo>
                  <a:lnTo>
                    <a:pt x="12103" y="123"/>
                  </a:lnTo>
                  <a:lnTo>
                    <a:pt x="11806" y="195"/>
                  </a:lnTo>
                  <a:lnTo>
                    <a:pt x="11529" y="287"/>
                  </a:lnTo>
                  <a:lnTo>
                    <a:pt x="11284" y="379"/>
                  </a:lnTo>
                  <a:lnTo>
                    <a:pt x="11058" y="471"/>
                  </a:lnTo>
                  <a:lnTo>
                    <a:pt x="10874" y="563"/>
                  </a:lnTo>
                  <a:lnTo>
                    <a:pt x="10710" y="645"/>
                  </a:lnTo>
                  <a:lnTo>
                    <a:pt x="10495" y="778"/>
                  </a:lnTo>
                  <a:lnTo>
                    <a:pt x="10424" y="819"/>
                  </a:lnTo>
                  <a:lnTo>
                    <a:pt x="9973" y="727"/>
                  </a:lnTo>
                  <a:lnTo>
                    <a:pt x="9553" y="666"/>
                  </a:lnTo>
                  <a:lnTo>
                    <a:pt x="9154" y="614"/>
                  </a:lnTo>
                  <a:lnTo>
                    <a:pt x="8785" y="594"/>
                  </a:lnTo>
                  <a:lnTo>
                    <a:pt x="8427" y="594"/>
                  </a:lnTo>
                  <a:lnTo>
                    <a:pt x="8099" y="604"/>
                  </a:lnTo>
                  <a:lnTo>
                    <a:pt x="7792" y="635"/>
                  </a:lnTo>
                  <a:lnTo>
                    <a:pt x="7506" y="686"/>
                  </a:lnTo>
                  <a:lnTo>
                    <a:pt x="7239" y="747"/>
                  </a:lnTo>
                  <a:lnTo>
                    <a:pt x="6983" y="819"/>
                  </a:lnTo>
                  <a:lnTo>
                    <a:pt x="6748" y="901"/>
                  </a:lnTo>
                  <a:lnTo>
                    <a:pt x="6533" y="1003"/>
                  </a:lnTo>
                  <a:lnTo>
                    <a:pt x="6338" y="1106"/>
                  </a:lnTo>
                  <a:lnTo>
                    <a:pt x="6154" y="1218"/>
                  </a:lnTo>
                  <a:lnTo>
                    <a:pt x="5990" y="1341"/>
                  </a:lnTo>
                  <a:lnTo>
                    <a:pt x="5847" y="1464"/>
                  </a:lnTo>
                  <a:lnTo>
                    <a:pt x="5703" y="1587"/>
                  </a:lnTo>
                  <a:lnTo>
                    <a:pt x="5581" y="1720"/>
                  </a:lnTo>
                  <a:lnTo>
                    <a:pt x="5478" y="1843"/>
                  </a:lnTo>
                  <a:lnTo>
                    <a:pt x="5376" y="1976"/>
                  </a:lnTo>
                  <a:lnTo>
                    <a:pt x="5294" y="2099"/>
                  </a:lnTo>
                  <a:lnTo>
                    <a:pt x="5212" y="2222"/>
                  </a:lnTo>
                  <a:lnTo>
                    <a:pt x="5099" y="2447"/>
                  </a:lnTo>
                  <a:lnTo>
                    <a:pt x="5007" y="2652"/>
                  </a:lnTo>
                  <a:lnTo>
                    <a:pt x="4956" y="2805"/>
                  </a:lnTo>
                  <a:lnTo>
                    <a:pt x="4925" y="2939"/>
                  </a:lnTo>
                  <a:lnTo>
                    <a:pt x="4864" y="2939"/>
                  </a:lnTo>
                  <a:lnTo>
                    <a:pt x="4680" y="2959"/>
                  </a:lnTo>
                  <a:lnTo>
                    <a:pt x="4557" y="2980"/>
                  </a:lnTo>
                  <a:lnTo>
                    <a:pt x="4403" y="3010"/>
                  </a:lnTo>
                  <a:lnTo>
                    <a:pt x="4239" y="3051"/>
                  </a:lnTo>
                  <a:lnTo>
                    <a:pt x="4055" y="3102"/>
                  </a:lnTo>
                  <a:lnTo>
                    <a:pt x="3860" y="3164"/>
                  </a:lnTo>
                  <a:lnTo>
                    <a:pt x="3645" y="3256"/>
                  </a:lnTo>
                  <a:lnTo>
                    <a:pt x="3420" y="3358"/>
                  </a:lnTo>
                  <a:lnTo>
                    <a:pt x="3185" y="3481"/>
                  </a:lnTo>
                  <a:lnTo>
                    <a:pt x="2949" y="3625"/>
                  </a:lnTo>
                  <a:lnTo>
                    <a:pt x="2714" y="3799"/>
                  </a:lnTo>
                  <a:lnTo>
                    <a:pt x="2468" y="4003"/>
                  </a:lnTo>
                  <a:lnTo>
                    <a:pt x="2222" y="4229"/>
                  </a:lnTo>
                  <a:lnTo>
                    <a:pt x="2110" y="4352"/>
                  </a:lnTo>
                  <a:lnTo>
                    <a:pt x="1997" y="4485"/>
                  </a:lnTo>
                  <a:lnTo>
                    <a:pt x="1905" y="4628"/>
                  </a:lnTo>
                  <a:lnTo>
                    <a:pt x="1813" y="4771"/>
                  </a:lnTo>
                  <a:lnTo>
                    <a:pt x="1731" y="4925"/>
                  </a:lnTo>
                  <a:lnTo>
                    <a:pt x="1649" y="5089"/>
                  </a:lnTo>
                  <a:lnTo>
                    <a:pt x="1577" y="5253"/>
                  </a:lnTo>
                  <a:lnTo>
                    <a:pt x="1516" y="5416"/>
                  </a:lnTo>
                  <a:lnTo>
                    <a:pt x="1464" y="5590"/>
                  </a:lnTo>
                  <a:lnTo>
                    <a:pt x="1413" y="5754"/>
                  </a:lnTo>
                  <a:lnTo>
                    <a:pt x="1321" y="6102"/>
                  </a:lnTo>
                  <a:lnTo>
                    <a:pt x="1260" y="6451"/>
                  </a:lnTo>
                  <a:lnTo>
                    <a:pt x="1219" y="6778"/>
                  </a:lnTo>
                  <a:lnTo>
                    <a:pt x="1188" y="7106"/>
                  </a:lnTo>
                  <a:lnTo>
                    <a:pt x="1168" y="7403"/>
                  </a:lnTo>
                  <a:lnTo>
                    <a:pt x="1157" y="7669"/>
                  </a:lnTo>
                  <a:lnTo>
                    <a:pt x="1157" y="7904"/>
                  </a:lnTo>
                  <a:lnTo>
                    <a:pt x="1157" y="8253"/>
                  </a:lnTo>
                  <a:lnTo>
                    <a:pt x="1168" y="8375"/>
                  </a:lnTo>
                  <a:lnTo>
                    <a:pt x="1127" y="8416"/>
                  </a:lnTo>
                  <a:lnTo>
                    <a:pt x="1014" y="8539"/>
                  </a:lnTo>
                  <a:lnTo>
                    <a:pt x="850" y="8744"/>
                  </a:lnTo>
                  <a:lnTo>
                    <a:pt x="656" y="9000"/>
                  </a:lnTo>
                  <a:lnTo>
                    <a:pt x="563" y="9154"/>
                  </a:lnTo>
                  <a:lnTo>
                    <a:pt x="461" y="9317"/>
                  </a:lnTo>
                  <a:lnTo>
                    <a:pt x="369" y="9502"/>
                  </a:lnTo>
                  <a:lnTo>
                    <a:pt x="277" y="9686"/>
                  </a:lnTo>
                  <a:lnTo>
                    <a:pt x="195" y="9891"/>
                  </a:lnTo>
                  <a:lnTo>
                    <a:pt x="123" y="10096"/>
                  </a:lnTo>
                  <a:lnTo>
                    <a:pt x="62" y="10311"/>
                  </a:lnTo>
                  <a:lnTo>
                    <a:pt x="31" y="10536"/>
                  </a:lnTo>
                  <a:lnTo>
                    <a:pt x="0" y="10761"/>
                  </a:lnTo>
                  <a:lnTo>
                    <a:pt x="0" y="11007"/>
                  </a:lnTo>
                  <a:lnTo>
                    <a:pt x="0" y="11263"/>
                  </a:lnTo>
                  <a:lnTo>
                    <a:pt x="21" y="11519"/>
                  </a:lnTo>
                  <a:lnTo>
                    <a:pt x="52" y="11775"/>
                  </a:lnTo>
                  <a:lnTo>
                    <a:pt x="82" y="12031"/>
                  </a:lnTo>
                  <a:lnTo>
                    <a:pt x="174" y="12522"/>
                  </a:lnTo>
                  <a:lnTo>
                    <a:pt x="267" y="12952"/>
                  </a:lnTo>
                  <a:lnTo>
                    <a:pt x="348" y="13290"/>
                  </a:lnTo>
                  <a:lnTo>
                    <a:pt x="441" y="13597"/>
                  </a:lnTo>
                  <a:lnTo>
                    <a:pt x="420" y="13659"/>
                  </a:lnTo>
                  <a:lnTo>
                    <a:pt x="379" y="13812"/>
                  </a:lnTo>
                  <a:lnTo>
                    <a:pt x="338" y="14058"/>
                  </a:lnTo>
                  <a:lnTo>
                    <a:pt x="318" y="14201"/>
                  </a:lnTo>
                  <a:lnTo>
                    <a:pt x="297" y="14365"/>
                  </a:lnTo>
                  <a:lnTo>
                    <a:pt x="297" y="14539"/>
                  </a:lnTo>
                  <a:lnTo>
                    <a:pt x="297" y="14724"/>
                  </a:lnTo>
                  <a:lnTo>
                    <a:pt x="318" y="14918"/>
                  </a:lnTo>
                  <a:lnTo>
                    <a:pt x="359" y="15123"/>
                  </a:lnTo>
                  <a:lnTo>
                    <a:pt x="410" y="15328"/>
                  </a:lnTo>
                  <a:lnTo>
                    <a:pt x="482" y="15543"/>
                  </a:lnTo>
                  <a:lnTo>
                    <a:pt x="574" y="15758"/>
                  </a:lnTo>
                  <a:lnTo>
                    <a:pt x="686" y="15963"/>
                  </a:lnTo>
                  <a:lnTo>
                    <a:pt x="758" y="16065"/>
                  </a:lnTo>
                  <a:lnTo>
                    <a:pt x="840" y="16167"/>
                  </a:lnTo>
                  <a:lnTo>
                    <a:pt x="932" y="16260"/>
                  </a:lnTo>
                  <a:lnTo>
                    <a:pt x="1024" y="16352"/>
                  </a:lnTo>
                  <a:lnTo>
                    <a:pt x="1127" y="16444"/>
                  </a:lnTo>
                  <a:lnTo>
                    <a:pt x="1239" y="16526"/>
                  </a:lnTo>
                  <a:lnTo>
                    <a:pt x="1475" y="16679"/>
                  </a:lnTo>
                  <a:lnTo>
                    <a:pt x="1720" y="16823"/>
                  </a:lnTo>
                  <a:lnTo>
                    <a:pt x="1987" y="16946"/>
                  </a:lnTo>
                  <a:lnTo>
                    <a:pt x="2253" y="17058"/>
                  </a:lnTo>
                  <a:lnTo>
                    <a:pt x="2509" y="17150"/>
                  </a:lnTo>
                  <a:lnTo>
                    <a:pt x="2765" y="17242"/>
                  </a:lnTo>
                  <a:lnTo>
                    <a:pt x="3000" y="17314"/>
                  </a:lnTo>
                  <a:lnTo>
                    <a:pt x="3410" y="17417"/>
                  </a:lnTo>
                  <a:lnTo>
                    <a:pt x="3697" y="17478"/>
                  </a:lnTo>
                  <a:lnTo>
                    <a:pt x="3799" y="17498"/>
                  </a:lnTo>
                  <a:lnTo>
                    <a:pt x="5273" y="17601"/>
                  </a:lnTo>
                  <a:lnTo>
                    <a:pt x="6830" y="17703"/>
                  </a:lnTo>
                  <a:lnTo>
                    <a:pt x="8683" y="17806"/>
                  </a:lnTo>
                  <a:lnTo>
                    <a:pt x="10649" y="17898"/>
                  </a:lnTo>
                  <a:lnTo>
                    <a:pt x="11611" y="17928"/>
                  </a:lnTo>
                  <a:lnTo>
                    <a:pt x="12533" y="17959"/>
                  </a:lnTo>
                  <a:lnTo>
                    <a:pt x="13393" y="17969"/>
                  </a:lnTo>
                  <a:lnTo>
                    <a:pt x="14161" y="17969"/>
                  </a:lnTo>
                  <a:lnTo>
                    <a:pt x="14816" y="17949"/>
                  </a:lnTo>
                  <a:lnTo>
                    <a:pt x="15093" y="17939"/>
                  </a:lnTo>
                  <a:lnTo>
                    <a:pt x="15338" y="17918"/>
                  </a:lnTo>
                  <a:lnTo>
                    <a:pt x="15553" y="17888"/>
                  </a:lnTo>
                  <a:lnTo>
                    <a:pt x="15758" y="17847"/>
                  </a:lnTo>
                  <a:lnTo>
                    <a:pt x="15963" y="17795"/>
                  </a:lnTo>
                  <a:lnTo>
                    <a:pt x="16157" y="17734"/>
                  </a:lnTo>
                  <a:lnTo>
                    <a:pt x="16342" y="17672"/>
                  </a:lnTo>
                  <a:lnTo>
                    <a:pt x="16516" y="17591"/>
                  </a:lnTo>
                  <a:lnTo>
                    <a:pt x="16690" y="17509"/>
                  </a:lnTo>
                  <a:lnTo>
                    <a:pt x="16854" y="17427"/>
                  </a:lnTo>
                  <a:lnTo>
                    <a:pt x="17007" y="17324"/>
                  </a:lnTo>
                  <a:lnTo>
                    <a:pt x="17151" y="17232"/>
                  </a:lnTo>
                  <a:lnTo>
                    <a:pt x="17294" y="17130"/>
                  </a:lnTo>
                  <a:lnTo>
                    <a:pt x="17417" y="17017"/>
                  </a:lnTo>
                  <a:lnTo>
                    <a:pt x="17550" y="16915"/>
                  </a:lnTo>
                  <a:lnTo>
                    <a:pt x="17663" y="16802"/>
                  </a:lnTo>
                  <a:lnTo>
                    <a:pt x="17878" y="16577"/>
                  </a:lnTo>
                  <a:lnTo>
                    <a:pt x="18062" y="16362"/>
                  </a:lnTo>
                  <a:lnTo>
                    <a:pt x="18215" y="16147"/>
                  </a:lnTo>
                  <a:lnTo>
                    <a:pt x="18349" y="15952"/>
                  </a:lnTo>
                  <a:lnTo>
                    <a:pt x="18461" y="15778"/>
                  </a:lnTo>
                  <a:lnTo>
                    <a:pt x="18543" y="15635"/>
                  </a:lnTo>
                  <a:lnTo>
                    <a:pt x="18594" y="15522"/>
                  </a:lnTo>
                  <a:lnTo>
                    <a:pt x="18646" y="15430"/>
                  </a:lnTo>
                  <a:lnTo>
                    <a:pt x="18686" y="15410"/>
                  </a:lnTo>
                  <a:lnTo>
                    <a:pt x="18830" y="15358"/>
                  </a:lnTo>
                  <a:lnTo>
                    <a:pt x="19024" y="15266"/>
                  </a:lnTo>
                  <a:lnTo>
                    <a:pt x="19147" y="15195"/>
                  </a:lnTo>
                  <a:lnTo>
                    <a:pt x="19280" y="15113"/>
                  </a:lnTo>
                  <a:lnTo>
                    <a:pt x="19413" y="15010"/>
                  </a:lnTo>
                  <a:lnTo>
                    <a:pt x="19547" y="14898"/>
                  </a:lnTo>
                  <a:lnTo>
                    <a:pt x="19690" y="14765"/>
                  </a:lnTo>
                  <a:lnTo>
                    <a:pt x="19823" y="14601"/>
                  </a:lnTo>
                  <a:lnTo>
                    <a:pt x="19956" y="14427"/>
                  </a:lnTo>
                  <a:lnTo>
                    <a:pt x="20089" y="14232"/>
                  </a:lnTo>
                  <a:lnTo>
                    <a:pt x="20202" y="14017"/>
                  </a:lnTo>
                  <a:lnTo>
                    <a:pt x="20314" y="13771"/>
                  </a:lnTo>
                  <a:lnTo>
                    <a:pt x="20366" y="13638"/>
                  </a:lnTo>
                  <a:lnTo>
                    <a:pt x="20396" y="13505"/>
                  </a:lnTo>
                  <a:lnTo>
                    <a:pt x="20427" y="13372"/>
                  </a:lnTo>
                  <a:lnTo>
                    <a:pt x="20458" y="13239"/>
                  </a:lnTo>
                  <a:lnTo>
                    <a:pt x="20468" y="13106"/>
                  </a:lnTo>
                  <a:lnTo>
                    <a:pt x="20489" y="12973"/>
                  </a:lnTo>
                  <a:lnTo>
                    <a:pt x="20489" y="12707"/>
                  </a:lnTo>
                  <a:lnTo>
                    <a:pt x="20478" y="12451"/>
                  </a:lnTo>
                  <a:lnTo>
                    <a:pt x="20448" y="12195"/>
                  </a:lnTo>
                  <a:lnTo>
                    <a:pt x="20407" y="11949"/>
                  </a:lnTo>
                  <a:lnTo>
                    <a:pt x="20355" y="11724"/>
                  </a:lnTo>
                  <a:lnTo>
                    <a:pt x="20294" y="11509"/>
                  </a:lnTo>
                  <a:lnTo>
                    <a:pt x="20233" y="11304"/>
                  </a:lnTo>
                  <a:lnTo>
                    <a:pt x="20110" y="10986"/>
                  </a:lnTo>
                  <a:lnTo>
                    <a:pt x="20018" y="10771"/>
                  </a:lnTo>
                  <a:lnTo>
                    <a:pt x="19987" y="10700"/>
                  </a:lnTo>
                  <a:lnTo>
                    <a:pt x="20038" y="10618"/>
                  </a:lnTo>
                  <a:lnTo>
                    <a:pt x="20110" y="10515"/>
                  </a:lnTo>
                  <a:lnTo>
                    <a:pt x="20192" y="10382"/>
                  </a:lnTo>
                  <a:lnTo>
                    <a:pt x="20284" y="10219"/>
                  </a:lnTo>
                  <a:lnTo>
                    <a:pt x="20396" y="10014"/>
                  </a:lnTo>
                  <a:lnTo>
                    <a:pt x="20499" y="9778"/>
                  </a:lnTo>
                  <a:lnTo>
                    <a:pt x="20601" y="9512"/>
                  </a:lnTo>
                  <a:lnTo>
                    <a:pt x="20693" y="9215"/>
                  </a:lnTo>
                  <a:lnTo>
                    <a:pt x="20775" y="8887"/>
                  </a:lnTo>
                  <a:lnTo>
                    <a:pt x="20806" y="8713"/>
                  </a:lnTo>
                  <a:lnTo>
                    <a:pt x="20837" y="8539"/>
                  </a:lnTo>
                  <a:lnTo>
                    <a:pt x="20857" y="8355"/>
                  </a:lnTo>
                  <a:lnTo>
                    <a:pt x="20878" y="8160"/>
                  </a:lnTo>
                  <a:lnTo>
                    <a:pt x="20888" y="7966"/>
                  </a:lnTo>
                  <a:lnTo>
                    <a:pt x="20888" y="7761"/>
                  </a:lnTo>
                  <a:lnTo>
                    <a:pt x="20878" y="7546"/>
                  </a:lnTo>
                  <a:lnTo>
                    <a:pt x="20857" y="7331"/>
                  </a:lnTo>
                  <a:lnTo>
                    <a:pt x="20837" y="7116"/>
                  </a:lnTo>
                  <a:lnTo>
                    <a:pt x="20796" y="6891"/>
                  </a:lnTo>
                  <a:lnTo>
                    <a:pt x="20745" y="6655"/>
                  </a:lnTo>
                  <a:lnTo>
                    <a:pt x="20683" y="6420"/>
                  </a:lnTo>
                  <a:lnTo>
                    <a:pt x="20622" y="6195"/>
                  </a:lnTo>
                  <a:lnTo>
                    <a:pt x="20540" y="5969"/>
                  </a:lnTo>
                  <a:lnTo>
                    <a:pt x="20448" y="5765"/>
                  </a:lnTo>
                  <a:lnTo>
                    <a:pt x="20355" y="5560"/>
                  </a:lnTo>
                  <a:lnTo>
                    <a:pt x="20253" y="5375"/>
                  </a:lnTo>
                  <a:lnTo>
                    <a:pt x="20151" y="5191"/>
                  </a:lnTo>
                  <a:lnTo>
                    <a:pt x="20038" y="5017"/>
                  </a:lnTo>
                  <a:lnTo>
                    <a:pt x="19915" y="4864"/>
                  </a:lnTo>
                  <a:lnTo>
                    <a:pt x="19803" y="4710"/>
                  </a:lnTo>
                  <a:lnTo>
                    <a:pt x="19680" y="4567"/>
                  </a:lnTo>
                  <a:lnTo>
                    <a:pt x="19547" y="4433"/>
                  </a:lnTo>
                  <a:lnTo>
                    <a:pt x="19424" y="4300"/>
                  </a:lnTo>
                  <a:lnTo>
                    <a:pt x="19291" y="4188"/>
                  </a:lnTo>
                  <a:lnTo>
                    <a:pt x="19157" y="4075"/>
                  </a:lnTo>
                  <a:lnTo>
                    <a:pt x="18902" y="3881"/>
                  </a:lnTo>
                  <a:lnTo>
                    <a:pt x="18656" y="3717"/>
                  </a:lnTo>
                  <a:lnTo>
                    <a:pt x="18410" y="3584"/>
                  </a:lnTo>
                  <a:lnTo>
                    <a:pt x="18185" y="3471"/>
                  </a:lnTo>
                  <a:lnTo>
                    <a:pt x="17980" y="3389"/>
                  </a:lnTo>
                  <a:lnTo>
                    <a:pt x="17806" y="3328"/>
                  </a:lnTo>
                  <a:lnTo>
                    <a:pt x="17663" y="3287"/>
                  </a:lnTo>
                  <a:lnTo>
                    <a:pt x="17560" y="3276"/>
                  </a:lnTo>
                  <a:lnTo>
                    <a:pt x="17489" y="3276"/>
                  </a:lnTo>
                  <a:lnTo>
                    <a:pt x="17468" y="3266"/>
                  </a:lnTo>
                  <a:lnTo>
                    <a:pt x="17448" y="3246"/>
                  </a:lnTo>
                  <a:lnTo>
                    <a:pt x="17396" y="3164"/>
                  </a:lnTo>
                  <a:lnTo>
                    <a:pt x="17325" y="3041"/>
                  </a:lnTo>
                  <a:lnTo>
                    <a:pt x="17243" y="2867"/>
                  </a:lnTo>
                  <a:lnTo>
                    <a:pt x="17151" y="2662"/>
                  </a:lnTo>
                  <a:lnTo>
                    <a:pt x="17028" y="2427"/>
                  </a:lnTo>
                  <a:lnTo>
                    <a:pt x="16895" y="2171"/>
                  </a:lnTo>
                  <a:lnTo>
                    <a:pt x="16731" y="1894"/>
                  </a:lnTo>
                  <a:lnTo>
                    <a:pt x="16547" y="1618"/>
                  </a:lnTo>
                  <a:lnTo>
                    <a:pt x="16444" y="1485"/>
                  </a:lnTo>
                  <a:lnTo>
                    <a:pt x="16332" y="1341"/>
                  </a:lnTo>
                  <a:lnTo>
                    <a:pt x="16219" y="1208"/>
                  </a:lnTo>
                  <a:lnTo>
                    <a:pt x="16086" y="1075"/>
                  </a:lnTo>
                  <a:lnTo>
                    <a:pt x="15963" y="952"/>
                  </a:lnTo>
                  <a:lnTo>
                    <a:pt x="15820" y="829"/>
                  </a:lnTo>
                  <a:lnTo>
                    <a:pt x="15666" y="706"/>
                  </a:lnTo>
                  <a:lnTo>
                    <a:pt x="15512" y="594"/>
                  </a:lnTo>
                  <a:lnTo>
                    <a:pt x="15349" y="491"/>
                  </a:lnTo>
                  <a:lnTo>
                    <a:pt x="15175" y="399"/>
                  </a:lnTo>
                  <a:lnTo>
                    <a:pt x="14990" y="317"/>
                  </a:lnTo>
                  <a:lnTo>
                    <a:pt x="14796" y="235"/>
                  </a:lnTo>
                  <a:lnTo>
                    <a:pt x="14591" y="174"/>
                  </a:lnTo>
                  <a:lnTo>
                    <a:pt x="14386" y="123"/>
                  </a:lnTo>
                  <a:lnTo>
                    <a:pt x="14161" y="82"/>
                  </a:lnTo>
                  <a:lnTo>
                    <a:pt x="13956" y="41"/>
                  </a:lnTo>
                  <a:lnTo>
                    <a:pt x="13751" y="20"/>
                  </a:lnTo>
                  <a:lnTo>
                    <a:pt x="13547" y="10"/>
                  </a:lnTo>
                  <a:lnTo>
                    <a:pt x="13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5"/>
            <p:cNvSpPr/>
            <p:nvPr/>
          </p:nvSpPr>
          <p:spPr>
            <a:xfrm>
              <a:off x="1110306" y="1152954"/>
              <a:ext cx="53153" cy="75173"/>
            </a:xfrm>
            <a:custGeom>
              <a:avLst/>
              <a:gdLst/>
              <a:ahLst/>
              <a:cxnLst/>
              <a:rect l="l" t="t" r="r" b="b"/>
              <a:pathLst>
                <a:path w="2397" h="3390" extrusionOk="0">
                  <a:moveTo>
                    <a:pt x="1526" y="0"/>
                  </a:moveTo>
                  <a:lnTo>
                    <a:pt x="1352" y="31"/>
                  </a:lnTo>
                  <a:lnTo>
                    <a:pt x="1188" y="72"/>
                  </a:lnTo>
                  <a:lnTo>
                    <a:pt x="1034" y="134"/>
                  </a:lnTo>
                  <a:lnTo>
                    <a:pt x="891" y="205"/>
                  </a:lnTo>
                  <a:lnTo>
                    <a:pt x="748" y="287"/>
                  </a:lnTo>
                  <a:lnTo>
                    <a:pt x="615" y="379"/>
                  </a:lnTo>
                  <a:lnTo>
                    <a:pt x="492" y="492"/>
                  </a:lnTo>
                  <a:lnTo>
                    <a:pt x="389" y="615"/>
                  </a:lnTo>
                  <a:lnTo>
                    <a:pt x="287" y="748"/>
                  </a:lnTo>
                  <a:lnTo>
                    <a:pt x="205" y="881"/>
                  </a:lnTo>
                  <a:lnTo>
                    <a:pt x="133" y="1035"/>
                  </a:lnTo>
                  <a:lnTo>
                    <a:pt x="72" y="1188"/>
                  </a:lnTo>
                  <a:lnTo>
                    <a:pt x="31" y="1352"/>
                  </a:lnTo>
                  <a:lnTo>
                    <a:pt x="10" y="1516"/>
                  </a:lnTo>
                  <a:lnTo>
                    <a:pt x="0" y="1690"/>
                  </a:lnTo>
                  <a:lnTo>
                    <a:pt x="10" y="1864"/>
                  </a:lnTo>
                  <a:lnTo>
                    <a:pt x="31" y="2038"/>
                  </a:lnTo>
                  <a:lnTo>
                    <a:pt x="72" y="2192"/>
                  </a:lnTo>
                  <a:lnTo>
                    <a:pt x="133" y="2355"/>
                  </a:lnTo>
                  <a:lnTo>
                    <a:pt x="205" y="2499"/>
                  </a:lnTo>
                  <a:lnTo>
                    <a:pt x="287" y="2642"/>
                  </a:lnTo>
                  <a:lnTo>
                    <a:pt x="389" y="2775"/>
                  </a:lnTo>
                  <a:lnTo>
                    <a:pt x="492" y="2888"/>
                  </a:lnTo>
                  <a:lnTo>
                    <a:pt x="615" y="3000"/>
                  </a:lnTo>
                  <a:lnTo>
                    <a:pt x="748" y="3093"/>
                  </a:lnTo>
                  <a:lnTo>
                    <a:pt x="891" y="3185"/>
                  </a:lnTo>
                  <a:lnTo>
                    <a:pt x="1034" y="3256"/>
                  </a:lnTo>
                  <a:lnTo>
                    <a:pt x="1188" y="3308"/>
                  </a:lnTo>
                  <a:lnTo>
                    <a:pt x="1352" y="3349"/>
                  </a:lnTo>
                  <a:lnTo>
                    <a:pt x="1526" y="3379"/>
                  </a:lnTo>
                  <a:lnTo>
                    <a:pt x="1700" y="3390"/>
                  </a:lnTo>
                  <a:lnTo>
                    <a:pt x="2396" y="3390"/>
                  </a:lnTo>
                  <a:lnTo>
                    <a:pt x="2396"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5"/>
            <p:cNvSpPr/>
            <p:nvPr/>
          </p:nvSpPr>
          <p:spPr>
            <a:xfrm>
              <a:off x="1409104" y="1152954"/>
              <a:ext cx="53153" cy="75173"/>
            </a:xfrm>
            <a:custGeom>
              <a:avLst/>
              <a:gdLst/>
              <a:ahLst/>
              <a:cxnLst/>
              <a:rect l="l" t="t" r="r" b="b"/>
              <a:pathLst>
                <a:path w="2397" h="3390" extrusionOk="0">
                  <a:moveTo>
                    <a:pt x="1" y="0"/>
                  </a:moveTo>
                  <a:lnTo>
                    <a:pt x="1" y="3390"/>
                  </a:lnTo>
                  <a:lnTo>
                    <a:pt x="697" y="3390"/>
                  </a:lnTo>
                  <a:lnTo>
                    <a:pt x="871" y="3379"/>
                  </a:lnTo>
                  <a:lnTo>
                    <a:pt x="1045" y="3349"/>
                  </a:lnTo>
                  <a:lnTo>
                    <a:pt x="1199" y="3308"/>
                  </a:lnTo>
                  <a:lnTo>
                    <a:pt x="1363" y="3256"/>
                  </a:lnTo>
                  <a:lnTo>
                    <a:pt x="1506" y="3185"/>
                  </a:lnTo>
                  <a:lnTo>
                    <a:pt x="1649" y="3093"/>
                  </a:lnTo>
                  <a:lnTo>
                    <a:pt x="1782" y="3000"/>
                  </a:lnTo>
                  <a:lnTo>
                    <a:pt x="1895" y="2888"/>
                  </a:lnTo>
                  <a:lnTo>
                    <a:pt x="2008" y="2775"/>
                  </a:lnTo>
                  <a:lnTo>
                    <a:pt x="2110" y="2642"/>
                  </a:lnTo>
                  <a:lnTo>
                    <a:pt x="2192" y="2499"/>
                  </a:lnTo>
                  <a:lnTo>
                    <a:pt x="2264" y="2355"/>
                  </a:lnTo>
                  <a:lnTo>
                    <a:pt x="2315" y="2192"/>
                  </a:lnTo>
                  <a:lnTo>
                    <a:pt x="2356" y="2038"/>
                  </a:lnTo>
                  <a:lnTo>
                    <a:pt x="2386" y="1864"/>
                  </a:lnTo>
                  <a:lnTo>
                    <a:pt x="2397" y="1690"/>
                  </a:lnTo>
                  <a:lnTo>
                    <a:pt x="2386" y="1516"/>
                  </a:lnTo>
                  <a:lnTo>
                    <a:pt x="2356" y="1352"/>
                  </a:lnTo>
                  <a:lnTo>
                    <a:pt x="2315" y="1188"/>
                  </a:lnTo>
                  <a:lnTo>
                    <a:pt x="2264" y="1035"/>
                  </a:lnTo>
                  <a:lnTo>
                    <a:pt x="2192" y="881"/>
                  </a:lnTo>
                  <a:lnTo>
                    <a:pt x="2110" y="748"/>
                  </a:lnTo>
                  <a:lnTo>
                    <a:pt x="2008" y="615"/>
                  </a:lnTo>
                  <a:lnTo>
                    <a:pt x="1895" y="492"/>
                  </a:lnTo>
                  <a:lnTo>
                    <a:pt x="1782" y="379"/>
                  </a:lnTo>
                  <a:lnTo>
                    <a:pt x="1649" y="287"/>
                  </a:lnTo>
                  <a:lnTo>
                    <a:pt x="1506" y="205"/>
                  </a:lnTo>
                  <a:lnTo>
                    <a:pt x="1363" y="134"/>
                  </a:lnTo>
                  <a:lnTo>
                    <a:pt x="1199" y="72"/>
                  </a:lnTo>
                  <a:lnTo>
                    <a:pt x="1045" y="31"/>
                  </a:lnTo>
                  <a:lnTo>
                    <a:pt x="871"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5"/>
            <p:cNvSpPr/>
            <p:nvPr/>
          </p:nvSpPr>
          <p:spPr>
            <a:xfrm>
              <a:off x="1682488" y="2226706"/>
              <a:ext cx="173941" cy="911171"/>
            </a:xfrm>
            <a:custGeom>
              <a:avLst/>
              <a:gdLst/>
              <a:ahLst/>
              <a:cxnLst/>
              <a:rect l="l" t="t" r="r" b="b"/>
              <a:pathLst>
                <a:path w="7844" h="41090" extrusionOk="0">
                  <a:moveTo>
                    <a:pt x="7106" y="1"/>
                  </a:moveTo>
                  <a:lnTo>
                    <a:pt x="420" y="1547"/>
                  </a:lnTo>
                  <a:lnTo>
                    <a:pt x="1" y="39052"/>
                  </a:lnTo>
                  <a:lnTo>
                    <a:pt x="134" y="39165"/>
                  </a:lnTo>
                  <a:lnTo>
                    <a:pt x="287" y="39298"/>
                  </a:lnTo>
                  <a:lnTo>
                    <a:pt x="492" y="39451"/>
                  </a:lnTo>
                  <a:lnTo>
                    <a:pt x="738" y="39646"/>
                  </a:lnTo>
                  <a:lnTo>
                    <a:pt x="1035" y="39851"/>
                  </a:lnTo>
                  <a:lnTo>
                    <a:pt x="1362" y="40066"/>
                  </a:lnTo>
                  <a:lnTo>
                    <a:pt x="1721" y="40291"/>
                  </a:lnTo>
                  <a:lnTo>
                    <a:pt x="2110" y="40496"/>
                  </a:lnTo>
                  <a:lnTo>
                    <a:pt x="2315" y="40598"/>
                  </a:lnTo>
                  <a:lnTo>
                    <a:pt x="2519" y="40690"/>
                  </a:lnTo>
                  <a:lnTo>
                    <a:pt x="2724" y="40772"/>
                  </a:lnTo>
                  <a:lnTo>
                    <a:pt x="2939" y="40854"/>
                  </a:lnTo>
                  <a:lnTo>
                    <a:pt x="3144" y="40916"/>
                  </a:lnTo>
                  <a:lnTo>
                    <a:pt x="3359" y="40977"/>
                  </a:lnTo>
                  <a:lnTo>
                    <a:pt x="3584" y="41028"/>
                  </a:lnTo>
                  <a:lnTo>
                    <a:pt x="3799" y="41059"/>
                  </a:lnTo>
                  <a:lnTo>
                    <a:pt x="4014" y="41090"/>
                  </a:lnTo>
                  <a:lnTo>
                    <a:pt x="4444" y="41090"/>
                  </a:lnTo>
                  <a:lnTo>
                    <a:pt x="4649" y="41059"/>
                  </a:lnTo>
                  <a:lnTo>
                    <a:pt x="4864" y="41018"/>
                  </a:lnTo>
                  <a:lnTo>
                    <a:pt x="5069" y="40957"/>
                  </a:lnTo>
                  <a:lnTo>
                    <a:pt x="5263" y="40885"/>
                  </a:lnTo>
                  <a:lnTo>
                    <a:pt x="5448" y="40793"/>
                  </a:lnTo>
                  <a:lnTo>
                    <a:pt x="5622" y="40701"/>
                  </a:lnTo>
                  <a:lnTo>
                    <a:pt x="5786" y="40588"/>
                  </a:lnTo>
                  <a:lnTo>
                    <a:pt x="5939" y="40465"/>
                  </a:lnTo>
                  <a:lnTo>
                    <a:pt x="6093" y="40332"/>
                  </a:lnTo>
                  <a:lnTo>
                    <a:pt x="6226" y="40189"/>
                  </a:lnTo>
                  <a:lnTo>
                    <a:pt x="6359" y="40045"/>
                  </a:lnTo>
                  <a:lnTo>
                    <a:pt x="6472" y="39892"/>
                  </a:lnTo>
                  <a:lnTo>
                    <a:pt x="6584" y="39728"/>
                  </a:lnTo>
                  <a:lnTo>
                    <a:pt x="6697" y="39564"/>
                  </a:lnTo>
                  <a:lnTo>
                    <a:pt x="6789" y="39390"/>
                  </a:lnTo>
                  <a:lnTo>
                    <a:pt x="6881" y="39216"/>
                  </a:lnTo>
                  <a:lnTo>
                    <a:pt x="6963" y="39032"/>
                  </a:lnTo>
                  <a:lnTo>
                    <a:pt x="7045" y="38858"/>
                  </a:lnTo>
                  <a:lnTo>
                    <a:pt x="7117" y="38673"/>
                  </a:lnTo>
                  <a:lnTo>
                    <a:pt x="7250" y="38294"/>
                  </a:lnTo>
                  <a:lnTo>
                    <a:pt x="7362" y="37926"/>
                  </a:lnTo>
                  <a:lnTo>
                    <a:pt x="7454" y="37567"/>
                  </a:lnTo>
                  <a:lnTo>
                    <a:pt x="7536" y="37219"/>
                  </a:lnTo>
                  <a:lnTo>
                    <a:pt x="7680" y="36574"/>
                  </a:lnTo>
                  <a:lnTo>
                    <a:pt x="7741" y="36308"/>
                  </a:lnTo>
                  <a:lnTo>
                    <a:pt x="7803" y="36062"/>
                  </a:lnTo>
                  <a:lnTo>
                    <a:pt x="7823" y="35939"/>
                  </a:lnTo>
                  <a:lnTo>
                    <a:pt x="7844" y="35786"/>
                  </a:lnTo>
                  <a:lnTo>
                    <a:pt x="7844" y="35612"/>
                  </a:lnTo>
                  <a:lnTo>
                    <a:pt x="7844" y="35407"/>
                  </a:lnTo>
                  <a:lnTo>
                    <a:pt x="7823" y="35192"/>
                  </a:lnTo>
                  <a:lnTo>
                    <a:pt x="7803" y="34946"/>
                  </a:lnTo>
                  <a:lnTo>
                    <a:pt x="7731" y="34414"/>
                  </a:lnTo>
                  <a:lnTo>
                    <a:pt x="7639" y="33820"/>
                  </a:lnTo>
                  <a:lnTo>
                    <a:pt x="7526" y="33195"/>
                  </a:lnTo>
                  <a:lnTo>
                    <a:pt x="7403" y="32550"/>
                  </a:lnTo>
                  <a:lnTo>
                    <a:pt x="7260" y="31895"/>
                  </a:lnTo>
                  <a:lnTo>
                    <a:pt x="6984" y="30656"/>
                  </a:lnTo>
                  <a:lnTo>
                    <a:pt x="6728" y="29602"/>
                  </a:lnTo>
                  <a:lnTo>
                    <a:pt x="6472" y="28598"/>
                  </a:lnTo>
                  <a:lnTo>
                    <a:pt x="7106" y="1"/>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5"/>
            <p:cNvSpPr/>
            <p:nvPr/>
          </p:nvSpPr>
          <p:spPr>
            <a:xfrm>
              <a:off x="1682488" y="2788220"/>
              <a:ext cx="173941" cy="349678"/>
            </a:xfrm>
            <a:custGeom>
              <a:avLst/>
              <a:gdLst/>
              <a:ahLst/>
              <a:cxnLst/>
              <a:rect l="l" t="t" r="r" b="b"/>
              <a:pathLst>
                <a:path w="7844" h="15769" extrusionOk="0">
                  <a:moveTo>
                    <a:pt x="154" y="1"/>
                  </a:moveTo>
                  <a:lnTo>
                    <a:pt x="1" y="13731"/>
                  </a:lnTo>
                  <a:lnTo>
                    <a:pt x="134" y="13844"/>
                  </a:lnTo>
                  <a:lnTo>
                    <a:pt x="287" y="13977"/>
                  </a:lnTo>
                  <a:lnTo>
                    <a:pt x="492" y="14130"/>
                  </a:lnTo>
                  <a:lnTo>
                    <a:pt x="738" y="14325"/>
                  </a:lnTo>
                  <a:lnTo>
                    <a:pt x="1035" y="14530"/>
                  </a:lnTo>
                  <a:lnTo>
                    <a:pt x="1362" y="14745"/>
                  </a:lnTo>
                  <a:lnTo>
                    <a:pt x="1721" y="14970"/>
                  </a:lnTo>
                  <a:lnTo>
                    <a:pt x="2110" y="15175"/>
                  </a:lnTo>
                  <a:lnTo>
                    <a:pt x="2315" y="15277"/>
                  </a:lnTo>
                  <a:lnTo>
                    <a:pt x="2519" y="15369"/>
                  </a:lnTo>
                  <a:lnTo>
                    <a:pt x="2724" y="15451"/>
                  </a:lnTo>
                  <a:lnTo>
                    <a:pt x="2939" y="15533"/>
                  </a:lnTo>
                  <a:lnTo>
                    <a:pt x="3144" y="15595"/>
                  </a:lnTo>
                  <a:lnTo>
                    <a:pt x="3359" y="15656"/>
                  </a:lnTo>
                  <a:lnTo>
                    <a:pt x="3584" y="15707"/>
                  </a:lnTo>
                  <a:lnTo>
                    <a:pt x="3799" y="15738"/>
                  </a:lnTo>
                  <a:lnTo>
                    <a:pt x="4014" y="15769"/>
                  </a:lnTo>
                  <a:lnTo>
                    <a:pt x="4444" y="15769"/>
                  </a:lnTo>
                  <a:lnTo>
                    <a:pt x="4649" y="15738"/>
                  </a:lnTo>
                  <a:lnTo>
                    <a:pt x="4864" y="15697"/>
                  </a:lnTo>
                  <a:lnTo>
                    <a:pt x="5069" y="15636"/>
                  </a:lnTo>
                  <a:lnTo>
                    <a:pt x="5263" y="15564"/>
                  </a:lnTo>
                  <a:lnTo>
                    <a:pt x="5448" y="15472"/>
                  </a:lnTo>
                  <a:lnTo>
                    <a:pt x="5622" y="15380"/>
                  </a:lnTo>
                  <a:lnTo>
                    <a:pt x="5786" y="15267"/>
                  </a:lnTo>
                  <a:lnTo>
                    <a:pt x="5939" y="15144"/>
                  </a:lnTo>
                  <a:lnTo>
                    <a:pt x="6093" y="15011"/>
                  </a:lnTo>
                  <a:lnTo>
                    <a:pt x="6226" y="14868"/>
                  </a:lnTo>
                  <a:lnTo>
                    <a:pt x="6359" y="14724"/>
                  </a:lnTo>
                  <a:lnTo>
                    <a:pt x="6472" y="14571"/>
                  </a:lnTo>
                  <a:lnTo>
                    <a:pt x="6584" y="14407"/>
                  </a:lnTo>
                  <a:lnTo>
                    <a:pt x="6697" y="14243"/>
                  </a:lnTo>
                  <a:lnTo>
                    <a:pt x="6789" y="14069"/>
                  </a:lnTo>
                  <a:lnTo>
                    <a:pt x="6881" y="13895"/>
                  </a:lnTo>
                  <a:lnTo>
                    <a:pt x="6963" y="13711"/>
                  </a:lnTo>
                  <a:lnTo>
                    <a:pt x="7045" y="13537"/>
                  </a:lnTo>
                  <a:lnTo>
                    <a:pt x="7117" y="13352"/>
                  </a:lnTo>
                  <a:lnTo>
                    <a:pt x="7250" y="12973"/>
                  </a:lnTo>
                  <a:lnTo>
                    <a:pt x="7362" y="12605"/>
                  </a:lnTo>
                  <a:lnTo>
                    <a:pt x="7454" y="12246"/>
                  </a:lnTo>
                  <a:lnTo>
                    <a:pt x="7536" y="11898"/>
                  </a:lnTo>
                  <a:lnTo>
                    <a:pt x="7680" y="11253"/>
                  </a:lnTo>
                  <a:lnTo>
                    <a:pt x="7741" y="10987"/>
                  </a:lnTo>
                  <a:lnTo>
                    <a:pt x="7803" y="10741"/>
                  </a:lnTo>
                  <a:lnTo>
                    <a:pt x="7823" y="10618"/>
                  </a:lnTo>
                  <a:lnTo>
                    <a:pt x="7844" y="10465"/>
                  </a:lnTo>
                  <a:lnTo>
                    <a:pt x="7844" y="10291"/>
                  </a:lnTo>
                  <a:lnTo>
                    <a:pt x="7844" y="10086"/>
                  </a:lnTo>
                  <a:lnTo>
                    <a:pt x="7823" y="9871"/>
                  </a:lnTo>
                  <a:lnTo>
                    <a:pt x="7803" y="9625"/>
                  </a:lnTo>
                  <a:lnTo>
                    <a:pt x="7731" y="9093"/>
                  </a:lnTo>
                  <a:lnTo>
                    <a:pt x="7639" y="8499"/>
                  </a:lnTo>
                  <a:lnTo>
                    <a:pt x="7526" y="7874"/>
                  </a:lnTo>
                  <a:lnTo>
                    <a:pt x="7403" y="7229"/>
                  </a:lnTo>
                  <a:lnTo>
                    <a:pt x="7260" y="6574"/>
                  </a:lnTo>
                  <a:lnTo>
                    <a:pt x="6984" y="5335"/>
                  </a:lnTo>
                  <a:lnTo>
                    <a:pt x="6728" y="4281"/>
                  </a:lnTo>
                  <a:lnTo>
                    <a:pt x="6472" y="3277"/>
                  </a:lnTo>
                  <a:lnTo>
                    <a:pt x="6543"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5"/>
            <p:cNvSpPr/>
            <p:nvPr/>
          </p:nvSpPr>
          <p:spPr>
            <a:xfrm>
              <a:off x="768576" y="4458014"/>
              <a:ext cx="414850" cy="182323"/>
            </a:xfrm>
            <a:custGeom>
              <a:avLst/>
              <a:gdLst/>
              <a:ahLst/>
              <a:cxnLst/>
              <a:rect l="l" t="t" r="r" b="b"/>
              <a:pathLst>
                <a:path w="18708" h="8222" extrusionOk="0">
                  <a:moveTo>
                    <a:pt x="8386" y="0"/>
                  </a:moveTo>
                  <a:lnTo>
                    <a:pt x="8038" y="184"/>
                  </a:lnTo>
                  <a:lnTo>
                    <a:pt x="7117" y="686"/>
                  </a:lnTo>
                  <a:lnTo>
                    <a:pt x="6492" y="1034"/>
                  </a:lnTo>
                  <a:lnTo>
                    <a:pt x="5796" y="1444"/>
                  </a:lnTo>
                  <a:lnTo>
                    <a:pt x="5059" y="1884"/>
                  </a:lnTo>
                  <a:lnTo>
                    <a:pt x="4291" y="2365"/>
                  </a:lnTo>
                  <a:lnTo>
                    <a:pt x="3513" y="2877"/>
                  </a:lnTo>
                  <a:lnTo>
                    <a:pt x="3134" y="3133"/>
                  </a:lnTo>
                  <a:lnTo>
                    <a:pt x="2765" y="3399"/>
                  </a:lnTo>
                  <a:lnTo>
                    <a:pt x="2407" y="3666"/>
                  </a:lnTo>
                  <a:lnTo>
                    <a:pt x="2059" y="3932"/>
                  </a:lnTo>
                  <a:lnTo>
                    <a:pt x="1731" y="4198"/>
                  </a:lnTo>
                  <a:lnTo>
                    <a:pt x="1424" y="4464"/>
                  </a:lnTo>
                  <a:lnTo>
                    <a:pt x="1127" y="4731"/>
                  </a:lnTo>
                  <a:lnTo>
                    <a:pt x="871" y="4986"/>
                  </a:lnTo>
                  <a:lnTo>
                    <a:pt x="635" y="5242"/>
                  </a:lnTo>
                  <a:lnTo>
                    <a:pt x="431" y="5488"/>
                  </a:lnTo>
                  <a:lnTo>
                    <a:pt x="349" y="5611"/>
                  </a:lnTo>
                  <a:lnTo>
                    <a:pt x="267" y="5734"/>
                  </a:lnTo>
                  <a:lnTo>
                    <a:pt x="195" y="5857"/>
                  </a:lnTo>
                  <a:lnTo>
                    <a:pt x="144" y="5969"/>
                  </a:lnTo>
                  <a:lnTo>
                    <a:pt x="93" y="6082"/>
                  </a:lnTo>
                  <a:lnTo>
                    <a:pt x="52" y="6195"/>
                  </a:lnTo>
                  <a:lnTo>
                    <a:pt x="21" y="6307"/>
                  </a:lnTo>
                  <a:lnTo>
                    <a:pt x="1" y="6410"/>
                  </a:lnTo>
                  <a:lnTo>
                    <a:pt x="1" y="6512"/>
                  </a:lnTo>
                  <a:lnTo>
                    <a:pt x="1" y="6614"/>
                  </a:lnTo>
                  <a:lnTo>
                    <a:pt x="11" y="6707"/>
                  </a:lnTo>
                  <a:lnTo>
                    <a:pt x="31" y="6799"/>
                  </a:lnTo>
                  <a:lnTo>
                    <a:pt x="62" y="6891"/>
                  </a:lnTo>
                  <a:lnTo>
                    <a:pt x="103" y="6973"/>
                  </a:lnTo>
                  <a:lnTo>
                    <a:pt x="144" y="7055"/>
                  </a:lnTo>
                  <a:lnTo>
                    <a:pt x="195" y="7137"/>
                  </a:lnTo>
                  <a:lnTo>
                    <a:pt x="267" y="7208"/>
                  </a:lnTo>
                  <a:lnTo>
                    <a:pt x="328" y="7280"/>
                  </a:lnTo>
                  <a:lnTo>
                    <a:pt x="410" y="7352"/>
                  </a:lnTo>
                  <a:lnTo>
                    <a:pt x="492" y="7423"/>
                  </a:lnTo>
                  <a:lnTo>
                    <a:pt x="584" y="7485"/>
                  </a:lnTo>
                  <a:lnTo>
                    <a:pt x="676" y="7546"/>
                  </a:lnTo>
                  <a:lnTo>
                    <a:pt x="891" y="7649"/>
                  </a:lnTo>
                  <a:lnTo>
                    <a:pt x="1137" y="7751"/>
                  </a:lnTo>
                  <a:lnTo>
                    <a:pt x="1393" y="7843"/>
                  </a:lnTo>
                  <a:lnTo>
                    <a:pt x="1669" y="7915"/>
                  </a:lnTo>
                  <a:lnTo>
                    <a:pt x="1966" y="7987"/>
                  </a:lnTo>
                  <a:lnTo>
                    <a:pt x="2284" y="8038"/>
                  </a:lnTo>
                  <a:lnTo>
                    <a:pt x="2611" y="8089"/>
                  </a:lnTo>
                  <a:lnTo>
                    <a:pt x="2960" y="8130"/>
                  </a:lnTo>
                  <a:lnTo>
                    <a:pt x="3308" y="8161"/>
                  </a:lnTo>
                  <a:lnTo>
                    <a:pt x="3666" y="8191"/>
                  </a:lnTo>
                  <a:lnTo>
                    <a:pt x="4035" y="8202"/>
                  </a:lnTo>
                  <a:lnTo>
                    <a:pt x="4414" y="8212"/>
                  </a:lnTo>
                  <a:lnTo>
                    <a:pt x="4792" y="8222"/>
                  </a:lnTo>
                  <a:lnTo>
                    <a:pt x="5540" y="8212"/>
                  </a:lnTo>
                  <a:lnTo>
                    <a:pt x="6287" y="8171"/>
                  </a:lnTo>
                  <a:lnTo>
                    <a:pt x="7014" y="8130"/>
                  </a:lnTo>
                  <a:lnTo>
                    <a:pt x="7700" y="8068"/>
                  </a:lnTo>
                  <a:lnTo>
                    <a:pt x="8335" y="7997"/>
                  </a:lnTo>
                  <a:lnTo>
                    <a:pt x="8898" y="7915"/>
                  </a:lnTo>
                  <a:lnTo>
                    <a:pt x="9154" y="7874"/>
                  </a:lnTo>
                  <a:lnTo>
                    <a:pt x="9400" y="7823"/>
                  </a:lnTo>
                  <a:lnTo>
                    <a:pt x="9646" y="7761"/>
                  </a:lnTo>
                  <a:lnTo>
                    <a:pt x="9871" y="7690"/>
                  </a:lnTo>
                  <a:lnTo>
                    <a:pt x="10106" y="7618"/>
                  </a:lnTo>
                  <a:lnTo>
                    <a:pt x="10321" y="7536"/>
                  </a:lnTo>
                  <a:lnTo>
                    <a:pt x="10536" y="7454"/>
                  </a:lnTo>
                  <a:lnTo>
                    <a:pt x="10741" y="7352"/>
                  </a:lnTo>
                  <a:lnTo>
                    <a:pt x="10946" y="7260"/>
                  </a:lnTo>
                  <a:lnTo>
                    <a:pt x="11141" y="7157"/>
                  </a:lnTo>
                  <a:lnTo>
                    <a:pt x="11519" y="6942"/>
                  </a:lnTo>
                  <a:lnTo>
                    <a:pt x="11878" y="6717"/>
                  </a:lnTo>
                  <a:lnTo>
                    <a:pt x="12226" y="6481"/>
                  </a:lnTo>
                  <a:lnTo>
                    <a:pt x="12881" y="6010"/>
                  </a:lnTo>
                  <a:lnTo>
                    <a:pt x="13209" y="5785"/>
                  </a:lnTo>
                  <a:lnTo>
                    <a:pt x="13516" y="5560"/>
                  </a:lnTo>
                  <a:lnTo>
                    <a:pt x="13833" y="5355"/>
                  </a:lnTo>
                  <a:lnTo>
                    <a:pt x="14161" y="5171"/>
                  </a:lnTo>
                  <a:lnTo>
                    <a:pt x="14315" y="5079"/>
                  </a:lnTo>
                  <a:lnTo>
                    <a:pt x="14478" y="4997"/>
                  </a:lnTo>
                  <a:lnTo>
                    <a:pt x="14642" y="4925"/>
                  </a:lnTo>
                  <a:lnTo>
                    <a:pt x="14816" y="4853"/>
                  </a:lnTo>
                  <a:lnTo>
                    <a:pt x="15144" y="4741"/>
                  </a:lnTo>
                  <a:lnTo>
                    <a:pt x="15451" y="4659"/>
                  </a:lnTo>
                  <a:lnTo>
                    <a:pt x="15748" y="4597"/>
                  </a:lnTo>
                  <a:lnTo>
                    <a:pt x="16025" y="4546"/>
                  </a:lnTo>
                  <a:lnTo>
                    <a:pt x="16281" y="4515"/>
                  </a:lnTo>
                  <a:lnTo>
                    <a:pt x="16526" y="4495"/>
                  </a:lnTo>
                  <a:lnTo>
                    <a:pt x="16977" y="4464"/>
                  </a:lnTo>
                  <a:lnTo>
                    <a:pt x="17182" y="4444"/>
                  </a:lnTo>
                  <a:lnTo>
                    <a:pt x="17376" y="4413"/>
                  </a:lnTo>
                  <a:lnTo>
                    <a:pt x="17550" y="4372"/>
                  </a:lnTo>
                  <a:lnTo>
                    <a:pt x="17724" y="4311"/>
                  </a:lnTo>
                  <a:lnTo>
                    <a:pt x="17796" y="4270"/>
                  </a:lnTo>
                  <a:lnTo>
                    <a:pt x="17878" y="4229"/>
                  </a:lnTo>
                  <a:lnTo>
                    <a:pt x="17949" y="4178"/>
                  </a:lnTo>
                  <a:lnTo>
                    <a:pt x="18031" y="4116"/>
                  </a:lnTo>
                  <a:lnTo>
                    <a:pt x="18103" y="4055"/>
                  </a:lnTo>
                  <a:lnTo>
                    <a:pt x="18165" y="3973"/>
                  </a:lnTo>
                  <a:lnTo>
                    <a:pt x="18236" y="3891"/>
                  </a:lnTo>
                  <a:lnTo>
                    <a:pt x="18298" y="3799"/>
                  </a:lnTo>
                  <a:lnTo>
                    <a:pt x="18359" y="3696"/>
                  </a:lnTo>
                  <a:lnTo>
                    <a:pt x="18420" y="3584"/>
                  </a:lnTo>
                  <a:lnTo>
                    <a:pt x="18461" y="3461"/>
                  </a:lnTo>
                  <a:lnTo>
                    <a:pt x="18513" y="3328"/>
                  </a:lnTo>
                  <a:lnTo>
                    <a:pt x="18554" y="3195"/>
                  </a:lnTo>
                  <a:lnTo>
                    <a:pt x="18584" y="3051"/>
                  </a:lnTo>
                  <a:lnTo>
                    <a:pt x="18636" y="2754"/>
                  </a:lnTo>
                  <a:lnTo>
                    <a:pt x="18676" y="2447"/>
                  </a:lnTo>
                  <a:lnTo>
                    <a:pt x="18697" y="2130"/>
                  </a:lnTo>
                  <a:lnTo>
                    <a:pt x="18707" y="1812"/>
                  </a:lnTo>
                  <a:lnTo>
                    <a:pt x="18707" y="1505"/>
                  </a:lnTo>
                  <a:lnTo>
                    <a:pt x="18707" y="1208"/>
                  </a:lnTo>
                  <a:lnTo>
                    <a:pt x="18697" y="922"/>
                  </a:lnTo>
                  <a:lnTo>
                    <a:pt x="18656" y="451"/>
                  </a:lnTo>
                  <a:lnTo>
                    <a:pt x="18625" y="123"/>
                  </a:lnTo>
                  <a:lnTo>
                    <a:pt x="18615"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5"/>
            <p:cNvSpPr/>
            <p:nvPr/>
          </p:nvSpPr>
          <p:spPr>
            <a:xfrm>
              <a:off x="1525128" y="4458014"/>
              <a:ext cx="415072" cy="182323"/>
            </a:xfrm>
            <a:custGeom>
              <a:avLst/>
              <a:gdLst/>
              <a:ahLst/>
              <a:cxnLst/>
              <a:rect l="l" t="t" r="r" b="b"/>
              <a:pathLst>
                <a:path w="18718" h="8222" extrusionOk="0">
                  <a:moveTo>
                    <a:pt x="103" y="0"/>
                  </a:moveTo>
                  <a:lnTo>
                    <a:pt x="83" y="123"/>
                  </a:lnTo>
                  <a:lnTo>
                    <a:pt x="52" y="451"/>
                  </a:lnTo>
                  <a:lnTo>
                    <a:pt x="21" y="922"/>
                  </a:lnTo>
                  <a:lnTo>
                    <a:pt x="1" y="1208"/>
                  </a:lnTo>
                  <a:lnTo>
                    <a:pt x="1" y="1505"/>
                  </a:lnTo>
                  <a:lnTo>
                    <a:pt x="1" y="1812"/>
                  </a:lnTo>
                  <a:lnTo>
                    <a:pt x="11" y="2130"/>
                  </a:lnTo>
                  <a:lnTo>
                    <a:pt x="32" y="2447"/>
                  </a:lnTo>
                  <a:lnTo>
                    <a:pt x="73" y="2754"/>
                  </a:lnTo>
                  <a:lnTo>
                    <a:pt x="124" y="3051"/>
                  </a:lnTo>
                  <a:lnTo>
                    <a:pt x="165" y="3195"/>
                  </a:lnTo>
                  <a:lnTo>
                    <a:pt x="195" y="3328"/>
                  </a:lnTo>
                  <a:lnTo>
                    <a:pt x="247" y="3461"/>
                  </a:lnTo>
                  <a:lnTo>
                    <a:pt x="298" y="3584"/>
                  </a:lnTo>
                  <a:lnTo>
                    <a:pt x="349" y="3696"/>
                  </a:lnTo>
                  <a:lnTo>
                    <a:pt x="410" y="3799"/>
                  </a:lnTo>
                  <a:lnTo>
                    <a:pt x="472" y="3891"/>
                  </a:lnTo>
                  <a:lnTo>
                    <a:pt x="544" y="3973"/>
                  </a:lnTo>
                  <a:lnTo>
                    <a:pt x="615" y="4055"/>
                  </a:lnTo>
                  <a:lnTo>
                    <a:pt x="687" y="4116"/>
                  </a:lnTo>
                  <a:lnTo>
                    <a:pt x="759" y="4178"/>
                  </a:lnTo>
                  <a:lnTo>
                    <a:pt x="830" y="4229"/>
                  </a:lnTo>
                  <a:lnTo>
                    <a:pt x="912" y="4270"/>
                  </a:lnTo>
                  <a:lnTo>
                    <a:pt x="994" y="4311"/>
                  </a:lnTo>
                  <a:lnTo>
                    <a:pt x="1158" y="4372"/>
                  </a:lnTo>
                  <a:lnTo>
                    <a:pt x="1342" y="4413"/>
                  </a:lnTo>
                  <a:lnTo>
                    <a:pt x="1526" y="4444"/>
                  </a:lnTo>
                  <a:lnTo>
                    <a:pt x="1731" y="4464"/>
                  </a:lnTo>
                  <a:lnTo>
                    <a:pt x="2182" y="4495"/>
                  </a:lnTo>
                  <a:lnTo>
                    <a:pt x="2428" y="4515"/>
                  </a:lnTo>
                  <a:lnTo>
                    <a:pt x="2683" y="4546"/>
                  </a:lnTo>
                  <a:lnTo>
                    <a:pt x="2960" y="4597"/>
                  </a:lnTo>
                  <a:lnTo>
                    <a:pt x="3257" y="4659"/>
                  </a:lnTo>
                  <a:lnTo>
                    <a:pt x="3564" y="4741"/>
                  </a:lnTo>
                  <a:lnTo>
                    <a:pt x="3892" y="4853"/>
                  </a:lnTo>
                  <a:lnTo>
                    <a:pt x="4066" y="4925"/>
                  </a:lnTo>
                  <a:lnTo>
                    <a:pt x="4230" y="4997"/>
                  </a:lnTo>
                  <a:lnTo>
                    <a:pt x="4393" y="5079"/>
                  </a:lnTo>
                  <a:lnTo>
                    <a:pt x="4557" y="5171"/>
                  </a:lnTo>
                  <a:lnTo>
                    <a:pt x="4875" y="5355"/>
                  </a:lnTo>
                  <a:lnTo>
                    <a:pt x="5192" y="5560"/>
                  </a:lnTo>
                  <a:lnTo>
                    <a:pt x="5509" y="5785"/>
                  </a:lnTo>
                  <a:lnTo>
                    <a:pt x="5827" y="6010"/>
                  </a:lnTo>
                  <a:lnTo>
                    <a:pt x="6482" y="6481"/>
                  </a:lnTo>
                  <a:lnTo>
                    <a:pt x="6830" y="6717"/>
                  </a:lnTo>
                  <a:lnTo>
                    <a:pt x="7189" y="6942"/>
                  </a:lnTo>
                  <a:lnTo>
                    <a:pt x="7567" y="7157"/>
                  </a:lnTo>
                  <a:lnTo>
                    <a:pt x="7762" y="7260"/>
                  </a:lnTo>
                  <a:lnTo>
                    <a:pt x="7967" y="7352"/>
                  </a:lnTo>
                  <a:lnTo>
                    <a:pt x="8172" y="7454"/>
                  </a:lnTo>
                  <a:lnTo>
                    <a:pt x="8387" y="7536"/>
                  </a:lnTo>
                  <a:lnTo>
                    <a:pt x="8612" y="7618"/>
                  </a:lnTo>
                  <a:lnTo>
                    <a:pt x="8837" y="7690"/>
                  </a:lnTo>
                  <a:lnTo>
                    <a:pt x="9073" y="7761"/>
                  </a:lnTo>
                  <a:lnTo>
                    <a:pt x="9308" y="7823"/>
                  </a:lnTo>
                  <a:lnTo>
                    <a:pt x="9564" y="7874"/>
                  </a:lnTo>
                  <a:lnTo>
                    <a:pt x="9820" y="7915"/>
                  </a:lnTo>
                  <a:lnTo>
                    <a:pt x="10383" y="7997"/>
                  </a:lnTo>
                  <a:lnTo>
                    <a:pt x="11008" y="8068"/>
                  </a:lnTo>
                  <a:lnTo>
                    <a:pt x="11694" y="8130"/>
                  </a:lnTo>
                  <a:lnTo>
                    <a:pt x="12421" y="8171"/>
                  </a:lnTo>
                  <a:lnTo>
                    <a:pt x="13168" y="8212"/>
                  </a:lnTo>
                  <a:lnTo>
                    <a:pt x="13926" y="8222"/>
                  </a:lnTo>
                  <a:lnTo>
                    <a:pt x="14295" y="8212"/>
                  </a:lnTo>
                  <a:lnTo>
                    <a:pt x="14673" y="8202"/>
                  </a:lnTo>
                  <a:lnTo>
                    <a:pt x="15042" y="8191"/>
                  </a:lnTo>
                  <a:lnTo>
                    <a:pt x="15400" y="8161"/>
                  </a:lnTo>
                  <a:lnTo>
                    <a:pt x="15759" y="8130"/>
                  </a:lnTo>
                  <a:lnTo>
                    <a:pt x="16097" y="8089"/>
                  </a:lnTo>
                  <a:lnTo>
                    <a:pt x="16424" y="8038"/>
                  </a:lnTo>
                  <a:lnTo>
                    <a:pt x="16742" y="7987"/>
                  </a:lnTo>
                  <a:lnTo>
                    <a:pt x="17039" y="7915"/>
                  </a:lnTo>
                  <a:lnTo>
                    <a:pt x="17315" y="7843"/>
                  </a:lnTo>
                  <a:lnTo>
                    <a:pt x="17581" y="7751"/>
                  </a:lnTo>
                  <a:lnTo>
                    <a:pt x="17817" y="7649"/>
                  </a:lnTo>
                  <a:lnTo>
                    <a:pt x="18032" y="7546"/>
                  </a:lnTo>
                  <a:lnTo>
                    <a:pt x="18124" y="7485"/>
                  </a:lnTo>
                  <a:lnTo>
                    <a:pt x="18216" y="7423"/>
                  </a:lnTo>
                  <a:lnTo>
                    <a:pt x="18298" y="7352"/>
                  </a:lnTo>
                  <a:lnTo>
                    <a:pt x="18380" y="7280"/>
                  </a:lnTo>
                  <a:lnTo>
                    <a:pt x="18452" y="7208"/>
                  </a:lnTo>
                  <a:lnTo>
                    <a:pt x="18513" y="7137"/>
                  </a:lnTo>
                  <a:lnTo>
                    <a:pt x="18564" y="7055"/>
                  </a:lnTo>
                  <a:lnTo>
                    <a:pt x="18615" y="6973"/>
                  </a:lnTo>
                  <a:lnTo>
                    <a:pt x="18646" y="6891"/>
                  </a:lnTo>
                  <a:lnTo>
                    <a:pt x="18677" y="6799"/>
                  </a:lnTo>
                  <a:lnTo>
                    <a:pt x="18697" y="6707"/>
                  </a:lnTo>
                  <a:lnTo>
                    <a:pt x="18708" y="6614"/>
                  </a:lnTo>
                  <a:lnTo>
                    <a:pt x="18718" y="6512"/>
                  </a:lnTo>
                  <a:lnTo>
                    <a:pt x="18708" y="6410"/>
                  </a:lnTo>
                  <a:lnTo>
                    <a:pt x="18687" y="6307"/>
                  </a:lnTo>
                  <a:lnTo>
                    <a:pt x="18656" y="6195"/>
                  </a:lnTo>
                  <a:lnTo>
                    <a:pt x="18626" y="6082"/>
                  </a:lnTo>
                  <a:lnTo>
                    <a:pt x="18574" y="5969"/>
                  </a:lnTo>
                  <a:lnTo>
                    <a:pt x="18513" y="5857"/>
                  </a:lnTo>
                  <a:lnTo>
                    <a:pt x="18441" y="5734"/>
                  </a:lnTo>
                  <a:lnTo>
                    <a:pt x="18359" y="5611"/>
                  </a:lnTo>
                  <a:lnTo>
                    <a:pt x="18277" y="5488"/>
                  </a:lnTo>
                  <a:lnTo>
                    <a:pt x="18073" y="5242"/>
                  </a:lnTo>
                  <a:lnTo>
                    <a:pt x="17837" y="4986"/>
                  </a:lnTo>
                  <a:lnTo>
                    <a:pt x="17581" y="4731"/>
                  </a:lnTo>
                  <a:lnTo>
                    <a:pt x="17295" y="4464"/>
                  </a:lnTo>
                  <a:lnTo>
                    <a:pt x="16977" y="4198"/>
                  </a:lnTo>
                  <a:lnTo>
                    <a:pt x="16649" y="3932"/>
                  </a:lnTo>
                  <a:lnTo>
                    <a:pt x="16301" y="3666"/>
                  </a:lnTo>
                  <a:lnTo>
                    <a:pt x="15943" y="3399"/>
                  </a:lnTo>
                  <a:lnTo>
                    <a:pt x="15574" y="3133"/>
                  </a:lnTo>
                  <a:lnTo>
                    <a:pt x="15196" y="2877"/>
                  </a:lnTo>
                  <a:lnTo>
                    <a:pt x="14417" y="2365"/>
                  </a:lnTo>
                  <a:lnTo>
                    <a:pt x="13649" y="1884"/>
                  </a:lnTo>
                  <a:lnTo>
                    <a:pt x="12912" y="1444"/>
                  </a:lnTo>
                  <a:lnTo>
                    <a:pt x="12216" y="1034"/>
                  </a:lnTo>
                  <a:lnTo>
                    <a:pt x="11602" y="686"/>
                  </a:lnTo>
                  <a:lnTo>
                    <a:pt x="10670" y="184"/>
                  </a:lnTo>
                  <a:lnTo>
                    <a:pt x="10322"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729302" y="1438600"/>
              <a:ext cx="1126180" cy="1504219"/>
            </a:xfrm>
            <a:custGeom>
              <a:avLst/>
              <a:gdLst/>
              <a:ahLst/>
              <a:cxnLst/>
              <a:rect l="l" t="t" r="r" b="b"/>
              <a:pathLst>
                <a:path w="50786" h="67834" extrusionOk="0">
                  <a:moveTo>
                    <a:pt x="21082" y="0"/>
                  </a:moveTo>
                  <a:lnTo>
                    <a:pt x="20581" y="328"/>
                  </a:lnTo>
                  <a:lnTo>
                    <a:pt x="19229" y="1219"/>
                  </a:lnTo>
                  <a:lnTo>
                    <a:pt x="18318" y="1843"/>
                  </a:lnTo>
                  <a:lnTo>
                    <a:pt x="17284" y="2560"/>
                  </a:lnTo>
                  <a:lnTo>
                    <a:pt x="16157" y="3348"/>
                  </a:lnTo>
                  <a:lnTo>
                    <a:pt x="14980" y="4198"/>
                  </a:lnTo>
                  <a:lnTo>
                    <a:pt x="13772" y="5089"/>
                  </a:lnTo>
                  <a:lnTo>
                    <a:pt x="13168" y="5550"/>
                  </a:lnTo>
                  <a:lnTo>
                    <a:pt x="12563" y="6010"/>
                  </a:lnTo>
                  <a:lnTo>
                    <a:pt x="11970" y="6481"/>
                  </a:lnTo>
                  <a:lnTo>
                    <a:pt x="11386" y="6942"/>
                  </a:lnTo>
                  <a:lnTo>
                    <a:pt x="10823" y="7413"/>
                  </a:lnTo>
                  <a:lnTo>
                    <a:pt x="10280" y="7874"/>
                  </a:lnTo>
                  <a:lnTo>
                    <a:pt x="9758" y="8324"/>
                  </a:lnTo>
                  <a:lnTo>
                    <a:pt x="9266" y="8775"/>
                  </a:lnTo>
                  <a:lnTo>
                    <a:pt x="8806" y="9215"/>
                  </a:lnTo>
                  <a:lnTo>
                    <a:pt x="8376" y="9645"/>
                  </a:lnTo>
                  <a:lnTo>
                    <a:pt x="7987" y="10055"/>
                  </a:lnTo>
                  <a:lnTo>
                    <a:pt x="7649" y="10454"/>
                  </a:lnTo>
                  <a:lnTo>
                    <a:pt x="7495" y="10649"/>
                  </a:lnTo>
                  <a:lnTo>
                    <a:pt x="7352" y="10833"/>
                  </a:lnTo>
                  <a:lnTo>
                    <a:pt x="7219" y="11017"/>
                  </a:lnTo>
                  <a:lnTo>
                    <a:pt x="7096" y="11202"/>
                  </a:lnTo>
                  <a:lnTo>
                    <a:pt x="6983" y="11386"/>
                  </a:lnTo>
                  <a:lnTo>
                    <a:pt x="6871" y="11591"/>
                  </a:lnTo>
                  <a:lnTo>
                    <a:pt x="6748" y="11816"/>
                  </a:lnTo>
                  <a:lnTo>
                    <a:pt x="6625" y="12062"/>
                  </a:lnTo>
                  <a:lnTo>
                    <a:pt x="6379" y="12615"/>
                  </a:lnTo>
                  <a:lnTo>
                    <a:pt x="6113" y="13239"/>
                  </a:lnTo>
                  <a:lnTo>
                    <a:pt x="5847" y="13925"/>
                  </a:lnTo>
                  <a:lnTo>
                    <a:pt x="5570" y="14662"/>
                  </a:lnTo>
                  <a:lnTo>
                    <a:pt x="5284" y="15461"/>
                  </a:lnTo>
                  <a:lnTo>
                    <a:pt x="4997" y="16290"/>
                  </a:lnTo>
                  <a:lnTo>
                    <a:pt x="4700" y="17171"/>
                  </a:lnTo>
                  <a:lnTo>
                    <a:pt x="4403" y="18082"/>
                  </a:lnTo>
                  <a:lnTo>
                    <a:pt x="4106" y="19014"/>
                  </a:lnTo>
                  <a:lnTo>
                    <a:pt x="3819" y="19966"/>
                  </a:lnTo>
                  <a:lnTo>
                    <a:pt x="3236" y="21912"/>
                  </a:lnTo>
                  <a:lnTo>
                    <a:pt x="2662" y="23867"/>
                  </a:lnTo>
                  <a:lnTo>
                    <a:pt x="2130" y="25772"/>
                  </a:lnTo>
                  <a:lnTo>
                    <a:pt x="1628" y="27584"/>
                  </a:lnTo>
                  <a:lnTo>
                    <a:pt x="1178" y="29253"/>
                  </a:lnTo>
                  <a:lnTo>
                    <a:pt x="778" y="30727"/>
                  </a:lnTo>
                  <a:lnTo>
                    <a:pt x="215" y="32908"/>
                  </a:lnTo>
                  <a:lnTo>
                    <a:pt x="0" y="33727"/>
                  </a:lnTo>
                  <a:lnTo>
                    <a:pt x="7598" y="36840"/>
                  </a:lnTo>
                  <a:lnTo>
                    <a:pt x="7598" y="67833"/>
                  </a:lnTo>
                  <a:lnTo>
                    <a:pt x="44069" y="67833"/>
                  </a:lnTo>
                  <a:lnTo>
                    <a:pt x="44560" y="38765"/>
                  </a:lnTo>
                  <a:lnTo>
                    <a:pt x="50786" y="35130"/>
                  </a:lnTo>
                  <a:lnTo>
                    <a:pt x="50693" y="33850"/>
                  </a:lnTo>
                  <a:lnTo>
                    <a:pt x="50591" y="32427"/>
                  </a:lnTo>
                  <a:lnTo>
                    <a:pt x="50448" y="30645"/>
                  </a:lnTo>
                  <a:lnTo>
                    <a:pt x="50263" y="28598"/>
                  </a:lnTo>
                  <a:lnTo>
                    <a:pt x="50048" y="26417"/>
                  </a:lnTo>
                  <a:lnTo>
                    <a:pt x="49936" y="25311"/>
                  </a:lnTo>
                  <a:lnTo>
                    <a:pt x="49813" y="24205"/>
                  </a:lnTo>
                  <a:lnTo>
                    <a:pt x="49680" y="23130"/>
                  </a:lnTo>
                  <a:lnTo>
                    <a:pt x="49536" y="22096"/>
                  </a:lnTo>
                  <a:lnTo>
                    <a:pt x="49465" y="21584"/>
                  </a:lnTo>
                  <a:lnTo>
                    <a:pt x="49362" y="21062"/>
                  </a:lnTo>
                  <a:lnTo>
                    <a:pt x="49240" y="20539"/>
                  </a:lnTo>
                  <a:lnTo>
                    <a:pt x="49096" y="20017"/>
                  </a:lnTo>
                  <a:lnTo>
                    <a:pt x="48943" y="19485"/>
                  </a:lnTo>
                  <a:lnTo>
                    <a:pt x="48769" y="18952"/>
                  </a:lnTo>
                  <a:lnTo>
                    <a:pt x="48584" y="18420"/>
                  </a:lnTo>
                  <a:lnTo>
                    <a:pt x="48379" y="17898"/>
                  </a:lnTo>
                  <a:lnTo>
                    <a:pt x="48164" y="17365"/>
                  </a:lnTo>
                  <a:lnTo>
                    <a:pt x="47929" y="16833"/>
                  </a:lnTo>
                  <a:lnTo>
                    <a:pt x="47683" y="16311"/>
                  </a:lnTo>
                  <a:lnTo>
                    <a:pt x="47427" y="15789"/>
                  </a:lnTo>
                  <a:lnTo>
                    <a:pt x="47161" y="15266"/>
                  </a:lnTo>
                  <a:lnTo>
                    <a:pt x="46885" y="14754"/>
                  </a:lnTo>
                  <a:lnTo>
                    <a:pt x="46598" y="14253"/>
                  </a:lnTo>
                  <a:lnTo>
                    <a:pt x="46301" y="13761"/>
                  </a:lnTo>
                  <a:lnTo>
                    <a:pt x="46004" y="13270"/>
                  </a:lnTo>
                  <a:lnTo>
                    <a:pt x="45697" y="12799"/>
                  </a:lnTo>
                  <a:lnTo>
                    <a:pt x="45379" y="12328"/>
                  </a:lnTo>
                  <a:lnTo>
                    <a:pt x="45062" y="11877"/>
                  </a:lnTo>
                  <a:lnTo>
                    <a:pt x="44745" y="11437"/>
                  </a:lnTo>
                  <a:lnTo>
                    <a:pt x="44417" y="11007"/>
                  </a:lnTo>
                  <a:lnTo>
                    <a:pt x="44089" y="10597"/>
                  </a:lnTo>
                  <a:lnTo>
                    <a:pt x="43762" y="10198"/>
                  </a:lnTo>
                  <a:lnTo>
                    <a:pt x="43434" y="9819"/>
                  </a:lnTo>
                  <a:lnTo>
                    <a:pt x="43106" y="9451"/>
                  </a:lnTo>
                  <a:lnTo>
                    <a:pt x="42779" y="9113"/>
                  </a:lnTo>
                  <a:lnTo>
                    <a:pt x="42461" y="8785"/>
                  </a:lnTo>
                  <a:lnTo>
                    <a:pt x="42134" y="8488"/>
                  </a:lnTo>
                  <a:lnTo>
                    <a:pt x="41816" y="8202"/>
                  </a:lnTo>
                  <a:lnTo>
                    <a:pt x="41509" y="7946"/>
                  </a:lnTo>
                  <a:lnTo>
                    <a:pt x="41202" y="7710"/>
                  </a:lnTo>
                  <a:lnTo>
                    <a:pt x="39799" y="6707"/>
                  </a:lnTo>
                  <a:lnTo>
                    <a:pt x="38099" y="5509"/>
                  </a:lnTo>
                  <a:lnTo>
                    <a:pt x="36267" y="4229"/>
                  </a:lnTo>
                  <a:lnTo>
                    <a:pt x="34434" y="2969"/>
                  </a:lnTo>
                  <a:lnTo>
                    <a:pt x="31372" y="870"/>
                  </a:lnTo>
                  <a:lnTo>
                    <a:pt x="30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1099861" y="1500582"/>
              <a:ext cx="387353" cy="394626"/>
            </a:xfrm>
            <a:custGeom>
              <a:avLst/>
              <a:gdLst/>
              <a:ahLst/>
              <a:cxnLst/>
              <a:rect l="l" t="t" r="r" b="b"/>
              <a:pathLst>
                <a:path w="17468" h="17796" extrusionOk="0">
                  <a:moveTo>
                    <a:pt x="17468" y="0"/>
                  </a:moveTo>
                  <a:lnTo>
                    <a:pt x="0" y="164"/>
                  </a:lnTo>
                  <a:lnTo>
                    <a:pt x="9369" y="17796"/>
                  </a:lnTo>
                  <a:lnTo>
                    <a:pt x="1746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p:nvPr/>
          </p:nvSpPr>
          <p:spPr>
            <a:xfrm>
              <a:off x="1099861" y="1277382"/>
              <a:ext cx="387353" cy="272242"/>
            </a:xfrm>
            <a:custGeom>
              <a:avLst/>
              <a:gdLst/>
              <a:ahLst/>
              <a:cxnLst/>
              <a:rect l="l" t="t" r="r" b="b"/>
              <a:pathLst>
                <a:path w="17468" h="12277" extrusionOk="0">
                  <a:moveTo>
                    <a:pt x="4372" y="0"/>
                  </a:moveTo>
                  <a:lnTo>
                    <a:pt x="4372" y="7270"/>
                  </a:lnTo>
                  <a:lnTo>
                    <a:pt x="0" y="10229"/>
                  </a:lnTo>
                  <a:lnTo>
                    <a:pt x="195" y="10321"/>
                  </a:lnTo>
                  <a:lnTo>
                    <a:pt x="768" y="10547"/>
                  </a:lnTo>
                  <a:lnTo>
                    <a:pt x="1167" y="10700"/>
                  </a:lnTo>
                  <a:lnTo>
                    <a:pt x="1638" y="10874"/>
                  </a:lnTo>
                  <a:lnTo>
                    <a:pt x="2161" y="11059"/>
                  </a:lnTo>
                  <a:lnTo>
                    <a:pt x="2744" y="11253"/>
                  </a:lnTo>
                  <a:lnTo>
                    <a:pt x="3369" y="11437"/>
                  </a:lnTo>
                  <a:lnTo>
                    <a:pt x="4034" y="11622"/>
                  </a:lnTo>
                  <a:lnTo>
                    <a:pt x="4731" y="11796"/>
                  </a:lnTo>
                  <a:lnTo>
                    <a:pt x="5089" y="11878"/>
                  </a:lnTo>
                  <a:lnTo>
                    <a:pt x="5447" y="11949"/>
                  </a:lnTo>
                  <a:lnTo>
                    <a:pt x="5806" y="12021"/>
                  </a:lnTo>
                  <a:lnTo>
                    <a:pt x="6174" y="12082"/>
                  </a:lnTo>
                  <a:lnTo>
                    <a:pt x="6543" y="12144"/>
                  </a:lnTo>
                  <a:lnTo>
                    <a:pt x="6912" y="12185"/>
                  </a:lnTo>
                  <a:lnTo>
                    <a:pt x="7280" y="12226"/>
                  </a:lnTo>
                  <a:lnTo>
                    <a:pt x="7649" y="12246"/>
                  </a:lnTo>
                  <a:lnTo>
                    <a:pt x="8007" y="12267"/>
                  </a:lnTo>
                  <a:lnTo>
                    <a:pt x="8376" y="12277"/>
                  </a:lnTo>
                  <a:lnTo>
                    <a:pt x="8734" y="12267"/>
                  </a:lnTo>
                  <a:lnTo>
                    <a:pt x="9113" y="12246"/>
                  </a:lnTo>
                  <a:lnTo>
                    <a:pt x="9482" y="12216"/>
                  </a:lnTo>
                  <a:lnTo>
                    <a:pt x="9871" y="12175"/>
                  </a:lnTo>
                  <a:lnTo>
                    <a:pt x="10249" y="12123"/>
                  </a:lnTo>
                  <a:lnTo>
                    <a:pt x="10639" y="12072"/>
                  </a:lnTo>
                  <a:lnTo>
                    <a:pt x="11028" y="12000"/>
                  </a:lnTo>
                  <a:lnTo>
                    <a:pt x="11417" y="11929"/>
                  </a:lnTo>
                  <a:lnTo>
                    <a:pt x="11796" y="11847"/>
                  </a:lnTo>
                  <a:lnTo>
                    <a:pt x="12185" y="11765"/>
                  </a:lnTo>
                  <a:lnTo>
                    <a:pt x="12932" y="11570"/>
                  </a:lnTo>
                  <a:lnTo>
                    <a:pt x="13669" y="11376"/>
                  </a:lnTo>
                  <a:lnTo>
                    <a:pt x="14355" y="11171"/>
                  </a:lnTo>
                  <a:lnTo>
                    <a:pt x="15011" y="10966"/>
                  </a:lnTo>
                  <a:lnTo>
                    <a:pt x="15604" y="10762"/>
                  </a:lnTo>
                  <a:lnTo>
                    <a:pt x="16127" y="10577"/>
                  </a:lnTo>
                  <a:lnTo>
                    <a:pt x="16587" y="10413"/>
                  </a:lnTo>
                  <a:lnTo>
                    <a:pt x="17232" y="10157"/>
                  </a:lnTo>
                  <a:lnTo>
                    <a:pt x="17468" y="10065"/>
                  </a:lnTo>
                  <a:lnTo>
                    <a:pt x="13383" y="7270"/>
                  </a:lnTo>
                  <a:lnTo>
                    <a:pt x="13383"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1196814" y="1277382"/>
              <a:ext cx="199819" cy="114445"/>
            </a:xfrm>
            <a:custGeom>
              <a:avLst/>
              <a:gdLst/>
              <a:ahLst/>
              <a:cxnLst/>
              <a:rect l="l" t="t" r="r" b="b"/>
              <a:pathLst>
                <a:path w="9011" h="5161" extrusionOk="0">
                  <a:moveTo>
                    <a:pt x="0" y="0"/>
                  </a:moveTo>
                  <a:lnTo>
                    <a:pt x="0" y="5120"/>
                  </a:lnTo>
                  <a:lnTo>
                    <a:pt x="441" y="5151"/>
                  </a:lnTo>
                  <a:lnTo>
                    <a:pt x="871" y="5161"/>
                  </a:lnTo>
                  <a:lnTo>
                    <a:pt x="1301" y="5151"/>
                  </a:lnTo>
                  <a:lnTo>
                    <a:pt x="1710" y="5120"/>
                  </a:lnTo>
                  <a:lnTo>
                    <a:pt x="2110" y="5079"/>
                  </a:lnTo>
                  <a:lnTo>
                    <a:pt x="2509" y="5028"/>
                  </a:lnTo>
                  <a:lnTo>
                    <a:pt x="2888" y="4956"/>
                  </a:lnTo>
                  <a:lnTo>
                    <a:pt x="3256" y="4874"/>
                  </a:lnTo>
                  <a:lnTo>
                    <a:pt x="3625" y="4782"/>
                  </a:lnTo>
                  <a:lnTo>
                    <a:pt x="3973" y="4680"/>
                  </a:lnTo>
                  <a:lnTo>
                    <a:pt x="4311" y="4557"/>
                  </a:lnTo>
                  <a:lnTo>
                    <a:pt x="4649" y="4434"/>
                  </a:lnTo>
                  <a:lnTo>
                    <a:pt x="4966" y="4301"/>
                  </a:lnTo>
                  <a:lnTo>
                    <a:pt x="5273" y="4157"/>
                  </a:lnTo>
                  <a:lnTo>
                    <a:pt x="5570" y="4014"/>
                  </a:lnTo>
                  <a:lnTo>
                    <a:pt x="5857" y="3861"/>
                  </a:lnTo>
                  <a:lnTo>
                    <a:pt x="6133" y="3697"/>
                  </a:lnTo>
                  <a:lnTo>
                    <a:pt x="6400" y="3533"/>
                  </a:lnTo>
                  <a:lnTo>
                    <a:pt x="6666" y="3369"/>
                  </a:lnTo>
                  <a:lnTo>
                    <a:pt x="6901" y="3195"/>
                  </a:lnTo>
                  <a:lnTo>
                    <a:pt x="7137" y="3031"/>
                  </a:lnTo>
                  <a:lnTo>
                    <a:pt x="7362" y="2857"/>
                  </a:lnTo>
                  <a:lnTo>
                    <a:pt x="7577" y="2683"/>
                  </a:lnTo>
                  <a:lnTo>
                    <a:pt x="7782" y="2519"/>
                  </a:lnTo>
                  <a:lnTo>
                    <a:pt x="8151" y="2181"/>
                  </a:lnTo>
                  <a:lnTo>
                    <a:pt x="8478" y="1864"/>
                  </a:lnTo>
                  <a:lnTo>
                    <a:pt x="8765" y="1567"/>
                  </a:lnTo>
                  <a:lnTo>
                    <a:pt x="9011" y="1291"/>
                  </a:lnTo>
                  <a:lnTo>
                    <a:pt x="9011" y="0"/>
                  </a:lnTo>
                  <a:close/>
                </a:path>
              </a:pathLst>
            </a:custGeom>
            <a:solidFill>
              <a:srgbClr val="AE3E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1144124" y="969272"/>
              <a:ext cx="282709" cy="367151"/>
            </a:xfrm>
            <a:custGeom>
              <a:avLst/>
              <a:gdLst/>
              <a:ahLst/>
              <a:cxnLst/>
              <a:rect l="l" t="t" r="r" b="b"/>
              <a:pathLst>
                <a:path w="12749" h="16557" extrusionOk="0">
                  <a:moveTo>
                    <a:pt x="4506" y="0"/>
                  </a:moveTo>
                  <a:lnTo>
                    <a:pt x="4383" y="10"/>
                  </a:lnTo>
                  <a:lnTo>
                    <a:pt x="4240" y="31"/>
                  </a:lnTo>
                  <a:lnTo>
                    <a:pt x="4045" y="62"/>
                  </a:lnTo>
                  <a:lnTo>
                    <a:pt x="3810" y="113"/>
                  </a:lnTo>
                  <a:lnTo>
                    <a:pt x="3544" y="174"/>
                  </a:lnTo>
                  <a:lnTo>
                    <a:pt x="3247" y="266"/>
                  </a:lnTo>
                  <a:lnTo>
                    <a:pt x="2939" y="379"/>
                  </a:lnTo>
                  <a:lnTo>
                    <a:pt x="2786" y="451"/>
                  </a:lnTo>
                  <a:lnTo>
                    <a:pt x="2622" y="522"/>
                  </a:lnTo>
                  <a:lnTo>
                    <a:pt x="2458" y="604"/>
                  </a:lnTo>
                  <a:lnTo>
                    <a:pt x="2294" y="696"/>
                  </a:lnTo>
                  <a:lnTo>
                    <a:pt x="2141" y="789"/>
                  </a:lnTo>
                  <a:lnTo>
                    <a:pt x="1977" y="901"/>
                  </a:lnTo>
                  <a:lnTo>
                    <a:pt x="1823" y="1014"/>
                  </a:lnTo>
                  <a:lnTo>
                    <a:pt x="1680" y="1137"/>
                  </a:lnTo>
                  <a:lnTo>
                    <a:pt x="1526" y="1280"/>
                  </a:lnTo>
                  <a:lnTo>
                    <a:pt x="1393" y="1423"/>
                  </a:lnTo>
                  <a:lnTo>
                    <a:pt x="1250" y="1577"/>
                  </a:lnTo>
                  <a:lnTo>
                    <a:pt x="1127" y="1741"/>
                  </a:lnTo>
                  <a:lnTo>
                    <a:pt x="1014" y="1925"/>
                  </a:lnTo>
                  <a:lnTo>
                    <a:pt x="902" y="2109"/>
                  </a:lnTo>
                  <a:lnTo>
                    <a:pt x="799" y="2314"/>
                  </a:lnTo>
                  <a:lnTo>
                    <a:pt x="718" y="2529"/>
                  </a:lnTo>
                  <a:lnTo>
                    <a:pt x="636" y="2765"/>
                  </a:lnTo>
                  <a:lnTo>
                    <a:pt x="564" y="3021"/>
                  </a:lnTo>
                  <a:lnTo>
                    <a:pt x="492" y="3297"/>
                  </a:lnTo>
                  <a:lnTo>
                    <a:pt x="431" y="3594"/>
                  </a:lnTo>
                  <a:lnTo>
                    <a:pt x="380" y="3911"/>
                  </a:lnTo>
                  <a:lnTo>
                    <a:pt x="318" y="4239"/>
                  </a:lnTo>
                  <a:lnTo>
                    <a:pt x="277" y="4577"/>
                  </a:lnTo>
                  <a:lnTo>
                    <a:pt x="236" y="4935"/>
                  </a:lnTo>
                  <a:lnTo>
                    <a:pt x="154" y="5662"/>
                  </a:lnTo>
                  <a:lnTo>
                    <a:pt x="103" y="6420"/>
                  </a:lnTo>
                  <a:lnTo>
                    <a:pt x="62" y="7188"/>
                  </a:lnTo>
                  <a:lnTo>
                    <a:pt x="32" y="7956"/>
                  </a:lnTo>
                  <a:lnTo>
                    <a:pt x="11" y="8693"/>
                  </a:lnTo>
                  <a:lnTo>
                    <a:pt x="1" y="9399"/>
                  </a:lnTo>
                  <a:lnTo>
                    <a:pt x="11" y="10045"/>
                  </a:lnTo>
                  <a:lnTo>
                    <a:pt x="11" y="10638"/>
                  </a:lnTo>
                  <a:lnTo>
                    <a:pt x="32" y="11140"/>
                  </a:lnTo>
                  <a:lnTo>
                    <a:pt x="52" y="11560"/>
                  </a:lnTo>
                  <a:lnTo>
                    <a:pt x="73" y="11857"/>
                  </a:lnTo>
                  <a:lnTo>
                    <a:pt x="93" y="12031"/>
                  </a:lnTo>
                  <a:lnTo>
                    <a:pt x="113" y="12092"/>
                  </a:lnTo>
                  <a:lnTo>
                    <a:pt x="154" y="12185"/>
                  </a:lnTo>
                  <a:lnTo>
                    <a:pt x="216" y="12277"/>
                  </a:lnTo>
                  <a:lnTo>
                    <a:pt x="288" y="12389"/>
                  </a:lnTo>
                  <a:lnTo>
                    <a:pt x="482" y="12666"/>
                  </a:lnTo>
                  <a:lnTo>
                    <a:pt x="748" y="12983"/>
                  </a:lnTo>
                  <a:lnTo>
                    <a:pt x="1066" y="13342"/>
                  </a:lnTo>
                  <a:lnTo>
                    <a:pt x="1434" y="13720"/>
                  </a:lnTo>
                  <a:lnTo>
                    <a:pt x="1854" y="14109"/>
                  </a:lnTo>
                  <a:lnTo>
                    <a:pt x="2069" y="14314"/>
                  </a:lnTo>
                  <a:lnTo>
                    <a:pt x="2305" y="14509"/>
                  </a:lnTo>
                  <a:lnTo>
                    <a:pt x="2550" y="14714"/>
                  </a:lnTo>
                  <a:lnTo>
                    <a:pt x="2796" y="14908"/>
                  </a:lnTo>
                  <a:lnTo>
                    <a:pt x="3062" y="15092"/>
                  </a:lnTo>
                  <a:lnTo>
                    <a:pt x="3329" y="15277"/>
                  </a:lnTo>
                  <a:lnTo>
                    <a:pt x="3595" y="15451"/>
                  </a:lnTo>
                  <a:lnTo>
                    <a:pt x="3881" y="15625"/>
                  </a:lnTo>
                  <a:lnTo>
                    <a:pt x="4158" y="15778"/>
                  </a:lnTo>
                  <a:lnTo>
                    <a:pt x="4455" y="15932"/>
                  </a:lnTo>
                  <a:lnTo>
                    <a:pt x="4741" y="16065"/>
                  </a:lnTo>
                  <a:lnTo>
                    <a:pt x="5038" y="16188"/>
                  </a:lnTo>
                  <a:lnTo>
                    <a:pt x="5335" y="16290"/>
                  </a:lnTo>
                  <a:lnTo>
                    <a:pt x="5643" y="16382"/>
                  </a:lnTo>
                  <a:lnTo>
                    <a:pt x="5939" y="16454"/>
                  </a:lnTo>
                  <a:lnTo>
                    <a:pt x="6247" y="16516"/>
                  </a:lnTo>
                  <a:lnTo>
                    <a:pt x="6554" y="16546"/>
                  </a:lnTo>
                  <a:lnTo>
                    <a:pt x="6851" y="16557"/>
                  </a:lnTo>
                  <a:lnTo>
                    <a:pt x="7086" y="16546"/>
                  </a:lnTo>
                  <a:lnTo>
                    <a:pt x="7311" y="16526"/>
                  </a:lnTo>
                  <a:lnTo>
                    <a:pt x="7537" y="16495"/>
                  </a:lnTo>
                  <a:lnTo>
                    <a:pt x="7762" y="16444"/>
                  </a:lnTo>
                  <a:lnTo>
                    <a:pt x="7977" y="16382"/>
                  </a:lnTo>
                  <a:lnTo>
                    <a:pt x="8192" y="16311"/>
                  </a:lnTo>
                  <a:lnTo>
                    <a:pt x="8407" y="16219"/>
                  </a:lnTo>
                  <a:lnTo>
                    <a:pt x="8622" y="16127"/>
                  </a:lnTo>
                  <a:lnTo>
                    <a:pt x="8827" y="16024"/>
                  </a:lnTo>
                  <a:lnTo>
                    <a:pt x="9032" y="15911"/>
                  </a:lnTo>
                  <a:lnTo>
                    <a:pt x="9236" y="15789"/>
                  </a:lnTo>
                  <a:lnTo>
                    <a:pt x="9431" y="15666"/>
                  </a:lnTo>
                  <a:lnTo>
                    <a:pt x="9625" y="15533"/>
                  </a:lnTo>
                  <a:lnTo>
                    <a:pt x="9810" y="15389"/>
                  </a:lnTo>
                  <a:lnTo>
                    <a:pt x="9994" y="15246"/>
                  </a:lnTo>
                  <a:lnTo>
                    <a:pt x="10178" y="15092"/>
                  </a:lnTo>
                  <a:lnTo>
                    <a:pt x="10516" y="14785"/>
                  </a:lnTo>
                  <a:lnTo>
                    <a:pt x="10844" y="14468"/>
                  </a:lnTo>
                  <a:lnTo>
                    <a:pt x="11151" y="14150"/>
                  </a:lnTo>
                  <a:lnTo>
                    <a:pt x="11438" y="13833"/>
                  </a:lnTo>
                  <a:lnTo>
                    <a:pt x="11694" y="13516"/>
                  </a:lnTo>
                  <a:lnTo>
                    <a:pt x="11929" y="13219"/>
                  </a:lnTo>
                  <a:lnTo>
                    <a:pt x="12134" y="12952"/>
                  </a:lnTo>
                  <a:lnTo>
                    <a:pt x="12318" y="12696"/>
                  </a:lnTo>
                  <a:lnTo>
                    <a:pt x="12421" y="12543"/>
                  </a:lnTo>
                  <a:lnTo>
                    <a:pt x="12503" y="12379"/>
                  </a:lnTo>
                  <a:lnTo>
                    <a:pt x="12574" y="12205"/>
                  </a:lnTo>
                  <a:lnTo>
                    <a:pt x="12636" y="12031"/>
                  </a:lnTo>
                  <a:lnTo>
                    <a:pt x="12687" y="11857"/>
                  </a:lnTo>
                  <a:lnTo>
                    <a:pt x="12718" y="11673"/>
                  </a:lnTo>
                  <a:lnTo>
                    <a:pt x="12748" y="11488"/>
                  </a:lnTo>
                  <a:lnTo>
                    <a:pt x="12748" y="11304"/>
                  </a:lnTo>
                  <a:lnTo>
                    <a:pt x="12748" y="4700"/>
                  </a:lnTo>
                  <a:lnTo>
                    <a:pt x="12626" y="4628"/>
                  </a:lnTo>
                  <a:lnTo>
                    <a:pt x="12247" y="4382"/>
                  </a:lnTo>
                  <a:lnTo>
                    <a:pt x="11970" y="4188"/>
                  </a:lnTo>
                  <a:lnTo>
                    <a:pt x="11622" y="3942"/>
                  </a:lnTo>
                  <a:lnTo>
                    <a:pt x="11223" y="3635"/>
                  </a:lnTo>
                  <a:lnTo>
                    <a:pt x="10752" y="3277"/>
                  </a:lnTo>
                  <a:lnTo>
                    <a:pt x="10527" y="3082"/>
                  </a:lnTo>
                  <a:lnTo>
                    <a:pt x="10322" y="2898"/>
                  </a:lnTo>
                  <a:lnTo>
                    <a:pt x="10158" y="2713"/>
                  </a:lnTo>
                  <a:lnTo>
                    <a:pt x="10015" y="2529"/>
                  </a:lnTo>
                  <a:lnTo>
                    <a:pt x="9902" y="2355"/>
                  </a:lnTo>
                  <a:lnTo>
                    <a:pt x="9810" y="2191"/>
                  </a:lnTo>
                  <a:lnTo>
                    <a:pt x="9738" y="2038"/>
                  </a:lnTo>
                  <a:lnTo>
                    <a:pt x="9687" y="1894"/>
                  </a:lnTo>
                  <a:lnTo>
                    <a:pt x="9646" y="1761"/>
                  </a:lnTo>
                  <a:lnTo>
                    <a:pt x="9625" y="1649"/>
                  </a:lnTo>
                  <a:lnTo>
                    <a:pt x="9615" y="1546"/>
                  </a:lnTo>
                  <a:lnTo>
                    <a:pt x="9605" y="1454"/>
                  </a:lnTo>
                  <a:lnTo>
                    <a:pt x="9605" y="1331"/>
                  </a:lnTo>
                  <a:lnTo>
                    <a:pt x="9615" y="1290"/>
                  </a:lnTo>
                  <a:lnTo>
                    <a:pt x="9359" y="1321"/>
                  </a:lnTo>
                  <a:lnTo>
                    <a:pt x="9073" y="1341"/>
                  </a:lnTo>
                  <a:lnTo>
                    <a:pt x="8694" y="1372"/>
                  </a:lnTo>
                  <a:lnTo>
                    <a:pt x="8253" y="1382"/>
                  </a:lnTo>
                  <a:lnTo>
                    <a:pt x="7772" y="1382"/>
                  </a:lnTo>
                  <a:lnTo>
                    <a:pt x="7516" y="1372"/>
                  </a:lnTo>
                  <a:lnTo>
                    <a:pt x="7260" y="1352"/>
                  </a:lnTo>
                  <a:lnTo>
                    <a:pt x="7004" y="1321"/>
                  </a:lnTo>
                  <a:lnTo>
                    <a:pt x="6748" y="1290"/>
                  </a:lnTo>
                  <a:lnTo>
                    <a:pt x="6492" y="1239"/>
                  </a:lnTo>
                  <a:lnTo>
                    <a:pt x="6257" y="1178"/>
                  </a:lnTo>
                  <a:lnTo>
                    <a:pt x="6032" y="1096"/>
                  </a:lnTo>
                  <a:lnTo>
                    <a:pt x="5817" y="1004"/>
                  </a:lnTo>
                  <a:lnTo>
                    <a:pt x="5622" y="901"/>
                  </a:lnTo>
                  <a:lnTo>
                    <a:pt x="5438" y="799"/>
                  </a:lnTo>
                  <a:lnTo>
                    <a:pt x="5264" y="686"/>
                  </a:lnTo>
                  <a:lnTo>
                    <a:pt x="5110" y="573"/>
                  </a:lnTo>
                  <a:lnTo>
                    <a:pt x="4977" y="461"/>
                  </a:lnTo>
                  <a:lnTo>
                    <a:pt x="4854" y="358"/>
                  </a:lnTo>
                  <a:lnTo>
                    <a:pt x="4670" y="174"/>
                  </a:lnTo>
                  <a:lnTo>
                    <a:pt x="4547" y="51"/>
                  </a:lnTo>
                  <a:lnTo>
                    <a:pt x="4506"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p:nvPr/>
          </p:nvSpPr>
          <p:spPr>
            <a:xfrm>
              <a:off x="1292392" y="1078931"/>
              <a:ext cx="13882" cy="101517"/>
            </a:xfrm>
            <a:custGeom>
              <a:avLst/>
              <a:gdLst/>
              <a:ahLst/>
              <a:cxnLst/>
              <a:rect l="l" t="t" r="r" b="b"/>
              <a:pathLst>
                <a:path w="626" h="4578" fill="none" extrusionOk="0">
                  <a:moveTo>
                    <a:pt x="625" y="1"/>
                  </a:moveTo>
                  <a:lnTo>
                    <a:pt x="1" y="871"/>
                  </a:lnTo>
                  <a:lnTo>
                    <a:pt x="625" y="4577"/>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5"/>
            <p:cNvSpPr/>
            <p:nvPr/>
          </p:nvSpPr>
          <p:spPr>
            <a:xfrm>
              <a:off x="915247" y="2942852"/>
              <a:ext cx="868506" cy="1515129"/>
            </a:xfrm>
            <a:custGeom>
              <a:avLst/>
              <a:gdLst/>
              <a:ahLst/>
              <a:cxnLst/>
              <a:rect l="l" t="t" r="r" b="b"/>
              <a:pathLst>
                <a:path w="39166" h="68326" extrusionOk="0">
                  <a:moveTo>
                    <a:pt x="1" y="0"/>
                  </a:moveTo>
                  <a:lnTo>
                    <a:pt x="1" y="68325"/>
                  </a:lnTo>
                  <a:lnTo>
                    <a:pt x="12277" y="68325"/>
                  </a:lnTo>
                  <a:lnTo>
                    <a:pt x="18749" y="3942"/>
                  </a:lnTo>
                  <a:lnTo>
                    <a:pt x="25793" y="68325"/>
                  </a:lnTo>
                  <a:lnTo>
                    <a:pt x="39165" y="68325"/>
                  </a:lnTo>
                  <a:lnTo>
                    <a:pt x="356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5"/>
            <p:cNvSpPr/>
            <p:nvPr/>
          </p:nvSpPr>
          <p:spPr>
            <a:xfrm>
              <a:off x="540386" y="2466028"/>
              <a:ext cx="748140" cy="737940"/>
            </a:xfrm>
            <a:custGeom>
              <a:avLst/>
              <a:gdLst/>
              <a:ahLst/>
              <a:cxnLst/>
              <a:rect l="l" t="t" r="r" b="b"/>
              <a:pathLst>
                <a:path w="33738" h="33278" extrusionOk="0">
                  <a:moveTo>
                    <a:pt x="6256" y="0"/>
                  </a:moveTo>
                  <a:lnTo>
                    <a:pt x="0" y="19598"/>
                  </a:lnTo>
                  <a:lnTo>
                    <a:pt x="27482" y="33277"/>
                  </a:lnTo>
                  <a:lnTo>
                    <a:pt x="33738" y="13680"/>
                  </a:lnTo>
                  <a:lnTo>
                    <a:pt x="62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5"/>
            <p:cNvSpPr/>
            <p:nvPr/>
          </p:nvSpPr>
          <p:spPr>
            <a:xfrm>
              <a:off x="768576" y="2203998"/>
              <a:ext cx="250910" cy="954989"/>
            </a:xfrm>
            <a:custGeom>
              <a:avLst/>
              <a:gdLst/>
              <a:ahLst/>
              <a:cxnLst/>
              <a:rect l="l" t="t" r="r" b="b"/>
              <a:pathLst>
                <a:path w="11315" h="43066" extrusionOk="0">
                  <a:moveTo>
                    <a:pt x="164" y="1"/>
                  </a:moveTo>
                  <a:lnTo>
                    <a:pt x="164" y="15707"/>
                  </a:lnTo>
                  <a:lnTo>
                    <a:pt x="175" y="16598"/>
                  </a:lnTo>
                  <a:lnTo>
                    <a:pt x="195" y="17581"/>
                  </a:lnTo>
                  <a:lnTo>
                    <a:pt x="226" y="18625"/>
                  </a:lnTo>
                  <a:lnTo>
                    <a:pt x="267" y="19711"/>
                  </a:lnTo>
                  <a:lnTo>
                    <a:pt x="359" y="21933"/>
                  </a:lnTo>
                  <a:lnTo>
                    <a:pt x="482" y="24093"/>
                  </a:lnTo>
                  <a:lnTo>
                    <a:pt x="594" y="26049"/>
                  </a:lnTo>
                  <a:lnTo>
                    <a:pt x="687" y="27636"/>
                  </a:lnTo>
                  <a:lnTo>
                    <a:pt x="789" y="29079"/>
                  </a:lnTo>
                  <a:lnTo>
                    <a:pt x="738" y="29417"/>
                  </a:lnTo>
                  <a:lnTo>
                    <a:pt x="605" y="30308"/>
                  </a:lnTo>
                  <a:lnTo>
                    <a:pt x="431" y="31598"/>
                  </a:lnTo>
                  <a:lnTo>
                    <a:pt x="338" y="32346"/>
                  </a:lnTo>
                  <a:lnTo>
                    <a:pt x="246" y="33134"/>
                  </a:lnTo>
                  <a:lnTo>
                    <a:pt x="164" y="33943"/>
                  </a:lnTo>
                  <a:lnTo>
                    <a:pt x="93" y="34752"/>
                  </a:lnTo>
                  <a:lnTo>
                    <a:pt x="41" y="35550"/>
                  </a:lnTo>
                  <a:lnTo>
                    <a:pt x="1" y="36298"/>
                  </a:lnTo>
                  <a:lnTo>
                    <a:pt x="1" y="36656"/>
                  </a:lnTo>
                  <a:lnTo>
                    <a:pt x="1" y="36994"/>
                  </a:lnTo>
                  <a:lnTo>
                    <a:pt x="1" y="37322"/>
                  </a:lnTo>
                  <a:lnTo>
                    <a:pt x="21" y="37619"/>
                  </a:lnTo>
                  <a:lnTo>
                    <a:pt x="41" y="37895"/>
                  </a:lnTo>
                  <a:lnTo>
                    <a:pt x="72" y="38141"/>
                  </a:lnTo>
                  <a:lnTo>
                    <a:pt x="113" y="38356"/>
                  </a:lnTo>
                  <a:lnTo>
                    <a:pt x="164" y="38540"/>
                  </a:lnTo>
                  <a:lnTo>
                    <a:pt x="236" y="38704"/>
                  </a:lnTo>
                  <a:lnTo>
                    <a:pt x="318" y="38868"/>
                  </a:lnTo>
                  <a:lnTo>
                    <a:pt x="410" y="39032"/>
                  </a:lnTo>
                  <a:lnTo>
                    <a:pt x="523" y="39185"/>
                  </a:lnTo>
                  <a:lnTo>
                    <a:pt x="646" y="39339"/>
                  </a:lnTo>
                  <a:lnTo>
                    <a:pt x="779" y="39482"/>
                  </a:lnTo>
                  <a:lnTo>
                    <a:pt x="922" y="39626"/>
                  </a:lnTo>
                  <a:lnTo>
                    <a:pt x="1076" y="39759"/>
                  </a:lnTo>
                  <a:lnTo>
                    <a:pt x="1229" y="39892"/>
                  </a:lnTo>
                  <a:lnTo>
                    <a:pt x="1403" y="40025"/>
                  </a:lnTo>
                  <a:lnTo>
                    <a:pt x="1577" y="40148"/>
                  </a:lnTo>
                  <a:lnTo>
                    <a:pt x="1762" y="40271"/>
                  </a:lnTo>
                  <a:lnTo>
                    <a:pt x="2130" y="40506"/>
                  </a:lnTo>
                  <a:lnTo>
                    <a:pt x="2509" y="40731"/>
                  </a:lnTo>
                  <a:lnTo>
                    <a:pt x="2898" y="40936"/>
                  </a:lnTo>
                  <a:lnTo>
                    <a:pt x="3277" y="41131"/>
                  </a:lnTo>
                  <a:lnTo>
                    <a:pt x="3973" y="41469"/>
                  </a:lnTo>
                  <a:lnTo>
                    <a:pt x="4291" y="41632"/>
                  </a:lnTo>
                  <a:lnTo>
                    <a:pt x="4557" y="41776"/>
                  </a:lnTo>
                  <a:lnTo>
                    <a:pt x="4782" y="41909"/>
                  </a:lnTo>
                  <a:lnTo>
                    <a:pt x="4874" y="41970"/>
                  </a:lnTo>
                  <a:lnTo>
                    <a:pt x="4956" y="42032"/>
                  </a:lnTo>
                  <a:lnTo>
                    <a:pt x="5110" y="42144"/>
                  </a:lnTo>
                  <a:lnTo>
                    <a:pt x="5294" y="42267"/>
                  </a:lnTo>
                  <a:lnTo>
                    <a:pt x="5509" y="42390"/>
                  </a:lnTo>
                  <a:lnTo>
                    <a:pt x="5734" y="42513"/>
                  </a:lnTo>
                  <a:lnTo>
                    <a:pt x="5980" y="42626"/>
                  </a:lnTo>
                  <a:lnTo>
                    <a:pt x="6236" y="42738"/>
                  </a:lnTo>
                  <a:lnTo>
                    <a:pt x="6492" y="42830"/>
                  </a:lnTo>
                  <a:lnTo>
                    <a:pt x="6748" y="42912"/>
                  </a:lnTo>
                  <a:lnTo>
                    <a:pt x="7004" y="42984"/>
                  </a:lnTo>
                  <a:lnTo>
                    <a:pt x="7260" y="43025"/>
                  </a:lnTo>
                  <a:lnTo>
                    <a:pt x="7495" y="43056"/>
                  </a:lnTo>
                  <a:lnTo>
                    <a:pt x="7608" y="43066"/>
                  </a:lnTo>
                  <a:lnTo>
                    <a:pt x="7710" y="43056"/>
                  </a:lnTo>
                  <a:lnTo>
                    <a:pt x="7813" y="43056"/>
                  </a:lnTo>
                  <a:lnTo>
                    <a:pt x="7905" y="43035"/>
                  </a:lnTo>
                  <a:lnTo>
                    <a:pt x="7997" y="43015"/>
                  </a:lnTo>
                  <a:lnTo>
                    <a:pt x="8079" y="42984"/>
                  </a:lnTo>
                  <a:lnTo>
                    <a:pt x="8151" y="42943"/>
                  </a:lnTo>
                  <a:lnTo>
                    <a:pt x="8212" y="42892"/>
                  </a:lnTo>
                  <a:lnTo>
                    <a:pt x="8274" y="42841"/>
                  </a:lnTo>
                  <a:lnTo>
                    <a:pt x="8315" y="42769"/>
                  </a:lnTo>
                  <a:lnTo>
                    <a:pt x="8356" y="42687"/>
                  </a:lnTo>
                  <a:lnTo>
                    <a:pt x="8386" y="42574"/>
                  </a:lnTo>
                  <a:lnTo>
                    <a:pt x="8417" y="42431"/>
                  </a:lnTo>
                  <a:lnTo>
                    <a:pt x="8437" y="42267"/>
                  </a:lnTo>
                  <a:lnTo>
                    <a:pt x="8478" y="41858"/>
                  </a:lnTo>
                  <a:lnTo>
                    <a:pt x="8499" y="41376"/>
                  </a:lnTo>
                  <a:lnTo>
                    <a:pt x="8509" y="40844"/>
                  </a:lnTo>
                  <a:lnTo>
                    <a:pt x="8509" y="40260"/>
                  </a:lnTo>
                  <a:lnTo>
                    <a:pt x="8499" y="39656"/>
                  </a:lnTo>
                  <a:lnTo>
                    <a:pt x="8478" y="39042"/>
                  </a:lnTo>
                  <a:lnTo>
                    <a:pt x="8427" y="37854"/>
                  </a:lnTo>
                  <a:lnTo>
                    <a:pt x="8376" y="36841"/>
                  </a:lnTo>
                  <a:lnTo>
                    <a:pt x="8315" y="35868"/>
                  </a:lnTo>
                  <a:lnTo>
                    <a:pt x="8315" y="35868"/>
                  </a:lnTo>
                  <a:lnTo>
                    <a:pt x="8407" y="35919"/>
                  </a:lnTo>
                  <a:lnTo>
                    <a:pt x="8663" y="36073"/>
                  </a:lnTo>
                  <a:lnTo>
                    <a:pt x="9031" y="36277"/>
                  </a:lnTo>
                  <a:lnTo>
                    <a:pt x="9246" y="36380"/>
                  </a:lnTo>
                  <a:lnTo>
                    <a:pt x="9461" y="36492"/>
                  </a:lnTo>
                  <a:lnTo>
                    <a:pt x="9697" y="36585"/>
                  </a:lnTo>
                  <a:lnTo>
                    <a:pt x="9922" y="36677"/>
                  </a:lnTo>
                  <a:lnTo>
                    <a:pt x="10147" y="36759"/>
                  </a:lnTo>
                  <a:lnTo>
                    <a:pt x="10362" y="36810"/>
                  </a:lnTo>
                  <a:lnTo>
                    <a:pt x="10557" y="36841"/>
                  </a:lnTo>
                  <a:lnTo>
                    <a:pt x="10649" y="36851"/>
                  </a:lnTo>
                  <a:lnTo>
                    <a:pt x="10731" y="36841"/>
                  </a:lnTo>
                  <a:lnTo>
                    <a:pt x="10813" y="36830"/>
                  </a:lnTo>
                  <a:lnTo>
                    <a:pt x="10874" y="36810"/>
                  </a:lnTo>
                  <a:lnTo>
                    <a:pt x="10936" y="36779"/>
                  </a:lnTo>
                  <a:lnTo>
                    <a:pt x="10987" y="36738"/>
                  </a:lnTo>
                  <a:lnTo>
                    <a:pt x="11151" y="36564"/>
                  </a:lnTo>
                  <a:lnTo>
                    <a:pt x="11212" y="36492"/>
                  </a:lnTo>
                  <a:lnTo>
                    <a:pt x="11253" y="36421"/>
                  </a:lnTo>
                  <a:lnTo>
                    <a:pt x="11294" y="36349"/>
                  </a:lnTo>
                  <a:lnTo>
                    <a:pt x="11304" y="36267"/>
                  </a:lnTo>
                  <a:lnTo>
                    <a:pt x="11315" y="36175"/>
                  </a:lnTo>
                  <a:lnTo>
                    <a:pt x="11304" y="36073"/>
                  </a:lnTo>
                  <a:lnTo>
                    <a:pt x="11274" y="35960"/>
                  </a:lnTo>
                  <a:lnTo>
                    <a:pt x="11233" y="35827"/>
                  </a:lnTo>
                  <a:lnTo>
                    <a:pt x="11110" y="35489"/>
                  </a:lnTo>
                  <a:lnTo>
                    <a:pt x="10926" y="35028"/>
                  </a:lnTo>
                  <a:lnTo>
                    <a:pt x="10680" y="34434"/>
                  </a:lnTo>
                  <a:lnTo>
                    <a:pt x="10516" y="34076"/>
                  </a:lnTo>
                  <a:lnTo>
                    <a:pt x="10321" y="33697"/>
                  </a:lnTo>
                  <a:lnTo>
                    <a:pt x="10096" y="33288"/>
                  </a:lnTo>
                  <a:lnTo>
                    <a:pt x="9840" y="32868"/>
                  </a:lnTo>
                  <a:lnTo>
                    <a:pt x="9574" y="32438"/>
                  </a:lnTo>
                  <a:lnTo>
                    <a:pt x="9287" y="32008"/>
                  </a:lnTo>
                  <a:lnTo>
                    <a:pt x="9001" y="31588"/>
                  </a:lnTo>
                  <a:lnTo>
                    <a:pt x="8724" y="31178"/>
                  </a:lnTo>
                  <a:lnTo>
                    <a:pt x="8181" y="30431"/>
                  </a:lnTo>
                  <a:lnTo>
                    <a:pt x="7741" y="29827"/>
                  </a:lnTo>
                  <a:lnTo>
                    <a:pt x="7321" y="29274"/>
                  </a:lnTo>
                  <a:lnTo>
                    <a:pt x="5827" y="2325"/>
                  </a:lnTo>
                  <a:lnTo>
                    <a:pt x="164" y="1"/>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5"/>
            <p:cNvSpPr/>
            <p:nvPr/>
          </p:nvSpPr>
          <p:spPr>
            <a:xfrm>
              <a:off x="1144124" y="1162489"/>
              <a:ext cx="282709" cy="173941"/>
            </a:xfrm>
            <a:custGeom>
              <a:avLst/>
              <a:gdLst/>
              <a:ahLst/>
              <a:cxnLst/>
              <a:rect l="l" t="t" r="r" b="b"/>
              <a:pathLst>
                <a:path w="12749" h="7844" extrusionOk="0">
                  <a:moveTo>
                    <a:pt x="11" y="0"/>
                  </a:moveTo>
                  <a:lnTo>
                    <a:pt x="1" y="615"/>
                  </a:lnTo>
                  <a:lnTo>
                    <a:pt x="1" y="1188"/>
                  </a:lnTo>
                  <a:lnTo>
                    <a:pt x="21" y="2192"/>
                  </a:lnTo>
                  <a:lnTo>
                    <a:pt x="32" y="2601"/>
                  </a:lnTo>
                  <a:lnTo>
                    <a:pt x="52" y="2929"/>
                  </a:lnTo>
                  <a:lnTo>
                    <a:pt x="73" y="3175"/>
                  </a:lnTo>
                  <a:lnTo>
                    <a:pt x="93" y="3318"/>
                  </a:lnTo>
                  <a:lnTo>
                    <a:pt x="113" y="3379"/>
                  </a:lnTo>
                  <a:lnTo>
                    <a:pt x="154" y="3472"/>
                  </a:lnTo>
                  <a:lnTo>
                    <a:pt x="216" y="3564"/>
                  </a:lnTo>
                  <a:lnTo>
                    <a:pt x="288" y="3676"/>
                  </a:lnTo>
                  <a:lnTo>
                    <a:pt x="482" y="3953"/>
                  </a:lnTo>
                  <a:lnTo>
                    <a:pt x="748" y="4270"/>
                  </a:lnTo>
                  <a:lnTo>
                    <a:pt x="1066" y="4629"/>
                  </a:lnTo>
                  <a:lnTo>
                    <a:pt x="1434" y="5007"/>
                  </a:lnTo>
                  <a:lnTo>
                    <a:pt x="1854" y="5396"/>
                  </a:lnTo>
                  <a:lnTo>
                    <a:pt x="2069" y="5601"/>
                  </a:lnTo>
                  <a:lnTo>
                    <a:pt x="2305" y="5796"/>
                  </a:lnTo>
                  <a:lnTo>
                    <a:pt x="2550" y="6001"/>
                  </a:lnTo>
                  <a:lnTo>
                    <a:pt x="2796" y="6195"/>
                  </a:lnTo>
                  <a:lnTo>
                    <a:pt x="3062" y="6379"/>
                  </a:lnTo>
                  <a:lnTo>
                    <a:pt x="3329" y="6564"/>
                  </a:lnTo>
                  <a:lnTo>
                    <a:pt x="3595" y="6738"/>
                  </a:lnTo>
                  <a:lnTo>
                    <a:pt x="3881" y="6912"/>
                  </a:lnTo>
                  <a:lnTo>
                    <a:pt x="4158" y="7065"/>
                  </a:lnTo>
                  <a:lnTo>
                    <a:pt x="4455" y="7219"/>
                  </a:lnTo>
                  <a:lnTo>
                    <a:pt x="4741" y="7352"/>
                  </a:lnTo>
                  <a:lnTo>
                    <a:pt x="5038" y="7475"/>
                  </a:lnTo>
                  <a:lnTo>
                    <a:pt x="5335" y="7577"/>
                  </a:lnTo>
                  <a:lnTo>
                    <a:pt x="5643" y="7669"/>
                  </a:lnTo>
                  <a:lnTo>
                    <a:pt x="5939" y="7741"/>
                  </a:lnTo>
                  <a:lnTo>
                    <a:pt x="6247" y="7803"/>
                  </a:lnTo>
                  <a:lnTo>
                    <a:pt x="6554" y="7833"/>
                  </a:lnTo>
                  <a:lnTo>
                    <a:pt x="6851" y="7844"/>
                  </a:lnTo>
                  <a:lnTo>
                    <a:pt x="7086" y="7833"/>
                  </a:lnTo>
                  <a:lnTo>
                    <a:pt x="7311" y="7813"/>
                  </a:lnTo>
                  <a:lnTo>
                    <a:pt x="7537" y="7782"/>
                  </a:lnTo>
                  <a:lnTo>
                    <a:pt x="7762" y="7731"/>
                  </a:lnTo>
                  <a:lnTo>
                    <a:pt x="7977" y="7669"/>
                  </a:lnTo>
                  <a:lnTo>
                    <a:pt x="8192" y="7598"/>
                  </a:lnTo>
                  <a:lnTo>
                    <a:pt x="8407" y="7506"/>
                  </a:lnTo>
                  <a:lnTo>
                    <a:pt x="8622" y="7414"/>
                  </a:lnTo>
                  <a:lnTo>
                    <a:pt x="8827" y="7311"/>
                  </a:lnTo>
                  <a:lnTo>
                    <a:pt x="9032" y="7198"/>
                  </a:lnTo>
                  <a:lnTo>
                    <a:pt x="9236" y="7076"/>
                  </a:lnTo>
                  <a:lnTo>
                    <a:pt x="9431" y="6953"/>
                  </a:lnTo>
                  <a:lnTo>
                    <a:pt x="9625" y="6820"/>
                  </a:lnTo>
                  <a:lnTo>
                    <a:pt x="9810" y="6676"/>
                  </a:lnTo>
                  <a:lnTo>
                    <a:pt x="9994" y="6533"/>
                  </a:lnTo>
                  <a:lnTo>
                    <a:pt x="10178" y="6379"/>
                  </a:lnTo>
                  <a:lnTo>
                    <a:pt x="10516" y="6072"/>
                  </a:lnTo>
                  <a:lnTo>
                    <a:pt x="10844" y="5755"/>
                  </a:lnTo>
                  <a:lnTo>
                    <a:pt x="11151" y="5437"/>
                  </a:lnTo>
                  <a:lnTo>
                    <a:pt x="11438" y="5120"/>
                  </a:lnTo>
                  <a:lnTo>
                    <a:pt x="11694" y="4803"/>
                  </a:lnTo>
                  <a:lnTo>
                    <a:pt x="11929" y="4506"/>
                  </a:lnTo>
                  <a:lnTo>
                    <a:pt x="12134" y="4239"/>
                  </a:lnTo>
                  <a:lnTo>
                    <a:pt x="12318" y="3983"/>
                  </a:lnTo>
                  <a:lnTo>
                    <a:pt x="12421" y="3830"/>
                  </a:lnTo>
                  <a:lnTo>
                    <a:pt x="12503" y="3666"/>
                  </a:lnTo>
                  <a:lnTo>
                    <a:pt x="12574" y="3492"/>
                  </a:lnTo>
                  <a:lnTo>
                    <a:pt x="12636" y="3318"/>
                  </a:lnTo>
                  <a:lnTo>
                    <a:pt x="12687" y="3144"/>
                  </a:lnTo>
                  <a:lnTo>
                    <a:pt x="12718" y="2960"/>
                  </a:lnTo>
                  <a:lnTo>
                    <a:pt x="12748" y="2775"/>
                  </a:lnTo>
                  <a:lnTo>
                    <a:pt x="12748" y="2591"/>
                  </a:lnTo>
                  <a:lnTo>
                    <a:pt x="1274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5"/>
            <p:cNvSpPr/>
            <p:nvPr/>
          </p:nvSpPr>
          <p:spPr>
            <a:xfrm>
              <a:off x="1043778" y="1471066"/>
              <a:ext cx="66547" cy="261576"/>
            </a:xfrm>
            <a:custGeom>
              <a:avLst/>
              <a:gdLst/>
              <a:ahLst/>
              <a:cxnLst/>
              <a:rect l="l" t="t" r="r" b="b"/>
              <a:pathLst>
                <a:path w="3001" h="11796" fill="none" extrusionOk="0">
                  <a:moveTo>
                    <a:pt x="3000" y="0"/>
                  </a:moveTo>
                  <a:lnTo>
                    <a:pt x="3000" y="0"/>
                  </a:lnTo>
                  <a:lnTo>
                    <a:pt x="2816" y="133"/>
                  </a:lnTo>
                  <a:lnTo>
                    <a:pt x="2621" y="297"/>
                  </a:lnTo>
                  <a:lnTo>
                    <a:pt x="2406" y="481"/>
                  </a:lnTo>
                  <a:lnTo>
                    <a:pt x="2181" y="707"/>
                  </a:lnTo>
                  <a:lnTo>
                    <a:pt x="1946" y="952"/>
                  </a:lnTo>
                  <a:lnTo>
                    <a:pt x="1700" y="1219"/>
                  </a:lnTo>
                  <a:lnTo>
                    <a:pt x="1464" y="1505"/>
                  </a:lnTo>
                  <a:lnTo>
                    <a:pt x="1229" y="1823"/>
                  </a:lnTo>
                  <a:lnTo>
                    <a:pt x="1004" y="2150"/>
                  </a:lnTo>
                  <a:lnTo>
                    <a:pt x="799" y="2499"/>
                  </a:lnTo>
                  <a:lnTo>
                    <a:pt x="696" y="2673"/>
                  </a:lnTo>
                  <a:lnTo>
                    <a:pt x="604" y="2857"/>
                  </a:lnTo>
                  <a:lnTo>
                    <a:pt x="512" y="3041"/>
                  </a:lnTo>
                  <a:lnTo>
                    <a:pt x="430" y="3236"/>
                  </a:lnTo>
                  <a:lnTo>
                    <a:pt x="348" y="3420"/>
                  </a:lnTo>
                  <a:lnTo>
                    <a:pt x="287" y="3615"/>
                  </a:lnTo>
                  <a:lnTo>
                    <a:pt x="215" y="3819"/>
                  </a:lnTo>
                  <a:lnTo>
                    <a:pt x="164" y="4014"/>
                  </a:lnTo>
                  <a:lnTo>
                    <a:pt x="123" y="4219"/>
                  </a:lnTo>
                  <a:lnTo>
                    <a:pt x="82" y="4424"/>
                  </a:lnTo>
                  <a:lnTo>
                    <a:pt x="62" y="4628"/>
                  </a:lnTo>
                  <a:lnTo>
                    <a:pt x="41" y="4833"/>
                  </a:lnTo>
                  <a:lnTo>
                    <a:pt x="41" y="4833"/>
                  </a:lnTo>
                  <a:lnTo>
                    <a:pt x="21" y="5263"/>
                  </a:lnTo>
                  <a:lnTo>
                    <a:pt x="10" y="5683"/>
                  </a:lnTo>
                  <a:lnTo>
                    <a:pt x="0" y="6082"/>
                  </a:lnTo>
                  <a:lnTo>
                    <a:pt x="0" y="6471"/>
                  </a:lnTo>
                  <a:lnTo>
                    <a:pt x="21" y="7198"/>
                  </a:lnTo>
                  <a:lnTo>
                    <a:pt x="62" y="7884"/>
                  </a:lnTo>
                  <a:lnTo>
                    <a:pt x="123" y="8509"/>
                  </a:lnTo>
                  <a:lnTo>
                    <a:pt x="195" y="9082"/>
                  </a:lnTo>
                  <a:lnTo>
                    <a:pt x="266" y="9594"/>
                  </a:lnTo>
                  <a:lnTo>
                    <a:pt x="359" y="10055"/>
                  </a:lnTo>
                  <a:lnTo>
                    <a:pt x="451" y="10465"/>
                  </a:lnTo>
                  <a:lnTo>
                    <a:pt x="533" y="10823"/>
                  </a:lnTo>
                  <a:lnTo>
                    <a:pt x="625" y="11120"/>
                  </a:lnTo>
                  <a:lnTo>
                    <a:pt x="696" y="11366"/>
                  </a:lnTo>
                  <a:lnTo>
                    <a:pt x="819" y="11693"/>
                  </a:lnTo>
                  <a:lnTo>
                    <a:pt x="860" y="11796"/>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5"/>
            <p:cNvSpPr/>
            <p:nvPr/>
          </p:nvSpPr>
          <p:spPr>
            <a:xfrm>
              <a:off x="1468136" y="1455166"/>
              <a:ext cx="41578" cy="238869"/>
            </a:xfrm>
            <a:custGeom>
              <a:avLst/>
              <a:gdLst/>
              <a:ahLst/>
              <a:cxnLst/>
              <a:rect l="l" t="t" r="r" b="b"/>
              <a:pathLst>
                <a:path w="1875" h="10772" fill="none" extrusionOk="0">
                  <a:moveTo>
                    <a:pt x="1639" y="10772"/>
                  </a:moveTo>
                  <a:lnTo>
                    <a:pt x="1639" y="10772"/>
                  </a:lnTo>
                  <a:lnTo>
                    <a:pt x="1701" y="9830"/>
                  </a:lnTo>
                  <a:lnTo>
                    <a:pt x="1752" y="8816"/>
                  </a:lnTo>
                  <a:lnTo>
                    <a:pt x="1803" y="7608"/>
                  </a:lnTo>
                  <a:lnTo>
                    <a:pt x="1854" y="6308"/>
                  </a:lnTo>
                  <a:lnTo>
                    <a:pt x="1864" y="5663"/>
                  </a:lnTo>
                  <a:lnTo>
                    <a:pt x="1875" y="5038"/>
                  </a:lnTo>
                  <a:lnTo>
                    <a:pt x="1875" y="4454"/>
                  </a:lnTo>
                  <a:lnTo>
                    <a:pt x="1864" y="3922"/>
                  </a:lnTo>
                  <a:lnTo>
                    <a:pt x="1844" y="3451"/>
                  </a:lnTo>
                  <a:lnTo>
                    <a:pt x="1813" y="3062"/>
                  </a:lnTo>
                  <a:lnTo>
                    <a:pt x="1813" y="3062"/>
                  </a:lnTo>
                  <a:lnTo>
                    <a:pt x="1782" y="2806"/>
                  </a:lnTo>
                  <a:lnTo>
                    <a:pt x="1731" y="2550"/>
                  </a:lnTo>
                  <a:lnTo>
                    <a:pt x="1670" y="2304"/>
                  </a:lnTo>
                  <a:lnTo>
                    <a:pt x="1598" y="2079"/>
                  </a:lnTo>
                  <a:lnTo>
                    <a:pt x="1516" y="1854"/>
                  </a:lnTo>
                  <a:lnTo>
                    <a:pt x="1414" y="1639"/>
                  </a:lnTo>
                  <a:lnTo>
                    <a:pt x="1311" y="1434"/>
                  </a:lnTo>
                  <a:lnTo>
                    <a:pt x="1189" y="1239"/>
                  </a:lnTo>
                  <a:lnTo>
                    <a:pt x="1066" y="1055"/>
                  </a:lnTo>
                  <a:lnTo>
                    <a:pt x="933" y="881"/>
                  </a:lnTo>
                  <a:lnTo>
                    <a:pt x="800" y="717"/>
                  </a:lnTo>
                  <a:lnTo>
                    <a:pt x="646" y="553"/>
                  </a:lnTo>
                  <a:lnTo>
                    <a:pt x="492" y="400"/>
                  </a:lnTo>
                  <a:lnTo>
                    <a:pt x="339" y="257"/>
                  </a:lnTo>
                  <a:lnTo>
                    <a:pt x="175" y="123"/>
                  </a:lnTo>
                  <a:lnTo>
                    <a:pt x="1" y="1"/>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5"/>
            <p:cNvSpPr/>
            <p:nvPr/>
          </p:nvSpPr>
          <p:spPr>
            <a:xfrm>
              <a:off x="1018343" y="1725356"/>
              <a:ext cx="145335" cy="282709"/>
            </a:xfrm>
            <a:custGeom>
              <a:avLst/>
              <a:gdLst/>
              <a:ahLst/>
              <a:cxnLst/>
              <a:rect l="l" t="t" r="r" b="b"/>
              <a:pathLst>
                <a:path w="6554" h="12749" fill="none" extrusionOk="0">
                  <a:moveTo>
                    <a:pt x="4936" y="11663"/>
                  </a:moveTo>
                  <a:lnTo>
                    <a:pt x="4936" y="11663"/>
                  </a:lnTo>
                  <a:lnTo>
                    <a:pt x="4997" y="11643"/>
                  </a:lnTo>
                  <a:lnTo>
                    <a:pt x="5171" y="11571"/>
                  </a:lnTo>
                  <a:lnTo>
                    <a:pt x="5294" y="11510"/>
                  </a:lnTo>
                  <a:lnTo>
                    <a:pt x="5427" y="11438"/>
                  </a:lnTo>
                  <a:lnTo>
                    <a:pt x="5560" y="11346"/>
                  </a:lnTo>
                  <a:lnTo>
                    <a:pt x="5714" y="11233"/>
                  </a:lnTo>
                  <a:lnTo>
                    <a:pt x="5857" y="11100"/>
                  </a:lnTo>
                  <a:lnTo>
                    <a:pt x="6000" y="10946"/>
                  </a:lnTo>
                  <a:lnTo>
                    <a:pt x="6144" y="10772"/>
                  </a:lnTo>
                  <a:lnTo>
                    <a:pt x="6205" y="10680"/>
                  </a:lnTo>
                  <a:lnTo>
                    <a:pt x="6267" y="10578"/>
                  </a:lnTo>
                  <a:lnTo>
                    <a:pt x="6318" y="10465"/>
                  </a:lnTo>
                  <a:lnTo>
                    <a:pt x="6369" y="10353"/>
                  </a:lnTo>
                  <a:lnTo>
                    <a:pt x="6420" y="10219"/>
                  </a:lnTo>
                  <a:lnTo>
                    <a:pt x="6461" y="10097"/>
                  </a:lnTo>
                  <a:lnTo>
                    <a:pt x="6492" y="9953"/>
                  </a:lnTo>
                  <a:lnTo>
                    <a:pt x="6523" y="9810"/>
                  </a:lnTo>
                  <a:lnTo>
                    <a:pt x="6543" y="9656"/>
                  </a:lnTo>
                  <a:lnTo>
                    <a:pt x="6553" y="9503"/>
                  </a:lnTo>
                  <a:lnTo>
                    <a:pt x="6553" y="9503"/>
                  </a:lnTo>
                  <a:lnTo>
                    <a:pt x="6553" y="9318"/>
                  </a:lnTo>
                  <a:lnTo>
                    <a:pt x="6543" y="9114"/>
                  </a:lnTo>
                  <a:lnTo>
                    <a:pt x="6523" y="8878"/>
                  </a:lnTo>
                  <a:lnTo>
                    <a:pt x="6482" y="8612"/>
                  </a:lnTo>
                  <a:lnTo>
                    <a:pt x="6441" y="8325"/>
                  </a:lnTo>
                  <a:lnTo>
                    <a:pt x="6379" y="8018"/>
                  </a:lnTo>
                  <a:lnTo>
                    <a:pt x="6246" y="7353"/>
                  </a:lnTo>
                  <a:lnTo>
                    <a:pt x="6072" y="6626"/>
                  </a:lnTo>
                  <a:lnTo>
                    <a:pt x="5878" y="5868"/>
                  </a:lnTo>
                  <a:lnTo>
                    <a:pt x="5652" y="5090"/>
                  </a:lnTo>
                  <a:lnTo>
                    <a:pt x="5417" y="4301"/>
                  </a:lnTo>
                  <a:lnTo>
                    <a:pt x="5171" y="3533"/>
                  </a:lnTo>
                  <a:lnTo>
                    <a:pt x="4915" y="2796"/>
                  </a:lnTo>
                  <a:lnTo>
                    <a:pt x="4659" y="2110"/>
                  </a:lnTo>
                  <a:lnTo>
                    <a:pt x="4413" y="1506"/>
                  </a:lnTo>
                  <a:lnTo>
                    <a:pt x="4291" y="1230"/>
                  </a:lnTo>
                  <a:lnTo>
                    <a:pt x="4168" y="984"/>
                  </a:lnTo>
                  <a:lnTo>
                    <a:pt x="4055" y="759"/>
                  </a:lnTo>
                  <a:lnTo>
                    <a:pt x="3942" y="564"/>
                  </a:lnTo>
                  <a:lnTo>
                    <a:pt x="3840" y="400"/>
                  </a:lnTo>
                  <a:lnTo>
                    <a:pt x="3738" y="277"/>
                  </a:lnTo>
                  <a:lnTo>
                    <a:pt x="3646" y="175"/>
                  </a:lnTo>
                  <a:lnTo>
                    <a:pt x="3605" y="144"/>
                  </a:lnTo>
                  <a:lnTo>
                    <a:pt x="3564" y="124"/>
                  </a:lnTo>
                  <a:lnTo>
                    <a:pt x="3564" y="124"/>
                  </a:lnTo>
                  <a:lnTo>
                    <a:pt x="3482" y="93"/>
                  </a:lnTo>
                  <a:lnTo>
                    <a:pt x="3390" y="62"/>
                  </a:lnTo>
                  <a:lnTo>
                    <a:pt x="3185" y="21"/>
                  </a:lnTo>
                  <a:lnTo>
                    <a:pt x="2970" y="1"/>
                  </a:lnTo>
                  <a:lnTo>
                    <a:pt x="2724" y="1"/>
                  </a:lnTo>
                  <a:lnTo>
                    <a:pt x="2478" y="11"/>
                  </a:lnTo>
                  <a:lnTo>
                    <a:pt x="2233" y="42"/>
                  </a:lnTo>
                  <a:lnTo>
                    <a:pt x="1977" y="93"/>
                  </a:lnTo>
                  <a:lnTo>
                    <a:pt x="1731" y="155"/>
                  </a:lnTo>
                  <a:lnTo>
                    <a:pt x="1485" y="236"/>
                  </a:lnTo>
                  <a:lnTo>
                    <a:pt x="1260" y="339"/>
                  </a:lnTo>
                  <a:lnTo>
                    <a:pt x="1055" y="451"/>
                  </a:lnTo>
                  <a:lnTo>
                    <a:pt x="963" y="513"/>
                  </a:lnTo>
                  <a:lnTo>
                    <a:pt x="871" y="574"/>
                  </a:lnTo>
                  <a:lnTo>
                    <a:pt x="789" y="646"/>
                  </a:lnTo>
                  <a:lnTo>
                    <a:pt x="707" y="718"/>
                  </a:lnTo>
                  <a:lnTo>
                    <a:pt x="645" y="789"/>
                  </a:lnTo>
                  <a:lnTo>
                    <a:pt x="584" y="871"/>
                  </a:lnTo>
                  <a:lnTo>
                    <a:pt x="533" y="953"/>
                  </a:lnTo>
                  <a:lnTo>
                    <a:pt x="502" y="1035"/>
                  </a:lnTo>
                  <a:lnTo>
                    <a:pt x="471" y="1127"/>
                  </a:lnTo>
                  <a:lnTo>
                    <a:pt x="451" y="1219"/>
                  </a:lnTo>
                  <a:lnTo>
                    <a:pt x="451" y="1219"/>
                  </a:lnTo>
                  <a:lnTo>
                    <a:pt x="390" y="1926"/>
                  </a:lnTo>
                  <a:lnTo>
                    <a:pt x="287" y="3175"/>
                  </a:lnTo>
                  <a:lnTo>
                    <a:pt x="185" y="4783"/>
                  </a:lnTo>
                  <a:lnTo>
                    <a:pt x="93" y="6564"/>
                  </a:lnTo>
                  <a:lnTo>
                    <a:pt x="52" y="7475"/>
                  </a:lnTo>
                  <a:lnTo>
                    <a:pt x="21" y="8346"/>
                  </a:lnTo>
                  <a:lnTo>
                    <a:pt x="0" y="9175"/>
                  </a:lnTo>
                  <a:lnTo>
                    <a:pt x="0" y="9943"/>
                  </a:lnTo>
                  <a:lnTo>
                    <a:pt x="11" y="10609"/>
                  </a:lnTo>
                  <a:lnTo>
                    <a:pt x="21" y="10895"/>
                  </a:lnTo>
                  <a:lnTo>
                    <a:pt x="41" y="11161"/>
                  </a:lnTo>
                  <a:lnTo>
                    <a:pt x="62" y="11387"/>
                  </a:lnTo>
                  <a:lnTo>
                    <a:pt x="93" y="11571"/>
                  </a:lnTo>
                  <a:lnTo>
                    <a:pt x="123" y="11725"/>
                  </a:lnTo>
                  <a:lnTo>
                    <a:pt x="164" y="11827"/>
                  </a:lnTo>
                  <a:lnTo>
                    <a:pt x="164" y="11827"/>
                  </a:lnTo>
                  <a:lnTo>
                    <a:pt x="256" y="11981"/>
                  </a:lnTo>
                  <a:lnTo>
                    <a:pt x="359" y="12114"/>
                  </a:lnTo>
                  <a:lnTo>
                    <a:pt x="482" y="12237"/>
                  </a:lnTo>
                  <a:lnTo>
                    <a:pt x="605" y="12339"/>
                  </a:lnTo>
                  <a:lnTo>
                    <a:pt x="727" y="12421"/>
                  </a:lnTo>
                  <a:lnTo>
                    <a:pt x="861" y="12503"/>
                  </a:lnTo>
                  <a:lnTo>
                    <a:pt x="994" y="12564"/>
                  </a:lnTo>
                  <a:lnTo>
                    <a:pt x="1127" y="12615"/>
                  </a:lnTo>
                  <a:lnTo>
                    <a:pt x="1250" y="12656"/>
                  </a:lnTo>
                  <a:lnTo>
                    <a:pt x="1362" y="12687"/>
                  </a:lnTo>
                  <a:lnTo>
                    <a:pt x="1557" y="12728"/>
                  </a:lnTo>
                  <a:lnTo>
                    <a:pt x="1690" y="12748"/>
                  </a:lnTo>
                  <a:lnTo>
                    <a:pt x="1741" y="12748"/>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1444297" y="1661800"/>
              <a:ext cx="108569" cy="108768"/>
            </a:xfrm>
            <a:custGeom>
              <a:avLst/>
              <a:gdLst/>
              <a:ahLst/>
              <a:cxnLst/>
              <a:rect l="l" t="t" r="r" b="b"/>
              <a:pathLst>
                <a:path w="4896" h="4905" extrusionOk="0">
                  <a:moveTo>
                    <a:pt x="2448" y="0"/>
                  </a:moveTo>
                  <a:lnTo>
                    <a:pt x="2315" y="10"/>
                  </a:lnTo>
                  <a:lnTo>
                    <a:pt x="2192" y="20"/>
                  </a:lnTo>
                  <a:lnTo>
                    <a:pt x="2069" y="31"/>
                  </a:lnTo>
                  <a:lnTo>
                    <a:pt x="1956" y="51"/>
                  </a:lnTo>
                  <a:lnTo>
                    <a:pt x="1721" y="113"/>
                  </a:lnTo>
                  <a:lnTo>
                    <a:pt x="1496" y="195"/>
                  </a:lnTo>
                  <a:lnTo>
                    <a:pt x="1281" y="297"/>
                  </a:lnTo>
                  <a:lnTo>
                    <a:pt x="1076" y="420"/>
                  </a:lnTo>
                  <a:lnTo>
                    <a:pt x="892" y="563"/>
                  </a:lnTo>
                  <a:lnTo>
                    <a:pt x="718" y="717"/>
                  </a:lnTo>
                  <a:lnTo>
                    <a:pt x="554" y="891"/>
                  </a:lnTo>
                  <a:lnTo>
                    <a:pt x="421" y="1085"/>
                  </a:lnTo>
                  <a:lnTo>
                    <a:pt x="298" y="1290"/>
                  </a:lnTo>
                  <a:lnTo>
                    <a:pt x="185" y="1495"/>
                  </a:lnTo>
                  <a:lnTo>
                    <a:pt x="103" y="1720"/>
                  </a:lnTo>
                  <a:lnTo>
                    <a:pt x="52" y="1956"/>
                  </a:lnTo>
                  <a:lnTo>
                    <a:pt x="21" y="2079"/>
                  </a:lnTo>
                  <a:lnTo>
                    <a:pt x="11" y="2201"/>
                  </a:lnTo>
                  <a:lnTo>
                    <a:pt x="1" y="2324"/>
                  </a:lnTo>
                  <a:lnTo>
                    <a:pt x="1" y="2447"/>
                  </a:lnTo>
                  <a:lnTo>
                    <a:pt x="1" y="2580"/>
                  </a:lnTo>
                  <a:lnTo>
                    <a:pt x="11" y="2703"/>
                  </a:lnTo>
                  <a:lnTo>
                    <a:pt x="21" y="2826"/>
                  </a:lnTo>
                  <a:lnTo>
                    <a:pt x="52" y="2949"/>
                  </a:lnTo>
                  <a:lnTo>
                    <a:pt x="103" y="3184"/>
                  </a:lnTo>
                  <a:lnTo>
                    <a:pt x="185" y="3410"/>
                  </a:lnTo>
                  <a:lnTo>
                    <a:pt x="298" y="3614"/>
                  </a:lnTo>
                  <a:lnTo>
                    <a:pt x="421" y="3819"/>
                  </a:lnTo>
                  <a:lnTo>
                    <a:pt x="554" y="4014"/>
                  </a:lnTo>
                  <a:lnTo>
                    <a:pt x="718" y="4188"/>
                  </a:lnTo>
                  <a:lnTo>
                    <a:pt x="892" y="4341"/>
                  </a:lnTo>
                  <a:lnTo>
                    <a:pt x="1076" y="4485"/>
                  </a:lnTo>
                  <a:lnTo>
                    <a:pt x="1281" y="4608"/>
                  </a:lnTo>
                  <a:lnTo>
                    <a:pt x="1496" y="4710"/>
                  </a:lnTo>
                  <a:lnTo>
                    <a:pt x="1721" y="4792"/>
                  </a:lnTo>
                  <a:lnTo>
                    <a:pt x="1956" y="4853"/>
                  </a:lnTo>
                  <a:lnTo>
                    <a:pt x="2069" y="4874"/>
                  </a:lnTo>
                  <a:lnTo>
                    <a:pt x="2192" y="4884"/>
                  </a:lnTo>
                  <a:lnTo>
                    <a:pt x="2315" y="4894"/>
                  </a:lnTo>
                  <a:lnTo>
                    <a:pt x="2448" y="4904"/>
                  </a:lnTo>
                  <a:lnTo>
                    <a:pt x="2571" y="4894"/>
                  </a:lnTo>
                  <a:lnTo>
                    <a:pt x="2694" y="4884"/>
                  </a:lnTo>
                  <a:lnTo>
                    <a:pt x="2817" y="4874"/>
                  </a:lnTo>
                  <a:lnTo>
                    <a:pt x="2939" y="4853"/>
                  </a:lnTo>
                  <a:lnTo>
                    <a:pt x="3175" y="4792"/>
                  </a:lnTo>
                  <a:lnTo>
                    <a:pt x="3400" y="4710"/>
                  </a:lnTo>
                  <a:lnTo>
                    <a:pt x="3615" y="4608"/>
                  </a:lnTo>
                  <a:lnTo>
                    <a:pt x="3810" y="4485"/>
                  </a:lnTo>
                  <a:lnTo>
                    <a:pt x="4004" y="4341"/>
                  </a:lnTo>
                  <a:lnTo>
                    <a:pt x="4178" y="4188"/>
                  </a:lnTo>
                  <a:lnTo>
                    <a:pt x="4332" y="4014"/>
                  </a:lnTo>
                  <a:lnTo>
                    <a:pt x="4475" y="3819"/>
                  </a:lnTo>
                  <a:lnTo>
                    <a:pt x="4598" y="3614"/>
                  </a:lnTo>
                  <a:lnTo>
                    <a:pt x="4700" y="3410"/>
                  </a:lnTo>
                  <a:lnTo>
                    <a:pt x="4782" y="3184"/>
                  </a:lnTo>
                  <a:lnTo>
                    <a:pt x="4844" y="2949"/>
                  </a:lnTo>
                  <a:lnTo>
                    <a:pt x="4864" y="2826"/>
                  </a:lnTo>
                  <a:lnTo>
                    <a:pt x="4885" y="2703"/>
                  </a:lnTo>
                  <a:lnTo>
                    <a:pt x="4895" y="2580"/>
                  </a:lnTo>
                  <a:lnTo>
                    <a:pt x="4895" y="2447"/>
                  </a:lnTo>
                  <a:lnTo>
                    <a:pt x="4895" y="2324"/>
                  </a:lnTo>
                  <a:lnTo>
                    <a:pt x="4885" y="2201"/>
                  </a:lnTo>
                  <a:lnTo>
                    <a:pt x="4864" y="2079"/>
                  </a:lnTo>
                  <a:lnTo>
                    <a:pt x="4844" y="1956"/>
                  </a:lnTo>
                  <a:lnTo>
                    <a:pt x="4782" y="1720"/>
                  </a:lnTo>
                  <a:lnTo>
                    <a:pt x="4700" y="1495"/>
                  </a:lnTo>
                  <a:lnTo>
                    <a:pt x="4598" y="1290"/>
                  </a:lnTo>
                  <a:lnTo>
                    <a:pt x="4475" y="1085"/>
                  </a:lnTo>
                  <a:lnTo>
                    <a:pt x="4332" y="891"/>
                  </a:lnTo>
                  <a:lnTo>
                    <a:pt x="4178" y="717"/>
                  </a:lnTo>
                  <a:lnTo>
                    <a:pt x="4004" y="563"/>
                  </a:lnTo>
                  <a:lnTo>
                    <a:pt x="3810" y="420"/>
                  </a:lnTo>
                  <a:lnTo>
                    <a:pt x="3615" y="297"/>
                  </a:lnTo>
                  <a:lnTo>
                    <a:pt x="3400" y="195"/>
                  </a:lnTo>
                  <a:lnTo>
                    <a:pt x="3175" y="113"/>
                  </a:lnTo>
                  <a:lnTo>
                    <a:pt x="2939" y="51"/>
                  </a:lnTo>
                  <a:lnTo>
                    <a:pt x="2817" y="31"/>
                  </a:lnTo>
                  <a:lnTo>
                    <a:pt x="2694" y="20"/>
                  </a:lnTo>
                  <a:lnTo>
                    <a:pt x="2571" y="10"/>
                  </a:lnTo>
                  <a:lnTo>
                    <a:pt x="24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a:off x="1099861" y="1958091"/>
              <a:ext cx="52244" cy="49073"/>
            </a:xfrm>
            <a:custGeom>
              <a:avLst/>
              <a:gdLst/>
              <a:ahLst/>
              <a:cxnLst/>
              <a:rect l="l" t="t" r="r" b="b"/>
              <a:pathLst>
                <a:path w="2356" h="2213" extrusionOk="0">
                  <a:moveTo>
                    <a:pt x="1454" y="1"/>
                  </a:moveTo>
                  <a:lnTo>
                    <a:pt x="1362" y="32"/>
                  </a:lnTo>
                  <a:lnTo>
                    <a:pt x="338" y="421"/>
                  </a:lnTo>
                  <a:lnTo>
                    <a:pt x="236" y="472"/>
                  </a:lnTo>
                  <a:lnTo>
                    <a:pt x="164" y="533"/>
                  </a:lnTo>
                  <a:lnTo>
                    <a:pt x="92" y="605"/>
                  </a:lnTo>
                  <a:lnTo>
                    <a:pt x="51" y="687"/>
                  </a:lnTo>
                  <a:lnTo>
                    <a:pt x="21" y="779"/>
                  </a:lnTo>
                  <a:lnTo>
                    <a:pt x="0" y="881"/>
                  </a:lnTo>
                  <a:lnTo>
                    <a:pt x="10" y="974"/>
                  </a:lnTo>
                  <a:lnTo>
                    <a:pt x="41" y="1076"/>
                  </a:lnTo>
                  <a:lnTo>
                    <a:pt x="338" y="1885"/>
                  </a:lnTo>
                  <a:lnTo>
                    <a:pt x="389" y="1977"/>
                  </a:lnTo>
                  <a:lnTo>
                    <a:pt x="451" y="2049"/>
                  </a:lnTo>
                  <a:lnTo>
                    <a:pt x="522" y="2120"/>
                  </a:lnTo>
                  <a:lnTo>
                    <a:pt x="604" y="2161"/>
                  </a:lnTo>
                  <a:lnTo>
                    <a:pt x="696" y="2192"/>
                  </a:lnTo>
                  <a:lnTo>
                    <a:pt x="799" y="2213"/>
                  </a:lnTo>
                  <a:lnTo>
                    <a:pt x="901" y="2202"/>
                  </a:lnTo>
                  <a:lnTo>
                    <a:pt x="1004" y="2172"/>
                  </a:lnTo>
                  <a:lnTo>
                    <a:pt x="2028" y="1793"/>
                  </a:lnTo>
                  <a:lnTo>
                    <a:pt x="2120" y="1742"/>
                  </a:lnTo>
                  <a:lnTo>
                    <a:pt x="2191" y="1680"/>
                  </a:lnTo>
                  <a:lnTo>
                    <a:pt x="2263" y="1608"/>
                  </a:lnTo>
                  <a:lnTo>
                    <a:pt x="2304" y="1516"/>
                  </a:lnTo>
                  <a:lnTo>
                    <a:pt x="2335" y="1424"/>
                  </a:lnTo>
                  <a:lnTo>
                    <a:pt x="2355" y="1332"/>
                  </a:lnTo>
                  <a:lnTo>
                    <a:pt x="2345" y="1230"/>
                  </a:lnTo>
                  <a:lnTo>
                    <a:pt x="2324" y="1127"/>
                  </a:lnTo>
                  <a:lnTo>
                    <a:pt x="2017" y="329"/>
                  </a:lnTo>
                  <a:lnTo>
                    <a:pt x="1966" y="236"/>
                  </a:lnTo>
                  <a:lnTo>
                    <a:pt x="1905" y="154"/>
                  </a:lnTo>
                  <a:lnTo>
                    <a:pt x="1833" y="93"/>
                  </a:lnTo>
                  <a:lnTo>
                    <a:pt x="1751" y="42"/>
                  </a:lnTo>
                  <a:lnTo>
                    <a:pt x="1659" y="11"/>
                  </a:lnTo>
                  <a:lnTo>
                    <a:pt x="15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p:nvPr/>
          </p:nvSpPr>
          <p:spPr>
            <a:xfrm>
              <a:off x="1047171" y="1984901"/>
              <a:ext cx="49073" cy="44505"/>
            </a:xfrm>
            <a:custGeom>
              <a:avLst/>
              <a:gdLst/>
              <a:ahLst/>
              <a:cxnLst/>
              <a:rect l="l" t="t" r="r" b="b"/>
              <a:pathLst>
                <a:path w="2213" h="2007" extrusionOk="0">
                  <a:moveTo>
                    <a:pt x="1526" y="0"/>
                  </a:moveTo>
                  <a:lnTo>
                    <a:pt x="441" y="143"/>
                  </a:lnTo>
                  <a:lnTo>
                    <a:pt x="339" y="164"/>
                  </a:lnTo>
                  <a:lnTo>
                    <a:pt x="247" y="205"/>
                  </a:lnTo>
                  <a:lnTo>
                    <a:pt x="175" y="266"/>
                  </a:lnTo>
                  <a:lnTo>
                    <a:pt x="103" y="338"/>
                  </a:lnTo>
                  <a:lnTo>
                    <a:pt x="52" y="420"/>
                  </a:lnTo>
                  <a:lnTo>
                    <a:pt x="11" y="512"/>
                  </a:lnTo>
                  <a:lnTo>
                    <a:pt x="1" y="614"/>
                  </a:lnTo>
                  <a:lnTo>
                    <a:pt x="1" y="717"/>
                  </a:lnTo>
                  <a:lnTo>
                    <a:pt x="113" y="1567"/>
                  </a:lnTo>
                  <a:lnTo>
                    <a:pt x="134" y="1659"/>
                  </a:lnTo>
                  <a:lnTo>
                    <a:pt x="175" y="1751"/>
                  </a:lnTo>
                  <a:lnTo>
                    <a:pt x="236" y="1833"/>
                  </a:lnTo>
                  <a:lnTo>
                    <a:pt x="308" y="1905"/>
                  </a:lnTo>
                  <a:lnTo>
                    <a:pt x="390" y="1956"/>
                  </a:lnTo>
                  <a:lnTo>
                    <a:pt x="482" y="1986"/>
                  </a:lnTo>
                  <a:lnTo>
                    <a:pt x="584" y="2007"/>
                  </a:lnTo>
                  <a:lnTo>
                    <a:pt x="687" y="2007"/>
                  </a:lnTo>
                  <a:lnTo>
                    <a:pt x="1772" y="1864"/>
                  </a:lnTo>
                  <a:lnTo>
                    <a:pt x="1875" y="1833"/>
                  </a:lnTo>
                  <a:lnTo>
                    <a:pt x="1967" y="1792"/>
                  </a:lnTo>
                  <a:lnTo>
                    <a:pt x="2038" y="1741"/>
                  </a:lnTo>
                  <a:lnTo>
                    <a:pt x="2110" y="1669"/>
                  </a:lnTo>
                  <a:lnTo>
                    <a:pt x="2161" y="1587"/>
                  </a:lnTo>
                  <a:lnTo>
                    <a:pt x="2202" y="1495"/>
                  </a:lnTo>
                  <a:lnTo>
                    <a:pt x="2212" y="1393"/>
                  </a:lnTo>
                  <a:lnTo>
                    <a:pt x="2212" y="1290"/>
                  </a:lnTo>
                  <a:lnTo>
                    <a:pt x="2100" y="440"/>
                  </a:lnTo>
                  <a:lnTo>
                    <a:pt x="2079" y="338"/>
                  </a:lnTo>
                  <a:lnTo>
                    <a:pt x="2038" y="246"/>
                  </a:lnTo>
                  <a:lnTo>
                    <a:pt x="1977" y="164"/>
                  </a:lnTo>
                  <a:lnTo>
                    <a:pt x="1905" y="102"/>
                  </a:lnTo>
                  <a:lnTo>
                    <a:pt x="1823" y="51"/>
                  </a:lnTo>
                  <a:lnTo>
                    <a:pt x="1731" y="10"/>
                  </a:lnTo>
                  <a:lnTo>
                    <a:pt x="16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p:nvPr/>
          </p:nvSpPr>
          <p:spPr>
            <a:xfrm>
              <a:off x="1468136" y="2422896"/>
              <a:ext cx="214366" cy="59052"/>
            </a:xfrm>
            <a:custGeom>
              <a:avLst/>
              <a:gdLst/>
              <a:ahLst/>
              <a:cxnLst/>
              <a:rect l="l" t="t" r="r" b="b"/>
              <a:pathLst>
                <a:path w="9667" h="2663" extrusionOk="0">
                  <a:moveTo>
                    <a:pt x="1" y="0"/>
                  </a:moveTo>
                  <a:lnTo>
                    <a:pt x="1" y="2662"/>
                  </a:lnTo>
                  <a:lnTo>
                    <a:pt x="9667" y="2662"/>
                  </a:lnTo>
                  <a:lnTo>
                    <a:pt x="966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983837" y="2422896"/>
              <a:ext cx="214344" cy="59052"/>
            </a:xfrm>
            <a:custGeom>
              <a:avLst/>
              <a:gdLst/>
              <a:ahLst/>
              <a:cxnLst/>
              <a:rect l="l" t="t" r="r" b="b"/>
              <a:pathLst>
                <a:path w="9666" h="2663" extrusionOk="0">
                  <a:moveTo>
                    <a:pt x="0" y="0"/>
                  </a:moveTo>
                  <a:lnTo>
                    <a:pt x="0" y="2662"/>
                  </a:lnTo>
                  <a:lnTo>
                    <a:pt x="9666" y="2662"/>
                  </a:lnTo>
                  <a:lnTo>
                    <a:pt x="966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5"/>
            <p:cNvSpPr/>
            <p:nvPr/>
          </p:nvSpPr>
          <p:spPr>
            <a:xfrm>
              <a:off x="859164" y="1832310"/>
              <a:ext cx="38629" cy="423232"/>
            </a:xfrm>
            <a:custGeom>
              <a:avLst/>
              <a:gdLst/>
              <a:ahLst/>
              <a:cxnLst/>
              <a:rect l="l" t="t" r="r" b="b"/>
              <a:pathLst>
                <a:path w="1742" h="19086" extrusionOk="0">
                  <a:moveTo>
                    <a:pt x="1567" y="0"/>
                  </a:moveTo>
                  <a:lnTo>
                    <a:pt x="1" y="18216"/>
                  </a:lnTo>
                  <a:lnTo>
                    <a:pt x="1742" y="19086"/>
                  </a:lnTo>
                  <a:lnTo>
                    <a:pt x="156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p:nvPr/>
          </p:nvSpPr>
          <p:spPr>
            <a:xfrm>
              <a:off x="1717459" y="1847079"/>
              <a:ext cx="35436" cy="451150"/>
            </a:xfrm>
            <a:custGeom>
              <a:avLst/>
              <a:gdLst/>
              <a:ahLst/>
              <a:cxnLst/>
              <a:rect l="l" t="t" r="r" b="b"/>
              <a:pathLst>
                <a:path w="1598" h="20345" extrusionOk="0">
                  <a:moveTo>
                    <a:pt x="0" y="0"/>
                  </a:moveTo>
                  <a:lnTo>
                    <a:pt x="0" y="20345"/>
                  </a:lnTo>
                  <a:lnTo>
                    <a:pt x="1598" y="19413"/>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1717459" y="1847079"/>
              <a:ext cx="35436" cy="451150"/>
            </a:xfrm>
            <a:custGeom>
              <a:avLst/>
              <a:gdLst/>
              <a:ahLst/>
              <a:cxnLst/>
              <a:rect l="l" t="t" r="r" b="b"/>
              <a:pathLst>
                <a:path w="1598" h="20345" fill="none" extrusionOk="0">
                  <a:moveTo>
                    <a:pt x="1598" y="19413"/>
                  </a:moveTo>
                  <a:lnTo>
                    <a:pt x="0" y="20345"/>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5"/>
            <p:cNvSpPr/>
            <p:nvPr/>
          </p:nvSpPr>
          <p:spPr>
            <a:xfrm>
              <a:off x="1320555" y="1058041"/>
              <a:ext cx="68809" cy="10467"/>
            </a:xfrm>
            <a:custGeom>
              <a:avLst/>
              <a:gdLst/>
              <a:ahLst/>
              <a:cxnLst/>
              <a:rect l="l" t="t" r="r" b="b"/>
              <a:pathLst>
                <a:path w="3103" h="472" fill="none" extrusionOk="0">
                  <a:moveTo>
                    <a:pt x="1" y="390"/>
                  </a:moveTo>
                  <a:lnTo>
                    <a:pt x="1" y="390"/>
                  </a:lnTo>
                  <a:lnTo>
                    <a:pt x="62" y="349"/>
                  </a:lnTo>
                  <a:lnTo>
                    <a:pt x="267" y="257"/>
                  </a:lnTo>
                  <a:lnTo>
                    <a:pt x="410" y="205"/>
                  </a:lnTo>
                  <a:lnTo>
                    <a:pt x="574" y="154"/>
                  </a:lnTo>
                  <a:lnTo>
                    <a:pt x="768" y="103"/>
                  </a:lnTo>
                  <a:lnTo>
                    <a:pt x="973" y="52"/>
                  </a:lnTo>
                  <a:lnTo>
                    <a:pt x="1209" y="21"/>
                  </a:lnTo>
                  <a:lnTo>
                    <a:pt x="1444" y="1"/>
                  </a:lnTo>
                  <a:lnTo>
                    <a:pt x="1710" y="11"/>
                  </a:lnTo>
                  <a:lnTo>
                    <a:pt x="1833" y="21"/>
                  </a:lnTo>
                  <a:lnTo>
                    <a:pt x="1977" y="31"/>
                  </a:lnTo>
                  <a:lnTo>
                    <a:pt x="2110" y="62"/>
                  </a:lnTo>
                  <a:lnTo>
                    <a:pt x="2253" y="93"/>
                  </a:lnTo>
                  <a:lnTo>
                    <a:pt x="2386" y="134"/>
                  </a:lnTo>
                  <a:lnTo>
                    <a:pt x="2530" y="175"/>
                  </a:lnTo>
                  <a:lnTo>
                    <a:pt x="2673" y="236"/>
                  </a:lnTo>
                  <a:lnTo>
                    <a:pt x="2816" y="308"/>
                  </a:lnTo>
                  <a:lnTo>
                    <a:pt x="2960" y="379"/>
                  </a:lnTo>
                  <a:lnTo>
                    <a:pt x="3103" y="472"/>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p:nvPr/>
          </p:nvSpPr>
          <p:spPr>
            <a:xfrm>
              <a:off x="1332131" y="1090063"/>
              <a:ext cx="30446" cy="30446"/>
            </a:xfrm>
            <a:custGeom>
              <a:avLst/>
              <a:gdLst/>
              <a:ahLst/>
              <a:cxnLst/>
              <a:rect l="l" t="t" r="r" b="b"/>
              <a:pathLst>
                <a:path w="1373" h="1373" extrusionOk="0">
                  <a:moveTo>
                    <a:pt x="615" y="0"/>
                  </a:moveTo>
                  <a:lnTo>
                    <a:pt x="554" y="10"/>
                  </a:lnTo>
                  <a:lnTo>
                    <a:pt x="482" y="31"/>
                  </a:lnTo>
                  <a:lnTo>
                    <a:pt x="421" y="51"/>
                  </a:lnTo>
                  <a:lnTo>
                    <a:pt x="359" y="82"/>
                  </a:lnTo>
                  <a:lnTo>
                    <a:pt x="308" y="113"/>
                  </a:lnTo>
                  <a:lnTo>
                    <a:pt x="257" y="154"/>
                  </a:lnTo>
                  <a:lnTo>
                    <a:pt x="206" y="205"/>
                  </a:lnTo>
                  <a:lnTo>
                    <a:pt x="154" y="246"/>
                  </a:lnTo>
                  <a:lnTo>
                    <a:pt x="124" y="297"/>
                  </a:lnTo>
                  <a:lnTo>
                    <a:pt x="83" y="359"/>
                  </a:lnTo>
                  <a:lnTo>
                    <a:pt x="52" y="420"/>
                  </a:lnTo>
                  <a:lnTo>
                    <a:pt x="31" y="481"/>
                  </a:lnTo>
                  <a:lnTo>
                    <a:pt x="21" y="543"/>
                  </a:lnTo>
                  <a:lnTo>
                    <a:pt x="11" y="615"/>
                  </a:lnTo>
                  <a:lnTo>
                    <a:pt x="1" y="686"/>
                  </a:lnTo>
                  <a:lnTo>
                    <a:pt x="11" y="758"/>
                  </a:lnTo>
                  <a:lnTo>
                    <a:pt x="21" y="819"/>
                  </a:lnTo>
                  <a:lnTo>
                    <a:pt x="31" y="891"/>
                  </a:lnTo>
                  <a:lnTo>
                    <a:pt x="52" y="952"/>
                  </a:lnTo>
                  <a:lnTo>
                    <a:pt x="83" y="1014"/>
                  </a:lnTo>
                  <a:lnTo>
                    <a:pt x="124" y="1065"/>
                  </a:lnTo>
                  <a:lnTo>
                    <a:pt x="154" y="1116"/>
                  </a:lnTo>
                  <a:lnTo>
                    <a:pt x="206" y="1167"/>
                  </a:lnTo>
                  <a:lnTo>
                    <a:pt x="257" y="1208"/>
                  </a:lnTo>
                  <a:lnTo>
                    <a:pt x="308" y="1249"/>
                  </a:lnTo>
                  <a:lnTo>
                    <a:pt x="359" y="1290"/>
                  </a:lnTo>
                  <a:lnTo>
                    <a:pt x="421" y="1311"/>
                  </a:lnTo>
                  <a:lnTo>
                    <a:pt x="482" y="1342"/>
                  </a:lnTo>
                  <a:lnTo>
                    <a:pt x="554" y="1352"/>
                  </a:lnTo>
                  <a:lnTo>
                    <a:pt x="615" y="1362"/>
                  </a:lnTo>
                  <a:lnTo>
                    <a:pt x="687" y="1372"/>
                  </a:lnTo>
                  <a:lnTo>
                    <a:pt x="758" y="1362"/>
                  </a:lnTo>
                  <a:lnTo>
                    <a:pt x="830" y="1352"/>
                  </a:lnTo>
                  <a:lnTo>
                    <a:pt x="892" y="1342"/>
                  </a:lnTo>
                  <a:lnTo>
                    <a:pt x="953" y="1311"/>
                  </a:lnTo>
                  <a:lnTo>
                    <a:pt x="1014" y="1290"/>
                  </a:lnTo>
                  <a:lnTo>
                    <a:pt x="1066" y="1249"/>
                  </a:lnTo>
                  <a:lnTo>
                    <a:pt x="1127" y="1208"/>
                  </a:lnTo>
                  <a:lnTo>
                    <a:pt x="1168" y="1167"/>
                  </a:lnTo>
                  <a:lnTo>
                    <a:pt x="1219" y="1116"/>
                  </a:lnTo>
                  <a:lnTo>
                    <a:pt x="1260" y="1065"/>
                  </a:lnTo>
                  <a:lnTo>
                    <a:pt x="1291" y="1014"/>
                  </a:lnTo>
                  <a:lnTo>
                    <a:pt x="1322" y="952"/>
                  </a:lnTo>
                  <a:lnTo>
                    <a:pt x="1342" y="891"/>
                  </a:lnTo>
                  <a:lnTo>
                    <a:pt x="1363" y="819"/>
                  </a:lnTo>
                  <a:lnTo>
                    <a:pt x="1373" y="758"/>
                  </a:lnTo>
                  <a:lnTo>
                    <a:pt x="1373" y="686"/>
                  </a:lnTo>
                  <a:lnTo>
                    <a:pt x="1373" y="615"/>
                  </a:lnTo>
                  <a:lnTo>
                    <a:pt x="1363" y="543"/>
                  </a:lnTo>
                  <a:lnTo>
                    <a:pt x="1342" y="481"/>
                  </a:lnTo>
                  <a:lnTo>
                    <a:pt x="1322" y="420"/>
                  </a:lnTo>
                  <a:lnTo>
                    <a:pt x="1291" y="359"/>
                  </a:lnTo>
                  <a:lnTo>
                    <a:pt x="1260" y="297"/>
                  </a:lnTo>
                  <a:lnTo>
                    <a:pt x="1219" y="246"/>
                  </a:lnTo>
                  <a:lnTo>
                    <a:pt x="1168" y="205"/>
                  </a:lnTo>
                  <a:lnTo>
                    <a:pt x="1127" y="154"/>
                  </a:lnTo>
                  <a:lnTo>
                    <a:pt x="1066" y="113"/>
                  </a:lnTo>
                  <a:lnTo>
                    <a:pt x="1014" y="82"/>
                  </a:lnTo>
                  <a:lnTo>
                    <a:pt x="953" y="51"/>
                  </a:lnTo>
                  <a:lnTo>
                    <a:pt x="892" y="31"/>
                  </a:lnTo>
                  <a:lnTo>
                    <a:pt x="830" y="10"/>
                  </a:lnTo>
                  <a:lnTo>
                    <a:pt x="7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1181823" y="1058041"/>
              <a:ext cx="68809" cy="10467"/>
            </a:xfrm>
            <a:custGeom>
              <a:avLst/>
              <a:gdLst/>
              <a:ahLst/>
              <a:cxnLst/>
              <a:rect l="l" t="t" r="r" b="b"/>
              <a:pathLst>
                <a:path w="3103" h="472" fill="none" extrusionOk="0">
                  <a:moveTo>
                    <a:pt x="3103" y="390"/>
                  </a:moveTo>
                  <a:lnTo>
                    <a:pt x="3103" y="390"/>
                  </a:lnTo>
                  <a:lnTo>
                    <a:pt x="3031" y="349"/>
                  </a:lnTo>
                  <a:lnTo>
                    <a:pt x="2837" y="257"/>
                  </a:lnTo>
                  <a:lnTo>
                    <a:pt x="2693" y="205"/>
                  </a:lnTo>
                  <a:lnTo>
                    <a:pt x="2519" y="154"/>
                  </a:lnTo>
                  <a:lnTo>
                    <a:pt x="2335" y="103"/>
                  </a:lnTo>
                  <a:lnTo>
                    <a:pt x="2120" y="52"/>
                  </a:lnTo>
                  <a:lnTo>
                    <a:pt x="1895" y="21"/>
                  </a:lnTo>
                  <a:lnTo>
                    <a:pt x="1649" y="1"/>
                  </a:lnTo>
                  <a:lnTo>
                    <a:pt x="1393" y="11"/>
                  </a:lnTo>
                  <a:lnTo>
                    <a:pt x="1260" y="21"/>
                  </a:lnTo>
                  <a:lnTo>
                    <a:pt x="1127" y="31"/>
                  </a:lnTo>
                  <a:lnTo>
                    <a:pt x="994" y="62"/>
                  </a:lnTo>
                  <a:lnTo>
                    <a:pt x="850" y="93"/>
                  </a:lnTo>
                  <a:lnTo>
                    <a:pt x="707" y="134"/>
                  </a:lnTo>
                  <a:lnTo>
                    <a:pt x="574" y="175"/>
                  </a:lnTo>
                  <a:lnTo>
                    <a:pt x="431" y="236"/>
                  </a:lnTo>
                  <a:lnTo>
                    <a:pt x="287" y="308"/>
                  </a:lnTo>
                  <a:lnTo>
                    <a:pt x="144" y="379"/>
                  </a:lnTo>
                  <a:lnTo>
                    <a:pt x="1" y="472"/>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5"/>
            <p:cNvSpPr/>
            <p:nvPr/>
          </p:nvSpPr>
          <p:spPr>
            <a:xfrm>
              <a:off x="1208612" y="1090063"/>
              <a:ext cx="30225" cy="30446"/>
            </a:xfrm>
            <a:custGeom>
              <a:avLst/>
              <a:gdLst/>
              <a:ahLst/>
              <a:cxnLst/>
              <a:rect l="l" t="t" r="r" b="b"/>
              <a:pathLst>
                <a:path w="1363" h="1373" extrusionOk="0">
                  <a:moveTo>
                    <a:pt x="615" y="0"/>
                  </a:moveTo>
                  <a:lnTo>
                    <a:pt x="543" y="10"/>
                  </a:lnTo>
                  <a:lnTo>
                    <a:pt x="482" y="31"/>
                  </a:lnTo>
                  <a:lnTo>
                    <a:pt x="410" y="51"/>
                  </a:lnTo>
                  <a:lnTo>
                    <a:pt x="359" y="82"/>
                  </a:lnTo>
                  <a:lnTo>
                    <a:pt x="298" y="113"/>
                  </a:lnTo>
                  <a:lnTo>
                    <a:pt x="246" y="154"/>
                  </a:lnTo>
                  <a:lnTo>
                    <a:pt x="195" y="205"/>
                  </a:lnTo>
                  <a:lnTo>
                    <a:pt x="154" y="246"/>
                  </a:lnTo>
                  <a:lnTo>
                    <a:pt x="113" y="297"/>
                  </a:lnTo>
                  <a:lnTo>
                    <a:pt x="83" y="359"/>
                  </a:lnTo>
                  <a:lnTo>
                    <a:pt x="52" y="420"/>
                  </a:lnTo>
                  <a:lnTo>
                    <a:pt x="31" y="481"/>
                  </a:lnTo>
                  <a:lnTo>
                    <a:pt x="11" y="543"/>
                  </a:lnTo>
                  <a:lnTo>
                    <a:pt x="1" y="615"/>
                  </a:lnTo>
                  <a:lnTo>
                    <a:pt x="1" y="686"/>
                  </a:lnTo>
                  <a:lnTo>
                    <a:pt x="1" y="758"/>
                  </a:lnTo>
                  <a:lnTo>
                    <a:pt x="11" y="819"/>
                  </a:lnTo>
                  <a:lnTo>
                    <a:pt x="31" y="891"/>
                  </a:lnTo>
                  <a:lnTo>
                    <a:pt x="52" y="952"/>
                  </a:lnTo>
                  <a:lnTo>
                    <a:pt x="83" y="1014"/>
                  </a:lnTo>
                  <a:lnTo>
                    <a:pt x="113" y="1065"/>
                  </a:lnTo>
                  <a:lnTo>
                    <a:pt x="154" y="1116"/>
                  </a:lnTo>
                  <a:lnTo>
                    <a:pt x="195" y="1167"/>
                  </a:lnTo>
                  <a:lnTo>
                    <a:pt x="246" y="1208"/>
                  </a:lnTo>
                  <a:lnTo>
                    <a:pt x="298" y="1249"/>
                  </a:lnTo>
                  <a:lnTo>
                    <a:pt x="359" y="1290"/>
                  </a:lnTo>
                  <a:lnTo>
                    <a:pt x="410" y="1311"/>
                  </a:lnTo>
                  <a:lnTo>
                    <a:pt x="482" y="1342"/>
                  </a:lnTo>
                  <a:lnTo>
                    <a:pt x="543" y="1352"/>
                  </a:lnTo>
                  <a:lnTo>
                    <a:pt x="615" y="1362"/>
                  </a:lnTo>
                  <a:lnTo>
                    <a:pt x="676" y="1372"/>
                  </a:lnTo>
                  <a:lnTo>
                    <a:pt x="748" y="1362"/>
                  </a:lnTo>
                  <a:lnTo>
                    <a:pt x="820" y="1352"/>
                  </a:lnTo>
                  <a:lnTo>
                    <a:pt x="881" y="1342"/>
                  </a:lnTo>
                  <a:lnTo>
                    <a:pt x="953" y="1311"/>
                  </a:lnTo>
                  <a:lnTo>
                    <a:pt x="1004" y="1290"/>
                  </a:lnTo>
                  <a:lnTo>
                    <a:pt x="1066" y="1249"/>
                  </a:lnTo>
                  <a:lnTo>
                    <a:pt x="1117" y="1208"/>
                  </a:lnTo>
                  <a:lnTo>
                    <a:pt x="1168" y="1167"/>
                  </a:lnTo>
                  <a:lnTo>
                    <a:pt x="1209" y="1116"/>
                  </a:lnTo>
                  <a:lnTo>
                    <a:pt x="1250" y="1065"/>
                  </a:lnTo>
                  <a:lnTo>
                    <a:pt x="1281" y="1014"/>
                  </a:lnTo>
                  <a:lnTo>
                    <a:pt x="1311" y="952"/>
                  </a:lnTo>
                  <a:lnTo>
                    <a:pt x="1332" y="891"/>
                  </a:lnTo>
                  <a:lnTo>
                    <a:pt x="1352" y="819"/>
                  </a:lnTo>
                  <a:lnTo>
                    <a:pt x="1362" y="758"/>
                  </a:lnTo>
                  <a:lnTo>
                    <a:pt x="1362" y="686"/>
                  </a:lnTo>
                  <a:lnTo>
                    <a:pt x="1362" y="615"/>
                  </a:lnTo>
                  <a:lnTo>
                    <a:pt x="1352" y="543"/>
                  </a:lnTo>
                  <a:lnTo>
                    <a:pt x="1332" y="481"/>
                  </a:lnTo>
                  <a:lnTo>
                    <a:pt x="1311" y="420"/>
                  </a:lnTo>
                  <a:lnTo>
                    <a:pt x="1281" y="359"/>
                  </a:lnTo>
                  <a:lnTo>
                    <a:pt x="1250" y="297"/>
                  </a:lnTo>
                  <a:lnTo>
                    <a:pt x="1209" y="246"/>
                  </a:lnTo>
                  <a:lnTo>
                    <a:pt x="1168" y="205"/>
                  </a:lnTo>
                  <a:lnTo>
                    <a:pt x="1117" y="154"/>
                  </a:lnTo>
                  <a:lnTo>
                    <a:pt x="1066" y="113"/>
                  </a:lnTo>
                  <a:lnTo>
                    <a:pt x="1004" y="82"/>
                  </a:lnTo>
                  <a:lnTo>
                    <a:pt x="953" y="51"/>
                  </a:lnTo>
                  <a:lnTo>
                    <a:pt x="881" y="31"/>
                  </a:lnTo>
                  <a:lnTo>
                    <a:pt x="820" y="10"/>
                  </a:lnTo>
                  <a:lnTo>
                    <a:pt x="7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768576" y="2761875"/>
              <a:ext cx="250910" cy="397132"/>
            </a:xfrm>
            <a:custGeom>
              <a:avLst/>
              <a:gdLst/>
              <a:ahLst/>
              <a:cxnLst/>
              <a:rect l="l" t="t" r="r" b="b"/>
              <a:pathLst>
                <a:path w="11315" h="17909" extrusionOk="0">
                  <a:moveTo>
                    <a:pt x="7096" y="1"/>
                  </a:moveTo>
                  <a:lnTo>
                    <a:pt x="584" y="830"/>
                  </a:lnTo>
                  <a:lnTo>
                    <a:pt x="727" y="3062"/>
                  </a:lnTo>
                  <a:lnTo>
                    <a:pt x="789" y="3922"/>
                  </a:lnTo>
                  <a:lnTo>
                    <a:pt x="738" y="4260"/>
                  </a:lnTo>
                  <a:lnTo>
                    <a:pt x="605" y="5151"/>
                  </a:lnTo>
                  <a:lnTo>
                    <a:pt x="431" y="6441"/>
                  </a:lnTo>
                  <a:lnTo>
                    <a:pt x="338" y="7189"/>
                  </a:lnTo>
                  <a:lnTo>
                    <a:pt x="246" y="7977"/>
                  </a:lnTo>
                  <a:lnTo>
                    <a:pt x="164" y="8786"/>
                  </a:lnTo>
                  <a:lnTo>
                    <a:pt x="93" y="9595"/>
                  </a:lnTo>
                  <a:lnTo>
                    <a:pt x="41" y="10393"/>
                  </a:lnTo>
                  <a:lnTo>
                    <a:pt x="1" y="11141"/>
                  </a:lnTo>
                  <a:lnTo>
                    <a:pt x="1" y="11499"/>
                  </a:lnTo>
                  <a:lnTo>
                    <a:pt x="1" y="11837"/>
                  </a:lnTo>
                  <a:lnTo>
                    <a:pt x="1" y="12165"/>
                  </a:lnTo>
                  <a:lnTo>
                    <a:pt x="21" y="12462"/>
                  </a:lnTo>
                  <a:lnTo>
                    <a:pt x="41" y="12738"/>
                  </a:lnTo>
                  <a:lnTo>
                    <a:pt x="72" y="12984"/>
                  </a:lnTo>
                  <a:lnTo>
                    <a:pt x="113" y="13199"/>
                  </a:lnTo>
                  <a:lnTo>
                    <a:pt x="164" y="13383"/>
                  </a:lnTo>
                  <a:lnTo>
                    <a:pt x="236" y="13547"/>
                  </a:lnTo>
                  <a:lnTo>
                    <a:pt x="318" y="13711"/>
                  </a:lnTo>
                  <a:lnTo>
                    <a:pt x="410" y="13875"/>
                  </a:lnTo>
                  <a:lnTo>
                    <a:pt x="523" y="14028"/>
                  </a:lnTo>
                  <a:lnTo>
                    <a:pt x="646" y="14182"/>
                  </a:lnTo>
                  <a:lnTo>
                    <a:pt x="779" y="14325"/>
                  </a:lnTo>
                  <a:lnTo>
                    <a:pt x="922" y="14469"/>
                  </a:lnTo>
                  <a:lnTo>
                    <a:pt x="1076" y="14602"/>
                  </a:lnTo>
                  <a:lnTo>
                    <a:pt x="1229" y="14735"/>
                  </a:lnTo>
                  <a:lnTo>
                    <a:pt x="1403" y="14868"/>
                  </a:lnTo>
                  <a:lnTo>
                    <a:pt x="1577" y="14991"/>
                  </a:lnTo>
                  <a:lnTo>
                    <a:pt x="1762" y="15114"/>
                  </a:lnTo>
                  <a:lnTo>
                    <a:pt x="2130" y="15349"/>
                  </a:lnTo>
                  <a:lnTo>
                    <a:pt x="2509" y="15574"/>
                  </a:lnTo>
                  <a:lnTo>
                    <a:pt x="2898" y="15779"/>
                  </a:lnTo>
                  <a:lnTo>
                    <a:pt x="3277" y="15974"/>
                  </a:lnTo>
                  <a:lnTo>
                    <a:pt x="3973" y="16312"/>
                  </a:lnTo>
                  <a:lnTo>
                    <a:pt x="4291" y="16475"/>
                  </a:lnTo>
                  <a:lnTo>
                    <a:pt x="4557" y="16619"/>
                  </a:lnTo>
                  <a:lnTo>
                    <a:pt x="4782" y="16752"/>
                  </a:lnTo>
                  <a:lnTo>
                    <a:pt x="4874" y="16813"/>
                  </a:lnTo>
                  <a:lnTo>
                    <a:pt x="4956" y="16875"/>
                  </a:lnTo>
                  <a:lnTo>
                    <a:pt x="5110" y="16987"/>
                  </a:lnTo>
                  <a:lnTo>
                    <a:pt x="5294" y="17110"/>
                  </a:lnTo>
                  <a:lnTo>
                    <a:pt x="5509" y="17233"/>
                  </a:lnTo>
                  <a:lnTo>
                    <a:pt x="5734" y="17356"/>
                  </a:lnTo>
                  <a:lnTo>
                    <a:pt x="5980" y="17469"/>
                  </a:lnTo>
                  <a:lnTo>
                    <a:pt x="6236" y="17581"/>
                  </a:lnTo>
                  <a:lnTo>
                    <a:pt x="6492" y="17673"/>
                  </a:lnTo>
                  <a:lnTo>
                    <a:pt x="6748" y="17755"/>
                  </a:lnTo>
                  <a:lnTo>
                    <a:pt x="7004" y="17827"/>
                  </a:lnTo>
                  <a:lnTo>
                    <a:pt x="7260" y="17868"/>
                  </a:lnTo>
                  <a:lnTo>
                    <a:pt x="7495" y="17899"/>
                  </a:lnTo>
                  <a:lnTo>
                    <a:pt x="7608" y="17909"/>
                  </a:lnTo>
                  <a:lnTo>
                    <a:pt x="7710" y="17899"/>
                  </a:lnTo>
                  <a:lnTo>
                    <a:pt x="7813" y="17899"/>
                  </a:lnTo>
                  <a:lnTo>
                    <a:pt x="7905" y="17878"/>
                  </a:lnTo>
                  <a:lnTo>
                    <a:pt x="7997" y="17858"/>
                  </a:lnTo>
                  <a:lnTo>
                    <a:pt x="8079" y="17827"/>
                  </a:lnTo>
                  <a:lnTo>
                    <a:pt x="8151" y="17786"/>
                  </a:lnTo>
                  <a:lnTo>
                    <a:pt x="8212" y="17735"/>
                  </a:lnTo>
                  <a:lnTo>
                    <a:pt x="8274" y="17684"/>
                  </a:lnTo>
                  <a:lnTo>
                    <a:pt x="8315" y="17612"/>
                  </a:lnTo>
                  <a:lnTo>
                    <a:pt x="8356" y="17530"/>
                  </a:lnTo>
                  <a:lnTo>
                    <a:pt x="8386" y="17417"/>
                  </a:lnTo>
                  <a:lnTo>
                    <a:pt x="8417" y="17274"/>
                  </a:lnTo>
                  <a:lnTo>
                    <a:pt x="8437" y="17110"/>
                  </a:lnTo>
                  <a:lnTo>
                    <a:pt x="8478" y="16701"/>
                  </a:lnTo>
                  <a:lnTo>
                    <a:pt x="8499" y="16219"/>
                  </a:lnTo>
                  <a:lnTo>
                    <a:pt x="8509" y="15687"/>
                  </a:lnTo>
                  <a:lnTo>
                    <a:pt x="8509" y="15103"/>
                  </a:lnTo>
                  <a:lnTo>
                    <a:pt x="8499" y="14499"/>
                  </a:lnTo>
                  <a:lnTo>
                    <a:pt x="8478" y="13885"/>
                  </a:lnTo>
                  <a:lnTo>
                    <a:pt x="8427" y="12697"/>
                  </a:lnTo>
                  <a:lnTo>
                    <a:pt x="8376" y="11684"/>
                  </a:lnTo>
                  <a:lnTo>
                    <a:pt x="8315" y="10711"/>
                  </a:lnTo>
                  <a:lnTo>
                    <a:pt x="8315" y="10711"/>
                  </a:lnTo>
                  <a:lnTo>
                    <a:pt x="8407" y="10762"/>
                  </a:lnTo>
                  <a:lnTo>
                    <a:pt x="8663" y="10916"/>
                  </a:lnTo>
                  <a:lnTo>
                    <a:pt x="9031" y="11120"/>
                  </a:lnTo>
                  <a:lnTo>
                    <a:pt x="9246" y="11223"/>
                  </a:lnTo>
                  <a:lnTo>
                    <a:pt x="9461" y="11335"/>
                  </a:lnTo>
                  <a:lnTo>
                    <a:pt x="9697" y="11428"/>
                  </a:lnTo>
                  <a:lnTo>
                    <a:pt x="9922" y="11520"/>
                  </a:lnTo>
                  <a:lnTo>
                    <a:pt x="10147" y="11602"/>
                  </a:lnTo>
                  <a:lnTo>
                    <a:pt x="10362" y="11653"/>
                  </a:lnTo>
                  <a:lnTo>
                    <a:pt x="10557" y="11684"/>
                  </a:lnTo>
                  <a:lnTo>
                    <a:pt x="10649" y="11694"/>
                  </a:lnTo>
                  <a:lnTo>
                    <a:pt x="10731" y="11684"/>
                  </a:lnTo>
                  <a:lnTo>
                    <a:pt x="10813" y="11673"/>
                  </a:lnTo>
                  <a:lnTo>
                    <a:pt x="10874" y="11653"/>
                  </a:lnTo>
                  <a:lnTo>
                    <a:pt x="10936" y="11622"/>
                  </a:lnTo>
                  <a:lnTo>
                    <a:pt x="10987" y="11581"/>
                  </a:lnTo>
                  <a:lnTo>
                    <a:pt x="11151" y="11407"/>
                  </a:lnTo>
                  <a:lnTo>
                    <a:pt x="11212" y="11335"/>
                  </a:lnTo>
                  <a:lnTo>
                    <a:pt x="11253" y="11264"/>
                  </a:lnTo>
                  <a:lnTo>
                    <a:pt x="11294" y="11192"/>
                  </a:lnTo>
                  <a:lnTo>
                    <a:pt x="11304" y="11110"/>
                  </a:lnTo>
                  <a:lnTo>
                    <a:pt x="11315" y="11018"/>
                  </a:lnTo>
                  <a:lnTo>
                    <a:pt x="11304" y="10916"/>
                  </a:lnTo>
                  <a:lnTo>
                    <a:pt x="11274" y="10803"/>
                  </a:lnTo>
                  <a:lnTo>
                    <a:pt x="11233" y="10670"/>
                  </a:lnTo>
                  <a:lnTo>
                    <a:pt x="11110" y="10332"/>
                  </a:lnTo>
                  <a:lnTo>
                    <a:pt x="10926" y="9871"/>
                  </a:lnTo>
                  <a:lnTo>
                    <a:pt x="10680" y="9277"/>
                  </a:lnTo>
                  <a:lnTo>
                    <a:pt x="10516" y="8919"/>
                  </a:lnTo>
                  <a:lnTo>
                    <a:pt x="10321" y="8540"/>
                  </a:lnTo>
                  <a:lnTo>
                    <a:pt x="10096" y="8131"/>
                  </a:lnTo>
                  <a:lnTo>
                    <a:pt x="9840" y="7711"/>
                  </a:lnTo>
                  <a:lnTo>
                    <a:pt x="9574" y="7281"/>
                  </a:lnTo>
                  <a:lnTo>
                    <a:pt x="9287" y="6851"/>
                  </a:lnTo>
                  <a:lnTo>
                    <a:pt x="9001" y="6431"/>
                  </a:lnTo>
                  <a:lnTo>
                    <a:pt x="8724" y="6021"/>
                  </a:lnTo>
                  <a:lnTo>
                    <a:pt x="8181" y="5274"/>
                  </a:lnTo>
                  <a:lnTo>
                    <a:pt x="7741" y="4670"/>
                  </a:lnTo>
                  <a:lnTo>
                    <a:pt x="7321" y="4117"/>
                  </a:lnTo>
                  <a:lnTo>
                    <a:pt x="7096"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 name="Google Shape;85;p15"/>
          <p:cNvGrpSpPr/>
          <p:nvPr/>
        </p:nvGrpSpPr>
        <p:grpSpPr>
          <a:xfrm>
            <a:off x="2607734" y="1411397"/>
            <a:ext cx="1204102" cy="3533236"/>
            <a:chOff x="2870593" y="1032384"/>
            <a:chExt cx="1452300" cy="3692784"/>
          </a:xfrm>
        </p:grpSpPr>
        <p:sp>
          <p:nvSpPr>
            <p:cNvPr id="86" name="Google Shape;86;p15"/>
            <p:cNvSpPr/>
            <p:nvPr/>
          </p:nvSpPr>
          <p:spPr>
            <a:xfrm>
              <a:off x="2870593" y="4326768"/>
              <a:ext cx="1452300" cy="3984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5"/>
            <p:cNvSpPr/>
            <p:nvPr/>
          </p:nvSpPr>
          <p:spPr>
            <a:xfrm>
              <a:off x="3041977" y="2338184"/>
              <a:ext cx="134203" cy="168042"/>
            </a:xfrm>
            <a:custGeom>
              <a:avLst/>
              <a:gdLst/>
              <a:ahLst/>
              <a:cxnLst/>
              <a:rect l="l" t="t" r="r" b="b"/>
              <a:pathLst>
                <a:path w="6052" h="7578" extrusionOk="0">
                  <a:moveTo>
                    <a:pt x="6052" y="1"/>
                  </a:moveTo>
                  <a:lnTo>
                    <a:pt x="0" y="339"/>
                  </a:lnTo>
                  <a:lnTo>
                    <a:pt x="72" y="7578"/>
                  </a:lnTo>
                  <a:lnTo>
                    <a:pt x="6052"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5"/>
            <p:cNvSpPr/>
            <p:nvPr/>
          </p:nvSpPr>
          <p:spPr>
            <a:xfrm>
              <a:off x="3777418" y="2215352"/>
              <a:ext cx="225941" cy="293597"/>
            </a:xfrm>
            <a:custGeom>
              <a:avLst/>
              <a:gdLst/>
              <a:ahLst/>
              <a:cxnLst/>
              <a:rect l="l" t="t" r="r" b="b"/>
              <a:pathLst>
                <a:path w="10189" h="13240" extrusionOk="0">
                  <a:moveTo>
                    <a:pt x="328" y="1"/>
                  </a:moveTo>
                  <a:lnTo>
                    <a:pt x="308" y="31"/>
                  </a:lnTo>
                  <a:lnTo>
                    <a:pt x="287" y="103"/>
                  </a:lnTo>
                  <a:lnTo>
                    <a:pt x="246" y="369"/>
                  </a:lnTo>
                  <a:lnTo>
                    <a:pt x="195" y="769"/>
                  </a:lnTo>
                  <a:lnTo>
                    <a:pt x="144" y="1301"/>
                  </a:lnTo>
                  <a:lnTo>
                    <a:pt x="93" y="1946"/>
                  </a:lnTo>
                  <a:lnTo>
                    <a:pt x="52" y="2683"/>
                  </a:lnTo>
                  <a:lnTo>
                    <a:pt x="21" y="3482"/>
                  </a:lnTo>
                  <a:lnTo>
                    <a:pt x="0" y="4342"/>
                  </a:lnTo>
                  <a:lnTo>
                    <a:pt x="0" y="5243"/>
                  </a:lnTo>
                  <a:lnTo>
                    <a:pt x="21" y="6154"/>
                  </a:lnTo>
                  <a:lnTo>
                    <a:pt x="31" y="6615"/>
                  </a:lnTo>
                  <a:lnTo>
                    <a:pt x="52" y="7066"/>
                  </a:lnTo>
                  <a:lnTo>
                    <a:pt x="82" y="7526"/>
                  </a:lnTo>
                  <a:lnTo>
                    <a:pt x="123" y="7967"/>
                  </a:lnTo>
                  <a:lnTo>
                    <a:pt x="164" y="8407"/>
                  </a:lnTo>
                  <a:lnTo>
                    <a:pt x="215" y="8827"/>
                  </a:lnTo>
                  <a:lnTo>
                    <a:pt x="277" y="9236"/>
                  </a:lnTo>
                  <a:lnTo>
                    <a:pt x="338" y="9636"/>
                  </a:lnTo>
                  <a:lnTo>
                    <a:pt x="420" y="10014"/>
                  </a:lnTo>
                  <a:lnTo>
                    <a:pt x="502" y="10373"/>
                  </a:lnTo>
                  <a:lnTo>
                    <a:pt x="594" y="10711"/>
                  </a:lnTo>
                  <a:lnTo>
                    <a:pt x="707" y="11018"/>
                  </a:lnTo>
                  <a:lnTo>
                    <a:pt x="820" y="11304"/>
                  </a:lnTo>
                  <a:lnTo>
                    <a:pt x="953" y="11571"/>
                  </a:lnTo>
                  <a:lnTo>
                    <a:pt x="1106" y="11806"/>
                  </a:lnTo>
                  <a:lnTo>
                    <a:pt x="1270" y="12031"/>
                  </a:lnTo>
                  <a:lnTo>
                    <a:pt x="1444" y="12236"/>
                  </a:lnTo>
                  <a:lnTo>
                    <a:pt x="1639" y="12410"/>
                  </a:lnTo>
                  <a:lnTo>
                    <a:pt x="1843" y="12574"/>
                  </a:lnTo>
                  <a:lnTo>
                    <a:pt x="2058" y="12717"/>
                  </a:lnTo>
                  <a:lnTo>
                    <a:pt x="2274" y="12840"/>
                  </a:lnTo>
                  <a:lnTo>
                    <a:pt x="2509" y="12943"/>
                  </a:lnTo>
                  <a:lnTo>
                    <a:pt x="2755" y="13035"/>
                  </a:lnTo>
                  <a:lnTo>
                    <a:pt x="3011" y="13107"/>
                  </a:lnTo>
                  <a:lnTo>
                    <a:pt x="3267" y="13158"/>
                  </a:lnTo>
                  <a:lnTo>
                    <a:pt x="3533" y="13199"/>
                  </a:lnTo>
                  <a:lnTo>
                    <a:pt x="3809" y="13229"/>
                  </a:lnTo>
                  <a:lnTo>
                    <a:pt x="4086" y="13240"/>
                  </a:lnTo>
                  <a:lnTo>
                    <a:pt x="4373" y="13240"/>
                  </a:lnTo>
                  <a:lnTo>
                    <a:pt x="4659" y="13229"/>
                  </a:lnTo>
                  <a:lnTo>
                    <a:pt x="4946" y="13199"/>
                  </a:lnTo>
                  <a:lnTo>
                    <a:pt x="5243" y="13158"/>
                  </a:lnTo>
                  <a:lnTo>
                    <a:pt x="5540" y="13107"/>
                  </a:lnTo>
                  <a:lnTo>
                    <a:pt x="5837" y="13045"/>
                  </a:lnTo>
                  <a:lnTo>
                    <a:pt x="6134" y="12984"/>
                  </a:lnTo>
                  <a:lnTo>
                    <a:pt x="6431" y="12902"/>
                  </a:lnTo>
                  <a:lnTo>
                    <a:pt x="6727" y="12810"/>
                  </a:lnTo>
                  <a:lnTo>
                    <a:pt x="7024" y="12717"/>
                  </a:lnTo>
                  <a:lnTo>
                    <a:pt x="7321" y="12605"/>
                  </a:lnTo>
                  <a:lnTo>
                    <a:pt x="7608" y="12492"/>
                  </a:lnTo>
                  <a:lnTo>
                    <a:pt x="7895" y="12380"/>
                  </a:lnTo>
                  <a:lnTo>
                    <a:pt x="8181" y="12257"/>
                  </a:lnTo>
                  <a:lnTo>
                    <a:pt x="8458" y="12124"/>
                  </a:lnTo>
                  <a:lnTo>
                    <a:pt x="8734" y="11991"/>
                  </a:lnTo>
                  <a:lnTo>
                    <a:pt x="8857" y="11919"/>
                  </a:lnTo>
                  <a:lnTo>
                    <a:pt x="8980" y="11827"/>
                  </a:lnTo>
                  <a:lnTo>
                    <a:pt x="9103" y="11735"/>
                  </a:lnTo>
                  <a:lnTo>
                    <a:pt x="9205" y="11632"/>
                  </a:lnTo>
                  <a:lnTo>
                    <a:pt x="9308" y="11509"/>
                  </a:lnTo>
                  <a:lnTo>
                    <a:pt x="9410" y="11386"/>
                  </a:lnTo>
                  <a:lnTo>
                    <a:pt x="9492" y="11253"/>
                  </a:lnTo>
                  <a:lnTo>
                    <a:pt x="9584" y="11100"/>
                  </a:lnTo>
                  <a:lnTo>
                    <a:pt x="9656" y="10946"/>
                  </a:lnTo>
                  <a:lnTo>
                    <a:pt x="9727" y="10793"/>
                  </a:lnTo>
                  <a:lnTo>
                    <a:pt x="9789" y="10618"/>
                  </a:lnTo>
                  <a:lnTo>
                    <a:pt x="9850" y="10444"/>
                  </a:lnTo>
                  <a:lnTo>
                    <a:pt x="9902" y="10260"/>
                  </a:lnTo>
                  <a:lnTo>
                    <a:pt x="9953" y="10066"/>
                  </a:lnTo>
                  <a:lnTo>
                    <a:pt x="10035" y="9666"/>
                  </a:lnTo>
                  <a:lnTo>
                    <a:pt x="10096" y="9246"/>
                  </a:lnTo>
                  <a:lnTo>
                    <a:pt x="10147" y="8806"/>
                  </a:lnTo>
                  <a:lnTo>
                    <a:pt x="10168" y="8356"/>
                  </a:lnTo>
                  <a:lnTo>
                    <a:pt x="10188" y="7895"/>
                  </a:lnTo>
                  <a:lnTo>
                    <a:pt x="10188" y="7424"/>
                  </a:lnTo>
                  <a:lnTo>
                    <a:pt x="10168" y="6943"/>
                  </a:lnTo>
                  <a:lnTo>
                    <a:pt x="10147" y="6461"/>
                  </a:lnTo>
                  <a:lnTo>
                    <a:pt x="10117" y="5980"/>
                  </a:lnTo>
                  <a:lnTo>
                    <a:pt x="10076" y="5509"/>
                  </a:lnTo>
                  <a:lnTo>
                    <a:pt x="10024" y="5038"/>
                  </a:lnTo>
                  <a:lnTo>
                    <a:pt x="9973" y="4577"/>
                  </a:lnTo>
                  <a:lnTo>
                    <a:pt x="9912" y="4137"/>
                  </a:lnTo>
                  <a:lnTo>
                    <a:pt x="9789" y="3308"/>
                  </a:lnTo>
                  <a:lnTo>
                    <a:pt x="9656" y="2560"/>
                  </a:lnTo>
                  <a:lnTo>
                    <a:pt x="9543" y="1946"/>
                  </a:lnTo>
                  <a:lnTo>
                    <a:pt x="9441" y="1475"/>
                  </a:lnTo>
                  <a:lnTo>
                    <a:pt x="9349" y="1066"/>
                  </a:lnTo>
                  <a:lnTo>
                    <a:pt x="7966" y="891"/>
                  </a:lnTo>
                  <a:lnTo>
                    <a:pt x="4915" y="513"/>
                  </a:lnTo>
                  <a:lnTo>
                    <a:pt x="3267" y="308"/>
                  </a:lnTo>
                  <a:lnTo>
                    <a:pt x="1823" y="144"/>
                  </a:lnTo>
                  <a:lnTo>
                    <a:pt x="768" y="31"/>
                  </a:lnTo>
                  <a:lnTo>
                    <a:pt x="461"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3200468" y="1032384"/>
              <a:ext cx="509293" cy="561072"/>
            </a:xfrm>
            <a:custGeom>
              <a:avLst/>
              <a:gdLst/>
              <a:ahLst/>
              <a:cxnLst/>
              <a:rect l="l" t="t" r="r" b="b"/>
              <a:pathLst>
                <a:path w="22967" h="25302" extrusionOk="0">
                  <a:moveTo>
                    <a:pt x="12748" y="1"/>
                  </a:moveTo>
                  <a:lnTo>
                    <a:pt x="12451" y="21"/>
                  </a:lnTo>
                  <a:lnTo>
                    <a:pt x="12164" y="52"/>
                  </a:lnTo>
                  <a:lnTo>
                    <a:pt x="11888" y="93"/>
                  </a:lnTo>
                  <a:lnTo>
                    <a:pt x="11621" y="144"/>
                  </a:lnTo>
                  <a:lnTo>
                    <a:pt x="11365" y="205"/>
                  </a:lnTo>
                  <a:lnTo>
                    <a:pt x="11130" y="277"/>
                  </a:lnTo>
                  <a:lnTo>
                    <a:pt x="10905" y="349"/>
                  </a:lnTo>
                  <a:lnTo>
                    <a:pt x="10700" y="420"/>
                  </a:lnTo>
                  <a:lnTo>
                    <a:pt x="10516" y="492"/>
                  </a:lnTo>
                  <a:lnTo>
                    <a:pt x="10198" y="646"/>
                  </a:lnTo>
                  <a:lnTo>
                    <a:pt x="9963" y="768"/>
                  </a:lnTo>
                  <a:lnTo>
                    <a:pt x="9819" y="850"/>
                  </a:lnTo>
                  <a:lnTo>
                    <a:pt x="9768" y="881"/>
                  </a:lnTo>
                  <a:lnTo>
                    <a:pt x="9359" y="830"/>
                  </a:lnTo>
                  <a:lnTo>
                    <a:pt x="8959" y="799"/>
                  </a:lnTo>
                  <a:lnTo>
                    <a:pt x="8580" y="789"/>
                  </a:lnTo>
                  <a:lnTo>
                    <a:pt x="8202" y="789"/>
                  </a:lnTo>
                  <a:lnTo>
                    <a:pt x="7843" y="809"/>
                  </a:lnTo>
                  <a:lnTo>
                    <a:pt x="7485" y="850"/>
                  </a:lnTo>
                  <a:lnTo>
                    <a:pt x="7147" y="902"/>
                  </a:lnTo>
                  <a:lnTo>
                    <a:pt x="6809" y="983"/>
                  </a:lnTo>
                  <a:lnTo>
                    <a:pt x="6492" y="1065"/>
                  </a:lnTo>
                  <a:lnTo>
                    <a:pt x="6185" y="1168"/>
                  </a:lnTo>
                  <a:lnTo>
                    <a:pt x="5877" y="1291"/>
                  </a:lnTo>
                  <a:lnTo>
                    <a:pt x="5591" y="1424"/>
                  </a:lnTo>
                  <a:lnTo>
                    <a:pt x="5314" y="1567"/>
                  </a:lnTo>
                  <a:lnTo>
                    <a:pt x="5038" y="1731"/>
                  </a:lnTo>
                  <a:lnTo>
                    <a:pt x="4782" y="1905"/>
                  </a:lnTo>
                  <a:lnTo>
                    <a:pt x="4526" y="2100"/>
                  </a:lnTo>
                  <a:lnTo>
                    <a:pt x="4280" y="2294"/>
                  </a:lnTo>
                  <a:lnTo>
                    <a:pt x="4045" y="2509"/>
                  </a:lnTo>
                  <a:lnTo>
                    <a:pt x="3819" y="2734"/>
                  </a:lnTo>
                  <a:lnTo>
                    <a:pt x="3604" y="2970"/>
                  </a:lnTo>
                  <a:lnTo>
                    <a:pt x="3389" y="3216"/>
                  </a:lnTo>
                  <a:lnTo>
                    <a:pt x="3195" y="3472"/>
                  </a:lnTo>
                  <a:lnTo>
                    <a:pt x="3000" y="3748"/>
                  </a:lnTo>
                  <a:lnTo>
                    <a:pt x="2816" y="4024"/>
                  </a:lnTo>
                  <a:lnTo>
                    <a:pt x="2642" y="4311"/>
                  </a:lnTo>
                  <a:lnTo>
                    <a:pt x="2468" y="4598"/>
                  </a:lnTo>
                  <a:lnTo>
                    <a:pt x="2304" y="4905"/>
                  </a:lnTo>
                  <a:lnTo>
                    <a:pt x="2150" y="5222"/>
                  </a:lnTo>
                  <a:lnTo>
                    <a:pt x="2007" y="5540"/>
                  </a:lnTo>
                  <a:lnTo>
                    <a:pt x="1864" y="5867"/>
                  </a:lnTo>
                  <a:lnTo>
                    <a:pt x="1731" y="6195"/>
                  </a:lnTo>
                  <a:lnTo>
                    <a:pt x="1608" y="6533"/>
                  </a:lnTo>
                  <a:lnTo>
                    <a:pt x="1485" y="6881"/>
                  </a:lnTo>
                  <a:lnTo>
                    <a:pt x="1372" y="7229"/>
                  </a:lnTo>
                  <a:lnTo>
                    <a:pt x="1260" y="7588"/>
                  </a:lnTo>
                  <a:lnTo>
                    <a:pt x="1157" y="7946"/>
                  </a:lnTo>
                  <a:lnTo>
                    <a:pt x="1055" y="8315"/>
                  </a:lnTo>
                  <a:lnTo>
                    <a:pt x="973" y="8683"/>
                  </a:lnTo>
                  <a:lnTo>
                    <a:pt x="799" y="9420"/>
                  </a:lnTo>
                  <a:lnTo>
                    <a:pt x="655" y="10178"/>
                  </a:lnTo>
                  <a:lnTo>
                    <a:pt x="522" y="10946"/>
                  </a:lnTo>
                  <a:lnTo>
                    <a:pt x="420" y="11714"/>
                  </a:lnTo>
                  <a:lnTo>
                    <a:pt x="328" y="12472"/>
                  </a:lnTo>
                  <a:lnTo>
                    <a:pt x="246" y="13240"/>
                  </a:lnTo>
                  <a:lnTo>
                    <a:pt x="184" y="13997"/>
                  </a:lnTo>
                  <a:lnTo>
                    <a:pt x="123" y="14734"/>
                  </a:lnTo>
                  <a:lnTo>
                    <a:pt x="82" y="15472"/>
                  </a:lnTo>
                  <a:lnTo>
                    <a:pt x="51" y="16188"/>
                  </a:lnTo>
                  <a:lnTo>
                    <a:pt x="31" y="16885"/>
                  </a:lnTo>
                  <a:lnTo>
                    <a:pt x="0" y="18195"/>
                  </a:lnTo>
                  <a:lnTo>
                    <a:pt x="0" y="18513"/>
                  </a:lnTo>
                  <a:lnTo>
                    <a:pt x="10" y="18810"/>
                  </a:lnTo>
                  <a:lnTo>
                    <a:pt x="31" y="19106"/>
                  </a:lnTo>
                  <a:lnTo>
                    <a:pt x="62" y="19393"/>
                  </a:lnTo>
                  <a:lnTo>
                    <a:pt x="103" y="19659"/>
                  </a:lnTo>
                  <a:lnTo>
                    <a:pt x="154" y="19926"/>
                  </a:lnTo>
                  <a:lnTo>
                    <a:pt x="215" y="20192"/>
                  </a:lnTo>
                  <a:lnTo>
                    <a:pt x="287" y="20438"/>
                  </a:lnTo>
                  <a:lnTo>
                    <a:pt x="359" y="20683"/>
                  </a:lnTo>
                  <a:lnTo>
                    <a:pt x="440" y="20919"/>
                  </a:lnTo>
                  <a:lnTo>
                    <a:pt x="533" y="21144"/>
                  </a:lnTo>
                  <a:lnTo>
                    <a:pt x="635" y="21359"/>
                  </a:lnTo>
                  <a:lnTo>
                    <a:pt x="748" y="21574"/>
                  </a:lnTo>
                  <a:lnTo>
                    <a:pt x="860" y="21769"/>
                  </a:lnTo>
                  <a:lnTo>
                    <a:pt x="983" y="21973"/>
                  </a:lnTo>
                  <a:lnTo>
                    <a:pt x="1116" y="22158"/>
                  </a:lnTo>
                  <a:lnTo>
                    <a:pt x="1249" y="22342"/>
                  </a:lnTo>
                  <a:lnTo>
                    <a:pt x="1403" y="22516"/>
                  </a:lnTo>
                  <a:lnTo>
                    <a:pt x="1546" y="22680"/>
                  </a:lnTo>
                  <a:lnTo>
                    <a:pt x="1710" y="22844"/>
                  </a:lnTo>
                  <a:lnTo>
                    <a:pt x="1874" y="22997"/>
                  </a:lnTo>
                  <a:lnTo>
                    <a:pt x="2038" y="23151"/>
                  </a:lnTo>
                  <a:lnTo>
                    <a:pt x="2212" y="23284"/>
                  </a:lnTo>
                  <a:lnTo>
                    <a:pt x="2396" y="23427"/>
                  </a:lnTo>
                  <a:lnTo>
                    <a:pt x="2580" y="23550"/>
                  </a:lnTo>
                  <a:lnTo>
                    <a:pt x="2775" y="23673"/>
                  </a:lnTo>
                  <a:lnTo>
                    <a:pt x="2969" y="23796"/>
                  </a:lnTo>
                  <a:lnTo>
                    <a:pt x="3164" y="23909"/>
                  </a:lnTo>
                  <a:lnTo>
                    <a:pt x="3369" y="24011"/>
                  </a:lnTo>
                  <a:lnTo>
                    <a:pt x="3574" y="24113"/>
                  </a:lnTo>
                  <a:lnTo>
                    <a:pt x="3789" y="24216"/>
                  </a:lnTo>
                  <a:lnTo>
                    <a:pt x="4004" y="24298"/>
                  </a:lnTo>
                  <a:lnTo>
                    <a:pt x="4444" y="24472"/>
                  </a:lnTo>
                  <a:lnTo>
                    <a:pt x="4905" y="24615"/>
                  </a:lnTo>
                  <a:lnTo>
                    <a:pt x="5365" y="24748"/>
                  </a:lnTo>
                  <a:lnTo>
                    <a:pt x="5836" y="24861"/>
                  </a:lnTo>
                  <a:lnTo>
                    <a:pt x="6318" y="24963"/>
                  </a:lnTo>
                  <a:lnTo>
                    <a:pt x="6809" y="25045"/>
                  </a:lnTo>
                  <a:lnTo>
                    <a:pt x="7301" y="25117"/>
                  </a:lnTo>
                  <a:lnTo>
                    <a:pt x="7792" y="25168"/>
                  </a:lnTo>
                  <a:lnTo>
                    <a:pt x="8284" y="25219"/>
                  </a:lnTo>
                  <a:lnTo>
                    <a:pt x="8765" y="25250"/>
                  </a:lnTo>
                  <a:lnTo>
                    <a:pt x="9256" y="25270"/>
                  </a:lnTo>
                  <a:lnTo>
                    <a:pt x="9737" y="25291"/>
                  </a:lnTo>
                  <a:lnTo>
                    <a:pt x="10208" y="25301"/>
                  </a:lnTo>
                  <a:lnTo>
                    <a:pt x="10679" y="25301"/>
                  </a:lnTo>
                  <a:lnTo>
                    <a:pt x="11580" y="25291"/>
                  </a:lnTo>
                  <a:lnTo>
                    <a:pt x="12010" y="25281"/>
                  </a:lnTo>
                  <a:lnTo>
                    <a:pt x="12461" y="25260"/>
                  </a:lnTo>
                  <a:lnTo>
                    <a:pt x="12901" y="25240"/>
                  </a:lnTo>
                  <a:lnTo>
                    <a:pt x="13342" y="25199"/>
                  </a:lnTo>
                  <a:lnTo>
                    <a:pt x="13792" y="25158"/>
                  </a:lnTo>
                  <a:lnTo>
                    <a:pt x="14232" y="25107"/>
                  </a:lnTo>
                  <a:lnTo>
                    <a:pt x="14683" y="25055"/>
                  </a:lnTo>
                  <a:lnTo>
                    <a:pt x="15123" y="24984"/>
                  </a:lnTo>
                  <a:lnTo>
                    <a:pt x="15563" y="24912"/>
                  </a:lnTo>
                  <a:lnTo>
                    <a:pt x="15993" y="24830"/>
                  </a:lnTo>
                  <a:lnTo>
                    <a:pt x="16424" y="24748"/>
                  </a:lnTo>
                  <a:lnTo>
                    <a:pt x="16843" y="24646"/>
                  </a:lnTo>
                  <a:lnTo>
                    <a:pt x="17263" y="24533"/>
                  </a:lnTo>
                  <a:lnTo>
                    <a:pt x="17662" y="24421"/>
                  </a:lnTo>
                  <a:lnTo>
                    <a:pt x="18062" y="24298"/>
                  </a:lnTo>
                  <a:lnTo>
                    <a:pt x="18451" y="24165"/>
                  </a:lnTo>
                  <a:lnTo>
                    <a:pt x="18830" y="24021"/>
                  </a:lnTo>
                  <a:lnTo>
                    <a:pt x="19198" y="23868"/>
                  </a:lnTo>
                  <a:lnTo>
                    <a:pt x="19557" y="23704"/>
                  </a:lnTo>
                  <a:lnTo>
                    <a:pt x="19905" y="23540"/>
                  </a:lnTo>
                  <a:lnTo>
                    <a:pt x="20232" y="23356"/>
                  </a:lnTo>
                  <a:lnTo>
                    <a:pt x="20540" y="23161"/>
                  </a:lnTo>
                  <a:lnTo>
                    <a:pt x="20837" y="22967"/>
                  </a:lnTo>
                  <a:lnTo>
                    <a:pt x="21123" y="22752"/>
                  </a:lnTo>
                  <a:lnTo>
                    <a:pt x="21389" y="22537"/>
                  </a:lnTo>
                  <a:lnTo>
                    <a:pt x="21635" y="22301"/>
                  </a:lnTo>
                  <a:lnTo>
                    <a:pt x="21860" y="22055"/>
                  </a:lnTo>
                  <a:lnTo>
                    <a:pt x="22065" y="21810"/>
                  </a:lnTo>
                  <a:lnTo>
                    <a:pt x="22249" y="21543"/>
                  </a:lnTo>
                  <a:lnTo>
                    <a:pt x="22331" y="21410"/>
                  </a:lnTo>
                  <a:lnTo>
                    <a:pt x="22413" y="21267"/>
                  </a:lnTo>
                  <a:lnTo>
                    <a:pt x="22485" y="21124"/>
                  </a:lnTo>
                  <a:lnTo>
                    <a:pt x="22546" y="20980"/>
                  </a:lnTo>
                  <a:lnTo>
                    <a:pt x="22608" y="20837"/>
                  </a:lnTo>
                  <a:lnTo>
                    <a:pt x="22669" y="20683"/>
                  </a:lnTo>
                  <a:lnTo>
                    <a:pt x="22710" y="20530"/>
                  </a:lnTo>
                  <a:lnTo>
                    <a:pt x="22761" y="20366"/>
                  </a:lnTo>
                  <a:lnTo>
                    <a:pt x="22802" y="20192"/>
                  </a:lnTo>
                  <a:lnTo>
                    <a:pt x="22833" y="20008"/>
                  </a:lnTo>
                  <a:lnTo>
                    <a:pt x="22895" y="19618"/>
                  </a:lnTo>
                  <a:lnTo>
                    <a:pt x="22936" y="19188"/>
                  </a:lnTo>
                  <a:lnTo>
                    <a:pt x="22956" y="18738"/>
                  </a:lnTo>
                  <a:lnTo>
                    <a:pt x="22966" y="18257"/>
                  </a:lnTo>
                  <a:lnTo>
                    <a:pt x="22956" y="17755"/>
                  </a:lnTo>
                  <a:lnTo>
                    <a:pt x="22925" y="17223"/>
                  </a:lnTo>
                  <a:lnTo>
                    <a:pt x="22884" y="16670"/>
                  </a:lnTo>
                  <a:lnTo>
                    <a:pt x="22823" y="16096"/>
                  </a:lnTo>
                  <a:lnTo>
                    <a:pt x="22751" y="15502"/>
                  </a:lnTo>
                  <a:lnTo>
                    <a:pt x="22659" y="14898"/>
                  </a:lnTo>
                  <a:lnTo>
                    <a:pt x="22557" y="14284"/>
                  </a:lnTo>
                  <a:lnTo>
                    <a:pt x="22434" y="13659"/>
                  </a:lnTo>
                  <a:lnTo>
                    <a:pt x="22301" y="13014"/>
                  </a:lnTo>
                  <a:lnTo>
                    <a:pt x="22147" y="12369"/>
                  </a:lnTo>
                  <a:lnTo>
                    <a:pt x="21983" y="11724"/>
                  </a:lnTo>
                  <a:lnTo>
                    <a:pt x="21799" y="11069"/>
                  </a:lnTo>
                  <a:lnTo>
                    <a:pt x="21615" y="10414"/>
                  </a:lnTo>
                  <a:lnTo>
                    <a:pt x="21400" y="9769"/>
                  </a:lnTo>
                  <a:lnTo>
                    <a:pt x="21185" y="9113"/>
                  </a:lnTo>
                  <a:lnTo>
                    <a:pt x="20949" y="8478"/>
                  </a:lnTo>
                  <a:lnTo>
                    <a:pt x="20703" y="7844"/>
                  </a:lnTo>
                  <a:lnTo>
                    <a:pt x="20447" y="7219"/>
                  </a:lnTo>
                  <a:lnTo>
                    <a:pt x="20181" y="6605"/>
                  </a:lnTo>
                  <a:lnTo>
                    <a:pt x="19895" y="6001"/>
                  </a:lnTo>
                  <a:lnTo>
                    <a:pt x="19608" y="5417"/>
                  </a:lnTo>
                  <a:lnTo>
                    <a:pt x="19301" y="4854"/>
                  </a:lnTo>
                  <a:lnTo>
                    <a:pt x="18983" y="4311"/>
                  </a:lnTo>
                  <a:lnTo>
                    <a:pt x="18656" y="3789"/>
                  </a:lnTo>
                  <a:lnTo>
                    <a:pt x="18318" y="3287"/>
                  </a:lnTo>
                  <a:lnTo>
                    <a:pt x="18144" y="3052"/>
                  </a:lnTo>
                  <a:lnTo>
                    <a:pt x="17970" y="2816"/>
                  </a:lnTo>
                  <a:lnTo>
                    <a:pt x="17785" y="2591"/>
                  </a:lnTo>
                  <a:lnTo>
                    <a:pt x="17611" y="2376"/>
                  </a:lnTo>
                  <a:lnTo>
                    <a:pt x="17427" y="2181"/>
                  </a:lnTo>
                  <a:lnTo>
                    <a:pt x="17253" y="1987"/>
                  </a:lnTo>
                  <a:lnTo>
                    <a:pt x="17069" y="1813"/>
                  </a:lnTo>
                  <a:lnTo>
                    <a:pt x="16894" y="1639"/>
                  </a:lnTo>
                  <a:lnTo>
                    <a:pt x="16710" y="1485"/>
                  </a:lnTo>
                  <a:lnTo>
                    <a:pt x="16526" y="1332"/>
                  </a:lnTo>
                  <a:lnTo>
                    <a:pt x="16352" y="1188"/>
                  </a:lnTo>
                  <a:lnTo>
                    <a:pt x="16168" y="1055"/>
                  </a:lnTo>
                  <a:lnTo>
                    <a:pt x="15983" y="932"/>
                  </a:lnTo>
                  <a:lnTo>
                    <a:pt x="15809" y="820"/>
                  </a:lnTo>
                  <a:lnTo>
                    <a:pt x="15625" y="717"/>
                  </a:lnTo>
                  <a:lnTo>
                    <a:pt x="15451" y="625"/>
                  </a:lnTo>
                  <a:lnTo>
                    <a:pt x="15266" y="533"/>
                  </a:lnTo>
                  <a:lnTo>
                    <a:pt x="15092" y="451"/>
                  </a:lnTo>
                  <a:lnTo>
                    <a:pt x="14918" y="379"/>
                  </a:lnTo>
                  <a:lnTo>
                    <a:pt x="14744" y="318"/>
                  </a:lnTo>
                  <a:lnTo>
                    <a:pt x="14560" y="257"/>
                  </a:lnTo>
                  <a:lnTo>
                    <a:pt x="14396" y="205"/>
                  </a:lnTo>
                  <a:lnTo>
                    <a:pt x="14048" y="123"/>
                  </a:lnTo>
                  <a:lnTo>
                    <a:pt x="13710" y="62"/>
                  </a:lnTo>
                  <a:lnTo>
                    <a:pt x="13383" y="21"/>
                  </a:lnTo>
                  <a:lnTo>
                    <a:pt x="130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3265843" y="1341870"/>
              <a:ext cx="73821" cy="82890"/>
            </a:xfrm>
            <a:custGeom>
              <a:avLst/>
              <a:gdLst/>
              <a:ahLst/>
              <a:cxnLst/>
              <a:rect l="l" t="t" r="r" b="b"/>
              <a:pathLst>
                <a:path w="3329" h="3738" extrusionOk="0">
                  <a:moveTo>
                    <a:pt x="1680" y="0"/>
                  </a:moveTo>
                  <a:lnTo>
                    <a:pt x="1496" y="31"/>
                  </a:lnTo>
                  <a:lnTo>
                    <a:pt x="1322" y="82"/>
                  </a:lnTo>
                  <a:lnTo>
                    <a:pt x="1148" y="144"/>
                  </a:lnTo>
                  <a:lnTo>
                    <a:pt x="984" y="226"/>
                  </a:lnTo>
                  <a:lnTo>
                    <a:pt x="830" y="318"/>
                  </a:lnTo>
                  <a:lnTo>
                    <a:pt x="687" y="420"/>
                  </a:lnTo>
                  <a:lnTo>
                    <a:pt x="554" y="543"/>
                  </a:lnTo>
                  <a:lnTo>
                    <a:pt x="431" y="676"/>
                  </a:lnTo>
                  <a:lnTo>
                    <a:pt x="318" y="819"/>
                  </a:lnTo>
                  <a:lnTo>
                    <a:pt x="226" y="973"/>
                  </a:lnTo>
                  <a:lnTo>
                    <a:pt x="155" y="1137"/>
                  </a:lnTo>
                  <a:lnTo>
                    <a:pt x="83" y="1311"/>
                  </a:lnTo>
                  <a:lnTo>
                    <a:pt x="42" y="1485"/>
                  </a:lnTo>
                  <a:lnTo>
                    <a:pt x="11" y="1679"/>
                  </a:lnTo>
                  <a:lnTo>
                    <a:pt x="1" y="1864"/>
                  </a:lnTo>
                  <a:lnTo>
                    <a:pt x="11" y="2058"/>
                  </a:lnTo>
                  <a:lnTo>
                    <a:pt x="42" y="2243"/>
                  </a:lnTo>
                  <a:lnTo>
                    <a:pt x="83" y="2427"/>
                  </a:lnTo>
                  <a:lnTo>
                    <a:pt x="155" y="2601"/>
                  </a:lnTo>
                  <a:lnTo>
                    <a:pt x="226" y="2765"/>
                  </a:lnTo>
                  <a:lnTo>
                    <a:pt x="318" y="2918"/>
                  </a:lnTo>
                  <a:lnTo>
                    <a:pt x="431" y="3062"/>
                  </a:lnTo>
                  <a:lnTo>
                    <a:pt x="554" y="3195"/>
                  </a:lnTo>
                  <a:lnTo>
                    <a:pt x="687" y="3307"/>
                  </a:lnTo>
                  <a:lnTo>
                    <a:pt x="830" y="3420"/>
                  </a:lnTo>
                  <a:lnTo>
                    <a:pt x="984" y="3512"/>
                  </a:lnTo>
                  <a:lnTo>
                    <a:pt x="1148" y="3594"/>
                  </a:lnTo>
                  <a:lnTo>
                    <a:pt x="1322" y="3656"/>
                  </a:lnTo>
                  <a:lnTo>
                    <a:pt x="1496" y="3697"/>
                  </a:lnTo>
                  <a:lnTo>
                    <a:pt x="1680" y="3727"/>
                  </a:lnTo>
                  <a:lnTo>
                    <a:pt x="1875" y="3738"/>
                  </a:lnTo>
                  <a:lnTo>
                    <a:pt x="3329" y="3738"/>
                  </a:lnTo>
                  <a:lnTo>
                    <a:pt x="3329"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3559895" y="1341870"/>
              <a:ext cx="73577" cy="82890"/>
            </a:xfrm>
            <a:custGeom>
              <a:avLst/>
              <a:gdLst/>
              <a:ahLst/>
              <a:cxnLst/>
              <a:rect l="l" t="t" r="r" b="b"/>
              <a:pathLst>
                <a:path w="3318" h="3738" extrusionOk="0">
                  <a:moveTo>
                    <a:pt x="0" y="0"/>
                  </a:moveTo>
                  <a:lnTo>
                    <a:pt x="0" y="3738"/>
                  </a:lnTo>
                  <a:lnTo>
                    <a:pt x="1444" y="3738"/>
                  </a:lnTo>
                  <a:lnTo>
                    <a:pt x="1639" y="3727"/>
                  </a:lnTo>
                  <a:lnTo>
                    <a:pt x="1823" y="3697"/>
                  </a:lnTo>
                  <a:lnTo>
                    <a:pt x="2007" y="3656"/>
                  </a:lnTo>
                  <a:lnTo>
                    <a:pt x="2181" y="3594"/>
                  </a:lnTo>
                  <a:lnTo>
                    <a:pt x="2335" y="3512"/>
                  </a:lnTo>
                  <a:lnTo>
                    <a:pt x="2499" y="3420"/>
                  </a:lnTo>
                  <a:lnTo>
                    <a:pt x="2642" y="3307"/>
                  </a:lnTo>
                  <a:lnTo>
                    <a:pt x="2775" y="3195"/>
                  </a:lnTo>
                  <a:lnTo>
                    <a:pt x="2888" y="3062"/>
                  </a:lnTo>
                  <a:lnTo>
                    <a:pt x="3001" y="2918"/>
                  </a:lnTo>
                  <a:lnTo>
                    <a:pt x="3093" y="2765"/>
                  </a:lnTo>
                  <a:lnTo>
                    <a:pt x="3175" y="2601"/>
                  </a:lnTo>
                  <a:lnTo>
                    <a:pt x="3236" y="2427"/>
                  </a:lnTo>
                  <a:lnTo>
                    <a:pt x="3277" y="2243"/>
                  </a:lnTo>
                  <a:lnTo>
                    <a:pt x="3308" y="2058"/>
                  </a:lnTo>
                  <a:lnTo>
                    <a:pt x="3318" y="1864"/>
                  </a:lnTo>
                  <a:lnTo>
                    <a:pt x="3308" y="1679"/>
                  </a:lnTo>
                  <a:lnTo>
                    <a:pt x="3277" y="1485"/>
                  </a:lnTo>
                  <a:lnTo>
                    <a:pt x="3236" y="1311"/>
                  </a:lnTo>
                  <a:lnTo>
                    <a:pt x="3175" y="1137"/>
                  </a:lnTo>
                  <a:lnTo>
                    <a:pt x="3093" y="973"/>
                  </a:lnTo>
                  <a:lnTo>
                    <a:pt x="3001" y="819"/>
                  </a:lnTo>
                  <a:lnTo>
                    <a:pt x="2888" y="676"/>
                  </a:lnTo>
                  <a:lnTo>
                    <a:pt x="2775" y="543"/>
                  </a:lnTo>
                  <a:lnTo>
                    <a:pt x="2642" y="420"/>
                  </a:lnTo>
                  <a:lnTo>
                    <a:pt x="2499" y="318"/>
                  </a:lnTo>
                  <a:lnTo>
                    <a:pt x="2335" y="226"/>
                  </a:lnTo>
                  <a:lnTo>
                    <a:pt x="2181" y="144"/>
                  </a:lnTo>
                  <a:lnTo>
                    <a:pt x="2007" y="82"/>
                  </a:lnTo>
                  <a:lnTo>
                    <a:pt x="1823" y="31"/>
                  </a:lnTo>
                  <a:lnTo>
                    <a:pt x="1639"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3148688" y="2904022"/>
              <a:ext cx="727495" cy="1515351"/>
            </a:xfrm>
            <a:custGeom>
              <a:avLst/>
              <a:gdLst/>
              <a:ahLst/>
              <a:cxnLst/>
              <a:rect l="l" t="t" r="r" b="b"/>
              <a:pathLst>
                <a:path w="32807" h="68336" extrusionOk="0">
                  <a:moveTo>
                    <a:pt x="32806" y="0"/>
                  </a:moveTo>
                  <a:lnTo>
                    <a:pt x="1" y="1086"/>
                  </a:lnTo>
                  <a:lnTo>
                    <a:pt x="5796" y="68335"/>
                  </a:lnTo>
                  <a:lnTo>
                    <a:pt x="13905" y="68335"/>
                  </a:lnTo>
                  <a:lnTo>
                    <a:pt x="17468" y="6328"/>
                  </a:lnTo>
                  <a:lnTo>
                    <a:pt x="23397" y="68335"/>
                  </a:lnTo>
                  <a:lnTo>
                    <a:pt x="31383" y="68335"/>
                  </a:lnTo>
                  <a:lnTo>
                    <a:pt x="328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3148688" y="2904022"/>
              <a:ext cx="727495" cy="157819"/>
            </a:xfrm>
            <a:custGeom>
              <a:avLst/>
              <a:gdLst/>
              <a:ahLst/>
              <a:cxnLst/>
              <a:rect l="l" t="t" r="r" b="b"/>
              <a:pathLst>
                <a:path w="32807" h="7117" extrusionOk="0">
                  <a:moveTo>
                    <a:pt x="32806" y="0"/>
                  </a:moveTo>
                  <a:lnTo>
                    <a:pt x="1" y="1086"/>
                  </a:lnTo>
                  <a:lnTo>
                    <a:pt x="523" y="7117"/>
                  </a:lnTo>
                  <a:lnTo>
                    <a:pt x="1926" y="6943"/>
                  </a:lnTo>
                  <a:lnTo>
                    <a:pt x="3339" y="6748"/>
                  </a:lnTo>
                  <a:lnTo>
                    <a:pt x="4752" y="6533"/>
                  </a:lnTo>
                  <a:lnTo>
                    <a:pt x="6175" y="6308"/>
                  </a:lnTo>
                  <a:lnTo>
                    <a:pt x="7608" y="6062"/>
                  </a:lnTo>
                  <a:lnTo>
                    <a:pt x="9021" y="5806"/>
                  </a:lnTo>
                  <a:lnTo>
                    <a:pt x="10444" y="5540"/>
                  </a:lnTo>
                  <a:lnTo>
                    <a:pt x="11847" y="5253"/>
                  </a:lnTo>
                  <a:lnTo>
                    <a:pt x="13229" y="4977"/>
                  </a:lnTo>
                  <a:lnTo>
                    <a:pt x="14601" y="4680"/>
                  </a:lnTo>
                  <a:lnTo>
                    <a:pt x="15953" y="4383"/>
                  </a:lnTo>
                  <a:lnTo>
                    <a:pt x="17274" y="4086"/>
                  </a:lnTo>
                  <a:lnTo>
                    <a:pt x="18574" y="3789"/>
                  </a:lnTo>
                  <a:lnTo>
                    <a:pt x="19834" y="3492"/>
                  </a:lnTo>
                  <a:lnTo>
                    <a:pt x="21062" y="3185"/>
                  </a:lnTo>
                  <a:lnTo>
                    <a:pt x="22250" y="2898"/>
                  </a:lnTo>
                  <a:lnTo>
                    <a:pt x="24482" y="2325"/>
                  </a:lnTo>
                  <a:lnTo>
                    <a:pt x="26520" y="1782"/>
                  </a:lnTo>
                  <a:lnTo>
                    <a:pt x="28322" y="1301"/>
                  </a:lnTo>
                  <a:lnTo>
                    <a:pt x="29858" y="861"/>
                  </a:lnTo>
                  <a:lnTo>
                    <a:pt x="31107" y="512"/>
                  </a:lnTo>
                  <a:lnTo>
                    <a:pt x="32028" y="236"/>
                  </a:lnTo>
                  <a:lnTo>
                    <a:pt x="3280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3733598" y="1707881"/>
              <a:ext cx="269759" cy="564243"/>
            </a:xfrm>
            <a:custGeom>
              <a:avLst/>
              <a:gdLst/>
              <a:ahLst/>
              <a:cxnLst/>
              <a:rect l="l" t="t" r="r" b="b"/>
              <a:pathLst>
                <a:path w="12165" h="25445" extrusionOk="0">
                  <a:moveTo>
                    <a:pt x="0" y="1"/>
                  </a:moveTo>
                  <a:lnTo>
                    <a:pt x="2744" y="25444"/>
                  </a:lnTo>
                  <a:lnTo>
                    <a:pt x="12164" y="24820"/>
                  </a:lnTo>
                  <a:lnTo>
                    <a:pt x="11488" y="22895"/>
                  </a:lnTo>
                  <a:lnTo>
                    <a:pt x="9881" y="18308"/>
                  </a:lnTo>
                  <a:lnTo>
                    <a:pt x="8908" y="15574"/>
                  </a:lnTo>
                  <a:lnTo>
                    <a:pt x="7925" y="12840"/>
                  </a:lnTo>
                  <a:lnTo>
                    <a:pt x="7004" y="10332"/>
                  </a:lnTo>
                  <a:lnTo>
                    <a:pt x="6594" y="9226"/>
                  </a:lnTo>
                  <a:lnTo>
                    <a:pt x="6226" y="8263"/>
                  </a:lnTo>
                  <a:lnTo>
                    <a:pt x="6052" y="7823"/>
                  </a:lnTo>
                  <a:lnTo>
                    <a:pt x="5857" y="7393"/>
                  </a:lnTo>
                  <a:lnTo>
                    <a:pt x="5652" y="6963"/>
                  </a:lnTo>
                  <a:lnTo>
                    <a:pt x="5437" y="6553"/>
                  </a:lnTo>
                  <a:lnTo>
                    <a:pt x="5212" y="6144"/>
                  </a:lnTo>
                  <a:lnTo>
                    <a:pt x="4976" y="5745"/>
                  </a:lnTo>
                  <a:lnTo>
                    <a:pt x="4731" y="5356"/>
                  </a:lnTo>
                  <a:lnTo>
                    <a:pt x="4485" y="4977"/>
                  </a:lnTo>
                  <a:lnTo>
                    <a:pt x="4229" y="4608"/>
                  </a:lnTo>
                  <a:lnTo>
                    <a:pt x="3973" y="4250"/>
                  </a:lnTo>
                  <a:lnTo>
                    <a:pt x="3717" y="3902"/>
                  </a:lnTo>
                  <a:lnTo>
                    <a:pt x="3451" y="3574"/>
                  </a:lnTo>
                  <a:lnTo>
                    <a:pt x="3195" y="3246"/>
                  </a:lnTo>
                  <a:lnTo>
                    <a:pt x="2939" y="2939"/>
                  </a:lnTo>
                  <a:lnTo>
                    <a:pt x="2427" y="2355"/>
                  </a:lnTo>
                  <a:lnTo>
                    <a:pt x="1946" y="1833"/>
                  </a:lnTo>
                  <a:lnTo>
                    <a:pt x="1495" y="1362"/>
                  </a:lnTo>
                  <a:lnTo>
                    <a:pt x="1075" y="963"/>
                  </a:lnTo>
                  <a:lnTo>
                    <a:pt x="717" y="625"/>
                  </a:lnTo>
                  <a:lnTo>
                    <a:pt x="420" y="359"/>
                  </a:lnTo>
                  <a:lnTo>
                    <a:pt x="195" y="164"/>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3010643" y="1808249"/>
              <a:ext cx="253638" cy="610544"/>
            </a:xfrm>
            <a:custGeom>
              <a:avLst/>
              <a:gdLst/>
              <a:ahLst/>
              <a:cxnLst/>
              <a:rect l="l" t="t" r="r" b="b"/>
              <a:pathLst>
                <a:path w="11438" h="27533" extrusionOk="0">
                  <a:moveTo>
                    <a:pt x="4475" y="0"/>
                  </a:moveTo>
                  <a:lnTo>
                    <a:pt x="4383" y="144"/>
                  </a:lnTo>
                  <a:lnTo>
                    <a:pt x="4127" y="543"/>
                  </a:lnTo>
                  <a:lnTo>
                    <a:pt x="3953" y="830"/>
                  </a:lnTo>
                  <a:lnTo>
                    <a:pt x="3758" y="1167"/>
                  </a:lnTo>
                  <a:lnTo>
                    <a:pt x="3553" y="1546"/>
                  </a:lnTo>
                  <a:lnTo>
                    <a:pt x="3328" y="1976"/>
                  </a:lnTo>
                  <a:lnTo>
                    <a:pt x="3093" y="2437"/>
                  </a:lnTo>
                  <a:lnTo>
                    <a:pt x="2857" y="2929"/>
                  </a:lnTo>
                  <a:lnTo>
                    <a:pt x="2632" y="3451"/>
                  </a:lnTo>
                  <a:lnTo>
                    <a:pt x="2407" y="3993"/>
                  </a:lnTo>
                  <a:lnTo>
                    <a:pt x="2202" y="4557"/>
                  </a:lnTo>
                  <a:lnTo>
                    <a:pt x="2110" y="4843"/>
                  </a:lnTo>
                  <a:lnTo>
                    <a:pt x="2017" y="5130"/>
                  </a:lnTo>
                  <a:lnTo>
                    <a:pt x="1936" y="5427"/>
                  </a:lnTo>
                  <a:lnTo>
                    <a:pt x="1864" y="5724"/>
                  </a:lnTo>
                  <a:lnTo>
                    <a:pt x="1792" y="6010"/>
                  </a:lnTo>
                  <a:lnTo>
                    <a:pt x="1741" y="6307"/>
                  </a:lnTo>
                  <a:lnTo>
                    <a:pt x="1680" y="6645"/>
                  </a:lnTo>
                  <a:lnTo>
                    <a:pt x="1618" y="7065"/>
                  </a:lnTo>
                  <a:lnTo>
                    <a:pt x="1495" y="8130"/>
                  </a:lnTo>
                  <a:lnTo>
                    <a:pt x="1362" y="9441"/>
                  </a:lnTo>
                  <a:lnTo>
                    <a:pt x="1219" y="10956"/>
                  </a:lnTo>
                  <a:lnTo>
                    <a:pt x="1075" y="12635"/>
                  </a:lnTo>
                  <a:lnTo>
                    <a:pt x="932" y="14417"/>
                  </a:lnTo>
                  <a:lnTo>
                    <a:pt x="656" y="18103"/>
                  </a:lnTo>
                  <a:lnTo>
                    <a:pt x="400" y="21656"/>
                  </a:lnTo>
                  <a:lnTo>
                    <a:pt x="195" y="24666"/>
                  </a:lnTo>
                  <a:lnTo>
                    <a:pt x="0" y="27533"/>
                  </a:lnTo>
                  <a:lnTo>
                    <a:pt x="0" y="27533"/>
                  </a:lnTo>
                  <a:lnTo>
                    <a:pt x="11437" y="26437"/>
                  </a:lnTo>
                  <a:lnTo>
                    <a:pt x="44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a:off x="3109858" y="1606383"/>
              <a:ext cx="797657" cy="1342120"/>
            </a:xfrm>
            <a:custGeom>
              <a:avLst/>
              <a:gdLst/>
              <a:ahLst/>
              <a:cxnLst/>
              <a:rect l="l" t="t" r="r" b="b"/>
              <a:pathLst>
                <a:path w="35971" h="60524" extrusionOk="0">
                  <a:moveTo>
                    <a:pt x="15277" y="1"/>
                  </a:moveTo>
                  <a:lnTo>
                    <a:pt x="14960" y="21"/>
                  </a:lnTo>
                  <a:lnTo>
                    <a:pt x="14632" y="42"/>
                  </a:lnTo>
                  <a:lnTo>
                    <a:pt x="14294" y="72"/>
                  </a:lnTo>
                  <a:lnTo>
                    <a:pt x="13936" y="113"/>
                  </a:lnTo>
                  <a:lnTo>
                    <a:pt x="13567" y="175"/>
                  </a:lnTo>
                  <a:lnTo>
                    <a:pt x="13189" y="236"/>
                  </a:lnTo>
                  <a:lnTo>
                    <a:pt x="12800" y="308"/>
                  </a:lnTo>
                  <a:lnTo>
                    <a:pt x="12390" y="400"/>
                  </a:lnTo>
                  <a:lnTo>
                    <a:pt x="12175" y="451"/>
                  </a:lnTo>
                  <a:lnTo>
                    <a:pt x="11960" y="513"/>
                  </a:lnTo>
                  <a:lnTo>
                    <a:pt x="11745" y="584"/>
                  </a:lnTo>
                  <a:lnTo>
                    <a:pt x="11520" y="656"/>
                  </a:lnTo>
                  <a:lnTo>
                    <a:pt x="11294" y="748"/>
                  </a:lnTo>
                  <a:lnTo>
                    <a:pt x="11059" y="840"/>
                  </a:lnTo>
                  <a:lnTo>
                    <a:pt x="10578" y="1055"/>
                  </a:lnTo>
                  <a:lnTo>
                    <a:pt x="10096" y="1301"/>
                  </a:lnTo>
                  <a:lnTo>
                    <a:pt x="9595" y="1567"/>
                  </a:lnTo>
                  <a:lnTo>
                    <a:pt x="9093" y="1864"/>
                  </a:lnTo>
                  <a:lnTo>
                    <a:pt x="8581" y="2182"/>
                  </a:lnTo>
                  <a:lnTo>
                    <a:pt x="8069" y="2509"/>
                  </a:lnTo>
                  <a:lnTo>
                    <a:pt x="7547" y="2857"/>
                  </a:lnTo>
                  <a:lnTo>
                    <a:pt x="7035" y="3216"/>
                  </a:lnTo>
                  <a:lnTo>
                    <a:pt x="6523" y="3595"/>
                  </a:lnTo>
                  <a:lnTo>
                    <a:pt x="6011" y="3973"/>
                  </a:lnTo>
                  <a:lnTo>
                    <a:pt x="5509" y="4352"/>
                  </a:lnTo>
                  <a:lnTo>
                    <a:pt x="5018" y="4741"/>
                  </a:lnTo>
                  <a:lnTo>
                    <a:pt x="4537" y="5130"/>
                  </a:lnTo>
                  <a:lnTo>
                    <a:pt x="3605" y="5888"/>
                  </a:lnTo>
                  <a:lnTo>
                    <a:pt x="2755" y="6615"/>
                  </a:lnTo>
                  <a:lnTo>
                    <a:pt x="1977" y="7291"/>
                  </a:lnTo>
                  <a:lnTo>
                    <a:pt x="1311" y="7885"/>
                  </a:lnTo>
                  <a:lnTo>
                    <a:pt x="769" y="8386"/>
                  </a:lnTo>
                  <a:lnTo>
                    <a:pt x="349" y="8776"/>
                  </a:lnTo>
                  <a:lnTo>
                    <a:pt x="1" y="9103"/>
                  </a:lnTo>
                  <a:lnTo>
                    <a:pt x="216" y="10352"/>
                  </a:lnTo>
                  <a:lnTo>
                    <a:pt x="462" y="11786"/>
                  </a:lnTo>
                  <a:lnTo>
                    <a:pt x="769" y="13680"/>
                  </a:lnTo>
                  <a:lnTo>
                    <a:pt x="1127" y="15943"/>
                  </a:lnTo>
                  <a:lnTo>
                    <a:pt x="1506" y="18503"/>
                  </a:lnTo>
                  <a:lnTo>
                    <a:pt x="1905" y="21277"/>
                  </a:lnTo>
                  <a:lnTo>
                    <a:pt x="2110" y="22731"/>
                  </a:lnTo>
                  <a:lnTo>
                    <a:pt x="2305" y="24216"/>
                  </a:lnTo>
                  <a:lnTo>
                    <a:pt x="2489" y="25711"/>
                  </a:lnTo>
                  <a:lnTo>
                    <a:pt x="2673" y="27216"/>
                  </a:lnTo>
                  <a:lnTo>
                    <a:pt x="2847" y="28731"/>
                  </a:lnTo>
                  <a:lnTo>
                    <a:pt x="3001" y="30226"/>
                  </a:lnTo>
                  <a:lnTo>
                    <a:pt x="3144" y="31701"/>
                  </a:lnTo>
                  <a:lnTo>
                    <a:pt x="3277" y="33155"/>
                  </a:lnTo>
                  <a:lnTo>
                    <a:pt x="3380" y="34568"/>
                  </a:lnTo>
                  <a:lnTo>
                    <a:pt x="3472" y="35940"/>
                  </a:lnTo>
                  <a:lnTo>
                    <a:pt x="3533" y="37250"/>
                  </a:lnTo>
                  <a:lnTo>
                    <a:pt x="3554" y="37885"/>
                  </a:lnTo>
                  <a:lnTo>
                    <a:pt x="3564" y="38499"/>
                  </a:lnTo>
                  <a:lnTo>
                    <a:pt x="3574" y="39093"/>
                  </a:lnTo>
                  <a:lnTo>
                    <a:pt x="3574" y="39667"/>
                  </a:lnTo>
                  <a:lnTo>
                    <a:pt x="3564" y="40219"/>
                  </a:lnTo>
                  <a:lnTo>
                    <a:pt x="3554" y="40752"/>
                  </a:lnTo>
                  <a:lnTo>
                    <a:pt x="3523" y="41264"/>
                  </a:lnTo>
                  <a:lnTo>
                    <a:pt x="3492" y="41755"/>
                  </a:lnTo>
                  <a:lnTo>
                    <a:pt x="3451" y="42206"/>
                  </a:lnTo>
                  <a:lnTo>
                    <a:pt x="3410" y="42646"/>
                  </a:lnTo>
                  <a:lnTo>
                    <a:pt x="3349" y="43045"/>
                  </a:lnTo>
                  <a:lnTo>
                    <a:pt x="3277" y="43424"/>
                  </a:lnTo>
                  <a:lnTo>
                    <a:pt x="3206" y="43772"/>
                  </a:lnTo>
                  <a:lnTo>
                    <a:pt x="3113" y="44080"/>
                  </a:lnTo>
                  <a:lnTo>
                    <a:pt x="2929" y="44684"/>
                  </a:lnTo>
                  <a:lnTo>
                    <a:pt x="2755" y="45298"/>
                  </a:lnTo>
                  <a:lnTo>
                    <a:pt x="2591" y="45923"/>
                  </a:lnTo>
                  <a:lnTo>
                    <a:pt x="2427" y="46568"/>
                  </a:lnTo>
                  <a:lnTo>
                    <a:pt x="2274" y="47202"/>
                  </a:lnTo>
                  <a:lnTo>
                    <a:pt x="2131" y="47858"/>
                  </a:lnTo>
                  <a:lnTo>
                    <a:pt x="1997" y="48503"/>
                  </a:lnTo>
                  <a:lnTo>
                    <a:pt x="1864" y="49158"/>
                  </a:lnTo>
                  <a:lnTo>
                    <a:pt x="1741" y="49813"/>
                  </a:lnTo>
                  <a:lnTo>
                    <a:pt x="1629" y="50458"/>
                  </a:lnTo>
                  <a:lnTo>
                    <a:pt x="1414" y="51728"/>
                  </a:lnTo>
                  <a:lnTo>
                    <a:pt x="1219" y="52967"/>
                  </a:lnTo>
                  <a:lnTo>
                    <a:pt x="1055" y="54134"/>
                  </a:lnTo>
                  <a:lnTo>
                    <a:pt x="922" y="55240"/>
                  </a:lnTo>
                  <a:lnTo>
                    <a:pt x="799" y="56254"/>
                  </a:lnTo>
                  <a:lnTo>
                    <a:pt x="707" y="57155"/>
                  </a:lnTo>
                  <a:lnTo>
                    <a:pt x="625" y="57933"/>
                  </a:lnTo>
                  <a:lnTo>
                    <a:pt x="533" y="59039"/>
                  </a:lnTo>
                  <a:lnTo>
                    <a:pt x="503" y="59438"/>
                  </a:lnTo>
                  <a:lnTo>
                    <a:pt x="871" y="59489"/>
                  </a:lnTo>
                  <a:lnTo>
                    <a:pt x="1936" y="59622"/>
                  </a:lnTo>
                  <a:lnTo>
                    <a:pt x="2694" y="59714"/>
                  </a:lnTo>
                  <a:lnTo>
                    <a:pt x="3595" y="59807"/>
                  </a:lnTo>
                  <a:lnTo>
                    <a:pt x="4608" y="59909"/>
                  </a:lnTo>
                  <a:lnTo>
                    <a:pt x="5745" y="60022"/>
                  </a:lnTo>
                  <a:lnTo>
                    <a:pt x="6974" y="60124"/>
                  </a:lnTo>
                  <a:lnTo>
                    <a:pt x="8294" y="60226"/>
                  </a:lnTo>
                  <a:lnTo>
                    <a:pt x="9697" y="60319"/>
                  </a:lnTo>
                  <a:lnTo>
                    <a:pt x="11161" y="60390"/>
                  </a:lnTo>
                  <a:lnTo>
                    <a:pt x="12677" y="60462"/>
                  </a:lnTo>
                  <a:lnTo>
                    <a:pt x="14233" y="60503"/>
                  </a:lnTo>
                  <a:lnTo>
                    <a:pt x="15021" y="60513"/>
                  </a:lnTo>
                  <a:lnTo>
                    <a:pt x="15820" y="60523"/>
                  </a:lnTo>
                  <a:lnTo>
                    <a:pt x="16619" y="60513"/>
                  </a:lnTo>
                  <a:lnTo>
                    <a:pt x="17428" y="60513"/>
                  </a:lnTo>
                  <a:lnTo>
                    <a:pt x="18236" y="60493"/>
                  </a:lnTo>
                  <a:lnTo>
                    <a:pt x="19045" y="60472"/>
                  </a:lnTo>
                  <a:lnTo>
                    <a:pt x="19864" y="60431"/>
                  </a:lnTo>
                  <a:lnTo>
                    <a:pt x="20684" y="60390"/>
                  </a:lnTo>
                  <a:lnTo>
                    <a:pt x="21513" y="60339"/>
                  </a:lnTo>
                  <a:lnTo>
                    <a:pt x="22322" y="60278"/>
                  </a:lnTo>
                  <a:lnTo>
                    <a:pt x="23141" y="60216"/>
                  </a:lnTo>
                  <a:lnTo>
                    <a:pt x="23950" y="60144"/>
                  </a:lnTo>
                  <a:lnTo>
                    <a:pt x="25537" y="59991"/>
                  </a:lnTo>
                  <a:lnTo>
                    <a:pt x="27073" y="59827"/>
                  </a:lnTo>
                  <a:lnTo>
                    <a:pt x="28537" y="59653"/>
                  </a:lnTo>
                  <a:lnTo>
                    <a:pt x="29919" y="59469"/>
                  </a:lnTo>
                  <a:lnTo>
                    <a:pt x="31199" y="59284"/>
                  </a:lnTo>
                  <a:lnTo>
                    <a:pt x="32366" y="59121"/>
                  </a:lnTo>
                  <a:lnTo>
                    <a:pt x="33400" y="58957"/>
                  </a:lnTo>
                  <a:lnTo>
                    <a:pt x="34281" y="58813"/>
                  </a:lnTo>
                  <a:lnTo>
                    <a:pt x="35530" y="58598"/>
                  </a:lnTo>
                  <a:lnTo>
                    <a:pt x="35970" y="58516"/>
                  </a:lnTo>
                  <a:lnTo>
                    <a:pt x="35571" y="56428"/>
                  </a:lnTo>
                  <a:lnTo>
                    <a:pt x="35141" y="54216"/>
                  </a:lnTo>
                  <a:lnTo>
                    <a:pt x="34619" y="51585"/>
                  </a:lnTo>
                  <a:lnTo>
                    <a:pt x="34056" y="48800"/>
                  </a:lnTo>
                  <a:lnTo>
                    <a:pt x="33503" y="46127"/>
                  </a:lnTo>
                  <a:lnTo>
                    <a:pt x="33247" y="44919"/>
                  </a:lnTo>
                  <a:lnTo>
                    <a:pt x="33001" y="43844"/>
                  </a:lnTo>
                  <a:lnTo>
                    <a:pt x="32796" y="42933"/>
                  </a:lnTo>
                  <a:lnTo>
                    <a:pt x="32612" y="42216"/>
                  </a:lnTo>
                  <a:lnTo>
                    <a:pt x="32530" y="41878"/>
                  </a:lnTo>
                  <a:lnTo>
                    <a:pt x="32458" y="41469"/>
                  </a:lnTo>
                  <a:lnTo>
                    <a:pt x="32387" y="40987"/>
                  </a:lnTo>
                  <a:lnTo>
                    <a:pt x="32325" y="40455"/>
                  </a:lnTo>
                  <a:lnTo>
                    <a:pt x="32264" y="39861"/>
                  </a:lnTo>
                  <a:lnTo>
                    <a:pt x="32202" y="39226"/>
                  </a:lnTo>
                  <a:lnTo>
                    <a:pt x="32151" y="38540"/>
                  </a:lnTo>
                  <a:lnTo>
                    <a:pt x="32100" y="37813"/>
                  </a:lnTo>
                  <a:lnTo>
                    <a:pt x="32018" y="36247"/>
                  </a:lnTo>
                  <a:lnTo>
                    <a:pt x="31946" y="34578"/>
                  </a:lnTo>
                  <a:lnTo>
                    <a:pt x="31885" y="32837"/>
                  </a:lnTo>
                  <a:lnTo>
                    <a:pt x="31834" y="31056"/>
                  </a:lnTo>
                  <a:lnTo>
                    <a:pt x="31793" y="29284"/>
                  </a:lnTo>
                  <a:lnTo>
                    <a:pt x="31752" y="27564"/>
                  </a:lnTo>
                  <a:lnTo>
                    <a:pt x="31701" y="24380"/>
                  </a:lnTo>
                  <a:lnTo>
                    <a:pt x="31660" y="21820"/>
                  </a:lnTo>
                  <a:lnTo>
                    <a:pt x="31639" y="20868"/>
                  </a:lnTo>
                  <a:lnTo>
                    <a:pt x="31619" y="20182"/>
                  </a:lnTo>
                  <a:lnTo>
                    <a:pt x="31578" y="19557"/>
                  </a:lnTo>
                  <a:lnTo>
                    <a:pt x="31506" y="18779"/>
                  </a:lnTo>
                  <a:lnTo>
                    <a:pt x="31414" y="17857"/>
                  </a:lnTo>
                  <a:lnTo>
                    <a:pt x="31301" y="16823"/>
                  </a:lnTo>
                  <a:lnTo>
                    <a:pt x="31148" y="15707"/>
                  </a:lnTo>
                  <a:lnTo>
                    <a:pt x="30984" y="14530"/>
                  </a:lnTo>
                  <a:lnTo>
                    <a:pt x="30789" y="13301"/>
                  </a:lnTo>
                  <a:lnTo>
                    <a:pt x="30574" y="12072"/>
                  </a:lnTo>
                  <a:lnTo>
                    <a:pt x="30452" y="11458"/>
                  </a:lnTo>
                  <a:lnTo>
                    <a:pt x="30339" y="10844"/>
                  </a:lnTo>
                  <a:lnTo>
                    <a:pt x="30206" y="10250"/>
                  </a:lnTo>
                  <a:lnTo>
                    <a:pt x="30073" y="9656"/>
                  </a:lnTo>
                  <a:lnTo>
                    <a:pt x="29940" y="9083"/>
                  </a:lnTo>
                  <a:lnTo>
                    <a:pt x="29796" y="8520"/>
                  </a:lnTo>
                  <a:lnTo>
                    <a:pt x="29653" y="7987"/>
                  </a:lnTo>
                  <a:lnTo>
                    <a:pt x="29499" y="7475"/>
                  </a:lnTo>
                  <a:lnTo>
                    <a:pt x="29346" y="6984"/>
                  </a:lnTo>
                  <a:lnTo>
                    <a:pt x="29182" y="6533"/>
                  </a:lnTo>
                  <a:lnTo>
                    <a:pt x="29018" y="6103"/>
                  </a:lnTo>
                  <a:lnTo>
                    <a:pt x="28844" y="5714"/>
                  </a:lnTo>
                  <a:lnTo>
                    <a:pt x="28670" y="5366"/>
                  </a:lnTo>
                  <a:lnTo>
                    <a:pt x="28588" y="5202"/>
                  </a:lnTo>
                  <a:lnTo>
                    <a:pt x="28496" y="5059"/>
                  </a:lnTo>
                  <a:lnTo>
                    <a:pt x="28404" y="4915"/>
                  </a:lnTo>
                  <a:lnTo>
                    <a:pt x="28312" y="4793"/>
                  </a:lnTo>
                  <a:lnTo>
                    <a:pt x="28219" y="4680"/>
                  </a:lnTo>
                  <a:lnTo>
                    <a:pt x="28127" y="4578"/>
                  </a:lnTo>
                  <a:lnTo>
                    <a:pt x="27933" y="4383"/>
                  </a:lnTo>
                  <a:lnTo>
                    <a:pt x="27697" y="4199"/>
                  </a:lnTo>
                  <a:lnTo>
                    <a:pt x="27441" y="4004"/>
                  </a:lnTo>
                  <a:lnTo>
                    <a:pt x="27165" y="3820"/>
                  </a:lnTo>
                  <a:lnTo>
                    <a:pt x="26858" y="3636"/>
                  </a:lnTo>
                  <a:lnTo>
                    <a:pt x="26540" y="3451"/>
                  </a:lnTo>
                  <a:lnTo>
                    <a:pt x="26202" y="3267"/>
                  </a:lnTo>
                  <a:lnTo>
                    <a:pt x="25854" y="3093"/>
                  </a:lnTo>
                  <a:lnTo>
                    <a:pt x="25486" y="2919"/>
                  </a:lnTo>
                  <a:lnTo>
                    <a:pt x="25107" y="2745"/>
                  </a:lnTo>
                  <a:lnTo>
                    <a:pt x="24728" y="2581"/>
                  </a:lnTo>
                  <a:lnTo>
                    <a:pt x="24339" y="2417"/>
                  </a:lnTo>
                  <a:lnTo>
                    <a:pt x="23561" y="2100"/>
                  </a:lnTo>
                  <a:lnTo>
                    <a:pt x="22783" y="1813"/>
                  </a:lnTo>
                  <a:lnTo>
                    <a:pt x="22025" y="1547"/>
                  </a:lnTo>
                  <a:lnTo>
                    <a:pt x="21308" y="1311"/>
                  </a:lnTo>
                  <a:lnTo>
                    <a:pt x="20653" y="1096"/>
                  </a:lnTo>
                  <a:lnTo>
                    <a:pt x="20079" y="922"/>
                  </a:lnTo>
                  <a:lnTo>
                    <a:pt x="19230" y="666"/>
                  </a:lnTo>
                  <a:lnTo>
                    <a:pt x="18922" y="584"/>
                  </a:lnTo>
                  <a:lnTo>
                    <a:pt x="18820" y="533"/>
                  </a:lnTo>
                  <a:lnTo>
                    <a:pt x="18697" y="482"/>
                  </a:lnTo>
                  <a:lnTo>
                    <a:pt x="18523" y="410"/>
                  </a:lnTo>
                  <a:lnTo>
                    <a:pt x="18298" y="339"/>
                  </a:lnTo>
                  <a:lnTo>
                    <a:pt x="18021" y="257"/>
                  </a:lnTo>
                  <a:lnTo>
                    <a:pt x="17694" y="185"/>
                  </a:lnTo>
                  <a:lnTo>
                    <a:pt x="17315" y="113"/>
                  </a:lnTo>
                  <a:lnTo>
                    <a:pt x="16885" y="62"/>
                  </a:lnTo>
                  <a:lnTo>
                    <a:pt x="16404" y="21"/>
                  </a:lnTo>
                  <a:lnTo>
                    <a:pt x="161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5"/>
            <p:cNvSpPr/>
            <p:nvPr/>
          </p:nvSpPr>
          <p:spPr>
            <a:xfrm>
              <a:off x="3777418" y="1929728"/>
              <a:ext cx="39538" cy="405292"/>
            </a:xfrm>
            <a:custGeom>
              <a:avLst/>
              <a:gdLst/>
              <a:ahLst/>
              <a:cxnLst/>
              <a:rect l="l" t="t" r="r" b="b"/>
              <a:pathLst>
                <a:path w="1783" h="18277" extrusionOk="0">
                  <a:moveTo>
                    <a:pt x="891" y="0"/>
                  </a:moveTo>
                  <a:lnTo>
                    <a:pt x="0" y="16925"/>
                  </a:lnTo>
                  <a:lnTo>
                    <a:pt x="1782" y="18277"/>
                  </a:lnTo>
                  <a:lnTo>
                    <a:pt x="1669" y="13946"/>
                  </a:lnTo>
                  <a:lnTo>
                    <a:pt x="89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5"/>
            <p:cNvSpPr/>
            <p:nvPr/>
          </p:nvSpPr>
          <p:spPr>
            <a:xfrm>
              <a:off x="3122808" y="1848875"/>
              <a:ext cx="121497" cy="441637"/>
            </a:xfrm>
            <a:custGeom>
              <a:avLst/>
              <a:gdLst/>
              <a:ahLst/>
              <a:cxnLst/>
              <a:rect l="l" t="t" r="r" b="b"/>
              <a:pathLst>
                <a:path w="5479" h="19916" extrusionOk="0">
                  <a:moveTo>
                    <a:pt x="0" y="1"/>
                  </a:moveTo>
                  <a:lnTo>
                    <a:pt x="3297" y="7342"/>
                  </a:lnTo>
                  <a:lnTo>
                    <a:pt x="3390" y="7557"/>
                  </a:lnTo>
                  <a:lnTo>
                    <a:pt x="3471" y="7762"/>
                  </a:lnTo>
                  <a:lnTo>
                    <a:pt x="3553" y="7977"/>
                  </a:lnTo>
                  <a:lnTo>
                    <a:pt x="3625" y="8192"/>
                  </a:lnTo>
                  <a:lnTo>
                    <a:pt x="3686" y="8417"/>
                  </a:lnTo>
                  <a:lnTo>
                    <a:pt x="3748" y="8632"/>
                  </a:lnTo>
                  <a:lnTo>
                    <a:pt x="3799" y="8858"/>
                  </a:lnTo>
                  <a:lnTo>
                    <a:pt x="3840" y="9083"/>
                  </a:lnTo>
                  <a:lnTo>
                    <a:pt x="3881" y="9308"/>
                  </a:lnTo>
                  <a:lnTo>
                    <a:pt x="3912" y="9533"/>
                  </a:lnTo>
                  <a:lnTo>
                    <a:pt x="3932" y="9759"/>
                  </a:lnTo>
                  <a:lnTo>
                    <a:pt x="3953" y="9984"/>
                  </a:lnTo>
                  <a:lnTo>
                    <a:pt x="3963" y="10219"/>
                  </a:lnTo>
                  <a:lnTo>
                    <a:pt x="3963" y="10445"/>
                  </a:lnTo>
                  <a:lnTo>
                    <a:pt x="3963" y="10670"/>
                  </a:lnTo>
                  <a:lnTo>
                    <a:pt x="3953" y="10905"/>
                  </a:lnTo>
                  <a:lnTo>
                    <a:pt x="3390" y="19916"/>
                  </a:lnTo>
                  <a:lnTo>
                    <a:pt x="5478" y="18830"/>
                  </a:lnTo>
                  <a:lnTo>
                    <a:pt x="5478" y="12605"/>
                  </a:lnTo>
                  <a:lnTo>
                    <a:pt x="5468" y="12083"/>
                  </a:lnTo>
                  <a:lnTo>
                    <a:pt x="5437" y="11571"/>
                  </a:lnTo>
                  <a:lnTo>
                    <a:pt x="5386" y="11049"/>
                  </a:lnTo>
                  <a:lnTo>
                    <a:pt x="5325" y="10537"/>
                  </a:lnTo>
                  <a:lnTo>
                    <a:pt x="5243" y="10025"/>
                  </a:lnTo>
                  <a:lnTo>
                    <a:pt x="5140" y="9523"/>
                  </a:lnTo>
                  <a:lnTo>
                    <a:pt x="5018" y="9021"/>
                  </a:lnTo>
                  <a:lnTo>
                    <a:pt x="4874" y="8520"/>
                  </a:lnTo>
                  <a:lnTo>
                    <a:pt x="4721" y="8039"/>
                  </a:lnTo>
                  <a:lnTo>
                    <a:pt x="4547" y="7547"/>
                  </a:lnTo>
                  <a:lnTo>
                    <a:pt x="4352" y="7066"/>
                  </a:lnTo>
                  <a:lnTo>
                    <a:pt x="4147" y="6595"/>
                  </a:lnTo>
                  <a:lnTo>
                    <a:pt x="3922" y="6134"/>
                  </a:lnTo>
                  <a:lnTo>
                    <a:pt x="3676" y="5673"/>
                  </a:lnTo>
                  <a:lnTo>
                    <a:pt x="3420" y="5223"/>
                  </a:lnTo>
                  <a:lnTo>
                    <a:pt x="3144" y="4783"/>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5"/>
            <p:cNvSpPr/>
            <p:nvPr/>
          </p:nvSpPr>
          <p:spPr>
            <a:xfrm>
              <a:off x="3312634" y="1606383"/>
              <a:ext cx="287011" cy="183476"/>
            </a:xfrm>
            <a:custGeom>
              <a:avLst/>
              <a:gdLst/>
              <a:ahLst/>
              <a:cxnLst/>
              <a:rect l="l" t="t" r="r" b="b"/>
              <a:pathLst>
                <a:path w="12943" h="8274" extrusionOk="0">
                  <a:moveTo>
                    <a:pt x="6133" y="1"/>
                  </a:moveTo>
                  <a:lnTo>
                    <a:pt x="5816" y="21"/>
                  </a:lnTo>
                  <a:lnTo>
                    <a:pt x="5488" y="42"/>
                  </a:lnTo>
                  <a:lnTo>
                    <a:pt x="5150" y="72"/>
                  </a:lnTo>
                  <a:lnTo>
                    <a:pt x="4792" y="113"/>
                  </a:lnTo>
                  <a:lnTo>
                    <a:pt x="4423" y="175"/>
                  </a:lnTo>
                  <a:lnTo>
                    <a:pt x="4045" y="236"/>
                  </a:lnTo>
                  <a:lnTo>
                    <a:pt x="3656" y="308"/>
                  </a:lnTo>
                  <a:lnTo>
                    <a:pt x="3246" y="400"/>
                  </a:lnTo>
                  <a:lnTo>
                    <a:pt x="2877" y="492"/>
                  </a:lnTo>
                  <a:lnTo>
                    <a:pt x="2499" y="615"/>
                  </a:lnTo>
                  <a:lnTo>
                    <a:pt x="2099" y="769"/>
                  </a:lnTo>
                  <a:lnTo>
                    <a:pt x="1700" y="932"/>
                  </a:lnTo>
                  <a:lnTo>
                    <a:pt x="1280" y="1137"/>
                  </a:lnTo>
                  <a:lnTo>
                    <a:pt x="860" y="1352"/>
                  </a:lnTo>
                  <a:lnTo>
                    <a:pt x="430" y="1588"/>
                  </a:lnTo>
                  <a:lnTo>
                    <a:pt x="0" y="1833"/>
                  </a:lnTo>
                  <a:lnTo>
                    <a:pt x="72" y="2110"/>
                  </a:lnTo>
                  <a:lnTo>
                    <a:pt x="185" y="2417"/>
                  </a:lnTo>
                  <a:lnTo>
                    <a:pt x="328" y="2827"/>
                  </a:lnTo>
                  <a:lnTo>
                    <a:pt x="533" y="3308"/>
                  </a:lnTo>
                  <a:lnTo>
                    <a:pt x="645" y="3564"/>
                  </a:lnTo>
                  <a:lnTo>
                    <a:pt x="778" y="3840"/>
                  </a:lnTo>
                  <a:lnTo>
                    <a:pt x="922" y="4127"/>
                  </a:lnTo>
                  <a:lnTo>
                    <a:pt x="1075" y="4414"/>
                  </a:lnTo>
                  <a:lnTo>
                    <a:pt x="1249" y="4711"/>
                  </a:lnTo>
                  <a:lnTo>
                    <a:pt x="1434" y="5008"/>
                  </a:lnTo>
                  <a:lnTo>
                    <a:pt x="1628" y="5304"/>
                  </a:lnTo>
                  <a:lnTo>
                    <a:pt x="1843" y="5601"/>
                  </a:lnTo>
                  <a:lnTo>
                    <a:pt x="2068" y="5898"/>
                  </a:lnTo>
                  <a:lnTo>
                    <a:pt x="2314" y="6185"/>
                  </a:lnTo>
                  <a:lnTo>
                    <a:pt x="2570" y="6461"/>
                  </a:lnTo>
                  <a:lnTo>
                    <a:pt x="2847" y="6728"/>
                  </a:lnTo>
                  <a:lnTo>
                    <a:pt x="3133" y="6984"/>
                  </a:lnTo>
                  <a:lnTo>
                    <a:pt x="3441" y="7219"/>
                  </a:lnTo>
                  <a:lnTo>
                    <a:pt x="3604" y="7332"/>
                  </a:lnTo>
                  <a:lnTo>
                    <a:pt x="3758" y="7434"/>
                  </a:lnTo>
                  <a:lnTo>
                    <a:pt x="3932" y="7537"/>
                  </a:lnTo>
                  <a:lnTo>
                    <a:pt x="4106" y="7639"/>
                  </a:lnTo>
                  <a:lnTo>
                    <a:pt x="4280" y="7731"/>
                  </a:lnTo>
                  <a:lnTo>
                    <a:pt x="4454" y="7813"/>
                  </a:lnTo>
                  <a:lnTo>
                    <a:pt x="4649" y="7895"/>
                  </a:lnTo>
                  <a:lnTo>
                    <a:pt x="4833" y="7967"/>
                  </a:lnTo>
                  <a:lnTo>
                    <a:pt x="5028" y="8028"/>
                  </a:lnTo>
                  <a:lnTo>
                    <a:pt x="5222" y="8089"/>
                  </a:lnTo>
                  <a:lnTo>
                    <a:pt x="5427" y="8141"/>
                  </a:lnTo>
                  <a:lnTo>
                    <a:pt x="5632" y="8182"/>
                  </a:lnTo>
                  <a:lnTo>
                    <a:pt x="5847" y="8223"/>
                  </a:lnTo>
                  <a:lnTo>
                    <a:pt x="6062" y="8243"/>
                  </a:lnTo>
                  <a:lnTo>
                    <a:pt x="6287" y="8264"/>
                  </a:lnTo>
                  <a:lnTo>
                    <a:pt x="6512" y="8274"/>
                  </a:lnTo>
                  <a:lnTo>
                    <a:pt x="6871" y="8274"/>
                  </a:lnTo>
                  <a:lnTo>
                    <a:pt x="7045" y="8264"/>
                  </a:lnTo>
                  <a:lnTo>
                    <a:pt x="7219" y="8243"/>
                  </a:lnTo>
                  <a:lnTo>
                    <a:pt x="7383" y="8212"/>
                  </a:lnTo>
                  <a:lnTo>
                    <a:pt x="7546" y="8182"/>
                  </a:lnTo>
                  <a:lnTo>
                    <a:pt x="7710" y="8141"/>
                  </a:lnTo>
                  <a:lnTo>
                    <a:pt x="7874" y="8100"/>
                  </a:lnTo>
                  <a:lnTo>
                    <a:pt x="8038" y="8049"/>
                  </a:lnTo>
                  <a:lnTo>
                    <a:pt x="8191" y="7997"/>
                  </a:lnTo>
                  <a:lnTo>
                    <a:pt x="8488" y="7864"/>
                  </a:lnTo>
                  <a:lnTo>
                    <a:pt x="8785" y="7721"/>
                  </a:lnTo>
                  <a:lnTo>
                    <a:pt x="9062" y="7547"/>
                  </a:lnTo>
                  <a:lnTo>
                    <a:pt x="9338" y="7363"/>
                  </a:lnTo>
                  <a:lnTo>
                    <a:pt x="9594" y="7158"/>
                  </a:lnTo>
                  <a:lnTo>
                    <a:pt x="9850" y="6943"/>
                  </a:lnTo>
                  <a:lnTo>
                    <a:pt x="10086" y="6717"/>
                  </a:lnTo>
                  <a:lnTo>
                    <a:pt x="10321" y="6472"/>
                  </a:lnTo>
                  <a:lnTo>
                    <a:pt x="10536" y="6226"/>
                  </a:lnTo>
                  <a:lnTo>
                    <a:pt x="10751" y="5970"/>
                  </a:lnTo>
                  <a:lnTo>
                    <a:pt x="10946" y="5694"/>
                  </a:lnTo>
                  <a:lnTo>
                    <a:pt x="11140" y="5427"/>
                  </a:lnTo>
                  <a:lnTo>
                    <a:pt x="11325" y="5141"/>
                  </a:lnTo>
                  <a:lnTo>
                    <a:pt x="11499" y="4864"/>
                  </a:lnTo>
                  <a:lnTo>
                    <a:pt x="11662" y="4578"/>
                  </a:lnTo>
                  <a:lnTo>
                    <a:pt x="11816" y="4301"/>
                  </a:lnTo>
                  <a:lnTo>
                    <a:pt x="11959" y="4014"/>
                  </a:lnTo>
                  <a:lnTo>
                    <a:pt x="12092" y="3738"/>
                  </a:lnTo>
                  <a:lnTo>
                    <a:pt x="12226" y="3461"/>
                  </a:lnTo>
                  <a:lnTo>
                    <a:pt x="12451" y="2929"/>
                  </a:lnTo>
                  <a:lnTo>
                    <a:pt x="12645" y="2427"/>
                  </a:lnTo>
                  <a:lnTo>
                    <a:pt x="12809" y="1967"/>
                  </a:lnTo>
                  <a:lnTo>
                    <a:pt x="12942" y="1567"/>
                  </a:lnTo>
                  <a:lnTo>
                    <a:pt x="12307" y="1352"/>
                  </a:lnTo>
                  <a:lnTo>
                    <a:pt x="11714" y="1158"/>
                  </a:lnTo>
                  <a:lnTo>
                    <a:pt x="10700" y="851"/>
                  </a:lnTo>
                  <a:lnTo>
                    <a:pt x="10024" y="646"/>
                  </a:lnTo>
                  <a:lnTo>
                    <a:pt x="9778" y="584"/>
                  </a:lnTo>
                  <a:lnTo>
                    <a:pt x="9676" y="533"/>
                  </a:lnTo>
                  <a:lnTo>
                    <a:pt x="9553" y="482"/>
                  </a:lnTo>
                  <a:lnTo>
                    <a:pt x="9379" y="410"/>
                  </a:lnTo>
                  <a:lnTo>
                    <a:pt x="9154" y="339"/>
                  </a:lnTo>
                  <a:lnTo>
                    <a:pt x="8877" y="257"/>
                  </a:lnTo>
                  <a:lnTo>
                    <a:pt x="8550" y="185"/>
                  </a:lnTo>
                  <a:lnTo>
                    <a:pt x="8171" y="113"/>
                  </a:lnTo>
                  <a:lnTo>
                    <a:pt x="7741" y="62"/>
                  </a:lnTo>
                  <a:lnTo>
                    <a:pt x="7260" y="21"/>
                  </a:lnTo>
                  <a:lnTo>
                    <a:pt x="6993"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5"/>
            <p:cNvSpPr/>
            <p:nvPr/>
          </p:nvSpPr>
          <p:spPr>
            <a:xfrm>
              <a:off x="3317845" y="1929728"/>
              <a:ext cx="391921" cy="579211"/>
            </a:xfrm>
            <a:custGeom>
              <a:avLst/>
              <a:gdLst/>
              <a:ahLst/>
              <a:cxnLst/>
              <a:rect l="l" t="t" r="r" b="b"/>
              <a:pathLst>
                <a:path w="17674" h="26120" extrusionOk="0">
                  <a:moveTo>
                    <a:pt x="1496" y="0"/>
                  </a:moveTo>
                  <a:lnTo>
                    <a:pt x="1342" y="10"/>
                  </a:lnTo>
                  <a:lnTo>
                    <a:pt x="1188" y="31"/>
                  </a:lnTo>
                  <a:lnTo>
                    <a:pt x="1045" y="72"/>
                  </a:lnTo>
                  <a:lnTo>
                    <a:pt x="912" y="123"/>
                  </a:lnTo>
                  <a:lnTo>
                    <a:pt x="779" y="184"/>
                  </a:lnTo>
                  <a:lnTo>
                    <a:pt x="656" y="256"/>
                  </a:lnTo>
                  <a:lnTo>
                    <a:pt x="543" y="348"/>
                  </a:lnTo>
                  <a:lnTo>
                    <a:pt x="441" y="440"/>
                  </a:lnTo>
                  <a:lnTo>
                    <a:pt x="339" y="543"/>
                  </a:lnTo>
                  <a:lnTo>
                    <a:pt x="257" y="666"/>
                  </a:lnTo>
                  <a:lnTo>
                    <a:pt x="175" y="788"/>
                  </a:lnTo>
                  <a:lnTo>
                    <a:pt x="113" y="911"/>
                  </a:lnTo>
                  <a:lnTo>
                    <a:pt x="62" y="1055"/>
                  </a:lnTo>
                  <a:lnTo>
                    <a:pt x="31" y="1198"/>
                  </a:lnTo>
                  <a:lnTo>
                    <a:pt x="11" y="1341"/>
                  </a:lnTo>
                  <a:lnTo>
                    <a:pt x="1" y="1495"/>
                  </a:lnTo>
                  <a:lnTo>
                    <a:pt x="1" y="24625"/>
                  </a:lnTo>
                  <a:lnTo>
                    <a:pt x="11" y="24778"/>
                  </a:lnTo>
                  <a:lnTo>
                    <a:pt x="31" y="24932"/>
                  </a:lnTo>
                  <a:lnTo>
                    <a:pt x="62" y="25075"/>
                  </a:lnTo>
                  <a:lnTo>
                    <a:pt x="113" y="25208"/>
                  </a:lnTo>
                  <a:lnTo>
                    <a:pt x="175" y="25341"/>
                  </a:lnTo>
                  <a:lnTo>
                    <a:pt x="257" y="25464"/>
                  </a:lnTo>
                  <a:lnTo>
                    <a:pt x="339" y="25577"/>
                  </a:lnTo>
                  <a:lnTo>
                    <a:pt x="441" y="25679"/>
                  </a:lnTo>
                  <a:lnTo>
                    <a:pt x="543" y="25782"/>
                  </a:lnTo>
                  <a:lnTo>
                    <a:pt x="656" y="25864"/>
                  </a:lnTo>
                  <a:lnTo>
                    <a:pt x="779" y="25946"/>
                  </a:lnTo>
                  <a:lnTo>
                    <a:pt x="912" y="26007"/>
                  </a:lnTo>
                  <a:lnTo>
                    <a:pt x="1045" y="26058"/>
                  </a:lnTo>
                  <a:lnTo>
                    <a:pt x="1188" y="26089"/>
                  </a:lnTo>
                  <a:lnTo>
                    <a:pt x="1342" y="26109"/>
                  </a:lnTo>
                  <a:lnTo>
                    <a:pt x="1496" y="26120"/>
                  </a:lnTo>
                  <a:lnTo>
                    <a:pt x="16178" y="26120"/>
                  </a:lnTo>
                  <a:lnTo>
                    <a:pt x="16332" y="26109"/>
                  </a:lnTo>
                  <a:lnTo>
                    <a:pt x="16475" y="26089"/>
                  </a:lnTo>
                  <a:lnTo>
                    <a:pt x="16619" y="26058"/>
                  </a:lnTo>
                  <a:lnTo>
                    <a:pt x="16762" y="26007"/>
                  </a:lnTo>
                  <a:lnTo>
                    <a:pt x="16895" y="25946"/>
                  </a:lnTo>
                  <a:lnTo>
                    <a:pt x="17018" y="25864"/>
                  </a:lnTo>
                  <a:lnTo>
                    <a:pt x="17131" y="25782"/>
                  </a:lnTo>
                  <a:lnTo>
                    <a:pt x="17233" y="25679"/>
                  </a:lnTo>
                  <a:lnTo>
                    <a:pt x="17335" y="25577"/>
                  </a:lnTo>
                  <a:lnTo>
                    <a:pt x="17417" y="25464"/>
                  </a:lnTo>
                  <a:lnTo>
                    <a:pt x="17489" y="25341"/>
                  </a:lnTo>
                  <a:lnTo>
                    <a:pt x="17550" y="25208"/>
                  </a:lnTo>
                  <a:lnTo>
                    <a:pt x="17602" y="25075"/>
                  </a:lnTo>
                  <a:lnTo>
                    <a:pt x="17643" y="24932"/>
                  </a:lnTo>
                  <a:lnTo>
                    <a:pt x="17663" y="24778"/>
                  </a:lnTo>
                  <a:lnTo>
                    <a:pt x="17673" y="24625"/>
                  </a:lnTo>
                  <a:lnTo>
                    <a:pt x="17673" y="1495"/>
                  </a:lnTo>
                  <a:lnTo>
                    <a:pt x="17663" y="1341"/>
                  </a:lnTo>
                  <a:lnTo>
                    <a:pt x="17643" y="1198"/>
                  </a:lnTo>
                  <a:lnTo>
                    <a:pt x="17602" y="1055"/>
                  </a:lnTo>
                  <a:lnTo>
                    <a:pt x="17550" y="911"/>
                  </a:lnTo>
                  <a:lnTo>
                    <a:pt x="17489" y="788"/>
                  </a:lnTo>
                  <a:lnTo>
                    <a:pt x="17417" y="666"/>
                  </a:lnTo>
                  <a:lnTo>
                    <a:pt x="17335" y="543"/>
                  </a:lnTo>
                  <a:lnTo>
                    <a:pt x="17233" y="440"/>
                  </a:lnTo>
                  <a:lnTo>
                    <a:pt x="17131" y="348"/>
                  </a:lnTo>
                  <a:lnTo>
                    <a:pt x="17018" y="256"/>
                  </a:lnTo>
                  <a:lnTo>
                    <a:pt x="16895" y="184"/>
                  </a:lnTo>
                  <a:lnTo>
                    <a:pt x="16762" y="123"/>
                  </a:lnTo>
                  <a:lnTo>
                    <a:pt x="16619" y="72"/>
                  </a:lnTo>
                  <a:lnTo>
                    <a:pt x="16475" y="31"/>
                  </a:lnTo>
                  <a:lnTo>
                    <a:pt x="16332" y="10"/>
                  </a:lnTo>
                  <a:lnTo>
                    <a:pt x="1617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5"/>
            <p:cNvSpPr/>
            <p:nvPr/>
          </p:nvSpPr>
          <p:spPr>
            <a:xfrm>
              <a:off x="3422759" y="1900434"/>
              <a:ext cx="182101" cy="88345"/>
            </a:xfrm>
            <a:custGeom>
              <a:avLst/>
              <a:gdLst/>
              <a:ahLst/>
              <a:cxnLst/>
              <a:rect l="l" t="t" r="r" b="b"/>
              <a:pathLst>
                <a:path w="8212" h="3984" extrusionOk="0">
                  <a:moveTo>
                    <a:pt x="707" y="0"/>
                  </a:moveTo>
                  <a:lnTo>
                    <a:pt x="625" y="10"/>
                  </a:lnTo>
                  <a:lnTo>
                    <a:pt x="553" y="31"/>
                  </a:lnTo>
                  <a:lnTo>
                    <a:pt x="481" y="62"/>
                  </a:lnTo>
                  <a:lnTo>
                    <a:pt x="410" y="92"/>
                  </a:lnTo>
                  <a:lnTo>
                    <a:pt x="348" y="133"/>
                  </a:lnTo>
                  <a:lnTo>
                    <a:pt x="287" y="174"/>
                  </a:lnTo>
                  <a:lnTo>
                    <a:pt x="225" y="225"/>
                  </a:lnTo>
                  <a:lnTo>
                    <a:pt x="174" y="287"/>
                  </a:lnTo>
                  <a:lnTo>
                    <a:pt x="133" y="338"/>
                  </a:lnTo>
                  <a:lnTo>
                    <a:pt x="92" y="410"/>
                  </a:lnTo>
                  <a:lnTo>
                    <a:pt x="62" y="481"/>
                  </a:lnTo>
                  <a:lnTo>
                    <a:pt x="31" y="553"/>
                  </a:lnTo>
                  <a:lnTo>
                    <a:pt x="10" y="625"/>
                  </a:lnTo>
                  <a:lnTo>
                    <a:pt x="0" y="707"/>
                  </a:lnTo>
                  <a:lnTo>
                    <a:pt x="0" y="789"/>
                  </a:lnTo>
                  <a:lnTo>
                    <a:pt x="0" y="3195"/>
                  </a:lnTo>
                  <a:lnTo>
                    <a:pt x="0" y="3266"/>
                  </a:lnTo>
                  <a:lnTo>
                    <a:pt x="10" y="3348"/>
                  </a:lnTo>
                  <a:lnTo>
                    <a:pt x="31" y="3420"/>
                  </a:lnTo>
                  <a:lnTo>
                    <a:pt x="62" y="3502"/>
                  </a:lnTo>
                  <a:lnTo>
                    <a:pt x="92" y="3563"/>
                  </a:lnTo>
                  <a:lnTo>
                    <a:pt x="133" y="3635"/>
                  </a:lnTo>
                  <a:lnTo>
                    <a:pt x="174" y="3696"/>
                  </a:lnTo>
                  <a:lnTo>
                    <a:pt x="225" y="3748"/>
                  </a:lnTo>
                  <a:lnTo>
                    <a:pt x="287" y="3799"/>
                  </a:lnTo>
                  <a:lnTo>
                    <a:pt x="348" y="3840"/>
                  </a:lnTo>
                  <a:lnTo>
                    <a:pt x="410" y="3881"/>
                  </a:lnTo>
                  <a:lnTo>
                    <a:pt x="481" y="3911"/>
                  </a:lnTo>
                  <a:lnTo>
                    <a:pt x="553" y="3942"/>
                  </a:lnTo>
                  <a:lnTo>
                    <a:pt x="625" y="3963"/>
                  </a:lnTo>
                  <a:lnTo>
                    <a:pt x="707" y="3973"/>
                  </a:lnTo>
                  <a:lnTo>
                    <a:pt x="789" y="3983"/>
                  </a:lnTo>
                  <a:lnTo>
                    <a:pt x="7423" y="3983"/>
                  </a:lnTo>
                  <a:lnTo>
                    <a:pt x="7505" y="3973"/>
                  </a:lnTo>
                  <a:lnTo>
                    <a:pt x="7587" y="3963"/>
                  </a:lnTo>
                  <a:lnTo>
                    <a:pt x="7659" y="3942"/>
                  </a:lnTo>
                  <a:lnTo>
                    <a:pt x="7731" y="3911"/>
                  </a:lnTo>
                  <a:lnTo>
                    <a:pt x="7802" y="3881"/>
                  </a:lnTo>
                  <a:lnTo>
                    <a:pt x="7864" y="3840"/>
                  </a:lnTo>
                  <a:lnTo>
                    <a:pt x="7925" y="3799"/>
                  </a:lnTo>
                  <a:lnTo>
                    <a:pt x="7976" y="3748"/>
                  </a:lnTo>
                  <a:lnTo>
                    <a:pt x="8028" y="3696"/>
                  </a:lnTo>
                  <a:lnTo>
                    <a:pt x="8079" y="3635"/>
                  </a:lnTo>
                  <a:lnTo>
                    <a:pt x="8120" y="3563"/>
                  </a:lnTo>
                  <a:lnTo>
                    <a:pt x="8150" y="3502"/>
                  </a:lnTo>
                  <a:lnTo>
                    <a:pt x="8181" y="3420"/>
                  </a:lnTo>
                  <a:lnTo>
                    <a:pt x="8191" y="3348"/>
                  </a:lnTo>
                  <a:lnTo>
                    <a:pt x="8212" y="3266"/>
                  </a:lnTo>
                  <a:lnTo>
                    <a:pt x="8212" y="3195"/>
                  </a:lnTo>
                  <a:lnTo>
                    <a:pt x="8212" y="789"/>
                  </a:lnTo>
                  <a:lnTo>
                    <a:pt x="8212" y="707"/>
                  </a:lnTo>
                  <a:lnTo>
                    <a:pt x="8191" y="625"/>
                  </a:lnTo>
                  <a:lnTo>
                    <a:pt x="8181" y="553"/>
                  </a:lnTo>
                  <a:lnTo>
                    <a:pt x="8150" y="481"/>
                  </a:lnTo>
                  <a:lnTo>
                    <a:pt x="8120" y="410"/>
                  </a:lnTo>
                  <a:lnTo>
                    <a:pt x="8079" y="338"/>
                  </a:lnTo>
                  <a:lnTo>
                    <a:pt x="8028" y="287"/>
                  </a:lnTo>
                  <a:lnTo>
                    <a:pt x="7976" y="225"/>
                  </a:lnTo>
                  <a:lnTo>
                    <a:pt x="7925" y="174"/>
                  </a:lnTo>
                  <a:lnTo>
                    <a:pt x="7864" y="133"/>
                  </a:lnTo>
                  <a:lnTo>
                    <a:pt x="7802" y="92"/>
                  </a:lnTo>
                  <a:lnTo>
                    <a:pt x="7731" y="62"/>
                  </a:lnTo>
                  <a:lnTo>
                    <a:pt x="7659" y="31"/>
                  </a:lnTo>
                  <a:lnTo>
                    <a:pt x="7587" y="10"/>
                  </a:lnTo>
                  <a:lnTo>
                    <a:pt x="75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a:off x="3384595" y="1448136"/>
              <a:ext cx="144891" cy="190971"/>
            </a:xfrm>
            <a:custGeom>
              <a:avLst/>
              <a:gdLst/>
              <a:ahLst/>
              <a:cxnLst/>
              <a:rect l="l" t="t" r="r" b="b"/>
              <a:pathLst>
                <a:path w="6534" h="8612" extrusionOk="0">
                  <a:moveTo>
                    <a:pt x="185" y="0"/>
                  </a:moveTo>
                  <a:lnTo>
                    <a:pt x="1" y="7536"/>
                  </a:lnTo>
                  <a:lnTo>
                    <a:pt x="32" y="7567"/>
                  </a:lnTo>
                  <a:lnTo>
                    <a:pt x="155" y="7669"/>
                  </a:lnTo>
                  <a:lnTo>
                    <a:pt x="359" y="7812"/>
                  </a:lnTo>
                  <a:lnTo>
                    <a:pt x="492" y="7905"/>
                  </a:lnTo>
                  <a:lnTo>
                    <a:pt x="646" y="7987"/>
                  </a:lnTo>
                  <a:lnTo>
                    <a:pt x="830" y="8079"/>
                  </a:lnTo>
                  <a:lnTo>
                    <a:pt x="1035" y="8171"/>
                  </a:lnTo>
                  <a:lnTo>
                    <a:pt x="1260" y="8263"/>
                  </a:lnTo>
                  <a:lnTo>
                    <a:pt x="1516" y="8345"/>
                  </a:lnTo>
                  <a:lnTo>
                    <a:pt x="1793" y="8417"/>
                  </a:lnTo>
                  <a:lnTo>
                    <a:pt x="2100" y="8488"/>
                  </a:lnTo>
                  <a:lnTo>
                    <a:pt x="2428" y="8550"/>
                  </a:lnTo>
                  <a:lnTo>
                    <a:pt x="2786" y="8591"/>
                  </a:lnTo>
                  <a:lnTo>
                    <a:pt x="2970" y="8601"/>
                  </a:lnTo>
                  <a:lnTo>
                    <a:pt x="3155" y="8611"/>
                  </a:lnTo>
                  <a:lnTo>
                    <a:pt x="3339" y="8611"/>
                  </a:lnTo>
                  <a:lnTo>
                    <a:pt x="3513" y="8601"/>
                  </a:lnTo>
                  <a:lnTo>
                    <a:pt x="3871" y="8580"/>
                  </a:lnTo>
                  <a:lnTo>
                    <a:pt x="4209" y="8529"/>
                  </a:lnTo>
                  <a:lnTo>
                    <a:pt x="4537" y="8468"/>
                  </a:lnTo>
                  <a:lnTo>
                    <a:pt x="4844" y="8396"/>
                  </a:lnTo>
                  <a:lnTo>
                    <a:pt x="5131" y="8314"/>
                  </a:lnTo>
                  <a:lnTo>
                    <a:pt x="5397" y="8222"/>
                  </a:lnTo>
                  <a:lnTo>
                    <a:pt x="5653" y="8130"/>
                  </a:lnTo>
                  <a:lnTo>
                    <a:pt x="5868" y="8038"/>
                  </a:lnTo>
                  <a:lnTo>
                    <a:pt x="6226" y="7884"/>
                  </a:lnTo>
                  <a:lnTo>
                    <a:pt x="6452" y="7761"/>
                  </a:lnTo>
                  <a:lnTo>
                    <a:pt x="6533" y="7720"/>
                  </a:lnTo>
                  <a:lnTo>
                    <a:pt x="6533"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a:off x="3385748" y="1448136"/>
              <a:ext cx="143738" cy="122628"/>
            </a:xfrm>
            <a:custGeom>
              <a:avLst/>
              <a:gdLst/>
              <a:ahLst/>
              <a:cxnLst/>
              <a:rect l="l" t="t" r="r" b="b"/>
              <a:pathLst>
                <a:path w="6482" h="5530" extrusionOk="0">
                  <a:moveTo>
                    <a:pt x="133" y="0"/>
                  </a:moveTo>
                  <a:lnTo>
                    <a:pt x="0" y="5529"/>
                  </a:lnTo>
                  <a:lnTo>
                    <a:pt x="328" y="5488"/>
                  </a:lnTo>
                  <a:lnTo>
                    <a:pt x="645" y="5447"/>
                  </a:lnTo>
                  <a:lnTo>
                    <a:pt x="963" y="5396"/>
                  </a:lnTo>
                  <a:lnTo>
                    <a:pt x="1270" y="5345"/>
                  </a:lnTo>
                  <a:lnTo>
                    <a:pt x="1843" y="5232"/>
                  </a:lnTo>
                  <a:lnTo>
                    <a:pt x="2386" y="5099"/>
                  </a:lnTo>
                  <a:lnTo>
                    <a:pt x="2898" y="4956"/>
                  </a:lnTo>
                  <a:lnTo>
                    <a:pt x="3379" y="4792"/>
                  </a:lnTo>
                  <a:lnTo>
                    <a:pt x="3819" y="4628"/>
                  </a:lnTo>
                  <a:lnTo>
                    <a:pt x="4229" y="4444"/>
                  </a:lnTo>
                  <a:lnTo>
                    <a:pt x="4608" y="4260"/>
                  </a:lnTo>
                  <a:lnTo>
                    <a:pt x="4956" y="4075"/>
                  </a:lnTo>
                  <a:lnTo>
                    <a:pt x="5283" y="3881"/>
                  </a:lnTo>
                  <a:lnTo>
                    <a:pt x="5570" y="3686"/>
                  </a:lnTo>
                  <a:lnTo>
                    <a:pt x="5836" y="3502"/>
                  </a:lnTo>
                  <a:lnTo>
                    <a:pt x="6082" y="3307"/>
                  </a:lnTo>
                  <a:lnTo>
                    <a:pt x="6287" y="3123"/>
                  </a:lnTo>
                  <a:lnTo>
                    <a:pt x="6481" y="2949"/>
                  </a:lnTo>
                  <a:lnTo>
                    <a:pt x="6481" y="0"/>
                  </a:lnTo>
                  <a:close/>
                </a:path>
              </a:pathLst>
            </a:custGeom>
            <a:solidFill>
              <a:srgbClr val="FFA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a:off x="3311725" y="1154994"/>
              <a:ext cx="267475" cy="362850"/>
            </a:xfrm>
            <a:custGeom>
              <a:avLst/>
              <a:gdLst/>
              <a:ahLst/>
              <a:cxnLst/>
              <a:rect l="l" t="t" r="r" b="b"/>
              <a:pathLst>
                <a:path w="12062" h="16363" extrusionOk="0">
                  <a:moveTo>
                    <a:pt x="5529" y="1"/>
                  </a:moveTo>
                  <a:lnTo>
                    <a:pt x="5273" y="11"/>
                  </a:lnTo>
                  <a:lnTo>
                    <a:pt x="5028" y="21"/>
                  </a:lnTo>
                  <a:lnTo>
                    <a:pt x="4782" y="42"/>
                  </a:lnTo>
                  <a:lnTo>
                    <a:pt x="4546" y="72"/>
                  </a:lnTo>
                  <a:lnTo>
                    <a:pt x="4321" y="103"/>
                  </a:lnTo>
                  <a:lnTo>
                    <a:pt x="4096" y="144"/>
                  </a:lnTo>
                  <a:lnTo>
                    <a:pt x="3881" y="195"/>
                  </a:lnTo>
                  <a:lnTo>
                    <a:pt x="3676" y="246"/>
                  </a:lnTo>
                  <a:lnTo>
                    <a:pt x="3482" y="318"/>
                  </a:lnTo>
                  <a:lnTo>
                    <a:pt x="3297" y="379"/>
                  </a:lnTo>
                  <a:lnTo>
                    <a:pt x="3113" y="461"/>
                  </a:lnTo>
                  <a:lnTo>
                    <a:pt x="2929" y="543"/>
                  </a:lnTo>
                  <a:lnTo>
                    <a:pt x="2765" y="625"/>
                  </a:lnTo>
                  <a:lnTo>
                    <a:pt x="2601" y="728"/>
                  </a:lnTo>
                  <a:lnTo>
                    <a:pt x="2447" y="820"/>
                  </a:lnTo>
                  <a:lnTo>
                    <a:pt x="2294" y="922"/>
                  </a:lnTo>
                  <a:lnTo>
                    <a:pt x="2150" y="1035"/>
                  </a:lnTo>
                  <a:lnTo>
                    <a:pt x="2007" y="1147"/>
                  </a:lnTo>
                  <a:lnTo>
                    <a:pt x="1874" y="1270"/>
                  </a:lnTo>
                  <a:lnTo>
                    <a:pt x="1751" y="1393"/>
                  </a:lnTo>
                  <a:lnTo>
                    <a:pt x="1628" y="1526"/>
                  </a:lnTo>
                  <a:lnTo>
                    <a:pt x="1516" y="1659"/>
                  </a:lnTo>
                  <a:lnTo>
                    <a:pt x="1403" y="1792"/>
                  </a:lnTo>
                  <a:lnTo>
                    <a:pt x="1301" y="1936"/>
                  </a:lnTo>
                  <a:lnTo>
                    <a:pt x="1208" y="2079"/>
                  </a:lnTo>
                  <a:lnTo>
                    <a:pt x="1106" y="2222"/>
                  </a:lnTo>
                  <a:lnTo>
                    <a:pt x="942" y="2530"/>
                  </a:lnTo>
                  <a:lnTo>
                    <a:pt x="778" y="2847"/>
                  </a:lnTo>
                  <a:lnTo>
                    <a:pt x="645" y="3175"/>
                  </a:lnTo>
                  <a:lnTo>
                    <a:pt x="522" y="3502"/>
                  </a:lnTo>
                  <a:lnTo>
                    <a:pt x="420" y="3850"/>
                  </a:lnTo>
                  <a:lnTo>
                    <a:pt x="328" y="4188"/>
                  </a:lnTo>
                  <a:lnTo>
                    <a:pt x="256" y="4547"/>
                  </a:lnTo>
                  <a:lnTo>
                    <a:pt x="185" y="4895"/>
                  </a:lnTo>
                  <a:lnTo>
                    <a:pt x="133" y="5243"/>
                  </a:lnTo>
                  <a:lnTo>
                    <a:pt x="92" y="5601"/>
                  </a:lnTo>
                  <a:lnTo>
                    <a:pt x="62" y="5949"/>
                  </a:lnTo>
                  <a:lnTo>
                    <a:pt x="31" y="6298"/>
                  </a:lnTo>
                  <a:lnTo>
                    <a:pt x="21" y="6635"/>
                  </a:lnTo>
                  <a:lnTo>
                    <a:pt x="0" y="7291"/>
                  </a:lnTo>
                  <a:lnTo>
                    <a:pt x="0" y="7915"/>
                  </a:lnTo>
                  <a:lnTo>
                    <a:pt x="10" y="8478"/>
                  </a:lnTo>
                  <a:lnTo>
                    <a:pt x="10" y="8755"/>
                  </a:lnTo>
                  <a:lnTo>
                    <a:pt x="31" y="9052"/>
                  </a:lnTo>
                  <a:lnTo>
                    <a:pt x="51" y="9349"/>
                  </a:lnTo>
                  <a:lnTo>
                    <a:pt x="82" y="9666"/>
                  </a:lnTo>
                  <a:lnTo>
                    <a:pt x="113" y="10004"/>
                  </a:lnTo>
                  <a:lnTo>
                    <a:pt x="164" y="10342"/>
                  </a:lnTo>
                  <a:lnTo>
                    <a:pt x="226" y="10680"/>
                  </a:lnTo>
                  <a:lnTo>
                    <a:pt x="297" y="11028"/>
                  </a:lnTo>
                  <a:lnTo>
                    <a:pt x="379" y="11386"/>
                  </a:lnTo>
                  <a:lnTo>
                    <a:pt x="471" y="11734"/>
                  </a:lnTo>
                  <a:lnTo>
                    <a:pt x="574" y="12093"/>
                  </a:lnTo>
                  <a:lnTo>
                    <a:pt x="697" y="12441"/>
                  </a:lnTo>
                  <a:lnTo>
                    <a:pt x="830" y="12789"/>
                  </a:lnTo>
                  <a:lnTo>
                    <a:pt x="983" y="13127"/>
                  </a:lnTo>
                  <a:lnTo>
                    <a:pt x="1147" y="13465"/>
                  </a:lnTo>
                  <a:lnTo>
                    <a:pt x="1342" y="13793"/>
                  </a:lnTo>
                  <a:lnTo>
                    <a:pt x="1536" y="14100"/>
                  </a:lnTo>
                  <a:lnTo>
                    <a:pt x="1761" y="14407"/>
                  </a:lnTo>
                  <a:lnTo>
                    <a:pt x="1874" y="14550"/>
                  </a:lnTo>
                  <a:lnTo>
                    <a:pt x="1997" y="14683"/>
                  </a:lnTo>
                  <a:lnTo>
                    <a:pt x="2130" y="14827"/>
                  </a:lnTo>
                  <a:lnTo>
                    <a:pt x="2263" y="14960"/>
                  </a:lnTo>
                  <a:lnTo>
                    <a:pt x="2396" y="15083"/>
                  </a:lnTo>
                  <a:lnTo>
                    <a:pt x="2540" y="15205"/>
                  </a:lnTo>
                  <a:lnTo>
                    <a:pt x="2683" y="15328"/>
                  </a:lnTo>
                  <a:lnTo>
                    <a:pt x="2836" y="15441"/>
                  </a:lnTo>
                  <a:lnTo>
                    <a:pt x="3000" y="15554"/>
                  </a:lnTo>
                  <a:lnTo>
                    <a:pt x="3164" y="15656"/>
                  </a:lnTo>
                  <a:lnTo>
                    <a:pt x="3338" y="15748"/>
                  </a:lnTo>
                  <a:lnTo>
                    <a:pt x="3512" y="15840"/>
                  </a:lnTo>
                  <a:lnTo>
                    <a:pt x="3697" y="15922"/>
                  </a:lnTo>
                  <a:lnTo>
                    <a:pt x="3881" y="15994"/>
                  </a:lnTo>
                  <a:lnTo>
                    <a:pt x="4075" y="16066"/>
                  </a:lnTo>
                  <a:lnTo>
                    <a:pt x="4280" y="16127"/>
                  </a:lnTo>
                  <a:lnTo>
                    <a:pt x="4485" y="16188"/>
                  </a:lnTo>
                  <a:lnTo>
                    <a:pt x="4690" y="16240"/>
                  </a:lnTo>
                  <a:lnTo>
                    <a:pt x="4915" y="16281"/>
                  </a:lnTo>
                  <a:lnTo>
                    <a:pt x="5140" y="16311"/>
                  </a:lnTo>
                  <a:lnTo>
                    <a:pt x="5376" y="16332"/>
                  </a:lnTo>
                  <a:lnTo>
                    <a:pt x="5611" y="16352"/>
                  </a:lnTo>
                  <a:lnTo>
                    <a:pt x="5857" y="16362"/>
                  </a:lnTo>
                  <a:lnTo>
                    <a:pt x="6113" y="16362"/>
                  </a:lnTo>
                  <a:lnTo>
                    <a:pt x="6369" y="16352"/>
                  </a:lnTo>
                  <a:lnTo>
                    <a:pt x="6635" y="16332"/>
                  </a:lnTo>
                  <a:lnTo>
                    <a:pt x="6912" y="16301"/>
                  </a:lnTo>
                  <a:lnTo>
                    <a:pt x="7188" y="16260"/>
                  </a:lnTo>
                  <a:lnTo>
                    <a:pt x="7475" y="16219"/>
                  </a:lnTo>
                  <a:lnTo>
                    <a:pt x="7741" y="16158"/>
                  </a:lnTo>
                  <a:lnTo>
                    <a:pt x="7997" y="16086"/>
                  </a:lnTo>
                  <a:lnTo>
                    <a:pt x="8243" y="16014"/>
                  </a:lnTo>
                  <a:lnTo>
                    <a:pt x="8488" y="15932"/>
                  </a:lnTo>
                  <a:lnTo>
                    <a:pt x="8714" y="15830"/>
                  </a:lnTo>
                  <a:lnTo>
                    <a:pt x="8929" y="15728"/>
                  </a:lnTo>
                  <a:lnTo>
                    <a:pt x="9144" y="15625"/>
                  </a:lnTo>
                  <a:lnTo>
                    <a:pt x="9338" y="15502"/>
                  </a:lnTo>
                  <a:lnTo>
                    <a:pt x="9533" y="15380"/>
                  </a:lnTo>
                  <a:lnTo>
                    <a:pt x="9717" y="15246"/>
                  </a:lnTo>
                  <a:lnTo>
                    <a:pt x="9891" y="15113"/>
                  </a:lnTo>
                  <a:lnTo>
                    <a:pt x="10055" y="14970"/>
                  </a:lnTo>
                  <a:lnTo>
                    <a:pt x="10209" y="14816"/>
                  </a:lnTo>
                  <a:lnTo>
                    <a:pt x="10362" y="14663"/>
                  </a:lnTo>
                  <a:lnTo>
                    <a:pt x="10495" y="14509"/>
                  </a:lnTo>
                  <a:lnTo>
                    <a:pt x="10628" y="14345"/>
                  </a:lnTo>
                  <a:lnTo>
                    <a:pt x="10761" y="14171"/>
                  </a:lnTo>
                  <a:lnTo>
                    <a:pt x="10874" y="13997"/>
                  </a:lnTo>
                  <a:lnTo>
                    <a:pt x="10987" y="13823"/>
                  </a:lnTo>
                  <a:lnTo>
                    <a:pt x="11089" y="13649"/>
                  </a:lnTo>
                  <a:lnTo>
                    <a:pt x="11191" y="13465"/>
                  </a:lnTo>
                  <a:lnTo>
                    <a:pt x="11284" y="13281"/>
                  </a:lnTo>
                  <a:lnTo>
                    <a:pt x="11366" y="13086"/>
                  </a:lnTo>
                  <a:lnTo>
                    <a:pt x="11447" y="12902"/>
                  </a:lnTo>
                  <a:lnTo>
                    <a:pt x="11519" y="12707"/>
                  </a:lnTo>
                  <a:lnTo>
                    <a:pt x="11642" y="12318"/>
                  </a:lnTo>
                  <a:lnTo>
                    <a:pt x="11755" y="11929"/>
                  </a:lnTo>
                  <a:lnTo>
                    <a:pt x="11847" y="11540"/>
                  </a:lnTo>
                  <a:lnTo>
                    <a:pt x="11918" y="11151"/>
                  </a:lnTo>
                  <a:lnTo>
                    <a:pt x="11970" y="10772"/>
                  </a:lnTo>
                  <a:lnTo>
                    <a:pt x="12011" y="10403"/>
                  </a:lnTo>
                  <a:lnTo>
                    <a:pt x="12041" y="10035"/>
                  </a:lnTo>
                  <a:lnTo>
                    <a:pt x="12052" y="9687"/>
                  </a:lnTo>
                  <a:lnTo>
                    <a:pt x="12062" y="9359"/>
                  </a:lnTo>
                  <a:lnTo>
                    <a:pt x="12062" y="9042"/>
                  </a:lnTo>
                  <a:lnTo>
                    <a:pt x="12052" y="8745"/>
                  </a:lnTo>
                  <a:lnTo>
                    <a:pt x="12021" y="8243"/>
                  </a:lnTo>
                  <a:lnTo>
                    <a:pt x="11980" y="7854"/>
                  </a:lnTo>
                  <a:lnTo>
                    <a:pt x="11949" y="7598"/>
                  </a:lnTo>
                  <a:lnTo>
                    <a:pt x="11939" y="7516"/>
                  </a:lnTo>
                  <a:lnTo>
                    <a:pt x="11550" y="7219"/>
                  </a:lnTo>
                  <a:lnTo>
                    <a:pt x="11110" y="6881"/>
                  </a:lnTo>
                  <a:lnTo>
                    <a:pt x="10557" y="6451"/>
                  </a:lnTo>
                  <a:lnTo>
                    <a:pt x="9912" y="5929"/>
                  </a:lnTo>
                  <a:lnTo>
                    <a:pt x="9215" y="5356"/>
                  </a:lnTo>
                  <a:lnTo>
                    <a:pt x="8499" y="4741"/>
                  </a:lnTo>
                  <a:lnTo>
                    <a:pt x="8140" y="4424"/>
                  </a:lnTo>
                  <a:lnTo>
                    <a:pt x="7792" y="4106"/>
                  </a:lnTo>
                  <a:lnTo>
                    <a:pt x="7618" y="3943"/>
                  </a:lnTo>
                  <a:lnTo>
                    <a:pt x="7464" y="3779"/>
                  </a:lnTo>
                  <a:lnTo>
                    <a:pt x="7311" y="3605"/>
                  </a:lnTo>
                  <a:lnTo>
                    <a:pt x="7168" y="3441"/>
                  </a:lnTo>
                  <a:lnTo>
                    <a:pt x="7024" y="3267"/>
                  </a:lnTo>
                  <a:lnTo>
                    <a:pt x="6901" y="3093"/>
                  </a:lnTo>
                  <a:lnTo>
                    <a:pt x="6666" y="2745"/>
                  </a:lnTo>
                  <a:lnTo>
                    <a:pt x="6451" y="2397"/>
                  </a:lnTo>
                  <a:lnTo>
                    <a:pt x="6267" y="2059"/>
                  </a:lnTo>
                  <a:lnTo>
                    <a:pt x="6103" y="1731"/>
                  </a:lnTo>
                  <a:lnTo>
                    <a:pt x="5970" y="1414"/>
                  </a:lnTo>
                  <a:lnTo>
                    <a:pt x="5857" y="1117"/>
                  </a:lnTo>
                  <a:lnTo>
                    <a:pt x="5765" y="850"/>
                  </a:lnTo>
                  <a:lnTo>
                    <a:pt x="5683" y="615"/>
                  </a:lnTo>
                  <a:lnTo>
                    <a:pt x="5632" y="400"/>
                  </a:lnTo>
                  <a:lnTo>
                    <a:pt x="5560" y="113"/>
                  </a:lnTo>
                  <a:lnTo>
                    <a:pt x="5529"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a:off x="3457487" y="1282594"/>
              <a:ext cx="11376" cy="100608"/>
            </a:xfrm>
            <a:custGeom>
              <a:avLst/>
              <a:gdLst/>
              <a:ahLst/>
              <a:cxnLst/>
              <a:rect l="l" t="t" r="r" b="b"/>
              <a:pathLst>
                <a:path w="513" h="4537" fill="none" extrusionOk="0">
                  <a:moveTo>
                    <a:pt x="513" y="1"/>
                  </a:moveTo>
                  <a:lnTo>
                    <a:pt x="1" y="1178"/>
                  </a:lnTo>
                  <a:lnTo>
                    <a:pt x="513" y="4537"/>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a:off x="3546035" y="2260990"/>
              <a:ext cx="376709" cy="245233"/>
            </a:xfrm>
            <a:custGeom>
              <a:avLst/>
              <a:gdLst/>
              <a:ahLst/>
              <a:cxnLst/>
              <a:rect l="l" t="t" r="r" b="b"/>
              <a:pathLst>
                <a:path w="16988" h="11059" extrusionOk="0">
                  <a:moveTo>
                    <a:pt x="933" y="1"/>
                  </a:moveTo>
                  <a:lnTo>
                    <a:pt x="1" y="5223"/>
                  </a:lnTo>
                  <a:lnTo>
                    <a:pt x="13496" y="11059"/>
                  </a:lnTo>
                  <a:lnTo>
                    <a:pt x="16987" y="2816"/>
                  </a:lnTo>
                  <a:lnTo>
                    <a:pt x="16854" y="2816"/>
                  </a:lnTo>
                  <a:lnTo>
                    <a:pt x="16475" y="2806"/>
                  </a:lnTo>
                  <a:lnTo>
                    <a:pt x="15882" y="2775"/>
                  </a:lnTo>
                  <a:lnTo>
                    <a:pt x="15513" y="2745"/>
                  </a:lnTo>
                  <a:lnTo>
                    <a:pt x="15103" y="2704"/>
                  </a:lnTo>
                  <a:lnTo>
                    <a:pt x="14653" y="2653"/>
                  </a:lnTo>
                  <a:lnTo>
                    <a:pt x="14172" y="2591"/>
                  </a:lnTo>
                  <a:lnTo>
                    <a:pt x="13649" y="2509"/>
                  </a:lnTo>
                  <a:lnTo>
                    <a:pt x="13097" y="2417"/>
                  </a:lnTo>
                  <a:lnTo>
                    <a:pt x="12533" y="2304"/>
                  </a:lnTo>
                  <a:lnTo>
                    <a:pt x="11940" y="2182"/>
                  </a:lnTo>
                  <a:lnTo>
                    <a:pt x="11325" y="2038"/>
                  </a:lnTo>
                  <a:lnTo>
                    <a:pt x="10701" y="1864"/>
                  </a:lnTo>
                  <a:lnTo>
                    <a:pt x="10056" y="1690"/>
                  </a:lnTo>
                  <a:lnTo>
                    <a:pt x="9339" y="1516"/>
                  </a:lnTo>
                  <a:lnTo>
                    <a:pt x="8581" y="1352"/>
                  </a:lnTo>
                  <a:lnTo>
                    <a:pt x="7793" y="1188"/>
                  </a:lnTo>
                  <a:lnTo>
                    <a:pt x="6984" y="1025"/>
                  </a:lnTo>
                  <a:lnTo>
                    <a:pt x="6175" y="871"/>
                  </a:lnTo>
                  <a:lnTo>
                    <a:pt x="4588" y="584"/>
                  </a:lnTo>
                  <a:lnTo>
                    <a:pt x="3165" y="349"/>
                  </a:lnTo>
                  <a:lnTo>
                    <a:pt x="1998" y="165"/>
                  </a:lnTo>
                  <a:lnTo>
                    <a:pt x="933"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p:nvPr/>
          </p:nvSpPr>
          <p:spPr>
            <a:xfrm>
              <a:off x="3042199" y="2186524"/>
              <a:ext cx="311980" cy="361475"/>
            </a:xfrm>
            <a:custGeom>
              <a:avLst/>
              <a:gdLst/>
              <a:ahLst/>
              <a:cxnLst/>
              <a:rect l="l" t="t" r="r" b="b"/>
              <a:pathLst>
                <a:path w="14069" h="16301" extrusionOk="0">
                  <a:moveTo>
                    <a:pt x="12011" y="0"/>
                  </a:moveTo>
                  <a:lnTo>
                    <a:pt x="11345" y="604"/>
                  </a:lnTo>
                  <a:lnTo>
                    <a:pt x="10598" y="1280"/>
                  </a:lnTo>
                  <a:lnTo>
                    <a:pt x="9666" y="2120"/>
                  </a:lnTo>
                  <a:lnTo>
                    <a:pt x="8591" y="3072"/>
                  </a:lnTo>
                  <a:lnTo>
                    <a:pt x="7455" y="4055"/>
                  </a:lnTo>
                  <a:lnTo>
                    <a:pt x="6308" y="5028"/>
                  </a:lnTo>
                  <a:lnTo>
                    <a:pt x="5745" y="5499"/>
                  </a:lnTo>
                  <a:lnTo>
                    <a:pt x="5212" y="5929"/>
                  </a:lnTo>
                  <a:lnTo>
                    <a:pt x="4946" y="6144"/>
                  </a:lnTo>
                  <a:lnTo>
                    <a:pt x="4680" y="6369"/>
                  </a:lnTo>
                  <a:lnTo>
                    <a:pt x="4424" y="6604"/>
                  </a:lnTo>
                  <a:lnTo>
                    <a:pt x="4158" y="6840"/>
                  </a:lnTo>
                  <a:lnTo>
                    <a:pt x="3902" y="7086"/>
                  </a:lnTo>
                  <a:lnTo>
                    <a:pt x="3646" y="7342"/>
                  </a:lnTo>
                  <a:lnTo>
                    <a:pt x="3390" y="7598"/>
                  </a:lnTo>
                  <a:lnTo>
                    <a:pt x="3144" y="7864"/>
                  </a:lnTo>
                  <a:lnTo>
                    <a:pt x="2898" y="8140"/>
                  </a:lnTo>
                  <a:lnTo>
                    <a:pt x="2663" y="8407"/>
                  </a:lnTo>
                  <a:lnTo>
                    <a:pt x="2427" y="8693"/>
                  </a:lnTo>
                  <a:lnTo>
                    <a:pt x="2202" y="8970"/>
                  </a:lnTo>
                  <a:lnTo>
                    <a:pt x="1987" y="9256"/>
                  </a:lnTo>
                  <a:lnTo>
                    <a:pt x="1772" y="9543"/>
                  </a:lnTo>
                  <a:lnTo>
                    <a:pt x="1567" y="9830"/>
                  </a:lnTo>
                  <a:lnTo>
                    <a:pt x="1373" y="10116"/>
                  </a:lnTo>
                  <a:lnTo>
                    <a:pt x="1188" y="10413"/>
                  </a:lnTo>
                  <a:lnTo>
                    <a:pt x="1014" y="10700"/>
                  </a:lnTo>
                  <a:lnTo>
                    <a:pt x="861" y="10987"/>
                  </a:lnTo>
                  <a:lnTo>
                    <a:pt x="707" y="11273"/>
                  </a:lnTo>
                  <a:lnTo>
                    <a:pt x="574" y="11560"/>
                  </a:lnTo>
                  <a:lnTo>
                    <a:pt x="441" y="11847"/>
                  </a:lnTo>
                  <a:lnTo>
                    <a:pt x="338" y="12123"/>
                  </a:lnTo>
                  <a:lnTo>
                    <a:pt x="236" y="12400"/>
                  </a:lnTo>
                  <a:lnTo>
                    <a:pt x="154" y="12676"/>
                  </a:lnTo>
                  <a:lnTo>
                    <a:pt x="93" y="12942"/>
                  </a:lnTo>
                  <a:lnTo>
                    <a:pt x="42" y="13198"/>
                  </a:lnTo>
                  <a:lnTo>
                    <a:pt x="11" y="13454"/>
                  </a:lnTo>
                  <a:lnTo>
                    <a:pt x="1" y="13710"/>
                  </a:lnTo>
                  <a:lnTo>
                    <a:pt x="1" y="13956"/>
                  </a:lnTo>
                  <a:lnTo>
                    <a:pt x="21" y="14192"/>
                  </a:lnTo>
                  <a:lnTo>
                    <a:pt x="62" y="14417"/>
                  </a:lnTo>
                  <a:lnTo>
                    <a:pt x="123" y="14632"/>
                  </a:lnTo>
                  <a:lnTo>
                    <a:pt x="205" y="14837"/>
                  </a:lnTo>
                  <a:lnTo>
                    <a:pt x="297" y="15031"/>
                  </a:lnTo>
                  <a:lnTo>
                    <a:pt x="410" y="15205"/>
                  </a:lnTo>
                  <a:lnTo>
                    <a:pt x="533" y="15369"/>
                  </a:lnTo>
                  <a:lnTo>
                    <a:pt x="676" y="15523"/>
                  </a:lnTo>
                  <a:lnTo>
                    <a:pt x="830" y="15666"/>
                  </a:lnTo>
                  <a:lnTo>
                    <a:pt x="994" y="15789"/>
                  </a:lnTo>
                  <a:lnTo>
                    <a:pt x="1168" y="15901"/>
                  </a:lnTo>
                  <a:lnTo>
                    <a:pt x="1362" y="16004"/>
                  </a:lnTo>
                  <a:lnTo>
                    <a:pt x="1557" y="16086"/>
                  </a:lnTo>
                  <a:lnTo>
                    <a:pt x="1772" y="16157"/>
                  </a:lnTo>
                  <a:lnTo>
                    <a:pt x="1997" y="16209"/>
                  </a:lnTo>
                  <a:lnTo>
                    <a:pt x="2222" y="16260"/>
                  </a:lnTo>
                  <a:lnTo>
                    <a:pt x="2458" y="16280"/>
                  </a:lnTo>
                  <a:lnTo>
                    <a:pt x="2714" y="16301"/>
                  </a:lnTo>
                  <a:lnTo>
                    <a:pt x="2960" y="16301"/>
                  </a:lnTo>
                  <a:lnTo>
                    <a:pt x="3226" y="16291"/>
                  </a:lnTo>
                  <a:lnTo>
                    <a:pt x="3492" y="16260"/>
                  </a:lnTo>
                  <a:lnTo>
                    <a:pt x="3769" y="16219"/>
                  </a:lnTo>
                  <a:lnTo>
                    <a:pt x="4045" y="16157"/>
                  </a:lnTo>
                  <a:lnTo>
                    <a:pt x="4321" y="16086"/>
                  </a:lnTo>
                  <a:lnTo>
                    <a:pt x="4608" y="16004"/>
                  </a:lnTo>
                  <a:lnTo>
                    <a:pt x="4895" y="15901"/>
                  </a:lnTo>
                  <a:lnTo>
                    <a:pt x="5182" y="15789"/>
                  </a:lnTo>
                  <a:lnTo>
                    <a:pt x="5478" y="15656"/>
                  </a:lnTo>
                  <a:lnTo>
                    <a:pt x="5765" y="15502"/>
                  </a:lnTo>
                  <a:lnTo>
                    <a:pt x="6062" y="15349"/>
                  </a:lnTo>
                  <a:lnTo>
                    <a:pt x="6349" y="15164"/>
                  </a:lnTo>
                  <a:lnTo>
                    <a:pt x="6646" y="14970"/>
                  </a:lnTo>
                  <a:lnTo>
                    <a:pt x="6932" y="14765"/>
                  </a:lnTo>
                  <a:lnTo>
                    <a:pt x="7219" y="14540"/>
                  </a:lnTo>
                  <a:lnTo>
                    <a:pt x="7506" y="14294"/>
                  </a:lnTo>
                  <a:lnTo>
                    <a:pt x="7803" y="14017"/>
                  </a:lnTo>
                  <a:lnTo>
                    <a:pt x="8100" y="13700"/>
                  </a:lnTo>
                  <a:lnTo>
                    <a:pt x="8386" y="13362"/>
                  </a:lnTo>
                  <a:lnTo>
                    <a:pt x="8693" y="13004"/>
                  </a:lnTo>
                  <a:lnTo>
                    <a:pt x="8990" y="12625"/>
                  </a:lnTo>
                  <a:lnTo>
                    <a:pt x="9287" y="12215"/>
                  </a:lnTo>
                  <a:lnTo>
                    <a:pt x="9574" y="11796"/>
                  </a:lnTo>
                  <a:lnTo>
                    <a:pt x="9871" y="11366"/>
                  </a:lnTo>
                  <a:lnTo>
                    <a:pt x="10158" y="10925"/>
                  </a:lnTo>
                  <a:lnTo>
                    <a:pt x="10444" y="10475"/>
                  </a:lnTo>
                  <a:lnTo>
                    <a:pt x="10731" y="10014"/>
                  </a:lnTo>
                  <a:lnTo>
                    <a:pt x="11274" y="9093"/>
                  </a:lnTo>
                  <a:lnTo>
                    <a:pt x="11786" y="8181"/>
                  </a:lnTo>
                  <a:lnTo>
                    <a:pt x="12267" y="7290"/>
                  </a:lnTo>
                  <a:lnTo>
                    <a:pt x="12707" y="6461"/>
                  </a:lnTo>
                  <a:lnTo>
                    <a:pt x="13096" y="5693"/>
                  </a:lnTo>
                  <a:lnTo>
                    <a:pt x="13424" y="5017"/>
                  </a:lnTo>
                  <a:lnTo>
                    <a:pt x="13895" y="4034"/>
                  </a:lnTo>
                  <a:lnTo>
                    <a:pt x="14069" y="3666"/>
                  </a:lnTo>
                  <a:lnTo>
                    <a:pt x="12011"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5"/>
            <p:cNvSpPr/>
            <p:nvPr/>
          </p:nvSpPr>
          <p:spPr>
            <a:xfrm>
              <a:off x="3269036" y="2136783"/>
              <a:ext cx="297677" cy="242750"/>
            </a:xfrm>
            <a:custGeom>
              <a:avLst/>
              <a:gdLst/>
              <a:ahLst/>
              <a:cxnLst/>
              <a:rect l="l" t="t" r="r" b="b"/>
              <a:pathLst>
                <a:path w="13424" h="10947" extrusionOk="0">
                  <a:moveTo>
                    <a:pt x="533" y="1"/>
                  </a:moveTo>
                  <a:lnTo>
                    <a:pt x="420" y="21"/>
                  </a:lnTo>
                  <a:lnTo>
                    <a:pt x="369" y="32"/>
                  </a:lnTo>
                  <a:lnTo>
                    <a:pt x="328" y="62"/>
                  </a:lnTo>
                  <a:lnTo>
                    <a:pt x="277" y="103"/>
                  </a:lnTo>
                  <a:lnTo>
                    <a:pt x="246" y="144"/>
                  </a:lnTo>
                  <a:lnTo>
                    <a:pt x="205" y="206"/>
                  </a:lnTo>
                  <a:lnTo>
                    <a:pt x="174" y="267"/>
                  </a:lnTo>
                  <a:lnTo>
                    <a:pt x="123" y="411"/>
                  </a:lnTo>
                  <a:lnTo>
                    <a:pt x="72" y="595"/>
                  </a:lnTo>
                  <a:lnTo>
                    <a:pt x="41" y="800"/>
                  </a:lnTo>
                  <a:lnTo>
                    <a:pt x="21" y="1025"/>
                  </a:lnTo>
                  <a:lnTo>
                    <a:pt x="11" y="1281"/>
                  </a:lnTo>
                  <a:lnTo>
                    <a:pt x="0" y="1557"/>
                  </a:lnTo>
                  <a:lnTo>
                    <a:pt x="11" y="1844"/>
                  </a:lnTo>
                  <a:lnTo>
                    <a:pt x="21" y="2151"/>
                  </a:lnTo>
                  <a:lnTo>
                    <a:pt x="41" y="2479"/>
                  </a:lnTo>
                  <a:lnTo>
                    <a:pt x="103" y="3155"/>
                  </a:lnTo>
                  <a:lnTo>
                    <a:pt x="185" y="3861"/>
                  </a:lnTo>
                  <a:lnTo>
                    <a:pt x="297" y="4578"/>
                  </a:lnTo>
                  <a:lnTo>
                    <a:pt x="420" y="5295"/>
                  </a:lnTo>
                  <a:lnTo>
                    <a:pt x="553" y="5981"/>
                  </a:lnTo>
                  <a:lnTo>
                    <a:pt x="707" y="6615"/>
                  </a:lnTo>
                  <a:lnTo>
                    <a:pt x="850" y="7199"/>
                  </a:lnTo>
                  <a:lnTo>
                    <a:pt x="1004" y="7701"/>
                  </a:lnTo>
                  <a:lnTo>
                    <a:pt x="1075" y="7916"/>
                  </a:lnTo>
                  <a:lnTo>
                    <a:pt x="1147" y="8110"/>
                  </a:lnTo>
                  <a:lnTo>
                    <a:pt x="1219" y="8274"/>
                  </a:lnTo>
                  <a:lnTo>
                    <a:pt x="1290" y="8397"/>
                  </a:lnTo>
                  <a:lnTo>
                    <a:pt x="1434" y="8622"/>
                  </a:lnTo>
                  <a:lnTo>
                    <a:pt x="1587" y="8837"/>
                  </a:lnTo>
                  <a:lnTo>
                    <a:pt x="1772" y="9042"/>
                  </a:lnTo>
                  <a:lnTo>
                    <a:pt x="1966" y="9237"/>
                  </a:lnTo>
                  <a:lnTo>
                    <a:pt x="2171" y="9411"/>
                  </a:lnTo>
                  <a:lnTo>
                    <a:pt x="2396" y="9585"/>
                  </a:lnTo>
                  <a:lnTo>
                    <a:pt x="2622" y="9748"/>
                  </a:lnTo>
                  <a:lnTo>
                    <a:pt x="2857" y="9902"/>
                  </a:lnTo>
                  <a:lnTo>
                    <a:pt x="3103" y="10045"/>
                  </a:lnTo>
                  <a:lnTo>
                    <a:pt x="3348" y="10179"/>
                  </a:lnTo>
                  <a:lnTo>
                    <a:pt x="3604" y="10301"/>
                  </a:lnTo>
                  <a:lnTo>
                    <a:pt x="3850" y="10414"/>
                  </a:lnTo>
                  <a:lnTo>
                    <a:pt x="4106" y="10516"/>
                  </a:lnTo>
                  <a:lnTo>
                    <a:pt x="4352" y="10609"/>
                  </a:lnTo>
                  <a:lnTo>
                    <a:pt x="4598" y="10690"/>
                  </a:lnTo>
                  <a:lnTo>
                    <a:pt x="4833" y="10762"/>
                  </a:lnTo>
                  <a:lnTo>
                    <a:pt x="4966" y="10803"/>
                  </a:lnTo>
                  <a:lnTo>
                    <a:pt x="5130" y="10824"/>
                  </a:lnTo>
                  <a:lnTo>
                    <a:pt x="5314" y="10854"/>
                  </a:lnTo>
                  <a:lnTo>
                    <a:pt x="5519" y="10875"/>
                  </a:lnTo>
                  <a:lnTo>
                    <a:pt x="6000" y="10905"/>
                  </a:lnTo>
                  <a:lnTo>
                    <a:pt x="6553" y="10936"/>
                  </a:lnTo>
                  <a:lnTo>
                    <a:pt x="7157" y="10946"/>
                  </a:lnTo>
                  <a:lnTo>
                    <a:pt x="8468" y="10946"/>
                  </a:lnTo>
                  <a:lnTo>
                    <a:pt x="9123" y="10936"/>
                  </a:lnTo>
                  <a:lnTo>
                    <a:pt x="10393" y="10905"/>
                  </a:lnTo>
                  <a:lnTo>
                    <a:pt x="11468" y="10875"/>
                  </a:lnTo>
                  <a:lnTo>
                    <a:pt x="12492" y="10824"/>
                  </a:lnTo>
                  <a:lnTo>
                    <a:pt x="13424" y="5602"/>
                  </a:lnTo>
                  <a:lnTo>
                    <a:pt x="12820" y="4793"/>
                  </a:lnTo>
                  <a:lnTo>
                    <a:pt x="12195" y="3963"/>
                  </a:lnTo>
                  <a:lnTo>
                    <a:pt x="11437" y="3001"/>
                  </a:lnTo>
                  <a:lnTo>
                    <a:pt x="11038" y="2510"/>
                  </a:lnTo>
                  <a:lnTo>
                    <a:pt x="10639" y="2018"/>
                  </a:lnTo>
                  <a:lnTo>
                    <a:pt x="10250" y="1557"/>
                  </a:lnTo>
                  <a:lnTo>
                    <a:pt x="9881" y="1137"/>
                  </a:lnTo>
                  <a:lnTo>
                    <a:pt x="9533" y="769"/>
                  </a:lnTo>
                  <a:lnTo>
                    <a:pt x="9369" y="605"/>
                  </a:lnTo>
                  <a:lnTo>
                    <a:pt x="9226" y="472"/>
                  </a:lnTo>
                  <a:lnTo>
                    <a:pt x="9082" y="349"/>
                  </a:lnTo>
                  <a:lnTo>
                    <a:pt x="8959" y="247"/>
                  </a:lnTo>
                  <a:lnTo>
                    <a:pt x="8847" y="175"/>
                  </a:lnTo>
                  <a:lnTo>
                    <a:pt x="8755" y="124"/>
                  </a:lnTo>
                  <a:lnTo>
                    <a:pt x="8663" y="93"/>
                  </a:lnTo>
                  <a:lnTo>
                    <a:pt x="8581" y="62"/>
                  </a:lnTo>
                  <a:lnTo>
                    <a:pt x="8396" y="32"/>
                  </a:lnTo>
                  <a:lnTo>
                    <a:pt x="8212" y="21"/>
                  </a:lnTo>
                  <a:lnTo>
                    <a:pt x="8028" y="21"/>
                  </a:lnTo>
                  <a:lnTo>
                    <a:pt x="7854" y="52"/>
                  </a:lnTo>
                  <a:lnTo>
                    <a:pt x="7680" y="93"/>
                  </a:lnTo>
                  <a:lnTo>
                    <a:pt x="7516" y="144"/>
                  </a:lnTo>
                  <a:lnTo>
                    <a:pt x="7352" y="206"/>
                  </a:lnTo>
                  <a:lnTo>
                    <a:pt x="7209" y="288"/>
                  </a:lnTo>
                  <a:lnTo>
                    <a:pt x="7075" y="380"/>
                  </a:lnTo>
                  <a:lnTo>
                    <a:pt x="6963" y="472"/>
                  </a:lnTo>
                  <a:lnTo>
                    <a:pt x="6860" y="574"/>
                  </a:lnTo>
                  <a:lnTo>
                    <a:pt x="6789" y="677"/>
                  </a:lnTo>
                  <a:lnTo>
                    <a:pt x="6738" y="779"/>
                  </a:lnTo>
                  <a:lnTo>
                    <a:pt x="6717" y="841"/>
                  </a:lnTo>
                  <a:lnTo>
                    <a:pt x="6707" y="892"/>
                  </a:lnTo>
                  <a:lnTo>
                    <a:pt x="6697" y="943"/>
                  </a:lnTo>
                  <a:lnTo>
                    <a:pt x="6697" y="994"/>
                  </a:lnTo>
                  <a:lnTo>
                    <a:pt x="6738" y="1230"/>
                  </a:lnTo>
                  <a:lnTo>
                    <a:pt x="6789" y="1516"/>
                  </a:lnTo>
                  <a:lnTo>
                    <a:pt x="6912" y="2110"/>
                  </a:lnTo>
                  <a:lnTo>
                    <a:pt x="7024" y="2602"/>
                  </a:lnTo>
                  <a:lnTo>
                    <a:pt x="7075" y="2806"/>
                  </a:lnTo>
                  <a:lnTo>
                    <a:pt x="6830" y="2673"/>
                  </a:lnTo>
                  <a:lnTo>
                    <a:pt x="6185" y="2335"/>
                  </a:lnTo>
                  <a:lnTo>
                    <a:pt x="5243" y="1844"/>
                  </a:lnTo>
                  <a:lnTo>
                    <a:pt x="4710" y="1578"/>
                  </a:lnTo>
                  <a:lnTo>
                    <a:pt x="4137" y="1301"/>
                  </a:lnTo>
                  <a:lnTo>
                    <a:pt x="3564" y="1035"/>
                  </a:lnTo>
                  <a:lnTo>
                    <a:pt x="2990" y="769"/>
                  </a:lnTo>
                  <a:lnTo>
                    <a:pt x="2427" y="533"/>
                  </a:lnTo>
                  <a:lnTo>
                    <a:pt x="1905" y="329"/>
                  </a:lnTo>
                  <a:lnTo>
                    <a:pt x="1659" y="247"/>
                  </a:lnTo>
                  <a:lnTo>
                    <a:pt x="1424" y="165"/>
                  </a:lnTo>
                  <a:lnTo>
                    <a:pt x="1209" y="103"/>
                  </a:lnTo>
                  <a:lnTo>
                    <a:pt x="1004" y="52"/>
                  </a:lnTo>
                  <a:lnTo>
                    <a:pt x="819" y="21"/>
                  </a:lnTo>
                  <a:lnTo>
                    <a:pt x="666"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a:off x="3089877" y="4419406"/>
              <a:ext cx="380789" cy="220708"/>
            </a:xfrm>
            <a:custGeom>
              <a:avLst/>
              <a:gdLst/>
              <a:ahLst/>
              <a:cxnLst/>
              <a:rect l="l" t="t" r="r" b="b"/>
              <a:pathLst>
                <a:path w="17172" h="9953" extrusionOk="0">
                  <a:moveTo>
                    <a:pt x="8448" y="0"/>
                  </a:moveTo>
                  <a:lnTo>
                    <a:pt x="8110" y="215"/>
                  </a:lnTo>
                  <a:lnTo>
                    <a:pt x="7199" y="809"/>
                  </a:lnTo>
                  <a:lnTo>
                    <a:pt x="6595" y="1219"/>
                  </a:lnTo>
                  <a:lnTo>
                    <a:pt x="5909" y="1680"/>
                  </a:lnTo>
                  <a:lnTo>
                    <a:pt x="5182" y="2192"/>
                  </a:lnTo>
                  <a:lnTo>
                    <a:pt x="4414" y="2724"/>
                  </a:lnTo>
                  <a:lnTo>
                    <a:pt x="3656" y="3277"/>
                  </a:lnTo>
                  <a:lnTo>
                    <a:pt x="2909" y="3840"/>
                  </a:lnTo>
                  <a:lnTo>
                    <a:pt x="2202" y="4403"/>
                  </a:lnTo>
                  <a:lnTo>
                    <a:pt x="1864" y="4669"/>
                  </a:lnTo>
                  <a:lnTo>
                    <a:pt x="1557" y="4936"/>
                  </a:lnTo>
                  <a:lnTo>
                    <a:pt x="1270" y="5192"/>
                  </a:lnTo>
                  <a:lnTo>
                    <a:pt x="1004" y="5437"/>
                  </a:lnTo>
                  <a:lnTo>
                    <a:pt x="758" y="5673"/>
                  </a:lnTo>
                  <a:lnTo>
                    <a:pt x="554" y="5898"/>
                  </a:lnTo>
                  <a:lnTo>
                    <a:pt x="380" y="6113"/>
                  </a:lnTo>
                  <a:lnTo>
                    <a:pt x="236" y="6297"/>
                  </a:lnTo>
                  <a:lnTo>
                    <a:pt x="175" y="6390"/>
                  </a:lnTo>
                  <a:lnTo>
                    <a:pt x="134" y="6482"/>
                  </a:lnTo>
                  <a:lnTo>
                    <a:pt x="93" y="6564"/>
                  </a:lnTo>
                  <a:lnTo>
                    <a:pt x="72" y="6635"/>
                  </a:lnTo>
                  <a:lnTo>
                    <a:pt x="42" y="6789"/>
                  </a:lnTo>
                  <a:lnTo>
                    <a:pt x="11" y="6943"/>
                  </a:lnTo>
                  <a:lnTo>
                    <a:pt x="1" y="7096"/>
                  </a:lnTo>
                  <a:lnTo>
                    <a:pt x="1" y="7260"/>
                  </a:lnTo>
                  <a:lnTo>
                    <a:pt x="11" y="7424"/>
                  </a:lnTo>
                  <a:lnTo>
                    <a:pt x="31" y="7588"/>
                  </a:lnTo>
                  <a:lnTo>
                    <a:pt x="62" y="7751"/>
                  </a:lnTo>
                  <a:lnTo>
                    <a:pt x="113" y="7915"/>
                  </a:lnTo>
                  <a:lnTo>
                    <a:pt x="165" y="8069"/>
                  </a:lnTo>
                  <a:lnTo>
                    <a:pt x="226" y="8233"/>
                  </a:lnTo>
                  <a:lnTo>
                    <a:pt x="308" y="8386"/>
                  </a:lnTo>
                  <a:lnTo>
                    <a:pt x="390" y="8550"/>
                  </a:lnTo>
                  <a:lnTo>
                    <a:pt x="492" y="8693"/>
                  </a:lnTo>
                  <a:lnTo>
                    <a:pt x="605" y="8837"/>
                  </a:lnTo>
                  <a:lnTo>
                    <a:pt x="728" y="8980"/>
                  </a:lnTo>
                  <a:lnTo>
                    <a:pt x="861" y="9113"/>
                  </a:lnTo>
                  <a:lnTo>
                    <a:pt x="1004" y="9246"/>
                  </a:lnTo>
                  <a:lnTo>
                    <a:pt x="1168" y="9359"/>
                  </a:lnTo>
                  <a:lnTo>
                    <a:pt x="1332" y="9472"/>
                  </a:lnTo>
                  <a:lnTo>
                    <a:pt x="1516" y="9574"/>
                  </a:lnTo>
                  <a:lnTo>
                    <a:pt x="1711" y="9666"/>
                  </a:lnTo>
                  <a:lnTo>
                    <a:pt x="1915" y="9748"/>
                  </a:lnTo>
                  <a:lnTo>
                    <a:pt x="2130" y="9809"/>
                  </a:lnTo>
                  <a:lnTo>
                    <a:pt x="2356" y="9871"/>
                  </a:lnTo>
                  <a:lnTo>
                    <a:pt x="2601" y="9912"/>
                  </a:lnTo>
                  <a:lnTo>
                    <a:pt x="2857" y="9943"/>
                  </a:lnTo>
                  <a:lnTo>
                    <a:pt x="3124" y="9953"/>
                  </a:lnTo>
                  <a:lnTo>
                    <a:pt x="3400" y="9953"/>
                  </a:lnTo>
                  <a:lnTo>
                    <a:pt x="3687" y="9943"/>
                  </a:lnTo>
                  <a:lnTo>
                    <a:pt x="3994" y="9912"/>
                  </a:lnTo>
                  <a:lnTo>
                    <a:pt x="4311" y="9861"/>
                  </a:lnTo>
                  <a:lnTo>
                    <a:pt x="4639" y="9789"/>
                  </a:lnTo>
                  <a:lnTo>
                    <a:pt x="4967" y="9707"/>
                  </a:lnTo>
                  <a:lnTo>
                    <a:pt x="5294" y="9605"/>
                  </a:lnTo>
                  <a:lnTo>
                    <a:pt x="5622" y="9482"/>
                  </a:lnTo>
                  <a:lnTo>
                    <a:pt x="5939" y="9359"/>
                  </a:lnTo>
                  <a:lnTo>
                    <a:pt x="6257" y="9216"/>
                  </a:lnTo>
                  <a:lnTo>
                    <a:pt x="6564" y="9062"/>
                  </a:lnTo>
                  <a:lnTo>
                    <a:pt x="6871" y="8898"/>
                  </a:lnTo>
                  <a:lnTo>
                    <a:pt x="7168" y="8724"/>
                  </a:lnTo>
                  <a:lnTo>
                    <a:pt x="7465" y="8550"/>
                  </a:lnTo>
                  <a:lnTo>
                    <a:pt x="7762" y="8366"/>
                  </a:lnTo>
                  <a:lnTo>
                    <a:pt x="8049" y="8171"/>
                  </a:lnTo>
                  <a:lnTo>
                    <a:pt x="8335" y="7977"/>
                  </a:lnTo>
                  <a:lnTo>
                    <a:pt x="8888" y="7567"/>
                  </a:lnTo>
                  <a:lnTo>
                    <a:pt x="9431" y="7158"/>
                  </a:lnTo>
                  <a:lnTo>
                    <a:pt x="10455" y="6349"/>
                  </a:lnTo>
                  <a:lnTo>
                    <a:pt x="10936" y="5970"/>
                  </a:lnTo>
                  <a:lnTo>
                    <a:pt x="11407" y="5611"/>
                  </a:lnTo>
                  <a:lnTo>
                    <a:pt x="11858" y="5294"/>
                  </a:lnTo>
                  <a:lnTo>
                    <a:pt x="12073" y="5151"/>
                  </a:lnTo>
                  <a:lnTo>
                    <a:pt x="12288" y="5018"/>
                  </a:lnTo>
                  <a:lnTo>
                    <a:pt x="12492" y="4905"/>
                  </a:lnTo>
                  <a:lnTo>
                    <a:pt x="12697" y="4803"/>
                  </a:lnTo>
                  <a:lnTo>
                    <a:pt x="12902" y="4721"/>
                  </a:lnTo>
                  <a:lnTo>
                    <a:pt x="13096" y="4649"/>
                  </a:lnTo>
                  <a:lnTo>
                    <a:pt x="13475" y="4526"/>
                  </a:lnTo>
                  <a:lnTo>
                    <a:pt x="13834" y="4424"/>
                  </a:lnTo>
                  <a:lnTo>
                    <a:pt x="14468" y="4260"/>
                  </a:lnTo>
                  <a:lnTo>
                    <a:pt x="15021" y="4127"/>
                  </a:lnTo>
                  <a:lnTo>
                    <a:pt x="15503" y="4004"/>
                  </a:lnTo>
                  <a:lnTo>
                    <a:pt x="15728" y="3942"/>
                  </a:lnTo>
                  <a:lnTo>
                    <a:pt x="15933" y="3871"/>
                  </a:lnTo>
                  <a:lnTo>
                    <a:pt x="16117" y="3799"/>
                  </a:lnTo>
                  <a:lnTo>
                    <a:pt x="16301" y="3707"/>
                  </a:lnTo>
                  <a:lnTo>
                    <a:pt x="16465" y="3615"/>
                  </a:lnTo>
                  <a:lnTo>
                    <a:pt x="16619" y="3502"/>
                  </a:lnTo>
                  <a:lnTo>
                    <a:pt x="16772" y="3379"/>
                  </a:lnTo>
                  <a:lnTo>
                    <a:pt x="16916" y="3236"/>
                  </a:lnTo>
                  <a:lnTo>
                    <a:pt x="16977" y="3154"/>
                  </a:lnTo>
                  <a:lnTo>
                    <a:pt x="17038" y="3062"/>
                  </a:lnTo>
                  <a:lnTo>
                    <a:pt x="17079" y="2960"/>
                  </a:lnTo>
                  <a:lnTo>
                    <a:pt x="17120" y="2857"/>
                  </a:lnTo>
                  <a:lnTo>
                    <a:pt x="17141" y="2745"/>
                  </a:lnTo>
                  <a:lnTo>
                    <a:pt x="17161" y="2632"/>
                  </a:lnTo>
                  <a:lnTo>
                    <a:pt x="17172" y="2509"/>
                  </a:lnTo>
                  <a:lnTo>
                    <a:pt x="17172" y="2376"/>
                  </a:lnTo>
                  <a:lnTo>
                    <a:pt x="17161" y="2120"/>
                  </a:lnTo>
                  <a:lnTo>
                    <a:pt x="17131" y="1843"/>
                  </a:lnTo>
                  <a:lnTo>
                    <a:pt x="17079" y="1577"/>
                  </a:lnTo>
                  <a:lnTo>
                    <a:pt x="17018" y="1301"/>
                  </a:lnTo>
                  <a:lnTo>
                    <a:pt x="16946" y="1045"/>
                  </a:lnTo>
                  <a:lnTo>
                    <a:pt x="16864" y="799"/>
                  </a:lnTo>
                  <a:lnTo>
                    <a:pt x="16711" y="390"/>
                  </a:lnTo>
                  <a:lnTo>
                    <a:pt x="16598" y="103"/>
                  </a:lnTo>
                  <a:lnTo>
                    <a:pt x="16557"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5"/>
            <p:cNvSpPr/>
            <p:nvPr/>
          </p:nvSpPr>
          <p:spPr>
            <a:xfrm>
              <a:off x="3651171" y="4419406"/>
              <a:ext cx="380789" cy="220708"/>
            </a:xfrm>
            <a:custGeom>
              <a:avLst/>
              <a:gdLst/>
              <a:ahLst/>
              <a:cxnLst/>
              <a:rect l="l" t="t" r="r" b="b"/>
              <a:pathLst>
                <a:path w="17172" h="9953" extrusionOk="0">
                  <a:moveTo>
                    <a:pt x="615" y="0"/>
                  </a:moveTo>
                  <a:lnTo>
                    <a:pt x="574" y="103"/>
                  </a:lnTo>
                  <a:lnTo>
                    <a:pt x="461" y="390"/>
                  </a:lnTo>
                  <a:lnTo>
                    <a:pt x="308" y="799"/>
                  </a:lnTo>
                  <a:lnTo>
                    <a:pt x="236" y="1045"/>
                  </a:lnTo>
                  <a:lnTo>
                    <a:pt x="154" y="1301"/>
                  </a:lnTo>
                  <a:lnTo>
                    <a:pt x="93" y="1577"/>
                  </a:lnTo>
                  <a:lnTo>
                    <a:pt x="42" y="1843"/>
                  </a:lnTo>
                  <a:lnTo>
                    <a:pt x="11" y="2120"/>
                  </a:lnTo>
                  <a:lnTo>
                    <a:pt x="1" y="2376"/>
                  </a:lnTo>
                  <a:lnTo>
                    <a:pt x="1" y="2509"/>
                  </a:lnTo>
                  <a:lnTo>
                    <a:pt x="11" y="2632"/>
                  </a:lnTo>
                  <a:lnTo>
                    <a:pt x="31" y="2745"/>
                  </a:lnTo>
                  <a:lnTo>
                    <a:pt x="62" y="2857"/>
                  </a:lnTo>
                  <a:lnTo>
                    <a:pt x="93" y="2960"/>
                  </a:lnTo>
                  <a:lnTo>
                    <a:pt x="134" y="3062"/>
                  </a:lnTo>
                  <a:lnTo>
                    <a:pt x="195" y="3154"/>
                  </a:lnTo>
                  <a:lnTo>
                    <a:pt x="257" y="3236"/>
                  </a:lnTo>
                  <a:lnTo>
                    <a:pt x="400" y="3379"/>
                  </a:lnTo>
                  <a:lnTo>
                    <a:pt x="553" y="3502"/>
                  </a:lnTo>
                  <a:lnTo>
                    <a:pt x="707" y="3615"/>
                  </a:lnTo>
                  <a:lnTo>
                    <a:pt x="881" y="3707"/>
                  </a:lnTo>
                  <a:lnTo>
                    <a:pt x="1055" y="3799"/>
                  </a:lnTo>
                  <a:lnTo>
                    <a:pt x="1250" y="3871"/>
                  </a:lnTo>
                  <a:lnTo>
                    <a:pt x="1455" y="3942"/>
                  </a:lnTo>
                  <a:lnTo>
                    <a:pt x="1670" y="4004"/>
                  </a:lnTo>
                  <a:lnTo>
                    <a:pt x="2151" y="4127"/>
                  </a:lnTo>
                  <a:lnTo>
                    <a:pt x="2704" y="4260"/>
                  </a:lnTo>
                  <a:lnTo>
                    <a:pt x="3349" y="4424"/>
                  </a:lnTo>
                  <a:lnTo>
                    <a:pt x="3697" y="4526"/>
                  </a:lnTo>
                  <a:lnTo>
                    <a:pt x="4076" y="4649"/>
                  </a:lnTo>
                  <a:lnTo>
                    <a:pt x="4270" y="4721"/>
                  </a:lnTo>
                  <a:lnTo>
                    <a:pt x="4475" y="4803"/>
                  </a:lnTo>
                  <a:lnTo>
                    <a:pt x="4680" y="4905"/>
                  </a:lnTo>
                  <a:lnTo>
                    <a:pt x="4885" y="5018"/>
                  </a:lnTo>
                  <a:lnTo>
                    <a:pt x="5100" y="5151"/>
                  </a:lnTo>
                  <a:lnTo>
                    <a:pt x="5325" y="5294"/>
                  </a:lnTo>
                  <a:lnTo>
                    <a:pt x="5765" y="5611"/>
                  </a:lnTo>
                  <a:lnTo>
                    <a:pt x="6236" y="5970"/>
                  </a:lnTo>
                  <a:lnTo>
                    <a:pt x="6728" y="6349"/>
                  </a:lnTo>
                  <a:lnTo>
                    <a:pt x="7741" y="7158"/>
                  </a:lnTo>
                  <a:lnTo>
                    <a:pt x="8284" y="7567"/>
                  </a:lnTo>
                  <a:lnTo>
                    <a:pt x="8837" y="7977"/>
                  </a:lnTo>
                  <a:lnTo>
                    <a:pt x="9124" y="8171"/>
                  </a:lnTo>
                  <a:lnTo>
                    <a:pt x="9410" y="8366"/>
                  </a:lnTo>
                  <a:lnTo>
                    <a:pt x="9707" y="8550"/>
                  </a:lnTo>
                  <a:lnTo>
                    <a:pt x="10004" y="8724"/>
                  </a:lnTo>
                  <a:lnTo>
                    <a:pt x="10301" y="8898"/>
                  </a:lnTo>
                  <a:lnTo>
                    <a:pt x="10608" y="9062"/>
                  </a:lnTo>
                  <a:lnTo>
                    <a:pt x="10915" y="9216"/>
                  </a:lnTo>
                  <a:lnTo>
                    <a:pt x="11233" y="9359"/>
                  </a:lnTo>
                  <a:lnTo>
                    <a:pt x="11550" y="9482"/>
                  </a:lnTo>
                  <a:lnTo>
                    <a:pt x="11878" y="9605"/>
                  </a:lnTo>
                  <a:lnTo>
                    <a:pt x="12205" y="9707"/>
                  </a:lnTo>
                  <a:lnTo>
                    <a:pt x="12533" y="9789"/>
                  </a:lnTo>
                  <a:lnTo>
                    <a:pt x="12871" y="9861"/>
                  </a:lnTo>
                  <a:lnTo>
                    <a:pt x="13178" y="9912"/>
                  </a:lnTo>
                  <a:lnTo>
                    <a:pt x="13485" y="9943"/>
                  </a:lnTo>
                  <a:lnTo>
                    <a:pt x="13772" y="9953"/>
                  </a:lnTo>
                  <a:lnTo>
                    <a:pt x="14048" y="9953"/>
                  </a:lnTo>
                  <a:lnTo>
                    <a:pt x="14315" y="9943"/>
                  </a:lnTo>
                  <a:lnTo>
                    <a:pt x="14571" y="9912"/>
                  </a:lnTo>
                  <a:lnTo>
                    <a:pt x="14816" y="9871"/>
                  </a:lnTo>
                  <a:lnTo>
                    <a:pt x="15042" y="9809"/>
                  </a:lnTo>
                  <a:lnTo>
                    <a:pt x="15257" y="9748"/>
                  </a:lnTo>
                  <a:lnTo>
                    <a:pt x="15461" y="9666"/>
                  </a:lnTo>
                  <a:lnTo>
                    <a:pt x="15656" y="9574"/>
                  </a:lnTo>
                  <a:lnTo>
                    <a:pt x="15840" y="9472"/>
                  </a:lnTo>
                  <a:lnTo>
                    <a:pt x="16014" y="9359"/>
                  </a:lnTo>
                  <a:lnTo>
                    <a:pt x="16168" y="9246"/>
                  </a:lnTo>
                  <a:lnTo>
                    <a:pt x="16311" y="9113"/>
                  </a:lnTo>
                  <a:lnTo>
                    <a:pt x="16444" y="8980"/>
                  </a:lnTo>
                  <a:lnTo>
                    <a:pt x="16567" y="8837"/>
                  </a:lnTo>
                  <a:lnTo>
                    <a:pt x="16680" y="8693"/>
                  </a:lnTo>
                  <a:lnTo>
                    <a:pt x="16782" y="8550"/>
                  </a:lnTo>
                  <a:lnTo>
                    <a:pt x="16864" y="8386"/>
                  </a:lnTo>
                  <a:lnTo>
                    <a:pt x="16946" y="8233"/>
                  </a:lnTo>
                  <a:lnTo>
                    <a:pt x="17008" y="8069"/>
                  </a:lnTo>
                  <a:lnTo>
                    <a:pt x="17069" y="7915"/>
                  </a:lnTo>
                  <a:lnTo>
                    <a:pt x="17110" y="7751"/>
                  </a:lnTo>
                  <a:lnTo>
                    <a:pt x="17141" y="7588"/>
                  </a:lnTo>
                  <a:lnTo>
                    <a:pt x="17161" y="7424"/>
                  </a:lnTo>
                  <a:lnTo>
                    <a:pt x="17171" y="7260"/>
                  </a:lnTo>
                  <a:lnTo>
                    <a:pt x="17171" y="7096"/>
                  </a:lnTo>
                  <a:lnTo>
                    <a:pt x="17161" y="6943"/>
                  </a:lnTo>
                  <a:lnTo>
                    <a:pt x="17130" y="6789"/>
                  </a:lnTo>
                  <a:lnTo>
                    <a:pt x="17100" y="6635"/>
                  </a:lnTo>
                  <a:lnTo>
                    <a:pt x="17079" y="6564"/>
                  </a:lnTo>
                  <a:lnTo>
                    <a:pt x="17038" y="6482"/>
                  </a:lnTo>
                  <a:lnTo>
                    <a:pt x="16997" y="6390"/>
                  </a:lnTo>
                  <a:lnTo>
                    <a:pt x="16936" y="6297"/>
                  </a:lnTo>
                  <a:lnTo>
                    <a:pt x="16803" y="6113"/>
                  </a:lnTo>
                  <a:lnTo>
                    <a:pt x="16618" y="5898"/>
                  </a:lnTo>
                  <a:lnTo>
                    <a:pt x="16414" y="5673"/>
                  </a:lnTo>
                  <a:lnTo>
                    <a:pt x="16178" y="5437"/>
                  </a:lnTo>
                  <a:lnTo>
                    <a:pt x="15912" y="5192"/>
                  </a:lnTo>
                  <a:lnTo>
                    <a:pt x="15615" y="4936"/>
                  </a:lnTo>
                  <a:lnTo>
                    <a:pt x="15308" y="4669"/>
                  </a:lnTo>
                  <a:lnTo>
                    <a:pt x="14970" y="4403"/>
                  </a:lnTo>
                  <a:lnTo>
                    <a:pt x="14263" y="3840"/>
                  </a:lnTo>
                  <a:lnTo>
                    <a:pt x="13516" y="3277"/>
                  </a:lnTo>
                  <a:lnTo>
                    <a:pt x="12758" y="2724"/>
                  </a:lnTo>
                  <a:lnTo>
                    <a:pt x="11990" y="2192"/>
                  </a:lnTo>
                  <a:lnTo>
                    <a:pt x="11263" y="1680"/>
                  </a:lnTo>
                  <a:lnTo>
                    <a:pt x="10577" y="1219"/>
                  </a:lnTo>
                  <a:lnTo>
                    <a:pt x="9973" y="809"/>
                  </a:lnTo>
                  <a:lnTo>
                    <a:pt x="9062" y="215"/>
                  </a:lnTo>
                  <a:lnTo>
                    <a:pt x="8724"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5"/>
            <p:cNvSpPr/>
            <p:nvPr/>
          </p:nvSpPr>
          <p:spPr>
            <a:xfrm>
              <a:off x="3313299" y="1367527"/>
              <a:ext cx="265679" cy="150324"/>
            </a:xfrm>
            <a:custGeom>
              <a:avLst/>
              <a:gdLst/>
              <a:ahLst/>
              <a:cxnLst/>
              <a:rect l="l" t="t" r="r" b="b"/>
              <a:pathLst>
                <a:path w="11981" h="6779" extrusionOk="0">
                  <a:moveTo>
                    <a:pt x="1" y="0"/>
                  </a:moveTo>
                  <a:lnTo>
                    <a:pt x="32" y="297"/>
                  </a:lnTo>
                  <a:lnTo>
                    <a:pt x="73" y="584"/>
                  </a:lnTo>
                  <a:lnTo>
                    <a:pt x="114" y="891"/>
                  </a:lnTo>
                  <a:lnTo>
                    <a:pt x="175" y="1188"/>
                  </a:lnTo>
                  <a:lnTo>
                    <a:pt x="236" y="1505"/>
                  </a:lnTo>
                  <a:lnTo>
                    <a:pt x="308" y="1813"/>
                  </a:lnTo>
                  <a:lnTo>
                    <a:pt x="390" y="2130"/>
                  </a:lnTo>
                  <a:lnTo>
                    <a:pt x="482" y="2437"/>
                  </a:lnTo>
                  <a:lnTo>
                    <a:pt x="585" y="2744"/>
                  </a:lnTo>
                  <a:lnTo>
                    <a:pt x="707" y="3052"/>
                  </a:lnTo>
                  <a:lnTo>
                    <a:pt x="830" y="3359"/>
                  </a:lnTo>
                  <a:lnTo>
                    <a:pt x="974" y="3656"/>
                  </a:lnTo>
                  <a:lnTo>
                    <a:pt x="1117" y="3953"/>
                  </a:lnTo>
                  <a:lnTo>
                    <a:pt x="1291" y="4239"/>
                  </a:lnTo>
                  <a:lnTo>
                    <a:pt x="1465" y="4516"/>
                  </a:lnTo>
                  <a:lnTo>
                    <a:pt x="1660" y="4782"/>
                  </a:lnTo>
                  <a:lnTo>
                    <a:pt x="1864" y="5038"/>
                  </a:lnTo>
                  <a:lnTo>
                    <a:pt x="2090" y="5284"/>
                  </a:lnTo>
                  <a:lnTo>
                    <a:pt x="2335" y="5509"/>
                  </a:lnTo>
                  <a:lnTo>
                    <a:pt x="2591" y="5724"/>
                  </a:lnTo>
                  <a:lnTo>
                    <a:pt x="2858" y="5918"/>
                  </a:lnTo>
                  <a:lnTo>
                    <a:pt x="3001" y="6011"/>
                  </a:lnTo>
                  <a:lnTo>
                    <a:pt x="3155" y="6103"/>
                  </a:lnTo>
                  <a:lnTo>
                    <a:pt x="3298" y="6185"/>
                  </a:lnTo>
                  <a:lnTo>
                    <a:pt x="3462" y="6267"/>
                  </a:lnTo>
                  <a:lnTo>
                    <a:pt x="3615" y="6338"/>
                  </a:lnTo>
                  <a:lnTo>
                    <a:pt x="3789" y="6400"/>
                  </a:lnTo>
                  <a:lnTo>
                    <a:pt x="3953" y="6471"/>
                  </a:lnTo>
                  <a:lnTo>
                    <a:pt x="4127" y="6523"/>
                  </a:lnTo>
                  <a:lnTo>
                    <a:pt x="4312" y="6574"/>
                  </a:lnTo>
                  <a:lnTo>
                    <a:pt x="4496" y="6625"/>
                  </a:lnTo>
                  <a:lnTo>
                    <a:pt x="4690" y="6666"/>
                  </a:lnTo>
                  <a:lnTo>
                    <a:pt x="4885" y="6697"/>
                  </a:lnTo>
                  <a:lnTo>
                    <a:pt x="5079" y="6727"/>
                  </a:lnTo>
                  <a:lnTo>
                    <a:pt x="5284" y="6748"/>
                  </a:lnTo>
                  <a:lnTo>
                    <a:pt x="5499" y="6768"/>
                  </a:lnTo>
                  <a:lnTo>
                    <a:pt x="5714" y="6778"/>
                  </a:lnTo>
                  <a:lnTo>
                    <a:pt x="5929" y="6778"/>
                  </a:lnTo>
                  <a:lnTo>
                    <a:pt x="6155" y="6768"/>
                  </a:lnTo>
                  <a:lnTo>
                    <a:pt x="6390" y="6758"/>
                  </a:lnTo>
                  <a:lnTo>
                    <a:pt x="6626" y="6738"/>
                  </a:lnTo>
                  <a:lnTo>
                    <a:pt x="6871" y="6717"/>
                  </a:lnTo>
                  <a:lnTo>
                    <a:pt x="7117" y="6676"/>
                  </a:lnTo>
                  <a:lnTo>
                    <a:pt x="7496" y="6615"/>
                  </a:lnTo>
                  <a:lnTo>
                    <a:pt x="7844" y="6533"/>
                  </a:lnTo>
                  <a:lnTo>
                    <a:pt x="8172" y="6430"/>
                  </a:lnTo>
                  <a:lnTo>
                    <a:pt x="8489" y="6318"/>
                  </a:lnTo>
                  <a:lnTo>
                    <a:pt x="8786" y="6185"/>
                  </a:lnTo>
                  <a:lnTo>
                    <a:pt x="9073" y="6041"/>
                  </a:lnTo>
                  <a:lnTo>
                    <a:pt x="9329" y="5888"/>
                  </a:lnTo>
                  <a:lnTo>
                    <a:pt x="9585" y="5714"/>
                  </a:lnTo>
                  <a:lnTo>
                    <a:pt x="9810" y="5529"/>
                  </a:lnTo>
                  <a:lnTo>
                    <a:pt x="10035" y="5345"/>
                  </a:lnTo>
                  <a:lnTo>
                    <a:pt x="10230" y="5140"/>
                  </a:lnTo>
                  <a:lnTo>
                    <a:pt x="10424" y="4925"/>
                  </a:lnTo>
                  <a:lnTo>
                    <a:pt x="10598" y="4710"/>
                  </a:lnTo>
                  <a:lnTo>
                    <a:pt x="10762" y="4485"/>
                  </a:lnTo>
                  <a:lnTo>
                    <a:pt x="10916" y="4249"/>
                  </a:lnTo>
                  <a:lnTo>
                    <a:pt x="11049" y="4004"/>
                  </a:lnTo>
                  <a:lnTo>
                    <a:pt x="11172" y="3758"/>
                  </a:lnTo>
                  <a:lnTo>
                    <a:pt x="11295" y="3512"/>
                  </a:lnTo>
                  <a:lnTo>
                    <a:pt x="11397" y="3256"/>
                  </a:lnTo>
                  <a:lnTo>
                    <a:pt x="11489" y="3000"/>
                  </a:lnTo>
                  <a:lnTo>
                    <a:pt x="11571" y="2744"/>
                  </a:lnTo>
                  <a:lnTo>
                    <a:pt x="11643" y="2488"/>
                  </a:lnTo>
                  <a:lnTo>
                    <a:pt x="11714" y="2232"/>
                  </a:lnTo>
                  <a:lnTo>
                    <a:pt x="11766" y="1966"/>
                  </a:lnTo>
                  <a:lnTo>
                    <a:pt x="11817" y="1710"/>
                  </a:lnTo>
                  <a:lnTo>
                    <a:pt x="11858" y="1454"/>
                  </a:lnTo>
                  <a:lnTo>
                    <a:pt x="11899" y="1198"/>
                  </a:lnTo>
                  <a:lnTo>
                    <a:pt x="11929" y="953"/>
                  </a:lnTo>
                  <a:lnTo>
                    <a:pt x="11970" y="471"/>
                  </a:lnTo>
                  <a:lnTo>
                    <a:pt x="11981"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5"/>
            <p:cNvSpPr/>
            <p:nvPr/>
          </p:nvSpPr>
          <p:spPr>
            <a:xfrm>
              <a:off x="3485872" y="1253078"/>
              <a:ext cx="69053" cy="7296"/>
            </a:xfrm>
            <a:custGeom>
              <a:avLst/>
              <a:gdLst/>
              <a:ahLst/>
              <a:cxnLst/>
              <a:rect l="l" t="t" r="r" b="b"/>
              <a:pathLst>
                <a:path w="3114" h="329" fill="none" extrusionOk="0">
                  <a:moveTo>
                    <a:pt x="1" y="328"/>
                  </a:moveTo>
                  <a:lnTo>
                    <a:pt x="1" y="328"/>
                  </a:lnTo>
                  <a:lnTo>
                    <a:pt x="62" y="298"/>
                  </a:lnTo>
                  <a:lnTo>
                    <a:pt x="216" y="226"/>
                  </a:lnTo>
                  <a:lnTo>
                    <a:pt x="338" y="185"/>
                  </a:lnTo>
                  <a:lnTo>
                    <a:pt x="482" y="134"/>
                  </a:lnTo>
                  <a:lnTo>
                    <a:pt x="646" y="93"/>
                  </a:lnTo>
                  <a:lnTo>
                    <a:pt x="840" y="52"/>
                  </a:lnTo>
                  <a:lnTo>
                    <a:pt x="1045" y="21"/>
                  </a:lnTo>
                  <a:lnTo>
                    <a:pt x="1280" y="1"/>
                  </a:lnTo>
                  <a:lnTo>
                    <a:pt x="1536" y="1"/>
                  </a:lnTo>
                  <a:lnTo>
                    <a:pt x="1813" y="21"/>
                  </a:lnTo>
                  <a:lnTo>
                    <a:pt x="2110" y="52"/>
                  </a:lnTo>
                  <a:lnTo>
                    <a:pt x="2427" y="113"/>
                  </a:lnTo>
                  <a:lnTo>
                    <a:pt x="2591" y="165"/>
                  </a:lnTo>
                  <a:lnTo>
                    <a:pt x="2765" y="206"/>
                  </a:lnTo>
                  <a:lnTo>
                    <a:pt x="2939" y="267"/>
                  </a:lnTo>
                  <a:lnTo>
                    <a:pt x="3113" y="328"/>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5"/>
            <p:cNvSpPr/>
            <p:nvPr/>
          </p:nvSpPr>
          <p:spPr>
            <a:xfrm>
              <a:off x="3503812" y="1280332"/>
              <a:ext cx="35214" cy="35214"/>
            </a:xfrm>
            <a:custGeom>
              <a:avLst/>
              <a:gdLst/>
              <a:ahLst/>
              <a:cxnLst/>
              <a:rect l="l" t="t" r="r" b="b"/>
              <a:pathLst>
                <a:path w="1588" h="1588" extrusionOk="0">
                  <a:moveTo>
                    <a:pt x="717" y="1"/>
                  </a:moveTo>
                  <a:lnTo>
                    <a:pt x="635" y="11"/>
                  </a:lnTo>
                  <a:lnTo>
                    <a:pt x="564" y="31"/>
                  </a:lnTo>
                  <a:lnTo>
                    <a:pt x="492" y="62"/>
                  </a:lnTo>
                  <a:lnTo>
                    <a:pt x="420" y="93"/>
                  </a:lnTo>
                  <a:lnTo>
                    <a:pt x="349" y="134"/>
                  </a:lnTo>
                  <a:lnTo>
                    <a:pt x="287" y="175"/>
                  </a:lnTo>
                  <a:lnTo>
                    <a:pt x="236" y="226"/>
                  </a:lnTo>
                  <a:lnTo>
                    <a:pt x="185" y="287"/>
                  </a:lnTo>
                  <a:lnTo>
                    <a:pt x="144" y="349"/>
                  </a:lnTo>
                  <a:lnTo>
                    <a:pt x="103" y="410"/>
                  </a:lnTo>
                  <a:lnTo>
                    <a:pt x="62" y="482"/>
                  </a:lnTo>
                  <a:lnTo>
                    <a:pt x="41" y="553"/>
                  </a:lnTo>
                  <a:lnTo>
                    <a:pt x="21" y="625"/>
                  </a:lnTo>
                  <a:lnTo>
                    <a:pt x="11" y="707"/>
                  </a:lnTo>
                  <a:lnTo>
                    <a:pt x="0" y="789"/>
                  </a:lnTo>
                  <a:lnTo>
                    <a:pt x="11" y="871"/>
                  </a:lnTo>
                  <a:lnTo>
                    <a:pt x="21" y="953"/>
                  </a:lnTo>
                  <a:lnTo>
                    <a:pt x="41" y="1024"/>
                  </a:lnTo>
                  <a:lnTo>
                    <a:pt x="62" y="1096"/>
                  </a:lnTo>
                  <a:lnTo>
                    <a:pt x="103" y="1168"/>
                  </a:lnTo>
                  <a:lnTo>
                    <a:pt x="144" y="1229"/>
                  </a:lnTo>
                  <a:lnTo>
                    <a:pt x="185" y="1291"/>
                  </a:lnTo>
                  <a:lnTo>
                    <a:pt x="236" y="1352"/>
                  </a:lnTo>
                  <a:lnTo>
                    <a:pt x="287" y="1403"/>
                  </a:lnTo>
                  <a:lnTo>
                    <a:pt x="349" y="1444"/>
                  </a:lnTo>
                  <a:lnTo>
                    <a:pt x="420" y="1485"/>
                  </a:lnTo>
                  <a:lnTo>
                    <a:pt x="492" y="1516"/>
                  </a:lnTo>
                  <a:lnTo>
                    <a:pt x="564" y="1547"/>
                  </a:lnTo>
                  <a:lnTo>
                    <a:pt x="635" y="1567"/>
                  </a:lnTo>
                  <a:lnTo>
                    <a:pt x="717" y="1577"/>
                  </a:lnTo>
                  <a:lnTo>
                    <a:pt x="799" y="1588"/>
                  </a:lnTo>
                  <a:lnTo>
                    <a:pt x="881" y="1577"/>
                  </a:lnTo>
                  <a:lnTo>
                    <a:pt x="953" y="1567"/>
                  </a:lnTo>
                  <a:lnTo>
                    <a:pt x="1035" y="1547"/>
                  </a:lnTo>
                  <a:lnTo>
                    <a:pt x="1106" y="1516"/>
                  </a:lnTo>
                  <a:lnTo>
                    <a:pt x="1178" y="1485"/>
                  </a:lnTo>
                  <a:lnTo>
                    <a:pt x="1239" y="1444"/>
                  </a:lnTo>
                  <a:lnTo>
                    <a:pt x="1301" y="1403"/>
                  </a:lnTo>
                  <a:lnTo>
                    <a:pt x="1362" y="1352"/>
                  </a:lnTo>
                  <a:lnTo>
                    <a:pt x="1413" y="1291"/>
                  </a:lnTo>
                  <a:lnTo>
                    <a:pt x="1454" y="1229"/>
                  </a:lnTo>
                  <a:lnTo>
                    <a:pt x="1495" y="1168"/>
                  </a:lnTo>
                  <a:lnTo>
                    <a:pt x="1526" y="1096"/>
                  </a:lnTo>
                  <a:lnTo>
                    <a:pt x="1557" y="1024"/>
                  </a:lnTo>
                  <a:lnTo>
                    <a:pt x="1577" y="953"/>
                  </a:lnTo>
                  <a:lnTo>
                    <a:pt x="1587" y="871"/>
                  </a:lnTo>
                  <a:lnTo>
                    <a:pt x="1587" y="789"/>
                  </a:lnTo>
                  <a:lnTo>
                    <a:pt x="1587" y="707"/>
                  </a:lnTo>
                  <a:lnTo>
                    <a:pt x="1577" y="625"/>
                  </a:lnTo>
                  <a:lnTo>
                    <a:pt x="1557" y="553"/>
                  </a:lnTo>
                  <a:lnTo>
                    <a:pt x="1526" y="482"/>
                  </a:lnTo>
                  <a:lnTo>
                    <a:pt x="1495" y="410"/>
                  </a:lnTo>
                  <a:lnTo>
                    <a:pt x="1454" y="349"/>
                  </a:lnTo>
                  <a:lnTo>
                    <a:pt x="1413" y="287"/>
                  </a:lnTo>
                  <a:lnTo>
                    <a:pt x="1362" y="226"/>
                  </a:lnTo>
                  <a:lnTo>
                    <a:pt x="1301" y="175"/>
                  </a:lnTo>
                  <a:lnTo>
                    <a:pt x="1239" y="134"/>
                  </a:lnTo>
                  <a:lnTo>
                    <a:pt x="1178" y="93"/>
                  </a:lnTo>
                  <a:lnTo>
                    <a:pt x="1106" y="62"/>
                  </a:lnTo>
                  <a:lnTo>
                    <a:pt x="1035" y="31"/>
                  </a:lnTo>
                  <a:lnTo>
                    <a:pt x="953" y="11"/>
                  </a:lnTo>
                  <a:lnTo>
                    <a:pt x="88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a:off x="3353504" y="1253078"/>
              <a:ext cx="69031" cy="7296"/>
            </a:xfrm>
            <a:custGeom>
              <a:avLst/>
              <a:gdLst/>
              <a:ahLst/>
              <a:cxnLst/>
              <a:rect l="l" t="t" r="r" b="b"/>
              <a:pathLst>
                <a:path w="3113" h="329" fill="none" extrusionOk="0">
                  <a:moveTo>
                    <a:pt x="3113" y="328"/>
                  </a:moveTo>
                  <a:lnTo>
                    <a:pt x="3113" y="328"/>
                  </a:lnTo>
                  <a:lnTo>
                    <a:pt x="3051" y="298"/>
                  </a:lnTo>
                  <a:lnTo>
                    <a:pt x="2898" y="226"/>
                  </a:lnTo>
                  <a:lnTo>
                    <a:pt x="2775" y="185"/>
                  </a:lnTo>
                  <a:lnTo>
                    <a:pt x="2632" y="134"/>
                  </a:lnTo>
                  <a:lnTo>
                    <a:pt x="2468" y="93"/>
                  </a:lnTo>
                  <a:lnTo>
                    <a:pt x="2273" y="52"/>
                  </a:lnTo>
                  <a:lnTo>
                    <a:pt x="2069" y="21"/>
                  </a:lnTo>
                  <a:lnTo>
                    <a:pt x="1833" y="1"/>
                  </a:lnTo>
                  <a:lnTo>
                    <a:pt x="1577" y="1"/>
                  </a:lnTo>
                  <a:lnTo>
                    <a:pt x="1301" y="21"/>
                  </a:lnTo>
                  <a:lnTo>
                    <a:pt x="1004" y="52"/>
                  </a:lnTo>
                  <a:lnTo>
                    <a:pt x="686" y="113"/>
                  </a:lnTo>
                  <a:lnTo>
                    <a:pt x="522" y="165"/>
                  </a:lnTo>
                  <a:lnTo>
                    <a:pt x="348" y="206"/>
                  </a:lnTo>
                  <a:lnTo>
                    <a:pt x="174" y="267"/>
                  </a:lnTo>
                  <a:lnTo>
                    <a:pt x="0" y="328"/>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5"/>
            <p:cNvSpPr/>
            <p:nvPr/>
          </p:nvSpPr>
          <p:spPr>
            <a:xfrm>
              <a:off x="3369382" y="1280332"/>
              <a:ext cx="35214" cy="35214"/>
            </a:xfrm>
            <a:custGeom>
              <a:avLst/>
              <a:gdLst/>
              <a:ahLst/>
              <a:cxnLst/>
              <a:rect l="l" t="t" r="r" b="b"/>
              <a:pathLst>
                <a:path w="1588" h="1588" extrusionOk="0">
                  <a:moveTo>
                    <a:pt x="707" y="1"/>
                  </a:moveTo>
                  <a:lnTo>
                    <a:pt x="636" y="11"/>
                  </a:lnTo>
                  <a:lnTo>
                    <a:pt x="554" y="31"/>
                  </a:lnTo>
                  <a:lnTo>
                    <a:pt x="482" y="62"/>
                  </a:lnTo>
                  <a:lnTo>
                    <a:pt x="411" y="93"/>
                  </a:lnTo>
                  <a:lnTo>
                    <a:pt x="349" y="134"/>
                  </a:lnTo>
                  <a:lnTo>
                    <a:pt x="288" y="175"/>
                  </a:lnTo>
                  <a:lnTo>
                    <a:pt x="226" y="226"/>
                  </a:lnTo>
                  <a:lnTo>
                    <a:pt x="175" y="287"/>
                  </a:lnTo>
                  <a:lnTo>
                    <a:pt x="134" y="349"/>
                  </a:lnTo>
                  <a:lnTo>
                    <a:pt x="93" y="410"/>
                  </a:lnTo>
                  <a:lnTo>
                    <a:pt x="62" y="482"/>
                  </a:lnTo>
                  <a:lnTo>
                    <a:pt x="32" y="553"/>
                  </a:lnTo>
                  <a:lnTo>
                    <a:pt x="11" y="625"/>
                  </a:lnTo>
                  <a:lnTo>
                    <a:pt x="1" y="707"/>
                  </a:lnTo>
                  <a:lnTo>
                    <a:pt x="1" y="789"/>
                  </a:lnTo>
                  <a:lnTo>
                    <a:pt x="1" y="871"/>
                  </a:lnTo>
                  <a:lnTo>
                    <a:pt x="11" y="953"/>
                  </a:lnTo>
                  <a:lnTo>
                    <a:pt x="32" y="1024"/>
                  </a:lnTo>
                  <a:lnTo>
                    <a:pt x="62" y="1096"/>
                  </a:lnTo>
                  <a:lnTo>
                    <a:pt x="93" y="1168"/>
                  </a:lnTo>
                  <a:lnTo>
                    <a:pt x="134" y="1229"/>
                  </a:lnTo>
                  <a:lnTo>
                    <a:pt x="175" y="1291"/>
                  </a:lnTo>
                  <a:lnTo>
                    <a:pt x="226" y="1352"/>
                  </a:lnTo>
                  <a:lnTo>
                    <a:pt x="288" y="1403"/>
                  </a:lnTo>
                  <a:lnTo>
                    <a:pt x="349" y="1444"/>
                  </a:lnTo>
                  <a:lnTo>
                    <a:pt x="411" y="1485"/>
                  </a:lnTo>
                  <a:lnTo>
                    <a:pt x="482" y="1516"/>
                  </a:lnTo>
                  <a:lnTo>
                    <a:pt x="554" y="1547"/>
                  </a:lnTo>
                  <a:lnTo>
                    <a:pt x="636" y="1567"/>
                  </a:lnTo>
                  <a:lnTo>
                    <a:pt x="707" y="1577"/>
                  </a:lnTo>
                  <a:lnTo>
                    <a:pt x="789" y="1588"/>
                  </a:lnTo>
                  <a:lnTo>
                    <a:pt x="871" y="1577"/>
                  </a:lnTo>
                  <a:lnTo>
                    <a:pt x="953" y="1567"/>
                  </a:lnTo>
                  <a:lnTo>
                    <a:pt x="1025" y="1547"/>
                  </a:lnTo>
                  <a:lnTo>
                    <a:pt x="1097" y="1516"/>
                  </a:lnTo>
                  <a:lnTo>
                    <a:pt x="1168" y="1485"/>
                  </a:lnTo>
                  <a:lnTo>
                    <a:pt x="1240" y="1444"/>
                  </a:lnTo>
                  <a:lnTo>
                    <a:pt x="1291" y="1403"/>
                  </a:lnTo>
                  <a:lnTo>
                    <a:pt x="1353" y="1352"/>
                  </a:lnTo>
                  <a:lnTo>
                    <a:pt x="1404" y="1291"/>
                  </a:lnTo>
                  <a:lnTo>
                    <a:pt x="1445" y="1229"/>
                  </a:lnTo>
                  <a:lnTo>
                    <a:pt x="1486" y="1168"/>
                  </a:lnTo>
                  <a:lnTo>
                    <a:pt x="1527" y="1096"/>
                  </a:lnTo>
                  <a:lnTo>
                    <a:pt x="1547" y="1024"/>
                  </a:lnTo>
                  <a:lnTo>
                    <a:pt x="1568" y="953"/>
                  </a:lnTo>
                  <a:lnTo>
                    <a:pt x="1578" y="871"/>
                  </a:lnTo>
                  <a:lnTo>
                    <a:pt x="1588" y="789"/>
                  </a:lnTo>
                  <a:lnTo>
                    <a:pt x="1578" y="707"/>
                  </a:lnTo>
                  <a:lnTo>
                    <a:pt x="1568" y="625"/>
                  </a:lnTo>
                  <a:lnTo>
                    <a:pt x="1547" y="553"/>
                  </a:lnTo>
                  <a:lnTo>
                    <a:pt x="1527" y="482"/>
                  </a:lnTo>
                  <a:lnTo>
                    <a:pt x="1486" y="410"/>
                  </a:lnTo>
                  <a:lnTo>
                    <a:pt x="1445" y="349"/>
                  </a:lnTo>
                  <a:lnTo>
                    <a:pt x="1404" y="287"/>
                  </a:lnTo>
                  <a:lnTo>
                    <a:pt x="1353" y="226"/>
                  </a:lnTo>
                  <a:lnTo>
                    <a:pt x="1291" y="175"/>
                  </a:lnTo>
                  <a:lnTo>
                    <a:pt x="1240" y="134"/>
                  </a:lnTo>
                  <a:lnTo>
                    <a:pt x="1168" y="93"/>
                  </a:lnTo>
                  <a:lnTo>
                    <a:pt x="1097" y="62"/>
                  </a:lnTo>
                  <a:lnTo>
                    <a:pt x="1025" y="31"/>
                  </a:lnTo>
                  <a:lnTo>
                    <a:pt x="953" y="11"/>
                  </a:lnTo>
                  <a:lnTo>
                    <a:pt x="8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3209316" y="2617932"/>
              <a:ext cx="176446" cy="57012"/>
            </a:xfrm>
            <a:custGeom>
              <a:avLst/>
              <a:gdLst/>
              <a:ahLst/>
              <a:cxnLst/>
              <a:rect l="l" t="t" r="r" b="b"/>
              <a:pathLst>
                <a:path w="7957" h="2571" extrusionOk="0">
                  <a:moveTo>
                    <a:pt x="0" y="0"/>
                  </a:moveTo>
                  <a:lnTo>
                    <a:pt x="0" y="2570"/>
                  </a:lnTo>
                  <a:lnTo>
                    <a:pt x="7956" y="2570"/>
                  </a:lnTo>
                  <a:lnTo>
                    <a:pt x="79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3621433" y="2617932"/>
              <a:ext cx="176424" cy="57012"/>
            </a:xfrm>
            <a:custGeom>
              <a:avLst/>
              <a:gdLst/>
              <a:ahLst/>
              <a:cxnLst/>
              <a:rect l="l" t="t" r="r" b="b"/>
              <a:pathLst>
                <a:path w="7956" h="2571" extrusionOk="0">
                  <a:moveTo>
                    <a:pt x="0" y="0"/>
                  </a:moveTo>
                  <a:lnTo>
                    <a:pt x="0" y="2570"/>
                  </a:lnTo>
                  <a:lnTo>
                    <a:pt x="7956" y="2570"/>
                  </a:lnTo>
                  <a:lnTo>
                    <a:pt x="79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053" y="-78776"/>
            <a:ext cx="1116013"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6899" y="30159"/>
            <a:ext cx="11525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2175830" y="318337"/>
            <a:ext cx="4572000" cy="584775"/>
          </a:xfrm>
          <a:prstGeom prst="rect">
            <a:avLst/>
          </a:prstGeom>
        </p:spPr>
        <p:txBody>
          <a:bodyPr>
            <a:spAutoFit/>
          </a:bodyPr>
          <a:lstStyle/>
          <a:p>
            <a:pPr lvl="0" algn="ctr"/>
            <a:r>
              <a:rPr lang="en-US" sz="1600" b="1" dirty="0"/>
              <a:t>Libyan International Medical university </a:t>
            </a:r>
            <a:br>
              <a:rPr lang="en-US" sz="1600" b="1" dirty="0"/>
            </a:br>
            <a:r>
              <a:rPr lang="en-US" sz="1600" b="1" dirty="0"/>
              <a:t>Faculty of Business Administration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37"/>
          <p:cNvSpPr txBox="1">
            <a:spLocks noGrp="1"/>
          </p:cNvSpPr>
          <p:nvPr>
            <p:ph type="title"/>
          </p:nvPr>
        </p:nvSpPr>
        <p:spPr>
          <a:xfrm>
            <a:off x="598813" y="540000"/>
            <a:ext cx="7704000" cy="320400"/>
          </a:xfrm>
          <a:prstGeom prst="rect">
            <a:avLst/>
          </a:prstGeom>
        </p:spPr>
        <p:txBody>
          <a:bodyPr spcFirstLastPara="1" wrap="square" lIns="91425" tIns="91425" rIns="91425" bIns="91425" anchor="ctr" anchorCtr="0">
            <a:noAutofit/>
          </a:bodyPr>
          <a:lstStyle/>
          <a:p>
            <a:pPr>
              <a:buSzPts val="2800"/>
            </a:pPr>
            <a:r>
              <a:rPr lang="en" sz="2800" b="1" dirty="0">
                <a:solidFill>
                  <a:schemeClr val="tx2">
                    <a:lumMod val="10000"/>
                  </a:schemeClr>
                </a:solidFill>
                <a:latin typeface="Fira Sans Extra Condensed"/>
                <a:ea typeface="Fira Sans Extra Condensed"/>
                <a:cs typeface="Fira Sans Extra Condensed"/>
                <a:sym typeface="Fira Sans Extra Condensed"/>
              </a:rPr>
              <a:t>Table of Contents</a:t>
            </a:r>
            <a:endParaRPr sz="2800" b="1" dirty="0">
              <a:solidFill>
                <a:schemeClr val="tx2">
                  <a:lumMod val="10000"/>
                </a:schemeClr>
              </a:solidFill>
              <a:latin typeface="Fira Sans Extra Condensed"/>
              <a:ea typeface="Fira Sans Extra Condensed"/>
              <a:cs typeface="Fira Sans Extra Condensed"/>
              <a:sym typeface="Fira Sans Extra Condensed"/>
            </a:endParaRPr>
          </a:p>
        </p:txBody>
      </p:sp>
      <p:sp>
        <p:nvSpPr>
          <p:cNvPr id="413" name="Google Shape;413;p37"/>
          <p:cNvSpPr txBox="1">
            <a:spLocks noGrp="1"/>
          </p:cNvSpPr>
          <p:nvPr>
            <p:ph type="subTitle" idx="1"/>
          </p:nvPr>
        </p:nvSpPr>
        <p:spPr>
          <a:xfrm>
            <a:off x="720000" y="2064428"/>
            <a:ext cx="1747778" cy="320400"/>
          </a:xfrm>
          <a:prstGeom prst="rect">
            <a:avLst/>
          </a:prstGeom>
        </p:spPr>
        <p:txBody>
          <a:bodyPr spcFirstLastPara="1" wrap="square" lIns="91425" tIns="91425" rIns="91425" bIns="91425" anchor="t" anchorCtr="0">
            <a:noAutofit/>
          </a:bodyPr>
          <a:lstStyle/>
          <a:p>
            <a:pPr lvl="0" algn="l">
              <a:buClr>
                <a:srgbClr val="233442"/>
              </a:buClr>
              <a:buSzPts val="1600"/>
            </a:pPr>
            <a:r>
              <a:rPr lang="en-GB" b="1" dirty="0">
                <a:solidFill>
                  <a:schemeClr val="tx2">
                    <a:lumMod val="10000"/>
                  </a:schemeClr>
                </a:solidFill>
                <a:latin typeface="Fira Sans Extra Condensed"/>
                <a:ea typeface="Fira Sans Extra Condensed"/>
                <a:cs typeface="Fira Sans Extra Condensed"/>
                <a:sym typeface="Work Sans"/>
              </a:rPr>
              <a:t>INTRODUCTION</a:t>
            </a:r>
          </a:p>
        </p:txBody>
      </p:sp>
      <p:sp>
        <p:nvSpPr>
          <p:cNvPr id="416" name="Google Shape;416;p37"/>
          <p:cNvSpPr txBox="1">
            <a:spLocks noGrp="1"/>
          </p:cNvSpPr>
          <p:nvPr>
            <p:ph type="subTitle" idx="5"/>
          </p:nvPr>
        </p:nvSpPr>
        <p:spPr>
          <a:xfrm>
            <a:off x="4448476" y="2064428"/>
            <a:ext cx="1680900" cy="320400"/>
          </a:xfrm>
          <a:prstGeom prst="rect">
            <a:avLst/>
          </a:prstGeom>
        </p:spPr>
        <p:txBody>
          <a:bodyPr spcFirstLastPara="1" wrap="square" lIns="91425" tIns="91425" rIns="91425" bIns="91425" anchor="t" anchorCtr="0">
            <a:noAutofit/>
          </a:bodyPr>
          <a:lstStyle/>
          <a:p>
            <a:pPr>
              <a:buClr>
                <a:srgbClr val="000000"/>
              </a:buClr>
              <a:tabLst>
                <a:tab pos="715963" algn="l"/>
              </a:tabLst>
            </a:pPr>
            <a:r>
              <a:rPr lang="en-GB" b="1" dirty="0">
                <a:solidFill>
                  <a:schemeClr val="tx2">
                    <a:lumMod val="10000"/>
                  </a:schemeClr>
                </a:solidFill>
                <a:latin typeface="Fira Sans Extra Condensed"/>
                <a:ea typeface="Fira Sans Extra Condensed"/>
                <a:cs typeface="Fira Sans Extra Condensed"/>
              </a:rPr>
              <a:t>IMPORTANT of EBP</a:t>
            </a:r>
          </a:p>
          <a:p>
            <a:pPr>
              <a:buClr>
                <a:srgbClr val="000000"/>
              </a:buClr>
              <a:tabLst>
                <a:tab pos="715963" algn="l"/>
              </a:tabLst>
            </a:pPr>
            <a:endParaRPr lang="en-GB" b="1" dirty="0">
              <a:solidFill>
                <a:schemeClr val="tx2">
                  <a:lumMod val="10000"/>
                </a:schemeClr>
              </a:solidFill>
              <a:latin typeface="Fira Sans Extra Condensed"/>
              <a:ea typeface="Fira Sans Extra Condensed"/>
              <a:cs typeface="Fira Sans Extra Condensed"/>
            </a:endParaRPr>
          </a:p>
        </p:txBody>
      </p:sp>
      <p:sp>
        <p:nvSpPr>
          <p:cNvPr id="419" name="Google Shape;419;p37"/>
          <p:cNvSpPr txBox="1">
            <a:spLocks noGrp="1"/>
          </p:cNvSpPr>
          <p:nvPr>
            <p:ph type="subTitle" idx="8"/>
          </p:nvPr>
        </p:nvSpPr>
        <p:spPr>
          <a:xfrm>
            <a:off x="2617208" y="2064428"/>
            <a:ext cx="1680900" cy="320400"/>
          </a:xfrm>
          <a:prstGeom prst="rect">
            <a:avLst/>
          </a:prstGeom>
        </p:spPr>
        <p:txBody>
          <a:bodyPr spcFirstLastPara="1" wrap="square" lIns="91425" tIns="91425" rIns="91425" bIns="91425" anchor="t" anchorCtr="0">
            <a:noAutofit/>
          </a:bodyPr>
          <a:lstStyle/>
          <a:p>
            <a:pPr lvl="0">
              <a:buClr>
                <a:srgbClr val="000000"/>
              </a:buClr>
              <a:tabLst>
                <a:tab pos="715963" algn="l"/>
              </a:tabLst>
            </a:pPr>
            <a:r>
              <a:rPr lang="en-GB" b="1" dirty="0">
                <a:solidFill>
                  <a:schemeClr val="tx2">
                    <a:lumMod val="10000"/>
                  </a:schemeClr>
                </a:solidFill>
                <a:latin typeface="Fira Sans Extra Condensed"/>
                <a:ea typeface="Fira Sans Extra Condensed"/>
                <a:cs typeface="Fira Sans Extra Condensed"/>
                <a:sym typeface="Fira Sans Extra Condensed"/>
              </a:rPr>
              <a:t>HISTORY </a:t>
            </a:r>
            <a:r>
              <a:rPr lang="en-GB" b="1" dirty="0">
                <a:solidFill>
                  <a:schemeClr val="tx2">
                    <a:lumMod val="10000"/>
                  </a:schemeClr>
                </a:solidFill>
                <a:latin typeface="Fira Sans Extra Condensed"/>
                <a:ea typeface="Fira Sans Extra Condensed"/>
                <a:cs typeface="Fira Sans Extra Condensed"/>
              </a:rPr>
              <a:t>of EBP</a:t>
            </a:r>
          </a:p>
          <a:p>
            <a:pPr lvl="0">
              <a:buClr>
                <a:srgbClr val="000000"/>
              </a:buClr>
            </a:pPr>
            <a:endParaRPr b="1" dirty="0">
              <a:solidFill>
                <a:schemeClr val="tx2">
                  <a:lumMod val="10000"/>
                </a:schemeClr>
              </a:solidFill>
              <a:latin typeface="Fira Sans Extra Condensed"/>
              <a:ea typeface="Fira Sans Extra Condensed"/>
              <a:cs typeface="Fira Sans Extra Condensed"/>
            </a:endParaRPr>
          </a:p>
        </p:txBody>
      </p:sp>
      <p:sp>
        <p:nvSpPr>
          <p:cNvPr id="422" name="Google Shape;422;p37"/>
          <p:cNvSpPr txBox="1">
            <a:spLocks noGrp="1"/>
          </p:cNvSpPr>
          <p:nvPr>
            <p:ph type="subTitle" idx="14"/>
          </p:nvPr>
        </p:nvSpPr>
        <p:spPr>
          <a:xfrm>
            <a:off x="720000" y="3707925"/>
            <a:ext cx="1680900" cy="320400"/>
          </a:xfrm>
          <a:prstGeom prst="rect">
            <a:avLst/>
          </a:prstGeom>
        </p:spPr>
        <p:txBody>
          <a:bodyPr spcFirstLastPara="1" wrap="square" lIns="91425" tIns="91425" rIns="91425" bIns="91425" anchor="t" anchorCtr="0">
            <a:noAutofit/>
          </a:bodyPr>
          <a:lstStyle/>
          <a:p>
            <a:pPr lvl="0">
              <a:buClr>
                <a:srgbClr val="000000"/>
              </a:buClr>
            </a:pPr>
            <a:r>
              <a:rPr lang="en-GB" b="1" dirty="0">
                <a:solidFill>
                  <a:srgbClr val="EEEEEE">
                    <a:lumMod val="10000"/>
                  </a:srgbClr>
                </a:solidFill>
                <a:latin typeface="Fira Sans Extra Condensed"/>
                <a:ea typeface="Fira Sans Extra Condensed"/>
                <a:cs typeface="Fira Sans Extra Condensed"/>
              </a:rPr>
              <a:t>CONCLUSION</a:t>
            </a:r>
          </a:p>
        </p:txBody>
      </p:sp>
      <p:sp>
        <p:nvSpPr>
          <p:cNvPr id="425" name="Google Shape;425;p37"/>
          <p:cNvSpPr txBox="1">
            <a:spLocks noGrp="1"/>
          </p:cNvSpPr>
          <p:nvPr>
            <p:ph type="subTitle" idx="17"/>
          </p:nvPr>
        </p:nvSpPr>
        <p:spPr>
          <a:xfrm>
            <a:off x="2683310" y="3718942"/>
            <a:ext cx="1680900" cy="320400"/>
          </a:xfrm>
          <a:prstGeom prst="rect">
            <a:avLst/>
          </a:prstGeom>
        </p:spPr>
        <p:txBody>
          <a:bodyPr spcFirstLastPara="1" wrap="square" lIns="91425" tIns="91425" rIns="91425" bIns="91425" anchor="t" anchorCtr="0">
            <a:noAutofit/>
          </a:bodyPr>
          <a:lstStyle/>
          <a:p>
            <a:pPr>
              <a:buClr>
                <a:srgbClr val="000000"/>
              </a:buClr>
            </a:pPr>
            <a:r>
              <a:rPr lang="en-GB" b="1" dirty="0">
                <a:solidFill>
                  <a:schemeClr val="tx2">
                    <a:lumMod val="10000"/>
                  </a:schemeClr>
                </a:solidFill>
                <a:latin typeface="Fira Sans Extra Condensed"/>
                <a:ea typeface="Fira Sans Extra Condensed"/>
                <a:cs typeface="Fira Sans Extra Condensed"/>
              </a:rPr>
              <a:t>REFERENCE </a:t>
            </a:r>
          </a:p>
        </p:txBody>
      </p:sp>
      <p:grpSp>
        <p:nvGrpSpPr>
          <p:cNvPr id="427" name="Google Shape;427;p37"/>
          <p:cNvGrpSpPr/>
          <p:nvPr/>
        </p:nvGrpSpPr>
        <p:grpSpPr>
          <a:xfrm>
            <a:off x="4736279" y="1049867"/>
            <a:ext cx="3775251" cy="3830131"/>
            <a:chOff x="4736279" y="1049867"/>
            <a:chExt cx="3775251" cy="3830131"/>
          </a:xfrm>
        </p:grpSpPr>
        <p:sp>
          <p:nvSpPr>
            <p:cNvPr id="428" name="Google Shape;428;p37"/>
            <p:cNvSpPr/>
            <p:nvPr/>
          </p:nvSpPr>
          <p:spPr>
            <a:xfrm>
              <a:off x="8103196" y="1093318"/>
              <a:ext cx="408334" cy="1392711"/>
            </a:xfrm>
            <a:custGeom>
              <a:avLst/>
              <a:gdLst/>
              <a:ahLst/>
              <a:cxnLst/>
              <a:rect l="l" t="t" r="r" b="b"/>
              <a:pathLst>
                <a:path w="20900" h="71284" extrusionOk="0">
                  <a:moveTo>
                    <a:pt x="3228" y="0"/>
                  </a:moveTo>
                  <a:cubicBezTo>
                    <a:pt x="1428" y="0"/>
                    <a:pt x="1" y="2438"/>
                    <a:pt x="1760" y="3980"/>
                  </a:cubicBezTo>
                  <a:cubicBezTo>
                    <a:pt x="1924" y="4117"/>
                    <a:pt x="16135" y="16438"/>
                    <a:pt x="13863" y="36673"/>
                  </a:cubicBezTo>
                  <a:lnTo>
                    <a:pt x="7674" y="70407"/>
                  </a:lnTo>
                  <a:lnTo>
                    <a:pt x="12083" y="71283"/>
                  </a:lnTo>
                  <a:lnTo>
                    <a:pt x="18271" y="37413"/>
                  </a:lnTo>
                  <a:cubicBezTo>
                    <a:pt x="18298" y="37358"/>
                    <a:pt x="18298" y="37303"/>
                    <a:pt x="18298" y="37248"/>
                  </a:cubicBezTo>
                  <a:cubicBezTo>
                    <a:pt x="20900" y="14522"/>
                    <a:pt x="5320" y="1105"/>
                    <a:pt x="4662" y="557"/>
                  </a:cubicBezTo>
                  <a:cubicBezTo>
                    <a:pt x="4192" y="166"/>
                    <a:pt x="3697" y="0"/>
                    <a:pt x="3228" y="0"/>
                  </a:cubicBezTo>
                  <a:close/>
                </a:path>
              </a:pathLst>
            </a:custGeom>
            <a:solidFill>
              <a:srgbClr val="D1D1D1"/>
            </a:solidFill>
            <a:ln>
              <a:noFill/>
            </a:ln>
          </p:spPr>
          <p:txBody>
            <a:bodyPr spcFirstLastPara="1" wrap="square" lIns="91425" tIns="91425" rIns="91425" bIns="91425" anchor="ctr" anchorCtr="0">
              <a:noAutofit/>
            </a:bodyPr>
            <a:lstStyle/>
            <a:p>
              <a:endParaRPr/>
            </a:p>
          </p:txBody>
        </p:sp>
        <p:sp>
          <p:nvSpPr>
            <p:cNvPr id="429" name="Google Shape;429;p37"/>
            <p:cNvSpPr/>
            <p:nvPr/>
          </p:nvSpPr>
          <p:spPr>
            <a:xfrm>
              <a:off x="7482236" y="2468895"/>
              <a:ext cx="856504" cy="880028"/>
            </a:xfrm>
            <a:custGeom>
              <a:avLst/>
              <a:gdLst/>
              <a:ahLst/>
              <a:cxnLst/>
              <a:rect l="l" t="t" r="r" b="b"/>
              <a:pathLst>
                <a:path w="43839" h="45043" extrusionOk="0">
                  <a:moveTo>
                    <a:pt x="39457" y="0"/>
                  </a:moveTo>
                  <a:lnTo>
                    <a:pt x="36336" y="17114"/>
                  </a:lnTo>
                  <a:cubicBezTo>
                    <a:pt x="36100" y="17980"/>
                    <a:pt x="30099" y="40571"/>
                    <a:pt x="5757" y="40571"/>
                  </a:cubicBezTo>
                  <a:cubicBezTo>
                    <a:pt x="4712" y="40571"/>
                    <a:pt x="3633" y="40529"/>
                    <a:pt x="2520" y="40443"/>
                  </a:cubicBezTo>
                  <a:cubicBezTo>
                    <a:pt x="2439" y="40434"/>
                    <a:pt x="2359" y="40429"/>
                    <a:pt x="2279" y="40429"/>
                  </a:cubicBezTo>
                  <a:cubicBezTo>
                    <a:pt x="1148" y="40429"/>
                    <a:pt x="185" y="41319"/>
                    <a:pt x="83" y="42496"/>
                  </a:cubicBezTo>
                  <a:cubicBezTo>
                    <a:pt x="1" y="43728"/>
                    <a:pt x="932" y="44824"/>
                    <a:pt x="2191" y="44906"/>
                  </a:cubicBezTo>
                  <a:cubicBezTo>
                    <a:pt x="3423" y="44988"/>
                    <a:pt x="4628" y="45043"/>
                    <a:pt x="5778" y="45043"/>
                  </a:cubicBezTo>
                  <a:cubicBezTo>
                    <a:pt x="33652" y="45043"/>
                    <a:pt x="40635" y="18318"/>
                    <a:pt x="40689" y="18045"/>
                  </a:cubicBezTo>
                  <a:lnTo>
                    <a:pt x="43838" y="876"/>
                  </a:lnTo>
                  <a:lnTo>
                    <a:pt x="39457" y="0"/>
                  </a:lnTo>
                  <a:close/>
                </a:path>
              </a:pathLst>
            </a:custGeom>
            <a:solidFill>
              <a:srgbClr val="0A2E4E"/>
            </a:solidFill>
            <a:ln>
              <a:noFill/>
            </a:ln>
          </p:spPr>
          <p:txBody>
            <a:bodyPr spcFirstLastPara="1" wrap="square" lIns="91425" tIns="91425" rIns="91425" bIns="91425" anchor="ctr" anchorCtr="0">
              <a:noAutofit/>
            </a:bodyPr>
            <a:lstStyle/>
            <a:p>
              <a:endParaRPr/>
            </a:p>
          </p:txBody>
        </p:sp>
        <p:sp>
          <p:nvSpPr>
            <p:cNvPr id="430" name="Google Shape;430;p37"/>
            <p:cNvSpPr/>
            <p:nvPr/>
          </p:nvSpPr>
          <p:spPr>
            <a:xfrm>
              <a:off x="8076059" y="1049867"/>
              <a:ext cx="157296" cy="175017"/>
            </a:xfrm>
            <a:custGeom>
              <a:avLst/>
              <a:gdLst/>
              <a:ahLst/>
              <a:cxnLst/>
              <a:rect l="l" t="t" r="r" b="b"/>
              <a:pathLst>
                <a:path w="8051" h="8958" extrusionOk="0">
                  <a:moveTo>
                    <a:pt x="4912" y="0"/>
                  </a:moveTo>
                  <a:cubicBezTo>
                    <a:pt x="3889" y="0"/>
                    <a:pt x="2906" y="573"/>
                    <a:pt x="2437" y="1549"/>
                  </a:cubicBezTo>
                  <a:lnTo>
                    <a:pt x="712" y="4944"/>
                  </a:lnTo>
                  <a:cubicBezTo>
                    <a:pt x="0" y="6313"/>
                    <a:pt x="548" y="7984"/>
                    <a:pt x="1917" y="8668"/>
                  </a:cubicBezTo>
                  <a:cubicBezTo>
                    <a:pt x="2310" y="8865"/>
                    <a:pt x="2727" y="8957"/>
                    <a:pt x="3139" y="8957"/>
                  </a:cubicBezTo>
                  <a:cubicBezTo>
                    <a:pt x="4161" y="8957"/>
                    <a:pt x="5145" y="8385"/>
                    <a:pt x="5613" y="7409"/>
                  </a:cubicBezTo>
                  <a:lnTo>
                    <a:pt x="7338" y="4013"/>
                  </a:lnTo>
                  <a:cubicBezTo>
                    <a:pt x="8050" y="2672"/>
                    <a:pt x="7503" y="974"/>
                    <a:pt x="6133" y="289"/>
                  </a:cubicBezTo>
                  <a:cubicBezTo>
                    <a:pt x="5741" y="93"/>
                    <a:pt x="5323" y="0"/>
                    <a:pt x="4912" y="0"/>
                  </a:cubicBezTo>
                  <a:close/>
                </a:path>
              </a:pathLst>
            </a:custGeom>
            <a:solidFill>
              <a:srgbClr val="0A2E4E"/>
            </a:solidFill>
            <a:ln>
              <a:noFill/>
            </a:ln>
          </p:spPr>
          <p:txBody>
            <a:bodyPr spcFirstLastPara="1" wrap="square" lIns="91425" tIns="91425" rIns="91425" bIns="91425" anchor="ctr" anchorCtr="0">
              <a:noAutofit/>
            </a:bodyPr>
            <a:lstStyle/>
            <a:p>
              <a:endParaRPr/>
            </a:p>
          </p:txBody>
        </p:sp>
        <p:sp>
          <p:nvSpPr>
            <p:cNvPr id="431" name="Google Shape;431;p37"/>
            <p:cNvSpPr/>
            <p:nvPr/>
          </p:nvSpPr>
          <p:spPr>
            <a:xfrm>
              <a:off x="6515559" y="1094061"/>
              <a:ext cx="393759" cy="1391969"/>
            </a:xfrm>
            <a:custGeom>
              <a:avLst/>
              <a:gdLst/>
              <a:ahLst/>
              <a:cxnLst/>
              <a:rect l="l" t="t" r="r" b="b"/>
              <a:pathLst>
                <a:path w="20154" h="71246" extrusionOk="0">
                  <a:moveTo>
                    <a:pt x="17669" y="0"/>
                  </a:moveTo>
                  <a:cubicBezTo>
                    <a:pt x="17168" y="0"/>
                    <a:pt x="16660" y="169"/>
                    <a:pt x="16238" y="519"/>
                  </a:cubicBezTo>
                  <a:cubicBezTo>
                    <a:pt x="15581" y="1067"/>
                    <a:pt x="1" y="14484"/>
                    <a:pt x="2602" y="37210"/>
                  </a:cubicBezTo>
                  <a:cubicBezTo>
                    <a:pt x="2602" y="37265"/>
                    <a:pt x="2602" y="37320"/>
                    <a:pt x="2629" y="37375"/>
                  </a:cubicBezTo>
                  <a:lnTo>
                    <a:pt x="8817" y="71245"/>
                  </a:lnTo>
                  <a:lnTo>
                    <a:pt x="13226" y="70369"/>
                  </a:lnTo>
                  <a:lnTo>
                    <a:pt x="7038" y="36635"/>
                  </a:lnTo>
                  <a:cubicBezTo>
                    <a:pt x="4765" y="16400"/>
                    <a:pt x="18976" y="4079"/>
                    <a:pt x="19140" y="3942"/>
                  </a:cubicBezTo>
                  <a:cubicBezTo>
                    <a:pt x="20044" y="3120"/>
                    <a:pt x="20153" y="1724"/>
                    <a:pt x="19359" y="793"/>
                  </a:cubicBezTo>
                  <a:cubicBezTo>
                    <a:pt x="18930" y="272"/>
                    <a:pt x="18305" y="0"/>
                    <a:pt x="17669" y="0"/>
                  </a:cubicBezTo>
                  <a:close/>
                </a:path>
              </a:pathLst>
            </a:custGeom>
            <a:solidFill>
              <a:srgbClr val="D1D1D1"/>
            </a:solidFill>
            <a:ln>
              <a:noFill/>
            </a:ln>
          </p:spPr>
          <p:txBody>
            <a:bodyPr spcFirstLastPara="1" wrap="square" lIns="91425" tIns="91425" rIns="91425" bIns="91425" anchor="ctr" anchorCtr="0">
              <a:noAutofit/>
            </a:bodyPr>
            <a:lstStyle/>
            <a:p>
              <a:endParaRPr/>
            </a:p>
          </p:txBody>
        </p:sp>
        <p:sp>
          <p:nvSpPr>
            <p:cNvPr id="432" name="Google Shape;432;p37"/>
            <p:cNvSpPr/>
            <p:nvPr/>
          </p:nvSpPr>
          <p:spPr>
            <a:xfrm>
              <a:off x="6687822" y="2468895"/>
              <a:ext cx="857559" cy="880028"/>
            </a:xfrm>
            <a:custGeom>
              <a:avLst/>
              <a:gdLst/>
              <a:ahLst/>
              <a:cxnLst/>
              <a:rect l="l" t="t" r="r" b="b"/>
              <a:pathLst>
                <a:path w="43893" h="45043" extrusionOk="0">
                  <a:moveTo>
                    <a:pt x="4409" y="0"/>
                  </a:moveTo>
                  <a:lnTo>
                    <a:pt x="0" y="876"/>
                  </a:lnTo>
                  <a:lnTo>
                    <a:pt x="3149" y="18045"/>
                  </a:lnTo>
                  <a:cubicBezTo>
                    <a:pt x="3231" y="18318"/>
                    <a:pt x="10214" y="45043"/>
                    <a:pt x="38088" y="45043"/>
                  </a:cubicBezTo>
                  <a:cubicBezTo>
                    <a:pt x="39238" y="45043"/>
                    <a:pt x="40443" y="44988"/>
                    <a:pt x="41675" y="44906"/>
                  </a:cubicBezTo>
                  <a:cubicBezTo>
                    <a:pt x="42934" y="44824"/>
                    <a:pt x="43893" y="43728"/>
                    <a:pt x="43783" y="42469"/>
                  </a:cubicBezTo>
                  <a:cubicBezTo>
                    <a:pt x="43706" y="41317"/>
                    <a:pt x="42721" y="40429"/>
                    <a:pt x="41587" y="40429"/>
                  </a:cubicBezTo>
                  <a:cubicBezTo>
                    <a:pt x="41508" y="40429"/>
                    <a:pt x="41427" y="40434"/>
                    <a:pt x="41346" y="40443"/>
                  </a:cubicBezTo>
                  <a:cubicBezTo>
                    <a:pt x="40233" y="40529"/>
                    <a:pt x="39154" y="40571"/>
                    <a:pt x="38109" y="40571"/>
                  </a:cubicBezTo>
                  <a:cubicBezTo>
                    <a:pt x="13767" y="40571"/>
                    <a:pt x="7767" y="17980"/>
                    <a:pt x="7530" y="17114"/>
                  </a:cubicBezTo>
                  <a:lnTo>
                    <a:pt x="4409" y="0"/>
                  </a:lnTo>
                  <a:close/>
                </a:path>
              </a:pathLst>
            </a:custGeom>
            <a:solidFill>
              <a:srgbClr val="0A2E4E"/>
            </a:solidFill>
            <a:ln>
              <a:noFill/>
            </a:ln>
          </p:spPr>
          <p:txBody>
            <a:bodyPr spcFirstLastPara="1" wrap="square" lIns="91425" tIns="91425" rIns="91425" bIns="91425" anchor="ctr" anchorCtr="0">
              <a:noAutofit/>
            </a:bodyPr>
            <a:lstStyle/>
            <a:p>
              <a:endParaRPr/>
            </a:p>
          </p:txBody>
        </p:sp>
        <p:sp>
          <p:nvSpPr>
            <p:cNvPr id="433" name="Google Shape;433;p37"/>
            <p:cNvSpPr/>
            <p:nvPr/>
          </p:nvSpPr>
          <p:spPr>
            <a:xfrm>
              <a:off x="6793734" y="1049867"/>
              <a:ext cx="156769" cy="175017"/>
            </a:xfrm>
            <a:custGeom>
              <a:avLst/>
              <a:gdLst/>
              <a:ahLst/>
              <a:cxnLst/>
              <a:rect l="l" t="t" r="r" b="b"/>
              <a:pathLst>
                <a:path w="8024" h="8958" extrusionOk="0">
                  <a:moveTo>
                    <a:pt x="3139" y="0"/>
                  </a:moveTo>
                  <a:cubicBezTo>
                    <a:pt x="2728" y="0"/>
                    <a:pt x="2310" y="93"/>
                    <a:pt x="1918" y="289"/>
                  </a:cubicBezTo>
                  <a:cubicBezTo>
                    <a:pt x="548" y="974"/>
                    <a:pt x="1" y="2672"/>
                    <a:pt x="713" y="4013"/>
                  </a:cubicBezTo>
                  <a:lnTo>
                    <a:pt x="2438" y="7409"/>
                  </a:lnTo>
                  <a:cubicBezTo>
                    <a:pt x="2906" y="8385"/>
                    <a:pt x="3890" y="8957"/>
                    <a:pt x="4912" y="8957"/>
                  </a:cubicBezTo>
                  <a:cubicBezTo>
                    <a:pt x="5324" y="8957"/>
                    <a:pt x="5741" y="8865"/>
                    <a:pt x="6134" y="8668"/>
                  </a:cubicBezTo>
                  <a:cubicBezTo>
                    <a:pt x="7503" y="7984"/>
                    <a:pt x="8024" y="6313"/>
                    <a:pt x="7339" y="4944"/>
                  </a:cubicBezTo>
                  <a:lnTo>
                    <a:pt x="5614" y="1549"/>
                  </a:lnTo>
                  <a:cubicBezTo>
                    <a:pt x="5145" y="573"/>
                    <a:pt x="4162" y="0"/>
                    <a:pt x="3139" y="0"/>
                  </a:cubicBezTo>
                  <a:close/>
                </a:path>
              </a:pathLst>
            </a:custGeom>
            <a:solidFill>
              <a:srgbClr val="0A2E4E"/>
            </a:solidFill>
            <a:ln>
              <a:noFill/>
            </a:ln>
          </p:spPr>
          <p:txBody>
            <a:bodyPr spcFirstLastPara="1" wrap="square" lIns="91425" tIns="91425" rIns="91425" bIns="91425" anchor="ctr" anchorCtr="0">
              <a:noAutofit/>
            </a:bodyPr>
            <a:lstStyle/>
            <a:p>
              <a:endParaRPr/>
            </a:p>
          </p:txBody>
        </p:sp>
        <p:sp>
          <p:nvSpPr>
            <p:cNvPr id="434" name="Google Shape;434;p37"/>
            <p:cNvSpPr/>
            <p:nvPr/>
          </p:nvSpPr>
          <p:spPr>
            <a:xfrm>
              <a:off x="4875894" y="3095873"/>
              <a:ext cx="2652372" cy="1784125"/>
            </a:xfrm>
            <a:custGeom>
              <a:avLst/>
              <a:gdLst/>
              <a:ahLst/>
              <a:cxnLst/>
              <a:rect l="l" t="t" r="r" b="b"/>
              <a:pathLst>
                <a:path w="135758" h="91318" extrusionOk="0">
                  <a:moveTo>
                    <a:pt x="60979" y="0"/>
                  </a:moveTo>
                  <a:cubicBezTo>
                    <a:pt x="51505" y="0"/>
                    <a:pt x="43838" y="7694"/>
                    <a:pt x="43811" y="17168"/>
                  </a:cubicBezTo>
                  <a:lnTo>
                    <a:pt x="43729" y="46549"/>
                  </a:lnTo>
                  <a:cubicBezTo>
                    <a:pt x="43729" y="53558"/>
                    <a:pt x="38061" y="59226"/>
                    <a:pt x="31051" y="59226"/>
                  </a:cubicBezTo>
                  <a:lnTo>
                    <a:pt x="17169" y="59226"/>
                  </a:lnTo>
                  <a:cubicBezTo>
                    <a:pt x="10159" y="59226"/>
                    <a:pt x="4491" y="53558"/>
                    <a:pt x="4491" y="46549"/>
                  </a:cubicBezTo>
                  <a:lnTo>
                    <a:pt x="4491" y="17442"/>
                  </a:lnTo>
                  <a:lnTo>
                    <a:pt x="1" y="17442"/>
                  </a:lnTo>
                  <a:lnTo>
                    <a:pt x="1" y="46549"/>
                  </a:lnTo>
                  <a:cubicBezTo>
                    <a:pt x="1" y="56023"/>
                    <a:pt x="7695" y="63717"/>
                    <a:pt x="17169" y="63717"/>
                  </a:cubicBezTo>
                  <a:lnTo>
                    <a:pt x="31051" y="63717"/>
                  </a:lnTo>
                  <a:cubicBezTo>
                    <a:pt x="40525" y="63689"/>
                    <a:pt x="48192" y="56023"/>
                    <a:pt x="48192" y="46549"/>
                  </a:cubicBezTo>
                  <a:lnTo>
                    <a:pt x="48301" y="17168"/>
                  </a:lnTo>
                  <a:cubicBezTo>
                    <a:pt x="48301" y="10159"/>
                    <a:pt x="53969" y="4491"/>
                    <a:pt x="60979" y="4463"/>
                  </a:cubicBezTo>
                  <a:lnTo>
                    <a:pt x="74861" y="4463"/>
                  </a:lnTo>
                  <a:cubicBezTo>
                    <a:pt x="81871" y="4491"/>
                    <a:pt x="87539" y="10159"/>
                    <a:pt x="87539" y="17168"/>
                  </a:cubicBezTo>
                  <a:lnTo>
                    <a:pt x="87539" y="74149"/>
                  </a:lnTo>
                  <a:cubicBezTo>
                    <a:pt x="87566" y="83623"/>
                    <a:pt x="95233" y="91317"/>
                    <a:pt x="104707" y="91317"/>
                  </a:cubicBezTo>
                  <a:lnTo>
                    <a:pt x="118589" y="91317"/>
                  </a:lnTo>
                  <a:cubicBezTo>
                    <a:pt x="128063" y="91317"/>
                    <a:pt x="135758" y="83623"/>
                    <a:pt x="135758" y="74149"/>
                  </a:cubicBezTo>
                  <a:lnTo>
                    <a:pt x="135758" y="12952"/>
                  </a:lnTo>
                  <a:lnTo>
                    <a:pt x="131267" y="12952"/>
                  </a:lnTo>
                  <a:lnTo>
                    <a:pt x="131267" y="74149"/>
                  </a:lnTo>
                  <a:cubicBezTo>
                    <a:pt x="131267" y="81159"/>
                    <a:pt x="125599" y="86827"/>
                    <a:pt x="118589" y="86854"/>
                  </a:cubicBezTo>
                  <a:lnTo>
                    <a:pt x="104707" y="86854"/>
                  </a:lnTo>
                  <a:cubicBezTo>
                    <a:pt x="97725" y="86827"/>
                    <a:pt x="92029" y="81159"/>
                    <a:pt x="92029" y="74149"/>
                  </a:cubicBezTo>
                  <a:lnTo>
                    <a:pt x="92029" y="17168"/>
                  </a:lnTo>
                  <a:cubicBezTo>
                    <a:pt x="92029" y="7694"/>
                    <a:pt x="84335" y="0"/>
                    <a:pt x="74861" y="0"/>
                  </a:cubicBezTo>
                  <a:close/>
                </a:path>
              </a:pathLst>
            </a:custGeom>
            <a:solidFill>
              <a:srgbClr val="0A2E4E"/>
            </a:solidFill>
            <a:ln>
              <a:noFill/>
            </a:ln>
          </p:spPr>
          <p:txBody>
            <a:bodyPr spcFirstLastPara="1" wrap="square" lIns="91425" tIns="91425" rIns="91425" bIns="91425" anchor="ctr" anchorCtr="0">
              <a:noAutofit/>
            </a:bodyPr>
            <a:lstStyle/>
            <a:p>
              <a:endParaRPr/>
            </a:p>
          </p:txBody>
        </p:sp>
        <p:sp>
          <p:nvSpPr>
            <p:cNvPr id="435" name="Google Shape;435;p37"/>
            <p:cNvSpPr/>
            <p:nvPr/>
          </p:nvSpPr>
          <p:spPr>
            <a:xfrm>
              <a:off x="7277346" y="3096400"/>
              <a:ext cx="414078" cy="414078"/>
            </a:xfrm>
            <a:custGeom>
              <a:avLst/>
              <a:gdLst/>
              <a:ahLst/>
              <a:cxnLst/>
              <a:rect l="l" t="t" r="r" b="b"/>
              <a:pathLst>
                <a:path w="21194" h="21194" extrusionOk="0">
                  <a:moveTo>
                    <a:pt x="8297" y="1"/>
                  </a:moveTo>
                  <a:cubicBezTo>
                    <a:pt x="7777" y="1"/>
                    <a:pt x="7366" y="411"/>
                    <a:pt x="7366" y="932"/>
                  </a:cubicBezTo>
                  <a:lnTo>
                    <a:pt x="7366" y="7394"/>
                  </a:lnTo>
                  <a:lnTo>
                    <a:pt x="932" y="7394"/>
                  </a:lnTo>
                  <a:cubicBezTo>
                    <a:pt x="916" y="7393"/>
                    <a:pt x="901" y="7392"/>
                    <a:pt x="885" y="7392"/>
                  </a:cubicBezTo>
                  <a:cubicBezTo>
                    <a:pt x="387" y="7392"/>
                    <a:pt x="1" y="7819"/>
                    <a:pt x="1" y="8297"/>
                  </a:cubicBezTo>
                  <a:lnTo>
                    <a:pt x="1" y="12897"/>
                  </a:lnTo>
                  <a:cubicBezTo>
                    <a:pt x="1" y="13417"/>
                    <a:pt x="411" y="13828"/>
                    <a:pt x="932" y="13828"/>
                  </a:cubicBezTo>
                  <a:lnTo>
                    <a:pt x="7366" y="13828"/>
                  </a:lnTo>
                  <a:lnTo>
                    <a:pt x="7366" y="20290"/>
                  </a:lnTo>
                  <a:cubicBezTo>
                    <a:pt x="7366" y="20783"/>
                    <a:pt x="7777" y="21194"/>
                    <a:pt x="8297" y="21194"/>
                  </a:cubicBezTo>
                  <a:lnTo>
                    <a:pt x="12897" y="21194"/>
                  </a:lnTo>
                  <a:cubicBezTo>
                    <a:pt x="13418" y="21194"/>
                    <a:pt x="13828" y="20783"/>
                    <a:pt x="13828" y="20290"/>
                  </a:cubicBezTo>
                  <a:lnTo>
                    <a:pt x="13828" y="13828"/>
                  </a:lnTo>
                  <a:lnTo>
                    <a:pt x="20290" y="13828"/>
                  </a:lnTo>
                  <a:cubicBezTo>
                    <a:pt x="20783" y="13828"/>
                    <a:pt x="21194" y="13417"/>
                    <a:pt x="21194" y="12897"/>
                  </a:cubicBezTo>
                  <a:lnTo>
                    <a:pt x="21194" y="8297"/>
                  </a:lnTo>
                  <a:cubicBezTo>
                    <a:pt x="21194" y="7819"/>
                    <a:pt x="20807" y="7392"/>
                    <a:pt x="20334" y="7392"/>
                  </a:cubicBezTo>
                  <a:cubicBezTo>
                    <a:pt x="20320" y="7392"/>
                    <a:pt x="20305" y="7393"/>
                    <a:pt x="20290" y="7394"/>
                  </a:cubicBezTo>
                  <a:lnTo>
                    <a:pt x="13828" y="7394"/>
                  </a:lnTo>
                  <a:lnTo>
                    <a:pt x="13828" y="932"/>
                  </a:lnTo>
                  <a:cubicBezTo>
                    <a:pt x="13828" y="411"/>
                    <a:pt x="13418" y="1"/>
                    <a:pt x="12897" y="1"/>
                  </a:cubicBezTo>
                  <a:close/>
                </a:path>
              </a:pathLst>
            </a:custGeom>
            <a:solidFill>
              <a:srgbClr val="D1D1D1"/>
            </a:solidFill>
            <a:ln>
              <a:noFill/>
            </a:ln>
          </p:spPr>
          <p:txBody>
            <a:bodyPr spcFirstLastPara="1" wrap="square" lIns="91425" tIns="91425" rIns="91425" bIns="91425" anchor="ctr" anchorCtr="0">
              <a:noAutofit/>
            </a:bodyPr>
            <a:lstStyle/>
            <a:p>
              <a:endParaRPr/>
            </a:p>
          </p:txBody>
        </p:sp>
        <p:sp>
          <p:nvSpPr>
            <p:cNvPr id="436" name="Google Shape;436;p37"/>
            <p:cNvSpPr/>
            <p:nvPr/>
          </p:nvSpPr>
          <p:spPr>
            <a:xfrm>
              <a:off x="4736279" y="3406675"/>
              <a:ext cx="409252" cy="393837"/>
            </a:xfrm>
            <a:custGeom>
              <a:avLst/>
              <a:gdLst/>
              <a:ahLst/>
              <a:cxnLst/>
              <a:rect l="l" t="t" r="r" b="b"/>
              <a:pathLst>
                <a:path w="20947" h="20158" extrusionOk="0">
                  <a:moveTo>
                    <a:pt x="10076" y="1"/>
                  </a:moveTo>
                  <a:cubicBezTo>
                    <a:pt x="4518" y="1"/>
                    <a:pt x="0" y="4519"/>
                    <a:pt x="0" y="10077"/>
                  </a:cubicBezTo>
                  <a:cubicBezTo>
                    <a:pt x="0" y="14157"/>
                    <a:pt x="2464" y="17826"/>
                    <a:pt x="6216" y="19387"/>
                  </a:cubicBezTo>
                  <a:cubicBezTo>
                    <a:pt x="7470" y="19905"/>
                    <a:pt x="8785" y="20158"/>
                    <a:pt x="10087" y="20158"/>
                  </a:cubicBezTo>
                  <a:cubicBezTo>
                    <a:pt x="12707" y="20158"/>
                    <a:pt x="15275" y="19135"/>
                    <a:pt x="17196" y="17196"/>
                  </a:cubicBezTo>
                  <a:cubicBezTo>
                    <a:pt x="20098" y="14321"/>
                    <a:pt x="20947" y="9995"/>
                    <a:pt x="19386" y="6216"/>
                  </a:cubicBezTo>
                  <a:cubicBezTo>
                    <a:pt x="17825" y="2465"/>
                    <a:pt x="14156" y="1"/>
                    <a:pt x="10076" y="1"/>
                  </a:cubicBezTo>
                  <a:close/>
                </a:path>
              </a:pathLst>
            </a:custGeom>
            <a:solidFill>
              <a:srgbClr val="D1D1D1"/>
            </a:solidFill>
            <a:ln>
              <a:noFill/>
            </a:ln>
          </p:spPr>
          <p:txBody>
            <a:bodyPr spcFirstLastPara="1" wrap="square" lIns="91425" tIns="91425" rIns="91425" bIns="91425" anchor="ctr" anchorCtr="0">
              <a:noAutofit/>
            </a:bodyPr>
            <a:lstStyle/>
            <a:p>
              <a:endParaRPr/>
            </a:p>
          </p:txBody>
        </p:sp>
        <p:sp>
          <p:nvSpPr>
            <p:cNvPr id="437" name="Google Shape;437;p37"/>
            <p:cNvSpPr/>
            <p:nvPr/>
          </p:nvSpPr>
          <p:spPr>
            <a:xfrm>
              <a:off x="4849147" y="3519563"/>
              <a:ext cx="196352" cy="168198"/>
            </a:xfrm>
            <a:custGeom>
              <a:avLst/>
              <a:gdLst/>
              <a:ahLst/>
              <a:cxnLst/>
              <a:rect l="l" t="t" r="r" b="b"/>
              <a:pathLst>
                <a:path w="10050" h="8609" extrusionOk="0">
                  <a:moveTo>
                    <a:pt x="4299" y="0"/>
                  </a:moveTo>
                  <a:cubicBezTo>
                    <a:pt x="1917" y="0"/>
                    <a:pt x="0" y="1917"/>
                    <a:pt x="0" y="4299"/>
                  </a:cubicBezTo>
                  <a:cubicBezTo>
                    <a:pt x="0" y="6892"/>
                    <a:pt x="2118" y="8608"/>
                    <a:pt x="4327" y="8608"/>
                  </a:cubicBezTo>
                  <a:cubicBezTo>
                    <a:pt x="5384" y="8608"/>
                    <a:pt x="6462" y="8216"/>
                    <a:pt x="7339" y="7338"/>
                  </a:cubicBezTo>
                  <a:cubicBezTo>
                    <a:pt x="10049" y="4628"/>
                    <a:pt x="8133" y="0"/>
                    <a:pt x="4299" y="0"/>
                  </a:cubicBezTo>
                  <a:close/>
                </a:path>
              </a:pathLst>
            </a:custGeom>
            <a:solidFill>
              <a:srgbClr val="0A2E4E"/>
            </a:solidFill>
            <a:ln>
              <a:noFill/>
            </a:ln>
          </p:spPr>
          <p:txBody>
            <a:bodyPr spcFirstLastPara="1" wrap="square" lIns="91425" tIns="91425" rIns="91425" bIns="91425" anchor="ctr" anchorCtr="0">
              <a:noAutofit/>
            </a:bodyPr>
            <a:lstStyle/>
            <a:p>
              <a:endParaRPr/>
            </a:p>
          </p:txBody>
        </p:sp>
      </p:grpSp>
      <p:sp>
        <p:nvSpPr>
          <p:cNvPr id="32" name="Google Shape;233;p17"/>
          <p:cNvSpPr/>
          <p:nvPr/>
        </p:nvSpPr>
        <p:spPr>
          <a:xfrm>
            <a:off x="1111158" y="1284407"/>
            <a:ext cx="798000" cy="798000"/>
          </a:xfrm>
          <a:prstGeom prst="ellipse">
            <a:avLst/>
          </a:prstGeom>
          <a:solidFill>
            <a:srgbClr val="01ADFA"/>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2400" b="1" i="0" u="none" strike="noStrike" kern="0" cap="none" spc="0" normalizeH="0" baseline="0" noProof="0" dirty="0">
                <a:ln>
                  <a:noFill/>
                </a:ln>
                <a:solidFill>
                  <a:srgbClr val="FFFFFF"/>
                </a:solidFill>
                <a:effectLst/>
                <a:uLnTx/>
                <a:uFillTx/>
                <a:latin typeface="Fira Sans Extra Condensed"/>
                <a:ea typeface="Fira Sans Extra Condensed"/>
                <a:cs typeface="Fira Sans Extra Condensed"/>
                <a:sym typeface="Fira Sans Extra Condensed"/>
              </a:rPr>
              <a:t>01</a:t>
            </a:r>
            <a:endParaRPr kumimoji="0" sz="1800" b="0" i="0" u="none" strike="noStrike" kern="0" cap="none" spc="0" normalizeH="0" baseline="0" noProof="0" dirty="0">
              <a:ln>
                <a:noFill/>
              </a:ln>
              <a:solidFill>
                <a:srgbClr val="FFFFFF"/>
              </a:solidFill>
              <a:effectLst/>
              <a:uLnTx/>
              <a:uFillTx/>
            </a:endParaRPr>
          </a:p>
        </p:txBody>
      </p:sp>
      <p:sp>
        <p:nvSpPr>
          <p:cNvPr id="34" name="Google Shape;182;p17"/>
          <p:cNvSpPr/>
          <p:nvPr/>
        </p:nvSpPr>
        <p:spPr>
          <a:xfrm>
            <a:off x="5529901" y="2908909"/>
            <a:ext cx="3173400" cy="3173400"/>
          </a:xfrm>
          <a:prstGeom prst="ellipse">
            <a:avLst/>
          </a:prstGeom>
          <a:solidFill>
            <a:srgbClr val="2EC5FF">
              <a:alpha val="1254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35" name="Google Shape;237;p17"/>
          <p:cNvSpPr/>
          <p:nvPr/>
        </p:nvSpPr>
        <p:spPr>
          <a:xfrm>
            <a:off x="4842071" y="1295424"/>
            <a:ext cx="798000" cy="798000"/>
          </a:xfrm>
          <a:prstGeom prst="ellipse">
            <a:avLst/>
          </a:prstGeom>
          <a:solidFill>
            <a:srgbClr val="8C9EFD"/>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2400" b="1" i="0" u="none" strike="noStrike" kern="0" cap="none" spc="0" normalizeH="0" baseline="0" noProof="0">
                <a:ln>
                  <a:noFill/>
                </a:ln>
                <a:solidFill>
                  <a:srgbClr val="FFFFFF"/>
                </a:solidFill>
                <a:effectLst/>
                <a:uLnTx/>
                <a:uFillTx/>
                <a:latin typeface="Fira Sans Extra Condensed"/>
                <a:ea typeface="Fira Sans Extra Condensed"/>
                <a:cs typeface="Fira Sans Extra Condensed"/>
                <a:sym typeface="Fira Sans Extra Condensed"/>
              </a:rPr>
              <a:t>03</a:t>
            </a:r>
            <a:endParaRPr kumimoji="0" sz="1800" b="0" i="0" u="none" strike="noStrike" kern="0" cap="none" spc="0" normalizeH="0" baseline="0" noProof="0">
              <a:ln>
                <a:noFill/>
              </a:ln>
              <a:solidFill>
                <a:srgbClr val="FFFFFF"/>
              </a:solidFill>
              <a:effectLst/>
              <a:uLnTx/>
              <a:uFillTx/>
            </a:endParaRPr>
          </a:p>
        </p:txBody>
      </p:sp>
      <p:sp>
        <p:nvSpPr>
          <p:cNvPr id="41" name="Google Shape;229;p17"/>
          <p:cNvSpPr/>
          <p:nvPr/>
        </p:nvSpPr>
        <p:spPr>
          <a:xfrm>
            <a:off x="3026384" y="1306438"/>
            <a:ext cx="798000" cy="798000"/>
          </a:xfrm>
          <a:prstGeom prst="ellipse">
            <a:avLst/>
          </a:prstGeom>
          <a:solidFill>
            <a:srgbClr val="02DAAB"/>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2400" b="1" i="0" u="none" strike="noStrike" kern="0" cap="none" spc="0" normalizeH="0" baseline="0" noProof="0" dirty="0">
                <a:ln>
                  <a:noFill/>
                </a:ln>
                <a:solidFill>
                  <a:srgbClr val="FFFFFF"/>
                </a:solidFill>
                <a:effectLst/>
                <a:uLnTx/>
                <a:uFillTx/>
                <a:latin typeface="Fira Sans Extra Condensed"/>
                <a:ea typeface="Fira Sans Extra Condensed"/>
                <a:cs typeface="Fira Sans Extra Condensed"/>
                <a:sym typeface="Fira Sans Extra Condensed"/>
              </a:rPr>
              <a:t>02</a:t>
            </a:r>
            <a:endParaRPr kumimoji="0" sz="1800" b="0" i="0" u="none" strike="noStrike" kern="0" cap="none" spc="0" normalizeH="0" baseline="0" noProof="0" dirty="0">
              <a:ln>
                <a:noFill/>
              </a:ln>
              <a:solidFill>
                <a:srgbClr val="FFFFFF"/>
              </a:solidFill>
              <a:effectLst/>
              <a:uLnTx/>
              <a:uFillTx/>
            </a:endParaRPr>
          </a:p>
        </p:txBody>
      </p:sp>
      <p:sp>
        <p:nvSpPr>
          <p:cNvPr id="42" name="Google Shape;241;p17"/>
          <p:cNvSpPr/>
          <p:nvPr/>
        </p:nvSpPr>
        <p:spPr>
          <a:xfrm>
            <a:off x="1166243" y="2955466"/>
            <a:ext cx="798000" cy="798000"/>
          </a:xfrm>
          <a:prstGeom prst="ellipse">
            <a:avLst/>
          </a:prstGeom>
          <a:solidFill>
            <a:srgbClr val="3065A8"/>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2400" b="1" i="0" u="none" strike="noStrike" kern="0" cap="none" spc="0" normalizeH="0" baseline="0" noProof="0" dirty="0">
                <a:ln>
                  <a:noFill/>
                </a:ln>
                <a:solidFill>
                  <a:srgbClr val="FFFFFF"/>
                </a:solidFill>
                <a:effectLst/>
                <a:uLnTx/>
                <a:uFillTx/>
                <a:latin typeface="Fira Sans Extra Condensed"/>
                <a:ea typeface="Fira Sans Extra Condensed"/>
                <a:cs typeface="Fira Sans Extra Condensed"/>
                <a:sym typeface="Fira Sans Extra Condensed"/>
              </a:rPr>
              <a:t>04</a:t>
            </a:r>
            <a:endParaRPr kumimoji="0" sz="1800" b="0" i="0" u="none" strike="noStrike" kern="0" cap="none" spc="0" normalizeH="0" baseline="0" noProof="0" dirty="0">
              <a:ln>
                <a:noFill/>
              </a:ln>
              <a:solidFill>
                <a:srgbClr val="FFFFFF"/>
              </a:solidFill>
              <a:effectLst/>
              <a:uLnTx/>
              <a:uFillTx/>
            </a:endParaRPr>
          </a:p>
        </p:txBody>
      </p:sp>
      <p:sp>
        <p:nvSpPr>
          <p:cNvPr id="43" name="Google Shape;229;p17"/>
          <p:cNvSpPr/>
          <p:nvPr/>
        </p:nvSpPr>
        <p:spPr>
          <a:xfrm>
            <a:off x="3048418" y="2950264"/>
            <a:ext cx="798000" cy="798000"/>
          </a:xfrm>
          <a:prstGeom prst="ellipse">
            <a:avLst/>
          </a:prstGeom>
          <a:solidFill>
            <a:srgbClr val="02DAAB"/>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2400" b="1" i="0" u="none" strike="noStrike" kern="0" cap="none" spc="0" normalizeH="0" baseline="0" noProof="0" dirty="0">
                <a:ln>
                  <a:noFill/>
                </a:ln>
                <a:solidFill>
                  <a:srgbClr val="FFFFFF"/>
                </a:solidFill>
                <a:effectLst/>
                <a:uLnTx/>
                <a:uFillTx/>
                <a:latin typeface="Fira Sans Extra Condensed"/>
                <a:ea typeface="Fira Sans Extra Condensed"/>
                <a:cs typeface="Fira Sans Extra Condensed"/>
                <a:sym typeface="Fira Sans Extra Condensed"/>
              </a:rPr>
              <a:t>05</a:t>
            </a:r>
            <a:endParaRPr kumimoji="0" sz="1800" b="0" i="0" u="none" strike="noStrike" kern="0" cap="none" spc="0" normalizeH="0" baseline="0" noProof="0" dirty="0">
              <a:ln>
                <a:noFill/>
              </a:ln>
              <a:solidFill>
                <a:srgbClr val="FFFFFF"/>
              </a:solidFill>
              <a:effectLst/>
              <a:uLnTx/>
              <a:uFillTx/>
            </a:endParaRPr>
          </a:p>
        </p:txBody>
      </p:sp>
      <p:sp>
        <p:nvSpPr>
          <p:cNvPr id="2" name="TextBox 1"/>
          <p:cNvSpPr txBox="1"/>
          <p:nvPr/>
        </p:nvSpPr>
        <p:spPr>
          <a:xfrm>
            <a:off x="8076059" y="4330262"/>
            <a:ext cx="627242" cy="307777"/>
          </a:xfrm>
          <a:prstGeom prst="rect">
            <a:avLst/>
          </a:prstGeom>
          <a:noFill/>
        </p:spPr>
        <p:txBody>
          <a:bodyPr wrap="square" rtlCol="1">
            <a:spAutoFit/>
          </a:bodyPr>
          <a:lstStyle/>
          <a:p>
            <a:r>
              <a:rPr lang="en-US" dirty="0" smtClean="0"/>
              <a:t>2</a:t>
            </a:r>
            <a:endParaRPr lang="ar-SA" dirty="0"/>
          </a:p>
        </p:txBody>
      </p:sp>
    </p:spTree>
    <p:extLst>
      <p:ext uri="{BB962C8B-B14F-4D97-AF65-F5344CB8AC3E}">
        <p14:creationId xmlns:p14="http://schemas.microsoft.com/office/powerpoint/2010/main" val="340674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 grpId="0" build="p"/>
      <p:bldP spid="419" grpId="0" build="p"/>
      <p:bldP spid="422" grpId="0" build="p"/>
      <p:bldP spid="42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r>
              <a:rPr lang="en-GB" sz="2500" dirty="0">
                <a:solidFill>
                  <a:schemeClr val="tx1"/>
                </a:solidFill>
                <a:sym typeface="Work Sans"/>
              </a:rPr>
              <a:t>INTRODUCTION</a:t>
            </a:r>
          </a:p>
        </p:txBody>
      </p:sp>
      <p:sp>
        <p:nvSpPr>
          <p:cNvPr id="42" name="Google Shape;325;p19"/>
          <p:cNvSpPr/>
          <p:nvPr/>
        </p:nvSpPr>
        <p:spPr>
          <a:xfrm>
            <a:off x="525780" y="1238975"/>
            <a:ext cx="6437520" cy="3017400"/>
          </a:xfrm>
          <a:prstGeom prst="roundRect">
            <a:avLst>
              <a:gd name="adj" fmla="val 7744"/>
            </a:avLst>
          </a:prstGeom>
          <a:solidFill>
            <a:srgbClr val="02DAAB">
              <a:alpha val="12549"/>
            </a:srgbClr>
          </a:solidFill>
          <a:ln>
            <a:noFill/>
          </a:ln>
        </p:spPr>
        <p:txBody>
          <a:bodyPr spcFirstLastPara="1" wrap="square" lIns="91425" tIns="91425" rIns="91425" bIns="91425" anchor="ctr" anchorCtr="0">
            <a:noAutofit/>
          </a:bodyPr>
          <a:lstStyle/>
          <a:p>
            <a:pPr algn="just"/>
            <a:r>
              <a:rPr lang="en-US" sz="1600" dirty="0"/>
              <a:t>Evidence-based practice is a method by which practitioners across the healthcare professions review and assess the most current, highest-quality research to inform their delivery of </a:t>
            </a:r>
            <a:r>
              <a:rPr lang="en-US" sz="1600"/>
              <a:t>care.</a:t>
            </a:r>
            <a:endParaRPr lang="en-US" sz="1600" dirty="0"/>
          </a:p>
          <a:p>
            <a:r>
              <a:rPr lang="en-US" dirty="0"/>
              <a:t/>
            </a:r>
            <a:br>
              <a:rPr lang="en-US" dirty="0"/>
            </a:br>
            <a:endParaRPr dirty="0"/>
          </a:p>
        </p:txBody>
      </p:sp>
      <p:grpSp>
        <p:nvGrpSpPr>
          <p:cNvPr id="3" name="Google Shape;329;p19"/>
          <p:cNvGrpSpPr/>
          <p:nvPr/>
        </p:nvGrpSpPr>
        <p:grpSpPr>
          <a:xfrm>
            <a:off x="6755944" y="1475013"/>
            <a:ext cx="2135400" cy="3668475"/>
            <a:chOff x="947575" y="1475013"/>
            <a:chExt cx="2135400" cy="3668475"/>
          </a:xfrm>
        </p:grpSpPr>
        <p:sp>
          <p:nvSpPr>
            <p:cNvPr id="4" name="Google Shape;330;p19"/>
            <p:cNvSpPr/>
            <p:nvPr/>
          </p:nvSpPr>
          <p:spPr>
            <a:xfrm>
              <a:off x="1449425" y="1722588"/>
              <a:ext cx="1131675" cy="961525"/>
            </a:xfrm>
            <a:custGeom>
              <a:avLst/>
              <a:gdLst/>
              <a:ahLst/>
              <a:cxnLst/>
              <a:rect l="l" t="t" r="r" b="b"/>
              <a:pathLst>
                <a:path w="45267" h="38461" extrusionOk="0">
                  <a:moveTo>
                    <a:pt x="8010" y="1"/>
                  </a:moveTo>
                  <a:lnTo>
                    <a:pt x="7114" y="2189"/>
                  </a:lnTo>
                  <a:lnTo>
                    <a:pt x="6193" y="4376"/>
                  </a:lnTo>
                  <a:lnTo>
                    <a:pt x="5272" y="6577"/>
                  </a:lnTo>
                  <a:lnTo>
                    <a:pt x="4351" y="8778"/>
                  </a:lnTo>
                  <a:lnTo>
                    <a:pt x="3455" y="10978"/>
                  </a:lnTo>
                  <a:lnTo>
                    <a:pt x="3007" y="12079"/>
                  </a:lnTo>
                  <a:lnTo>
                    <a:pt x="2585" y="13192"/>
                  </a:lnTo>
                  <a:lnTo>
                    <a:pt x="2163" y="14305"/>
                  </a:lnTo>
                  <a:lnTo>
                    <a:pt x="1740" y="15418"/>
                  </a:lnTo>
                  <a:lnTo>
                    <a:pt x="1344" y="16531"/>
                  </a:lnTo>
                  <a:lnTo>
                    <a:pt x="973" y="17657"/>
                  </a:lnTo>
                  <a:lnTo>
                    <a:pt x="781" y="18220"/>
                  </a:lnTo>
                  <a:lnTo>
                    <a:pt x="627" y="18783"/>
                  </a:lnTo>
                  <a:lnTo>
                    <a:pt x="474" y="19346"/>
                  </a:lnTo>
                  <a:lnTo>
                    <a:pt x="359" y="19909"/>
                  </a:lnTo>
                  <a:lnTo>
                    <a:pt x="243" y="20459"/>
                  </a:lnTo>
                  <a:lnTo>
                    <a:pt x="154" y="21022"/>
                  </a:lnTo>
                  <a:lnTo>
                    <a:pt x="90" y="21572"/>
                  </a:lnTo>
                  <a:lnTo>
                    <a:pt x="39" y="22109"/>
                  </a:lnTo>
                  <a:lnTo>
                    <a:pt x="13" y="22659"/>
                  </a:lnTo>
                  <a:lnTo>
                    <a:pt x="0" y="23197"/>
                  </a:lnTo>
                  <a:lnTo>
                    <a:pt x="13" y="23734"/>
                  </a:lnTo>
                  <a:lnTo>
                    <a:pt x="52" y="24259"/>
                  </a:lnTo>
                  <a:lnTo>
                    <a:pt x="103" y="24783"/>
                  </a:lnTo>
                  <a:lnTo>
                    <a:pt x="167" y="25308"/>
                  </a:lnTo>
                  <a:lnTo>
                    <a:pt x="269" y="25820"/>
                  </a:lnTo>
                  <a:lnTo>
                    <a:pt x="384" y="26319"/>
                  </a:lnTo>
                  <a:lnTo>
                    <a:pt x="512" y="26818"/>
                  </a:lnTo>
                  <a:lnTo>
                    <a:pt x="666" y="27317"/>
                  </a:lnTo>
                  <a:lnTo>
                    <a:pt x="858" y="27803"/>
                  </a:lnTo>
                  <a:lnTo>
                    <a:pt x="1050" y="28276"/>
                  </a:lnTo>
                  <a:lnTo>
                    <a:pt x="1280" y="28750"/>
                  </a:lnTo>
                  <a:lnTo>
                    <a:pt x="1523" y="29223"/>
                  </a:lnTo>
                  <a:lnTo>
                    <a:pt x="1792" y="29671"/>
                  </a:lnTo>
                  <a:lnTo>
                    <a:pt x="2086" y="30119"/>
                  </a:lnTo>
                  <a:lnTo>
                    <a:pt x="2406" y="30566"/>
                  </a:lnTo>
                  <a:lnTo>
                    <a:pt x="2738" y="30989"/>
                  </a:lnTo>
                  <a:lnTo>
                    <a:pt x="3097" y="31411"/>
                  </a:lnTo>
                  <a:lnTo>
                    <a:pt x="3493" y="31820"/>
                  </a:lnTo>
                  <a:lnTo>
                    <a:pt x="3903" y="32230"/>
                  </a:lnTo>
                  <a:lnTo>
                    <a:pt x="4338" y="32613"/>
                  </a:lnTo>
                  <a:lnTo>
                    <a:pt x="4798" y="32997"/>
                  </a:lnTo>
                  <a:lnTo>
                    <a:pt x="5284" y="33368"/>
                  </a:lnTo>
                  <a:lnTo>
                    <a:pt x="5707" y="33675"/>
                  </a:lnTo>
                  <a:lnTo>
                    <a:pt x="6155" y="33982"/>
                  </a:lnTo>
                  <a:lnTo>
                    <a:pt x="6602" y="34264"/>
                  </a:lnTo>
                  <a:lnTo>
                    <a:pt x="7063" y="34545"/>
                  </a:lnTo>
                  <a:lnTo>
                    <a:pt x="7524" y="34827"/>
                  </a:lnTo>
                  <a:lnTo>
                    <a:pt x="7997" y="35083"/>
                  </a:lnTo>
                  <a:lnTo>
                    <a:pt x="8470" y="35339"/>
                  </a:lnTo>
                  <a:lnTo>
                    <a:pt x="8956" y="35582"/>
                  </a:lnTo>
                  <a:lnTo>
                    <a:pt x="9455" y="35812"/>
                  </a:lnTo>
                  <a:lnTo>
                    <a:pt x="9942" y="36042"/>
                  </a:lnTo>
                  <a:lnTo>
                    <a:pt x="10453" y="36260"/>
                  </a:lnTo>
                  <a:lnTo>
                    <a:pt x="10952" y="36465"/>
                  </a:lnTo>
                  <a:lnTo>
                    <a:pt x="11464" y="36656"/>
                  </a:lnTo>
                  <a:lnTo>
                    <a:pt x="11976" y="36836"/>
                  </a:lnTo>
                  <a:lnTo>
                    <a:pt x="12501" y="37015"/>
                  </a:lnTo>
                  <a:lnTo>
                    <a:pt x="13025" y="37181"/>
                  </a:lnTo>
                  <a:lnTo>
                    <a:pt x="13550" y="37335"/>
                  </a:lnTo>
                  <a:lnTo>
                    <a:pt x="14074" y="37488"/>
                  </a:lnTo>
                  <a:lnTo>
                    <a:pt x="14612" y="37616"/>
                  </a:lnTo>
                  <a:lnTo>
                    <a:pt x="15149" y="37744"/>
                  </a:lnTo>
                  <a:lnTo>
                    <a:pt x="15674" y="37859"/>
                  </a:lnTo>
                  <a:lnTo>
                    <a:pt x="16211" y="37974"/>
                  </a:lnTo>
                  <a:lnTo>
                    <a:pt x="16748" y="38064"/>
                  </a:lnTo>
                  <a:lnTo>
                    <a:pt x="17286" y="38153"/>
                  </a:lnTo>
                  <a:lnTo>
                    <a:pt x="17823" y="38230"/>
                  </a:lnTo>
                  <a:lnTo>
                    <a:pt x="18373" y="38294"/>
                  </a:lnTo>
                  <a:lnTo>
                    <a:pt x="18911" y="38345"/>
                  </a:lnTo>
                  <a:lnTo>
                    <a:pt x="19448" y="38396"/>
                  </a:lnTo>
                  <a:lnTo>
                    <a:pt x="19972" y="38422"/>
                  </a:lnTo>
                  <a:lnTo>
                    <a:pt x="20510" y="38448"/>
                  </a:lnTo>
                  <a:lnTo>
                    <a:pt x="21047" y="38460"/>
                  </a:lnTo>
                  <a:lnTo>
                    <a:pt x="24220" y="38460"/>
                  </a:lnTo>
                  <a:lnTo>
                    <a:pt x="24758" y="38448"/>
                  </a:lnTo>
                  <a:lnTo>
                    <a:pt x="25295" y="38422"/>
                  </a:lnTo>
                  <a:lnTo>
                    <a:pt x="25832" y="38396"/>
                  </a:lnTo>
                  <a:lnTo>
                    <a:pt x="26370" y="38345"/>
                  </a:lnTo>
                  <a:lnTo>
                    <a:pt x="26907" y="38294"/>
                  </a:lnTo>
                  <a:lnTo>
                    <a:pt x="27444" y="38230"/>
                  </a:lnTo>
                  <a:lnTo>
                    <a:pt x="27982" y="38153"/>
                  </a:lnTo>
                  <a:lnTo>
                    <a:pt x="28519" y="38064"/>
                  </a:lnTo>
                  <a:lnTo>
                    <a:pt x="29056" y="37974"/>
                  </a:lnTo>
                  <a:lnTo>
                    <a:pt x="29594" y="37859"/>
                  </a:lnTo>
                  <a:lnTo>
                    <a:pt x="30131" y="37744"/>
                  </a:lnTo>
                  <a:lnTo>
                    <a:pt x="30656" y="37616"/>
                  </a:lnTo>
                  <a:lnTo>
                    <a:pt x="31193" y="37488"/>
                  </a:lnTo>
                  <a:lnTo>
                    <a:pt x="31718" y="37335"/>
                  </a:lnTo>
                  <a:lnTo>
                    <a:pt x="32242" y="37181"/>
                  </a:lnTo>
                  <a:lnTo>
                    <a:pt x="32767" y="37015"/>
                  </a:lnTo>
                  <a:lnTo>
                    <a:pt x="33291" y="36836"/>
                  </a:lnTo>
                  <a:lnTo>
                    <a:pt x="33803" y="36656"/>
                  </a:lnTo>
                  <a:lnTo>
                    <a:pt x="34315" y="36465"/>
                  </a:lnTo>
                  <a:lnTo>
                    <a:pt x="34827" y="36260"/>
                  </a:lnTo>
                  <a:lnTo>
                    <a:pt x="35326" y="36042"/>
                  </a:lnTo>
                  <a:lnTo>
                    <a:pt x="35825" y="35812"/>
                  </a:lnTo>
                  <a:lnTo>
                    <a:pt x="36311" y="35582"/>
                  </a:lnTo>
                  <a:lnTo>
                    <a:pt x="36797" y="35339"/>
                  </a:lnTo>
                  <a:lnTo>
                    <a:pt x="37270" y="35083"/>
                  </a:lnTo>
                  <a:lnTo>
                    <a:pt x="37744" y="34827"/>
                  </a:lnTo>
                  <a:lnTo>
                    <a:pt x="38204" y="34545"/>
                  </a:lnTo>
                  <a:lnTo>
                    <a:pt x="38665" y="34264"/>
                  </a:lnTo>
                  <a:lnTo>
                    <a:pt x="39113" y="33982"/>
                  </a:lnTo>
                  <a:lnTo>
                    <a:pt x="39561" y="33675"/>
                  </a:lnTo>
                  <a:lnTo>
                    <a:pt x="39996" y="33368"/>
                  </a:lnTo>
                  <a:lnTo>
                    <a:pt x="40482" y="32997"/>
                  </a:lnTo>
                  <a:lnTo>
                    <a:pt x="40930" y="32613"/>
                  </a:lnTo>
                  <a:lnTo>
                    <a:pt x="41365" y="32230"/>
                  </a:lnTo>
                  <a:lnTo>
                    <a:pt x="41787" y="31820"/>
                  </a:lnTo>
                  <a:lnTo>
                    <a:pt x="42171" y="31411"/>
                  </a:lnTo>
                  <a:lnTo>
                    <a:pt x="42529" y="30989"/>
                  </a:lnTo>
                  <a:lnTo>
                    <a:pt x="42874" y="30566"/>
                  </a:lnTo>
                  <a:lnTo>
                    <a:pt x="43181" y="30119"/>
                  </a:lnTo>
                  <a:lnTo>
                    <a:pt x="43476" y="29671"/>
                  </a:lnTo>
                  <a:lnTo>
                    <a:pt x="43744" y="29223"/>
                  </a:lnTo>
                  <a:lnTo>
                    <a:pt x="43988" y="28750"/>
                  </a:lnTo>
                  <a:lnTo>
                    <a:pt x="44218" y="28276"/>
                  </a:lnTo>
                  <a:lnTo>
                    <a:pt x="44423" y="27803"/>
                  </a:lnTo>
                  <a:lnTo>
                    <a:pt x="44602" y="27317"/>
                  </a:lnTo>
                  <a:lnTo>
                    <a:pt x="44755" y="26818"/>
                  </a:lnTo>
                  <a:lnTo>
                    <a:pt x="44896" y="26319"/>
                  </a:lnTo>
                  <a:lnTo>
                    <a:pt x="45011" y="25820"/>
                  </a:lnTo>
                  <a:lnTo>
                    <a:pt x="45101" y="25308"/>
                  </a:lnTo>
                  <a:lnTo>
                    <a:pt x="45177" y="24783"/>
                  </a:lnTo>
                  <a:lnTo>
                    <a:pt x="45229" y="24259"/>
                  </a:lnTo>
                  <a:lnTo>
                    <a:pt x="45254" y="23734"/>
                  </a:lnTo>
                  <a:lnTo>
                    <a:pt x="45267" y="23197"/>
                  </a:lnTo>
                  <a:lnTo>
                    <a:pt x="45254" y="22659"/>
                  </a:lnTo>
                  <a:lnTo>
                    <a:pt x="45229" y="22109"/>
                  </a:lnTo>
                  <a:lnTo>
                    <a:pt x="45177" y="21572"/>
                  </a:lnTo>
                  <a:lnTo>
                    <a:pt x="45113" y="21022"/>
                  </a:lnTo>
                  <a:lnTo>
                    <a:pt x="45024" y="20459"/>
                  </a:lnTo>
                  <a:lnTo>
                    <a:pt x="44922" y="19909"/>
                  </a:lnTo>
                  <a:lnTo>
                    <a:pt x="44794" y="19346"/>
                  </a:lnTo>
                  <a:lnTo>
                    <a:pt x="44640" y="18783"/>
                  </a:lnTo>
                  <a:lnTo>
                    <a:pt x="44487" y="18220"/>
                  </a:lnTo>
                  <a:lnTo>
                    <a:pt x="44307" y="17657"/>
                  </a:lnTo>
                  <a:lnTo>
                    <a:pt x="43924" y="16531"/>
                  </a:lnTo>
                  <a:lnTo>
                    <a:pt x="43527" y="15418"/>
                  </a:lnTo>
                  <a:lnTo>
                    <a:pt x="43118" y="14305"/>
                  </a:lnTo>
                  <a:lnTo>
                    <a:pt x="42695" y="13192"/>
                  </a:lnTo>
                  <a:lnTo>
                    <a:pt x="42260" y="12079"/>
                  </a:lnTo>
                  <a:lnTo>
                    <a:pt x="41812" y="10978"/>
                  </a:lnTo>
                  <a:lnTo>
                    <a:pt x="40917" y="8778"/>
                  </a:lnTo>
                  <a:lnTo>
                    <a:pt x="39996" y="6577"/>
                  </a:lnTo>
                  <a:lnTo>
                    <a:pt x="39074" y="4376"/>
                  </a:lnTo>
                  <a:lnTo>
                    <a:pt x="38153" y="2189"/>
                  </a:lnTo>
                  <a:lnTo>
                    <a:pt x="3725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31;p19"/>
            <p:cNvSpPr/>
            <p:nvPr/>
          </p:nvSpPr>
          <p:spPr>
            <a:xfrm>
              <a:off x="1304850" y="4804113"/>
              <a:ext cx="1420850" cy="339375"/>
            </a:xfrm>
            <a:custGeom>
              <a:avLst/>
              <a:gdLst/>
              <a:ahLst/>
              <a:cxnLst/>
              <a:rect l="l" t="t" r="r" b="b"/>
              <a:pathLst>
                <a:path w="56834" h="13575" extrusionOk="0">
                  <a:moveTo>
                    <a:pt x="0" y="0"/>
                  </a:moveTo>
                  <a:lnTo>
                    <a:pt x="0" y="13575"/>
                  </a:lnTo>
                  <a:lnTo>
                    <a:pt x="56833" y="13575"/>
                  </a:lnTo>
                  <a:lnTo>
                    <a:pt x="568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32;p19"/>
            <p:cNvSpPr/>
            <p:nvPr/>
          </p:nvSpPr>
          <p:spPr>
            <a:xfrm>
              <a:off x="1862675" y="4001588"/>
              <a:ext cx="305500" cy="93425"/>
            </a:xfrm>
            <a:custGeom>
              <a:avLst/>
              <a:gdLst/>
              <a:ahLst/>
              <a:cxnLst/>
              <a:rect l="l" t="t" r="r" b="b"/>
              <a:pathLst>
                <a:path w="12220" h="3737" extrusionOk="0">
                  <a:moveTo>
                    <a:pt x="12219" y="0"/>
                  </a:moveTo>
                  <a:lnTo>
                    <a:pt x="10351" y="77"/>
                  </a:lnTo>
                  <a:lnTo>
                    <a:pt x="8432" y="167"/>
                  </a:lnTo>
                  <a:lnTo>
                    <a:pt x="6219" y="295"/>
                  </a:lnTo>
                  <a:lnTo>
                    <a:pt x="5093" y="359"/>
                  </a:lnTo>
                  <a:lnTo>
                    <a:pt x="3993" y="448"/>
                  </a:lnTo>
                  <a:lnTo>
                    <a:pt x="2969" y="525"/>
                  </a:lnTo>
                  <a:lnTo>
                    <a:pt x="2035" y="627"/>
                  </a:lnTo>
                  <a:lnTo>
                    <a:pt x="1242" y="717"/>
                  </a:lnTo>
                  <a:lnTo>
                    <a:pt x="909" y="781"/>
                  </a:lnTo>
                  <a:lnTo>
                    <a:pt x="615" y="832"/>
                  </a:lnTo>
                  <a:lnTo>
                    <a:pt x="372" y="883"/>
                  </a:lnTo>
                  <a:lnTo>
                    <a:pt x="193" y="934"/>
                  </a:lnTo>
                  <a:lnTo>
                    <a:pt x="65" y="998"/>
                  </a:lnTo>
                  <a:lnTo>
                    <a:pt x="39" y="1024"/>
                  </a:lnTo>
                  <a:lnTo>
                    <a:pt x="14" y="1062"/>
                  </a:lnTo>
                  <a:lnTo>
                    <a:pt x="1" y="1113"/>
                  </a:lnTo>
                  <a:lnTo>
                    <a:pt x="1" y="1190"/>
                  </a:lnTo>
                  <a:lnTo>
                    <a:pt x="26" y="1254"/>
                  </a:lnTo>
                  <a:lnTo>
                    <a:pt x="65" y="1331"/>
                  </a:lnTo>
                  <a:lnTo>
                    <a:pt x="129" y="1408"/>
                  </a:lnTo>
                  <a:lnTo>
                    <a:pt x="205" y="1497"/>
                  </a:lnTo>
                  <a:lnTo>
                    <a:pt x="295" y="1587"/>
                  </a:lnTo>
                  <a:lnTo>
                    <a:pt x="410" y="1664"/>
                  </a:lnTo>
                  <a:lnTo>
                    <a:pt x="666" y="1855"/>
                  </a:lnTo>
                  <a:lnTo>
                    <a:pt x="973" y="2035"/>
                  </a:lnTo>
                  <a:lnTo>
                    <a:pt x="1306" y="2239"/>
                  </a:lnTo>
                  <a:lnTo>
                    <a:pt x="1690" y="2431"/>
                  </a:lnTo>
                  <a:lnTo>
                    <a:pt x="2086" y="2623"/>
                  </a:lnTo>
                  <a:lnTo>
                    <a:pt x="2496" y="2815"/>
                  </a:lnTo>
                  <a:lnTo>
                    <a:pt x="2905" y="2994"/>
                  </a:lnTo>
                  <a:lnTo>
                    <a:pt x="3327" y="3173"/>
                  </a:lnTo>
                  <a:lnTo>
                    <a:pt x="4121" y="3493"/>
                  </a:lnTo>
                  <a:lnTo>
                    <a:pt x="4824" y="3736"/>
                  </a:lnTo>
                  <a:lnTo>
                    <a:pt x="12219" y="0"/>
                  </a:lnTo>
                  <a:close/>
                </a:path>
              </a:pathLst>
            </a:custGeom>
            <a:solidFill>
              <a:srgbClr val="8ADE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33;p19"/>
            <p:cNvSpPr/>
            <p:nvPr/>
          </p:nvSpPr>
          <p:spPr>
            <a:xfrm>
              <a:off x="1862675" y="4001588"/>
              <a:ext cx="305500" cy="93425"/>
            </a:xfrm>
            <a:custGeom>
              <a:avLst/>
              <a:gdLst/>
              <a:ahLst/>
              <a:cxnLst/>
              <a:rect l="l" t="t" r="r" b="b"/>
              <a:pathLst>
                <a:path w="12220" h="3737" fill="none" extrusionOk="0">
                  <a:moveTo>
                    <a:pt x="12219" y="0"/>
                  </a:moveTo>
                  <a:lnTo>
                    <a:pt x="12219" y="0"/>
                  </a:lnTo>
                  <a:lnTo>
                    <a:pt x="10351" y="77"/>
                  </a:lnTo>
                  <a:lnTo>
                    <a:pt x="8432" y="167"/>
                  </a:lnTo>
                  <a:lnTo>
                    <a:pt x="6219" y="295"/>
                  </a:lnTo>
                  <a:lnTo>
                    <a:pt x="5093" y="359"/>
                  </a:lnTo>
                  <a:lnTo>
                    <a:pt x="3993" y="448"/>
                  </a:lnTo>
                  <a:lnTo>
                    <a:pt x="2969" y="525"/>
                  </a:lnTo>
                  <a:lnTo>
                    <a:pt x="2035" y="627"/>
                  </a:lnTo>
                  <a:lnTo>
                    <a:pt x="1242" y="717"/>
                  </a:lnTo>
                  <a:lnTo>
                    <a:pt x="909" y="781"/>
                  </a:lnTo>
                  <a:lnTo>
                    <a:pt x="615" y="832"/>
                  </a:lnTo>
                  <a:lnTo>
                    <a:pt x="372" y="883"/>
                  </a:lnTo>
                  <a:lnTo>
                    <a:pt x="193" y="934"/>
                  </a:lnTo>
                  <a:lnTo>
                    <a:pt x="65" y="998"/>
                  </a:lnTo>
                  <a:lnTo>
                    <a:pt x="39" y="1024"/>
                  </a:lnTo>
                  <a:lnTo>
                    <a:pt x="14" y="1062"/>
                  </a:lnTo>
                  <a:lnTo>
                    <a:pt x="14" y="1062"/>
                  </a:lnTo>
                  <a:lnTo>
                    <a:pt x="1" y="1113"/>
                  </a:lnTo>
                  <a:lnTo>
                    <a:pt x="1" y="1190"/>
                  </a:lnTo>
                  <a:lnTo>
                    <a:pt x="26" y="1254"/>
                  </a:lnTo>
                  <a:lnTo>
                    <a:pt x="65" y="1331"/>
                  </a:lnTo>
                  <a:lnTo>
                    <a:pt x="129" y="1408"/>
                  </a:lnTo>
                  <a:lnTo>
                    <a:pt x="205" y="1497"/>
                  </a:lnTo>
                  <a:lnTo>
                    <a:pt x="295" y="1587"/>
                  </a:lnTo>
                  <a:lnTo>
                    <a:pt x="410" y="1664"/>
                  </a:lnTo>
                  <a:lnTo>
                    <a:pt x="666" y="1855"/>
                  </a:lnTo>
                  <a:lnTo>
                    <a:pt x="973" y="2035"/>
                  </a:lnTo>
                  <a:lnTo>
                    <a:pt x="1306" y="2239"/>
                  </a:lnTo>
                  <a:lnTo>
                    <a:pt x="1690" y="2431"/>
                  </a:lnTo>
                  <a:lnTo>
                    <a:pt x="2086" y="2623"/>
                  </a:lnTo>
                  <a:lnTo>
                    <a:pt x="2496" y="2815"/>
                  </a:lnTo>
                  <a:lnTo>
                    <a:pt x="2905" y="2994"/>
                  </a:lnTo>
                  <a:lnTo>
                    <a:pt x="3327" y="3173"/>
                  </a:lnTo>
                  <a:lnTo>
                    <a:pt x="4121" y="3493"/>
                  </a:lnTo>
                  <a:lnTo>
                    <a:pt x="4824" y="37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34;p19"/>
            <p:cNvSpPr/>
            <p:nvPr/>
          </p:nvSpPr>
          <p:spPr>
            <a:xfrm>
              <a:off x="1327875" y="2550713"/>
              <a:ext cx="1374775" cy="1540775"/>
            </a:xfrm>
            <a:custGeom>
              <a:avLst/>
              <a:gdLst/>
              <a:ahLst/>
              <a:cxnLst/>
              <a:rect l="l" t="t" r="r" b="b"/>
              <a:pathLst>
                <a:path w="54991" h="61631" extrusionOk="0">
                  <a:moveTo>
                    <a:pt x="26933" y="0"/>
                  </a:moveTo>
                  <a:lnTo>
                    <a:pt x="25768" y="256"/>
                  </a:lnTo>
                  <a:lnTo>
                    <a:pt x="22711" y="973"/>
                  </a:lnTo>
                  <a:lnTo>
                    <a:pt x="20663" y="1459"/>
                  </a:lnTo>
                  <a:lnTo>
                    <a:pt x="18386" y="2009"/>
                  </a:lnTo>
                  <a:lnTo>
                    <a:pt x="15942" y="2610"/>
                  </a:lnTo>
                  <a:lnTo>
                    <a:pt x="13422" y="3250"/>
                  </a:lnTo>
                  <a:lnTo>
                    <a:pt x="10914" y="3915"/>
                  </a:lnTo>
                  <a:lnTo>
                    <a:pt x="9673" y="4248"/>
                  </a:lnTo>
                  <a:lnTo>
                    <a:pt x="8470" y="4581"/>
                  </a:lnTo>
                  <a:lnTo>
                    <a:pt x="7319" y="4913"/>
                  </a:lnTo>
                  <a:lnTo>
                    <a:pt x="6206" y="5246"/>
                  </a:lnTo>
                  <a:lnTo>
                    <a:pt x="5144" y="5579"/>
                  </a:lnTo>
                  <a:lnTo>
                    <a:pt x="4159" y="5898"/>
                  </a:lnTo>
                  <a:lnTo>
                    <a:pt x="3263" y="6205"/>
                  </a:lnTo>
                  <a:lnTo>
                    <a:pt x="2444" y="6500"/>
                  </a:lnTo>
                  <a:lnTo>
                    <a:pt x="1728" y="6781"/>
                  </a:lnTo>
                  <a:lnTo>
                    <a:pt x="1421" y="6922"/>
                  </a:lnTo>
                  <a:lnTo>
                    <a:pt x="1126" y="7050"/>
                  </a:lnTo>
                  <a:lnTo>
                    <a:pt x="871" y="7191"/>
                  </a:lnTo>
                  <a:lnTo>
                    <a:pt x="640" y="7306"/>
                  </a:lnTo>
                  <a:lnTo>
                    <a:pt x="448" y="7434"/>
                  </a:lnTo>
                  <a:lnTo>
                    <a:pt x="282" y="7549"/>
                  </a:lnTo>
                  <a:lnTo>
                    <a:pt x="167" y="7651"/>
                  </a:lnTo>
                  <a:lnTo>
                    <a:pt x="65" y="7766"/>
                  </a:lnTo>
                  <a:lnTo>
                    <a:pt x="39" y="7818"/>
                  </a:lnTo>
                  <a:lnTo>
                    <a:pt x="13" y="7856"/>
                  </a:lnTo>
                  <a:lnTo>
                    <a:pt x="1" y="7907"/>
                  </a:lnTo>
                  <a:lnTo>
                    <a:pt x="1" y="7958"/>
                  </a:lnTo>
                  <a:lnTo>
                    <a:pt x="448" y="15648"/>
                  </a:lnTo>
                  <a:lnTo>
                    <a:pt x="960" y="24258"/>
                  </a:lnTo>
                  <a:lnTo>
                    <a:pt x="2035" y="41838"/>
                  </a:lnTo>
                  <a:lnTo>
                    <a:pt x="2905" y="55886"/>
                  </a:lnTo>
                  <a:lnTo>
                    <a:pt x="3276" y="61630"/>
                  </a:lnTo>
                  <a:lnTo>
                    <a:pt x="52163" y="61439"/>
                  </a:lnTo>
                  <a:lnTo>
                    <a:pt x="52406" y="55847"/>
                  </a:lnTo>
                  <a:lnTo>
                    <a:pt x="52688" y="49706"/>
                  </a:lnTo>
                  <a:lnTo>
                    <a:pt x="53046" y="42068"/>
                  </a:lnTo>
                  <a:lnTo>
                    <a:pt x="53481" y="33496"/>
                  </a:lnTo>
                  <a:lnTo>
                    <a:pt x="53711" y="29031"/>
                  </a:lnTo>
                  <a:lnTo>
                    <a:pt x="53954" y="24540"/>
                  </a:lnTo>
                  <a:lnTo>
                    <a:pt x="54210" y="20100"/>
                  </a:lnTo>
                  <a:lnTo>
                    <a:pt x="54466" y="15763"/>
                  </a:lnTo>
                  <a:lnTo>
                    <a:pt x="54735" y="11617"/>
                  </a:lnTo>
                  <a:lnTo>
                    <a:pt x="54991" y="7728"/>
                  </a:lnTo>
                  <a:lnTo>
                    <a:pt x="54991" y="7690"/>
                  </a:lnTo>
                  <a:lnTo>
                    <a:pt x="54978" y="7638"/>
                  </a:lnTo>
                  <a:lnTo>
                    <a:pt x="54952" y="7600"/>
                  </a:lnTo>
                  <a:lnTo>
                    <a:pt x="54927" y="7549"/>
                  </a:lnTo>
                  <a:lnTo>
                    <a:pt x="54825" y="7446"/>
                  </a:lnTo>
                  <a:lnTo>
                    <a:pt x="54697" y="7344"/>
                  </a:lnTo>
                  <a:lnTo>
                    <a:pt x="54530" y="7242"/>
                  </a:lnTo>
                  <a:lnTo>
                    <a:pt x="54326" y="7127"/>
                  </a:lnTo>
                  <a:lnTo>
                    <a:pt x="54095" y="6999"/>
                  </a:lnTo>
                  <a:lnTo>
                    <a:pt x="53827" y="6884"/>
                  </a:lnTo>
                  <a:lnTo>
                    <a:pt x="53519" y="6756"/>
                  </a:lnTo>
                  <a:lnTo>
                    <a:pt x="53187" y="6615"/>
                  </a:lnTo>
                  <a:lnTo>
                    <a:pt x="52445" y="6346"/>
                  </a:lnTo>
                  <a:lnTo>
                    <a:pt x="51600" y="6052"/>
                  </a:lnTo>
                  <a:lnTo>
                    <a:pt x="50666" y="5758"/>
                  </a:lnTo>
                  <a:lnTo>
                    <a:pt x="49643" y="5451"/>
                  </a:lnTo>
                  <a:lnTo>
                    <a:pt x="48542" y="5131"/>
                  </a:lnTo>
                  <a:lnTo>
                    <a:pt x="47378" y="4811"/>
                  </a:lnTo>
                  <a:lnTo>
                    <a:pt x="46176" y="4491"/>
                  </a:lnTo>
                  <a:lnTo>
                    <a:pt x="44922" y="4158"/>
                  </a:lnTo>
                  <a:lnTo>
                    <a:pt x="43629" y="3838"/>
                  </a:lnTo>
                  <a:lnTo>
                    <a:pt x="41007" y="3186"/>
                  </a:lnTo>
                  <a:lnTo>
                    <a:pt x="38384" y="2559"/>
                  </a:lnTo>
                  <a:lnTo>
                    <a:pt x="35850" y="1971"/>
                  </a:lnTo>
                  <a:lnTo>
                    <a:pt x="33471" y="1433"/>
                  </a:lnTo>
                  <a:lnTo>
                    <a:pt x="31334" y="947"/>
                  </a:lnTo>
                  <a:lnTo>
                    <a:pt x="28148" y="256"/>
                  </a:lnTo>
                  <a:lnTo>
                    <a:pt x="269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35;p19"/>
            <p:cNvSpPr/>
            <p:nvPr/>
          </p:nvSpPr>
          <p:spPr>
            <a:xfrm>
              <a:off x="1801600" y="2709663"/>
              <a:ext cx="425750" cy="365625"/>
            </a:xfrm>
            <a:custGeom>
              <a:avLst/>
              <a:gdLst/>
              <a:ahLst/>
              <a:cxnLst/>
              <a:rect l="l" t="t" r="r" b="b"/>
              <a:pathLst>
                <a:path w="17030" h="14625" extrusionOk="0">
                  <a:moveTo>
                    <a:pt x="17029" y="1"/>
                  </a:moveTo>
                  <a:lnTo>
                    <a:pt x="0" y="65"/>
                  </a:lnTo>
                  <a:lnTo>
                    <a:pt x="8547" y="14625"/>
                  </a:lnTo>
                  <a:lnTo>
                    <a:pt x="1702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36;p19"/>
            <p:cNvSpPr/>
            <p:nvPr/>
          </p:nvSpPr>
          <p:spPr>
            <a:xfrm>
              <a:off x="1743050" y="2550713"/>
              <a:ext cx="539950" cy="167950"/>
            </a:xfrm>
            <a:custGeom>
              <a:avLst/>
              <a:gdLst/>
              <a:ahLst/>
              <a:cxnLst/>
              <a:rect l="l" t="t" r="r" b="b"/>
              <a:pathLst>
                <a:path w="21598" h="6718" extrusionOk="0">
                  <a:moveTo>
                    <a:pt x="10326" y="0"/>
                  </a:moveTo>
                  <a:lnTo>
                    <a:pt x="9494" y="192"/>
                  </a:lnTo>
                  <a:lnTo>
                    <a:pt x="7242" y="704"/>
                  </a:lnTo>
                  <a:lnTo>
                    <a:pt x="3954" y="1484"/>
                  </a:lnTo>
                  <a:lnTo>
                    <a:pt x="2035" y="1945"/>
                  </a:lnTo>
                  <a:lnTo>
                    <a:pt x="1" y="2444"/>
                  </a:lnTo>
                  <a:lnTo>
                    <a:pt x="2508" y="6717"/>
                  </a:lnTo>
                  <a:lnTo>
                    <a:pt x="19205" y="6640"/>
                  </a:lnTo>
                  <a:lnTo>
                    <a:pt x="21598" y="2521"/>
                  </a:lnTo>
                  <a:lnTo>
                    <a:pt x="19397" y="2009"/>
                  </a:lnTo>
                  <a:lnTo>
                    <a:pt x="17311" y="1536"/>
                  </a:lnTo>
                  <a:lnTo>
                    <a:pt x="13716" y="729"/>
                  </a:lnTo>
                  <a:lnTo>
                    <a:pt x="11247" y="192"/>
                  </a:lnTo>
                  <a:lnTo>
                    <a:pt x="10326"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37;p19"/>
            <p:cNvSpPr/>
            <p:nvPr/>
          </p:nvSpPr>
          <p:spPr>
            <a:xfrm>
              <a:off x="1226475" y="4030688"/>
              <a:ext cx="1577575" cy="958950"/>
            </a:xfrm>
            <a:custGeom>
              <a:avLst/>
              <a:gdLst/>
              <a:ahLst/>
              <a:cxnLst/>
              <a:rect l="l" t="t" r="r" b="b"/>
              <a:pathLst>
                <a:path w="63103" h="38358" extrusionOk="0">
                  <a:moveTo>
                    <a:pt x="56104" y="1"/>
                  </a:moveTo>
                  <a:lnTo>
                    <a:pt x="7140" y="1139"/>
                  </a:lnTo>
                  <a:lnTo>
                    <a:pt x="1" y="38358"/>
                  </a:lnTo>
                  <a:lnTo>
                    <a:pt x="63103" y="38102"/>
                  </a:lnTo>
                  <a:lnTo>
                    <a:pt x="5610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38;p19"/>
            <p:cNvSpPr/>
            <p:nvPr/>
          </p:nvSpPr>
          <p:spPr>
            <a:xfrm>
              <a:off x="1835500" y="2137438"/>
              <a:ext cx="359550" cy="573225"/>
            </a:xfrm>
            <a:custGeom>
              <a:avLst/>
              <a:gdLst/>
              <a:ahLst/>
              <a:cxnLst/>
              <a:rect l="l" t="t" r="r" b="b"/>
              <a:pathLst>
                <a:path w="14382" h="22929" extrusionOk="0">
                  <a:moveTo>
                    <a:pt x="0" y="1"/>
                  </a:moveTo>
                  <a:lnTo>
                    <a:pt x="2162" y="22928"/>
                  </a:lnTo>
                  <a:lnTo>
                    <a:pt x="12372" y="22928"/>
                  </a:lnTo>
                  <a:lnTo>
                    <a:pt x="14381"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39;p19"/>
            <p:cNvSpPr/>
            <p:nvPr/>
          </p:nvSpPr>
          <p:spPr>
            <a:xfrm>
              <a:off x="1846375" y="2315288"/>
              <a:ext cx="305475" cy="267100"/>
            </a:xfrm>
            <a:custGeom>
              <a:avLst/>
              <a:gdLst/>
              <a:ahLst/>
              <a:cxnLst/>
              <a:rect l="l" t="t" r="r" b="b"/>
              <a:pathLst>
                <a:path w="12219" h="10684" extrusionOk="0">
                  <a:moveTo>
                    <a:pt x="12219" y="1"/>
                  </a:moveTo>
                  <a:lnTo>
                    <a:pt x="0" y="1101"/>
                  </a:lnTo>
                  <a:lnTo>
                    <a:pt x="1280" y="10684"/>
                  </a:lnTo>
                  <a:lnTo>
                    <a:pt x="1689" y="10645"/>
                  </a:lnTo>
                  <a:lnTo>
                    <a:pt x="2099" y="10594"/>
                  </a:lnTo>
                  <a:lnTo>
                    <a:pt x="2508" y="10518"/>
                  </a:lnTo>
                  <a:lnTo>
                    <a:pt x="2917" y="10415"/>
                  </a:lnTo>
                  <a:lnTo>
                    <a:pt x="3327" y="10287"/>
                  </a:lnTo>
                  <a:lnTo>
                    <a:pt x="3736" y="10134"/>
                  </a:lnTo>
                  <a:lnTo>
                    <a:pt x="4146" y="9967"/>
                  </a:lnTo>
                  <a:lnTo>
                    <a:pt x="4542" y="9763"/>
                  </a:lnTo>
                  <a:lnTo>
                    <a:pt x="4939" y="9558"/>
                  </a:lnTo>
                  <a:lnTo>
                    <a:pt x="5336" y="9315"/>
                  </a:lnTo>
                  <a:lnTo>
                    <a:pt x="5732" y="9059"/>
                  </a:lnTo>
                  <a:lnTo>
                    <a:pt x="6116" y="8777"/>
                  </a:lnTo>
                  <a:lnTo>
                    <a:pt x="6500" y="8483"/>
                  </a:lnTo>
                  <a:lnTo>
                    <a:pt x="6871" y="8176"/>
                  </a:lnTo>
                  <a:lnTo>
                    <a:pt x="7242" y="7843"/>
                  </a:lnTo>
                  <a:lnTo>
                    <a:pt x="7613" y="7498"/>
                  </a:lnTo>
                  <a:lnTo>
                    <a:pt x="7971" y="7127"/>
                  </a:lnTo>
                  <a:lnTo>
                    <a:pt x="8317" y="6743"/>
                  </a:lnTo>
                  <a:lnTo>
                    <a:pt x="8662" y="6347"/>
                  </a:lnTo>
                  <a:lnTo>
                    <a:pt x="8995" y="5937"/>
                  </a:lnTo>
                  <a:lnTo>
                    <a:pt x="9327" y="5502"/>
                  </a:lnTo>
                  <a:lnTo>
                    <a:pt x="9647" y="5067"/>
                  </a:lnTo>
                  <a:lnTo>
                    <a:pt x="9954" y="4607"/>
                  </a:lnTo>
                  <a:lnTo>
                    <a:pt x="10249" y="4146"/>
                  </a:lnTo>
                  <a:lnTo>
                    <a:pt x="10543" y="3660"/>
                  </a:lnTo>
                  <a:lnTo>
                    <a:pt x="10812" y="3174"/>
                  </a:lnTo>
                  <a:lnTo>
                    <a:pt x="11080" y="2662"/>
                  </a:lnTo>
                  <a:lnTo>
                    <a:pt x="11336" y="2150"/>
                  </a:lnTo>
                  <a:lnTo>
                    <a:pt x="11579" y="1625"/>
                  </a:lnTo>
                  <a:lnTo>
                    <a:pt x="11809" y="1101"/>
                  </a:lnTo>
                  <a:lnTo>
                    <a:pt x="12027" y="551"/>
                  </a:lnTo>
                  <a:lnTo>
                    <a:pt x="12219"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40;p19"/>
            <p:cNvSpPr/>
            <p:nvPr/>
          </p:nvSpPr>
          <p:spPr>
            <a:xfrm>
              <a:off x="1622775" y="1475013"/>
              <a:ext cx="784975" cy="784975"/>
            </a:xfrm>
            <a:custGeom>
              <a:avLst/>
              <a:gdLst/>
              <a:ahLst/>
              <a:cxnLst/>
              <a:rect l="l" t="t" r="r" b="b"/>
              <a:pathLst>
                <a:path w="31399" h="31399" extrusionOk="0">
                  <a:moveTo>
                    <a:pt x="15559" y="1"/>
                  </a:moveTo>
                  <a:lnTo>
                    <a:pt x="15150" y="14"/>
                  </a:lnTo>
                  <a:lnTo>
                    <a:pt x="14753" y="26"/>
                  </a:lnTo>
                  <a:lnTo>
                    <a:pt x="14356" y="65"/>
                  </a:lnTo>
                  <a:lnTo>
                    <a:pt x="13960" y="103"/>
                  </a:lnTo>
                  <a:lnTo>
                    <a:pt x="13563" y="142"/>
                  </a:lnTo>
                  <a:lnTo>
                    <a:pt x="13179" y="206"/>
                  </a:lnTo>
                  <a:lnTo>
                    <a:pt x="12795" y="270"/>
                  </a:lnTo>
                  <a:lnTo>
                    <a:pt x="12412" y="346"/>
                  </a:lnTo>
                  <a:lnTo>
                    <a:pt x="12028" y="436"/>
                  </a:lnTo>
                  <a:lnTo>
                    <a:pt x="11657" y="525"/>
                  </a:lnTo>
                  <a:lnTo>
                    <a:pt x="11286" y="628"/>
                  </a:lnTo>
                  <a:lnTo>
                    <a:pt x="10915" y="743"/>
                  </a:lnTo>
                  <a:lnTo>
                    <a:pt x="10544" y="871"/>
                  </a:lnTo>
                  <a:lnTo>
                    <a:pt x="10185" y="999"/>
                  </a:lnTo>
                  <a:lnTo>
                    <a:pt x="9827" y="1140"/>
                  </a:lnTo>
                  <a:lnTo>
                    <a:pt x="9482" y="1280"/>
                  </a:lnTo>
                  <a:lnTo>
                    <a:pt x="9136" y="1434"/>
                  </a:lnTo>
                  <a:lnTo>
                    <a:pt x="8791" y="1600"/>
                  </a:lnTo>
                  <a:lnTo>
                    <a:pt x="8445" y="1779"/>
                  </a:lnTo>
                  <a:lnTo>
                    <a:pt x="8113" y="1958"/>
                  </a:lnTo>
                  <a:lnTo>
                    <a:pt x="7780" y="2138"/>
                  </a:lnTo>
                  <a:lnTo>
                    <a:pt x="7460" y="2342"/>
                  </a:lnTo>
                  <a:lnTo>
                    <a:pt x="7140" y="2534"/>
                  </a:lnTo>
                  <a:lnTo>
                    <a:pt x="6833" y="2752"/>
                  </a:lnTo>
                  <a:lnTo>
                    <a:pt x="6513" y="2969"/>
                  </a:lnTo>
                  <a:lnTo>
                    <a:pt x="6219" y="3187"/>
                  </a:lnTo>
                  <a:lnTo>
                    <a:pt x="5925" y="3430"/>
                  </a:lnTo>
                  <a:lnTo>
                    <a:pt x="5631" y="3660"/>
                  </a:lnTo>
                  <a:lnTo>
                    <a:pt x="5336" y="3903"/>
                  </a:lnTo>
                  <a:lnTo>
                    <a:pt x="5055" y="4159"/>
                  </a:lnTo>
                  <a:lnTo>
                    <a:pt x="4786" y="4415"/>
                  </a:lnTo>
                  <a:lnTo>
                    <a:pt x="4517" y="4684"/>
                  </a:lnTo>
                  <a:lnTo>
                    <a:pt x="4262" y="4952"/>
                  </a:lnTo>
                  <a:lnTo>
                    <a:pt x="4006" y="5234"/>
                  </a:lnTo>
                  <a:lnTo>
                    <a:pt x="3763" y="5515"/>
                  </a:lnTo>
                  <a:lnTo>
                    <a:pt x="3519" y="5809"/>
                  </a:lnTo>
                  <a:lnTo>
                    <a:pt x="3276" y="6104"/>
                  </a:lnTo>
                  <a:lnTo>
                    <a:pt x="3059" y="6398"/>
                  </a:lnTo>
                  <a:lnTo>
                    <a:pt x="2829" y="6705"/>
                  </a:lnTo>
                  <a:lnTo>
                    <a:pt x="2624" y="7025"/>
                  </a:lnTo>
                  <a:lnTo>
                    <a:pt x="2419" y="7345"/>
                  </a:lnTo>
                  <a:lnTo>
                    <a:pt x="2214" y="7665"/>
                  </a:lnTo>
                  <a:lnTo>
                    <a:pt x="2022" y="7985"/>
                  </a:lnTo>
                  <a:lnTo>
                    <a:pt x="1843" y="8317"/>
                  </a:lnTo>
                  <a:lnTo>
                    <a:pt x="1664" y="8663"/>
                  </a:lnTo>
                  <a:lnTo>
                    <a:pt x="1498" y="9008"/>
                  </a:lnTo>
                  <a:lnTo>
                    <a:pt x="1344" y="9354"/>
                  </a:lnTo>
                  <a:lnTo>
                    <a:pt x="1191" y="9699"/>
                  </a:lnTo>
                  <a:lnTo>
                    <a:pt x="1050" y="10057"/>
                  </a:lnTo>
                  <a:lnTo>
                    <a:pt x="909" y="10415"/>
                  </a:lnTo>
                  <a:lnTo>
                    <a:pt x="794" y="10786"/>
                  </a:lnTo>
                  <a:lnTo>
                    <a:pt x="679" y="11158"/>
                  </a:lnTo>
                  <a:lnTo>
                    <a:pt x="564" y="11529"/>
                  </a:lnTo>
                  <a:lnTo>
                    <a:pt x="474" y="11900"/>
                  </a:lnTo>
                  <a:lnTo>
                    <a:pt x="385" y="12283"/>
                  </a:lnTo>
                  <a:lnTo>
                    <a:pt x="295" y="12667"/>
                  </a:lnTo>
                  <a:lnTo>
                    <a:pt x="231" y="13051"/>
                  </a:lnTo>
                  <a:lnTo>
                    <a:pt x="167" y="13448"/>
                  </a:lnTo>
                  <a:lnTo>
                    <a:pt x="116" y="13832"/>
                  </a:lnTo>
                  <a:lnTo>
                    <a:pt x="78" y="14228"/>
                  </a:lnTo>
                  <a:lnTo>
                    <a:pt x="39" y="14638"/>
                  </a:lnTo>
                  <a:lnTo>
                    <a:pt x="14" y="15034"/>
                  </a:lnTo>
                  <a:lnTo>
                    <a:pt x="14" y="15444"/>
                  </a:lnTo>
                  <a:lnTo>
                    <a:pt x="1" y="15840"/>
                  </a:lnTo>
                  <a:lnTo>
                    <a:pt x="14" y="16250"/>
                  </a:lnTo>
                  <a:lnTo>
                    <a:pt x="39" y="16646"/>
                  </a:lnTo>
                  <a:lnTo>
                    <a:pt x="65" y="17043"/>
                  </a:lnTo>
                  <a:lnTo>
                    <a:pt x="103" y="17440"/>
                  </a:lnTo>
                  <a:lnTo>
                    <a:pt x="155" y="17836"/>
                  </a:lnTo>
                  <a:lnTo>
                    <a:pt x="206" y="18220"/>
                  </a:lnTo>
                  <a:lnTo>
                    <a:pt x="270" y="18604"/>
                  </a:lnTo>
                  <a:lnTo>
                    <a:pt x="346" y="18988"/>
                  </a:lnTo>
                  <a:lnTo>
                    <a:pt x="436" y="19371"/>
                  </a:lnTo>
                  <a:lnTo>
                    <a:pt x="538" y="19743"/>
                  </a:lnTo>
                  <a:lnTo>
                    <a:pt x="641" y="20114"/>
                  </a:lnTo>
                  <a:lnTo>
                    <a:pt x="756" y="20485"/>
                  </a:lnTo>
                  <a:lnTo>
                    <a:pt x="871" y="20856"/>
                  </a:lnTo>
                  <a:lnTo>
                    <a:pt x="999" y="21214"/>
                  </a:lnTo>
                  <a:lnTo>
                    <a:pt x="1140" y="21572"/>
                  </a:lnTo>
                  <a:lnTo>
                    <a:pt x="1293" y="21918"/>
                  </a:lnTo>
                  <a:lnTo>
                    <a:pt x="1447" y="22263"/>
                  </a:lnTo>
                  <a:lnTo>
                    <a:pt x="1613" y="22608"/>
                  </a:lnTo>
                  <a:lnTo>
                    <a:pt x="1779" y="22954"/>
                  </a:lnTo>
                  <a:lnTo>
                    <a:pt x="1959" y="23287"/>
                  </a:lnTo>
                  <a:lnTo>
                    <a:pt x="2150" y="23619"/>
                  </a:lnTo>
                  <a:lnTo>
                    <a:pt x="2342" y="23939"/>
                  </a:lnTo>
                  <a:lnTo>
                    <a:pt x="2547" y="24259"/>
                  </a:lnTo>
                  <a:lnTo>
                    <a:pt x="2752" y="24566"/>
                  </a:lnTo>
                  <a:lnTo>
                    <a:pt x="2969" y="24873"/>
                  </a:lnTo>
                  <a:lnTo>
                    <a:pt x="3200" y="25180"/>
                  </a:lnTo>
                  <a:lnTo>
                    <a:pt x="3430" y="25474"/>
                  </a:lnTo>
                  <a:lnTo>
                    <a:pt x="3660" y="25769"/>
                  </a:lnTo>
                  <a:lnTo>
                    <a:pt x="3916" y="26063"/>
                  </a:lnTo>
                  <a:lnTo>
                    <a:pt x="4159" y="26332"/>
                  </a:lnTo>
                  <a:lnTo>
                    <a:pt x="4415" y="26613"/>
                  </a:lnTo>
                  <a:lnTo>
                    <a:pt x="4684" y="26882"/>
                  </a:lnTo>
                  <a:lnTo>
                    <a:pt x="4952" y="27138"/>
                  </a:lnTo>
                  <a:lnTo>
                    <a:pt x="5234" y="27394"/>
                  </a:lnTo>
                  <a:lnTo>
                    <a:pt x="5515" y="27637"/>
                  </a:lnTo>
                  <a:lnTo>
                    <a:pt x="5810" y="27880"/>
                  </a:lnTo>
                  <a:lnTo>
                    <a:pt x="6104" y="28123"/>
                  </a:lnTo>
                  <a:lnTo>
                    <a:pt x="6411" y="28340"/>
                  </a:lnTo>
                  <a:lnTo>
                    <a:pt x="6718" y="28571"/>
                  </a:lnTo>
                  <a:lnTo>
                    <a:pt x="7025" y="28775"/>
                  </a:lnTo>
                  <a:lnTo>
                    <a:pt x="7345" y="28980"/>
                  </a:lnTo>
                  <a:lnTo>
                    <a:pt x="7665" y="29185"/>
                  </a:lnTo>
                  <a:lnTo>
                    <a:pt x="7997" y="29377"/>
                  </a:lnTo>
                  <a:lnTo>
                    <a:pt x="8330" y="29556"/>
                  </a:lnTo>
                  <a:lnTo>
                    <a:pt x="8663" y="29735"/>
                  </a:lnTo>
                  <a:lnTo>
                    <a:pt x="9008" y="29901"/>
                  </a:lnTo>
                  <a:lnTo>
                    <a:pt x="9354" y="30055"/>
                  </a:lnTo>
                  <a:lnTo>
                    <a:pt x="9712" y="30208"/>
                  </a:lnTo>
                  <a:lnTo>
                    <a:pt x="10057" y="30349"/>
                  </a:lnTo>
                  <a:lnTo>
                    <a:pt x="10428" y="30477"/>
                  </a:lnTo>
                  <a:lnTo>
                    <a:pt x="10787" y="30605"/>
                  </a:lnTo>
                  <a:lnTo>
                    <a:pt x="11158" y="30720"/>
                  </a:lnTo>
                  <a:lnTo>
                    <a:pt x="11529" y="30835"/>
                  </a:lnTo>
                  <a:lnTo>
                    <a:pt x="11900" y="30925"/>
                  </a:lnTo>
                  <a:lnTo>
                    <a:pt x="12284" y="31014"/>
                  </a:lnTo>
                  <a:lnTo>
                    <a:pt x="12667" y="31104"/>
                  </a:lnTo>
                  <a:lnTo>
                    <a:pt x="13051" y="31168"/>
                  </a:lnTo>
                  <a:lnTo>
                    <a:pt x="13448" y="31232"/>
                  </a:lnTo>
                  <a:lnTo>
                    <a:pt x="13845" y="31283"/>
                  </a:lnTo>
                  <a:lnTo>
                    <a:pt x="14241" y="31321"/>
                  </a:lnTo>
                  <a:lnTo>
                    <a:pt x="14638" y="31360"/>
                  </a:lnTo>
                  <a:lnTo>
                    <a:pt x="15034" y="31373"/>
                  </a:lnTo>
                  <a:lnTo>
                    <a:pt x="15444" y="31385"/>
                  </a:lnTo>
                  <a:lnTo>
                    <a:pt x="15853" y="31398"/>
                  </a:lnTo>
                  <a:lnTo>
                    <a:pt x="16250" y="31385"/>
                  </a:lnTo>
                  <a:lnTo>
                    <a:pt x="16646" y="31360"/>
                  </a:lnTo>
                  <a:lnTo>
                    <a:pt x="17043" y="31334"/>
                  </a:lnTo>
                  <a:lnTo>
                    <a:pt x="17440" y="31296"/>
                  </a:lnTo>
                  <a:lnTo>
                    <a:pt x="17836" y="31245"/>
                  </a:lnTo>
                  <a:lnTo>
                    <a:pt x="18220" y="31193"/>
                  </a:lnTo>
                  <a:lnTo>
                    <a:pt x="18604" y="31129"/>
                  </a:lnTo>
                  <a:lnTo>
                    <a:pt x="18988" y="31053"/>
                  </a:lnTo>
                  <a:lnTo>
                    <a:pt x="19372" y="30963"/>
                  </a:lnTo>
                  <a:lnTo>
                    <a:pt x="19743" y="30861"/>
                  </a:lnTo>
                  <a:lnTo>
                    <a:pt x="20127" y="30758"/>
                  </a:lnTo>
                  <a:lnTo>
                    <a:pt x="20485" y="30643"/>
                  </a:lnTo>
                  <a:lnTo>
                    <a:pt x="20856" y="30528"/>
                  </a:lnTo>
                  <a:lnTo>
                    <a:pt x="21214" y="30400"/>
                  </a:lnTo>
                  <a:lnTo>
                    <a:pt x="21572" y="30259"/>
                  </a:lnTo>
                  <a:lnTo>
                    <a:pt x="21918" y="30106"/>
                  </a:lnTo>
                  <a:lnTo>
                    <a:pt x="22276" y="29952"/>
                  </a:lnTo>
                  <a:lnTo>
                    <a:pt x="22609" y="29786"/>
                  </a:lnTo>
                  <a:lnTo>
                    <a:pt x="22954" y="29620"/>
                  </a:lnTo>
                  <a:lnTo>
                    <a:pt x="23287" y="29441"/>
                  </a:lnTo>
                  <a:lnTo>
                    <a:pt x="23619" y="29249"/>
                  </a:lnTo>
                  <a:lnTo>
                    <a:pt x="23939" y="29057"/>
                  </a:lnTo>
                  <a:lnTo>
                    <a:pt x="24259" y="28852"/>
                  </a:lnTo>
                  <a:lnTo>
                    <a:pt x="24579" y="28647"/>
                  </a:lnTo>
                  <a:lnTo>
                    <a:pt x="24886" y="28430"/>
                  </a:lnTo>
                  <a:lnTo>
                    <a:pt x="25180" y="28200"/>
                  </a:lnTo>
                  <a:lnTo>
                    <a:pt x="25487" y="27969"/>
                  </a:lnTo>
                  <a:lnTo>
                    <a:pt x="25769" y="27739"/>
                  </a:lnTo>
                  <a:lnTo>
                    <a:pt x="26063" y="27483"/>
                  </a:lnTo>
                  <a:lnTo>
                    <a:pt x="26345" y="27240"/>
                  </a:lnTo>
                  <a:lnTo>
                    <a:pt x="26613" y="26971"/>
                  </a:lnTo>
                  <a:lnTo>
                    <a:pt x="26882" y="26715"/>
                  </a:lnTo>
                  <a:lnTo>
                    <a:pt x="27138" y="26447"/>
                  </a:lnTo>
                  <a:lnTo>
                    <a:pt x="27394" y="26165"/>
                  </a:lnTo>
                  <a:lnTo>
                    <a:pt x="27650" y="25884"/>
                  </a:lnTo>
                  <a:lnTo>
                    <a:pt x="27893" y="25590"/>
                  </a:lnTo>
                  <a:lnTo>
                    <a:pt x="28123" y="25295"/>
                  </a:lnTo>
                  <a:lnTo>
                    <a:pt x="28353" y="24988"/>
                  </a:lnTo>
                  <a:lnTo>
                    <a:pt x="28571" y="24681"/>
                  </a:lnTo>
                  <a:lnTo>
                    <a:pt x="28776" y="24374"/>
                  </a:lnTo>
                  <a:lnTo>
                    <a:pt x="28993" y="24054"/>
                  </a:lnTo>
                  <a:lnTo>
                    <a:pt x="29185" y="23734"/>
                  </a:lnTo>
                  <a:lnTo>
                    <a:pt x="29377" y="23402"/>
                  </a:lnTo>
                  <a:lnTo>
                    <a:pt x="29556" y="23069"/>
                  </a:lnTo>
                  <a:lnTo>
                    <a:pt x="29735" y="22736"/>
                  </a:lnTo>
                  <a:lnTo>
                    <a:pt x="29901" y="22391"/>
                  </a:lnTo>
                  <a:lnTo>
                    <a:pt x="30055" y="22045"/>
                  </a:lnTo>
                  <a:lnTo>
                    <a:pt x="30209" y="21687"/>
                  </a:lnTo>
                  <a:lnTo>
                    <a:pt x="30349" y="21342"/>
                  </a:lnTo>
                  <a:lnTo>
                    <a:pt x="30490" y="20971"/>
                  </a:lnTo>
                  <a:lnTo>
                    <a:pt x="30605" y="20613"/>
                  </a:lnTo>
                  <a:lnTo>
                    <a:pt x="30733" y="20241"/>
                  </a:lnTo>
                  <a:lnTo>
                    <a:pt x="30835" y="19870"/>
                  </a:lnTo>
                  <a:lnTo>
                    <a:pt x="30938" y="19499"/>
                  </a:lnTo>
                  <a:lnTo>
                    <a:pt x="31027" y="19116"/>
                  </a:lnTo>
                  <a:lnTo>
                    <a:pt x="31104" y="18732"/>
                  </a:lnTo>
                  <a:lnTo>
                    <a:pt x="31168" y="18348"/>
                  </a:lnTo>
                  <a:lnTo>
                    <a:pt x="31232" y="17951"/>
                  </a:lnTo>
                  <a:lnTo>
                    <a:pt x="31283" y="17555"/>
                  </a:lnTo>
                  <a:lnTo>
                    <a:pt x="31322" y="17158"/>
                  </a:lnTo>
                  <a:lnTo>
                    <a:pt x="31360" y="16761"/>
                  </a:lnTo>
                  <a:lnTo>
                    <a:pt x="31386" y="16365"/>
                  </a:lnTo>
                  <a:lnTo>
                    <a:pt x="31398" y="15955"/>
                  </a:lnTo>
                  <a:lnTo>
                    <a:pt x="31398" y="15546"/>
                  </a:lnTo>
                  <a:lnTo>
                    <a:pt x="31386" y="15149"/>
                  </a:lnTo>
                  <a:lnTo>
                    <a:pt x="31373" y="14753"/>
                  </a:lnTo>
                  <a:lnTo>
                    <a:pt x="31334" y="14356"/>
                  </a:lnTo>
                  <a:lnTo>
                    <a:pt x="31296" y="13959"/>
                  </a:lnTo>
                  <a:lnTo>
                    <a:pt x="31258" y="13563"/>
                  </a:lnTo>
                  <a:lnTo>
                    <a:pt x="31194" y="13179"/>
                  </a:lnTo>
                  <a:lnTo>
                    <a:pt x="31130" y="12782"/>
                  </a:lnTo>
                  <a:lnTo>
                    <a:pt x="31053" y="12411"/>
                  </a:lnTo>
                  <a:lnTo>
                    <a:pt x="30963" y="12028"/>
                  </a:lnTo>
                  <a:lnTo>
                    <a:pt x="30874" y="11656"/>
                  </a:lnTo>
                  <a:lnTo>
                    <a:pt x="30759" y="11273"/>
                  </a:lnTo>
                  <a:lnTo>
                    <a:pt x="30656" y="10914"/>
                  </a:lnTo>
                  <a:lnTo>
                    <a:pt x="30528" y="10543"/>
                  </a:lnTo>
                  <a:lnTo>
                    <a:pt x="30400" y="10185"/>
                  </a:lnTo>
                  <a:lnTo>
                    <a:pt x="30260" y="9827"/>
                  </a:lnTo>
                  <a:lnTo>
                    <a:pt x="30119" y="9481"/>
                  </a:lnTo>
                  <a:lnTo>
                    <a:pt x="29953" y="9123"/>
                  </a:lnTo>
                  <a:lnTo>
                    <a:pt x="29799" y="8778"/>
                  </a:lnTo>
                  <a:lnTo>
                    <a:pt x="29620" y="8445"/>
                  </a:lnTo>
                  <a:lnTo>
                    <a:pt x="29441" y="8112"/>
                  </a:lnTo>
                  <a:lnTo>
                    <a:pt x="29262" y="7780"/>
                  </a:lnTo>
                  <a:lnTo>
                    <a:pt x="29057" y="7460"/>
                  </a:lnTo>
                  <a:lnTo>
                    <a:pt x="28852" y="7140"/>
                  </a:lnTo>
                  <a:lnTo>
                    <a:pt x="28648" y="6820"/>
                  </a:lnTo>
                  <a:lnTo>
                    <a:pt x="28430" y="6513"/>
                  </a:lnTo>
                  <a:lnTo>
                    <a:pt x="28213" y="6219"/>
                  </a:lnTo>
                  <a:lnTo>
                    <a:pt x="27970" y="5912"/>
                  </a:lnTo>
                  <a:lnTo>
                    <a:pt x="27739" y="5618"/>
                  </a:lnTo>
                  <a:lnTo>
                    <a:pt x="27496" y="5336"/>
                  </a:lnTo>
                  <a:lnTo>
                    <a:pt x="27240" y="5055"/>
                  </a:lnTo>
                  <a:lnTo>
                    <a:pt x="26984" y="4786"/>
                  </a:lnTo>
                  <a:lnTo>
                    <a:pt x="26716" y="4517"/>
                  </a:lnTo>
                  <a:lnTo>
                    <a:pt x="26447" y="4261"/>
                  </a:lnTo>
                  <a:lnTo>
                    <a:pt x="26166" y="4005"/>
                  </a:lnTo>
                  <a:lnTo>
                    <a:pt x="25884" y="3750"/>
                  </a:lnTo>
                  <a:lnTo>
                    <a:pt x="25590" y="3507"/>
                  </a:lnTo>
                  <a:lnTo>
                    <a:pt x="25295" y="3276"/>
                  </a:lnTo>
                  <a:lnTo>
                    <a:pt x="25001" y="3046"/>
                  </a:lnTo>
                  <a:lnTo>
                    <a:pt x="24694" y="2828"/>
                  </a:lnTo>
                  <a:lnTo>
                    <a:pt x="24374" y="2611"/>
                  </a:lnTo>
                  <a:lnTo>
                    <a:pt x="24054" y="2406"/>
                  </a:lnTo>
                  <a:lnTo>
                    <a:pt x="23735" y="2214"/>
                  </a:lnTo>
                  <a:lnTo>
                    <a:pt x="23415" y="2022"/>
                  </a:lnTo>
                  <a:lnTo>
                    <a:pt x="23069" y="1843"/>
                  </a:lnTo>
                  <a:lnTo>
                    <a:pt x="22737" y="1664"/>
                  </a:lnTo>
                  <a:lnTo>
                    <a:pt x="22391" y="1498"/>
                  </a:lnTo>
                  <a:lnTo>
                    <a:pt x="22046" y="1344"/>
                  </a:lnTo>
                  <a:lnTo>
                    <a:pt x="21700" y="1191"/>
                  </a:lnTo>
                  <a:lnTo>
                    <a:pt x="21342" y="1050"/>
                  </a:lnTo>
                  <a:lnTo>
                    <a:pt x="20984" y="909"/>
                  </a:lnTo>
                  <a:lnTo>
                    <a:pt x="20613" y="781"/>
                  </a:lnTo>
                  <a:lnTo>
                    <a:pt x="20242" y="666"/>
                  </a:lnTo>
                  <a:lnTo>
                    <a:pt x="19871" y="564"/>
                  </a:lnTo>
                  <a:lnTo>
                    <a:pt x="19500" y="461"/>
                  </a:lnTo>
                  <a:lnTo>
                    <a:pt x="19116" y="372"/>
                  </a:lnTo>
                  <a:lnTo>
                    <a:pt x="18732" y="295"/>
                  </a:lnTo>
                  <a:lnTo>
                    <a:pt x="18348" y="231"/>
                  </a:lnTo>
                  <a:lnTo>
                    <a:pt x="17952" y="167"/>
                  </a:lnTo>
                  <a:lnTo>
                    <a:pt x="17568" y="116"/>
                  </a:lnTo>
                  <a:lnTo>
                    <a:pt x="17171" y="65"/>
                  </a:lnTo>
                  <a:lnTo>
                    <a:pt x="16762" y="39"/>
                  </a:lnTo>
                  <a:lnTo>
                    <a:pt x="16365" y="14"/>
                  </a:lnTo>
                  <a:lnTo>
                    <a:pt x="1595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41;p19"/>
            <p:cNvSpPr/>
            <p:nvPr/>
          </p:nvSpPr>
          <p:spPr>
            <a:xfrm>
              <a:off x="1621175" y="1986163"/>
              <a:ext cx="116775" cy="236075"/>
            </a:xfrm>
            <a:custGeom>
              <a:avLst/>
              <a:gdLst/>
              <a:ahLst/>
              <a:cxnLst/>
              <a:rect l="l" t="t" r="r" b="b"/>
              <a:pathLst>
                <a:path w="4671" h="9443" extrusionOk="0">
                  <a:moveTo>
                    <a:pt x="3353" y="0"/>
                  </a:moveTo>
                  <a:lnTo>
                    <a:pt x="3110" y="26"/>
                  </a:lnTo>
                  <a:lnTo>
                    <a:pt x="2829" y="77"/>
                  </a:lnTo>
                  <a:lnTo>
                    <a:pt x="2521" y="154"/>
                  </a:lnTo>
                  <a:lnTo>
                    <a:pt x="2355" y="205"/>
                  </a:lnTo>
                  <a:lnTo>
                    <a:pt x="2189" y="269"/>
                  </a:lnTo>
                  <a:lnTo>
                    <a:pt x="2010" y="346"/>
                  </a:lnTo>
                  <a:lnTo>
                    <a:pt x="1843" y="422"/>
                  </a:lnTo>
                  <a:lnTo>
                    <a:pt x="1664" y="525"/>
                  </a:lnTo>
                  <a:lnTo>
                    <a:pt x="1498" y="627"/>
                  </a:lnTo>
                  <a:lnTo>
                    <a:pt x="1332" y="742"/>
                  </a:lnTo>
                  <a:lnTo>
                    <a:pt x="1165" y="870"/>
                  </a:lnTo>
                  <a:lnTo>
                    <a:pt x="1012" y="1011"/>
                  </a:lnTo>
                  <a:lnTo>
                    <a:pt x="858" y="1164"/>
                  </a:lnTo>
                  <a:lnTo>
                    <a:pt x="717" y="1331"/>
                  </a:lnTo>
                  <a:lnTo>
                    <a:pt x="577" y="1510"/>
                  </a:lnTo>
                  <a:lnTo>
                    <a:pt x="462" y="1702"/>
                  </a:lnTo>
                  <a:lnTo>
                    <a:pt x="346" y="1919"/>
                  </a:lnTo>
                  <a:lnTo>
                    <a:pt x="244" y="2137"/>
                  </a:lnTo>
                  <a:lnTo>
                    <a:pt x="167" y="2380"/>
                  </a:lnTo>
                  <a:lnTo>
                    <a:pt x="103" y="2636"/>
                  </a:lnTo>
                  <a:lnTo>
                    <a:pt x="52" y="2905"/>
                  </a:lnTo>
                  <a:lnTo>
                    <a:pt x="14" y="3186"/>
                  </a:lnTo>
                  <a:lnTo>
                    <a:pt x="1" y="3493"/>
                  </a:lnTo>
                  <a:lnTo>
                    <a:pt x="14" y="3762"/>
                  </a:lnTo>
                  <a:lnTo>
                    <a:pt x="39" y="4030"/>
                  </a:lnTo>
                  <a:lnTo>
                    <a:pt x="65" y="4299"/>
                  </a:lnTo>
                  <a:lnTo>
                    <a:pt x="103" y="4568"/>
                  </a:lnTo>
                  <a:lnTo>
                    <a:pt x="167" y="4824"/>
                  </a:lnTo>
                  <a:lnTo>
                    <a:pt x="231" y="5080"/>
                  </a:lnTo>
                  <a:lnTo>
                    <a:pt x="308" y="5335"/>
                  </a:lnTo>
                  <a:lnTo>
                    <a:pt x="398" y="5591"/>
                  </a:lnTo>
                  <a:lnTo>
                    <a:pt x="500" y="5834"/>
                  </a:lnTo>
                  <a:lnTo>
                    <a:pt x="602" y="6078"/>
                  </a:lnTo>
                  <a:lnTo>
                    <a:pt x="717" y="6308"/>
                  </a:lnTo>
                  <a:lnTo>
                    <a:pt x="845" y="6538"/>
                  </a:lnTo>
                  <a:lnTo>
                    <a:pt x="986" y="6768"/>
                  </a:lnTo>
                  <a:lnTo>
                    <a:pt x="1127" y="6986"/>
                  </a:lnTo>
                  <a:lnTo>
                    <a:pt x="1280" y="7203"/>
                  </a:lnTo>
                  <a:lnTo>
                    <a:pt x="1434" y="7408"/>
                  </a:lnTo>
                  <a:lnTo>
                    <a:pt x="1600" y="7600"/>
                  </a:lnTo>
                  <a:lnTo>
                    <a:pt x="1779" y="7792"/>
                  </a:lnTo>
                  <a:lnTo>
                    <a:pt x="1959" y="7971"/>
                  </a:lnTo>
                  <a:lnTo>
                    <a:pt x="2138" y="8150"/>
                  </a:lnTo>
                  <a:lnTo>
                    <a:pt x="2330" y="8317"/>
                  </a:lnTo>
                  <a:lnTo>
                    <a:pt x="2521" y="8470"/>
                  </a:lnTo>
                  <a:lnTo>
                    <a:pt x="2726" y="8611"/>
                  </a:lnTo>
                  <a:lnTo>
                    <a:pt x="2931" y="8752"/>
                  </a:lnTo>
                  <a:lnTo>
                    <a:pt x="3136" y="8879"/>
                  </a:lnTo>
                  <a:lnTo>
                    <a:pt x="3353" y="8995"/>
                  </a:lnTo>
                  <a:lnTo>
                    <a:pt x="3558" y="9097"/>
                  </a:lnTo>
                  <a:lnTo>
                    <a:pt x="3775" y="9199"/>
                  </a:lnTo>
                  <a:lnTo>
                    <a:pt x="4006" y="9276"/>
                  </a:lnTo>
                  <a:lnTo>
                    <a:pt x="4223" y="9340"/>
                  </a:lnTo>
                  <a:lnTo>
                    <a:pt x="4441" y="9404"/>
                  </a:lnTo>
                  <a:lnTo>
                    <a:pt x="4671" y="9442"/>
                  </a:lnTo>
                  <a:lnTo>
                    <a:pt x="3699" y="90"/>
                  </a:lnTo>
                  <a:lnTo>
                    <a:pt x="3686" y="64"/>
                  </a:lnTo>
                  <a:lnTo>
                    <a:pt x="3660" y="39"/>
                  </a:lnTo>
                  <a:lnTo>
                    <a:pt x="3596" y="26"/>
                  </a:lnTo>
                  <a:lnTo>
                    <a:pt x="3532" y="13"/>
                  </a:lnTo>
                  <a:lnTo>
                    <a:pt x="3353" y="0"/>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42;p19"/>
            <p:cNvSpPr/>
            <p:nvPr/>
          </p:nvSpPr>
          <p:spPr>
            <a:xfrm>
              <a:off x="2295450" y="1980713"/>
              <a:ext cx="113900" cy="236725"/>
            </a:xfrm>
            <a:custGeom>
              <a:avLst/>
              <a:gdLst/>
              <a:ahLst/>
              <a:cxnLst/>
              <a:rect l="l" t="t" r="r" b="b"/>
              <a:pathLst>
                <a:path w="4556" h="9469" extrusionOk="0">
                  <a:moveTo>
                    <a:pt x="1152" y="1"/>
                  </a:moveTo>
                  <a:lnTo>
                    <a:pt x="960" y="13"/>
                  </a:lnTo>
                  <a:lnTo>
                    <a:pt x="896" y="26"/>
                  </a:lnTo>
                  <a:lnTo>
                    <a:pt x="845" y="39"/>
                  </a:lnTo>
                  <a:lnTo>
                    <a:pt x="807" y="65"/>
                  </a:lnTo>
                  <a:lnTo>
                    <a:pt x="794" y="90"/>
                  </a:lnTo>
                  <a:lnTo>
                    <a:pt x="1" y="9469"/>
                  </a:lnTo>
                  <a:lnTo>
                    <a:pt x="1" y="9469"/>
                  </a:lnTo>
                  <a:lnTo>
                    <a:pt x="218" y="9417"/>
                  </a:lnTo>
                  <a:lnTo>
                    <a:pt x="448" y="9353"/>
                  </a:lnTo>
                  <a:lnTo>
                    <a:pt x="666" y="9277"/>
                  </a:lnTo>
                  <a:lnTo>
                    <a:pt x="883" y="9200"/>
                  </a:lnTo>
                  <a:lnTo>
                    <a:pt x="1101" y="9097"/>
                  </a:lnTo>
                  <a:lnTo>
                    <a:pt x="1306" y="8995"/>
                  </a:lnTo>
                  <a:lnTo>
                    <a:pt x="1523" y="8867"/>
                  </a:lnTo>
                  <a:lnTo>
                    <a:pt x="1728" y="8739"/>
                  </a:lnTo>
                  <a:lnTo>
                    <a:pt x="1920" y="8598"/>
                  </a:lnTo>
                  <a:lnTo>
                    <a:pt x="2124" y="8458"/>
                  </a:lnTo>
                  <a:lnTo>
                    <a:pt x="2316" y="8291"/>
                  </a:lnTo>
                  <a:lnTo>
                    <a:pt x="2495" y="8125"/>
                  </a:lnTo>
                  <a:lnTo>
                    <a:pt x="2687" y="7946"/>
                  </a:lnTo>
                  <a:lnTo>
                    <a:pt x="2854" y="7767"/>
                  </a:lnTo>
                  <a:lnTo>
                    <a:pt x="3020" y="7562"/>
                  </a:lnTo>
                  <a:lnTo>
                    <a:pt x="3186" y="7370"/>
                  </a:lnTo>
                  <a:lnTo>
                    <a:pt x="3340" y="7153"/>
                  </a:lnTo>
                  <a:lnTo>
                    <a:pt x="3493" y="6948"/>
                  </a:lnTo>
                  <a:lnTo>
                    <a:pt x="3634" y="6718"/>
                  </a:lnTo>
                  <a:lnTo>
                    <a:pt x="3762" y="6487"/>
                  </a:lnTo>
                  <a:lnTo>
                    <a:pt x="3890" y="6257"/>
                  </a:lnTo>
                  <a:lnTo>
                    <a:pt x="3992" y="6027"/>
                  </a:lnTo>
                  <a:lnTo>
                    <a:pt x="4108" y="5784"/>
                  </a:lnTo>
                  <a:lnTo>
                    <a:pt x="4197" y="5528"/>
                  </a:lnTo>
                  <a:lnTo>
                    <a:pt x="4287" y="5285"/>
                  </a:lnTo>
                  <a:lnTo>
                    <a:pt x="4351" y="5029"/>
                  </a:lnTo>
                  <a:lnTo>
                    <a:pt x="4415" y="4760"/>
                  </a:lnTo>
                  <a:lnTo>
                    <a:pt x="4466" y="4504"/>
                  </a:lnTo>
                  <a:lnTo>
                    <a:pt x="4504" y="4236"/>
                  </a:lnTo>
                  <a:lnTo>
                    <a:pt x="4530" y="3967"/>
                  </a:lnTo>
                  <a:lnTo>
                    <a:pt x="4543" y="3698"/>
                  </a:lnTo>
                  <a:lnTo>
                    <a:pt x="4555" y="3430"/>
                  </a:lnTo>
                  <a:lnTo>
                    <a:pt x="4530" y="3123"/>
                  </a:lnTo>
                  <a:lnTo>
                    <a:pt x="4504" y="2841"/>
                  </a:lnTo>
                  <a:lnTo>
                    <a:pt x="4440" y="2572"/>
                  </a:lnTo>
                  <a:lnTo>
                    <a:pt x="4376" y="2316"/>
                  </a:lnTo>
                  <a:lnTo>
                    <a:pt x="4287" y="2073"/>
                  </a:lnTo>
                  <a:lnTo>
                    <a:pt x="4184" y="1856"/>
                  </a:lnTo>
                  <a:lnTo>
                    <a:pt x="4069" y="1651"/>
                  </a:lnTo>
                  <a:lnTo>
                    <a:pt x="3941" y="1459"/>
                  </a:lnTo>
                  <a:lnTo>
                    <a:pt x="3801" y="1280"/>
                  </a:lnTo>
                  <a:lnTo>
                    <a:pt x="3660" y="1114"/>
                  </a:lnTo>
                  <a:lnTo>
                    <a:pt x="3506" y="960"/>
                  </a:lnTo>
                  <a:lnTo>
                    <a:pt x="3340" y="832"/>
                  </a:lnTo>
                  <a:lnTo>
                    <a:pt x="3174" y="704"/>
                  </a:lnTo>
                  <a:lnTo>
                    <a:pt x="3007" y="589"/>
                  </a:lnTo>
                  <a:lnTo>
                    <a:pt x="2828" y="487"/>
                  </a:lnTo>
                  <a:lnTo>
                    <a:pt x="2662" y="397"/>
                  </a:lnTo>
                  <a:lnTo>
                    <a:pt x="2483" y="321"/>
                  </a:lnTo>
                  <a:lnTo>
                    <a:pt x="2316" y="244"/>
                  </a:lnTo>
                  <a:lnTo>
                    <a:pt x="2150" y="180"/>
                  </a:lnTo>
                  <a:lnTo>
                    <a:pt x="1984" y="141"/>
                  </a:lnTo>
                  <a:lnTo>
                    <a:pt x="1664" y="65"/>
                  </a:lnTo>
                  <a:lnTo>
                    <a:pt x="1382" y="13"/>
                  </a:lnTo>
                  <a:lnTo>
                    <a:pt x="1152"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43;p19"/>
            <p:cNvSpPr/>
            <p:nvPr/>
          </p:nvSpPr>
          <p:spPr>
            <a:xfrm>
              <a:off x="1686125" y="1518838"/>
              <a:ext cx="658300" cy="953200"/>
            </a:xfrm>
            <a:custGeom>
              <a:avLst/>
              <a:gdLst/>
              <a:ahLst/>
              <a:cxnLst/>
              <a:rect l="l" t="t" r="r" b="b"/>
              <a:pathLst>
                <a:path w="26332" h="38128" extrusionOk="0">
                  <a:moveTo>
                    <a:pt x="12040" y="1"/>
                  </a:moveTo>
                  <a:lnTo>
                    <a:pt x="11374" y="39"/>
                  </a:lnTo>
                  <a:lnTo>
                    <a:pt x="10735" y="77"/>
                  </a:lnTo>
                  <a:lnTo>
                    <a:pt x="10095" y="141"/>
                  </a:lnTo>
                  <a:lnTo>
                    <a:pt x="9468" y="231"/>
                  </a:lnTo>
                  <a:lnTo>
                    <a:pt x="8854" y="333"/>
                  </a:lnTo>
                  <a:lnTo>
                    <a:pt x="8253" y="461"/>
                  </a:lnTo>
                  <a:lnTo>
                    <a:pt x="7664" y="615"/>
                  </a:lnTo>
                  <a:lnTo>
                    <a:pt x="7101" y="781"/>
                  </a:lnTo>
                  <a:lnTo>
                    <a:pt x="6538" y="986"/>
                  </a:lnTo>
                  <a:lnTo>
                    <a:pt x="6270" y="1101"/>
                  </a:lnTo>
                  <a:lnTo>
                    <a:pt x="6001" y="1216"/>
                  </a:lnTo>
                  <a:lnTo>
                    <a:pt x="5745" y="1331"/>
                  </a:lnTo>
                  <a:lnTo>
                    <a:pt x="5489" y="1459"/>
                  </a:lnTo>
                  <a:lnTo>
                    <a:pt x="5233" y="1600"/>
                  </a:lnTo>
                  <a:lnTo>
                    <a:pt x="4977" y="1741"/>
                  </a:lnTo>
                  <a:lnTo>
                    <a:pt x="4734" y="1894"/>
                  </a:lnTo>
                  <a:lnTo>
                    <a:pt x="4504" y="2048"/>
                  </a:lnTo>
                  <a:lnTo>
                    <a:pt x="4261" y="2214"/>
                  </a:lnTo>
                  <a:lnTo>
                    <a:pt x="4030" y="2393"/>
                  </a:lnTo>
                  <a:lnTo>
                    <a:pt x="3813" y="2572"/>
                  </a:lnTo>
                  <a:lnTo>
                    <a:pt x="3595" y="2764"/>
                  </a:lnTo>
                  <a:lnTo>
                    <a:pt x="3378" y="2956"/>
                  </a:lnTo>
                  <a:lnTo>
                    <a:pt x="3173" y="3161"/>
                  </a:lnTo>
                  <a:lnTo>
                    <a:pt x="2969" y="3378"/>
                  </a:lnTo>
                  <a:lnTo>
                    <a:pt x="2777" y="3596"/>
                  </a:lnTo>
                  <a:lnTo>
                    <a:pt x="2585" y="3826"/>
                  </a:lnTo>
                  <a:lnTo>
                    <a:pt x="2406" y="4069"/>
                  </a:lnTo>
                  <a:lnTo>
                    <a:pt x="2226" y="4312"/>
                  </a:lnTo>
                  <a:lnTo>
                    <a:pt x="2047" y="4581"/>
                  </a:lnTo>
                  <a:lnTo>
                    <a:pt x="1881" y="4837"/>
                  </a:lnTo>
                  <a:lnTo>
                    <a:pt x="1728" y="5118"/>
                  </a:lnTo>
                  <a:lnTo>
                    <a:pt x="1574" y="5400"/>
                  </a:lnTo>
                  <a:lnTo>
                    <a:pt x="1420" y="5694"/>
                  </a:lnTo>
                  <a:lnTo>
                    <a:pt x="1280" y="6001"/>
                  </a:lnTo>
                  <a:lnTo>
                    <a:pt x="1152" y="6321"/>
                  </a:lnTo>
                  <a:lnTo>
                    <a:pt x="1024" y="6641"/>
                  </a:lnTo>
                  <a:lnTo>
                    <a:pt x="909" y="6974"/>
                  </a:lnTo>
                  <a:lnTo>
                    <a:pt x="794" y="7319"/>
                  </a:lnTo>
                  <a:lnTo>
                    <a:pt x="691" y="7664"/>
                  </a:lnTo>
                  <a:lnTo>
                    <a:pt x="589" y="8036"/>
                  </a:lnTo>
                  <a:lnTo>
                    <a:pt x="499" y="8407"/>
                  </a:lnTo>
                  <a:lnTo>
                    <a:pt x="410" y="8790"/>
                  </a:lnTo>
                  <a:lnTo>
                    <a:pt x="333" y="9187"/>
                  </a:lnTo>
                  <a:lnTo>
                    <a:pt x="269" y="9596"/>
                  </a:lnTo>
                  <a:lnTo>
                    <a:pt x="205" y="10019"/>
                  </a:lnTo>
                  <a:lnTo>
                    <a:pt x="154" y="10454"/>
                  </a:lnTo>
                  <a:lnTo>
                    <a:pt x="115" y="10889"/>
                  </a:lnTo>
                  <a:lnTo>
                    <a:pt x="77" y="11336"/>
                  </a:lnTo>
                  <a:lnTo>
                    <a:pt x="39" y="11810"/>
                  </a:lnTo>
                  <a:lnTo>
                    <a:pt x="26" y="12283"/>
                  </a:lnTo>
                  <a:lnTo>
                    <a:pt x="13" y="12769"/>
                  </a:lnTo>
                  <a:lnTo>
                    <a:pt x="0" y="13767"/>
                  </a:lnTo>
                  <a:lnTo>
                    <a:pt x="13" y="14791"/>
                  </a:lnTo>
                  <a:lnTo>
                    <a:pt x="39" y="15827"/>
                  </a:lnTo>
                  <a:lnTo>
                    <a:pt x="90" y="16876"/>
                  </a:lnTo>
                  <a:lnTo>
                    <a:pt x="154" y="17938"/>
                  </a:lnTo>
                  <a:lnTo>
                    <a:pt x="256" y="19013"/>
                  </a:lnTo>
                  <a:lnTo>
                    <a:pt x="359" y="20075"/>
                  </a:lnTo>
                  <a:lnTo>
                    <a:pt x="499" y="21150"/>
                  </a:lnTo>
                  <a:lnTo>
                    <a:pt x="653" y="22224"/>
                  </a:lnTo>
                  <a:lnTo>
                    <a:pt x="845" y="23286"/>
                  </a:lnTo>
                  <a:lnTo>
                    <a:pt x="1049" y="24336"/>
                  </a:lnTo>
                  <a:lnTo>
                    <a:pt x="1280" y="25385"/>
                  </a:lnTo>
                  <a:lnTo>
                    <a:pt x="1408" y="25896"/>
                  </a:lnTo>
                  <a:lnTo>
                    <a:pt x="1548" y="26408"/>
                  </a:lnTo>
                  <a:lnTo>
                    <a:pt x="1689" y="26907"/>
                  </a:lnTo>
                  <a:lnTo>
                    <a:pt x="1843" y="27406"/>
                  </a:lnTo>
                  <a:lnTo>
                    <a:pt x="1996" y="27892"/>
                  </a:lnTo>
                  <a:lnTo>
                    <a:pt x="2150" y="28391"/>
                  </a:lnTo>
                  <a:lnTo>
                    <a:pt x="2329" y="28865"/>
                  </a:lnTo>
                  <a:lnTo>
                    <a:pt x="2508" y="29338"/>
                  </a:lnTo>
                  <a:lnTo>
                    <a:pt x="2687" y="29799"/>
                  </a:lnTo>
                  <a:lnTo>
                    <a:pt x="2879" y="30259"/>
                  </a:lnTo>
                  <a:lnTo>
                    <a:pt x="3084" y="30707"/>
                  </a:lnTo>
                  <a:lnTo>
                    <a:pt x="3288" y="31155"/>
                  </a:lnTo>
                  <a:lnTo>
                    <a:pt x="3506" y="31577"/>
                  </a:lnTo>
                  <a:lnTo>
                    <a:pt x="3736" y="31999"/>
                  </a:lnTo>
                  <a:lnTo>
                    <a:pt x="3967" y="32409"/>
                  </a:lnTo>
                  <a:lnTo>
                    <a:pt x="4210" y="32805"/>
                  </a:lnTo>
                  <a:lnTo>
                    <a:pt x="4453" y="33202"/>
                  </a:lnTo>
                  <a:lnTo>
                    <a:pt x="4721" y="33573"/>
                  </a:lnTo>
                  <a:lnTo>
                    <a:pt x="4977" y="33944"/>
                  </a:lnTo>
                  <a:lnTo>
                    <a:pt x="5259" y="34302"/>
                  </a:lnTo>
                  <a:lnTo>
                    <a:pt x="5540" y="34635"/>
                  </a:lnTo>
                  <a:lnTo>
                    <a:pt x="5835" y="34968"/>
                  </a:lnTo>
                  <a:lnTo>
                    <a:pt x="6142" y="35275"/>
                  </a:lnTo>
                  <a:lnTo>
                    <a:pt x="6449" y="35582"/>
                  </a:lnTo>
                  <a:lnTo>
                    <a:pt x="6768" y="35863"/>
                  </a:lnTo>
                  <a:lnTo>
                    <a:pt x="7101" y="36132"/>
                  </a:lnTo>
                  <a:lnTo>
                    <a:pt x="7434" y="36388"/>
                  </a:lnTo>
                  <a:lnTo>
                    <a:pt x="7792" y="36631"/>
                  </a:lnTo>
                  <a:lnTo>
                    <a:pt x="8150" y="36861"/>
                  </a:lnTo>
                  <a:lnTo>
                    <a:pt x="8509" y="37066"/>
                  </a:lnTo>
                  <a:lnTo>
                    <a:pt x="8892" y="37258"/>
                  </a:lnTo>
                  <a:lnTo>
                    <a:pt x="9276" y="37424"/>
                  </a:lnTo>
                  <a:lnTo>
                    <a:pt x="9673" y="37578"/>
                  </a:lnTo>
                  <a:lnTo>
                    <a:pt x="10082" y="37718"/>
                  </a:lnTo>
                  <a:lnTo>
                    <a:pt x="10504" y="37834"/>
                  </a:lnTo>
                  <a:lnTo>
                    <a:pt x="10939" y="37936"/>
                  </a:lnTo>
                  <a:lnTo>
                    <a:pt x="11374" y="38013"/>
                  </a:lnTo>
                  <a:lnTo>
                    <a:pt x="11822" y="38077"/>
                  </a:lnTo>
                  <a:lnTo>
                    <a:pt x="12283" y="38115"/>
                  </a:lnTo>
                  <a:lnTo>
                    <a:pt x="12756" y="38128"/>
                  </a:lnTo>
                  <a:lnTo>
                    <a:pt x="13281" y="38128"/>
                  </a:lnTo>
                  <a:lnTo>
                    <a:pt x="13793" y="38115"/>
                  </a:lnTo>
                  <a:lnTo>
                    <a:pt x="14292" y="38064"/>
                  </a:lnTo>
                  <a:lnTo>
                    <a:pt x="14778" y="38000"/>
                  </a:lnTo>
                  <a:lnTo>
                    <a:pt x="15251" y="37910"/>
                  </a:lnTo>
                  <a:lnTo>
                    <a:pt x="15712" y="37808"/>
                  </a:lnTo>
                  <a:lnTo>
                    <a:pt x="16160" y="37693"/>
                  </a:lnTo>
                  <a:lnTo>
                    <a:pt x="16595" y="37552"/>
                  </a:lnTo>
                  <a:lnTo>
                    <a:pt x="17017" y="37386"/>
                  </a:lnTo>
                  <a:lnTo>
                    <a:pt x="17426" y="37207"/>
                  </a:lnTo>
                  <a:lnTo>
                    <a:pt x="17823" y="37015"/>
                  </a:lnTo>
                  <a:lnTo>
                    <a:pt x="18207" y="36810"/>
                  </a:lnTo>
                  <a:lnTo>
                    <a:pt x="18591" y="36580"/>
                  </a:lnTo>
                  <a:lnTo>
                    <a:pt x="18949" y="36337"/>
                  </a:lnTo>
                  <a:lnTo>
                    <a:pt x="19307" y="36068"/>
                  </a:lnTo>
                  <a:lnTo>
                    <a:pt x="19640" y="35799"/>
                  </a:lnTo>
                  <a:lnTo>
                    <a:pt x="19972" y="35505"/>
                  </a:lnTo>
                  <a:lnTo>
                    <a:pt x="20292" y="35211"/>
                  </a:lnTo>
                  <a:lnTo>
                    <a:pt x="20599" y="34891"/>
                  </a:lnTo>
                  <a:lnTo>
                    <a:pt x="20906" y="34558"/>
                  </a:lnTo>
                  <a:lnTo>
                    <a:pt x="21188" y="34213"/>
                  </a:lnTo>
                  <a:lnTo>
                    <a:pt x="21469" y="33854"/>
                  </a:lnTo>
                  <a:lnTo>
                    <a:pt x="21738" y="33483"/>
                  </a:lnTo>
                  <a:lnTo>
                    <a:pt x="21994" y="33100"/>
                  </a:lnTo>
                  <a:lnTo>
                    <a:pt x="22250" y="32716"/>
                  </a:lnTo>
                  <a:lnTo>
                    <a:pt x="22480" y="32306"/>
                  </a:lnTo>
                  <a:lnTo>
                    <a:pt x="22710" y="31897"/>
                  </a:lnTo>
                  <a:lnTo>
                    <a:pt x="22941" y="31475"/>
                  </a:lnTo>
                  <a:lnTo>
                    <a:pt x="23145" y="31040"/>
                  </a:lnTo>
                  <a:lnTo>
                    <a:pt x="23350" y="30592"/>
                  </a:lnTo>
                  <a:lnTo>
                    <a:pt x="23555" y="30144"/>
                  </a:lnTo>
                  <a:lnTo>
                    <a:pt x="23734" y="29684"/>
                  </a:lnTo>
                  <a:lnTo>
                    <a:pt x="23913" y="29223"/>
                  </a:lnTo>
                  <a:lnTo>
                    <a:pt x="24092" y="28750"/>
                  </a:lnTo>
                  <a:lnTo>
                    <a:pt x="24246" y="28263"/>
                  </a:lnTo>
                  <a:lnTo>
                    <a:pt x="24399" y="27777"/>
                  </a:lnTo>
                  <a:lnTo>
                    <a:pt x="24553" y="27278"/>
                  </a:lnTo>
                  <a:lnTo>
                    <a:pt x="24693" y="26779"/>
                  </a:lnTo>
                  <a:lnTo>
                    <a:pt x="24821" y="26280"/>
                  </a:lnTo>
                  <a:lnTo>
                    <a:pt x="24949" y="25768"/>
                  </a:lnTo>
                  <a:lnTo>
                    <a:pt x="25180" y="24732"/>
                  </a:lnTo>
                  <a:lnTo>
                    <a:pt x="25397" y="23696"/>
                  </a:lnTo>
                  <a:lnTo>
                    <a:pt x="25576" y="22634"/>
                  </a:lnTo>
                  <a:lnTo>
                    <a:pt x="25730" y="21572"/>
                  </a:lnTo>
                  <a:lnTo>
                    <a:pt x="25871" y="20497"/>
                  </a:lnTo>
                  <a:lnTo>
                    <a:pt x="25986" y="19435"/>
                  </a:lnTo>
                  <a:lnTo>
                    <a:pt x="26075" y="18361"/>
                  </a:lnTo>
                  <a:lnTo>
                    <a:pt x="26165" y="17311"/>
                  </a:lnTo>
                  <a:lnTo>
                    <a:pt x="26229" y="16262"/>
                  </a:lnTo>
                  <a:lnTo>
                    <a:pt x="26267" y="15226"/>
                  </a:lnTo>
                  <a:lnTo>
                    <a:pt x="26306" y="14202"/>
                  </a:lnTo>
                  <a:lnTo>
                    <a:pt x="26331" y="13204"/>
                  </a:lnTo>
                  <a:lnTo>
                    <a:pt x="26331" y="12718"/>
                  </a:lnTo>
                  <a:lnTo>
                    <a:pt x="26331" y="12245"/>
                  </a:lnTo>
                  <a:lnTo>
                    <a:pt x="26318" y="11771"/>
                  </a:lnTo>
                  <a:lnTo>
                    <a:pt x="26293" y="11324"/>
                  </a:lnTo>
                  <a:lnTo>
                    <a:pt x="26254" y="10876"/>
                  </a:lnTo>
                  <a:lnTo>
                    <a:pt x="26216" y="10454"/>
                  </a:lnTo>
                  <a:lnTo>
                    <a:pt x="26178" y="10031"/>
                  </a:lnTo>
                  <a:lnTo>
                    <a:pt x="26114" y="9622"/>
                  </a:lnTo>
                  <a:lnTo>
                    <a:pt x="26050" y="9225"/>
                  </a:lnTo>
                  <a:lnTo>
                    <a:pt x="25986" y="8829"/>
                  </a:lnTo>
                  <a:lnTo>
                    <a:pt x="25909" y="8458"/>
                  </a:lnTo>
                  <a:lnTo>
                    <a:pt x="25819" y="8087"/>
                  </a:lnTo>
                  <a:lnTo>
                    <a:pt x="25730" y="7728"/>
                  </a:lnTo>
                  <a:lnTo>
                    <a:pt x="25627" y="7383"/>
                  </a:lnTo>
                  <a:lnTo>
                    <a:pt x="25512" y="7038"/>
                  </a:lnTo>
                  <a:lnTo>
                    <a:pt x="25397" y="6718"/>
                  </a:lnTo>
                  <a:lnTo>
                    <a:pt x="25282" y="6398"/>
                  </a:lnTo>
                  <a:lnTo>
                    <a:pt x="25141" y="6091"/>
                  </a:lnTo>
                  <a:lnTo>
                    <a:pt x="25013" y="5784"/>
                  </a:lnTo>
                  <a:lnTo>
                    <a:pt x="24860" y="5502"/>
                  </a:lnTo>
                  <a:lnTo>
                    <a:pt x="24719" y="5221"/>
                  </a:lnTo>
                  <a:lnTo>
                    <a:pt x="24553" y="4952"/>
                  </a:lnTo>
                  <a:lnTo>
                    <a:pt x="24399" y="4683"/>
                  </a:lnTo>
                  <a:lnTo>
                    <a:pt x="24220" y="4428"/>
                  </a:lnTo>
                  <a:lnTo>
                    <a:pt x="24054" y="4184"/>
                  </a:lnTo>
                  <a:lnTo>
                    <a:pt x="23862" y="3941"/>
                  </a:lnTo>
                  <a:lnTo>
                    <a:pt x="23683" y="3724"/>
                  </a:lnTo>
                  <a:lnTo>
                    <a:pt x="23478" y="3494"/>
                  </a:lnTo>
                  <a:lnTo>
                    <a:pt x="23286" y="3289"/>
                  </a:lnTo>
                  <a:lnTo>
                    <a:pt x="23069" y="3084"/>
                  </a:lnTo>
                  <a:lnTo>
                    <a:pt x="22864" y="2892"/>
                  </a:lnTo>
                  <a:lnTo>
                    <a:pt x="22646" y="2700"/>
                  </a:lnTo>
                  <a:lnTo>
                    <a:pt x="22416" y="2521"/>
                  </a:lnTo>
                  <a:lnTo>
                    <a:pt x="22199" y="2342"/>
                  </a:lnTo>
                  <a:lnTo>
                    <a:pt x="21955" y="2176"/>
                  </a:lnTo>
                  <a:lnTo>
                    <a:pt x="21725" y="2022"/>
                  </a:lnTo>
                  <a:lnTo>
                    <a:pt x="21482" y="1869"/>
                  </a:lnTo>
                  <a:lnTo>
                    <a:pt x="21226" y="1728"/>
                  </a:lnTo>
                  <a:lnTo>
                    <a:pt x="20970" y="1587"/>
                  </a:lnTo>
                  <a:lnTo>
                    <a:pt x="20714" y="1459"/>
                  </a:lnTo>
                  <a:lnTo>
                    <a:pt x="20458" y="1331"/>
                  </a:lnTo>
                  <a:lnTo>
                    <a:pt x="20190" y="1216"/>
                  </a:lnTo>
                  <a:lnTo>
                    <a:pt x="19640" y="999"/>
                  </a:lnTo>
                  <a:lnTo>
                    <a:pt x="19077" y="807"/>
                  </a:lnTo>
                  <a:lnTo>
                    <a:pt x="18501" y="628"/>
                  </a:lnTo>
                  <a:lnTo>
                    <a:pt x="17900" y="487"/>
                  </a:lnTo>
                  <a:lnTo>
                    <a:pt x="17285" y="359"/>
                  </a:lnTo>
                  <a:lnTo>
                    <a:pt x="16671" y="257"/>
                  </a:lnTo>
                  <a:lnTo>
                    <a:pt x="16032" y="167"/>
                  </a:lnTo>
                  <a:lnTo>
                    <a:pt x="15392" y="103"/>
                  </a:lnTo>
                  <a:lnTo>
                    <a:pt x="14727" y="52"/>
                  </a:lnTo>
                  <a:lnTo>
                    <a:pt x="14061" y="13"/>
                  </a:lnTo>
                  <a:lnTo>
                    <a:pt x="13383"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44;p19"/>
            <p:cNvSpPr/>
            <p:nvPr/>
          </p:nvSpPr>
          <p:spPr>
            <a:xfrm>
              <a:off x="2122725" y="2047238"/>
              <a:ext cx="43200" cy="64650"/>
            </a:xfrm>
            <a:custGeom>
              <a:avLst/>
              <a:gdLst/>
              <a:ahLst/>
              <a:cxnLst/>
              <a:rect l="l" t="t" r="r" b="b"/>
              <a:pathLst>
                <a:path w="1728" h="2586" extrusionOk="0">
                  <a:moveTo>
                    <a:pt x="781" y="1"/>
                  </a:moveTo>
                  <a:lnTo>
                    <a:pt x="692" y="27"/>
                  </a:lnTo>
                  <a:lnTo>
                    <a:pt x="615" y="52"/>
                  </a:lnTo>
                  <a:lnTo>
                    <a:pt x="525" y="103"/>
                  </a:lnTo>
                  <a:lnTo>
                    <a:pt x="448" y="154"/>
                  </a:lnTo>
                  <a:lnTo>
                    <a:pt x="384" y="218"/>
                  </a:lnTo>
                  <a:lnTo>
                    <a:pt x="320" y="295"/>
                  </a:lnTo>
                  <a:lnTo>
                    <a:pt x="256" y="372"/>
                  </a:lnTo>
                  <a:lnTo>
                    <a:pt x="205" y="462"/>
                  </a:lnTo>
                  <a:lnTo>
                    <a:pt x="154" y="564"/>
                  </a:lnTo>
                  <a:lnTo>
                    <a:pt x="103" y="666"/>
                  </a:lnTo>
                  <a:lnTo>
                    <a:pt x="65" y="781"/>
                  </a:lnTo>
                  <a:lnTo>
                    <a:pt x="39" y="909"/>
                  </a:lnTo>
                  <a:lnTo>
                    <a:pt x="13" y="1024"/>
                  </a:lnTo>
                  <a:lnTo>
                    <a:pt x="1" y="1152"/>
                  </a:lnTo>
                  <a:lnTo>
                    <a:pt x="1" y="1293"/>
                  </a:lnTo>
                  <a:lnTo>
                    <a:pt x="1" y="1421"/>
                  </a:lnTo>
                  <a:lnTo>
                    <a:pt x="13" y="1549"/>
                  </a:lnTo>
                  <a:lnTo>
                    <a:pt x="39" y="1677"/>
                  </a:lnTo>
                  <a:lnTo>
                    <a:pt x="65" y="1792"/>
                  </a:lnTo>
                  <a:lnTo>
                    <a:pt x="103" y="1907"/>
                  </a:lnTo>
                  <a:lnTo>
                    <a:pt x="141" y="2010"/>
                  </a:lnTo>
                  <a:lnTo>
                    <a:pt x="193" y="2112"/>
                  </a:lnTo>
                  <a:lnTo>
                    <a:pt x="256" y="2202"/>
                  </a:lnTo>
                  <a:lnTo>
                    <a:pt x="308" y="2291"/>
                  </a:lnTo>
                  <a:lnTo>
                    <a:pt x="384" y="2355"/>
                  </a:lnTo>
                  <a:lnTo>
                    <a:pt x="448" y="2419"/>
                  </a:lnTo>
                  <a:lnTo>
                    <a:pt x="525" y="2483"/>
                  </a:lnTo>
                  <a:lnTo>
                    <a:pt x="602" y="2521"/>
                  </a:lnTo>
                  <a:lnTo>
                    <a:pt x="692" y="2560"/>
                  </a:lnTo>
                  <a:lnTo>
                    <a:pt x="768" y="2573"/>
                  </a:lnTo>
                  <a:lnTo>
                    <a:pt x="858" y="2585"/>
                  </a:lnTo>
                  <a:lnTo>
                    <a:pt x="947" y="2573"/>
                  </a:lnTo>
                  <a:lnTo>
                    <a:pt x="1037" y="2560"/>
                  </a:lnTo>
                  <a:lnTo>
                    <a:pt x="1114" y="2521"/>
                  </a:lnTo>
                  <a:lnTo>
                    <a:pt x="1190" y="2483"/>
                  </a:lnTo>
                  <a:lnTo>
                    <a:pt x="1267" y="2432"/>
                  </a:lnTo>
                  <a:lnTo>
                    <a:pt x="1344" y="2355"/>
                  </a:lnTo>
                  <a:lnTo>
                    <a:pt x="1408" y="2291"/>
                  </a:lnTo>
                  <a:lnTo>
                    <a:pt x="1472" y="2202"/>
                  </a:lnTo>
                  <a:lnTo>
                    <a:pt x="1523" y="2112"/>
                  </a:lnTo>
                  <a:lnTo>
                    <a:pt x="1574" y="2010"/>
                  </a:lnTo>
                  <a:lnTo>
                    <a:pt x="1625" y="1907"/>
                  </a:lnTo>
                  <a:lnTo>
                    <a:pt x="1651" y="1792"/>
                  </a:lnTo>
                  <a:lnTo>
                    <a:pt x="1689" y="1677"/>
                  </a:lnTo>
                  <a:lnTo>
                    <a:pt x="1702" y="1549"/>
                  </a:lnTo>
                  <a:lnTo>
                    <a:pt x="1715" y="1421"/>
                  </a:lnTo>
                  <a:lnTo>
                    <a:pt x="1728" y="1293"/>
                  </a:lnTo>
                  <a:lnTo>
                    <a:pt x="1715" y="1152"/>
                  </a:lnTo>
                  <a:lnTo>
                    <a:pt x="1702" y="1024"/>
                  </a:lnTo>
                  <a:lnTo>
                    <a:pt x="1689" y="909"/>
                  </a:lnTo>
                  <a:lnTo>
                    <a:pt x="1651" y="781"/>
                  </a:lnTo>
                  <a:lnTo>
                    <a:pt x="1625" y="679"/>
                  </a:lnTo>
                  <a:lnTo>
                    <a:pt x="1574" y="564"/>
                  </a:lnTo>
                  <a:lnTo>
                    <a:pt x="1523" y="474"/>
                  </a:lnTo>
                  <a:lnTo>
                    <a:pt x="1472" y="372"/>
                  </a:lnTo>
                  <a:lnTo>
                    <a:pt x="1408" y="295"/>
                  </a:lnTo>
                  <a:lnTo>
                    <a:pt x="1344" y="218"/>
                  </a:lnTo>
                  <a:lnTo>
                    <a:pt x="1280" y="154"/>
                  </a:lnTo>
                  <a:lnTo>
                    <a:pt x="1203" y="103"/>
                  </a:lnTo>
                  <a:lnTo>
                    <a:pt x="1127" y="52"/>
                  </a:lnTo>
                  <a:lnTo>
                    <a:pt x="1037" y="27"/>
                  </a:lnTo>
                  <a:lnTo>
                    <a:pt x="9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45;p19"/>
            <p:cNvSpPr/>
            <p:nvPr/>
          </p:nvSpPr>
          <p:spPr>
            <a:xfrm>
              <a:off x="1864275" y="2046613"/>
              <a:ext cx="43200" cy="64625"/>
            </a:xfrm>
            <a:custGeom>
              <a:avLst/>
              <a:gdLst/>
              <a:ahLst/>
              <a:cxnLst/>
              <a:rect l="l" t="t" r="r" b="b"/>
              <a:pathLst>
                <a:path w="1728" h="2585" extrusionOk="0">
                  <a:moveTo>
                    <a:pt x="871" y="0"/>
                  </a:moveTo>
                  <a:lnTo>
                    <a:pt x="781" y="13"/>
                  </a:lnTo>
                  <a:lnTo>
                    <a:pt x="692" y="26"/>
                  </a:lnTo>
                  <a:lnTo>
                    <a:pt x="615" y="64"/>
                  </a:lnTo>
                  <a:lnTo>
                    <a:pt x="538" y="103"/>
                  </a:lnTo>
                  <a:lnTo>
                    <a:pt x="461" y="167"/>
                  </a:lnTo>
                  <a:lnTo>
                    <a:pt x="385" y="231"/>
                  </a:lnTo>
                  <a:lnTo>
                    <a:pt x="321" y="295"/>
                  </a:lnTo>
                  <a:lnTo>
                    <a:pt x="257" y="384"/>
                  </a:lnTo>
                  <a:lnTo>
                    <a:pt x="205" y="474"/>
                  </a:lnTo>
                  <a:lnTo>
                    <a:pt x="154" y="576"/>
                  </a:lnTo>
                  <a:lnTo>
                    <a:pt x="116" y="678"/>
                  </a:lnTo>
                  <a:lnTo>
                    <a:pt x="78" y="794"/>
                  </a:lnTo>
                  <a:lnTo>
                    <a:pt x="52" y="909"/>
                  </a:lnTo>
                  <a:lnTo>
                    <a:pt x="26" y="1037"/>
                  </a:lnTo>
                  <a:lnTo>
                    <a:pt x="14" y="1165"/>
                  </a:lnTo>
                  <a:lnTo>
                    <a:pt x="1" y="1293"/>
                  </a:lnTo>
                  <a:lnTo>
                    <a:pt x="14" y="1433"/>
                  </a:lnTo>
                  <a:lnTo>
                    <a:pt x="26" y="1561"/>
                  </a:lnTo>
                  <a:lnTo>
                    <a:pt x="39" y="1676"/>
                  </a:lnTo>
                  <a:lnTo>
                    <a:pt x="78" y="1804"/>
                  </a:lnTo>
                  <a:lnTo>
                    <a:pt x="116" y="1907"/>
                  </a:lnTo>
                  <a:lnTo>
                    <a:pt x="154" y="2022"/>
                  </a:lnTo>
                  <a:lnTo>
                    <a:pt x="205" y="2124"/>
                  </a:lnTo>
                  <a:lnTo>
                    <a:pt x="257" y="2214"/>
                  </a:lnTo>
                  <a:lnTo>
                    <a:pt x="321" y="2291"/>
                  </a:lnTo>
                  <a:lnTo>
                    <a:pt x="385" y="2367"/>
                  </a:lnTo>
                  <a:lnTo>
                    <a:pt x="461" y="2431"/>
                  </a:lnTo>
                  <a:lnTo>
                    <a:pt x="525" y="2482"/>
                  </a:lnTo>
                  <a:lnTo>
                    <a:pt x="615" y="2534"/>
                  </a:lnTo>
                  <a:lnTo>
                    <a:pt x="692" y="2559"/>
                  </a:lnTo>
                  <a:lnTo>
                    <a:pt x="781" y="2585"/>
                  </a:lnTo>
                  <a:lnTo>
                    <a:pt x="948" y="2585"/>
                  </a:lnTo>
                  <a:lnTo>
                    <a:pt x="1037" y="2559"/>
                  </a:lnTo>
                  <a:lnTo>
                    <a:pt x="1127" y="2534"/>
                  </a:lnTo>
                  <a:lnTo>
                    <a:pt x="1203" y="2482"/>
                  </a:lnTo>
                  <a:lnTo>
                    <a:pt x="1280" y="2431"/>
                  </a:lnTo>
                  <a:lnTo>
                    <a:pt x="1344" y="2367"/>
                  </a:lnTo>
                  <a:lnTo>
                    <a:pt x="1408" y="2291"/>
                  </a:lnTo>
                  <a:lnTo>
                    <a:pt x="1472" y="2214"/>
                  </a:lnTo>
                  <a:lnTo>
                    <a:pt x="1536" y="2124"/>
                  </a:lnTo>
                  <a:lnTo>
                    <a:pt x="1574" y="2022"/>
                  </a:lnTo>
                  <a:lnTo>
                    <a:pt x="1626" y="1919"/>
                  </a:lnTo>
                  <a:lnTo>
                    <a:pt x="1664" y="1804"/>
                  </a:lnTo>
                  <a:lnTo>
                    <a:pt x="1690" y="1689"/>
                  </a:lnTo>
                  <a:lnTo>
                    <a:pt x="1715" y="1561"/>
                  </a:lnTo>
                  <a:lnTo>
                    <a:pt x="1728" y="1433"/>
                  </a:lnTo>
                  <a:lnTo>
                    <a:pt x="1728" y="1305"/>
                  </a:lnTo>
                  <a:lnTo>
                    <a:pt x="1728" y="1165"/>
                  </a:lnTo>
                  <a:lnTo>
                    <a:pt x="1715" y="1037"/>
                  </a:lnTo>
                  <a:lnTo>
                    <a:pt x="1690" y="909"/>
                  </a:lnTo>
                  <a:lnTo>
                    <a:pt x="1664" y="794"/>
                  </a:lnTo>
                  <a:lnTo>
                    <a:pt x="1626" y="678"/>
                  </a:lnTo>
                  <a:lnTo>
                    <a:pt x="1587" y="576"/>
                  </a:lnTo>
                  <a:lnTo>
                    <a:pt x="1536" y="474"/>
                  </a:lnTo>
                  <a:lnTo>
                    <a:pt x="1472" y="384"/>
                  </a:lnTo>
                  <a:lnTo>
                    <a:pt x="1421" y="307"/>
                  </a:lnTo>
                  <a:lnTo>
                    <a:pt x="1357" y="231"/>
                  </a:lnTo>
                  <a:lnTo>
                    <a:pt x="1280" y="167"/>
                  </a:lnTo>
                  <a:lnTo>
                    <a:pt x="1203" y="103"/>
                  </a:lnTo>
                  <a:lnTo>
                    <a:pt x="1127" y="64"/>
                  </a:lnTo>
                  <a:lnTo>
                    <a:pt x="1037" y="39"/>
                  </a:lnTo>
                  <a:lnTo>
                    <a:pt x="960" y="13"/>
                  </a:lnTo>
                  <a:lnTo>
                    <a:pt x="87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46;p19"/>
            <p:cNvSpPr/>
            <p:nvPr/>
          </p:nvSpPr>
          <p:spPr>
            <a:xfrm>
              <a:off x="2084675" y="1947138"/>
              <a:ext cx="130525" cy="30075"/>
            </a:xfrm>
            <a:custGeom>
              <a:avLst/>
              <a:gdLst/>
              <a:ahLst/>
              <a:cxnLst/>
              <a:rect l="l" t="t" r="r" b="b"/>
              <a:pathLst>
                <a:path w="5221" h="1203" extrusionOk="0">
                  <a:moveTo>
                    <a:pt x="2418" y="0"/>
                  </a:moveTo>
                  <a:lnTo>
                    <a:pt x="2226" y="13"/>
                  </a:lnTo>
                  <a:lnTo>
                    <a:pt x="2047" y="39"/>
                  </a:lnTo>
                  <a:lnTo>
                    <a:pt x="1868" y="77"/>
                  </a:lnTo>
                  <a:lnTo>
                    <a:pt x="1689" y="115"/>
                  </a:lnTo>
                  <a:lnTo>
                    <a:pt x="1523" y="167"/>
                  </a:lnTo>
                  <a:lnTo>
                    <a:pt x="1343" y="231"/>
                  </a:lnTo>
                  <a:lnTo>
                    <a:pt x="1177" y="295"/>
                  </a:lnTo>
                  <a:lnTo>
                    <a:pt x="1011" y="371"/>
                  </a:lnTo>
                  <a:lnTo>
                    <a:pt x="845" y="461"/>
                  </a:lnTo>
                  <a:lnTo>
                    <a:pt x="691" y="563"/>
                  </a:lnTo>
                  <a:lnTo>
                    <a:pt x="537" y="678"/>
                  </a:lnTo>
                  <a:lnTo>
                    <a:pt x="397" y="794"/>
                  </a:lnTo>
                  <a:lnTo>
                    <a:pt x="256" y="921"/>
                  </a:lnTo>
                  <a:lnTo>
                    <a:pt x="115" y="1049"/>
                  </a:lnTo>
                  <a:lnTo>
                    <a:pt x="0" y="1203"/>
                  </a:lnTo>
                  <a:lnTo>
                    <a:pt x="5220" y="1203"/>
                  </a:lnTo>
                  <a:lnTo>
                    <a:pt x="5092" y="1062"/>
                  </a:lnTo>
                  <a:lnTo>
                    <a:pt x="4952" y="921"/>
                  </a:lnTo>
                  <a:lnTo>
                    <a:pt x="4811" y="794"/>
                  </a:lnTo>
                  <a:lnTo>
                    <a:pt x="4657" y="678"/>
                  </a:lnTo>
                  <a:lnTo>
                    <a:pt x="4504" y="563"/>
                  </a:lnTo>
                  <a:lnTo>
                    <a:pt x="4350" y="474"/>
                  </a:lnTo>
                  <a:lnTo>
                    <a:pt x="4184" y="384"/>
                  </a:lnTo>
                  <a:lnTo>
                    <a:pt x="4018" y="295"/>
                  </a:lnTo>
                  <a:lnTo>
                    <a:pt x="3851" y="231"/>
                  </a:lnTo>
                  <a:lnTo>
                    <a:pt x="3672" y="167"/>
                  </a:lnTo>
                  <a:lnTo>
                    <a:pt x="3506" y="115"/>
                  </a:lnTo>
                  <a:lnTo>
                    <a:pt x="3327" y="77"/>
                  </a:lnTo>
                  <a:lnTo>
                    <a:pt x="3147" y="39"/>
                  </a:lnTo>
                  <a:lnTo>
                    <a:pt x="2956" y="13"/>
                  </a:lnTo>
                  <a:lnTo>
                    <a:pt x="27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47;p19"/>
            <p:cNvSpPr/>
            <p:nvPr/>
          </p:nvSpPr>
          <p:spPr>
            <a:xfrm>
              <a:off x="1815350" y="1946488"/>
              <a:ext cx="130850" cy="30425"/>
            </a:xfrm>
            <a:custGeom>
              <a:avLst/>
              <a:gdLst/>
              <a:ahLst/>
              <a:cxnLst/>
              <a:rect l="l" t="t" r="r" b="b"/>
              <a:pathLst>
                <a:path w="5234" h="1217" extrusionOk="0">
                  <a:moveTo>
                    <a:pt x="2610" y="1"/>
                  </a:moveTo>
                  <a:lnTo>
                    <a:pt x="2418" y="14"/>
                  </a:lnTo>
                  <a:lnTo>
                    <a:pt x="2239" y="26"/>
                  </a:lnTo>
                  <a:lnTo>
                    <a:pt x="2060" y="52"/>
                  </a:lnTo>
                  <a:lnTo>
                    <a:pt x="1881" y="77"/>
                  </a:lnTo>
                  <a:lnTo>
                    <a:pt x="1702" y="129"/>
                  </a:lnTo>
                  <a:lnTo>
                    <a:pt x="1523" y="180"/>
                  </a:lnTo>
                  <a:lnTo>
                    <a:pt x="1356" y="231"/>
                  </a:lnTo>
                  <a:lnTo>
                    <a:pt x="1190" y="308"/>
                  </a:lnTo>
                  <a:lnTo>
                    <a:pt x="1024" y="385"/>
                  </a:lnTo>
                  <a:lnTo>
                    <a:pt x="857" y="474"/>
                  </a:lnTo>
                  <a:lnTo>
                    <a:pt x="704" y="576"/>
                  </a:lnTo>
                  <a:lnTo>
                    <a:pt x="550" y="679"/>
                  </a:lnTo>
                  <a:lnTo>
                    <a:pt x="410" y="794"/>
                  </a:lnTo>
                  <a:lnTo>
                    <a:pt x="269" y="922"/>
                  </a:lnTo>
                  <a:lnTo>
                    <a:pt x="128" y="1063"/>
                  </a:lnTo>
                  <a:lnTo>
                    <a:pt x="0" y="1203"/>
                  </a:lnTo>
                  <a:lnTo>
                    <a:pt x="5233" y="1216"/>
                  </a:lnTo>
                  <a:lnTo>
                    <a:pt x="5105" y="1075"/>
                  </a:lnTo>
                  <a:lnTo>
                    <a:pt x="4964" y="935"/>
                  </a:lnTo>
                  <a:lnTo>
                    <a:pt x="4824" y="807"/>
                  </a:lnTo>
                  <a:lnTo>
                    <a:pt x="4670" y="692"/>
                  </a:lnTo>
                  <a:lnTo>
                    <a:pt x="4517" y="576"/>
                  </a:lnTo>
                  <a:lnTo>
                    <a:pt x="4363" y="474"/>
                  </a:lnTo>
                  <a:lnTo>
                    <a:pt x="4197" y="385"/>
                  </a:lnTo>
                  <a:lnTo>
                    <a:pt x="4030" y="308"/>
                  </a:lnTo>
                  <a:lnTo>
                    <a:pt x="3864" y="231"/>
                  </a:lnTo>
                  <a:lnTo>
                    <a:pt x="3685" y="180"/>
                  </a:lnTo>
                  <a:lnTo>
                    <a:pt x="3506" y="129"/>
                  </a:lnTo>
                  <a:lnTo>
                    <a:pt x="3327" y="77"/>
                  </a:lnTo>
                  <a:lnTo>
                    <a:pt x="3148" y="52"/>
                  </a:lnTo>
                  <a:lnTo>
                    <a:pt x="2968" y="26"/>
                  </a:lnTo>
                  <a:lnTo>
                    <a:pt x="2789" y="14"/>
                  </a:lnTo>
                  <a:lnTo>
                    <a:pt x="26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48;p19"/>
            <p:cNvSpPr/>
            <p:nvPr/>
          </p:nvSpPr>
          <p:spPr>
            <a:xfrm>
              <a:off x="2002775" y="2030613"/>
              <a:ext cx="59525" cy="189075"/>
            </a:xfrm>
            <a:custGeom>
              <a:avLst/>
              <a:gdLst/>
              <a:ahLst/>
              <a:cxnLst/>
              <a:rect l="l" t="t" r="r" b="b"/>
              <a:pathLst>
                <a:path w="2381" h="7563" extrusionOk="0">
                  <a:moveTo>
                    <a:pt x="205" y="1"/>
                  </a:moveTo>
                  <a:lnTo>
                    <a:pt x="141" y="4300"/>
                  </a:lnTo>
                  <a:lnTo>
                    <a:pt x="385" y="4338"/>
                  </a:lnTo>
                  <a:lnTo>
                    <a:pt x="576" y="4376"/>
                  </a:lnTo>
                  <a:lnTo>
                    <a:pt x="768" y="4427"/>
                  </a:lnTo>
                  <a:lnTo>
                    <a:pt x="935" y="4491"/>
                  </a:lnTo>
                  <a:lnTo>
                    <a:pt x="1088" y="4568"/>
                  </a:lnTo>
                  <a:lnTo>
                    <a:pt x="1229" y="4658"/>
                  </a:lnTo>
                  <a:lnTo>
                    <a:pt x="1357" y="4747"/>
                  </a:lnTo>
                  <a:lnTo>
                    <a:pt x="1459" y="4837"/>
                  </a:lnTo>
                  <a:lnTo>
                    <a:pt x="1562" y="4939"/>
                  </a:lnTo>
                  <a:lnTo>
                    <a:pt x="1638" y="5054"/>
                  </a:lnTo>
                  <a:lnTo>
                    <a:pt x="1702" y="5170"/>
                  </a:lnTo>
                  <a:lnTo>
                    <a:pt x="1754" y="5285"/>
                  </a:lnTo>
                  <a:lnTo>
                    <a:pt x="1792" y="5400"/>
                  </a:lnTo>
                  <a:lnTo>
                    <a:pt x="1818" y="5528"/>
                  </a:lnTo>
                  <a:lnTo>
                    <a:pt x="1830" y="5643"/>
                  </a:lnTo>
                  <a:lnTo>
                    <a:pt x="1830" y="5771"/>
                  </a:lnTo>
                  <a:lnTo>
                    <a:pt x="1818" y="5886"/>
                  </a:lnTo>
                  <a:lnTo>
                    <a:pt x="1792" y="6001"/>
                  </a:lnTo>
                  <a:lnTo>
                    <a:pt x="1766" y="6116"/>
                  </a:lnTo>
                  <a:lnTo>
                    <a:pt x="1715" y="6231"/>
                  </a:lnTo>
                  <a:lnTo>
                    <a:pt x="1664" y="6347"/>
                  </a:lnTo>
                  <a:lnTo>
                    <a:pt x="1587" y="6449"/>
                  </a:lnTo>
                  <a:lnTo>
                    <a:pt x="1510" y="6551"/>
                  </a:lnTo>
                  <a:lnTo>
                    <a:pt x="1421" y="6641"/>
                  </a:lnTo>
                  <a:lnTo>
                    <a:pt x="1319" y="6718"/>
                  </a:lnTo>
                  <a:lnTo>
                    <a:pt x="1203" y="6794"/>
                  </a:lnTo>
                  <a:lnTo>
                    <a:pt x="1075" y="6871"/>
                  </a:lnTo>
                  <a:lnTo>
                    <a:pt x="935" y="6922"/>
                  </a:lnTo>
                  <a:lnTo>
                    <a:pt x="781" y="6961"/>
                  </a:lnTo>
                  <a:lnTo>
                    <a:pt x="628" y="6999"/>
                  </a:lnTo>
                  <a:lnTo>
                    <a:pt x="449" y="7012"/>
                  </a:lnTo>
                  <a:lnTo>
                    <a:pt x="269" y="7012"/>
                  </a:lnTo>
                  <a:lnTo>
                    <a:pt x="77" y="6999"/>
                  </a:lnTo>
                  <a:lnTo>
                    <a:pt x="1" y="7536"/>
                  </a:lnTo>
                  <a:lnTo>
                    <a:pt x="180" y="7562"/>
                  </a:lnTo>
                  <a:lnTo>
                    <a:pt x="576" y="7562"/>
                  </a:lnTo>
                  <a:lnTo>
                    <a:pt x="768" y="7536"/>
                  </a:lnTo>
                  <a:lnTo>
                    <a:pt x="960" y="7485"/>
                  </a:lnTo>
                  <a:lnTo>
                    <a:pt x="1152" y="7434"/>
                  </a:lnTo>
                  <a:lnTo>
                    <a:pt x="1319" y="7357"/>
                  </a:lnTo>
                  <a:lnTo>
                    <a:pt x="1472" y="7281"/>
                  </a:lnTo>
                  <a:lnTo>
                    <a:pt x="1626" y="7178"/>
                  </a:lnTo>
                  <a:lnTo>
                    <a:pt x="1754" y="7076"/>
                  </a:lnTo>
                  <a:lnTo>
                    <a:pt x="1881" y="6961"/>
                  </a:lnTo>
                  <a:lnTo>
                    <a:pt x="1984" y="6833"/>
                  </a:lnTo>
                  <a:lnTo>
                    <a:pt x="2086" y="6705"/>
                  </a:lnTo>
                  <a:lnTo>
                    <a:pt x="2163" y="6564"/>
                  </a:lnTo>
                  <a:lnTo>
                    <a:pt x="2240" y="6423"/>
                  </a:lnTo>
                  <a:lnTo>
                    <a:pt x="2291" y="6270"/>
                  </a:lnTo>
                  <a:lnTo>
                    <a:pt x="2342" y="6116"/>
                  </a:lnTo>
                  <a:lnTo>
                    <a:pt x="2368" y="5963"/>
                  </a:lnTo>
                  <a:lnTo>
                    <a:pt x="2380" y="5809"/>
                  </a:lnTo>
                  <a:lnTo>
                    <a:pt x="2380" y="5656"/>
                  </a:lnTo>
                  <a:lnTo>
                    <a:pt x="2368" y="5489"/>
                  </a:lnTo>
                  <a:lnTo>
                    <a:pt x="2342" y="5336"/>
                  </a:lnTo>
                  <a:lnTo>
                    <a:pt x="2304" y="5170"/>
                  </a:lnTo>
                  <a:lnTo>
                    <a:pt x="2240" y="5016"/>
                  </a:lnTo>
                  <a:lnTo>
                    <a:pt x="2163" y="4862"/>
                  </a:lnTo>
                  <a:lnTo>
                    <a:pt x="2073" y="4709"/>
                  </a:lnTo>
                  <a:lnTo>
                    <a:pt x="1958" y="4568"/>
                  </a:lnTo>
                  <a:lnTo>
                    <a:pt x="1843" y="4427"/>
                  </a:lnTo>
                  <a:lnTo>
                    <a:pt x="1690" y="4312"/>
                  </a:lnTo>
                  <a:lnTo>
                    <a:pt x="1536" y="4184"/>
                  </a:lnTo>
                  <a:lnTo>
                    <a:pt x="1357" y="4082"/>
                  </a:lnTo>
                  <a:lnTo>
                    <a:pt x="1152" y="3992"/>
                  </a:lnTo>
                  <a:lnTo>
                    <a:pt x="935" y="3903"/>
                  </a:lnTo>
                  <a:lnTo>
                    <a:pt x="704" y="3839"/>
                  </a:lnTo>
                  <a:lnTo>
                    <a:pt x="756" y="13"/>
                  </a:lnTo>
                  <a:lnTo>
                    <a:pt x="2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49;p19"/>
            <p:cNvSpPr/>
            <p:nvPr/>
          </p:nvSpPr>
          <p:spPr>
            <a:xfrm>
              <a:off x="2228925" y="1998313"/>
              <a:ext cx="127325" cy="174675"/>
            </a:xfrm>
            <a:custGeom>
              <a:avLst/>
              <a:gdLst/>
              <a:ahLst/>
              <a:cxnLst/>
              <a:rect l="l" t="t" r="r" b="b"/>
              <a:pathLst>
                <a:path w="5093" h="6987" extrusionOk="0">
                  <a:moveTo>
                    <a:pt x="4645" y="0"/>
                  </a:moveTo>
                  <a:lnTo>
                    <a:pt x="0" y="6679"/>
                  </a:lnTo>
                  <a:lnTo>
                    <a:pt x="448" y="6986"/>
                  </a:lnTo>
                  <a:lnTo>
                    <a:pt x="5093" y="307"/>
                  </a:lnTo>
                  <a:lnTo>
                    <a:pt x="46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50;p19"/>
            <p:cNvSpPr/>
            <p:nvPr/>
          </p:nvSpPr>
          <p:spPr>
            <a:xfrm>
              <a:off x="1667575" y="1994788"/>
              <a:ext cx="125075" cy="171475"/>
            </a:xfrm>
            <a:custGeom>
              <a:avLst/>
              <a:gdLst/>
              <a:ahLst/>
              <a:cxnLst/>
              <a:rect l="l" t="t" r="r" b="b"/>
              <a:pathLst>
                <a:path w="5003" h="6859" extrusionOk="0">
                  <a:moveTo>
                    <a:pt x="448" y="1"/>
                  </a:moveTo>
                  <a:lnTo>
                    <a:pt x="0" y="321"/>
                  </a:lnTo>
                  <a:lnTo>
                    <a:pt x="4542" y="6858"/>
                  </a:lnTo>
                  <a:lnTo>
                    <a:pt x="5003" y="6539"/>
                  </a:lnTo>
                  <a:lnTo>
                    <a:pt x="44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51;p19"/>
            <p:cNvSpPr/>
            <p:nvPr/>
          </p:nvSpPr>
          <p:spPr>
            <a:xfrm>
              <a:off x="1737300" y="2089138"/>
              <a:ext cx="549225" cy="415225"/>
            </a:xfrm>
            <a:custGeom>
              <a:avLst/>
              <a:gdLst/>
              <a:ahLst/>
              <a:cxnLst/>
              <a:rect l="l" t="t" r="r" b="b"/>
              <a:pathLst>
                <a:path w="21969" h="16609" extrusionOk="0">
                  <a:moveTo>
                    <a:pt x="141" y="1"/>
                  </a:moveTo>
                  <a:lnTo>
                    <a:pt x="0" y="8432"/>
                  </a:lnTo>
                  <a:lnTo>
                    <a:pt x="0" y="8676"/>
                  </a:lnTo>
                  <a:lnTo>
                    <a:pt x="13" y="8906"/>
                  </a:lnTo>
                  <a:lnTo>
                    <a:pt x="52" y="9149"/>
                  </a:lnTo>
                  <a:lnTo>
                    <a:pt x="90" y="9379"/>
                  </a:lnTo>
                  <a:lnTo>
                    <a:pt x="141" y="9610"/>
                  </a:lnTo>
                  <a:lnTo>
                    <a:pt x="218" y="9840"/>
                  </a:lnTo>
                  <a:lnTo>
                    <a:pt x="295" y="10070"/>
                  </a:lnTo>
                  <a:lnTo>
                    <a:pt x="397" y="10288"/>
                  </a:lnTo>
                  <a:lnTo>
                    <a:pt x="499" y="10492"/>
                  </a:lnTo>
                  <a:lnTo>
                    <a:pt x="614" y="10710"/>
                  </a:lnTo>
                  <a:lnTo>
                    <a:pt x="755" y="10902"/>
                  </a:lnTo>
                  <a:lnTo>
                    <a:pt x="896" y="11106"/>
                  </a:lnTo>
                  <a:lnTo>
                    <a:pt x="1050" y="11286"/>
                  </a:lnTo>
                  <a:lnTo>
                    <a:pt x="1203" y="11477"/>
                  </a:lnTo>
                  <a:lnTo>
                    <a:pt x="1382" y="11644"/>
                  </a:lnTo>
                  <a:lnTo>
                    <a:pt x="1574" y="11810"/>
                  </a:lnTo>
                  <a:lnTo>
                    <a:pt x="4773" y="14497"/>
                  </a:lnTo>
                  <a:lnTo>
                    <a:pt x="5093" y="14740"/>
                  </a:lnTo>
                  <a:lnTo>
                    <a:pt x="5412" y="14970"/>
                  </a:lnTo>
                  <a:lnTo>
                    <a:pt x="5745" y="15188"/>
                  </a:lnTo>
                  <a:lnTo>
                    <a:pt x="6103" y="15393"/>
                  </a:lnTo>
                  <a:lnTo>
                    <a:pt x="6449" y="15584"/>
                  </a:lnTo>
                  <a:lnTo>
                    <a:pt x="6820" y="15751"/>
                  </a:lnTo>
                  <a:lnTo>
                    <a:pt x="7191" y="15904"/>
                  </a:lnTo>
                  <a:lnTo>
                    <a:pt x="7575" y="16045"/>
                  </a:lnTo>
                  <a:lnTo>
                    <a:pt x="7958" y="16173"/>
                  </a:lnTo>
                  <a:lnTo>
                    <a:pt x="8355" y="16288"/>
                  </a:lnTo>
                  <a:lnTo>
                    <a:pt x="8752" y="16378"/>
                  </a:lnTo>
                  <a:lnTo>
                    <a:pt x="9148" y="16454"/>
                  </a:lnTo>
                  <a:lnTo>
                    <a:pt x="9558" y="16518"/>
                  </a:lnTo>
                  <a:lnTo>
                    <a:pt x="9967" y="16557"/>
                  </a:lnTo>
                  <a:lnTo>
                    <a:pt x="10377" y="16595"/>
                  </a:lnTo>
                  <a:lnTo>
                    <a:pt x="10786" y="16608"/>
                  </a:lnTo>
                  <a:lnTo>
                    <a:pt x="11195" y="16608"/>
                  </a:lnTo>
                  <a:lnTo>
                    <a:pt x="11605" y="16582"/>
                  </a:lnTo>
                  <a:lnTo>
                    <a:pt x="12014" y="16557"/>
                  </a:lnTo>
                  <a:lnTo>
                    <a:pt x="12424" y="16506"/>
                  </a:lnTo>
                  <a:lnTo>
                    <a:pt x="12820" y="16442"/>
                  </a:lnTo>
                  <a:lnTo>
                    <a:pt x="13217" y="16365"/>
                  </a:lnTo>
                  <a:lnTo>
                    <a:pt x="13614" y="16263"/>
                  </a:lnTo>
                  <a:lnTo>
                    <a:pt x="14010" y="16160"/>
                  </a:lnTo>
                  <a:lnTo>
                    <a:pt x="14394" y="16032"/>
                  </a:lnTo>
                  <a:lnTo>
                    <a:pt x="14778" y="15879"/>
                  </a:lnTo>
                  <a:lnTo>
                    <a:pt x="15136" y="15725"/>
                  </a:lnTo>
                  <a:lnTo>
                    <a:pt x="15507" y="15546"/>
                  </a:lnTo>
                  <a:lnTo>
                    <a:pt x="15853" y="15354"/>
                  </a:lnTo>
                  <a:lnTo>
                    <a:pt x="16198" y="15149"/>
                  </a:lnTo>
                  <a:lnTo>
                    <a:pt x="16531" y="14932"/>
                  </a:lnTo>
                  <a:lnTo>
                    <a:pt x="16851" y="14689"/>
                  </a:lnTo>
                  <a:lnTo>
                    <a:pt x="20152" y="12117"/>
                  </a:lnTo>
                  <a:lnTo>
                    <a:pt x="20343" y="11951"/>
                  </a:lnTo>
                  <a:lnTo>
                    <a:pt x="20523" y="11785"/>
                  </a:lnTo>
                  <a:lnTo>
                    <a:pt x="20689" y="11618"/>
                  </a:lnTo>
                  <a:lnTo>
                    <a:pt x="20855" y="11426"/>
                  </a:lnTo>
                  <a:lnTo>
                    <a:pt x="20996" y="11247"/>
                  </a:lnTo>
                  <a:lnTo>
                    <a:pt x="21137" y="11042"/>
                  </a:lnTo>
                  <a:lnTo>
                    <a:pt x="21265" y="10838"/>
                  </a:lnTo>
                  <a:lnTo>
                    <a:pt x="21380" y="10633"/>
                  </a:lnTo>
                  <a:lnTo>
                    <a:pt x="21482" y="10416"/>
                  </a:lnTo>
                  <a:lnTo>
                    <a:pt x="21572" y="10198"/>
                  </a:lnTo>
                  <a:lnTo>
                    <a:pt x="21648" y="9968"/>
                  </a:lnTo>
                  <a:lnTo>
                    <a:pt x="21712" y="9737"/>
                  </a:lnTo>
                  <a:lnTo>
                    <a:pt x="21764" y="9507"/>
                  </a:lnTo>
                  <a:lnTo>
                    <a:pt x="21802" y="9277"/>
                  </a:lnTo>
                  <a:lnTo>
                    <a:pt x="21815" y="9034"/>
                  </a:lnTo>
                  <a:lnTo>
                    <a:pt x="21828" y="8791"/>
                  </a:lnTo>
                  <a:lnTo>
                    <a:pt x="21968" y="359"/>
                  </a:lnTo>
                  <a:lnTo>
                    <a:pt x="21469" y="615"/>
                  </a:lnTo>
                  <a:lnTo>
                    <a:pt x="20958" y="858"/>
                  </a:lnTo>
                  <a:lnTo>
                    <a:pt x="20459" y="1076"/>
                  </a:lnTo>
                  <a:lnTo>
                    <a:pt x="19960" y="1280"/>
                  </a:lnTo>
                  <a:lnTo>
                    <a:pt x="19448" y="1472"/>
                  </a:lnTo>
                  <a:lnTo>
                    <a:pt x="18949" y="1651"/>
                  </a:lnTo>
                  <a:lnTo>
                    <a:pt x="18450" y="1805"/>
                  </a:lnTo>
                  <a:lnTo>
                    <a:pt x="17951" y="1959"/>
                  </a:lnTo>
                  <a:lnTo>
                    <a:pt x="17452" y="2086"/>
                  </a:lnTo>
                  <a:lnTo>
                    <a:pt x="16953" y="2202"/>
                  </a:lnTo>
                  <a:lnTo>
                    <a:pt x="16454" y="2317"/>
                  </a:lnTo>
                  <a:lnTo>
                    <a:pt x="15968" y="2406"/>
                  </a:lnTo>
                  <a:lnTo>
                    <a:pt x="15482" y="2496"/>
                  </a:lnTo>
                  <a:lnTo>
                    <a:pt x="14995" y="2560"/>
                  </a:lnTo>
                  <a:lnTo>
                    <a:pt x="14509" y="2624"/>
                  </a:lnTo>
                  <a:lnTo>
                    <a:pt x="14023" y="2662"/>
                  </a:lnTo>
                  <a:lnTo>
                    <a:pt x="13550" y="2701"/>
                  </a:lnTo>
                  <a:lnTo>
                    <a:pt x="13076" y="2739"/>
                  </a:lnTo>
                  <a:lnTo>
                    <a:pt x="12603" y="2752"/>
                  </a:lnTo>
                  <a:lnTo>
                    <a:pt x="12142" y="2765"/>
                  </a:lnTo>
                  <a:lnTo>
                    <a:pt x="11682" y="2765"/>
                  </a:lnTo>
                  <a:lnTo>
                    <a:pt x="11234" y="2752"/>
                  </a:lnTo>
                  <a:lnTo>
                    <a:pt x="10786" y="2739"/>
                  </a:lnTo>
                  <a:lnTo>
                    <a:pt x="10338" y="2713"/>
                  </a:lnTo>
                  <a:lnTo>
                    <a:pt x="9468" y="2637"/>
                  </a:lnTo>
                  <a:lnTo>
                    <a:pt x="8624" y="2534"/>
                  </a:lnTo>
                  <a:lnTo>
                    <a:pt x="7805" y="2419"/>
                  </a:lnTo>
                  <a:lnTo>
                    <a:pt x="7024" y="2278"/>
                  </a:lnTo>
                  <a:lnTo>
                    <a:pt x="6270" y="2125"/>
                  </a:lnTo>
                  <a:lnTo>
                    <a:pt x="5540" y="1959"/>
                  </a:lnTo>
                  <a:lnTo>
                    <a:pt x="4862" y="1779"/>
                  </a:lnTo>
                  <a:lnTo>
                    <a:pt x="4210" y="1587"/>
                  </a:lnTo>
                  <a:lnTo>
                    <a:pt x="3608" y="1408"/>
                  </a:lnTo>
                  <a:lnTo>
                    <a:pt x="3033" y="1216"/>
                  </a:lnTo>
                  <a:lnTo>
                    <a:pt x="2508" y="1025"/>
                  </a:lnTo>
                  <a:lnTo>
                    <a:pt x="2035" y="845"/>
                  </a:lnTo>
                  <a:lnTo>
                    <a:pt x="1612" y="679"/>
                  </a:lnTo>
                  <a:lnTo>
                    <a:pt x="1229" y="513"/>
                  </a:lnTo>
                  <a:lnTo>
                    <a:pt x="640" y="244"/>
                  </a:lnTo>
                  <a:lnTo>
                    <a:pt x="269" y="65"/>
                  </a:lnTo>
                  <a:lnTo>
                    <a:pt x="141" y="1"/>
                  </a:lnTo>
                  <a:close/>
                </a:path>
              </a:pathLst>
            </a:custGeom>
            <a:solidFill>
              <a:srgbClr val="8ADE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52;p19"/>
            <p:cNvSpPr/>
            <p:nvPr/>
          </p:nvSpPr>
          <p:spPr>
            <a:xfrm>
              <a:off x="1730250" y="2077638"/>
              <a:ext cx="563300" cy="433750"/>
            </a:xfrm>
            <a:custGeom>
              <a:avLst/>
              <a:gdLst/>
              <a:ahLst/>
              <a:cxnLst/>
              <a:rect l="l" t="t" r="r" b="b"/>
              <a:pathLst>
                <a:path w="22532" h="17350" extrusionOk="0">
                  <a:moveTo>
                    <a:pt x="154" y="0"/>
                  </a:moveTo>
                  <a:lnTo>
                    <a:pt x="1" y="8892"/>
                  </a:lnTo>
                  <a:lnTo>
                    <a:pt x="1" y="9148"/>
                  </a:lnTo>
                  <a:lnTo>
                    <a:pt x="26" y="9404"/>
                  </a:lnTo>
                  <a:lnTo>
                    <a:pt x="52" y="9647"/>
                  </a:lnTo>
                  <a:lnTo>
                    <a:pt x="103" y="9903"/>
                  </a:lnTo>
                  <a:lnTo>
                    <a:pt x="167" y="10146"/>
                  </a:lnTo>
                  <a:lnTo>
                    <a:pt x="231" y="10389"/>
                  </a:lnTo>
                  <a:lnTo>
                    <a:pt x="321" y="10632"/>
                  </a:lnTo>
                  <a:lnTo>
                    <a:pt x="423" y="10863"/>
                  </a:lnTo>
                  <a:lnTo>
                    <a:pt x="538" y="11093"/>
                  </a:lnTo>
                  <a:lnTo>
                    <a:pt x="666" y="11311"/>
                  </a:lnTo>
                  <a:lnTo>
                    <a:pt x="807" y="11528"/>
                  </a:lnTo>
                  <a:lnTo>
                    <a:pt x="948" y="11733"/>
                  </a:lnTo>
                  <a:lnTo>
                    <a:pt x="1114" y="11925"/>
                  </a:lnTo>
                  <a:lnTo>
                    <a:pt x="1293" y="12117"/>
                  </a:lnTo>
                  <a:lnTo>
                    <a:pt x="1472" y="12309"/>
                  </a:lnTo>
                  <a:lnTo>
                    <a:pt x="1677" y="12475"/>
                  </a:lnTo>
                  <a:lnTo>
                    <a:pt x="4876" y="15162"/>
                  </a:lnTo>
                  <a:lnTo>
                    <a:pt x="5208" y="15430"/>
                  </a:lnTo>
                  <a:lnTo>
                    <a:pt x="5554" y="15673"/>
                  </a:lnTo>
                  <a:lnTo>
                    <a:pt x="5912" y="15904"/>
                  </a:lnTo>
                  <a:lnTo>
                    <a:pt x="6283" y="16121"/>
                  </a:lnTo>
                  <a:lnTo>
                    <a:pt x="6654" y="16313"/>
                  </a:lnTo>
                  <a:lnTo>
                    <a:pt x="7051" y="16492"/>
                  </a:lnTo>
                  <a:lnTo>
                    <a:pt x="7447" y="16659"/>
                  </a:lnTo>
                  <a:lnTo>
                    <a:pt x="7844" y="16799"/>
                  </a:lnTo>
                  <a:lnTo>
                    <a:pt x="8253" y="16927"/>
                  </a:lnTo>
                  <a:lnTo>
                    <a:pt x="8675" y="17042"/>
                  </a:lnTo>
                  <a:lnTo>
                    <a:pt x="9085" y="17132"/>
                  </a:lnTo>
                  <a:lnTo>
                    <a:pt x="9520" y="17209"/>
                  </a:lnTo>
                  <a:lnTo>
                    <a:pt x="9942" y="17273"/>
                  </a:lnTo>
                  <a:lnTo>
                    <a:pt x="10377" y="17311"/>
                  </a:lnTo>
                  <a:lnTo>
                    <a:pt x="10812" y="17337"/>
                  </a:lnTo>
                  <a:lnTo>
                    <a:pt x="11247" y="17349"/>
                  </a:lnTo>
                  <a:lnTo>
                    <a:pt x="11657" y="17337"/>
                  </a:lnTo>
                  <a:lnTo>
                    <a:pt x="12066" y="17311"/>
                  </a:lnTo>
                  <a:lnTo>
                    <a:pt x="12475" y="17273"/>
                  </a:lnTo>
                  <a:lnTo>
                    <a:pt x="12872" y="17222"/>
                  </a:lnTo>
                  <a:lnTo>
                    <a:pt x="13281" y="17158"/>
                  </a:lnTo>
                  <a:lnTo>
                    <a:pt x="13678" y="17068"/>
                  </a:lnTo>
                  <a:lnTo>
                    <a:pt x="14075" y="16966"/>
                  </a:lnTo>
                  <a:lnTo>
                    <a:pt x="14459" y="16851"/>
                  </a:lnTo>
                  <a:lnTo>
                    <a:pt x="14842" y="16723"/>
                  </a:lnTo>
                  <a:lnTo>
                    <a:pt x="15226" y="16569"/>
                  </a:lnTo>
                  <a:lnTo>
                    <a:pt x="15597" y="16416"/>
                  </a:lnTo>
                  <a:lnTo>
                    <a:pt x="15955" y="16236"/>
                  </a:lnTo>
                  <a:lnTo>
                    <a:pt x="16314" y="16044"/>
                  </a:lnTo>
                  <a:lnTo>
                    <a:pt x="16646" y="15827"/>
                  </a:lnTo>
                  <a:lnTo>
                    <a:pt x="16992" y="15609"/>
                  </a:lnTo>
                  <a:lnTo>
                    <a:pt x="17312" y="15366"/>
                  </a:lnTo>
                  <a:lnTo>
                    <a:pt x="20600" y="12795"/>
                  </a:lnTo>
                  <a:lnTo>
                    <a:pt x="20805" y="12628"/>
                  </a:lnTo>
                  <a:lnTo>
                    <a:pt x="20996" y="12449"/>
                  </a:lnTo>
                  <a:lnTo>
                    <a:pt x="21176" y="12257"/>
                  </a:lnTo>
                  <a:lnTo>
                    <a:pt x="21342" y="12065"/>
                  </a:lnTo>
                  <a:lnTo>
                    <a:pt x="21508" y="11861"/>
                  </a:lnTo>
                  <a:lnTo>
                    <a:pt x="21649" y="11656"/>
                  </a:lnTo>
                  <a:lnTo>
                    <a:pt x="21790" y="11439"/>
                  </a:lnTo>
                  <a:lnTo>
                    <a:pt x="21905" y="11208"/>
                  </a:lnTo>
                  <a:lnTo>
                    <a:pt x="22007" y="10991"/>
                  </a:lnTo>
                  <a:lnTo>
                    <a:pt x="22110" y="10748"/>
                  </a:lnTo>
                  <a:lnTo>
                    <a:pt x="22186" y="10505"/>
                  </a:lnTo>
                  <a:lnTo>
                    <a:pt x="22263" y="10261"/>
                  </a:lnTo>
                  <a:lnTo>
                    <a:pt x="22314" y="10018"/>
                  </a:lnTo>
                  <a:lnTo>
                    <a:pt x="22353" y="9762"/>
                  </a:lnTo>
                  <a:lnTo>
                    <a:pt x="22378" y="9507"/>
                  </a:lnTo>
                  <a:lnTo>
                    <a:pt x="22391" y="9251"/>
                  </a:lnTo>
                  <a:lnTo>
                    <a:pt x="22532" y="359"/>
                  </a:lnTo>
                  <a:lnTo>
                    <a:pt x="22122" y="576"/>
                  </a:lnTo>
                  <a:lnTo>
                    <a:pt x="21636" y="819"/>
                  </a:lnTo>
                  <a:lnTo>
                    <a:pt x="21137" y="1062"/>
                  </a:lnTo>
                  <a:lnTo>
                    <a:pt x="20651" y="1267"/>
                  </a:lnTo>
                  <a:lnTo>
                    <a:pt x="20152" y="1472"/>
                  </a:lnTo>
                  <a:lnTo>
                    <a:pt x="19666" y="1664"/>
                  </a:lnTo>
                  <a:lnTo>
                    <a:pt x="19167" y="1830"/>
                  </a:lnTo>
                  <a:lnTo>
                    <a:pt x="18681" y="1984"/>
                  </a:lnTo>
                  <a:lnTo>
                    <a:pt x="18195" y="2137"/>
                  </a:lnTo>
                  <a:lnTo>
                    <a:pt x="17708" y="2265"/>
                  </a:lnTo>
                  <a:lnTo>
                    <a:pt x="17222" y="2380"/>
                  </a:lnTo>
                  <a:lnTo>
                    <a:pt x="16736" y="2482"/>
                  </a:lnTo>
                  <a:lnTo>
                    <a:pt x="16250" y="2572"/>
                  </a:lnTo>
                  <a:lnTo>
                    <a:pt x="15764" y="2662"/>
                  </a:lnTo>
                  <a:lnTo>
                    <a:pt x="15290" y="2726"/>
                  </a:lnTo>
                  <a:lnTo>
                    <a:pt x="14817" y="2790"/>
                  </a:lnTo>
                  <a:lnTo>
                    <a:pt x="14343" y="2828"/>
                  </a:lnTo>
                  <a:lnTo>
                    <a:pt x="13883" y="2866"/>
                  </a:lnTo>
                  <a:lnTo>
                    <a:pt x="13409" y="2905"/>
                  </a:lnTo>
                  <a:lnTo>
                    <a:pt x="12949" y="2917"/>
                  </a:lnTo>
                  <a:lnTo>
                    <a:pt x="12501" y="2930"/>
                  </a:lnTo>
                  <a:lnTo>
                    <a:pt x="12040" y="2930"/>
                  </a:lnTo>
                  <a:lnTo>
                    <a:pt x="11593" y="2917"/>
                  </a:lnTo>
                  <a:lnTo>
                    <a:pt x="11158" y="2905"/>
                  </a:lnTo>
                  <a:lnTo>
                    <a:pt x="10723" y="2879"/>
                  </a:lnTo>
                  <a:lnTo>
                    <a:pt x="9865" y="2815"/>
                  </a:lnTo>
                  <a:lnTo>
                    <a:pt x="9034" y="2713"/>
                  </a:lnTo>
                  <a:lnTo>
                    <a:pt x="8228" y="2598"/>
                  </a:lnTo>
                  <a:lnTo>
                    <a:pt x="7447" y="2470"/>
                  </a:lnTo>
                  <a:lnTo>
                    <a:pt x="6692" y="2316"/>
                  </a:lnTo>
                  <a:lnTo>
                    <a:pt x="5989" y="2150"/>
                  </a:lnTo>
                  <a:lnTo>
                    <a:pt x="5298" y="1984"/>
                  </a:lnTo>
                  <a:lnTo>
                    <a:pt x="4658" y="1804"/>
                  </a:lnTo>
                  <a:lnTo>
                    <a:pt x="4057" y="1612"/>
                  </a:lnTo>
                  <a:lnTo>
                    <a:pt x="3494" y="1433"/>
                  </a:lnTo>
                  <a:lnTo>
                    <a:pt x="2969" y="1241"/>
                  </a:lnTo>
                  <a:lnTo>
                    <a:pt x="2496" y="1062"/>
                  </a:lnTo>
                  <a:lnTo>
                    <a:pt x="2061" y="896"/>
                  </a:lnTo>
                  <a:lnTo>
                    <a:pt x="1677" y="742"/>
                  </a:lnTo>
                  <a:lnTo>
                    <a:pt x="1076" y="474"/>
                  </a:lnTo>
                  <a:lnTo>
                    <a:pt x="692" y="295"/>
                  </a:lnTo>
                  <a:lnTo>
                    <a:pt x="551" y="218"/>
                  </a:lnTo>
                  <a:lnTo>
                    <a:pt x="15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53;p19"/>
            <p:cNvSpPr/>
            <p:nvPr/>
          </p:nvSpPr>
          <p:spPr>
            <a:xfrm>
              <a:off x="2155350" y="1651913"/>
              <a:ext cx="217525" cy="346100"/>
            </a:xfrm>
            <a:custGeom>
              <a:avLst/>
              <a:gdLst/>
              <a:ahLst/>
              <a:cxnLst/>
              <a:rect l="l" t="t" r="r" b="b"/>
              <a:pathLst>
                <a:path w="8701" h="13844" extrusionOk="0">
                  <a:moveTo>
                    <a:pt x="3941" y="0"/>
                  </a:moveTo>
                  <a:lnTo>
                    <a:pt x="3455" y="26"/>
                  </a:lnTo>
                  <a:lnTo>
                    <a:pt x="2995" y="64"/>
                  </a:lnTo>
                  <a:lnTo>
                    <a:pt x="2585" y="128"/>
                  </a:lnTo>
                  <a:lnTo>
                    <a:pt x="2201" y="218"/>
                  </a:lnTo>
                  <a:lnTo>
                    <a:pt x="1856" y="320"/>
                  </a:lnTo>
                  <a:lnTo>
                    <a:pt x="1536" y="448"/>
                  </a:lnTo>
                  <a:lnTo>
                    <a:pt x="1395" y="512"/>
                  </a:lnTo>
                  <a:lnTo>
                    <a:pt x="1254" y="589"/>
                  </a:lnTo>
                  <a:lnTo>
                    <a:pt x="1127" y="665"/>
                  </a:lnTo>
                  <a:lnTo>
                    <a:pt x="999" y="742"/>
                  </a:lnTo>
                  <a:lnTo>
                    <a:pt x="883" y="832"/>
                  </a:lnTo>
                  <a:lnTo>
                    <a:pt x="781" y="921"/>
                  </a:lnTo>
                  <a:lnTo>
                    <a:pt x="679" y="1011"/>
                  </a:lnTo>
                  <a:lnTo>
                    <a:pt x="589" y="1113"/>
                  </a:lnTo>
                  <a:lnTo>
                    <a:pt x="512" y="1216"/>
                  </a:lnTo>
                  <a:lnTo>
                    <a:pt x="436" y="1331"/>
                  </a:lnTo>
                  <a:lnTo>
                    <a:pt x="359" y="1433"/>
                  </a:lnTo>
                  <a:lnTo>
                    <a:pt x="295" y="1548"/>
                  </a:lnTo>
                  <a:lnTo>
                    <a:pt x="193" y="1791"/>
                  </a:lnTo>
                  <a:lnTo>
                    <a:pt x="103" y="2034"/>
                  </a:lnTo>
                  <a:lnTo>
                    <a:pt x="52" y="2303"/>
                  </a:lnTo>
                  <a:lnTo>
                    <a:pt x="13" y="2572"/>
                  </a:lnTo>
                  <a:lnTo>
                    <a:pt x="1" y="2853"/>
                  </a:lnTo>
                  <a:lnTo>
                    <a:pt x="13" y="3148"/>
                  </a:lnTo>
                  <a:lnTo>
                    <a:pt x="52" y="3455"/>
                  </a:lnTo>
                  <a:lnTo>
                    <a:pt x="103" y="3762"/>
                  </a:lnTo>
                  <a:lnTo>
                    <a:pt x="167" y="4082"/>
                  </a:lnTo>
                  <a:lnTo>
                    <a:pt x="257" y="4414"/>
                  </a:lnTo>
                  <a:lnTo>
                    <a:pt x="359" y="4747"/>
                  </a:lnTo>
                  <a:lnTo>
                    <a:pt x="487" y="5079"/>
                  </a:lnTo>
                  <a:lnTo>
                    <a:pt x="615" y="5412"/>
                  </a:lnTo>
                  <a:lnTo>
                    <a:pt x="768" y="5758"/>
                  </a:lnTo>
                  <a:lnTo>
                    <a:pt x="922" y="6103"/>
                  </a:lnTo>
                  <a:lnTo>
                    <a:pt x="1101" y="6461"/>
                  </a:lnTo>
                  <a:lnTo>
                    <a:pt x="1280" y="6807"/>
                  </a:lnTo>
                  <a:lnTo>
                    <a:pt x="1485" y="7152"/>
                  </a:lnTo>
                  <a:lnTo>
                    <a:pt x="1689" y="7510"/>
                  </a:lnTo>
                  <a:lnTo>
                    <a:pt x="2112" y="8201"/>
                  </a:lnTo>
                  <a:lnTo>
                    <a:pt x="2572" y="8879"/>
                  </a:lnTo>
                  <a:lnTo>
                    <a:pt x="3033" y="9545"/>
                  </a:lnTo>
                  <a:lnTo>
                    <a:pt x="3519" y="10184"/>
                  </a:lnTo>
                  <a:lnTo>
                    <a:pt x="3992" y="10799"/>
                  </a:lnTo>
                  <a:lnTo>
                    <a:pt x="4466" y="11374"/>
                  </a:lnTo>
                  <a:lnTo>
                    <a:pt x="4914" y="11899"/>
                  </a:lnTo>
                  <a:lnTo>
                    <a:pt x="5349" y="12372"/>
                  </a:lnTo>
                  <a:lnTo>
                    <a:pt x="5745" y="12794"/>
                  </a:lnTo>
                  <a:lnTo>
                    <a:pt x="6104" y="13165"/>
                  </a:lnTo>
                  <a:lnTo>
                    <a:pt x="6423" y="13447"/>
                  </a:lnTo>
                  <a:lnTo>
                    <a:pt x="6679" y="13664"/>
                  </a:lnTo>
                  <a:lnTo>
                    <a:pt x="6782" y="13741"/>
                  </a:lnTo>
                  <a:lnTo>
                    <a:pt x="6884" y="13805"/>
                  </a:lnTo>
                  <a:lnTo>
                    <a:pt x="6948" y="13831"/>
                  </a:lnTo>
                  <a:lnTo>
                    <a:pt x="6999" y="13844"/>
                  </a:lnTo>
                  <a:lnTo>
                    <a:pt x="7178" y="13831"/>
                  </a:lnTo>
                  <a:lnTo>
                    <a:pt x="7345" y="13792"/>
                  </a:lnTo>
                  <a:lnTo>
                    <a:pt x="7511" y="13728"/>
                  </a:lnTo>
                  <a:lnTo>
                    <a:pt x="7664" y="13652"/>
                  </a:lnTo>
                  <a:lnTo>
                    <a:pt x="7818" y="13537"/>
                  </a:lnTo>
                  <a:lnTo>
                    <a:pt x="7946" y="13409"/>
                  </a:lnTo>
                  <a:lnTo>
                    <a:pt x="8087" y="13268"/>
                  </a:lnTo>
                  <a:lnTo>
                    <a:pt x="8202" y="13102"/>
                  </a:lnTo>
                  <a:lnTo>
                    <a:pt x="8317" y="12922"/>
                  </a:lnTo>
                  <a:lnTo>
                    <a:pt x="8407" y="12730"/>
                  </a:lnTo>
                  <a:lnTo>
                    <a:pt x="8496" y="12513"/>
                  </a:lnTo>
                  <a:lnTo>
                    <a:pt x="8573" y="12295"/>
                  </a:lnTo>
                  <a:lnTo>
                    <a:pt x="8624" y="12065"/>
                  </a:lnTo>
                  <a:lnTo>
                    <a:pt x="8662" y="11822"/>
                  </a:lnTo>
                  <a:lnTo>
                    <a:pt x="8688" y="11566"/>
                  </a:lnTo>
                  <a:lnTo>
                    <a:pt x="8701" y="11298"/>
                  </a:lnTo>
                  <a:lnTo>
                    <a:pt x="8688" y="10952"/>
                  </a:lnTo>
                  <a:lnTo>
                    <a:pt x="8662" y="10428"/>
                  </a:lnTo>
                  <a:lnTo>
                    <a:pt x="8624" y="9775"/>
                  </a:lnTo>
                  <a:lnTo>
                    <a:pt x="8560" y="9007"/>
                  </a:lnTo>
                  <a:lnTo>
                    <a:pt x="8496" y="8150"/>
                  </a:lnTo>
                  <a:lnTo>
                    <a:pt x="8407" y="7242"/>
                  </a:lnTo>
                  <a:lnTo>
                    <a:pt x="8304" y="6282"/>
                  </a:lnTo>
                  <a:lnTo>
                    <a:pt x="8202" y="5323"/>
                  </a:lnTo>
                  <a:lnTo>
                    <a:pt x="8074" y="4376"/>
                  </a:lnTo>
                  <a:lnTo>
                    <a:pt x="7946" y="3467"/>
                  </a:lnTo>
                  <a:lnTo>
                    <a:pt x="7805" y="2623"/>
                  </a:lnTo>
                  <a:lnTo>
                    <a:pt x="7664" y="1868"/>
                  </a:lnTo>
                  <a:lnTo>
                    <a:pt x="7588" y="1535"/>
                  </a:lnTo>
                  <a:lnTo>
                    <a:pt x="7498" y="1228"/>
                  </a:lnTo>
                  <a:lnTo>
                    <a:pt x="7421" y="960"/>
                  </a:lnTo>
                  <a:lnTo>
                    <a:pt x="7345" y="742"/>
                  </a:lnTo>
                  <a:lnTo>
                    <a:pt x="7255" y="550"/>
                  </a:lnTo>
                  <a:lnTo>
                    <a:pt x="7178" y="410"/>
                  </a:lnTo>
                  <a:lnTo>
                    <a:pt x="7127" y="358"/>
                  </a:lnTo>
                  <a:lnTo>
                    <a:pt x="7089" y="320"/>
                  </a:lnTo>
                  <a:lnTo>
                    <a:pt x="7050" y="294"/>
                  </a:lnTo>
                  <a:lnTo>
                    <a:pt x="6999" y="282"/>
                  </a:lnTo>
                  <a:lnTo>
                    <a:pt x="6308" y="166"/>
                  </a:lnTo>
                  <a:lnTo>
                    <a:pt x="5656" y="90"/>
                  </a:lnTo>
                  <a:lnTo>
                    <a:pt x="5042" y="39"/>
                  </a:lnTo>
                  <a:lnTo>
                    <a:pt x="4479" y="13"/>
                  </a:lnTo>
                  <a:lnTo>
                    <a:pt x="394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54;p19"/>
            <p:cNvSpPr/>
            <p:nvPr/>
          </p:nvSpPr>
          <p:spPr>
            <a:xfrm>
              <a:off x="1660850" y="1651913"/>
              <a:ext cx="217200" cy="346100"/>
            </a:xfrm>
            <a:custGeom>
              <a:avLst/>
              <a:gdLst/>
              <a:ahLst/>
              <a:cxnLst/>
              <a:rect l="l" t="t" r="r" b="b"/>
              <a:pathLst>
                <a:path w="8688" h="13844" extrusionOk="0">
                  <a:moveTo>
                    <a:pt x="4747" y="0"/>
                  </a:moveTo>
                  <a:lnTo>
                    <a:pt x="4223" y="13"/>
                  </a:lnTo>
                  <a:lnTo>
                    <a:pt x="3647" y="39"/>
                  </a:lnTo>
                  <a:lnTo>
                    <a:pt x="3033" y="90"/>
                  </a:lnTo>
                  <a:lnTo>
                    <a:pt x="2380" y="166"/>
                  </a:lnTo>
                  <a:lnTo>
                    <a:pt x="1689" y="282"/>
                  </a:lnTo>
                  <a:lnTo>
                    <a:pt x="1651" y="294"/>
                  </a:lnTo>
                  <a:lnTo>
                    <a:pt x="1600" y="320"/>
                  </a:lnTo>
                  <a:lnTo>
                    <a:pt x="1561" y="358"/>
                  </a:lnTo>
                  <a:lnTo>
                    <a:pt x="1523" y="410"/>
                  </a:lnTo>
                  <a:lnTo>
                    <a:pt x="1433" y="550"/>
                  </a:lnTo>
                  <a:lnTo>
                    <a:pt x="1357" y="742"/>
                  </a:lnTo>
                  <a:lnTo>
                    <a:pt x="1267" y="960"/>
                  </a:lnTo>
                  <a:lnTo>
                    <a:pt x="1190" y="1228"/>
                  </a:lnTo>
                  <a:lnTo>
                    <a:pt x="1114" y="1535"/>
                  </a:lnTo>
                  <a:lnTo>
                    <a:pt x="1037" y="1868"/>
                  </a:lnTo>
                  <a:lnTo>
                    <a:pt x="883" y="2623"/>
                  </a:lnTo>
                  <a:lnTo>
                    <a:pt x="743" y="3467"/>
                  </a:lnTo>
                  <a:lnTo>
                    <a:pt x="615" y="4376"/>
                  </a:lnTo>
                  <a:lnTo>
                    <a:pt x="499" y="5323"/>
                  </a:lnTo>
                  <a:lnTo>
                    <a:pt x="384" y="6282"/>
                  </a:lnTo>
                  <a:lnTo>
                    <a:pt x="282" y="7242"/>
                  </a:lnTo>
                  <a:lnTo>
                    <a:pt x="205" y="8150"/>
                  </a:lnTo>
                  <a:lnTo>
                    <a:pt x="128" y="9007"/>
                  </a:lnTo>
                  <a:lnTo>
                    <a:pt x="77" y="9775"/>
                  </a:lnTo>
                  <a:lnTo>
                    <a:pt x="26" y="10428"/>
                  </a:lnTo>
                  <a:lnTo>
                    <a:pt x="1" y="10952"/>
                  </a:lnTo>
                  <a:lnTo>
                    <a:pt x="1" y="11298"/>
                  </a:lnTo>
                  <a:lnTo>
                    <a:pt x="1" y="11566"/>
                  </a:lnTo>
                  <a:lnTo>
                    <a:pt x="26" y="11822"/>
                  </a:lnTo>
                  <a:lnTo>
                    <a:pt x="64" y="12065"/>
                  </a:lnTo>
                  <a:lnTo>
                    <a:pt x="128" y="12295"/>
                  </a:lnTo>
                  <a:lnTo>
                    <a:pt x="205" y="12513"/>
                  </a:lnTo>
                  <a:lnTo>
                    <a:pt x="282" y="12730"/>
                  </a:lnTo>
                  <a:lnTo>
                    <a:pt x="384" y="12922"/>
                  </a:lnTo>
                  <a:lnTo>
                    <a:pt x="487" y="13102"/>
                  </a:lnTo>
                  <a:lnTo>
                    <a:pt x="615" y="13268"/>
                  </a:lnTo>
                  <a:lnTo>
                    <a:pt x="743" y="13409"/>
                  </a:lnTo>
                  <a:lnTo>
                    <a:pt x="883" y="13537"/>
                  </a:lnTo>
                  <a:lnTo>
                    <a:pt x="1037" y="13652"/>
                  </a:lnTo>
                  <a:lnTo>
                    <a:pt x="1190" y="13728"/>
                  </a:lnTo>
                  <a:lnTo>
                    <a:pt x="1344" y="13792"/>
                  </a:lnTo>
                  <a:lnTo>
                    <a:pt x="1523" y="13831"/>
                  </a:lnTo>
                  <a:lnTo>
                    <a:pt x="1689" y="13844"/>
                  </a:lnTo>
                  <a:lnTo>
                    <a:pt x="1741" y="13831"/>
                  </a:lnTo>
                  <a:lnTo>
                    <a:pt x="1817" y="13805"/>
                  </a:lnTo>
                  <a:lnTo>
                    <a:pt x="1907" y="13741"/>
                  </a:lnTo>
                  <a:lnTo>
                    <a:pt x="2009" y="13664"/>
                  </a:lnTo>
                  <a:lnTo>
                    <a:pt x="2278" y="13447"/>
                  </a:lnTo>
                  <a:lnTo>
                    <a:pt x="2585" y="13165"/>
                  </a:lnTo>
                  <a:lnTo>
                    <a:pt x="2943" y="12794"/>
                  </a:lnTo>
                  <a:lnTo>
                    <a:pt x="3353" y="12372"/>
                  </a:lnTo>
                  <a:lnTo>
                    <a:pt x="3775" y="11899"/>
                  </a:lnTo>
                  <a:lnTo>
                    <a:pt x="4235" y="11374"/>
                  </a:lnTo>
                  <a:lnTo>
                    <a:pt x="4709" y="10799"/>
                  </a:lnTo>
                  <a:lnTo>
                    <a:pt x="5182" y="10184"/>
                  </a:lnTo>
                  <a:lnTo>
                    <a:pt x="5656" y="9545"/>
                  </a:lnTo>
                  <a:lnTo>
                    <a:pt x="6129" y="8879"/>
                  </a:lnTo>
                  <a:lnTo>
                    <a:pt x="6577" y="8201"/>
                  </a:lnTo>
                  <a:lnTo>
                    <a:pt x="7012" y="7510"/>
                  </a:lnTo>
                  <a:lnTo>
                    <a:pt x="7217" y="7152"/>
                  </a:lnTo>
                  <a:lnTo>
                    <a:pt x="7408" y="6807"/>
                  </a:lnTo>
                  <a:lnTo>
                    <a:pt x="7588" y="6461"/>
                  </a:lnTo>
                  <a:lnTo>
                    <a:pt x="7767" y="6103"/>
                  </a:lnTo>
                  <a:lnTo>
                    <a:pt x="7933" y="5758"/>
                  </a:lnTo>
                  <a:lnTo>
                    <a:pt x="8074" y="5412"/>
                  </a:lnTo>
                  <a:lnTo>
                    <a:pt x="8215" y="5079"/>
                  </a:lnTo>
                  <a:lnTo>
                    <a:pt x="8330" y="4747"/>
                  </a:lnTo>
                  <a:lnTo>
                    <a:pt x="8432" y="4414"/>
                  </a:lnTo>
                  <a:lnTo>
                    <a:pt x="8522" y="4082"/>
                  </a:lnTo>
                  <a:lnTo>
                    <a:pt x="8598" y="3762"/>
                  </a:lnTo>
                  <a:lnTo>
                    <a:pt x="8650" y="3455"/>
                  </a:lnTo>
                  <a:lnTo>
                    <a:pt x="8675" y="3148"/>
                  </a:lnTo>
                  <a:lnTo>
                    <a:pt x="8688" y="2853"/>
                  </a:lnTo>
                  <a:lnTo>
                    <a:pt x="8675" y="2572"/>
                  </a:lnTo>
                  <a:lnTo>
                    <a:pt x="8650" y="2303"/>
                  </a:lnTo>
                  <a:lnTo>
                    <a:pt x="8586" y="2034"/>
                  </a:lnTo>
                  <a:lnTo>
                    <a:pt x="8509" y="1791"/>
                  </a:lnTo>
                  <a:lnTo>
                    <a:pt x="8394" y="1548"/>
                  </a:lnTo>
                  <a:lnTo>
                    <a:pt x="8330" y="1433"/>
                  </a:lnTo>
                  <a:lnTo>
                    <a:pt x="8266" y="1331"/>
                  </a:lnTo>
                  <a:lnTo>
                    <a:pt x="8189" y="1216"/>
                  </a:lnTo>
                  <a:lnTo>
                    <a:pt x="8099" y="1113"/>
                  </a:lnTo>
                  <a:lnTo>
                    <a:pt x="8010" y="1011"/>
                  </a:lnTo>
                  <a:lnTo>
                    <a:pt x="7907" y="921"/>
                  </a:lnTo>
                  <a:lnTo>
                    <a:pt x="7805" y="832"/>
                  </a:lnTo>
                  <a:lnTo>
                    <a:pt x="7690" y="742"/>
                  </a:lnTo>
                  <a:lnTo>
                    <a:pt x="7575" y="665"/>
                  </a:lnTo>
                  <a:lnTo>
                    <a:pt x="7434" y="589"/>
                  </a:lnTo>
                  <a:lnTo>
                    <a:pt x="7306" y="512"/>
                  </a:lnTo>
                  <a:lnTo>
                    <a:pt x="7153" y="448"/>
                  </a:lnTo>
                  <a:lnTo>
                    <a:pt x="6846" y="320"/>
                  </a:lnTo>
                  <a:lnTo>
                    <a:pt x="6500" y="218"/>
                  </a:lnTo>
                  <a:lnTo>
                    <a:pt x="6116" y="128"/>
                  </a:lnTo>
                  <a:lnTo>
                    <a:pt x="5694" y="64"/>
                  </a:lnTo>
                  <a:lnTo>
                    <a:pt x="5233" y="26"/>
                  </a:lnTo>
                  <a:lnTo>
                    <a:pt x="47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55;p19"/>
            <p:cNvSpPr/>
            <p:nvPr/>
          </p:nvSpPr>
          <p:spPr>
            <a:xfrm>
              <a:off x="1694425" y="1489088"/>
              <a:ext cx="641675" cy="360525"/>
            </a:xfrm>
            <a:custGeom>
              <a:avLst/>
              <a:gdLst/>
              <a:ahLst/>
              <a:cxnLst/>
              <a:rect l="l" t="t" r="r" b="b"/>
              <a:pathLst>
                <a:path w="25667" h="14421" extrusionOk="0">
                  <a:moveTo>
                    <a:pt x="8663" y="1"/>
                  </a:moveTo>
                  <a:lnTo>
                    <a:pt x="7997" y="206"/>
                  </a:lnTo>
                  <a:lnTo>
                    <a:pt x="7358" y="423"/>
                  </a:lnTo>
                  <a:lnTo>
                    <a:pt x="6731" y="679"/>
                  </a:lnTo>
                  <a:lnTo>
                    <a:pt x="6104" y="960"/>
                  </a:lnTo>
                  <a:lnTo>
                    <a:pt x="5503" y="1255"/>
                  </a:lnTo>
                  <a:lnTo>
                    <a:pt x="4914" y="1587"/>
                  </a:lnTo>
                  <a:lnTo>
                    <a:pt x="4338" y="1946"/>
                  </a:lnTo>
                  <a:lnTo>
                    <a:pt x="3788" y="2317"/>
                  </a:lnTo>
                  <a:lnTo>
                    <a:pt x="3238" y="2713"/>
                  </a:lnTo>
                  <a:lnTo>
                    <a:pt x="2726" y="3135"/>
                  </a:lnTo>
                  <a:lnTo>
                    <a:pt x="2214" y="3583"/>
                  </a:lnTo>
                  <a:lnTo>
                    <a:pt x="1728" y="4044"/>
                  </a:lnTo>
                  <a:lnTo>
                    <a:pt x="1268" y="4530"/>
                  </a:lnTo>
                  <a:lnTo>
                    <a:pt x="833" y="5029"/>
                  </a:lnTo>
                  <a:lnTo>
                    <a:pt x="410" y="5554"/>
                  </a:lnTo>
                  <a:lnTo>
                    <a:pt x="1" y="6091"/>
                  </a:lnTo>
                  <a:lnTo>
                    <a:pt x="270" y="6552"/>
                  </a:lnTo>
                  <a:lnTo>
                    <a:pt x="538" y="6999"/>
                  </a:lnTo>
                  <a:lnTo>
                    <a:pt x="820" y="7434"/>
                  </a:lnTo>
                  <a:lnTo>
                    <a:pt x="1114" y="7869"/>
                  </a:lnTo>
                  <a:lnTo>
                    <a:pt x="1421" y="8279"/>
                  </a:lnTo>
                  <a:lnTo>
                    <a:pt x="1741" y="8688"/>
                  </a:lnTo>
                  <a:lnTo>
                    <a:pt x="2061" y="9085"/>
                  </a:lnTo>
                  <a:lnTo>
                    <a:pt x="2393" y="9469"/>
                  </a:lnTo>
                  <a:lnTo>
                    <a:pt x="2739" y="9827"/>
                  </a:lnTo>
                  <a:lnTo>
                    <a:pt x="3084" y="10185"/>
                  </a:lnTo>
                  <a:lnTo>
                    <a:pt x="3443" y="10543"/>
                  </a:lnTo>
                  <a:lnTo>
                    <a:pt x="3814" y="10876"/>
                  </a:lnTo>
                  <a:lnTo>
                    <a:pt x="4185" y="11196"/>
                  </a:lnTo>
                  <a:lnTo>
                    <a:pt x="4569" y="11503"/>
                  </a:lnTo>
                  <a:lnTo>
                    <a:pt x="4965" y="11784"/>
                  </a:lnTo>
                  <a:lnTo>
                    <a:pt x="5362" y="12066"/>
                  </a:lnTo>
                  <a:lnTo>
                    <a:pt x="5758" y="12335"/>
                  </a:lnTo>
                  <a:lnTo>
                    <a:pt x="6181" y="12590"/>
                  </a:lnTo>
                  <a:lnTo>
                    <a:pt x="6590" y="12821"/>
                  </a:lnTo>
                  <a:lnTo>
                    <a:pt x="7025" y="13038"/>
                  </a:lnTo>
                  <a:lnTo>
                    <a:pt x="7460" y="13243"/>
                  </a:lnTo>
                  <a:lnTo>
                    <a:pt x="7895" y="13435"/>
                  </a:lnTo>
                  <a:lnTo>
                    <a:pt x="8343" y="13614"/>
                  </a:lnTo>
                  <a:lnTo>
                    <a:pt x="8791" y="13768"/>
                  </a:lnTo>
                  <a:lnTo>
                    <a:pt x="9251" y="13908"/>
                  </a:lnTo>
                  <a:lnTo>
                    <a:pt x="9712" y="14036"/>
                  </a:lnTo>
                  <a:lnTo>
                    <a:pt x="10172" y="14139"/>
                  </a:lnTo>
                  <a:lnTo>
                    <a:pt x="10646" y="14241"/>
                  </a:lnTo>
                  <a:lnTo>
                    <a:pt x="11119" y="14305"/>
                  </a:lnTo>
                  <a:lnTo>
                    <a:pt x="11605" y="14369"/>
                  </a:lnTo>
                  <a:lnTo>
                    <a:pt x="12092" y="14407"/>
                  </a:lnTo>
                  <a:lnTo>
                    <a:pt x="12578" y="14420"/>
                  </a:lnTo>
                  <a:lnTo>
                    <a:pt x="13090" y="14420"/>
                  </a:lnTo>
                  <a:lnTo>
                    <a:pt x="13589" y="14407"/>
                  </a:lnTo>
                  <a:lnTo>
                    <a:pt x="14088" y="14369"/>
                  </a:lnTo>
                  <a:lnTo>
                    <a:pt x="14587" y="14305"/>
                  </a:lnTo>
                  <a:lnTo>
                    <a:pt x="15073" y="14228"/>
                  </a:lnTo>
                  <a:lnTo>
                    <a:pt x="15559" y="14139"/>
                  </a:lnTo>
                  <a:lnTo>
                    <a:pt x="16032" y="14023"/>
                  </a:lnTo>
                  <a:lnTo>
                    <a:pt x="16518" y="13883"/>
                  </a:lnTo>
                  <a:lnTo>
                    <a:pt x="16979" y="13742"/>
                  </a:lnTo>
                  <a:lnTo>
                    <a:pt x="17440" y="13576"/>
                  </a:lnTo>
                  <a:lnTo>
                    <a:pt x="17900" y="13384"/>
                  </a:lnTo>
                  <a:lnTo>
                    <a:pt x="18348" y="13179"/>
                  </a:lnTo>
                  <a:lnTo>
                    <a:pt x="18796" y="12961"/>
                  </a:lnTo>
                  <a:lnTo>
                    <a:pt x="19231" y="12731"/>
                  </a:lnTo>
                  <a:lnTo>
                    <a:pt x="19666" y="12488"/>
                  </a:lnTo>
                  <a:lnTo>
                    <a:pt x="20088" y="12219"/>
                  </a:lnTo>
                  <a:lnTo>
                    <a:pt x="20510" y="11938"/>
                  </a:lnTo>
                  <a:lnTo>
                    <a:pt x="20907" y="11644"/>
                  </a:lnTo>
                  <a:lnTo>
                    <a:pt x="21316" y="11337"/>
                  </a:lnTo>
                  <a:lnTo>
                    <a:pt x="21700" y="11004"/>
                  </a:lnTo>
                  <a:lnTo>
                    <a:pt x="22084" y="10671"/>
                  </a:lnTo>
                  <a:lnTo>
                    <a:pt x="22455" y="10313"/>
                  </a:lnTo>
                  <a:lnTo>
                    <a:pt x="22826" y="9955"/>
                  </a:lnTo>
                  <a:lnTo>
                    <a:pt x="23184" y="9571"/>
                  </a:lnTo>
                  <a:lnTo>
                    <a:pt x="23530" y="9174"/>
                  </a:lnTo>
                  <a:lnTo>
                    <a:pt x="23862" y="8778"/>
                  </a:lnTo>
                  <a:lnTo>
                    <a:pt x="24195" y="8356"/>
                  </a:lnTo>
                  <a:lnTo>
                    <a:pt x="24502" y="7933"/>
                  </a:lnTo>
                  <a:lnTo>
                    <a:pt x="24809" y="7485"/>
                  </a:lnTo>
                  <a:lnTo>
                    <a:pt x="25104" y="7038"/>
                  </a:lnTo>
                  <a:lnTo>
                    <a:pt x="25385" y="6577"/>
                  </a:lnTo>
                  <a:lnTo>
                    <a:pt x="25666" y="6091"/>
                  </a:lnTo>
                  <a:lnTo>
                    <a:pt x="25270" y="5554"/>
                  </a:lnTo>
                  <a:lnTo>
                    <a:pt x="24848" y="5042"/>
                  </a:lnTo>
                  <a:lnTo>
                    <a:pt x="24400" y="4530"/>
                  </a:lnTo>
                  <a:lnTo>
                    <a:pt x="23939" y="4057"/>
                  </a:lnTo>
                  <a:lnTo>
                    <a:pt x="23466" y="3583"/>
                  </a:lnTo>
                  <a:lnTo>
                    <a:pt x="22954" y="3148"/>
                  </a:lnTo>
                  <a:lnTo>
                    <a:pt x="22442" y="2726"/>
                  </a:lnTo>
                  <a:lnTo>
                    <a:pt x="21905" y="2317"/>
                  </a:lnTo>
                  <a:lnTo>
                    <a:pt x="21342" y="1946"/>
                  </a:lnTo>
                  <a:lnTo>
                    <a:pt x="20766" y="1587"/>
                  </a:lnTo>
                  <a:lnTo>
                    <a:pt x="20178" y="1267"/>
                  </a:lnTo>
                  <a:lnTo>
                    <a:pt x="19576" y="960"/>
                  </a:lnTo>
                  <a:lnTo>
                    <a:pt x="18962" y="679"/>
                  </a:lnTo>
                  <a:lnTo>
                    <a:pt x="18322" y="423"/>
                  </a:lnTo>
                  <a:lnTo>
                    <a:pt x="17683" y="206"/>
                  </a:lnTo>
                  <a:lnTo>
                    <a:pt x="170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56;p19"/>
            <p:cNvSpPr/>
            <p:nvPr/>
          </p:nvSpPr>
          <p:spPr>
            <a:xfrm>
              <a:off x="2634500" y="3276463"/>
              <a:ext cx="423525" cy="733450"/>
            </a:xfrm>
            <a:custGeom>
              <a:avLst/>
              <a:gdLst/>
              <a:ahLst/>
              <a:cxnLst/>
              <a:rect l="l" t="t" r="r" b="b"/>
              <a:pathLst>
                <a:path w="16941" h="29338" extrusionOk="0">
                  <a:moveTo>
                    <a:pt x="12526" y="1"/>
                  </a:moveTo>
                  <a:lnTo>
                    <a:pt x="1" y="4095"/>
                  </a:lnTo>
                  <a:lnTo>
                    <a:pt x="167" y="5144"/>
                  </a:lnTo>
                  <a:lnTo>
                    <a:pt x="333" y="6193"/>
                  </a:lnTo>
                  <a:lnTo>
                    <a:pt x="512" y="7255"/>
                  </a:lnTo>
                  <a:lnTo>
                    <a:pt x="704" y="8330"/>
                  </a:lnTo>
                  <a:lnTo>
                    <a:pt x="896" y="9392"/>
                  </a:lnTo>
                  <a:lnTo>
                    <a:pt x="1114" y="10466"/>
                  </a:lnTo>
                  <a:lnTo>
                    <a:pt x="1549" y="12577"/>
                  </a:lnTo>
                  <a:lnTo>
                    <a:pt x="1997" y="14663"/>
                  </a:lnTo>
                  <a:lnTo>
                    <a:pt x="2457" y="16684"/>
                  </a:lnTo>
                  <a:lnTo>
                    <a:pt x="2918" y="18616"/>
                  </a:lnTo>
                  <a:lnTo>
                    <a:pt x="3366" y="20446"/>
                  </a:lnTo>
                  <a:lnTo>
                    <a:pt x="3801" y="22148"/>
                  </a:lnTo>
                  <a:lnTo>
                    <a:pt x="4197" y="23683"/>
                  </a:lnTo>
                  <a:lnTo>
                    <a:pt x="4568" y="25065"/>
                  </a:lnTo>
                  <a:lnTo>
                    <a:pt x="4888" y="26229"/>
                  </a:lnTo>
                  <a:lnTo>
                    <a:pt x="5349" y="27892"/>
                  </a:lnTo>
                  <a:lnTo>
                    <a:pt x="5528" y="28481"/>
                  </a:lnTo>
                  <a:lnTo>
                    <a:pt x="6014" y="28596"/>
                  </a:lnTo>
                  <a:lnTo>
                    <a:pt x="6564" y="28724"/>
                  </a:lnTo>
                  <a:lnTo>
                    <a:pt x="7293" y="28865"/>
                  </a:lnTo>
                  <a:lnTo>
                    <a:pt x="8138" y="29005"/>
                  </a:lnTo>
                  <a:lnTo>
                    <a:pt x="8611" y="29082"/>
                  </a:lnTo>
                  <a:lnTo>
                    <a:pt x="9097" y="29146"/>
                  </a:lnTo>
                  <a:lnTo>
                    <a:pt x="9609" y="29210"/>
                  </a:lnTo>
                  <a:lnTo>
                    <a:pt x="10121" y="29261"/>
                  </a:lnTo>
                  <a:lnTo>
                    <a:pt x="10646" y="29300"/>
                  </a:lnTo>
                  <a:lnTo>
                    <a:pt x="11183" y="29325"/>
                  </a:lnTo>
                  <a:lnTo>
                    <a:pt x="11708" y="29338"/>
                  </a:lnTo>
                  <a:lnTo>
                    <a:pt x="12232" y="29325"/>
                  </a:lnTo>
                  <a:lnTo>
                    <a:pt x="12757" y="29312"/>
                  </a:lnTo>
                  <a:lnTo>
                    <a:pt x="13268" y="29261"/>
                  </a:lnTo>
                  <a:lnTo>
                    <a:pt x="13755" y="29197"/>
                  </a:lnTo>
                  <a:lnTo>
                    <a:pt x="14228" y="29108"/>
                  </a:lnTo>
                  <a:lnTo>
                    <a:pt x="14458" y="29056"/>
                  </a:lnTo>
                  <a:lnTo>
                    <a:pt x="14676" y="28992"/>
                  </a:lnTo>
                  <a:lnTo>
                    <a:pt x="14893" y="28928"/>
                  </a:lnTo>
                  <a:lnTo>
                    <a:pt x="15098" y="28852"/>
                  </a:lnTo>
                  <a:lnTo>
                    <a:pt x="15290" y="28762"/>
                  </a:lnTo>
                  <a:lnTo>
                    <a:pt x="15482" y="28673"/>
                  </a:lnTo>
                  <a:lnTo>
                    <a:pt x="15661" y="28570"/>
                  </a:lnTo>
                  <a:lnTo>
                    <a:pt x="15827" y="28468"/>
                  </a:lnTo>
                  <a:lnTo>
                    <a:pt x="15994" y="28353"/>
                  </a:lnTo>
                  <a:lnTo>
                    <a:pt x="16147" y="28225"/>
                  </a:lnTo>
                  <a:lnTo>
                    <a:pt x="16275" y="28084"/>
                  </a:lnTo>
                  <a:lnTo>
                    <a:pt x="16403" y="27943"/>
                  </a:lnTo>
                  <a:lnTo>
                    <a:pt x="16518" y="27790"/>
                  </a:lnTo>
                  <a:lnTo>
                    <a:pt x="16621" y="27623"/>
                  </a:lnTo>
                  <a:lnTo>
                    <a:pt x="16710" y="27444"/>
                  </a:lnTo>
                  <a:lnTo>
                    <a:pt x="16787" y="27265"/>
                  </a:lnTo>
                  <a:lnTo>
                    <a:pt x="16851" y="27073"/>
                  </a:lnTo>
                  <a:lnTo>
                    <a:pt x="16889" y="26869"/>
                  </a:lnTo>
                  <a:lnTo>
                    <a:pt x="16915" y="26651"/>
                  </a:lnTo>
                  <a:lnTo>
                    <a:pt x="16940" y="26421"/>
                  </a:lnTo>
                  <a:lnTo>
                    <a:pt x="16940" y="25871"/>
                  </a:lnTo>
                  <a:lnTo>
                    <a:pt x="16940" y="25282"/>
                  </a:lnTo>
                  <a:lnTo>
                    <a:pt x="16928" y="24668"/>
                  </a:lnTo>
                  <a:lnTo>
                    <a:pt x="16915" y="24041"/>
                  </a:lnTo>
                  <a:lnTo>
                    <a:pt x="16889" y="23376"/>
                  </a:lnTo>
                  <a:lnTo>
                    <a:pt x="16838" y="22685"/>
                  </a:lnTo>
                  <a:lnTo>
                    <a:pt x="16800" y="21968"/>
                  </a:lnTo>
                  <a:lnTo>
                    <a:pt x="16736" y="21239"/>
                  </a:lnTo>
                  <a:lnTo>
                    <a:pt x="16595" y="19704"/>
                  </a:lnTo>
                  <a:lnTo>
                    <a:pt x="16403" y="18104"/>
                  </a:lnTo>
                  <a:lnTo>
                    <a:pt x="16186" y="16428"/>
                  </a:lnTo>
                  <a:lnTo>
                    <a:pt x="15917" y="14701"/>
                  </a:lnTo>
                  <a:lnTo>
                    <a:pt x="15623" y="12936"/>
                  </a:lnTo>
                  <a:lnTo>
                    <a:pt x="15290" y="11119"/>
                  </a:lnTo>
                  <a:lnTo>
                    <a:pt x="15111" y="10198"/>
                  </a:lnTo>
                  <a:lnTo>
                    <a:pt x="14919" y="9276"/>
                  </a:lnTo>
                  <a:lnTo>
                    <a:pt x="14714" y="8355"/>
                  </a:lnTo>
                  <a:lnTo>
                    <a:pt x="14509" y="7421"/>
                  </a:lnTo>
                  <a:lnTo>
                    <a:pt x="14292" y="6487"/>
                  </a:lnTo>
                  <a:lnTo>
                    <a:pt x="14062" y="5553"/>
                  </a:lnTo>
                  <a:lnTo>
                    <a:pt x="13831" y="4619"/>
                  </a:lnTo>
                  <a:lnTo>
                    <a:pt x="13588" y="3685"/>
                  </a:lnTo>
                  <a:lnTo>
                    <a:pt x="13332" y="2764"/>
                  </a:lnTo>
                  <a:lnTo>
                    <a:pt x="13077" y="1830"/>
                  </a:lnTo>
                  <a:lnTo>
                    <a:pt x="12808" y="909"/>
                  </a:lnTo>
                  <a:lnTo>
                    <a:pt x="12526"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57;p19"/>
            <p:cNvSpPr/>
            <p:nvPr/>
          </p:nvSpPr>
          <p:spPr>
            <a:xfrm>
              <a:off x="2634500" y="3276463"/>
              <a:ext cx="387375" cy="353800"/>
            </a:xfrm>
            <a:custGeom>
              <a:avLst/>
              <a:gdLst/>
              <a:ahLst/>
              <a:cxnLst/>
              <a:rect l="l" t="t" r="r" b="b"/>
              <a:pathLst>
                <a:path w="15495" h="14152" extrusionOk="0">
                  <a:moveTo>
                    <a:pt x="12526" y="1"/>
                  </a:moveTo>
                  <a:lnTo>
                    <a:pt x="1" y="4095"/>
                  </a:lnTo>
                  <a:lnTo>
                    <a:pt x="384" y="6692"/>
                  </a:lnTo>
                  <a:lnTo>
                    <a:pt x="768" y="9264"/>
                  </a:lnTo>
                  <a:lnTo>
                    <a:pt x="1523" y="14151"/>
                  </a:lnTo>
                  <a:lnTo>
                    <a:pt x="15495" y="12232"/>
                  </a:lnTo>
                  <a:lnTo>
                    <a:pt x="15213" y="10722"/>
                  </a:lnTo>
                  <a:lnTo>
                    <a:pt x="14906" y="9200"/>
                  </a:lnTo>
                  <a:lnTo>
                    <a:pt x="14561" y="7664"/>
                  </a:lnTo>
                  <a:lnTo>
                    <a:pt x="14202" y="6129"/>
                  </a:lnTo>
                  <a:lnTo>
                    <a:pt x="13819" y="4581"/>
                  </a:lnTo>
                  <a:lnTo>
                    <a:pt x="13409" y="3046"/>
                  </a:lnTo>
                  <a:lnTo>
                    <a:pt x="12987" y="1510"/>
                  </a:lnTo>
                  <a:lnTo>
                    <a:pt x="12526"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58;p19"/>
            <p:cNvSpPr/>
            <p:nvPr/>
          </p:nvSpPr>
          <p:spPr>
            <a:xfrm>
              <a:off x="2594200" y="2725988"/>
              <a:ext cx="452300" cy="883475"/>
            </a:xfrm>
            <a:custGeom>
              <a:avLst/>
              <a:gdLst/>
              <a:ahLst/>
              <a:cxnLst/>
              <a:rect l="l" t="t" r="r" b="b"/>
              <a:pathLst>
                <a:path w="18092" h="35339" extrusionOk="0">
                  <a:moveTo>
                    <a:pt x="1766" y="0"/>
                  </a:moveTo>
                  <a:lnTo>
                    <a:pt x="1293" y="26"/>
                  </a:lnTo>
                  <a:lnTo>
                    <a:pt x="1229" y="52"/>
                  </a:lnTo>
                  <a:lnTo>
                    <a:pt x="1178" y="103"/>
                  </a:lnTo>
                  <a:lnTo>
                    <a:pt x="1114" y="180"/>
                  </a:lnTo>
                  <a:lnTo>
                    <a:pt x="1050" y="295"/>
                  </a:lnTo>
                  <a:lnTo>
                    <a:pt x="999" y="435"/>
                  </a:lnTo>
                  <a:lnTo>
                    <a:pt x="947" y="602"/>
                  </a:lnTo>
                  <a:lnTo>
                    <a:pt x="883" y="794"/>
                  </a:lnTo>
                  <a:lnTo>
                    <a:pt x="832" y="1011"/>
                  </a:lnTo>
                  <a:lnTo>
                    <a:pt x="743" y="1536"/>
                  </a:lnTo>
                  <a:lnTo>
                    <a:pt x="640" y="2163"/>
                  </a:lnTo>
                  <a:lnTo>
                    <a:pt x="551" y="2879"/>
                  </a:lnTo>
                  <a:lnTo>
                    <a:pt x="474" y="3685"/>
                  </a:lnTo>
                  <a:lnTo>
                    <a:pt x="397" y="4568"/>
                  </a:lnTo>
                  <a:lnTo>
                    <a:pt x="333" y="5528"/>
                  </a:lnTo>
                  <a:lnTo>
                    <a:pt x="269" y="6564"/>
                  </a:lnTo>
                  <a:lnTo>
                    <a:pt x="218" y="7677"/>
                  </a:lnTo>
                  <a:lnTo>
                    <a:pt x="167" y="8841"/>
                  </a:lnTo>
                  <a:lnTo>
                    <a:pt x="116" y="10057"/>
                  </a:lnTo>
                  <a:lnTo>
                    <a:pt x="90" y="11323"/>
                  </a:lnTo>
                  <a:lnTo>
                    <a:pt x="52" y="12641"/>
                  </a:lnTo>
                  <a:lnTo>
                    <a:pt x="13" y="15379"/>
                  </a:lnTo>
                  <a:lnTo>
                    <a:pt x="1" y="18245"/>
                  </a:lnTo>
                  <a:lnTo>
                    <a:pt x="13" y="21175"/>
                  </a:lnTo>
                  <a:lnTo>
                    <a:pt x="65" y="24118"/>
                  </a:lnTo>
                  <a:lnTo>
                    <a:pt x="128" y="27060"/>
                  </a:lnTo>
                  <a:lnTo>
                    <a:pt x="180" y="28506"/>
                  </a:lnTo>
                  <a:lnTo>
                    <a:pt x="231" y="29939"/>
                  </a:lnTo>
                  <a:lnTo>
                    <a:pt x="282" y="31347"/>
                  </a:lnTo>
                  <a:lnTo>
                    <a:pt x="346" y="32716"/>
                  </a:lnTo>
                  <a:lnTo>
                    <a:pt x="423" y="34046"/>
                  </a:lnTo>
                  <a:lnTo>
                    <a:pt x="512" y="35338"/>
                  </a:lnTo>
                  <a:lnTo>
                    <a:pt x="18092" y="31718"/>
                  </a:lnTo>
                  <a:lnTo>
                    <a:pt x="17913" y="30451"/>
                  </a:lnTo>
                  <a:lnTo>
                    <a:pt x="17708" y="29159"/>
                  </a:lnTo>
                  <a:lnTo>
                    <a:pt x="17478" y="27828"/>
                  </a:lnTo>
                  <a:lnTo>
                    <a:pt x="17247" y="26485"/>
                  </a:lnTo>
                  <a:lnTo>
                    <a:pt x="16979" y="25129"/>
                  </a:lnTo>
                  <a:lnTo>
                    <a:pt x="16697" y="23760"/>
                  </a:lnTo>
                  <a:lnTo>
                    <a:pt x="16403" y="22391"/>
                  </a:lnTo>
                  <a:lnTo>
                    <a:pt x="16083" y="21022"/>
                  </a:lnTo>
                  <a:lnTo>
                    <a:pt x="15738" y="19653"/>
                  </a:lnTo>
                  <a:lnTo>
                    <a:pt x="15379" y="18296"/>
                  </a:lnTo>
                  <a:lnTo>
                    <a:pt x="14996" y="16953"/>
                  </a:lnTo>
                  <a:lnTo>
                    <a:pt x="14586" y="15622"/>
                  </a:lnTo>
                  <a:lnTo>
                    <a:pt x="14164" y="14317"/>
                  </a:lnTo>
                  <a:lnTo>
                    <a:pt x="13934" y="13678"/>
                  </a:lnTo>
                  <a:lnTo>
                    <a:pt x="13703" y="13038"/>
                  </a:lnTo>
                  <a:lnTo>
                    <a:pt x="13473" y="12411"/>
                  </a:lnTo>
                  <a:lnTo>
                    <a:pt x="13243" y="11797"/>
                  </a:lnTo>
                  <a:lnTo>
                    <a:pt x="12987" y="11183"/>
                  </a:lnTo>
                  <a:lnTo>
                    <a:pt x="12744" y="10581"/>
                  </a:lnTo>
                  <a:lnTo>
                    <a:pt x="12488" y="9993"/>
                  </a:lnTo>
                  <a:lnTo>
                    <a:pt x="12219" y="9417"/>
                  </a:lnTo>
                  <a:lnTo>
                    <a:pt x="11951" y="8854"/>
                  </a:lnTo>
                  <a:lnTo>
                    <a:pt x="11669" y="8291"/>
                  </a:lnTo>
                  <a:lnTo>
                    <a:pt x="11388" y="7754"/>
                  </a:lnTo>
                  <a:lnTo>
                    <a:pt x="11106" y="7229"/>
                  </a:lnTo>
                  <a:lnTo>
                    <a:pt x="10812" y="6705"/>
                  </a:lnTo>
                  <a:lnTo>
                    <a:pt x="10518" y="6206"/>
                  </a:lnTo>
                  <a:lnTo>
                    <a:pt x="10210" y="5720"/>
                  </a:lnTo>
                  <a:lnTo>
                    <a:pt x="9891" y="5246"/>
                  </a:lnTo>
                  <a:lnTo>
                    <a:pt x="9571" y="4798"/>
                  </a:lnTo>
                  <a:lnTo>
                    <a:pt x="9251" y="4363"/>
                  </a:lnTo>
                  <a:lnTo>
                    <a:pt x="8918" y="3941"/>
                  </a:lnTo>
                  <a:lnTo>
                    <a:pt x="8573" y="3545"/>
                  </a:lnTo>
                  <a:lnTo>
                    <a:pt x="8227" y="3161"/>
                  </a:lnTo>
                  <a:lnTo>
                    <a:pt x="7882" y="2790"/>
                  </a:lnTo>
                  <a:lnTo>
                    <a:pt x="7524" y="2444"/>
                  </a:lnTo>
                  <a:lnTo>
                    <a:pt x="7153" y="2124"/>
                  </a:lnTo>
                  <a:lnTo>
                    <a:pt x="6782" y="1817"/>
                  </a:lnTo>
                  <a:lnTo>
                    <a:pt x="6398" y="1536"/>
                  </a:lnTo>
                  <a:lnTo>
                    <a:pt x="6014" y="1280"/>
                  </a:lnTo>
                  <a:lnTo>
                    <a:pt x="5617" y="1037"/>
                  </a:lnTo>
                  <a:lnTo>
                    <a:pt x="5221" y="819"/>
                  </a:lnTo>
                  <a:lnTo>
                    <a:pt x="4811" y="627"/>
                  </a:lnTo>
                  <a:lnTo>
                    <a:pt x="4402" y="461"/>
                  </a:lnTo>
                  <a:lnTo>
                    <a:pt x="3980" y="320"/>
                  </a:lnTo>
                  <a:lnTo>
                    <a:pt x="3545" y="205"/>
                  </a:lnTo>
                  <a:lnTo>
                    <a:pt x="3110" y="116"/>
                  </a:lnTo>
                  <a:lnTo>
                    <a:pt x="2675" y="52"/>
                  </a:lnTo>
                  <a:lnTo>
                    <a:pt x="2214" y="13"/>
                  </a:lnTo>
                  <a:lnTo>
                    <a:pt x="176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59;p19"/>
            <p:cNvSpPr/>
            <p:nvPr/>
          </p:nvSpPr>
          <p:spPr>
            <a:xfrm>
              <a:off x="2763400" y="3753063"/>
              <a:ext cx="319575" cy="1284250"/>
            </a:xfrm>
            <a:custGeom>
              <a:avLst/>
              <a:gdLst/>
              <a:ahLst/>
              <a:cxnLst/>
              <a:rect l="l" t="t" r="r" b="b"/>
              <a:pathLst>
                <a:path w="12783" h="51370" extrusionOk="0">
                  <a:moveTo>
                    <a:pt x="9187" y="0"/>
                  </a:moveTo>
                  <a:lnTo>
                    <a:pt x="8970" y="13"/>
                  </a:lnTo>
                  <a:lnTo>
                    <a:pt x="8765" y="38"/>
                  </a:lnTo>
                  <a:lnTo>
                    <a:pt x="8547" y="77"/>
                  </a:lnTo>
                  <a:lnTo>
                    <a:pt x="8317" y="115"/>
                  </a:lnTo>
                  <a:lnTo>
                    <a:pt x="8087" y="179"/>
                  </a:lnTo>
                  <a:lnTo>
                    <a:pt x="7857" y="243"/>
                  </a:lnTo>
                  <a:lnTo>
                    <a:pt x="7613" y="320"/>
                  </a:lnTo>
                  <a:lnTo>
                    <a:pt x="7140" y="486"/>
                  </a:lnTo>
                  <a:lnTo>
                    <a:pt x="6641" y="691"/>
                  </a:lnTo>
                  <a:lnTo>
                    <a:pt x="6142" y="934"/>
                  </a:lnTo>
                  <a:lnTo>
                    <a:pt x="5643" y="1190"/>
                  </a:lnTo>
                  <a:lnTo>
                    <a:pt x="5131" y="1471"/>
                  </a:lnTo>
                  <a:lnTo>
                    <a:pt x="4632" y="1778"/>
                  </a:lnTo>
                  <a:lnTo>
                    <a:pt x="4146" y="2098"/>
                  </a:lnTo>
                  <a:lnTo>
                    <a:pt x="3660" y="2431"/>
                  </a:lnTo>
                  <a:lnTo>
                    <a:pt x="3199" y="2776"/>
                  </a:lnTo>
                  <a:lnTo>
                    <a:pt x="2752" y="3135"/>
                  </a:lnTo>
                  <a:lnTo>
                    <a:pt x="2329" y="3493"/>
                  </a:lnTo>
                  <a:lnTo>
                    <a:pt x="1920" y="3864"/>
                  </a:lnTo>
                  <a:lnTo>
                    <a:pt x="1549" y="4222"/>
                  </a:lnTo>
                  <a:lnTo>
                    <a:pt x="1203" y="4580"/>
                  </a:lnTo>
                  <a:lnTo>
                    <a:pt x="896" y="4926"/>
                  </a:lnTo>
                  <a:lnTo>
                    <a:pt x="640" y="5271"/>
                  </a:lnTo>
                  <a:lnTo>
                    <a:pt x="410" y="5604"/>
                  </a:lnTo>
                  <a:lnTo>
                    <a:pt x="308" y="5758"/>
                  </a:lnTo>
                  <a:lnTo>
                    <a:pt x="231" y="5924"/>
                  </a:lnTo>
                  <a:lnTo>
                    <a:pt x="154" y="6065"/>
                  </a:lnTo>
                  <a:lnTo>
                    <a:pt x="103" y="6218"/>
                  </a:lnTo>
                  <a:lnTo>
                    <a:pt x="52" y="6359"/>
                  </a:lnTo>
                  <a:lnTo>
                    <a:pt x="26" y="6487"/>
                  </a:lnTo>
                  <a:lnTo>
                    <a:pt x="1" y="6615"/>
                  </a:lnTo>
                  <a:lnTo>
                    <a:pt x="1" y="6743"/>
                  </a:lnTo>
                  <a:lnTo>
                    <a:pt x="39" y="7728"/>
                  </a:lnTo>
                  <a:lnTo>
                    <a:pt x="103" y="8854"/>
                  </a:lnTo>
                  <a:lnTo>
                    <a:pt x="257" y="11464"/>
                  </a:lnTo>
                  <a:lnTo>
                    <a:pt x="474" y="14496"/>
                  </a:lnTo>
                  <a:lnTo>
                    <a:pt x="730" y="17848"/>
                  </a:lnTo>
                  <a:lnTo>
                    <a:pt x="1024" y="21431"/>
                  </a:lnTo>
                  <a:lnTo>
                    <a:pt x="1331" y="25167"/>
                  </a:lnTo>
                  <a:lnTo>
                    <a:pt x="1664" y="28954"/>
                  </a:lnTo>
                  <a:lnTo>
                    <a:pt x="1997" y="32728"/>
                  </a:lnTo>
                  <a:lnTo>
                    <a:pt x="2649" y="39829"/>
                  </a:lnTo>
                  <a:lnTo>
                    <a:pt x="3199" y="45765"/>
                  </a:lnTo>
                  <a:lnTo>
                    <a:pt x="3737" y="51369"/>
                  </a:lnTo>
                  <a:lnTo>
                    <a:pt x="10684" y="51369"/>
                  </a:lnTo>
                  <a:lnTo>
                    <a:pt x="10863" y="49744"/>
                  </a:lnTo>
                  <a:lnTo>
                    <a:pt x="11068" y="47864"/>
                  </a:lnTo>
                  <a:lnTo>
                    <a:pt x="11298" y="45369"/>
                  </a:lnTo>
                  <a:lnTo>
                    <a:pt x="11580" y="42375"/>
                  </a:lnTo>
                  <a:lnTo>
                    <a:pt x="11708" y="40712"/>
                  </a:lnTo>
                  <a:lnTo>
                    <a:pt x="11848" y="38959"/>
                  </a:lnTo>
                  <a:lnTo>
                    <a:pt x="11989" y="37116"/>
                  </a:lnTo>
                  <a:lnTo>
                    <a:pt x="12130" y="35210"/>
                  </a:lnTo>
                  <a:lnTo>
                    <a:pt x="12258" y="33240"/>
                  </a:lnTo>
                  <a:lnTo>
                    <a:pt x="12373" y="31218"/>
                  </a:lnTo>
                  <a:lnTo>
                    <a:pt x="12488" y="29158"/>
                  </a:lnTo>
                  <a:lnTo>
                    <a:pt x="12578" y="27073"/>
                  </a:lnTo>
                  <a:lnTo>
                    <a:pt x="12654" y="24975"/>
                  </a:lnTo>
                  <a:lnTo>
                    <a:pt x="12718" y="22864"/>
                  </a:lnTo>
                  <a:lnTo>
                    <a:pt x="12770" y="20765"/>
                  </a:lnTo>
                  <a:lnTo>
                    <a:pt x="12782" y="18693"/>
                  </a:lnTo>
                  <a:lnTo>
                    <a:pt x="12782" y="16645"/>
                  </a:lnTo>
                  <a:lnTo>
                    <a:pt x="12744" y="14637"/>
                  </a:lnTo>
                  <a:lnTo>
                    <a:pt x="12718" y="13652"/>
                  </a:lnTo>
                  <a:lnTo>
                    <a:pt x="12693" y="12679"/>
                  </a:lnTo>
                  <a:lnTo>
                    <a:pt x="12654" y="11720"/>
                  </a:lnTo>
                  <a:lnTo>
                    <a:pt x="12603" y="10786"/>
                  </a:lnTo>
                  <a:lnTo>
                    <a:pt x="12539" y="9864"/>
                  </a:lnTo>
                  <a:lnTo>
                    <a:pt x="12475" y="8956"/>
                  </a:lnTo>
                  <a:lnTo>
                    <a:pt x="12399" y="8086"/>
                  </a:lnTo>
                  <a:lnTo>
                    <a:pt x="12322" y="7229"/>
                  </a:lnTo>
                  <a:lnTo>
                    <a:pt x="12219" y="6397"/>
                  </a:lnTo>
                  <a:lnTo>
                    <a:pt x="12117" y="5591"/>
                  </a:lnTo>
                  <a:lnTo>
                    <a:pt x="12002" y="4811"/>
                  </a:lnTo>
                  <a:lnTo>
                    <a:pt x="11874" y="4056"/>
                  </a:lnTo>
                  <a:lnTo>
                    <a:pt x="11746" y="3339"/>
                  </a:lnTo>
                  <a:lnTo>
                    <a:pt x="11605" y="2648"/>
                  </a:lnTo>
                  <a:lnTo>
                    <a:pt x="11439" y="1983"/>
                  </a:lnTo>
                  <a:lnTo>
                    <a:pt x="11273" y="1369"/>
                  </a:lnTo>
                  <a:lnTo>
                    <a:pt x="11209" y="1164"/>
                  </a:lnTo>
                  <a:lnTo>
                    <a:pt x="11132" y="985"/>
                  </a:lnTo>
                  <a:lnTo>
                    <a:pt x="11042" y="832"/>
                  </a:lnTo>
                  <a:lnTo>
                    <a:pt x="10940" y="678"/>
                  </a:lnTo>
                  <a:lnTo>
                    <a:pt x="10825" y="550"/>
                  </a:lnTo>
                  <a:lnTo>
                    <a:pt x="10710" y="435"/>
                  </a:lnTo>
                  <a:lnTo>
                    <a:pt x="10569" y="333"/>
                  </a:lnTo>
                  <a:lnTo>
                    <a:pt x="10428" y="243"/>
                  </a:lnTo>
                  <a:lnTo>
                    <a:pt x="10275" y="166"/>
                  </a:lnTo>
                  <a:lnTo>
                    <a:pt x="10108" y="115"/>
                  </a:lnTo>
                  <a:lnTo>
                    <a:pt x="9942" y="64"/>
                  </a:lnTo>
                  <a:lnTo>
                    <a:pt x="9763" y="26"/>
                  </a:lnTo>
                  <a:lnTo>
                    <a:pt x="9571" y="13"/>
                  </a:lnTo>
                  <a:lnTo>
                    <a:pt x="9379"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60;p19"/>
            <p:cNvSpPr/>
            <p:nvPr/>
          </p:nvSpPr>
          <p:spPr>
            <a:xfrm>
              <a:off x="2813625" y="4805063"/>
              <a:ext cx="263275" cy="338425"/>
            </a:xfrm>
            <a:custGeom>
              <a:avLst/>
              <a:gdLst/>
              <a:ahLst/>
              <a:cxnLst/>
              <a:rect l="l" t="t" r="r" b="b"/>
              <a:pathLst>
                <a:path w="10531" h="13537" extrusionOk="0">
                  <a:moveTo>
                    <a:pt x="0" y="1"/>
                  </a:moveTo>
                  <a:lnTo>
                    <a:pt x="538" y="13537"/>
                  </a:lnTo>
                  <a:lnTo>
                    <a:pt x="9417" y="13537"/>
                  </a:lnTo>
                  <a:lnTo>
                    <a:pt x="10530" y="1242"/>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61;p19"/>
            <p:cNvSpPr/>
            <p:nvPr/>
          </p:nvSpPr>
          <p:spPr>
            <a:xfrm>
              <a:off x="947575" y="3257263"/>
              <a:ext cx="406875" cy="705000"/>
            </a:xfrm>
            <a:custGeom>
              <a:avLst/>
              <a:gdLst/>
              <a:ahLst/>
              <a:cxnLst/>
              <a:rect l="l" t="t" r="r" b="b"/>
              <a:pathLst>
                <a:path w="16275" h="28200" extrusionOk="0">
                  <a:moveTo>
                    <a:pt x="4248" y="1"/>
                  </a:moveTo>
                  <a:lnTo>
                    <a:pt x="3979" y="884"/>
                  </a:lnTo>
                  <a:lnTo>
                    <a:pt x="3723" y="1766"/>
                  </a:lnTo>
                  <a:lnTo>
                    <a:pt x="3467" y="2662"/>
                  </a:lnTo>
                  <a:lnTo>
                    <a:pt x="3224" y="3558"/>
                  </a:lnTo>
                  <a:lnTo>
                    <a:pt x="2994" y="4453"/>
                  </a:lnTo>
                  <a:lnTo>
                    <a:pt x="2764" y="5349"/>
                  </a:lnTo>
                  <a:lnTo>
                    <a:pt x="2546" y="6244"/>
                  </a:lnTo>
                  <a:lnTo>
                    <a:pt x="2341" y="7140"/>
                  </a:lnTo>
                  <a:lnTo>
                    <a:pt x="2137" y="8036"/>
                  </a:lnTo>
                  <a:lnTo>
                    <a:pt x="1945" y="8931"/>
                  </a:lnTo>
                  <a:lnTo>
                    <a:pt x="1587" y="10697"/>
                  </a:lnTo>
                  <a:lnTo>
                    <a:pt x="1267" y="12437"/>
                  </a:lnTo>
                  <a:lnTo>
                    <a:pt x="985" y="14139"/>
                  </a:lnTo>
                  <a:lnTo>
                    <a:pt x="729" y="15802"/>
                  </a:lnTo>
                  <a:lnTo>
                    <a:pt x="512" y="17401"/>
                  </a:lnTo>
                  <a:lnTo>
                    <a:pt x="345" y="18949"/>
                  </a:lnTo>
                  <a:lnTo>
                    <a:pt x="205" y="20421"/>
                  </a:lnTo>
                  <a:lnTo>
                    <a:pt x="90" y="21802"/>
                  </a:lnTo>
                  <a:lnTo>
                    <a:pt x="51" y="22468"/>
                  </a:lnTo>
                  <a:lnTo>
                    <a:pt x="26" y="23107"/>
                  </a:lnTo>
                  <a:lnTo>
                    <a:pt x="13" y="23722"/>
                  </a:lnTo>
                  <a:lnTo>
                    <a:pt x="0" y="24310"/>
                  </a:lnTo>
                  <a:lnTo>
                    <a:pt x="0" y="24860"/>
                  </a:lnTo>
                  <a:lnTo>
                    <a:pt x="13" y="25398"/>
                  </a:lnTo>
                  <a:lnTo>
                    <a:pt x="26" y="25615"/>
                  </a:lnTo>
                  <a:lnTo>
                    <a:pt x="51" y="25820"/>
                  </a:lnTo>
                  <a:lnTo>
                    <a:pt x="90" y="26025"/>
                  </a:lnTo>
                  <a:lnTo>
                    <a:pt x="154" y="26216"/>
                  </a:lnTo>
                  <a:lnTo>
                    <a:pt x="218" y="26383"/>
                  </a:lnTo>
                  <a:lnTo>
                    <a:pt x="307" y="26549"/>
                  </a:lnTo>
                  <a:lnTo>
                    <a:pt x="409" y="26715"/>
                  </a:lnTo>
                  <a:lnTo>
                    <a:pt x="512" y="26856"/>
                  </a:lnTo>
                  <a:lnTo>
                    <a:pt x="640" y="26997"/>
                  </a:lnTo>
                  <a:lnTo>
                    <a:pt x="768" y="27125"/>
                  </a:lnTo>
                  <a:lnTo>
                    <a:pt x="908" y="27253"/>
                  </a:lnTo>
                  <a:lnTo>
                    <a:pt x="1062" y="27368"/>
                  </a:lnTo>
                  <a:lnTo>
                    <a:pt x="1228" y="27470"/>
                  </a:lnTo>
                  <a:lnTo>
                    <a:pt x="1407" y="27560"/>
                  </a:lnTo>
                  <a:lnTo>
                    <a:pt x="1587" y="27649"/>
                  </a:lnTo>
                  <a:lnTo>
                    <a:pt x="1778" y="27726"/>
                  </a:lnTo>
                  <a:lnTo>
                    <a:pt x="1970" y="27803"/>
                  </a:lnTo>
                  <a:lnTo>
                    <a:pt x="2175" y="27867"/>
                  </a:lnTo>
                  <a:lnTo>
                    <a:pt x="2393" y="27931"/>
                  </a:lnTo>
                  <a:lnTo>
                    <a:pt x="2610" y="27982"/>
                  </a:lnTo>
                  <a:lnTo>
                    <a:pt x="3058" y="28072"/>
                  </a:lnTo>
                  <a:lnTo>
                    <a:pt x="3531" y="28136"/>
                  </a:lnTo>
                  <a:lnTo>
                    <a:pt x="4017" y="28174"/>
                  </a:lnTo>
                  <a:lnTo>
                    <a:pt x="4516" y="28200"/>
                  </a:lnTo>
                  <a:lnTo>
                    <a:pt x="5028" y="28200"/>
                  </a:lnTo>
                  <a:lnTo>
                    <a:pt x="5540" y="28187"/>
                  </a:lnTo>
                  <a:lnTo>
                    <a:pt x="6052" y="28161"/>
                  </a:lnTo>
                  <a:lnTo>
                    <a:pt x="6551" y="28123"/>
                  </a:lnTo>
                  <a:lnTo>
                    <a:pt x="7050" y="28072"/>
                  </a:lnTo>
                  <a:lnTo>
                    <a:pt x="7536" y="28020"/>
                  </a:lnTo>
                  <a:lnTo>
                    <a:pt x="8009" y="27956"/>
                  </a:lnTo>
                  <a:lnTo>
                    <a:pt x="8457" y="27880"/>
                  </a:lnTo>
                  <a:lnTo>
                    <a:pt x="9276" y="27739"/>
                  </a:lnTo>
                  <a:lnTo>
                    <a:pt x="9980" y="27611"/>
                  </a:lnTo>
                  <a:lnTo>
                    <a:pt x="10504" y="27496"/>
                  </a:lnTo>
                  <a:lnTo>
                    <a:pt x="10978" y="27381"/>
                  </a:lnTo>
                  <a:lnTo>
                    <a:pt x="11144" y="26805"/>
                  </a:lnTo>
                  <a:lnTo>
                    <a:pt x="11592" y="25218"/>
                  </a:lnTo>
                  <a:lnTo>
                    <a:pt x="11899" y="24093"/>
                  </a:lnTo>
                  <a:lnTo>
                    <a:pt x="12244" y="22775"/>
                  </a:lnTo>
                  <a:lnTo>
                    <a:pt x="12641" y="21291"/>
                  </a:lnTo>
                  <a:lnTo>
                    <a:pt x="13050" y="19653"/>
                  </a:lnTo>
                  <a:lnTo>
                    <a:pt x="13485" y="17900"/>
                  </a:lnTo>
                  <a:lnTo>
                    <a:pt x="13920" y="16045"/>
                  </a:lnTo>
                  <a:lnTo>
                    <a:pt x="14368" y="14100"/>
                  </a:lnTo>
                  <a:lnTo>
                    <a:pt x="14803" y="12092"/>
                  </a:lnTo>
                  <a:lnTo>
                    <a:pt x="15213" y="10057"/>
                  </a:lnTo>
                  <a:lnTo>
                    <a:pt x="15417" y="9034"/>
                  </a:lnTo>
                  <a:lnTo>
                    <a:pt x="15609" y="8010"/>
                  </a:lnTo>
                  <a:lnTo>
                    <a:pt x="15788" y="6974"/>
                  </a:lnTo>
                  <a:lnTo>
                    <a:pt x="15967" y="5963"/>
                  </a:lnTo>
                  <a:lnTo>
                    <a:pt x="16134" y="4939"/>
                  </a:lnTo>
                  <a:lnTo>
                    <a:pt x="16274" y="3942"/>
                  </a:lnTo>
                  <a:lnTo>
                    <a:pt x="4248"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2;p19"/>
            <p:cNvSpPr/>
            <p:nvPr/>
          </p:nvSpPr>
          <p:spPr>
            <a:xfrm>
              <a:off x="982425" y="3257263"/>
              <a:ext cx="372025" cy="340050"/>
            </a:xfrm>
            <a:custGeom>
              <a:avLst/>
              <a:gdLst/>
              <a:ahLst/>
              <a:cxnLst/>
              <a:rect l="l" t="t" r="r" b="b"/>
              <a:pathLst>
                <a:path w="14881" h="13602" extrusionOk="0">
                  <a:moveTo>
                    <a:pt x="2854" y="1"/>
                  </a:moveTo>
                  <a:lnTo>
                    <a:pt x="2419" y="1459"/>
                  </a:lnTo>
                  <a:lnTo>
                    <a:pt x="1997" y="2931"/>
                  </a:lnTo>
                  <a:lnTo>
                    <a:pt x="1600" y="4415"/>
                  </a:lnTo>
                  <a:lnTo>
                    <a:pt x="1242" y="5899"/>
                  </a:lnTo>
                  <a:lnTo>
                    <a:pt x="896" y="7370"/>
                  </a:lnTo>
                  <a:lnTo>
                    <a:pt x="564" y="8855"/>
                  </a:lnTo>
                  <a:lnTo>
                    <a:pt x="269" y="10313"/>
                  </a:lnTo>
                  <a:lnTo>
                    <a:pt x="1" y="11759"/>
                  </a:lnTo>
                  <a:lnTo>
                    <a:pt x="13435" y="13601"/>
                  </a:lnTo>
                  <a:lnTo>
                    <a:pt x="14151" y="8906"/>
                  </a:lnTo>
                  <a:lnTo>
                    <a:pt x="14522" y="6436"/>
                  </a:lnTo>
                  <a:lnTo>
                    <a:pt x="14880" y="3942"/>
                  </a:lnTo>
                  <a:lnTo>
                    <a:pt x="2854"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63;p19"/>
            <p:cNvSpPr/>
            <p:nvPr/>
          </p:nvSpPr>
          <p:spPr>
            <a:xfrm>
              <a:off x="958450" y="2728538"/>
              <a:ext cx="435025" cy="848925"/>
            </a:xfrm>
            <a:custGeom>
              <a:avLst/>
              <a:gdLst/>
              <a:ahLst/>
              <a:cxnLst/>
              <a:rect l="l" t="t" r="r" b="b"/>
              <a:pathLst>
                <a:path w="17401" h="33957" extrusionOk="0">
                  <a:moveTo>
                    <a:pt x="15264" y="1"/>
                  </a:moveTo>
                  <a:lnTo>
                    <a:pt x="14829" y="39"/>
                  </a:lnTo>
                  <a:lnTo>
                    <a:pt x="14406" y="103"/>
                  </a:lnTo>
                  <a:lnTo>
                    <a:pt x="13984" y="193"/>
                  </a:lnTo>
                  <a:lnTo>
                    <a:pt x="13575" y="308"/>
                  </a:lnTo>
                  <a:lnTo>
                    <a:pt x="13165" y="436"/>
                  </a:lnTo>
                  <a:lnTo>
                    <a:pt x="12769" y="602"/>
                  </a:lnTo>
                  <a:lnTo>
                    <a:pt x="12372" y="781"/>
                  </a:lnTo>
                  <a:lnTo>
                    <a:pt x="11988" y="986"/>
                  </a:lnTo>
                  <a:lnTo>
                    <a:pt x="11617" y="1216"/>
                  </a:lnTo>
                  <a:lnTo>
                    <a:pt x="11246" y="1472"/>
                  </a:lnTo>
                  <a:lnTo>
                    <a:pt x="10875" y="1741"/>
                  </a:lnTo>
                  <a:lnTo>
                    <a:pt x="10517" y="2035"/>
                  </a:lnTo>
                  <a:lnTo>
                    <a:pt x="10172" y="2342"/>
                  </a:lnTo>
                  <a:lnTo>
                    <a:pt x="9826" y="2675"/>
                  </a:lnTo>
                  <a:lnTo>
                    <a:pt x="9481" y="3020"/>
                  </a:lnTo>
                  <a:lnTo>
                    <a:pt x="9161" y="3391"/>
                  </a:lnTo>
                  <a:lnTo>
                    <a:pt x="8828" y="3775"/>
                  </a:lnTo>
                  <a:lnTo>
                    <a:pt x="8508" y="4185"/>
                  </a:lnTo>
                  <a:lnTo>
                    <a:pt x="8201" y="4607"/>
                  </a:lnTo>
                  <a:lnTo>
                    <a:pt x="7894" y="5042"/>
                  </a:lnTo>
                  <a:lnTo>
                    <a:pt x="7587" y="5490"/>
                  </a:lnTo>
                  <a:lnTo>
                    <a:pt x="7293" y="5963"/>
                  </a:lnTo>
                  <a:lnTo>
                    <a:pt x="7011" y="6436"/>
                  </a:lnTo>
                  <a:lnTo>
                    <a:pt x="6730" y="6935"/>
                  </a:lnTo>
                  <a:lnTo>
                    <a:pt x="6448" y="7447"/>
                  </a:lnTo>
                  <a:lnTo>
                    <a:pt x="6180" y="7959"/>
                  </a:lnTo>
                  <a:lnTo>
                    <a:pt x="5911" y="8496"/>
                  </a:lnTo>
                  <a:lnTo>
                    <a:pt x="5655" y="9046"/>
                  </a:lnTo>
                  <a:lnTo>
                    <a:pt x="5399" y="9597"/>
                  </a:lnTo>
                  <a:lnTo>
                    <a:pt x="5156" y="10160"/>
                  </a:lnTo>
                  <a:lnTo>
                    <a:pt x="4913" y="10735"/>
                  </a:lnTo>
                  <a:lnTo>
                    <a:pt x="4683" y="11324"/>
                  </a:lnTo>
                  <a:lnTo>
                    <a:pt x="4452" y="11925"/>
                  </a:lnTo>
                  <a:lnTo>
                    <a:pt x="4222" y="12526"/>
                  </a:lnTo>
                  <a:lnTo>
                    <a:pt x="3787" y="13755"/>
                  </a:lnTo>
                  <a:lnTo>
                    <a:pt x="3378" y="15009"/>
                  </a:lnTo>
                  <a:lnTo>
                    <a:pt x="2994" y="16275"/>
                  </a:lnTo>
                  <a:lnTo>
                    <a:pt x="2623" y="17580"/>
                  </a:lnTo>
                  <a:lnTo>
                    <a:pt x="2277" y="18885"/>
                  </a:lnTo>
                  <a:lnTo>
                    <a:pt x="1945" y="20190"/>
                  </a:lnTo>
                  <a:lnTo>
                    <a:pt x="1638" y="21508"/>
                  </a:lnTo>
                  <a:lnTo>
                    <a:pt x="1343" y="22826"/>
                  </a:lnTo>
                  <a:lnTo>
                    <a:pt x="1075" y="24144"/>
                  </a:lnTo>
                  <a:lnTo>
                    <a:pt x="832" y="25449"/>
                  </a:lnTo>
                  <a:lnTo>
                    <a:pt x="601" y="26741"/>
                  </a:lnTo>
                  <a:lnTo>
                    <a:pt x="384" y="28008"/>
                  </a:lnTo>
                  <a:lnTo>
                    <a:pt x="179" y="29261"/>
                  </a:lnTo>
                  <a:lnTo>
                    <a:pt x="0" y="30477"/>
                  </a:lnTo>
                  <a:lnTo>
                    <a:pt x="16914" y="33957"/>
                  </a:lnTo>
                  <a:lnTo>
                    <a:pt x="16991" y="32716"/>
                  </a:lnTo>
                  <a:lnTo>
                    <a:pt x="17055" y="31437"/>
                  </a:lnTo>
                  <a:lnTo>
                    <a:pt x="17119" y="30119"/>
                  </a:lnTo>
                  <a:lnTo>
                    <a:pt x="17183" y="28762"/>
                  </a:lnTo>
                  <a:lnTo>
                    <a:pt x="17272" y="25999"/>
                  </a:lnTo>
                  <a:lnTo>
                    <a:pt x="17336" y="23171"/>
                  </a:lnTo>
                  <a:lnTo>
                    <a:pt x="17388" y="20344"/>
                  </a:lnTo>
                  <a:lnTo>
                    <a:pt x="17400" y="17529"/>
                  </a:lnTo>
                  <a:lnTo>
                    <a:pt x="17388" y="14778"/>
                  </a:lnTo>
                  <a:lnTo>
                    <a:pt x="17349" y="12143"/>
                  </a:lnTo>
                  <a:lnTo>
                    <a:pt x="17285" y="9661"/>
                  </a:lnTo>
                  <a:lnTo>
                    <a:pt x="17234" y="8483"/>
                  </a:lnTo>
                  <a:lnTo>
                    <a:pt x="17196" y="7370"/>
                  </a:lnTo>
                  <a:lnTo>
                    <a:pt x="17144" y="6308"/>
                  </a:lnTo>
                  <a:lnTo>
                    <a:pt x="17081" y="5310"/>
                  </a:lnTo>
                  <a:lnTo>
                    <a:pt x="17017" y="4376"/>
                  </a:lnTo>
                  <a:lnTo>
                    <a:pt x="16940" y="3532"/>
                  </a:lnTo>
                  <a:lnTo>
                    <a:pt x="16863" y="2752"/>
                  </a:lnTo>
                  <a:lnTo>
                    <a:pt x="16773" y="2074"/>
                  </a:lnTo>
                  <a:lnTo>
                    <a:pt x="16684" y="1472"/>
                  </a:lnTo>
                  <a:lnTo>
                    <a:pt x="16594" y="973"/>
                  </a:lnTo>
                  <a:lnTo>
                    <a:pt x="16543" y="756"/>
                  </a:lnTo>
                  <a:lnTo>
                    <a:pt x="16492" y="564"/>
                  </a:lnTo>
                  <a:lnTo>
                    <a:pt x="16441" y="410"/>
                  </a:lnTo>
                  <a:lnTo>
                    <a:pt x="16390" y="270"/>
                  </a:lnTo>
                  <a:lnTo>
                    <a:pt x="16326" y="167"/>
                  </a:lnTo>
                  <a:lnTo>
                    <a:pt x="16274" y="90"/>
                  </a:lnTo>
                  <a:lnTo>
                    <a:pt x="16211" y="39"/>
                  </a:lnTo>
                  <a:lnTo>
                    <a:pt x="16147" y="14"/>
                  </a:lnTo>
                  <a:lnTo>
                    <a:pt x="1569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64;p19"/>
            <p:cNvSpPr/>
            <p:nvPr/>
          </p:nvSpPr>
          <p:spPr>
            <a:xfrm>
              <a:off x="1038400" y="2978038"/>
              <a:ext cx="1099375" cy="983275"/>
            </a:xfrm>
            <a:custGeom>
              <a:avLst/>
              <a:gdLst/>
              <a:ahLst/>
              <a:cxnLst/>
              <a:rect l="l" t="t" r="r" b="b"/>
              <a:pathLst>
                <a:path w="43975" h="39331" extrusionOk="0">
                  <a:moveTo>
                    <a:pt x="1" y="0"/>
                  </a:moveTo>
                  <a:lnTo>
                    <a:pt x="14318" y="39330"/>
                  </a:lnTo>
                  <a:lnTo>
                    <a:pt x="43975" y="39330"/>
                  </a:lnTo>
                  <a:lnTo>
                    <a:pt x="2965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65;p19"/>
            <p:cNvSpPr/>
            <p:nvPr/>
          </p:nvSpPr>
          <p:spPr>
            <a:xfrm>
              <a:off x="1064625" y="3576813"/>
              <a:ext cx="791675" cy="373625"/>
            </a:xfrm>
            <a:custGeom>
              <a:avLst/>
              <a:gdLst/>
              <a:ahLst/>
              <a:cxnLst/>
              <a:rect l="l" t="t" r="r" b="b"/>
              <a:pathLst>
                <a:path w="31667" h="14945" extrusionOk="0">
                  <a:moveTo>
                    <a:pt x="31667" y="0"/>
                  </a:moveTo>
                  <a:lnTo>
                    <a:pt x="935" y="2431"/>
                  </a:lnTo>
                  <a:lnTo>
                    <a:pt x="845" y="2943"/>
                  </a:lnTo>
                  <a:lnTo>
                    <a:pt x="730" y="3519"/>
                  </a:lnTo>
                  <a:lnTo>
                    <a:pt x="602" y="4286"/>
                  </a:lnTo>
                  <a:lnTo>
                    <a:pt x="461" y="5195"/>
                  </a:lnTo>
                  <a:lnTo>
                    <a:pt x="333" y="6206"/>
                  </a:lnTo>
                  <a:lnTo>
                    <a:pt x="205" y="7293"/>
                  </a:lnTo>
                  <a:lnTo>
                    <a:pt x="141" y="7856"/>
                  </a:lnTo>
                  <a:lnTo>
                    <a:pt x="103" y="8419"/>
                  </a:lnTo>
                  <a:lnTo>
                    <a:pt x="52" y="8982"/>
                  </a:lnTo>
                  <a:lnTo>
                    <a:pt x="26" y="9558"/>
                  </a:lnTo>
                  <a:lnTo>
                    <a:pt x="14" y="10108"/>
                  </a:lnTo>
                  <a:lnTo>
                    <a:pt x="1" y="10658"/>
                  </a:lnTo>
                  <a:lnTo>
                    <a:pt x="14" y="11195"/>
                  </a:lnTo>
                  <a:lnTo>
                    <a:pt x="39" y="11707"/>
                  </a:lnTo>
                  <a:lnTo>
                    <a:pt x="90" y="12193"/>
                  </a:lnTo>
                  <a:lnTo>
                    <a:pt x="154" y="12654"/>
                  </a:lnTo>
                  <a:lnTo>
                    <a:pt x="231" y="13089"/>
                  </a:lnTo>
                  <a:lnTo>
                    <a:pt x="282" y="13294"/>
                  </a:lnTo>
                  <a:lnTo>
                    <a:pt x="333" y="13486"/>
                  </a:lnTo>
                  <a:lnTo>
                    <a:pt x="397" y="13665"/>
                  </a:lnTo>
                  <a:lnTo>
                    <a:pt x="461" y="13831"/>
                  </a:lnTo>
                  <a:lnTo>
                    <a:pt x="538" y="13997"/>
                  </a:lnTo>
                  <a:lnTo>
                    <a:pt x="615" y="14151"/>
                  </a:lnTo>
                  <a:lnTo>
                    <a:pt x="704" y="14279"/>
                  </a:lnTo>
                  <a:lnTo>
                    <a:pt x="794" y="14407"/>
                  </a:lnTo>
                  <a:lnTo>
                    <a:pt x="896" y="14509"/>
                  </a:lnTo>
                  <a:lnTo>
                    <a:pt x="999" y="14612"/>
                  </a:lnTo>
                  <a:lnTo>
                    <a:pt x="1114" y="14688"/>
                  </a:lnTo>
                  <a:lnTo>
                    <a:pt x="1229" y="14765"/>
                  </a:lnTo>
                  <a:lnTo>
                    <a:pt x="1357" y="14816"/>
                  </a:lnTo>
                  <a:lnTo>
                    <a:pt x="1498" y="14842"/>
                  </a:lnTo>
                  <a:lnTo>
                    <a:pt x="1792" y="14893"/>
                  </a:lnTo>
                  <a:lnTo>
                    <a:pt x="2099" y="14931"/>
                  </a:lnTo>
                  <a:lnTo>
                    <a:pt x="2444" y="14944"/>
                  </a:lnTo>
                  <a:lnTo>
                    <a:pt x="2803" y="14944"/>
                  </a:lnTo>
                  <a:lnTo>
                    <a:pt x="3187" y="14931"/>
                  </a:lnTo>
                  <a:lnTo>
                    <a:pt x="3583" y="14919"/>
                  </a:lnTo>
                  <a:lnTo>
                    <a:pt x="4005" y="14880"/>
                  </a:lnTo>
                  <a:lnTo>
                    <a:pt x="4453" y="14829"/>
                  </a:lnTo>
                  <a:lnTo>
                    <a:pt x="4914" y="14778"/>
                  </a:lnTo>
                  <a:lnTo>
                    <a:pt x="5387" y="14701"/>
                  </a:lnTo>
                  <a:lnTo>
                    <a:pt x="6385" y="14535"/>
                  </a:lnTo>
                  <a:lnTo>
                    <a:pt x="7447" y="14317"/>
                  </a:lnTo>
                  <a:lnTo>
                    <a:pt x="8560" y="14074"/>
                  </a:lnTo>
                  <a:lnTo>
                    <a:pt x="9699" y="13793"/>
                  </a:lnTo>
                  <a:lnTo>
                    <a:pt x="10889" y="13486"/>
                  </a:lnTo>
                  <a:lnTo>
                    <a:pt x="12104" y="13153"/>
                  </a:lnTo>
                  <a:lnTo>
                    <a:pt x="13333" y="12795"/>
                  </a:lnTo>
                  <a:lnTo>
                    <a:pt x="14574" y="12424"/>
                  </a:lnTo>
                  <a:lnTo>
                    <a:pt x="15827" y="12040"/>
                  </a:lnTo>
                  <a:lnTo>
                    <a:pt x="17081" y="11643"/>
                  </a:lnTo>
                  <a:lnTo>
                    <a:pt x="18310" y="11247"/>
                  </a:lnTo>
                  <a:lnTo>
                    <a:pt x="19538" y="10837"/>
                  </a:lnTo>
                  <a:lnTo>
                    <a:pt x="20728" y="10428"/>
                  </a:lnTo>
                  <a:lnTo>
                    <a:pt x="23018" y="9635"/>
                  </a:lnTo>
                  <a:lnTo>
                    <a:pt x="25116" y="8880"/>
                  </a:lnTo>
                  <a:lnTo>
                    <a:pt x="26959" y="8189"/>
                  </a:lnTo>
                  <a:lnTo>
                    <a:pt x="28507" y="7613"/>
                  </a:lnTo>
                  <a:lnTo>
                    <a:pt x="29684" y="7165"/>
                  </a:lnTo>
                  <a:lnTo>
                    <a:pt x="30695" y="6769"/>
                  </a:lnTo>
                  <a:lnTo>
                    <a:pt x="31667"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6;p19"/>
            <p:cNvSpPr/>
            <p:nvPr/>
          </p:nvSpPr>
          <p:spPr>
            <a:xfrm>
              <a:off x="1776950" y="3408563"/>
              <a:ext cx="306450" cy="356350"/>
            </a:xfrm>
            <a:custGeom>
              <a:avLst/>
              <a:gdLst/>
              <a:ahLst/>
              <a:cxnLst/>
              <a:rect l="l" t="t" r="r" b="b"/>
              <a:pathLst>
                <a:path w="12258" h="14254" extrusionOk="0">
                  <a:moveTo>
                    <a:pt x="7370" y="1"/>
                  </a:moveTo>
                  <a:lnTo>
                    <a:pt x="6500" y="410"/>
                  </a:lnTo>
                  <a:lnTo>
                    <a:pt x="5605" y="832"/>
                  </a:lnTo>
                  <a:lnTo>
                    <a:pt x="4543" y="1357"/>
                  </a:lnTo>
                  <a:lnTo>
                    <a:pt x="3993" y="1651"/>
                  </a:lnTo>
                  <a:lnTo>
                    <a:pt x="3443" y="1933"/>
                  </a:lnTo>
                  <a:lnTo>
                    <a:pt x="2918" y="2227"/>
                  </a:lnTo>
                  <a:lnTo>
                    <a:pt x="2419" y="2508"/>
                  </a:lnTo>
                  <a:lnTo>
                    <a:pt x="1971" y="2790"/>
                  </a:lnTo>
                  <a:lnTo>
                    <a:pt x="1587" y="3046"/>
                  </a:lnTo>
                  <a:lnTo>
                    <a:pt x="1421" y="3174"/>
                  </a:lnTo>
                  <a:lnTo>
                    <a:pt x="1280" y="3289"/>
                  </a:lnTo>
                  <a:lnTo>
                    <a:pt x="1165" y="3391"/>
                  </a:lnTo>
                  <a:lnTo>
                    <a:pt x="1063" y="3493"/>
                  </a:lnTo>
                  <a:lnTo>
                    <a:pt x="973" y="3621"/>
                  </a:lnTo>
                  <a:lnTo>
                    <a:pt x="871" y="3775"/>
                  </a:lnTo>
                  <a:lnTo>
                    <a:pt x="781" y="3928"/>
                  </a:lnTo>
                  <a:lnTo>
                    <a:pt x="705" y="4095"/>
                  </a:lnTo>
                  <a:lnTo>
                    <a:pt x="628" y="4287"/>
                  </a:lnTo>
                  <a:lnTo>
                    <a:pt x="551" y="4466"/>
                  </a:lnTo>
                  <a:lnTo>
                    <a:pt x="436" y="4875"/>
                  </a:lnTo>
                  <a:lnTo>
                    <a:pt x="334" y="5297"/>
                  </a:lnTo>
                  <a:lnTo>
                    <a:pt x="244" y="5745"/>
                  </a:lnTo>
                  <a:lnTo>
                    <a:pt x="167" y="6180"/>
                  </a:lnTo>
                  <a:lnTo>
                    <a:pt x="116" y="6615"/>
                  </a:lnTo>
                  <a:lnTo>
                    <a:pt x="78" y="7037"/>
                  </a:lnTo>
                  <a:lnTo>
                    <a:pt x="39" y="7434"/>
                  </a:lnTo>
                  <a:lnTo>
                    <a:pt x="14" y="8125"/>
                  </a:lnTo>
                  <a:lnTo>
                    <a:pt x="1" y="8586"/>
                  </a:lnTo>
                  <a:lnTo>
                    <a:pt x="1" y="8752"/>
                  </a:lnTo>
                  <a:lnTo>
                    <a:pt x="257" y="9353"/>
                  </a:lnTo>
                  <a:lnTo>
                    <a:pt x="538" y="10006"/>
                  </a:lnTo>
                  <a:lnTo>
                    <a:pt x="845" y="10799"/>
                  </a:lnTo>
                  <a:lnTo>
                    <a:pt x="999" y="11247"/>
                  </a:lnTo>
                  <a:lnTo>
                    <a:pt x="1165" y="11695"/>
                  </a:lnTo>
                  <a:lnTo>
                    <a:pt x="1306" y="12155"/>
                  </a:lnTo>
                  <a:lnTo>
                    <a:pt x="1447" y="12603"/>
                  </a:lnTo>
                  <a:lnTo>
                    <a:pt x="1562" y="13051"/>
                  </a:lnTo>
                  <a:lnTo>
                    <a:pt x="1664" y="13486"/>
                  </a:lnTo>
                  <a:lnTo>
                    <a:pt x="1728" y="13882"/>
                  </a:lnTo>
                  <a:lnTo>
                    <a:pt x="1754" y="14074"/>
                  </a:lnTo>
                  <a:lnTo>
                    <a:pt x="1766" y="14253"/>
                  </a:lnTo>
                  <a:lnTo>
                    <a:pt x="2406" y="14062"/>
                  </a:lnTo>
                  <a:lnTo>
                    <a:pt x="3072" y="13857"/>
                  </a:lnTo>
                  <a:lnTo>
                    <a:pt x="3750" y="13627"/>
                  </a:lnTo>
                  <a:lnTo>
                    <a:pt x="4453" y="13371"/>
                  </a:lnTo>
                  <a:lnTo>
                    <a:pt x="5157" y="13102"/>
                  </a:lnTo>
                  <a:lnTo>
                    <a:pt x="5873" y="12820"/>
                  </a:lnTo>
                  <a:lnTo>
                    <a:pt x="6590" y="12513"/>
                  </a:lnTo>
                  <a:lnTo>
                    <a:pt x="7306" y="12194"/>
                  </a:lnTo>
                  <a:lnTo>
                    <a:pt x="8010" y="11861"/>
                  </a:lnTo>
                  <a:lnTo>
                    <a:pt x="8701" y="11503"/>
                  </a:lnTo>
                  <a:lnTo>
                    <a:pt x="9366" y="11132"/>
                  </a:lnTo>
                  <a:lnTo>
                    <a:pt x="10019" y="10735"/>
                  </a:lnTo>
                  <a:lnTo>
                    <a:pt x="10326" y="10530"/>
                  </a:lnTo>
                  <a:lnTo>
                    <a:pt x="10633" y="10326"/>
                  </a:lnTo>
                  <a:lnTo>
                    <a:pt x="10927" y="10121"/>
                  </a:lnTo>
                  <a:lnTo>
                    <a:pt x="11209" y="9903"/>
                  </a:lnTo>
                  <a:lnTo>
                    <a:pt x="11490" y="9686"/>
                  </a:lnTo>
                  <a:lnTo>
                    <a:pt x="11759" y="9456"/>
                  </a:lnTo>
                  <a:lnTo>
                    <a:pt x="12015" y="9238"/>
                  </a:lnTo>
                  <a:lnTo>
                    <a:pt x="12258" y="9008"/>
                  </a:lnTo>
                  <a:lnTo>
                    <a:pt x="12207" y="8688"/>
                  </a:lnTo>
                  <a:lnTo>
                    <a:pt x="12143" y="8355"/>
                  </a:lnTo>
                  <a:lnTo>
                    <a:pt x="12040" y="8010"/>
                  </a:lnTo>
                  <a:lnTo>
                    <a:pt x="11938" y="7664"/>
                  </a:lnTo>
                  <a:lnTo>
                    <a:pt x="11810" y="7306"/>
                  </a:lnTo>
                  <a:lnTo>
                    <a:pt x="11657" y="6935"/>
                  </a:lnTo>
                  <a:lnTo>
                    <a:pt x="11503" y="6564"/>
                  </a:lnTo>
                  <a:lnTo>
                    <a:pt x="11324" y="6193"/>
                  </a:lnTo>
                  <a:lnTo>
                    <a:pt x="11145" y="5822"/>
                  </a:lnTo>
                  <a:lnTo>
                    <a:pt x="10940" y="5438"/>
                  </a:lnTo>
                  <a:lnTo>
                    <a:pt x="10531" y="4696"/>
                  </a:lnTo>
                  <a:lnTo>
                    <a:pt x="10096" y="3967"/>
                  </a:lnTo>
                  <a:lnTo>
                    <a:pt x="9661" y="3250"/>
                  </a:lnTo>
                  <a:lnTo>
                    <a:pt x="9226" y="2585"/>
                  </a:lnTo>
                  <a:lnTo>
                    <a:pt x="8803" y="1971"/>
                  </a:lnTo>
                  <a:lnTo>
                    <a:pt x="8420" y="1421"/>
                  </a:lnTo>
                  <a:lnTo>
                    <a:pt x="8074" y="947"/>
                  </a:lnTo>
                  <a:lnTo>
                    <a:pt x="7562" y="256"/>
                  </a:lnTo>
                  <a:lnTo>
                    <a:pt x="73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7;p19"/>
            <p:cNvSpPr/>
            <p:nvPr/>
          </p:nvSpPr>
          <p:spPr>
            <a:xfrm>
              <a:off x="1661175" y="3546413"/>
              <a:ext cx="249200" cy="253050"/>
            </a:xfrm>
            <a:custGeom>
              <a:avLst/>
              <a:gdLst/>
              <a:ahLst/>
              <a:cxnLst/>
              <a:rect l="l" t="t" r="r" b="b"/>
              <a:pathLst>
                <a:path w="9968" h="10122" extrusionOk="0">
                  <a:moveTo>
                    <a:pt x="9967" y="1"/>
                  </a:moveTo>
                  <a:lnTo>
                    <a:pt x="0" y="1114"/>
                  </a:lnTo>
                  <a:lnTo>
                    <a:pt x="2521" y="10121"/>
                  </a:lnTo>
                  <a:lnTo>
                    <a:pt x="4120" y="9558"/>
                  </a:lnTo>
                  <a:lnTo>
                    <a:pt x="5336" y="9123"/>
                  </a:lnTo>
                  <a:lnTo>
                    <a:pt x="6397" y="8739"/>
                  </a:lnTo>
                  <a:lnTo>
                    <a:pt x="99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extBox 42"/>
          <p:cNvSpPr txBox="1"/>
          <p:nvPr/>
        </p:nvSpPr>
        <p:spPr>
          <a:xfrm>
            <a:off x="8164619" y="4456386"/>
            <a:ext cx="407150" cy="307777"/>
          </a:xfrm>
          <a:prstGeom prst="rect">
            <a:avLst/>
          </a:prstGeom>
          <a:noFill/>
        </p:spPr>
        <p:txBody>
          <a:bodyPr wrap="square" rtlCol="1">
            <a:spAutoFit/>
          </a:bodyPr>
          <a:lstStyle/>
          <a:p>
            <a:r>
              <a:rPr lang="en-US" dirty="0" smtClean="0"/>
              <a:t>3</a:t>
            </a:r>
            <a:endParaRPr lang="ar-SA" dirty="0"/>
          </a:p>
        </p:txBody>
      </p:sp>
    </p:spTree>
    <p:extLst>
      <p:ext uri="{BB962C8B-B14F-4D97-AF65-F5344CB8AC3E}">
        <p14:creationId xmlns:p14="http://schemas.microsoft.com/office/powerpoint/2010/main" val="30947685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GB" dirty="0">
                <a:solidFill>
                  <a:schemeClr val="tx1"/>
                </a:solidFill>
              </a:rPr>
              <a:t>HISTORY</a:t>
            </a:r>
            <a:endParaRPr lang="ar-SA" dirty="0">
              <a:solidFill>
                <a:schemeClr val="tx1"/>
              </a:solidFill>
            </a:endParaRPr>
          </a:p>
        </p:txBody>
      </p:sp>
      <p:sp>
        <p:nvSpPr>
          <p:cNvPr id="4" name="Google Shape;1939;p38"/>
          <p:cNvSpPr/>
          <p:nvPr/>
        </p:nvSpPr>
        <p:spPr>
          <a:xfrm>
            <a:off x="457200" y="1165324"/>
            <a:ext cx="7944000" cy="3360955"/>
          </a:xfrm>
          <a:prstGeom prst="roundRect">
            <a:avLst>
              <a:gd name="adj" fmla="val 5769"/>
            </a:avLst>
          </a:prstGeom>
          <a:solidFill>
            <a:srgbClr val="01ADFA">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ستطيل 2"/>
          <p:cNvSpPr/>
          <p:nvPr/>
        </p:nvSpPr>
        <p:spPr>
          <a:xfrm>
            <a:off x="788670" y="1454944"/>
            <a:ext cx="6126480" cy="2800767"/>
          </a:xfrm>
          <a:prstGeom prst="rect">
            <a:avLst/>
          </a:prstGeom>
        </p:spPr>
        <p:txBody>
          <a:bodyPr wrap="square">
            <a:spAutoFit/>
          </a:bodyPr>
          <a:lstStyle/>
          <a:p>
            <a:pPr algn="just"/>
            <a:r>
              <a:rPr lang="en-US" sz="1600" dirty="0"/>
              <a:t>Although EBP has only recently found widespread integration in modern nursing practice, starting in the 1990s, its roots run deep in nursing history.</a:t>
            </a:r>
          </a:p>
          <a:p>
            <a:pPr algn="just"/>
            <a:endParaRPr lang="en-US" sz="1600" dirty="0"/>
          </a:p>
          <a:p>
            <a:pPr algn="just"/>
            <a:r>
              <a:rPr lang="en-US" sz="1600" dirty="0"/>
              <a:t>While most of the literature credits physician Archie Cochrane in the 1970s as the originator of EBP, then called evidence-based medicine, some nurse researchers trace it back to Florence Nightingale. In the 1800s, her effort to improve patient outcomes in the face of unsanitary conditions by employing accurate observation and analysis is often considered the first example of EBP.</a:t>
            </a:r>
            <a:endParaRPr lang="ar-SA" sz="1600"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2310" y="769620"/>
            <a:ext cx="1920240" cy="2667000"/>
          </a:xfrm>
          <a:prstGeom prst="ellipse">
            <a:avLst/>
          </a:prstGeom>
          <a:ln w="63500" cap="rnd">
            <a:solidFill>
              <a:srgbClr val="333333"/>
            </a:solidFill>
          </a:ln>
          <a:effectLst>
            <a:outerShdw blurRad="381000" dist="292100" dir="5400000" sx="-80000" sy="-18000" rotWithShape="0">
              <a:srgbClr val="000000">
                <a:alpha val="22000"/>
              </a:srgbClr>
            </a:outerShdw>
          </a:effectLst>
        </p:spPr>
      </p:pic>
      <p:sp>
        <p:nvSpPr>
          <p:cNvPr id="6" name="TextBox 5"/>
          <p:cNvSpPr txBox="1"/>
          <p:nvPr/>
        </p:nvSpPr>
        <p:spPr>
          <a:xfrm>
            <a:off x="7630510" y="4351283"/>
            <a:ext cx="1056290" cy="307777"/>
          </a:xfrm>
          <a:prstGeom prst="rect">
            <a:avLst/>
          </a:prstGeom>
          <a:noFill/>
        </p:spPr>
        <p:txBody>
          <a:bodyPr wrap="square" rtlCol="1">
            <a:spAutoFit/>
          </a:bodyPr>
          <a:lstStyle/>
          <a:p>
            <a:r>
              <a:rPr lang="en-US" dirty="0" smtClean="0"/>
              <a:t>4</a:t>
            </a:r>
            <a:endParaRPr lang="ar-SA" dirty="0"/>
          </a:p>
        </p:txBody>
      </p:sp>
    </p:spTree>
    <p:extLst>
      <p:ext uri="{BB962C8B-B14F-4D97-AF65-F5344CB8AC3E}">
        <p14:creationId xmlns:p14="http://schemas.microsoft.com/office/powerpoint/2010/main" val="31242989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6"/>
          <p:cNvSpPr/>
          <p:nvPr/>
        </p:nvSpPr>
        <p:spPr>
          <a:xfrm>
            <a:off x="1410375" y="1090668"/>
            <a:ext cx="7590403" cy="3920628"/>
          </a:xfrm>
          <a:prstGeom prst="roundRect">
            <a:avLst>
              <a:gd name="adj" fmla="val 16667"/>
            </a:avLst>
          </a:prstGeom>
          <a:solidFill>
            <a:srgbClr val="01ADFA">
              <a:alpha val="12549"/>
            </a:srgbClr>
          </a:solidFill>
          <a:ln>
            <a:noFill/>
          </a:ln>
        </p:spPr>
        <p:txBody>
          <a:bodyPr spcFirstLastPara="1" wrap="square" lIns="91425" tIns="91425" rIns="91425" bIns="91425" anchor="ctr" anchorCtr="0">
            <a:noAutofit/>
          </a:bodyPr>
          <a:lstStyle/>
          <a:p>
            <a:pPr lvl="0" algn="just"/>
            <a:r>
              <a:rPr lang="en-US" sz="1500" dirty="0"/>
              <a:t>Knowledge of evidence-based practice and its tenets, also known as “levels of evidence,” is of significant importance to every clinician, including nurses. EBP guides nurses and other clinicians in how much they should draw from “a study, report, practice alert, or clinical practice guideline in making decisions about a patient’s care.” </a:t>
            </a:r>
          </a:p>
          <a:p>
            <a:pPr lvl="0"/>
            <a:endParaRPr lang="en-US" sz="1600" dirty="0"/>
          </a:p>
          <a:p>
            <a:pPr lvl="0"/>
            <a:r>
              <a:rPr lang="en-US" sz="1500" dirty="0"/>
              <a:t>The benefits of EBP in nursing include: </a:t>
            </a:r>
          </a:p>
          <a:p>
            <a:pPr lvl="0"/>
            <a:endParaRPr lang="en-US" sz="1500" dirty="0"/>
          </a:p>
          <a:p>
            <a:pPr marL="285750" lvl="0" indent="-285750">
              <a:buClr>
                <a:schemeClr val="accent2">
                  <a:lumMod val="75000"/>
                </a:schemeClr>
              </a:buClr>
              <a:buFont typeface="Wingdings" pitchFamily="2" charset="2"/>
              <a:buChar char="§"/>
            </a:pPr>
            <a:r>
              <a:rPr lang="en-US" sz="1500" dirty="0"/>
              <a:t>Providing nurses with the scientific research to make well-informed decisions.</a:t>
            </a:r>
          </a:p>
          <a:p>
            <a:pPr marL="285750" lvl="0" indent="-285750">
              <a:buClr>
                <a:schemeClr val="accent2">
                  <a:lumMod val="75000"/>
                </a:schemeClr>
              </a:buClr>
              <a:buFont typeface="Wingdings" pitchFamily="2" charset="2"/>
              <a:buChar char="§"/>
            </a:pPr>
            <a:r>
              <a:rPr lang="en-US" sz="1500" dirty="0"/>
              <a:t>Encouraging nurses to provide individualized patient care.</a:t>
            </a:r>
          </a:p>
          <a:p>
            <a:pPr marL="285750" lvl="0" indent="-285750">
              <a:buClr>
                <a:schemeClr val="accent2">
                  <a:lumMod val="75000"/>
                </a:schemeClr>
              </a:buClr>
              <a:buFont typeface="Wingdings" pitchFamily="2" charset="2"/>
              <a:buChar char="§"/>
            </a:pPr>
            <a:r>
              <a:rPr lang="en-US" sz="1500" dirty="0"/>
              <a:t>Improving time management by driving efficiency in nursing.</a:t>
            </a:r>
          </a:p>
          <a:p>
            <a:pPr marL="285750" lvl="0" indent="-285750">
              <a:buClr>
                <a:schemeClr val="accent2">
                  <a:lumMod val="75000"/>
                </a:schemeClr>
              </a:buClr>
              <a:buFont typeface="Wingdings" pitchFamily="2" charset="2"/>
              <a:buChar char="§"/>
            </a:pPr>
            <a:r>
              <a:rPr lang="en-US" sz="1500" dirty="0"/>
              <a:t>Guiding implementation of new technologies into healthcare practice. </a:t>
            </a:r>
          </a:p>
          <a:p>
            <a:pPr marL="285750" lvl="0" indent="-285750">
              <a:buClr>
                <a:schemeClr val="accent2">
                  <a:lumMod val="75000"/>
                </a:schemeClr>
              </a:buClr>
              <a:buFont typeface="Wingdings" pitchFamily="2" charset="2"/>
              <a:buChar char="§"/>
            </a:pPr>
            <a:r>
              <a:rPr lang="en-US" sz="1500" dirty="0"/>
              <a:t>Helping nurses stay updated about new medical protocols for patient care.</a:t>
            </a:r>
            <a:endParaRPr sz="1500" dirty="0"/>
          </a:p>
        </p:txBody>
      </p:sp>
      <p:sp>
        <p:nvSpPr>
          <p:cNvPr id="123" name="Google Shape;123;p16"/>
          <p:cNvSpPr txBox="1">
            <a:spLocks noGrp="1"/>
          </p:cNvSpPr>
          <p:nvPr>
            <p:ph type="title"/>
          </p:nvPr>
        </p:nvSpPr>
        <p:spPr>
          <a:xfrm>
            <a:off x="457200" y="411475"/>
            <a:ext cx="8229600" cy="371400"/>
          </a:xfrm>
          <a:prstGeom prst="rect">
            <a:avLst/>
          </a:prstGeom>
        </p:spPr>
        <p:txBody>
          <a:bodyPr spcFirstLastPara="1" wrap="square" lIns="91425" tIns="91425" rIns="91425" bIns="91425" anchor="ctr" anchorCtr="0">
            <a:noAutofit/>
          </a:bodyPr>
          <a:lstStyle/>
          <a:p>
            <a:pPr lvl="0"/>
            <a:r>
              <a:rPr lang="en-GB" dirty="0"/>
              <a:t>IMPORTANT of EBP</a:t>
            </a:r>
          </a:p>
        </p:txBody>
      </p:sp>
      <p:grpSp>
        <p:nvGrpSpPr>
          <p:cNvPr id="124" name="Google Shape;124;p16"/>
          <p:cNvGrpSpPr/>
          <p:nvPr/>
        </p:nvGrpSpPr>
        <p:grpSpPr>
          <a:xfrm>
            <a:off x="114492" y="1887483"/>
            <a:ext cx="1475481" cy="3259647"/>
            <a:chOff x="653425" y="1436325"/>
            <a:chExt cx="1841125" cy="3707175"/>
          </a:xfrm>
        </p:grpSpPr>
        <p:sp>
          <p:nvSpPr>
            <p:cNvPr id="125" name="Google Shape;125;p16"/>
            <p:cNvSpPr/>
            <p:nvPr/>
          </p:nvSpPr>
          <p:spPr>
            <a:xfrm>
              <a:off x="920825" y="4517850"/>
              <a:ext cx="1300575" cy="625650"/>
            </a:xfrm>
            <a:custGeom>
              <a:avLst/>
              <a:gdLst/>
              <a:ahLst/>
              <a:cxnLst/>
              <a:rect l="l" t="t" r="r" b="b"/>
              <a:pathLst>
                <a:path w="52023" h="25026" extrusionOk="0">
                  <a:moveTo>
                    <a:pt x="1" y="0"/>
                  </a:moveTo>
                  <a:lnTo>
                    <a:pt x="1" y="25026"/>
                  </a:lnTo>
                  <a:lnTo>
                    <a:pt x="52023" y="25026"/>
                  </a:lnTo>
                  <a:lnTo>
                    <a:pt x="520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6"/>
            <p:cNvSpPr/>
            <p:nvPr/>
          </p:nvSpPr>
          <p:spPr>
            <a:xfrm>
              <a:off x="920825" y="4341275"/>
              <a:ext cx="1300575" cy="289825"/>
            </a:xfrm>
            <a:custGeom>
              <a:avLst/>
              <a:gdLst/>
              <a:ahLst/>
              <a:cxnLst/>
              <a:rect l="l" t="t" r="r" b="b"/>
              <a:pathLst>
                <a:path w="52023" h="11593" extrusionOk="0">
                  <a:moveTo>
                    <a:pt x="1" y="1"/>
                  </a:moveTo>
                  <a:lnTo>
                    <a:pt x="1" y="11592"/>
                  </a:lnTo>
                  <a:lnTo>
                    <a:pt x="52023" y="11592"/>
                  </a:lnTo>
                  <a:lnTo>
                    <a:pt x="520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6"/>
            <p:cNvSpPr/>
            <p:nvPr/>
          </p:nvSpPr>
          <p:spPr>
            <a:xfrm>
              <a:off x="880200" y="2511700"/>
              <a:ext cx="1381825" cy="2007450"/>
            </a:xfrm>
            <a:custGeom>
              <a:avLst/>
              <a:gdLst/>
              <a:ahLst/>
              <a:cxnLst/>
              <a:rect l="l" t="t" r="r" b="b"/>
              <a:pathLst>
                <a:path w="55273" h="80298" extrusionOk="0">
                  <a:moveTo>
                    <a:pt x="28340" y="0"/>
                  </a:moveTo>
                  <a:lnTo>
                    <a:pt x="27125" y="269"/>
                  </a:lnTo>
                  <a:lnTo>
                    <a:pt x="23939" y="960"/>
                  </a:lnTo>
                  <a:lnTo>
                    <a:pt x="21802" y="1433"/>
                  </a:lnTo>
                  <a:lnTo>
                    <a:pt x="19423" y="1971"/>
                  </a:lnTo>
                  <a:lnTo>
                    <a:pt x="16877" y="2559"/>
                  </a:lnTo>
                  <a:lnTo>
                    <a:pt x="14254" y="3186"/>
                  </a:lnTo>
                  <a:lnTo>
                    <a:pt x="11644" y="3839"/>
                  </a:lnTo>
                  <a:lnTo>
                    <a:pt x="10351" y="4171"/>
                  </a:lnTo>
                  <a:lnTo>
                    <a:pt x="9098" y="4491"/>
                  </a:lnTo>
                  <a:lnTo>
                    <a:pt x="7895" y="4824"/>
                  </a:lnTo>
                  <a:lnTo>
                    <a:pt x="6731" y="5144"/>
                  </a:lnTo>
                  <a:lnTo>
                    <a:pt x="5630" y="5451"/>
                  </a:lnTo>
                  <a:lnTo>
                    <a:pt x="4607" y="5758"/>
                  </a:lnTo>
                  <a:lnTo>
                    <a:pt x="3673" y="6065"/>
                  </a:lnTo>
                  <a:lnTo>
                    <a:pt x="2815" y="6346"/>
                  </a:lnTo>
                  <a:lnTo>
                    <a:pt x="2073" y="6628"/>
                  </a:lnTo>
                  <a:lnTo>
                    <a:pt x="1754" y="6756"/>
                  </a:lnTo>
                  <a:lnTo>
                    <a:pt x="1446" y="6884"/>
                  </a:lnTo>
                  <a:lnTo>
                    <a:pt x="1178" y="7012"/>
                  </a:lnTo>
                  <a:lnTo>
                    <a:pt x="947" y="7127"/>
                  </a:lnTo>
                  <a:lnTo>
                    <a:pt x="743" y="7242"/>
                  </a:lnTo>
                  <a:lnTo>
                    <a:pt x="576" y="7357"/>
                  </a:lnTo>
                  <a:lnTo>
                    <a:pt x="436" y="7459"/>
                  </a:lnTo>
                  <a:lnTo>
                    <a:pt x="346" y="7562"/>
                  </a:lnTo>
                  <a:lnTo>
                    <a:pt x="321" y="7600"/>
                  </a:lnTo>
                  <a:lnTo>
                    <a:pt x="295" y="7651"/>
                  </a:lnTo>
                  <a:lnTo>
                    <a:pt x="282" y="7690"/>
                  </a:lnTo>
                  <a:lnTo>
                    <a:pt x="282" y="7741"/>
                  </a:lnTo>
                  <a:lnTo>
                    <a:pt x="397" y="9698"/>
                  </a:lnTo>
                  <a:lnTo>
                    <a:pt x="500" y="11835"/>
                  </a:lnTo>
                  <a:lnTo>
                    <a:pt x="589" y="14138"/>
                  </a:lnTo>
                  <a:lnTo>
                    <a:pt x="666" y="16569"/>
                  </a:lnTo>
                  <a:lnTo>
                    <a:pt x="730" y="19141"/>
                  </a:lnTo>
                  <a:lnTo>
                    <a:pt x="768" y="21827"/>
                  </a:lnTo>
                  <a:lnTo>
                    <a:pt x="807" y="24604"/>
                  </a:lnTo>
                  <a:lnTo>
                    <a:pt x="820" y="27457"/>
                  </a:lnTo>
                  <a:lnTo>
                    <a:pt x="832" y="30387"/>
                  </a:lnTo>
                  <a:lnTo>
                    <a:pt x="832" y="33355"/>
                  </a:lnTo>
                  <a:lnTo>
                    <a:pt x="820" y="36375"/>
                  </a:lnTo>
                  <a:lnTo>
                    <a:pt x="807" y="39394"/>
                  </a:lnTo>
                  <a:lnTo>
                    <a:pt x="743" y="45459"/>
                  </a:lnTo>
                  <a:lnTo>
                    <a:pt x="666" y="51395"/>
                  </a:lnTo>
                  <a:lnTo>
                    <a:pt x="564" y="57114"/>
                  </a:lnTo>
                  <a:lnTo>
                    <a:pt x="461" y="62462"/>
                  </a:lnTo>
                  <a:lnTo>
                    <a:pt x="346" y="67337"/>
                  </a:lnTo>
                  <a:lnTo>
                    <a:pt x="244" y="71597"/>
                  </a:lnTo>
                  <a:lnTo>
                    <a:pt x="77" y="77815"/>
                  </a:lnTo>
                  <a:lnTo>
                    <a:pt x="1" y="80106"/>
                  </a:lnTo>
                  <a:lnTo>
                    <a:pt x="55106" y="80297"/>
                  </a:lnTo>
                  <a:lnTo>
                    <a:pt x="55068" y="77956"/>
                  </a:lnTo>
                  <a:lnTo>
                    <a:pt x="54978" y="71636"/>
                  </a:lnTo>
                  <a:lnTo>
                    <a:pt x="54876" y="62360"/>
                  </a:lnTo>
                  <a:lnTo>
                    <a:pt x="54825" y="56935"/>
                  </a:lnTo>
                  <a:lnTo>
                    <a:pt x="54786" y="51165"/>
                  </a:lnTo>
                  <a:lnTo>
                    <a:pt x="54761" y="45177"/>
                  </a:lnTo>
                  <a:lnTo>
                    <a:pt x="54748" y="39100"/>
                  </a:lnTo>
                  <a:lnTo>
                    <a:pt x="54761" y="33061"/>
                  </a:lnTo>
                  <a:lnTo>
                    <a:pt x="54786" y="27188"/>
                  </a:lnTo>
                  <a:lnTo>
                    <a:pt x="54825" y="24348"/>
                  </a:lnTo>
                  <a:lnTo>
                    <a:pt x="54850" y="21610"/>
                  </a:lnTo>
                  <a:lnTo>
                    <a:pt x="54901" y="18974"/>
                  </a:lnTo>
                  <a:lnTo>
                    <a:pt x="54953" y="16454"/>
                  </a:lnTo>
                  <a:lnTo>
                    <a:pt x="55017" y="14087"/>
                  </a:lnTo>
                  <a:lnTo>
                    <a:pt x="55093" y="11861"/>
                  </a:lnTo>
                  <a:lnTo>
                    <a:pt x="55170" y="9826"/>
                  </a:lnTo>
                  <a:lnTo>
                    <a:pt x="55272" y="7958"/>
                  </a:lnTo>
                  <a:lnTo>
                    <a:pt x="55260" y="7920"/>
                  </a:lnTo>
                  <a:lnTo>
                    <a:pt x="55247" y="7869"/>
                  </a:lnTo>
                  <a:lnTo>
                    <a:pt x="55234" y="7818"/>
                  </a:lnTo>
                  <a:lnTo>
                    <a:pt x="55196" y="7766"/>
                  </a:lnTo>
                  <a:lnTo>
                    <a:pt x="55106" y="7664"/>
                  </a:lnTo>
                  <a:lnTo>
                    <a:pt x="54978" y="7549"/>
                  </a:lnTo>
                  <a:lnTo>
                    <a:pt x="54825" y="7434"/>
                  </a:lnTo>
                  <a:lnTo>
                    <a:pt x="54620" y="7319"/>
                  </a:lnTo>
                  <a:lnTo>
                    <a:pt x="54402" y="7191"/>
                  </a:lnTo>
                  <a:lnTo>
                    <a:pt x="54147" y="7063"/>
                  </a:lnTo>
                  <a:lnTo>
                    <a:pt x="53852" y="6935"/>
                  </a:lnTo>
                  <a:lnTo>
                    <a:pt x="53532" y="6794"/>
                  </a:lnTo>
                  <a:lnTo>
                    <a:pt x="52816" y="6500"/>
                  </a:lnTo>
                  <a:lnTo>
                    <a:pt x="52010" y="6206"/>
                  </a:lnTo>
                  <a:lnTo>
                    <a:pt x="51102" y="5898"/>
                  </a:lnTo>
                  <a:lnTo>
                    <a:pt x="50116" y="5579"/>
                  </a:lnTo>
                  <a:lnTo>
                    <a:pt x="49067" y="5259"/>
                  </a:lnTo>
                  <a:lnTo>
                    <a:pt x="47954" y="4926"/>
                  </a:lnTo>
                  <a:lnTo>
                    <a:pt x="46790" y="4593"/>
                  </a:lnTo>
                  <a:lnTo>
                    <a:pt x="45587" y="4261"/>
                  </a:lnTo>
                  <a:lnTo>
                    <a:pt x="44359" y="3915"/>
                  </a:lnTo>
                  <a:lnTo>
                    <a:pt x="41838" y="3250"/>
                  </a:lnTo>
                  <a:lnTo>
                    <a:pt x="39331" y="2610"/>
                  </a:lnTo>
                  <a:lnTo>
                    <a:pt x="36887" y="2009"/>
                  </a:lnTo>
                  <a:lnTo>
                    <a:pt x="34610" y="1459"/>
                  </a:lnTo>
                  <a:lnTo>
                    <a:pt x="32562" y="973"/>
                  </a:lnTo>
                  <a:lnTo>
                    <a:pt x="29492" y="269"/>
                  </a:lnTo>
                  <a:lnTo>
                    <a:pt x="2834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6"/>
            <p:cNvSpPr/>
            <p:nvPr/>
          </p:nvSpPr>
          <p:spPr>
            <a:xfrm>
              <a:off x="1362225" y="2670675"/>
              <a:ext cx="426075" cy="365600"/>
            </a:xfrm>
            <a:custGeom>
              <a:avLst/>
              <a:gdLst/>
              <a:ahLst/>
              <a:cxnLst/>
              <a:rect l="l" t="t" r="r" b="b"/>
              <a:pathLst>
                <a:path w="17043" h="14624" extrusionOk="0">
                  <a:moveTo>
                    <a:pt x="1" y="0"/>
                  </a:moveTo>
                  <a:lnTo>
                    <a:pt x="8496" y="14624"/>
                  </a:lnTo>
                  <a:lnTo>
                    <a:pt x="17043" y="64"/>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6"/>
            <p:cNvSpPr/>
            <p:nvPr/>
          </p:nvSpPr>
          <p:spPr>
            <a:xfrm>
              <a:off x="1306575" y="2511700"/>
              <a:ext cx="540275" cy="167950"/>
            </a:xfrm>
            <a:custGeom>
              <a:avLst/>
              <a:gdLst/>
              <a:ahLst/>
              <a:cxnLst/>
              <a:rect l="l" t="t" r="r" b="b"/>
              <a:pathLst>
                <a:path w="21611" h="6718" extrusionOk="0">
                  <a:moveTo>
                    <a:pt x="11285" y="0"/>
                  </a:moveTo>
                  <a:lnTo>
                    <a:pt x="10364" y="205"/>
                  </a:lnTo>
                  <a:lnTo>
                    <a:pt x="7882" y="730"/>
                  </a:lnTo>
                  <a:lnTo>
                    <a:pt x="4287" y="1536"/>
                  </a:lnTo>
                  <a:lnTo>
                    <a:pt x="2214" y="2009"/>
                  </a:lnTo>
                  <a:lnTo>
                    <a:pt x="1" y="2521"/>
                  </a:lnTo>
                  <a:lnTo>
                    <a:pt x="2406" y="6653"/>
                  </a:lnTo>
                  <a:lnTo>
                    <a:pt x="19090" y="6717"/>
                  </a:lnTo>
                  <a:lnTo>
                    <a:pt x="21610" y="2444"/>
                  </a:lnTo>
                  <a:lnTo>
                    <a:pt x="19576" y="1945"/>
                  </a:lnTo>
                  <a:lnTo>
                    <a:pt x="17657" y="1484"/>
                  </a:lnTo>
                  <a:lnTo>
                    <a:pt x="14369" y="704"/>
                  </a:lnTo>
                  <a:lnTo>
                    <a:pt x="12117" y="192"/>
                  </a:lnTo>
                  <a:lnTo>
                    <a:pt x="11285" y="0"/>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6"/>
            <p:cNvSpPr/>
            <p:nvPr/>
          </p:nvSpPr>
          <p:spPr>
            <a:xfrm>
              <a:off x="1391350" y="2090750"/>
              <a:ext cx="359550" cy="579625"/>
            </a:xfrm>
            <a:custGeom>
              <a:avLst/>
              <a:gdLst/>
              <a:ahLst/>
              <a:cxnLst/>
              <a:rect l="l" t="t" r="r" b="b"/>
              <a:pathLst>
                <a:path w="14382" h="23185" extrusionOk="0">
                  <a:moveTo>
                    <a:pt x="14381" y="1"/>
                  </a:moveTo>
                  <a:lnTo>
                    <a:pt x="0" y="308"/>
                  </a:lnTo>
                  <a:lnTo>
                    <a:pt x="2508" y="23184"/>
                  </a:lnTo>
                  <a:lnTo>
                    <a:pt x="12705" y="22967"/>
                  </a:lnTo>
                  <a:lnTo>
                    <a:pt x="14381" y="1"/>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6"/>
            <p:cNvSpPr/>
            <p:nvPr/>
          </p:nvSpPr>
          <p:spPr>
            <a:xfrm>
              <a:off x="1438050" y="2275325"/>
              <a:ext cx="306125" cy="261350"/>
            </a:xfrm>
            <a:custGeom>
              <a:avLst/>
              <a:gdLst/>
              <a:ahLst/>
              <a:cxnLst/>
              <a:rect l="l" t="t" r="r" b="b"/>
              <a:pathLst>
                <a:path w="12245" h="10454" extrusionOk="0">
                  <a:moveTo>
                    <a:pt x="0" y="0"/>
                  </a:moveTo>
                  <a:lnTo>
                    <a:pt x="218" y="550"/>
                  </a:lnTo>
                  <a:lnTo>
                    <a:pt x="448" y="1088"/>
                  </a:lnTo>
                  <a:lnTo>
                    <a:pt x="691" y="1612"/>
                  </a:lnTo>
                  <a:lnTo>
                    <a:pt x="947" y="2137"/>
                  </a:lnTo>
                  <a:lnTo>
                    <a:pt x="1203" y="2649"/>
                  </a:lnTo>
                  <a:lnTo>
                    <a:pt x="1484" y="3148"/>
                  </a:lnTo>
                  <a:lnTo>
                    <a:pt x="1766" y="3634"/>
                  </a:lnTo>
                  <a:lnTo>
                    <a:pt x="2073" y="4107"/>
                  </a:lnTo>
                  <a:lnTo>
                    <a:pt x="2380" y="4568"/>
                  </a:lnTo>
                  <a:lnTo>
                    <a:pt x="2700" y="5016"/>
                  </a:lnTo>
                  <a:lnTo>
                    <a:pt x="3020" y="5451"/>
                  </a:lnTo>
                  <a:lnTo>
                    <a:pt x="3352" y="5873"/>
                  </a:lnTo>
                  <a:lnTo>
                    <a:pt x="3698" y="6269"/>
                  </a:lnTo>
                  <a:lnTo>
                    <a:pt x="4056" y="6666"/>
                  </a:lnTo>
                  <a:lnTo>
                    <a:pt x="4414" y="7037"/>
                  </a:lnTo>
                  <a:lnTo>
                    <a:pt x="4772" y="7395"/>
                  </a:lnTo>
                  <a:lnTo>
                    <a:pt x="5156" y="7741"/>
                  </a:lnTo>
                  <a:lnTo>
                    <a:pt x="5527" y="8061"/>
                  </a:lnTo>
                  <a:lnTo>
                    <a:pt x="5911" y="8368"/>
                  </a:lnTo>
                  <a:lnTo>
                    <a:pt x="6295" y="8649"/>
                  </a:lnTo>
                  <a:lnTo>
                    <a:pt x="6692" y="8918"/>
                  </a:lnTo>
                  <a:lnTo>
                    <a:pt x="7088" y="9174"/>
                  </a:lnTo>
                  <a:lnTo>
                    <a:pt x="7485" y="9404"/>
                  </a:lnTo>
                  <a:lnTo>
                    <a:pt x="7894" y="9609"/>
                  </a:lnTo>
                  <a:lnTo>
                    <a:pt x="8304" y="9788"/>
                  </a:lnTo>
                  <a:lnTo>
                    <a:pt x="8700" y="9954"/>
                  </a:lnTo>
                  <a:lnTo>
                    <a:pt x="9110" y="10095"/>
                  </a:lnTo>
                  <a:lnTo>
                    <a:pt x="9532" y="10210"/>
                  </a:lnTo>
                  <a:lnTo>
                    <a:pt x="9941" y="10313"/>
                  </a:lnTo>
                  <a:lnTo>
                    <a:pt x="10351" y="10376"/>
                  </a:lnTo>
                  <a:lnTo>
                    <a:pt x="10760" y="10428"/>
                  </a:lnTo>
                  <a:lnTo>
                    <a:pt x="11170" y="10453"/>
                  </a:lnTo>
                  <a:lnTo>
                    <a:pt x="12244" y="845"/>
                  </a:lnTo>
                  <a:lnTo>
                    <a:pt x="0" y="0"/>
                  </a:lnTo>
                  <a:close/>
                </a:path>
              </a:pathLst>
            </a:custGeom>
            <a:solidFill>
              <a:srgbClr val="D282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6"/>
            <p:cNvSpPr/>
            <p:nvPr/>
          </p:nvSpPr>
          <p:spPr>
            <a:xfrm>
              <a:off x="1178625" y="1436325"/>
              <a:ext cx="784650" cy="784650"/>
            </a:xfrm>
            <a:custGeom>
              <a:avLst/>
              <a:gdLst/>
              <a:ahLst/>
              <a:cxnLst/>
              <a:rect l="l" t="t" r="r" b="b"/>
              <a:pathLst>
                <a:path w="31386" h="31386" extrusionOk="0">
                  <a:moveTo>
                    <a:pt x="15444" y="1"/>
                  </a:moveTo>
                  <a:lnTo>
                    <a:pt x="15034" y="14"/>
                  </a:lnTo>
                  <a:lnTo>
                    <a:pt x="14638" y="26"/>
                  </a:lnTo>
                  <a:lnTo>
                    <a:pt x="14228" y="65"/>
                  </a:lnTo>
                  <a:lnTo>
                    <a:pt x="13832" y="103"/>
                  </a:lnTo>
                  <a:lnTo>
                    <a:pt x="13448" y="154"/>
                  </a:lnTo>
                  <a:lnTo>
                    <a:pt x="13051" y="218"/>
                  </a:lnTo>
                  <a:lnTo>
                    <a:pt x="12667" y="295"/>
                  </a:lnTo>
                  <a:lnTo>
                    <a:pt x="12283" y="372"/>
                  </a:lnTo>
                  <a:lnTo>
                    <a:pt x="11900" y="461"/>
                  </a:lnTo>
                  <a:lnTo>
                    <a:pt x="11529" y="551"/>
                  </a:lnTo>
                  <a:lnTo>
                    <a:pt x="11158" y="666"/>
                  </a:lnTo>
                  <a:lnTo>
                    <a:pt x="10787" y="781"/>
                  </a:lnTo>
                  <a:lnTo>
                    <a:pt x="10416" y="909"/>
                  </a:lnTo>
                  <a:lnTo>
                    <a:pt x="10057" y="1037"/>
                  </a:lnTo>
                  <a:lnTo>
                    <a:pt x="9699" y="1178"/>
                  </a:lnTo>
                  <a:lnTo>
                    <a:pt x="9354" y="1331"/>
                  </a:lnTo>
                  <a:lnTo>
                    <a:pt x="9008" y="1485"/>
                  </a:lnTo>
                  <a:lnTo>
                    <a:pt x="8663" y="1664"/>
                  </a:lnTo>
                  <a:lnTo>
                    <a:pt x="8317" y="1830"/>
                  </a:lnTo>
                  <a:lnTo>
                    <a:pt x="7985" y="2009"/>
                  </a:lnTo>
                  <a:lnTo>
                    <a:pt x="7665" y="2201"/>
                  </a:lnTo>
                  <a:lnTo>
                    <a:pt x="7345" y="2406"/>
                  </a:lnTo>
                  <a:lnTo>
                    <a:pt x="7025" y="2611"/>
                  </a:lnTo>
                  <a:lnTo>
                    <a:pt x="6705" y="2828"/>
                  </a:lnTo>
                  <a:lnTo>
                    <a:pt x="6398" y="3046"/>
                  </a:lnTo>
                  <a:lnTo>
                    <a:pt x="6104" y="3276"/>
                  </a:lnTo>
                  <a:lnTo>
                    <a:pt x="5810" y="3506"/>
                  </a:lnTo>
                  <a:lnTo>
                    <a:pt x="5515" y="3749"/>
                  </a:lnTo>
                  <a:lnTo>
                    <a:pt x="5234" y="3993"/>
                  </a:lnTo>
                  <a:lnTo>
                    <a:pt x="4952" y="4248"/>
                  </a:lnTo>
                  <a:lnTo>
                    <a:pt x="4684" y="4504"/>
                  </a:lnTo>
                  <a:lnTo>
                    <a:pt x="4415" y="4773"/>
                  </a:lnTo>
                  <a:lnTo>
                    <a:pt x="4159" y="5055"/>
                  </a:lnTo>
                  <a:lnTo>
                    <a:pt x="3903" y="5336"/>
                  </a:lnTo>
                  <a:lnTo>
                    <a:pt x="3660" y="5617"/>
                  </a:lnTo>
                  <a:lnTo>
                    <a:pt x="3430" y="5912"/>
                  </a:lnTo>
                  <a:lnTo>
                    <a:pt x="3187" y="6206"/>
                  </a:lnTo>
                  <a:lnTo>
                    <a:pt x="2969" y="6513"/>
                  </a:lnTo>
                  <a:lnTo>
                    <a:pt x="2752" y="6820"/>
                  </a:lnTo>
                  <a:lnTo>
                    <a:pt x="2534" y="7127"/>
                  </a:lnTo>
                  <a:lnTo>
                    <a:pt x="2342" y="7447"/>
                  </a:lnTo>
                  <a:lnTo>
                    <a:pt x="2138" y="7780"/>
                  </a:lnTo>
                  <a:lnTo>
                    <a:pt x="1958" y="8100"/>
                  </a:lnTo>
                  <a:lnTo>
                    <a:pt x="1779" y="8432"/>
                  </a:lnTo>
                  <a:lnTo>
                    <a:pt x="1600" y="8778"/>
                  </a:lnTo>
                  <a:lnTo>
                    <a:pt x="1434" y="9123"/>
                  </a:lnTo>
                  <a:lnTo>
                    <a:pt x="1280" y="9469"/>
                  </a:lnTo>
                  <a:lnTo>
                    <a:pt x="1140" y="9827"/>
                  </a:lnTo>
                  <a:lnTo>
                    <a:pt x="999" y="10172"/>
                  </a:lnTo>
                  <a:lnTo>
                    <a:pt x="871" y="10543"/>
                  </a:lnTo>
                  <a:lnTo>
                    <a:pt x="743" y="10902"/>
                  </a:lnTo>
                  <a:lnTo>
                    <a:pt x="628" y="11273"/>
                  </a:lnTo>
                  <a:lnTo>
                    <a:pt x="525" y="11644"/>
                  </a:lnTo>
                  <a:lnTo>
                    <a:pt x="436" y="12015"/>
                  </a:lnTo>
                  <a:lnTo>
                    <a:pt x="346" y="12398"/>
                  </a:lnTo>
                  <a:lnTo>
                    <a:pt x="270" y="12782"/>
                  </a:lnTo>
                  <a:lnTo>
                    <a:pt x="206" y="13166"/>
                  </a:lnTo>
                  <a:lnTo>
                    <a:pt x="142" y="13563"/>
                  </a:lnTo>
                  <a:lnTo>
                    <a:pt x="103" y="13947"/>
                  </a:lnTo>
                  <a:lnTo>
                    <a:pt x="65" y="14343"/>
                  </a:lnTo>
                  <a:lnTo>
                    <a:pt x="26" y="14740"/>
                  </a:lnTo>
                  <a:lnTo>
                    <a:pt x="14" y="15136"/>
                  </a:lnTo>
                  <a:lnTo>
                    <a:pt x="1" y="15546"/>
                  </a:lnTo>
                  <a:lnTo>
                    <a:pt x="1" y="15955"/>
                  </a:lnTo>
                  <a:lnTo>
                    <a:pt x="14" y="16352"/>
                  </a:lnTo>
                  <a:lnTo>
                    <a:pt x="39" y="16761"/>
                  </a:lnTo>
                  <a:lnTo>
                    <a:pt x="65" y="17158"/>
                  </a:lnTo>
                  <a:lnTo>
                    <a:pt x="116" y="17555"/>
                  </a:lnTo>
                  <a:lnTo>
                    <a:pt x="167" y="17951"/>
                  </a:lnTo>
                  <a:lnTo>
                    <a:pt x="231" y="18335"/>
                  </a:lnTo>
                  <a:lnTo>
                    <a:pt x="295" y="18719"/>
                  </a:lnTo>
                  <a:lnTo>
                    <a:pt x="372" y="19103"/>
                  </a:lnTo>
                  <a:lnTo>
                    <a:pt x="461" y="19487"/>
                  </a:lnTo>
                  <a:lnTo>
                    <a:pt x="564" y="19858"/>
                  </a:lnTo>
                  <a:lnTo>
                    <a:pt x="666" y="20241"/>
                  </a:lnTo>
                  <a:lnTo>
                    <a:pt x="781" y="20600"/>
                  </a:lnTo>
                  <a:lnTo>
                    <a:pt x="909" y="20971"/>
                  </a:lnTo>
                  <a:lnTo>
                    <a:pt x="1050" y="21329"/>
                  </a:lnTo>
                  <a:lnTo>
                    <a:pt x="1191" y="21687"/>
                  </a:lnTo>
                  <a:lnTo>
                    <a:pt x="1344" y="22033"/>
                  </a:lnTo>
                  <a:lnTo>
                    <a:pt x="1498" y="22391"/>
                  </a:lnTo>
                  <a:lnTo>
                    <a:pt x="1664" y="22723"/>
                  </a:lnTo>
                  <a:lnTo>
                    <a:pt x="1843" y="23069"/>
                  </a:lnTo>
                  <a:lnTo>
                    <a:pt x="2022" y="23402"/>
                  </a:lnTo>
                  <a:lnTo>
                    <a:pt x="2214" y="23721"/>
                  </a:lnTo>
                  <a:lnTo>
                    <a:pt x="2406" y="24054"/>
                  </a:lnTo>
                  <a:lnTo>
                    <a:pt x="2611" y="24361"/>
                  </a:lnTo>
                  <a:lnTo>
                    <a:pt x="2828" y="24681"/>
                  </a:lnTo>
                  <a:lnTo>
                    <a:pt x="3046" y="24988"/>
                  </a:lnTo>
                  <a:lnTo>
                    <a:pt x="3276" y="25282"/>
                  </a:lnTo>
                  <a:lnTo>
                    <a:pt x="3507" y="25577"/>
                  </a:lnTo>
                  <a:lnTo>
                    <a:pt x="3750" y="25871"/>
                  </a:lnTo>
                  <a:lnTo>
                    <a:pt x="4006" y="26152"/>
                  </a:lnTo>
                  <a:lnTo>
                    <a:pt x="4261" y="26434"/>
                  </a:lnTo>
                  <a:lnTo>
                    <a:pt x="4517" y="26703"/>
                  </a:lnTo>
                  <a:lnTo>
                    <a:pt x="4786" y="26971"/>
                  </a:lnTo>
                  <a:lnTo>
                    <a:pt x="5055" y="27227"/>
                  </a:lnTo>
                  <a:lnTo>
                    <a:pt x="5336" y="27483"/>
                  </a:lnTo>
                  <a:lnTo>
                    <a:pt x="5618" y="27726"/>
                  </a:lnTo>
                  <a:lnTo>
                    <a:pt x="5912" y="27969"/>
                  </a:lnTo>
                  <a:lnTo>
                    <a:pt x="6206" y="28199"/>
                  </a:lnTo>
                  <a:lnTo>
                    <a:pt x="6513" y="28417"/>
                  </a:lnTo>
                  <a:lnTo>
                    <a:pt x="6820" y="28634"/>
                  </a:lnTo>
                  <a:lnTo>
                    <a:pt x="7140" y="28852"/>
                  </a:lnTo>
                  <a:lnTo>
                    <a:pt x="7460" y="29057"/>
                  </a:lnTo>
                  <a:lnTo>
                    <a:pt x="7780" y="29249"/>
                  </a:lnTo>
                  <a:lnTo>
                    <a:pt x="8113" y="29428"/>
                  </a:lnTo>
                  <a:lnTo>
                    <a:pt x="8445" y="29607"/>
                  </a:lnTo>
                  <a:lnTo>
                    <a:pt x="8778" y="29786"/>
                  </a:lnTo>
                  <a:lnTo>
                    <a:pt x="9123" y="29952"/>
                  </a:lnTo>
                  <a:lnTo>
                    <a:pt x="9482" y="30106"/>
                  </a:lnTo>
                  <a:lnTo>
                    <a:pt x="9827" y="30247"/>
                  </a:lnTo>
                  <a:lnTo>
                    <a:pt x="10185" y="30387"/>
                  </a:lnTo>
                  <a:lnTo>
                    <a:pt x="10543" y="30515"/>
                  </a:lnTo>
                  <a:lnTo>
                    <a:pt x="10914" y="30643"/>
                  </a:lnTo>
                  <a:lnTo>
                    <a:pt x="11273" y="30758"/>
                  </a:lnTo>
                  <a:lnTo>
                    <a:pt x="11657" y="30861"/>
                  </a:lnTo>
                  <a:lnTo>
                    <a:pt x="12028" y="30950"/>
                  </a:lnTo>
                  <a:lnTo>
                    <a:pt x="12411" y="31040"/>
                  </a:lnTo>
                  <a:lnTo>
                    <a:pt x="12782" y="31117"/>
                  </a:lnTo>
                  <a:lnTo>
                    <a:pt x="13179" y="31181"/>
                  </a:lnTo>
                  <a:lnTo>
                    <a:pt x="13563" y="31245"/>
                  </a:lnTo>
                  <a:lnTo>
                    <a:pt x="13960" y="31296"/>
                  </a:lnTo>
                  <a:lnTo>
                    <a:pt x="14356" y="31334"/>
                  </a:lnTo>
                  <a:lnTo>
                    <a:pt x="14753" y="31360"/>
                  </a:lnTo>
                  <a:lnTo>
                    <a:pt x="15149" y="31372"/>
                  </a:lnTo>
                  <a:lnTo>
                    <a:pt x="15546" y="31385"/>
                  </a:lnTo>
                  <a:lnTo>
                    <a:pt x="15955" y="31385"/>
                  </a:lnTo>
                  <a:lnTo>
                    <a:pt x="16365" y="31372"/>
                  </a:lnTo>
                  <a:lnTo>
                    <a:pt x="16762" y="31347"/>
                  </a:lnTo>
                  <a:lnTo>
                    <a:pt x="17158" y="31321"/>
                  </a:lnTo>
                  <a:lnTo>
                    <a:pt x="17555" y="31270"/>
                  </a:lnTo>
                  <a:lnTo>
                    <a:pt x="17951" y="31219"/>
                  </a:lnTo>
                  <a:lnTo>
                    <a:pt x="18348" y="31168"/>
                  </a:lnTo>
                  <a:lnTo>
                    <a:pt x="18732" y="31091"/>
                  </a:lnTo>
                  <a:lnTo>
                    <a:pt x="19116" y="31014"/>
                  </a:lnTo>
                  <a:lnTo>
                    <a:pt x="19500" y="30925"/>
                  </a:lnTo>
                  <a:lnTo>
                    <a:pt x="19871" y="30822"/>
                  </a:lnTo>
                  <a:lnTo>
                    <a:pt x="20242" y="30720"/>
                  </a:lnTo>
                  <a:lnTo>
                    <a:pt x="20613" y="30605"/>
                  </a:lnTo>
                  <a:lnTo>
                    <a:pt x="20971" y="30477"/>
                  </a:lnTo>
                  <a:lnTo>
                    <a:pt x="21342" y="30336"/>
                  </a:lnTo>
                  <a:lnTo>
                    <a:pt x="21687" y="30195"/>
                  </a:lnTo>
                  <a:lnTo>
                    <a:pt x="22046" y="30055"/>
                  </a:lnTo>
                  <a:lnTo>
                    <a:pt x="22391" y="29888"/>
                  </a:lnTo>
                  <a:lnTo>
                    <a:pt x="22737" y="29722"/>
                  </a:lnTo>
                  <a:lnTo>
                    <a:pt x="23069" y="29543"/>
                  </a:lnTo>
                  <a:lnTo>
                    <a:pt x="23402" y="29364"/>
                  </a:lnTo>
                  <a:lnTo>
                    <a:pt x="23734" y="29172"/>
                  </a:lnTo>
                  <a:lnTo>
                    <a:pt x="24054" y="28980"/>
                  </a:lnTo>
                  <a:lnTo>
                    <a:pt x="24374" y="28775"/>
                  </a:lnTo>
                  <a:lnTo>
                    <a:pt x="24681" y="28558"/>
                  </a:lnTo>
                  <a:lnTo>
                    <a:pt x="24988" y="28340"/>
                  </a:lnTo>
                  <a:lnTo>
                    <a:pt x="25295" y="28110"/>
                  </a:lnTo>
                  <a:lnTo>
                    <a:pt x="25590" y="27880"/>
                  </a:lnTo>
                  <a:lnTo>
                    <a:pt x="25884" y="27637"/>
                  </a:lnTo>
                  <a:lnTo>
                    <a:pt x="26165" y="27393"/>
                  </a:lnTo>
                  <a:lnTo>
                    <a:pt x="26434" y="27138"/>
                  </a:lnTo>
                  <a:lnTo>
                    <a:pt x="26716" y="26869"/>
                  </a:lnTo>
                  <a:lnTo>
                    <a:pt x="26971" y="26600"/>
                  </a:lnTo>
                  <a:lnTo>
                    <a:pt x="27240" y="26331"/>
                  </a:lnTo>
                  <a:lnTo>
                    <a:pt x="27483" y="26050"/>
                  </a:lnTo>
                  <a:lnTo>
                    <a:pt x="27739" y="25769"/>
                  </a:lnTo>
                  <a:lnTo>
                    <a:pt x="27969" y="25474"/>
                  </a:lnTo>
                  <a:lnTo>
                    <a:pt x="28200" y="25180"/>
                  </a:lnTo>
                  <a:lnTo>
                    <a:pt x="28430" y="24873"/>
                  </a:lnTo>
                  <a:lnTo>
                    <a:pt x="28648" y="24566"/>
                  </a:lnTo>
                  <a:lnTo>
                    <a:pt x="28852" y="24246"/>
                  </a:lnTo>
                  <a:lnTo>
                    <a:pt x="29057" y="23926"/>
                  </a:lnTo>
                  <a:lnTo>
                    <a:pt x="29249" y="23606"/>
                  </a:lnTo>
                  <a:lnTo>
                    <a:pt x="29441" y="23274"/>
                  </a:lnTo>
                  <a:lnTo>
                    <a:pt x="29620" y="22941"/>
                  </a:lnTo>
                  <a:lnTo>
                    <a:pt x="29786" y="22608"/>
                  </a:lnTo>
                  <a:lnTo>
                    <a:pt x="29953" y="22263"/>
                  </a:lnTo>
                  <a:lnTo>
                    <a:pt x="30106" y="21917"/>
                  </a:lnTo>
                  <a:lnTo>
                    <a:pt x="30260" y="21559"/>
                  </a:lnTo>
                  <a:lnTo>
                    <a:pt x="30400" y="21201"/>
                  </a:lnTo>
                  <a:lnTo>
                    <a:pt x="30528" y="20843"/>
                  </a:lnTo>
                  <a:lnTo>
                    <a:pt x="30643" y="20484"/>
                  </a:lnTo>
                  <a:lnTo>
                    <a:pt x="30759" y="20113"/>
                  </a:lnTo>
                  <a:lnTo>
                    <a:pt x="30861" y="19742"/>
                  </a:lnTo>
                  <a:lnTo>
                    <a:pt x="30963" y="19359"/>
                  </a:lnTo>
                  <a:lnTo>
                    <a:pt x="31053" y="18988"/>
                  </a:lnTo>
                  <a:lnTo>
                    <a:pt x="31130" y="18604"/>
                  </a:lnTo>
                  <a:lnTo>
                    <a:pt x="31194" y="18220"/>
                  </a:lnTo>
                  <a:lnTo>
                    <a:pt x="31245" y="17823"/>
                  </a:lnTo>
                  <a:lnTo>
                    <a:pt x="31296" y="17427"/>
                  </a:lnTo>
                  <a:lnTo>
                    <a:pt x="31334" y="17043"/>
                  </a:lnTo>
                  <a:lnTo>
                    <a:pt x="31360" y="16646"/>
                  </a:lnTo>
                  <a:lnTo>
                    <a:pt x="31386" y="16237"/>
                  </a:lnTo>
                  <a:lnTo>
                    <a:pt x="31386" y="15840"/>
                  </a:lnTo>
                  <a:lnTo>
                    <a:pt x="31386" y="15431"/>
                  </a:lnTo>
                  <a:lnTo>
                    <a:pt x="31373" y="15021"/>
                  </a:lnTo>
                  <a:lnTo>
                    <a:pt x="31360" y="14625"/>
                  </a:lnTo>
                  <a:lnTo>
                    <a:pt x="31322" y="14228"/>
                  </a:lnTo>
                  <a:lnTo>
                    <a:pt x="31283" y="13831"/>
                  </a:lnTo>
                  <a:lnTo>
                    <a:pt x="31232" y="13435"/>
                  </a:lnTo>
                  <a:lnTo>
                    <a:pt x="31168" y="13051"/>
                  </a:lnTo>
                  <a:lnTo>
                    <a:pt x="31104" y="12654"/>
                  </a:lnTo>
                  <a:lnTo>
                    <a:pt x="31014" y="12271"/>
                  </a:lnTo>
                  <a:lnTo>
                    <a:pt x="30925" y="11899"/>
                  </a:lnTo>
                  <a:lnTo>
                    <a:pt x="30835" y="11516"/>
                  </a:lnTo>
                  <a:lnTo>
                    <a:pt x="30720" y="11145"/>
                  </a:lnTo>
                  <a:lnTo>
                    <a:pt x="30605" y="10774"/>
                  </a:lnTo>
                  <a:lnTo>
                    <a:pt x="30477" y="10415"/>
                  </a:lnTo>
                  <a:lnTo>
                    <a:pt x="30349" y="10057"/>
                  </a:lnTo>
                  <a:lnTo>
                    <a:pt x="30208" y="9699"/>
                  </a:lnTo>
                  <a:lnTo>
                    <a:pt x="30055" y="9341"/>
                  </a:lnTo>
                  <a:lnTo>
                    <a:pt x="29901" y="8995"/>
                  </a:lnTo>
                  <a:lnTo>
                    <a:pt x="29735" y="8650"/>
                  </a:lnTo>
                  <a:lnTo>
                    <a:pt x="29556" y="8317"/>
                  </a:lnTo>
                  <a:lnTo>
                    <a:pt x="29377" y="7984"/>
                  </a:lnTo>
                  <a:lnTo>
                    <a:pt x="29185" y="7652"/>
                  </a:lnTo>
                  <a:lnTo>
                    <a:pt x="28980" y="7332"/>
                  </a:lnTo>
                  <a:lnTo>
                    <a:pt x="28775" y="7012"/>
                  </a:lnTo>
                  <a:lnTo>
                    <a:pt x="28571" y="6705"/>
                  </a:lnTo>
                  <a:lnTo>
                    <a:pt x="28340" y="6398"/>
                  </a:lnTo>
                  <a:lnTo>
                    <a:pt x="28123" y="6091"/>
                  </a:lnTo>
                  <a:lnTo>
                    <a:pt x="27880" y="5797"/>
                  </a:lnTo>
                  <a:lnTo>
                    <a:pt x="27637" y="5515"/>
                  </a:lnTo>
                  <a:lnTo>
                    <a:pt x="27394" y="5221"/>
                  </a:lnTo>
                  <a:lnTo>
                    <a:pt x="27138" y="4952"/>
                  </a:lnTo>
                  <a:lnTo>
                    <a:pt x="26882" y="4671"/>
                  </a:lnTo>
                  <a:lnTo>
                    <a:pt x="26613" y="4415"/>
                  </a:lnTo>
                  <a:lnTo>
                    <a:pt x="26332" y="4159"/>
                  </a:lnTo>
                  <a:lnTo>
                    <a:pt x="26063" y="3903"/>
                  </a:lnTo>
                  <a:lnTo>
                    <a:pt x="25769" y="3660"/>
                  </a:lnTo>
                  <a:lnTo>
                    <a:pt x="25475" y="3417"/>
                  </a:lnTo>
                  <a:lnTo>
                    <a:pt x="25180" y="3187"/>
                  </a:lnTo>
                  <a:lnTo>
                    <a:pt x="24873" y="2956"/>
                  </a:lnTo>
                  <a:lnTo>
                    <a:pt x="24566" y="2739"/>
                  </a:lnTo>
                  <a:lnTo>
                    <a:pt x="24259" y="2534"/>
                  </a:lnTo>
                  <a:lnTo>
                    <a:pt x="23939" y="2329"/>
                  </a:lnTo>
                  <a:lnTo>
                    <a:pt x="23619" y="2137"/>
                  </a:lnTo>
                  <a:lnTo>
                    <a:pt x="23287" y="1945"/>
                  </a:lnTo>
                  <a:lnTo>
                    <a:pt x="22954" y="1766"/>
                  </a:lnTo>
                  <a:lnTo>
                    <a:pt x="22609" y="1600"/>
                  </a:lnTo>
                  <a:lnTo>
                    <a:pt x="22263" y="1434"/>
                  </a:lnTo>
                  <a:lnTo>
                    <a:pt x="21918" y="1280"/>
                  </a:lnTo>
                  <a:lnTo>
                    <a:pt x="21572" y="1127"/>
                  </a:lnTo>
                  <a:lnTo>
                    <a:pt x="21214" y="986"/>
                  </a:lnTo>
                  <a:lnTo>
                    <a:pt x="20856" y="858"/>
                  </a:lnTo>
                  <a:lnTo>
                    <a:pt x="20485" y="743"/>
                  </a:lnTo>
                  <a:lnTo>
                    <a:pt x="20114" y="628"/>
                  </a:lnTo>
                  <a:lnTo>
                    <a:pt x="19743" y="525"/>
                  </a:lnTo>
                  <a:lnTo>
                    <a:pt x="19372" y="423"/>
                  </a:lnTo>
                  <a:lnTo>
                    <a:pt x="18988" y="346"/>
                  </a:lnTo>
                  <a:lnTo>
                    <a:pt x="18604" y="269"/>
                  </a:lnTo>
                  <a:lnTo>
                    <a:pt x="18220" y="193"/>
                  </a:lnTo>
                  <a:lnTo>
                    <a:pt x="17836" y="141"/>
                  </a:lnTo>
                  <a:lnTo>
                    <a:pt x="17440" y="90"/>
                  </a:lnTo>
                  <a:lnTo>
                    <a:pt x="17043" y="52"/>
                  </a:lnTo>
                  <a:lnTo>
                    <a:pt x="16646" y="26"/>
                  </a:lnTo>
                  <a:lnTo>
                    <a:pt x="162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6"/>
            <p:cNvSpPr/>
            <p:nvPr/>
          </p:nvSpPr>
          <p:spPr>
            <a:xfrm>
              <a:off x="1848425" y="1947475"/>
              <a:ext cx="116450" cy="236075"/>
            </a:xfrm>
            <a:custGeom>
              <a:avLst/>
              <a:gdLst/>
              <a:ahLst/>
              <a:cxnLst/>
              <a:rect l="l" t="t" r="r" b="b"/>
              <a:pathLst>
                <a:path w="4658" h="9443" extrusionOk="0">
                  <a:moveTo>
                    <a:pt x="1139" y="0"/>
                  </a:moveTo>
                  <a:lnTo>
                    <a:pt x="1062" y="13"/>
                  </a:lnTo>
                  <a:lnTo>
                    <a:pt x="1011" y="38"/>
                  </a:lnTo>
                  <a:lnTo>
                    <a:pt x="986" y="51"/>
                  </a:lnTo>
                  <a:lnTo>
                    <a:pt x="973" y="77"/>
                  </a:lnTo>
                  <a:lnTo>
                    <a:pt x="0" y="9442"/>
                  </a:lnTo>
                  <a:lnTo>
                    <a:pt x="231" y="9391"/>
                  </a:lnTo>
                  <a:lnTo>
                    <a:pt x="448" y="9340"/>
                  </a:lnTo>
                  <a:lnTo>
                    <a:pt x="666" y="9263"/>
                  </a:lnTo>
                  <a:lnTo>
                    <a:pt x="896" y="9186"/>
                  </a:lnTo>
                  <a:lnTo>
                    <a:pt x="1113" y="9097"/>
                  </a:lnTo>
                  <a:lnTo>
                    <a:pt x="1318" y="8995"/>
                  </a:lnTo>
                  <a:lnTo>
                    <a:pt x="1536" y="8867"/>
                  </a:lnTo>
                  <a:lnTo>
                    <a:pt x="1740" y="8751"/>
                  </a:lnTo>
                  <a:lnTo>
                    <a:pt x="1945" y="8611"/>
                  </a:lnTo>
                  <a:lnTo>
                    <a:pt x="2150" y="8470"/>
                  </a:lnTo>
                  <a:lnTo>
                    <a:pt x="2342" y="8304"/>
                  </a:lnTo>
                  <a:lnTo>
                    <a:pt x="2534" y="8137"/>
                  </a:lnTo>
                  <a:lnTo>
                    <a:pt x="2713" y="7971"/>
                  </a:lnTo>
                  <a:lnTo>
                    <a:pt x="2892" y="7792"/>
                  </a:lnTo>
                  <a:lnTo>
                    <a:pt x="3071" y="7600"/>
                  </a:lnTo>
                  <a:lnTo>
                    <a:pt x="3225" y="7395"/>
                  </a:lnTo>
                  <a:lnTo>
                    <a:pt x="3391" y="7191"/>
                  </a:lnTo>
                  <a:lnTo>
                    <a:pt x="3544" y="6986"/>
                  </a:lnTo>
                  <a:lnTo>
                    <a:pt x="3685" y="6755"/>
                  </a:lnTo>
                  <a:lnTo>
                    <a:pt x="3826" y="6538"/>
                  </a:lnTo>
                  <a:lnTo>
                    <a:pt x="3941" y="6308"/>
                  </a:lnTo>
                  <a:lnTo>
                    <a:pt x="4069" y="6065"/>
                  </a:lnTo>
                  <a:lnTo>
                    <a:pt x="4171" y="5822"/>
                  </a:lnTo>
                  <a:lnTo>
                    <a:pt x="4274" y="5578"/>
                  </a:lnTo>
                  <a:lnTo>
                    <a:pt x="4363" y="5335"/>
                  </a:lnTo>
                  <a:lnTo>
                    <a:pt x="4440" y="5079"/>
                  </a:lnTo>
                  <a:lnTo>
                    <a:pt x="4504" y="4824"/>
                  </a:lnTo>
                  <a:lnTo>
                    <a:pt x="4555" y="4555"/>
                  </a:lnTo>
                  <a:lnTo>
                    <a:pt x="4606" y="4286"/>
                  </a:lnTo>
                  <a:lnTo>
                    <a:pt x="4632" y="4030"/>
                  </a:lnTo>
                  <a:lnTo>
                    <a:pt x="4657" y="3762"/>
                  </a:lnTo>
                  <a:lnTo>
                    <a:pt x="4657" y="3480"/>
                  </a:lnTo>
                  <a:lnTo>
                    <a:pt x="4657" y="3186"/>
                  </a:lnTo>
                  <a:lnTo>
                    <a:pt x="4619" y="2892"/>
                  </a:lnTo>
                  <a:lnTo>
                    <a:pt x="4568" y="2623"/>
                  </a:lnTo>
                  <a:lnTo>
                    <a:pt x="4504" y="2367"/>
                  </a:lnTo>
                  <a:lnTo>
                    <a:pt x="4427" y="2124"/>
                  </a:lnTo>
                  <a:lnTo>
                    <a:pt x="4325" y="1906"/>
                  </a:lnTo>
                  <a:lnTo>
                    <a:pt x="4210" y="1702"/>
                  </a:lnTo>
                  <a:lnTo>
                    <a:pt x="4095" y="1497"/>
                  </a:lnTo>
                  <a:lnTo>
                    <a:pt x="3954" y="1318"/>
                  </a:lnTo>
                  <a:lnTo>
                    <a:pt x="3813" y="1152"/>
                  </a:lnTo>
                  <a:lnTo>
                    <a:pt x="3660" y="998"/>
                  </a:lnTo>
                  <a:lnTo>
                    <a:pt x="3506" y="857"/>
                  </a:lnTo>
                  <a:lnTo>
                    <a:pt x="3340" y="729"/>
                  </a:lnTo>
                  <a:lnTo>
                    <a:pt x="3173" y="614"/>
                  </a:lnTo>
                  <a:lnTo>
                    <a:pt x="2994" y="512"/>
                  </a:lnTo>
                  <a:lnTo>
                    <a:pt x="2828" y="422"/>
                  </a:lnTo>
                  <a:lnTo>
                    <a:pt x="2662" y="333"/>
                  </a:lnTo>
                  <a:lnTo>
                    <a:pt x="2482" y="269"/>
                  </a:lnTo>
                  <a:lnTo>
                    <a:pt x="2316" y="205"/>
                  </a:lnTo>
                  <a:lnTo>
                    <a:pt x="2150" y="141"/>
                  </a:lnTo>
                  <a:lnTo>
                    <a:pt x="1843" y="64"/>
                  </a:lnTo>
                  <a:lnTo>
                    <a:pt x="1561" y="13"/>
                  </a:lnTo>
                  <a:lnTo>
                    <a:pt x="1318" y="0"/>
                  </a:lnTo>
                  <a:close/>
                </a:path>
              </a:pathLst>
            </a:custGeom>
            <a:solidFill>
              <a:srgbClr val="D282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6"/>
            <p:cNvSpPr/>
            <p:nvPr/>
          </p:nvSpPr>
          <p:spPr>
            <a:xfrm>
              <a:off x="1177025" y="1942025"/>
              <a:ext cx="113900" cy="236400"/>
            </a:xfrm>
            <a:custGeom>
              <a:avLst/>
              <a:gdLst/>
              <a:ahLst/>
              <a:cxnLst/>
              <a:rect l="l" t="t" r="r" b="b"/>
              <a:pathLst>
                <a:path w="4556" h="9456" extrusionOk="0">
                  <a:moveTo>
                    <a:pt x="3404" y="1"/>
                  </a:moveTo>
                  <a:lnTo>
                    <a:pt x="3174" y="13"/>
                  </a:lnTo>
                  <a:lnTo>
                    <a:pt x="2892" y="52"/>
                  </a:lnTo>
                  <a:lnTo>
                    <a:pt x="2573" y="129"/>
                  </a:lnTo>
                  <a:lnTo>
                    <a:pt x="2406" y="180"/>
                  </a:lnTo>
                  <a:lnTo>
                    <a:pt x="2240" y="244"/>
                  </a:lnTo>
                  <a:lnTo>
                    <a:pt x="2074" y="308"/>
                  </a:lnTo>
                  <a:lnTo>
                    <a:pt x="1894" y="384"/>
                  </a:lnTo>
                  <a:lnTo>
                    <a:pt x="1715" y="474"/>
                  </a:lnTo>
                  <a:lnTo>
                    <a:pt x="1549" y="576"/>
                  </a:lnTo>
                  <a:lnTo>
                    <a:pt x="1383" y="691"/>
                  </a:lnTo>
                  <a:lnTo>
                    <a:pt x="1216" y="819"/>
                  </a:lnTo>
                  <a:lnTo>
                    <a:pt x="1050" y="960"/>
                  </a:lnTo>
                  <a:lnTo>
                    <a:pt x="897" y="1114"/>
                  </a:lnTo>
                  <a:lnTo>
                    <a:pt x="756" y="1267"/>
                  </a:lnTo>
                  <a:lnTo>
                    <a:pt x="615" y="1446"/>
                  </a:lnTo>
                  <a:lnTo>
                    <a:pt x="487" y="1638"/>
                  </a:lnTo>
                  <a:lnTo>
                    <a:pt x="372" y="1856"/>
                  </a:lnTo>
                  <a:lnTo>
                    <a:pt x="270" y="2073"/>
                  </a:lnTo>
                  <a:lnTo>
                    <a:pt x="180" y="2304"/>
                  </a:lnTo>
                  <a:lnTo>
                    <a:pt x="116" y="2559"/>
                  </a:lnTo>
                  <a:lnTo>
                    <a:pt x="52" y="2828"/>
                  </a:lnTo>
                  <a:lnTo>
                    <a:pt x="26" y="3122"/>
                  </a:lnTo>
                  <a:lnTo>
                    <a:pt x="1" y="3429"/>
                  </a:lnTo>
                  <a:lnTo>
                    <a:pt x="1" y="3698"/>
                  </a:lnTo>
                  <a:lnTo>
                    <a:pt x="26" y="3967"/>
                  </a:lnTo>
                  <a:lnTo>
                    <a:pt x="52" y="4236"/>
                  </a:lnTo>
                  <a:lnTo>
                    <a:pt x="90" y="4491"/>
                  </a:lnTo>
                  <a:lnTo>
                    <a:pt x="142" y="4760"/>
                  </a:lnTo>
                  <a:lnTo>
                    <a:pt x="206" y="5016"/>
                  </a:lnTo>
                  <a:lnTo>
                    <a:pt x="270" y="5272"/>
                  </a:lnTo>
                  <a:lnTo>
                    <a:pt x="359" y="5528"/>
                  </a:lnTo>
                  <a:lnTo>
                    <a:pt x="449" y="5771"/>
                  </a:lnTo>
                  <a:lnTo>
                    <a:pt x="551" y="6014"/>
                  </a:lnTo>
                  <a:lnTo>
                    <a:pt x="666" y="6257"/>
                  </a:lnTo>
                  <a:lnTo>
                    <a:pt x="794" y="6487"/>
                  </a:lnTo>
                  <a:lnTo>
                    <a:pt x="922" y="6718"/>
                  </a:lnTo>
                  <a:lnTo>
                    <a:pt x="1063" y="6935"/>
                  </a:lnTo>
                  <a:lnTo>
                    <a:pt x="1216" y="7153"/>
                  </a:lnTo>
                  <a:lnTo>
                    <a:pt x="1370" y="7357"/>
                  </a:lnTo>
                  <a:lnTo>
                    <a:pt x="1523" y="7562"/>
                  </a:lnTo>
                  <a:lnTo>
                    <a:pt x="1703" y="7754"/>
                  </a:lnTo>
                  <a:lnTo>
                    <a:pt x="1869" y="7933"/>
                  </a:lnTo>
                  <a:lnTo>
                    <a:pt x="2061" y="8112"/>
                  </a:lnTo>
                  <a:lnTo>
                    <a:pt x="2240" y="8291"/>
                  </a:lnTo>
                  <a:lnTo>
                    <a:pt x="2432" y="8445"/>
                  </a:lnTo>
                  <a:lnTo>
                    <a:pt x="2637" y="8598"/>
                  </a:lnTo>
                  <a:lnTo>
                    <a:pt x="2828" y="8739"/>
                  </a:lnTo>
                  <a:lnTo>
                    <a:pt x="3033" y="8867"/>
                  </a:lnTo>
                  <a:lnTo>
                    <a:pt x="3251" y="8982"/>
                  </a:lnTo>
                  <a:lnTo>
                    <a:pt x="3455" y="9097"/>
                  </a:lnTo>
                  <a:lnTo>
                    <a:pt x="3673" y="9187"/>
                  </a:lnTo>
                  <a:lnTo>
                    <a:pt x="3890" y="9276"/>
                  </a:lnTo>
                  <a:lnTo>
                    <a:pt x="4108" y="9353"/>
                  </a:lnTo>
                  <a:lnTo>
                    <a:pt x="4338" y="9404"/>
                  </a:lnTo>
                  <a:lnTo>
                    <a:pt x="4556" y="9456"/>
                  </a:lnTo>
                  <a:lnTo>
                    <a:pt x="3762" y="90"/>
                  </a:lnTo>
                  <a:lnTo>
                    <a:pt x="3750" y="65"/>
                  </a:lnTo>
                  <a:lnTo>
                    <a:pt x="3711" y="39"/>
                  </a:lnTo>
                  <a:lnTo>
                    <a:pt x="3660" y="13"/>
                  </a:lnTo>
                  <a:lnTo>
                    <a:pt x="3596" y="1"/>
                  </a:lnTo>
                  <a:close/>
                </a:path>
              </a:pathLst>
            </a:custGeom>
            <a:solidFill>
              <a:srgbClr val="D282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6"/>
            <p:cNvSpPr/>
            <p:nvPr/>
          </p:nvSpPr>
          <p:spPr>
            <a:xfrm>
              <a:off x="1241975" y="1479825"/>
              <a:ext cx="658275" cy="953525"/>
            </a:xfrm>
            <a:custGeom>
              <a:avLst/>
              <a:gdLst/>
              <a:ahLst/>
              <a:cxnLst/>
              <a:rect l="l" t="t" r="r" b="b"/>
              <a:pathLst>
                <a:path w="26331" h="38141" extrusionOk="0">
                  <a:moveTo>
                    <a:pt x="12948" y="1"/>
                  </a:moveTo>
                  <a:lnTo>
                    <a:pt x="12270" y="26"/>
                  </a:lnTo>
                  <a:lnTo>
                    <a:pt x="11605" y="52"/>
                  </a:lnTo>
                  <a:lnTo>
                    <a:pt x="10939" y="103"/>
                  </a:lnTo>
                  <a:lnTo>
                    <a:pt x="10300" y="180"/>
                  </a:lnTo>
                  <a:lnTo>
                    <a:pt x="9660" y="257"/>
                  </a:lnTo>
                  <a:lnTo>
                    <a:pt x="9033" y="372"/>
                  </a:lnTo>
                  <a:lnTo>
                    <a:pt x="8432" y="487"/>
                  </a:lnTo>
                  <a:lnTo>
                    <a:pt x="7830" y="640"/>
                  </a:lnTo>
                  <a:lnTo>
                    <a:pt x="7255" y="807"/>
                  </a:lnTo>
                  <a:lnTo>
                    <a:pt x="6692" y="999"/>
                  </a:lnTo>
                  <a:lnTo>
                    <a:pt x="6141" y="1216"/>
                  </a:lnTo>
                  <a:lnTo>
                    <a:pt x="5873" y="1331"/>
                  </a:lnTo>
                  <a:lnTo>
                    <a:pt x="5617" y="1459"/>
                  </a:lnTo>
                  <a:lnTo>
                    <a:pt x="5348" y="1587"/>
                  </a:lnTo>
                  <a:lnTo>
                    <a:pt x="5105" y="1728"/>
                  </a:lnTo>
                  <a:lnTo>
                    <a:pt x="4849" y="1869"/>
                  </a:lnTo>
                  <a:lnTo>
                    <a:pt x="4606" y="2022"/>
                  </a:lnTo>
                  <a:lnTo>
                    <a:pt x="4376" y="2189"/>
                  </a:lnTo>
                  <a:lnTo>
                    <a:pt x="4133" y="2355"/>
                  </a:lnTo>
                  <a:lnTo>
                    <a:pt x="3902" y="2521"/>
                  </a:lnTo>
                  <a:lnTo>
                    <a:pt x="3685" y="2700"/>
                  </a:lnTo>
                  <a:lnTo>
                    <a:pt x="3467" y="2892"/>
                  </a:lnTo>
                  <a:lnTo>
                    <a:pt x="3250" y="3084"/>
                  </a:lnTo>
                  <a:lnTo>
                    <a:pt x="3045" y="3289"/>
                  </a:lnTo>
                  <a:lnTo>
                    <a:pt x="2853" y="3506"/>
                  </a:lnTo>
                  <a:lnTo>
                    <a:pt x="2649" y="3724"/>
                  </a:lnTo>
                  <a:lnTo>
                    <a:pt x="2469" y="3954"/>
                  </a:lnTo>
                  <a:lnTo>
                    <a:pt x="2278" y="4185"/>
                  </a:lnTo>
                  <a:lnTo>
                    <a:pt x="2111" y="4440"/>
                  </a:lnTo>
                  <a:lnTo>
                    <a:pt x="1932" y="4684"/>
                  </a:lnTo>
                  <a:lnTo>
                    <a:pt x="1779" y="4952"/>
                  </a:lnTo>
                  <a:lnTo>
                    <a:pt x="1612" y="5221"/>
                  </a:lnTo>
                  <a:lnTo>
                    <a:pt x="1459" y="5502"/>
                  </a:lnTo>
                  <a:lnTo>
                    <a:pt x="1318" y="5797"/>
                  </a:lnTo>
                  <a:lnTo>
                    <a:pt x="1177" y="6091"/>
                  </a:lnTo>
                  <a:lnTo>
                    <a:pt x="1049" y="6398"/>
                  </a:lnTo>
                  <a:lnTo>
                    <a:pt x="934" y="6718"/>
                  </a:lnTo>
                  <a:lnTo>
                    <a:pt x="819" y="7050"/>
                  </a:lnTo>
                  <a:lnTo>
                    <a:pt x="704" y="7383"/>
                  </a:lnTo>
                  <a:lnTo>
                    <a:pt x="601" y="7729"/>
                  </a:lnTo>
                  <a:lnTo>
                    <a:pt x="512" y="8087"/>
                  </a:lnTo>
                  <a:lnTo>
                    <a:pt x="422" y="8458"/>
                  </a:lnTo>
                  <a:lnTo>
                    <a:pt x="346" y="8842"/>
                  </a:lnTo>
                  <a:lnTo>
                    <a:pt x="269" y="9225"/>
                  </a:lnTo>
                  <a:lnTo>
                    <a:pt x="218" y="9622"/>
                  </a:lnTo>
                  <a:lnTo>
                    <a:pt x="154" y="10032"/>
                  </a:lnTo>
                  <a:lnTo>
                    <a:pt x="115" y="10454"/>
                  </a:lnTo>
                  <a:lnTo>
                    <a:pt x="64" y="10889"/>
                  </a:lnTo>
                  <a:lnTo>
                    <a:pt x="39" y="11324"/>
                  </a:lnTo>
                  <a:lnTo>
                    <a:pt x="13" y="11784"/>
                  </a:lnTo>
                  <a:lnTo>
                    <a:pt x="0" y="12245"/>
                  </a:lnTo>
                  <a:lnTo>
                    <a:pt x="0" y="12718"/>
                  </a:lnTo>
                  <a:lnTo>
                    <a:pt x="0" y="13205"/>
                  </a:lnTo>
                  <a:lnTo>
                    <a:pt x="26" y="14202"/>
                  </a:lnTo>
                  <a:lnTo>
                    <a:pt x="64" y="15226"/>
                  </a:lnTo>
                  <a:lnTo>
                    <a:pt x="103" y="16262"/>
                  </a:lnTo>
                  <a:lnTo>
                    <a:pt x="166" y="17312"/>
                  </a:lnTo>
                  <a:lnTo>
                    <a:pt x="243" y="18373"/>
                  </a:lnTo>
                  <a:lnTo>
                    <a:pt x="346" y="19435"/>
                  </a:lnTo>
                  <a:lnTo>
                    <a:pt x="461" y="20510"/>
                  </a:lnTo>
                  <a:lnTo>
                    <a:pt x="601" y="21572"/>
                  </a:lnTo>
                  <a:lnTo>
                    <a:pt x="755" y="22634"/>
                  </a:lnTo>
                  <a:lnTo>
                    <a:pt x="934" y="23696"/>
                  </a:lnTo>
                  <a:lnTo>
                    <a:pt x="1152" y="24745"/>
                  </a:lnTo>
                  <a:lnTo>
                    <a:pt x="1382" y="25781"/>
                  </a:lnTo>
                  <a:lnTo>
                    <a:pt x="1510" y="26280"/>
                  </a:lnTo>
                  <a:lnTo>
                    <a:pt x="1638" y="26792"/>
                  </a:lnTo>
                  <a:lnTo>
                    <a:pt x="1779" y="27291"/>
                  </a:lnTo>
                  <a:lnTo>
                    <a:pt x="1919" y="27777"/>
                  </a:lnTo>
                  <a:lnTo>
                    <a:pt x="2086" y="28276"/>
                  </a:lnTo>
                  <a:lnTo>
                    <a:pt x="2239" y="28750"/>
                  </a:lnTo>
                  <a:lnTo>
                    <a:pt x="2418" y="29223"/>
                  </a:lnTo>
                  <a:lnTo>
                    <a:pt x="2597" y="29696"/>
                  </a:lnTo>
                  <a:lnTo>
                    <a:pt x="2777" y="30157"/>
                  </a:lnTo>
                  <a:lnTo>
                    <a:pt x="2981" y="30605"/>
                  </a:lnTo>
                  <a:lnTo>
                    <a:pt x="3173" y="31040"/>
                  </a:lnTo>
                  <a:lnTo>
                    <a:pt x="3391" y="31475"/>
                  </a:lnTo>
                  <a:lnTo>
                    <a:pt x="3608" y="31897"/>
                  </a:lnTo>
                  <a:lnTo>
                    <a:pt x="3838" y="32319"/>
                  </a:lnTo>
                  <a:lnTo>
                    <a:pt x="4082" y="32716"/>
                  </a:lnTo>
                  <a:lnTo>
                    <a:pt x="4337" y="33113"/>
                  </a:lnTo>
                  <a:lnTo>
                    <a:pt x="4593" y="33496"/>
                  </a:lnTo>
                  <a:lnTo>
                    <a:pt x="4862" y="33855"/>
                  </a:lnTo>
                  <a:lnTo>
                    <a:pt x="5144" y="34213"/>
                  </a:lnTo>
                  <a:lnTo>
                    <a:pt x="5425" y="34558"/>
                  </a:lnTo>
                  <a:lnTo>
                    <a:pt x="5732" y="34891"/>
                  </a:lnTo>
                  <a:lnTo>
                    <a:pt x="6039" y="35211"/>
                  </a:lnTo>
                  <a:lnTo>
                    <a:pt x="6359" y="35518"/>
                  </a:lnTo>
                  <a:lnTo>
                    <a:pt x="6692" y="35799"/>
                  </a:lnTo>
                  <a:lnTo>
                    <a:pt x="7024" y="36081"/>
                  </a:lnTo>
                  <a:lnTo>
                    <a:pt x="7383" y="36337"/>
                  </a:lnTo>
                  <a:lnTo>
                    <a:pt x="7741" y="36580"/>
                  </a:lnTo>
                  <a:lnTo>
                    <a:pt x="8125" y="36810"/>
                  </a:lnTo>
                  <a:lnTo>
                    <a:pt x="8508" y="37028"/>
                  </a:lnTo>
                  <a:lnTo>
                    <a:pt x="8905" y="37219"/>
                  </a:lnTo>
                  <a:lnTo>
                    <a:pt x="9314" y="37399"/>
                  </a:lnTo>
                  <a:lnTo>
                    <a:pt x="9737" y="37552"/>
                  </a:lnTo>
                  <a:lnTo>
                    <a:pt x="10172" y="37693"/>
                  </a:lnTo>
                  <a:lnTo>
                    <a:pt x="10620" y="37821"/>
                  </a:lnTo>
                  <a:lnTo>
                    <a:pt x="11080" y="37923"/>
                  </a:lnTo>
                  <a:lnTo>
                    <a:pt x="11553" y="38013"/>
                  </a:lnTo>
                  <a:lnTo>
                    <a:pt x="12040" y="38077"/>
                  </a:lnTo>
                  <a:lnTo>
                    <a:pt x="12539" y="38115"/>
                  </a:lnTo>
                  <a:lnTo>
                    <a:pt x="13050" y="38141"/>
                  </a:lnTo>
                  <a:lnTo>
                    <a:pt x="13575" y="38141"/>
                  </a:lnTo>
                  <a:lnTo>
                    <a:pt x="14048" y="38128"/>
                  </a:lnTo>
                  <a:lnTo>
                    <a:pt x="14509" y="38077"/>
                  </a:lnTo>
                  <a:lnTo>
                    <a:pt x="14957" y="38026"/>
                  </a:lnTo>
                  <a:lnTo>
                    <a:pt x="15392" y="37949"/>
                  </a:lnTo>
                  <a:lnTo>
                    <a:pt x="15827" y="37846"/>
                  </a:lnTo>
                  <a:lnTo>
                    <a:pt x="16249" y="37731"/>
                  </a:lnTo>
                  <a:lnTo>
                    <a:pt x="16658" y="37591"/>
                  </a:lnTo>
                  <a:lnTo>
                    <a:pt x="17055" y="37437"/>
                  </a:lnTo>
                  <a:lnTo>
                    <a:pt x="17439" y="37258"/>
                  </a:lnTo>
                  <a:lnTo>
                    <a:pt x="17810" y="37066"/>
                  </a:lnTo>
                  <a:lnTo>
                    <a:pt x="18181" y="36861"/>
                  </a:lnTo>
                  <a:lnTo>
                    <a:pt x="18539" y="36644"/>
                  </a:lnTo>
                  <a:lnTo>
                    <a:pt x="18897" y="36401"/>
                  </a:lnTo>
                  <a:lnTo>
                    <a:pt x="19230" y="36145"/>
                  </a:lnTo>
                  <a:lnTo>
                    <a:pt x="19563" y="35876"/>
                  </a:lnTo>
                  <a:lnTo>
                    <a:pt x="19883" y="35582"/>
                  </a:lnTo>
                  <a:lnTo>
                    <a:pt x="20190" y="35288"/>
                  </a:lnTo>
                  <a:lnTo>
                    <a:pt x="20497" y="34968"/>
                  </a:lnTo>
                  <a:lnTo>
                    <a:pt x="20791" y="34648"/>
                  </a:lnTo>
                  <a:lnTo>
                    <a:pt x="21073" y="34302"/>
                  </a:lnTo>
                  <a:lnTo>
                    <a:pt x="21354" y="33944"/>
                  </a:lnTo>
                  <a:lnTo>
                    <a:pt x="21610" y="33586"/>
                  </a:lnTo>
                  <a:lnTo>
                    <a:pt x="21879" y="33202"/>
                  </a:lnTo>
                  <a:lnTo>
                    <a:pt x="22122" y="32818"/>
                  </a:lnTo>
                  <a:lnTo>
                    <a:pt x="22365" y="32422"/>
                  </a:lnTo>
                  <a:lnTo>
                    <a:pt x="22595" y="32012"/>
                  </a:lnTo>
                  <a:lnTo>
                    <a:pt x="22825" y="31590"/>
                  </a:lnTo>
                  <a:lnTo>
                    <a:pt x="23043" y="31155"/>
                  </a:lnTo>
                  <a:lnTo>
                    <a:pt x="23248" y="30720"/>
                  </a:lnTo>
                  <a:lnTo>
                    <a:pt x="23452" y="30272"/>
                  </a:lnTo>
                  <a:lnTo>
                    <a:pt x="23644" y="29812"/>
                  </a:lnTo>
                  <a:lnTo>
                    <a:pt x="23823" y="29338"/>
                  </a:lnTo>
                  <a:lnTo>
                    <a:pt x="24002" y="28878"/>
                  </a:lnTo>
                  <a:lnTo>
                    <a:pt x="24169" y="28391"/>
                  </a:lnTo>
                  <a:lnTo>
                    <a:pt x="24335" y="27905"/>
                  </a:lnTo>
                  <a:lnTo>
                    <a:pt x="24489" y="27406"/>
                  </a:lnTo>
                  <a:lnTo>
                    <a:pt x="24642" y="26907"/>
                  </a:lnTo>
                  <a:lnTo>
                    <a:pt x="24783" y="26408"/>
                  </a:lnTo>
                  <a:lnTo>
                    <a:pt x="24924" y="25897"/>
                  </a:lnTo>
                  <a:lnTo>
                    <a:pt x="25039" y="25385"/>
                  </a:lnTo>
                  <a:lnTo>
                    <a:pt x="25282" y="24348"/>
                  </a:lnTo>
                  <a:lnTo>
                    <a:pt x="25487" y="23286"/>
                  </a:lnTo>
                  <a:lnTo>
                    <a:pt x="25679" y="22225"/>
                  </a:lnTo>
                  <a:lnTo>
                    <a:pt x="25832" y="21163"/>
                  </a:lnTo>
                  <a:lnTo>
                    <a:pt x="25973" y="20088"/>
                  </a:lnTo>
                  <a:lnTo>
                    <a:pt x="26075" y="19013"/>
                  </a:lnTo>
                  <a:lnTo>
                    <a:pt x="26165" y="17938"/>
                  </a:lnTo>
                  <a:lnTo>
                    <a:pt x="26241" y="16877"/>
                  </a:lnTo>
                  <a:lnTo>
                    <a:pt x="26293" y="15827"/>
                  </a:lnTo>
                  <a:lnTo>
                    <a:pt x="26318" y="14791"/>
                  </a:lnTo>
                  <a:lnTo>
                    <a:pt x="26331" y="13780"/>
                  </a:lnTo>
                  <a:lnTo>
                    <a:pt x="26318" y="12782"/>
                  </a:lnTo>
                  <a:lnTo>
                    <a:pt x="26305" y="12283"/>
                  </a:lnTo>
                  <a:lnTo>
                    <a:pt x="26293" y="11810"/>
                  </a:lnTo>
                  <a:lnTo>
                    <a:pt x="26254" y="11349"/>
                  </a:lnTo>
                  <a:lnTo>
                    <a:pt x="26216" y="10902"/>
                  </a:lnTo>
                  <a:lnTo>
                    <a:pt x="26177" y="10454"/>
                  </a:lnTo>
                  <a:lnTo>
                    <a:pt x="26126" y="10019"/>
                  </a:lnTo>
                  <a:lnTo>
                    <a:pt x="26062" y="9609"/>
                  </a:lnTo>
                  <a:lnTo>
                    <a:pt x="25998" y="9200"/>
                  </a:lnTo>
                  <a:lnTo>
                    <a:pt x="25922" y="8803"/>
                  </a:lnTo>
                  <a:lnTo>
                    <a:pt x="25832" y="8419"/>
                  </a:lnTo>
                  <a:lnTo>
                    <a:pt x="25742" y="8036"/>
                  </a:lnTo>
                  <a:lnTo>
                    <a:pt x="25640" y="7677"/>
                  </a:lnTo>
                  <a:lnTo>
                    <a:pt x="25538" y="7319"/>
                  </a:lnTo>
                  <a:lnTo>
                    <a:pt x="25423" y="6974"/>
                  </a:lnTo>
                  <a:lnTo>
                    <a:pt x="25307" y="6641"/>
                  </a:lnTo>
                  <a:lnTo>
                    <a:pt x="25180" y="6321"/>
                  </a:lnTo>
                  <a:lnTo>
                    <a:pt x="25052" y="6001"/>
                  </a:lnTo>
                  <a:lnTo>
                    <a:pt x="24911" y="5707"/>
                  </a:lnTo>
                  <a:lnTo>
                    <a:pt x="24757" y="5413"/>
                  </a:lnTo>
                  <a:lnTo>
                    <a:pt x="24604" y="5119"/>
                  </a:lnTo>
                  <a:lnTo>
                    <a:pt x="24450" y="4850"/>
                  </a:lnTo>
                  <a:lnTo>
                    <a:pt x="24284" y="4581"/>
                  </a:lnTo>
                  <a:lnTo>
                    <a:pt x="24105" y="4325"/>
                  </a:lnTo>
                  <a:lnTo>
                    <a:pt x="23926" y="4082"/>
                  </a:lnTo>
                  <a:lnTo>
                    <a:pt x="23747" y="3839"/>
                  </a:lnTo>
                  <a:lnTo>
                    <a:pt x="23555" y="3609"/>
                  </a:lnTo>
                  <a:lnTo>
                    <a:pt x="23363" y="3378"/>
                  </a:lnTo>
                  <a:lnTo>
                    <a:pt x="23158" y="3174"/>
                  </a:lnTo>
                  <a:lnTo>
                    <a:pt x="22953" y="2969"/>
                  </a:lnTo>
                  <a:lnTo>
                    <a:pt x="22736" y="2764"/>
                  </a:lnTo>
                  <a:lnTo>
                    <a:pt x="22518" y="2572"/>
                  </a:lnTo>
                  <a:lnTo>
                    <a:pt x="22288" y="2393"/>
                  </a:lnTo>
                  <a:lnTo>
                    <a:pt x="22070" y="2227"/>
                  </a:lnTo>
                  <a:lnTo>
                    <a:pt x="21827" y="2061"/>
                  </a:lnTo>
                  <a:lnTo>
                    <a:pt x="21597" y="1894"/>
                  </a:lnTo>
                  <a:lnTo>
                    <a:pt x="21354" y="1754"/>
                  </a:lnTo>
                  <a:lnTo>
                    <a:pt x="21098" y="1600"/>
                  </a:lnTo>
                  <a:lnTo>
                    <a:pt x="20842" y="1472"/>
                  </a:lnTo>
                  <a:lnTo>
                    <a:pt x="20586" y="1344"/>
                  </a:lnTo>
                  <a:lnTo>
                    <a:pt x="20330" y="1216"/>
                  </a:lnTo>
                  <a:lnTo>
                    <a:pt x="20062" y="1101"/>
                  </a:lnTo>
                  <a:lnTo>
                    <a:pt x="19793" y="986"/>
                  </a:lnTo>
                  <a:lnTo>
                    <a:pt x="19230" y="794"/>
                  </a:lnTo>
                  <a:lnTo>
                    <a:pt x="18667" y="615"/>
                  </a:lnTo>
                  <a:lnTo>
                    <a:pt x="18079" y="474"/>
                  </a:lnTo>
                  <a:lnTo>
                    <a:pt x="17477" y="346"/>
                  </a:lnTo>
                  <a:lnTo>
                    <a:pt x="16863" y="231"/>
                  </a:lnTo>
                  <a:lnTo>
                    <a:pt x="16236" y="154"/>
                  </a:lnTo>
                  <a:lnTo>
                    <a:pt x="15597" y="90"/>
                  </a:lnTo>
                  <a:lnTo>
                    <a:pt x="14957" y="39"/>
                  </a:lnTo>
                  <a:lnTo>
                    <a:pt x="14291" y="14"/>
                  </a:lnTo>
                  <a:lnTo>
                    <a:pt x="13626" y="1"/>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6"/>
            <p:cNvSpPr/>
            <p:nvPr/>
          </p:nvSpPr>
          <p:spPr>
            <a:xfrm>
              <a:off x="1420450" y="2005700"/>
              <a:ext cx="43200" cy="64625"/>
            </a:xfrm>
            <a:custGeom>
              <a:avLst/>
              <a:gdLst/>
              <a:ahLst/>
              <a:cxnLst/>
              <a:rect l="l" t="t" r="r" b="b"/>
              <a:pathLst>
                <a:path w="1728" h="2585" extrusionOk="0">
                  <a:moveTo>
                    <a:pt x="858" y="0"/>
                  </a:moveTo>
                  <a:lnTo>
                    <a:pt x="768" y="13"/>
                  </a:lnTo>
                  <a:lnTo>
                    <a:pt x="691" y="26"/>
                  </a:lnTo>
                  <a:lnTo>
                    <a:pt x="602" y="64"/>
                  </a:lnTo>
                  <a:lnTo>
                    <a:pt x="525" y="102"/>
                  </a:lnTo>
                  <a:lnTo>
                    <a:pt x="448" y="154"/>
                  </a:lnTo>
                  <a:lnTo>
                    <a:pt x="384" y="218"/>
                  </a:lnTo>
                  <a:lnTo>
                    <a:pt x="320" y="294"/>
                  </a:lnTo>
                  <a:lnTo>
                    <a:pt x="256" y="384"/>
                  </a:lnTo>
                  <a:lnTo>
                    <a:pt x="192" y="473"/>
                  </a:lnTo>
                  <a:lnTo>
                    <a:pt x="154" y="576"/>
                  </a:lnTo>
                  <a:lnTo>
                    <a:pt x="103" y="678"/>
                  </a:lnTo>
                  <a:lnTo>
                    <a:pt x="64" y="793"/>
                  </a:lnTo>
                  <a:lnTo>
                    <a:pt x="39" y="908"/>
                  </a:lnTo>
                  <a:lnTo>
                    <a:pt x="26" y="1036"/>
                  </a:lnTo>
                  <a:lnTo>
                    <a:pt x="13" y="1164"/>
                  </a:lnTo>
                  <a:lnTo>
                    <a:pt x="0" y="1292"/>
                  </a:lnTo>
                  <a:lnTo>
                    <a:pt x="13" y="1433"/>
                  </a:lnTo>
                  <a:lnTo>
                    <a:pt x="26" y="1561"/>
                  </a:lnTo>
                  <a:lnTo>
                    <a:pt x="39" y="1676"/>
                  </a:lnTo>
                  <a:lnTo>
                    <a:pt x="77" y="1804"/>
                  </a:lnTo>
                  <a:lnTo>
                    <a:pt x="103" y="1906"/>
                  </a:lnTo>
                  <a:lnTo>
                    <a:pt x="154" y="2022"/>
                  </a:lnTo>
                  <a:lnTo>
                    <a:pt x="205" y="2111"/>
                  </a:lnTo>
                  <a:lnTo>
                    <a:pt x="256" y="2213"/>
                  </a:lnTo>
                  <a:lnTo>
                    <a:pt x="320" y="2290"/>
                  </a:lnTo>
                  <a:lnTo>
                    <a:pt x="384" y="2367"/>
                  </a:lnTo>
                  <a:lnTo>
                    <a:pt x="461" y="2431"/>
                  </a:lnTo>
                  <a:lnTo>
                    <a:pt x="525" y="2482"/>
                  </a:lnTo>
                  <a:lnTo>
                    <a:pt x="615" y="2533"/>
                  </a:lnTo>
                  <a:lnTo>
                    <a:pt x="691" y="2559"/>
                  </a:lnTo>
                  <a:lnTo>
                    <a:pt x="781" y="2584"/>
                  </a:lnTo>
                  <a:lnTo>
                    <a:pt x="960" y="2584"/>
                  </a:lnTo>
                  <a:lnTo>
                    <a:pt x="1037" y="2559"/>
                  </a:lnTo>
                  <a:lnTo>
                    <a:pt x="1126" y="2533"/>
                  </a:lnTo>
                  <a:lnTo>
                    <a:pt x="1203" y="2482"/>
                  </a:lnTo>
                  <a:lnTo>
                    <a:pt x="1280" y="2431"/>
                  </a:lnTo>
                  <a:lnTo>
                    <a:pt x="1344" y="2367"/>
                  </a:lnTo>
                  <a:lnTo>
                    <a:pt x="1408" y="2290"/>
                  </a:lnTo>
                  <a:lnTo>
                    <a:pt x="1472" y="2201"/>
                  </a:lnTo>
                  <a:lnTo>
                    <a:pt x="1536" y="2111"/>
                  </a:lnTo>
                  <a:lnTo>
                    <a:pt x="1574" y="2022"/>
                  </a:lnTo>
                  <a:lnTo>
                    <a:pt x="1625" y="1906"/>
                  </a:lnTo>
                  <a:lnTo>
                    <a:pt x="1664" y="1791"/>
                  </a:lnTo>
                  <a:lnTo>
                    <a:pt x="1689" y="1676"/>
                  </a:lnTo>
                  <a:lnTo>
                    <a:pt x="1702" y="1548"/>
                  </a:lnTo>
                  <a:lnTo>
                    <a:pt x="1715" y="1420"/>
                  </a:lnTo>
                  <a:lnTo>
                    <a:pt x="1728" y="1292"/>
                  </a:lnTo>
                  <a:lnTo>
                    <a:pt x="1715" y="1164"/>
                  </a:lnTo>
                  <a:lnTo>
                    <a:pt x="1702" y="1036"/>
                  </a:lnTo>
                  <a:lnTo>
                    <a:pt x="1689" y="908"/>
                  </a:lnTo>
                  <a:lnTo>
                    <a:pt x="1651" y="793"/>
                  </a:lnTo>
                  <a:lnTo>
                    <a:pt x="1625" y="678"/>
                  </a:lnTo>
                  <a:lnTo>
                    <a:pt x="1574" y="576"/>
                  </a:lnTo>
                  <a:lnTo>
                    <a:pt x="1523" y="473"/>
                  </a:lnTo>
                  <a:lnTo>
                    <a:pt x="1472" y="384"/>
                  </a:lnTo>
                  <a:lnTo>
                    <a:pt x="1408" y="294"/>
                  </a:lnTo>
                  <a:lnTo>
                    <a:pt x="1344" y="218"/>
                  </a:lnTo>
                  <a:lnTo>
                    <a:pt x="1267" y="154"/>
                  </a:lnTo>
                  <a:lnTo>
                    <a:pt x="1203" y="102"/>
                  </a:lnTo>
                  <a:lnTo>
                    <a:pt x="1114" y="64"/>
                  </a:lnTo>
                  <a:lnTo>
                    <a:pt x="1037" y="26"/>
                  </a:lnTo>
                  <a:lnTo>
                    <a:pt x="947" y="13"/>
                  </a:lnTo>
                  <a:lnTo>
                    <a:pt x="8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6"/>
            <p:cNvSpPr/>
            <p:nvPr/>
          </p:nvSpPr>
          <p:spPr>
            <a:xfrm>
              <a:off x="1678900" y="2007925"/>
              <a:ext cx="42875" cy="64625"/>
            </a:xfrm>
            <a:custGeom>
              <a:avLst/>
              <a:gdLst/>
              <a:ahLst/>
              <a:cxnLst/>
              <a:rect l="l" t="t" r="r" b="b"/>
              <a:pathLst>
                <a:path w="1715" h="2585" extrusionOk="0">
                  <a:moveTo>
                    <a:pt x="768" y="0"/>
                  </a:moveTo>
                  <a:lnTo>
                    <a:pt x="678" y="26"/>
                  </a:lnTo>
                  <a:lnTo>
                    <a:pt x="602" y="51"/>
                  </a:lnTo>
                  <a:lnTo>
                    <a:pt x="525" y="103"/>
                  </a:lnTo>
                  <a:lnTo>
                    <a:pt x="448" y="154"/>
                  </a:lnTo>
                  <a:lnTo>
                    <a:pt x="371" y="218"/>
                  </a:lnTo>
                  <a:lnTo>
                    <a:pt x="307" y="294"/>
                  </a:lnTo>
                  <a:lnTo>
                    <a:pt x="243" y="384"/>
                  </a:lnTo>
                  <a:lnTo>
                    <a:pt x="192" y="474"/>
                  </a:lnTo>
                  <a:lnTo>
                    <a:pt x="141" y="576"/>
                  </a:lnTo>
                  <a:lnTo>
                    <a:pt x="103" y="678"/>
                  </a:lnTo>
                  <a:lnTo>
                    <a:pt x="64" y="793"/>
                  </a:lnTo>
                  <a:lnTo>
                    <a:pt x="39" y="909"/>
                  </a:lnTo>
                  <a:lnTo>
                    <a:pt x="13" y="1037"/>
                  </a:lnTo>
                  <a:lnTo>
                    <a:pt x="0" y="1165"/>
                  </a:lnTo>
                  <a:lnTo>
                    <a:pt x="0" y="1292"/>
                  </a:lnTo>
                  <a:lnTo>
                    <a:pt x="0" y="1420"/>
                  </a:lnTo>
                  <a:lnTo>
                    <a:pt x="13" y="1548"/>
                  </a:lnTo>
                  <a:lnTo>
                    <a:pt x="39" y="1676"/>
                  </a:lnTo>
                  <a:lnTo>
                    <a:pt x="64" y="1791"/>
                  </a:lnTo>
                  <a:lnTo>
                    <a:pt x="103" y="1907"/>
                  </a:lnTo>
                  <a:lnTo>
                    <a:pt x="141" y="2009"/>
                  </a:lnTo>
                  <a:lnTo>
                    <a:pt x="192" y="2111"/>
                  </a:lnTo>
                  <a:lnTo>
                    <a:pt x="256" y="2201"/>
                  </a:lnTo>
                  <a:lnTo>
                    <a:pt x="307" y="2290"/>
                  </a:lnTo>
                  <a:lnTo>
                    <a:pt x="384" y="2367"/>
                  </a:lnTo>
                  <a:lnTo>
                    <a:pt x="448" y="2431"/>
                  </a:lnTo>
                  <a:lnTo>
                    <a:pt x="525" y="2482"/>
                  </a:lnTo>
                  <a:lnTo>
                    <a:pt x="602" y="2521"/>
                  </a:lnTo>
                  <a:lnTo>
                    <a:pt x="691" y="2559"/>
                  </a:lnTo>
                  <a:lnTo>
                    <a:pt x="768" y="2572"/>
                  </a:lnTo>
                  <a:lnTo>
                    <a:pt x="858" y="2585"/>
                  </a:lnTo>
                  <a:lnTo>
                    <a:pt x="947" y="2572"/>
                  </a:lnTo>
                  <a:lnTo>
                    <a:pt x="1037" y="2559"/>
                  </a:lnTo>
                  <a:lnTo>
                    <a:pt x="1113" y="2521"/>
                  </a:lnTo>
                  <a:lnTo>
                    <a:pt x="1190" y="2482"/>
                  </a:lnTo>
                  <a:lnTo>
                    <a:pt x="1267" y="2431"/>
                  </a:lnTo>
                  <a:lnTo>
                    <a:pt x="1344" y="2367"/>
                  </a:lnTo>
                  <a:lnTo>
                    <a:pt x="1408" y="2290"/>
                  </a:lnTo>
                  <a:lnTo>
                    <a:pt x="1472" y="2201"/>
                  </a:lnTo>
                  <a:lnTo>
                    <a:pt x="1523" y="2111"/>
                  </a:lnTo>
                  <a:lnTo>
                    <a:pt x="1574" y="2009"/>
                  </a:lnTo>
                  <a:lnTo>
                    <a:pt x="1612" y="1907"/>
                  </a:lnTo>
                  <a:lnTo>
                    <a:pt x="1651" y="1791"/>
                  </a:lnTo>
                  <a:lnTo>
                    <a:pt x="1676" y="1676"/>
                  </a:lnTo>
                  <a:lnTo>
                    <a:pt x="1702" y="1548"/>
                  </a:lnTo>
                  <a:lnTo>
                    <a:pt x="1715" y="1420"/>
                  </a:lnTo>
                  <a:lnTo>
                    <a:pt x="1715" y="1292"/>
                  </a:lnTo>
                  <a:lnTo>
                    <a:pt x="1715" y="1152"/>
                  </a:lnTo>
                  <a:lnTo>
                    <a:pt x="1702" y="1024"/>
                  </a:lnTo>
                  <a:lnTo>
                    <a:pt x="1676" y="909"/>
                  </a:lnTo>
                  <a:lnTo>
                    <a:pt x="1651" y="781"/>
                  </a:lnTo>
                  <a:lnTo>
                    <a:pt x="1612" y="678"/>
                  </a:lnTo>
                  <a:lnTo>
                    <a:pt x="1574" y="563"/>
                  </a:lnTo>
                  <a:lnTo>
                    <a:pt x="1523" y="474"/>
                  </a:lnTo>
                  <a:lnTo>
                    <a:pt x="1472" y="371"/>
                  </a:lnTo>
                  <a:lnTo>
                    <a:pt x="1408" y="294"/>
                  </a:lnTo>
                  <a:lnTo>
                    <a:pt x="1344" y="218"/>
                  </a:lnTo>
                  <a:lnTo>
                    <a:pt x="1267" y="154"/>
                  </a:lnTo>
                  <a:lnTo>
                    <a:pt x="1190" y="103"/>
                  </a:lnTo>
                  <a:lnTo>
                    <a:pt x="1113" y="51"/>
                  </a:lnTo>
                  <a:lnTo>
                    <a:pt x="1037" y="26"/>
                  </a:lnTo>
                  <a:lnTo>
                    <a:pt x="9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6"/>
            <p:cNvSpPr/>
            <p:nvPr/>
          </p:nvSpPr>
          <p:spPr>
            <a:xfrm>
              <a:off x="1371200" y="1908125"/>
              <a:ext cx="130525" cy="30400"/>
            </a:xfrm>
            <a:custGeom>
              <a:avLst/>
              <a:gdLst/>
              <a:ahLst/>
              <a:cxnLst/>
              <a:rect l="l" t="t" r="r" b="b"/>
              <a:pathLst>
                <a:path w="5221" h="1216" extrusionOk="0">
                  <a:moveTo>
                    <a:pt x="2444" y="0"/>
                  </a:moveTo>
                  <a:lnTo>
                    <a:pt x="2265" y="26"/>
                  </a:lnTo>
                  <a:lnTo>
                    <a:pt x="2073" y="39"/>
                  </a:lnTo>
                  <a:lnTo>
                    <a:pt x="1894" y="77"/>
                  </a:lnTo>
                  <a:lnTo>
                    <a:pt x="1715" y="116"/>
                  </a:lnTo>
                  <a:lnTo>
                    <a:pt x="1548" y="167"/>
                  </a:lnTo>
                  <a:lnTo>
                    <a:pt x="1369" y="231"/>
                  </a:lnTo>
                  <a:lnTo>
                    <a:pt x="1203" y="307"/>
                  </a:lnTo>
                  <a:lnTo>
                    <a:pt x="1036" y="384"/>
                  </a:lnTo>
                  <a:lnTo>
                    <a:pt x="870" y="474"/>
                  </a:lnTo>
                  <a:lnTo>
                    <a:pt x="717" y="576"/>
                  </a:lnTo>
                  <a:lnTo>
                    <a:pt x="563" y="678"/>
                  </a:lnTo>
                  <a:lnTo>
                    <a:pt x="410" y="806"/>
                  </a:lnTo>
                  <a:lnTo>
                    <a:pt x="269" y="934"/>
                  </a:lnTo>
                  <a:lnTo>
                    <a:pt x="128" y="1062"/>
                  </a:lnTo>
                  <a:lnTo>
                    <a:pt x="0" y="1216"/>
                  </a:lnTo>
                  <a:lnTo>
                    <a:pt x="5220" y="1203"/>
                  </a:lnTo>
                  <a:lnTo>
                    <a:pt x="5092" y="1062"/>
                  </a:lnTo>
                  <a:lnTo>
                    <a:pt x="4964" y="922"/>
                  </a:lnTo>
                  <a:lnTo>
                    <a:pt x="4824" y="794"/>
                  </a:lnTo>
                  <a:lnTo>
                    <a:pt x="4683" y="678"/>
                  </a:lnTo>
                  <a:lnTo>
                    <a:pt x="4529" y="576"/>
                  </a:lnTo>
                  <a:lnTo>
                    <a:pt x="4363" y="474"/>
                  </a:lnTo>
                  <a:lnTo>
                    <a:pt x="4209" y="384"/>
                  </a:lnTo>
                  <a:lnTo>
                    <a:pt x="4043" y="307"/>
                  </a:lnTo>
                  <a:lnTo>
                    <a:pt x="3877" y="231"/>
                  </a:lnTo>
                  <a:lnTo>
                    <a:pt x="3698" y="167"/>
                  </a:lnTo>
                  <a:lnTo>
                    <a:pt x="3531" y="116"/>
                  </a:lnTo>
                  <a:lnTo>
                    <a:pt x="3352" y="77"/>
                  </a:lnTo>
                  <a:lnTo>
                    <a:pt x="3173" y="39"/>
                  </a:lnTo>
                  <a:lnTo>
                    <a:pt x="2981" y="26"/>
                  </a:lnTo>
                  <a:lnTo>
                    <a:pt x="28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6"/>
            <p:cNvSpPr/>
            <p:nvPr/>
          </p:nvSpPr>
          <p:spPr>
            <a:xfrm>
              <a:off x="1640200" y="1907800"/>
              <a:ext cx="130850" cy="30100"/>
            </a:xfrm>
            <a:custGeom>
              <a:avLst/>
              <a:gdLst/>
              <a:ahLst/>
              <a:cxnLst/>
              <a:rect l="l" t="t" r="r" b="b"/>
              <a:pathLst>
                <a:path w="5234" h="1204" extrusionOk="0">
                  <a:moveTo>
                    <a:pt x="2444" y="1"/>
                  </a:moveTo>
                  <a:lnTo>
                    <a:pt x="2265" y="13"/>
                  </a:lnTo>
                  <a:lnTo>
                    <a:pt x="2086" y="39"/>
                  </a:lnTo>
                  <a:lnTo>
                    <a:pt x="1907" y="77"/>
                  </a:lnTo>
                  <a:lnTo>
                    <a:pt x="1727" y="116"/>
                  </a:lnTo>
                  <a:lnTo>
                    <a:pt x="1548" y="167"/>
                  </a:lnTo>
                  <a:lnTo>
                    <a:pt x="1369" y="231"/>
                  </a:lnTo>
                  <a:lnTo>
                    <a:pt x="1203" y="295"/>
                  </a:lnTo>
                  <a:lnTo>
                    <a:pt x="1037" y="384"/>
                  </a:lnTo>
                  <a:lnTo>
                    <a:pt x="870" y="474"/>
                  </a:lnTo>
                  <a:lnTo>
                    <a:pt x="717" y="576"/>
                  </a:lnTo>
                  <a:lnTo>
                    <a:pt x="563" y="679"/>
                  </a:lnTo>
                  <a:lnTo>
                    <a:pt x="410" y="794"/>
                  </a:lnTo>
                  <a:lnTo>
                    <a:pt x="269" y="922"/>
                  </a:lnTo>
                  <a:lnTo>
                    <a:pt x="128" y="1063"/>
                  </a:lnTo>
                  <a:lnTo>
                    <a:pt x="0" y="1203"/>
                  </a:lnTo>
                  <a:lnTo>
                    <a:pt x="5233" y="1203"/>
                  </a:lnTo>
                  <a:lnTo>
                    <a:pt x="5105" y="1050"/>
                  </a:lnTo>
                  <a:lnTo>
                    <a:pt x="4964" y="922"/>
                  </a:lnTo>
                  <a:lnTo>
                    <a:pt x="4824" y="794"/>
                  </a:lnTo>
                  <a:lnTo>
                    <a:pt x="4683" y="679"/>
                  </a:lnTo>
                  <a:lnTo>
                    <a:pt x="4529" y="564"/>
                  </a:lnTo>
                  <a:lnTo>
                    <a:pt x="4376" y="474"/>
                  </a:lnTo>
                  <a:lnTo>
                    <a:pt x="4210" y="384"/>
                  </a:lnTo>
                  <a:lnTo>
                    <a:pt x="4043" y="295"/>
                  </a:lnTo>
                  <a:lnTo>
                    <a:pt x="3877" y="231"/>
                  </a:lnTo>
                  <a:lnTo>
                    <a:pt x="3698" y="167"/>
                  </a:lnTo>
                  <a:lnTo>
                    <a:pt x="3531" y="116"/>
                  </a:lnTo>
                  <a:lnTo>
                    <a:pt x="3352" y="77"/>
                  </a:lnTo>
                  <a:lnTo>
                    <a:pt x="3173" y="39"/>
                  </a:lnTo>
                  <a:lnTo>
                    <a:pt x="2994" y="13"/>
                  </a:lnTo>
                  <a:lnTo>
                    <a:pt x="28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6"/>
            <p:cNvSpPr/>
            <p:nvPr/>
          </p:nvSpPr>
          <p:spPr>
            <a:xfrm>
              <a:off x="1524075" y="1989375"/>
              <a:ext cx="59525" cy="189050"/>
            </a:xfrm>
            <a:custGeom>
              <a:avLst/>
              <a:gdLst/>
              <a:ahLst/>
              <a:cxnLst/>
              <a:rect l="l" t="t" r="r" b="b"/>
              <a:pathLst>
                <a:path w="2381" h="7562" extrusionOk="0">
                  <a:moveTo>
                    <a:pt x="1626" y="1"/>
                  </a:moveTo>
                  <a:lnTo>
                    <a:pt x="1677" y="3826"/>
                  </a:lnTo>
                  <a:lnTo>
                    <a:pt x="1447" y="3903"/>
                  </a:lnTo>
                  <a:lnTo>
                    <a:pt x="1229" y="3980"/>
                  </a:lnTo>
                  <a:lnTo>
                    <a:pt x="1024" y="4069"/>
                  </a:lnTo>
                  <a:lnTo>
                    <a:pt x="845" y="4184"/>
                  </a:lnTo>
                  <a:lnTo>
                    <a:pt x="692" y="4299"/>
                  </a:lnTo>
                  <a:lnTo>
                    <a:pt x="538" y="4427"/>
                  </a:lnTo>
                  <a:lnTo>
                    <a:pt x="423" y="4568"/>
                  </a:lnTo>
                  <a:lnTo>
                    <a:pt x="308" y="4709"/>
                  </a:lnTo>
                  <a:lnTo>
                    <a:pt x="218" y="4850"/>
                  </a:lnTo>
                  <a:lnTo>
                    <a:pt x="142" y="5003"/>
                  </a:lnTo>
                  <a:lnTo>
                    <a:pt x="78" y="5169"/>
                  </a:lnTo>
                  <a:lnTo>
                    <a:pt x="39" y="5323"/>
                  </a:lnTo>
                  <a:lnTo>
                    <a:pt x="14" y="5489"/>
                  </a:lnTo>
                  <a:lnTo>
                    <a:pt x="1" y="5643"/>
                  </a:lnTo>
                  <a:lnTo>
                    <a:pt x="1" y="5809"/>
                  </a:lnTo>
                  <a:lnTo>
                    <a:pt x="14" y="5963"/>
                  </a:lnTo>
                  <a:lnTo>
                    <a:pt x="39" y="6116"/>
                  </a:lnTo>
                  <a:lnTo>
                    <a:pt x="90" y="6270"/>
                  </a:lnTo>
                  <a:lnTo>
                    <a:pt x="142" y="6410"/>
                  </a:lnTo>
                  <a:lnTo>
                    <a:pt x="218" y="6564"/>
                  </a:lnTo>
                  <a:lnTo>
                    <a:pt x="295" y="6705"/>
                  </a:lnTo>
                  <a:lnTo>
                    <a:pt x="397" y="6833"/>
                  </a:lnTo>
                  <a:lnTo>
                    <a:pt x="500" y="6961"/>
                  </a:lnTo>
                  <a:lnTo>
                    <a:pt x="628" y="7076"/>
                  </a:lnTo>
                  <a:lnTo>
                    <a:pt x="756" y="7178"/>
                  </a:lnTo>
                  <a:lnTo>
                    <a:pt x="909" y="7268"/>
                  </a:lnTo>
                  <a:lnTo>
                    <a:pt x="1063" y="7357"/>
                  </a:lnTo>
                  <a:lnTo>
                    <a:pt x="1229" y="7421"/>
                  </a:lnTo>
                  <a:lnTo>
                    <a:pt x="1408" y="7485"/>
                  </a:lnTo>
                  <a:lnTo>
                    <a:pt x="1613" y="7524"/>
                  </a:lnTo>
                  <a:lnTo>
                    <a:pt x="1805" y="7549"/>
                  </a:lnTo>
                  <a:lnTo>
                    <a:pt x="2022" y="7562"/>
                  </a:lnTo>
                  <a:lnTo>
                    <a:pt x="2201" y="7549"/>
                  </a:lnTo>
                  <a:lnTo>
                    <a:pt x="2381" y="7536"/>
                  </a:lnTo>
                  <a:lnTo>
                    <a:pt x="2304" y="6986"/>
                  </a:lnTo>
                  <a:lnTo>
                    <a:pt x="2112" y="6999"/>
                  </a:lnTo>
                  <a:lnTo>
                    <a:pt x="1933" y="6999"/>
                  </a:lnTo>
                  <a:lnTo>
                    <a:pt x="1754" y="6986"/>
                  </a:lnTo>
                  <a:lnTo>
                    <a:pt x="1600" y="6961"/>
                  </a:lnTo>
                  <a:lnTo>
                    <a:pt x="1447" y="6909"/>
                  </a:lnTo>
                  <a:lnTo>
                    <a:pt x="1306" y="6858"/>
                  </a:lnTo>
                  <a:lnTo>
                    <a:pt x="1178" y="6794"/>
                  </a:lnTo>
                  <a:lnTo>
                    <a:pt x="1063" y="6718"/>
                  </a:lnTo>
                  <a:lnTo>
                    <a:pt x="960" y="6628"/>
                  </a:lnTo>
                  <a:lnTo>
                    <a:pt x="871" y="6538"/>
                  </a:lnTo>
                  <a:lnTo>
                    <a:pt x="794" y="6436"/>
                  </a:lnTo>
                  <a:lnTo>
                    <a:pt x="717" y="6334"/>
                  </a:lnTo>
                  <a:lnTo>
                    <a:pt x="666" y="6231"/>
                  </a:lnTo>
                  <a:lnTo>
                    <a:pt x="615" y="6116"/>
                  </a:lnTo>
                  <a:lnTo>
                    <a:pt x="589" y="6001"/>
                  </a:lnTo>
                  <a:lnTo>
                    <a:pt x="564" y="5873"/>
                  </a:lnTo>
                  <a:lnTo>
                    <a:pt x="551" y="5758"/>
                  </a:lnTo>
                  <a:lnTo>
                    <a:pt x="551" y="5643"/>
                  </a:lnTo>
                  <a:lnTo>
                    <a:pt x="564" y="5515"/>
                  </a:lnTo>
                  <a:lnTo>
                    <a:pt x="589" y="5400"/>
                  </a:lnTo>
                  <a:lnTo>
                    <a:pt x="628" y="5272"/>
                  </a:lnTo>
                  <a:lnTo>
                    <a:pt x="679" y="5157"/>
                  </a:lnTo>
                  <a:lnTo>
                    <a:pt x="743" y="5041"/>
                  </a:lnTo>
                  <a:lnTo>
                    <a:pt x="820" y="4939"/>
                  </a:lnTo>
                  <a:lnTo>
                    <a:pt x="922" y="4837"/>
                  </a:lnTo>
                  <a:lnTo>
                    <a:pt x="1024" y="4734"/>
                  </a:lnTo>
                  <a:lnTo>
                    <a:pt x="1152" y="4645"/>
                  </a:lnTo>
                  <a:lnTo>
                    <a:pt x="1293" y="4568"/>
                  </a:lnTo>
                  <a:lnTo>
                    <a:pt x="1447" y="4491"/>
                  </a:lnTo>
                  <a:lnTo>
                    <a:pt x="1613" y="4427"/>
                  </a:lnTo>
                  <a:lnTo>
                    <a:pt x="1805" y="4376"/>
                  </a:lnTo>
                  <a:lnTo>
                    <a:pt x="1997" y="4325"/>
                  </a:lnTo>
                  <a:lnTo>
                    <a:pt x="2240" y="4287"/>
                  </a:lnTo>
                  <a:lnTo>
                    <a:pt x="21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6"/>
            <p:cNvSpPr/>
            <p:nvPr/>
          </p:nvSpPr>
          <p:spPr>
            <a:xfrm>
              <a:off x="1228225" y="1945225"/>
              <a:ext cx="127625" cy="175000"/>
            </a:xfrm>
            <a:custGeom>
              <a:avLst/>
              <a:gdLst/>
              <a:ahLst/>
              <a:cxnLst/>
              <a:rect l="l" t="t" r="r" b="b"/>
              <a:pathLst>
                <a:path w="5105" h="7000" extrusionOk="0">
                  <a:moveTo>
                    <a:pt x="461" y="1"/>
                  </a:moveTo>
                  <a:lnTo>
                    <a:pt x="0" y="320"/>
                  </a:lnTo>
                  <a:lnTo>
                    <a:pt x="4657" y="6999"/>
                  </a:lnTo>
                  <a:lnTo>
                    <a:pt x="5105" y="6679"/>
                  </a:lnTo>
                  <a:lnTo>
                    <a:pt x="46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6"/>
            <p:cNvSpPr/>
            <p:nvPr/>
          </p:nvSpPr>
          <p:spPr>
            <a:xfrm>
              <a:off x="1792125" y="1941700"/>
              <a:ext cx="125100" cy="171475"/>
            </a:xfrm>
            <a:custGeom>
              <a:avLst/>
              <a:gdLst/>
              <a:ahLst/>
              <a:cxnLst/>
              <a:rect l="l" t="t" r="r" b="b"/>
              <a:pathLst>
                <a:path w="5004" h="6859" extrusionOk="0">
                  <a:moveTo>
                    <a:pt x="4555" y="1"/>
                  </a:moveTo>
                  <a:lnTo>
                    <a:pt x="1" y="6539"/>
                  </a:lnTo>
                  <a:lnTo>
                    <a:pt x="448" y="6859"/>
                  </a:lnTo>
                  <a:lnTo>
                    <a:pt x="5003" y="321"/>
                  </a:lnTo>
                  <a:lnTo>
                    <a:pt x="45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6"/>
            <p:cNvSpPr/>
            <p:nvPr/>
          </p:nvSpPr>
          <p:spPr>
            <a:xfrm>
              <a:off x="1298250" y="2036075"/>
              <a:ext cx="549225" cy="415200"/>
            </a:xfrm>
            <a:custGeom>
              <a:avLst/>
              <a:gdLst/>
              <a:ahLst/>
              <a:cxnLst/>
              <a:rect l="l" t="t" r="r" b="b"/>
              <a:pathLst>
                <a:path w="21969" h="16608" extrusionOk="0">
                  <a:moveTo>
                    <a:pt x="21828" y="0"/>
                  </a:moveTo>
                  <a:lnTo>
                    <a:pt x="21700" y="64"/>
                  </a:lnTo>
                  <a:lnTo>
                    <a:pt x="21329" y="243"/>
                  </a:lnTo>
                  <a:lnTo>
                    <a:pt x="20741" y="512"/>
                  </a:lnTo>
                  <a:lnTo>
                    <a:pt x="20357" y="678"/>
                  </a:lnTo>
                  <a:lnTo>
                    <a:pt x="19935" y="845"/>
                  </a:lnTo>
                  <a:lnTo>
                    <a:pt x="19448" y="1024"/>
                  </a:lnTo>
                  <a:lnTo>
                    <a:pt x="18924" y="1216"/>
                  </a:lnTo>
                  <a:lnTo>
                    <a:pt x="18361" y="1407"/>
                  </a:lnTo>
                  <a:lnTo>
                    <a:pt x="17760" y="1599"/>
                  </a:lnTo>
                  <a:lnTo>
                    <a:pt x="17107" y="1779"/>
                  </a:lnTo>
                  <a:lnTo>
                    <a:pt x="16416" y="1958"/>
                  </a:lnTo>
                  <a:lnTo>
                    <a:pt x="15700" y="2124"/>
                  </a:lnTo>
                  <a:lnTo>
                    <a:pt x="14945" y="2290"/>
                  </a:lnTo>
                  <a:lnTo>
                    <a:pt x="14152" y="2418"/>
                  </a:lnTo>
                  <a:lnTo>
                    <a:pt x="13333" y="2546"/>
                  </a:lnTo>
                  <a:lnTo>
                    <a:pt x="12488" y="2636"/>
                  </a:lnTo>
                  <a:lnTo>
                    <a:pt x="11631" y="2713"/>
                  </a:lnTo>
                  <a:lnTo>
                    <a:pt x="11183" y="2738"/>
                  </a:lnTo>
                  <a:lnTo>
                    <a:pt x="10735" y="2751"/>
                  </a:lnTo>
                  <a:lnTo>
                    <a:pt x="10275" y="2764"/>
                  </a:lnTo>
                  <a:lnTo>
                    <a:pt x="9827" y="2764"/>
                  </a:lnTo>
                  <a:lnTo>
                    <a:pt x="9354" y="2751"/>
                  </a:lnTo>
                  <a:lnTo>
                    <a:pt x="8893" y="2738"/>
                  </a:lnTo>
                  <a:lnTo>
                    <a:pt x="8420" y="2713"/>
                  </a:lnTo>
                  <a:lnTo>
                    <a:pt x="7946" y="2674"/>
                  </a:lnTo>
                  <a:lnTo>
                    <a:pt x="7460" y="2623"/>
                  </a:lnTo>
                  <a:lnTo>
                    <a:pt x="6974" y="2559"/>
                  </a:lnTo>
                  <a:lnTo>
                    <a:pt x="6488" y="2495"/>
                  </a:lnTo>
                  <a:lnTo>
                    <a:pt x="6002" y="2405"/>
                  </a:lnTo>
                  <a:lnTo>
                    <a:pt x="5503" y="2316"/>
                  </a:lnTo>
                  <a:lnTo>
                    <a:pt x="5016" y="2214"/>
                  </a:lnTo>
                  <a:lnTo>
                    <a:pt x="4517" y="2086"/>
                  </a:lnTo>
                  <a:lnTo>
                    <a:pt x="4018" y="1958"/>
                  </a:lnTo>
                  <a:lnTo>
                    <a:pt x="3519" y="1804"/>
                  </a:lnTo>
                  <a:lnTo>
                    <a:pt x="3020" y="1651"/>
                  </a:lnTo>
                  <a:lnTo>
                    <a:pt x="2509" y="1471"/>
                  </a:lnTo>
                  <a:lnTo>
                    <a:pt x="2010" y="1280"/>
                  </a:lnTo>
                  <a:lnTo>
                    <a:pt x="1511" y="1075"/>
                  </a:lnTo>
                  <a:lnTo>
                    <a:pt x="999" y="857"/>
                  </a:lnTo>
                  <a:lnTo>
                    <a:pt x="500" y="614"/>
                  </a:lnTo>
                  <a:lnTo>
                    <a:pt x="1" y="358"/>
                  </a:lnTo>
                  <a:lnTo>
                    <a:pt x="129" y="8790"/>
                  </a:lnTo>
                  <a:lnTo>
                    <a:pt x="142" y="9033"/>
                  </a:lnTo>
                  <a:lnTo>
                    <a:pt x="167" y="9276"/>
                  </a:lnTo>
                  <a:lnTo>
                    <a:pt x="206" y="9506"/>
                  </a:lnTo>
                  <a:lnTo>
                    <a:pt x="257" y="9737"/>
                  </a:lnTo>
                  <a:lnTo>
                    <a:pt x="321" y="9967"/>
                  </a:lnTo>
                  <a:lnTo>
                    <a:pt x="398" y="10197"/>
                  </a:lnTo>
                  <a:lnTo>
                    <a:pt x="487" y="10415"/>
                  </a:lnTo>
                  <a:lnTo>
                    <a:pt x="590" y="10632"/>
                  </a:lnTo>
                  <a:lnTo>
                    <a:pt x="705" y="10837"/>
                  </a:lnTo>
                  <a:lnTo>
                    <a:pt x="833" y="11042"/>
                  </a:lnTo>
                  <a:lnTo>
                    <a:pt x="961" y="11246"/>
                  </a:lnTo>
                  <a:lnTo>
                    <a:pt x="1114" y="11438"/>
                  </a:lnTo>
                  <a:lnTo>
                    <a:pt x="1280" y="11617"/>
                  </a:lnTo>
                  <a:lnTo>
                    <a:pt x="1447" y="11796"/>
                  </a:lnTo>
                  <a:lnTo>
                    <a:pt x="1626" y="11963"/>
                  </a:lnTo>
                  <a:lnTo>
                    <a:pt x="1818" y="12116"/>
                  </a:lnTo>
                  <a:lnTo>
                    <a:pt x="5106" y="14688"/>
                  </a:lnTo>
                  <a:lnTo>
                    <a:pt x="5426" y="14931"/>
                  </a:lnTo>
                  <a:lnTo>
                    <a:pt x="5758" y="15149"/>
                  </a:lnTo>
                  <a:lnTo>
                    <a:pt x="6104" y="15366"/>
                  </a:lnTo>
                  <a:lnTo>
                    <a:pt x="6462" y="15558"/>
                  </a:lnTo>
                  <a:lnTo>
                    <a:pt x="6820" y="15724"/>
                  </a:lnTo>
                  <a:lnTo>
                    <a:pt x="7191" y="15891"/>
                  </a:lnTo>
                  <a:lnTo>
                    <a:pt x="7575" y="16031"/>
                  </a:lnTo>
                  <a:lnTo>
                    <a:pt x="7959" y="16159"/>
                  </a:lnTo>
                  <a:lnTo>
                    <a:pt x="8343" y="16275"/>
                  </a:lnTo>
                  <a:lnTo>
                    <a:pt x="8740" y="16364"/>
                  </a:lnTo>
                  <a:lnTo>
                    <a:pt x="9149" y="16441"/>
                  </a:lnTo>
                  <a:lnTo>
                    <a:pt x="9546" y="16505"/>
                  </a:lnTo>
                  <a:lnTo>
                    <a:pt x="9955" y="16556"/>
                  </a:lnTo>
                  <a:lnTo>
                    <a:pt x="10364" y="16594"/>
                  </a:lnTo>
                  <a:lnTo>
                    <a:pt x="10774" y="16607"/>
                  </a:lnTo>
                  <a:lnTo>
                    <a:pt x="11183" y="16607"/>
                  </a:lnTo>
                  <a:lnTo>
                    <a:pt x="11593" y="16594"/>
                  </a:lnTo>
                  <a:lnTo>
                    <a:pt x="12002" y="16569"/>
                  </a:lnTo>
                  <a:lnTo>
                    <a:pt x="12412" y="16518"/>
                  </a:lnTo>
                  <a:lnTo>
                    <a:pt x="12821" y="16454"/>
                  </a:lnTo>
                  <a:lnTo>
                    <a:pt x="13218" y="16377"/>
                  </a:lnTo>
                  <a:lnTo>
                    <a:pt x="13614" y="16287"/>
                  </a:lnTo>
                  <a:lnTo>
                    <a:pt x="14011" y="16172"/>
                  </a:lnTo>
                  <a:lnTo>
                    <a:pt x="14395" y="16057"/>
                  </a:lnTo>
                  <a:lnTo>
                    <a:pt x="14779" y="15916"/>
                  </a:lnTo>
                  <a:lnTo>
                    <a:pt x="15150" y="15750"/>
                  </a:lnTo>
                  <a:lnTo>
                    <a:pt x="15508" y="15584"/>
                  </a:lnTo>
                  <a:lnTo>
                    <a:pt x="15866" y="15392"/>
                  </a:lnTo>
                  <a:lnTo>
                    <a:pt x="16211" y="15200"/>
                  </a:lnTo>
                  <a:lnTo>
                    <a:pt x="16557" y="14982"/>
                  </a:lnTo>
                  <a:lnTo>
                    <a:pt x="16877" y="14739"/>
                  </a:lnTo>
                  <a:lnTo>
                    <a:pt x="17184" y="14496"/>
                  </a:lnTo>
                  <a:lnTo>
                    <a:pt x="20395" y="11809"/>
                  </a:lnTo>
                  <a:lnTo>
                    <a:pt x="20587" y="11643"/>
                  </a:lnTo>
                  <a:lnTo>
                    <a:pt x="20753" y="11477"/>
                  </a:lnTo>
                  <a:lnTo>
                    <a:pt x="20920" y="11298"/>
                  </a:lnTo>
                  <a:lnTo>
                    <a:pt x="21073" y="11106"/>
                  </a:lnTo>
                  <a:lnTo>
                    <a:pt x="21214" y="10914"/>
                  </a:lnTo>
                  <a:lnTo>
                    <a:pt x="21342" y="10709"/>
                  </a:lnTo>
                  <a:lnTo>
                    <a:pt x="21470" y="10504"/>
                  </a:lnTo>
                  <a:lnTo>
                    <a:pt x="21572" y="10287"/>
                  </a:lnTo>
                  <a:lnTo>
                    <a:pt x="21662" y="10069"/>
                  </a:lnTo>
                  <a:lnTo>
                    <a:pt x="21751" y="9839"/>
                  </a:lnTo>
                  <a:lnTo>
                    <a:pt x="21815" y="9621"/>
                  </a:lnTo>
                  <a:lnTo>
                    <a:pt x="21879" y="9391"/>
                  </a:lnTo>
                  <a:lnTo>
                    <a:pt x="21918" y="9148"/>
                  </a:lnTo>
                  <a:lnTo>
                    <a:pt x="21943" y="8918"/>
                  </a:lnTo>
                  <a:lnTo>
                    <a:pt x="21969" y="8675"/>
                  </a:lnTo>
                  <a:lnTo>
                    <a:pt x="21969" y="8432"/>
                  </a:lnTo>
                  <a:lnTo>
                    <a:pt x="218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6"/>
            <p:cNvSpPr/>
            <p:nvPr/>
          </p:nvSpPr>
          <p:spPr>
            <a:xfrm>
              <a:off x="1209350" y="1460950"/>
              <a:ext cx="723550" cy="547950"/>
            </a:xfrm>
            <a:custGeom>
              <a:avLst/>
              <a:gdLst/>
              <a:ahLst/>
              <a:cxnLst/>
              <a:rect l="l" t="t" r="r" b="b"/>
              <a:pathLst>
                <a:path w="28942" h="21918" extrusionOk="0">
                  <a:moveTo>
                    <a:pt x="14100" y="1"/>
                  </a:moveTo>
                  <a:lnTo>
                    <a:pt x="13601" y="14"/>
                  </a:lnTo>
                  <a:lnTo>
                    <a:pt x="13102" y="39"/>
                  </a:lnTo>
                  <a:lnTo>
                    <a:pt x="12615" y="90"/>
                  </a:lnTo>
                  <a:lnTo>
                    <a:pt x="12129" y="142"/>
                  </a:lnTo>
                  <a:lnTo>
                    <a:pt x="11630" y="206"/>
                  </a:lnTo>
                  <a:lnTo>
                    <a:pt x="11157" y="282"/>
                  </a:lnTo>
                  <a:lnTo>
                    <a:pt x="10671" y="385"/>
                  </a:lnTo>
                  <a:lnTo>
                    <a:pt x="10197" y="487"/>
                  </a:lnTo>
                  <a:lnTo>
                    <a:pt x="9724" y="602"/>
                  </a:lnTo>
                  <a:lnTo>
                    <a:pt x="9263" y="743"/>
                  </a:lnTo>
                  <a:lnTo>
                    <a:pt x="8803" y="897"/>
                  </a:lnTo>
                  <a:lnTo>
                    <a:pt x="8355" y="1050"/>
                  </a:lnTo>
                  <a:lnTo>
                    <a:pt x="7907" y="1229"/>
                  </a:lnTo>
                  <a:lnTo>
                    <a:pt x="7472" y="1421"/>
                  </a:lnTo>
                  <a:lnTo>
                    <a:pt x="7050" y="1626"/>
                  </a:lnTo>
                  <a:lnTo>
                    <a:pt x="6628" y="1843"/>
                  </a:lnTo>
                  <a:lnTo>
                    <a:pt x="6218" y="2074"/>
                  </a:lnTo>
                  <a:lnTo>
                    <a:pt x="5822" y="2317"/>
                  </a:lnTo>
                  <a:lnTo>
                    <a:pt x="5438" y="2573"/>
                  </a:lnTo>
                  <a:lnTo>
                    <a:pt x="5067" y="2854"/>
                  </a:lnTo>
                  <a:lnTo>
                    <a:pt x="4708" y="3136"/>
                  </a:lnTo>
                  <a:lnTo>
                    <a:pt x="4363" y="3443"/>
                  </a:lnTo>
                  <a:lnTo>
                    <a:pt x="4030" y="3762"/>
                  </a:lnTo>
                  <a:lnTo>
                    <a:pt x="3711" y="4095"/>
                  </a:lnTo>
                  <a:lnTo>
                    <a:pt x="3403" y="4441"/>
                  </a:lnTo>
                  <a:lnTo>
                    <a:pt x="3122" y="4799"/>
                  </a:lnTo>
                  <a:lnTo>
                    <a:pt x="2840" y="5170"/>
                  </a:lnTo>
                  <a:lnTo>
                    <a:pt x="2585" y="5554"/>
                  </a:lnTo>
                  <a:lnTo>
                    <a:pt x="2354" y="5963"/>
                  </a:lnTo>
                  <a:lnTo>
                    <a:pt x="2137" y="6372"/>
                  </a:lnTo>
                  <a:lnTo>
                    <a:pt x="1932" y="6807"/>
                  </a:lnTo>
                  <a:lnTo>
                    <a:pt x="1932" y="6948"/>
                  </a:lnTo>
                  <a:lnTo>
                    <a:pt x="1766" y="7153"/>
                  </a:lnTo>
                  <a:lnTo>
                    <a:pt x="1599" y="7383"/>
                  </a:lnTo>
                  <a:lnTo>
                    <a:pt x="1433" y="7639"/>
                  </a:lnTo>
                  <a:lnTo>
                    <a:pt x="1280" y="7921"/>
                  </a:lnTo>
                  <a:lnTo>
                    <a:pt x="1139" y="8215"/>
                  </a:lnTo>
                  <a:lnTo>
                    <a:pt x="1011" y="8522"/>
                  </a:lnTo>
                  <a:lnTo>
                    <a:pt x="883" y="8842"/>
                  </a:lnTo>
                  <a:lnTo>
                    <a:pt x="768" y="9174"/>
                  </a:lnTo>
                  <a:lnTo>
                    <a:pt x="665" y="9533"/>
                  </a:lnTo>
                  <a:lnTo>
                    <a:pt x="576" y="9891"/>
                  </a:lnTo>
                  <a:lnTo>
                    <a:pt x="486" y="10262"/>
                  </a:lnTo>
                  <a:lnTo>
                    <a:pt x="410" y="10646"/>
                  </a:lnTo>
                  <a:lnTo>
                    <a:pt x="333" y="11042"/>
                  </a:lnTo>
                  <a:lnTo>
                    <a:pt x="269" y="11439"/>
                  </a:lnTo>
                  <a:lnTo>
                    <a:pt x="218" y="11848"/>
                  </a:lnTo>
                  <a:lnTo>
                    <a:pt x="166" y="12258"/>
                  </a:lnTo>
                  <a:lnTo>
                    <a:pt x="90" y="13090"/>
                  </a:lnTo>
                  <a:lnTo>
                    <a:pt x="39" y="13934"/>
                  </a:lnTo>
                  <a:lnTo>
                    <a:pt x="13" y="14766"/>
                  </a:lnTo>
                  <a:lnTo>
                    <a:pt x="0" y="15597"/>
                  </a:lnTo>
                  <a:lnTo>
                    <a:pt x="0" y="16403"/>
                  </a:lnTo>
                  <a:lnTo>
                    <a:pt x="26" y="17184"/>
                  </a:lnTo>
                  <a:lnTo>
                    <a:pt x="51" y="17926"/>
                  </a:lnTo>
                  <a:lnTo>
                    <a:pt x="90" y="18617"/>
                  </a:lnTo>
                  <a:lnTo>
                    <a:pt x="128" y="19256"/>
                  </a:lnTo>
                  <a:lnTo>
                    <a:pt x="179" y="19295"/>
                  </a:lnTo>
                  <a:lnTo>
                    <a:pt x="230" y="19359"/>
                  </a:lnTo>
                  <a:lnTo>
                    <a:pt x="320" y="19499"/>
                  </a:lnTo>
                  <a:lnTo>
                    <a:pt x="422" y="19691"/>
                  </a:lnTo>
                  <a:lnTo>
                    <a:pt x="525" y="19922"/>
                  </a:lnTo>
                  <a:lnTo>
                    <a:pt x="768" y="20433"/>
                  </a:lnTo>
                  <a:lnTo>
                    <a:pt x="896" y="20702"/>
                  </a:lnTo>
                  <a:lnTo>
                    <a:pt x="1024" y="20958"/>
                  </a:lnTo>
                  <a:lnTo>
                    <a:pt x="1177" y="21214"/>
                  </a:lnTo>
                  <a:lnTo>
                    <a:pt x="1318" y="21444"/>
                  </a:lnTo>
                  <a:lnTo>
                    <a:pt x="1408" y="21547"/>
                  </a:lnTo>
                  <a:lnTo>
                    <a:pt x="1484" y="21636"/>
                  </a:lnTo>
                  <a:lnTo>
                    <a:pt x="1574" y="21713"/>
                  </a:lnTo>
                  <a:lnTo>
                    <a:pt x="1651" y="21777"/>
                  </a:lnTo>
                  <a:lnTo>
                    <a:pt x="1740" y="21841"/>
                  </a:lnTo>
                  <a:lnTo>
                    <a:pt x="1830" y="21879"/>
                  </a:lnTo>
                  <a:lnTo>
                    <a:pt x="1932" y="21905"/>
                  </a:lnTo>
                  <a:lnTo>
                    <a:pt x="2022" y="21918"/>
                  </a:lnTo>
                  <a:lnTo>
                    <a:pt x="2124" y="21905"/>
                  </a:lnTo>
                  <a:lnTo>
                    <a:pt x="2226" y="21866"/>
                  </a:lnTo>
                  <a:lnTo>
                    <a:pt x="2329" y="21815"/>
                  </a:lnTo>
                  <a:lnTo>
                    <a:pt x="2431" y="21751"/>
                  </a:lnTo>
                  <a:lnTo>
                    <a:pt x="2521" y="21675"/>
                  </a:lnTo>
                  <a:lnTo>
                    <a:pt x="2597" y="21585"/>
                  </a:lnTo>
                  <a:lnTo>
                    <a:pt x="2687" y="21483"/>
                  </a:lnTo>
                  <a:lnTo>
                    <a:pt x="2764" y="21367"/>
                  </a:lnTo>
                  <a:lnTo>
                    <a:pt x="2840" y="21240"/>
                  </a:lnTo>
                  <a:lnTo>
                    <a:pt x="2917" y="21099"/>
                  </a:lnTo>
                  <a:lnTo>
                    <a:pt x="3071" y="20792"/>
                  </a:lnTo>
                  <a:lnTo>
                    <a:pt x="3212" y="20421"/>
                  </a:lnTo>
                  <a:lnTo>
                    <a:pt x="3339" y="20024"/>
                  </a:lnTo>
                  <a:lnTo>
                    <a:pt x="3467" y="19576"/>
                  </a:lnTo>
                  <a:lnTo>
                    <a:pt x="3595" y="19103"/>
                  </a:lnTo>
                  <a:lnTo>
                    <a:pt x="3698" y="18591"/>
                  </a:lnTo>
                  <a:lnTo>
                    <a:pt x="3813" y="18067"/>
                  </a:lnTo>
                  <a:lnTo>
                    <a:pt x="3902" y="17504"/>
                  </a:lnTo>
                  <a:lnTo>
                    <a:pt x="3992" y="16928"/>
                  </a:lnTo>
                  <a:lnTo>
                    <a:pt x="4069" y="16326"/>
                  </a:lnTo>
                  <a:lnTo>
                    <a:pt x="4133" y="15725"/>
                  </a:lnTo>
                  <a:lnTo>
                    <a:pt x="4197" y="15098"/>
                  </a:lnTo>
                  <a:lnTo>
                    <a:pt x="4248" y="14484"/>
                  </a:lnTo>
                  <a:lnTo>
                    <a:pt x="4708" y="14625"/>
                  </a:lnTo>
                  <a:lnTo>
                    <a:pt x="5169" y="14753"/>
                  </a:lnTo>
                  <a:lnTo>
                    <a:pt x="5630" y="14868"/>
                  </a:lnTo>
                  <a:lnTo>
                    <a:pt x="6077" y="14970"/>
                  </a:lnTo>
                  <a:lnTo>
                    <a:pt x="6525" y="15073"/>
                  </a:lnTo>
                  <a:lnTo>
                    <a:pt x="6973" y="15149"/>
                  </a:lnTo>
                  <a:lnTo>
                    <a:pt x="7408" y="15226"/>
                  </a:lnTo>
                  <a:lnTo>
                    <a:pt x="7830" y="15303"/>
                  </a:lnTo>
                  <a:lnTo>
                    <a:pt x="8265" y="15354"/>
                  </a:lnTo>
                  <a:lnTo>
                    <a:pt x="8688" y="15405"/>
                  </a:lnTo>
                  <a:lnTo>
                    <a:pt x="9110" y="15444"/>
                  </a:lnTo>
                  <a:lnTo>
                    <a:pt x="9519" y="15469"/>
                  </a:lnTo>
                  <a:lnTo>
                    <a:pt x="9929" y="15495"/>
                  </a:lnTo>
                  <a:lnTo>
                    <a:pt x="10325" y="15495"/>
                  </a:lnTo>
                  <a:lnTo>
                    <a:pt x="10722" y="15508"/>
                  </a:lnTo>
                  <a:lnTo>
                    <a:pt x="11118" y="15495"/>
                  </a:lnTo>
                  <a:lnTo>
                    <a:pt x="11515" y="15482"/>
                  </a:lnTo>
                  <a:lnTo>
                    <a:pt x="11899" y="15469"/>
                  </a:lnTo>
                  <a:lnTo>
                    <a:pt x="12641" y="15405"/>
                  </a:lnTo>
                  <a:lnTo>
                    <a:pt x="13383" y="15316"/>
                  </a:lnTo>
                  <a:lnTo>
                    <a:pt x="14087" y="15201"/>
                  </a:lnTo>
                  <a:lnTo>
                    <a:pt x="14778" y="15060"/>
                  </a:lnTo>
                  <a:lnTo>
                    <a:pt x="15456" y="14894"/>
                  </a:lnTo>
                  <a:lnTo>
                    <a:pt x="16108" y="14714"/>
                  </a:lnTo>
                  <a:lnTo>
                    <a:pt x="16735" y="14510"/>
                  </a:lnTo>
                  <a:lnTo>
                    <a:pt x="17349" y="14279"/>
                  </a:lnTo>
                  <a:lnTo>
                    <a:pt x="17938" y="14049"/>
                  </a:lnTo>
                  <a:lnTo>
                    <a:pt x="18501" y="13793"/>
                  </a:lnTo>
                  <a:lnTo>
                    <a:pt x="19051" y="13537"/>
                  </a:lnTo>
                  <a:lnTo>
                    <a:pt x="19576" y="13256"/>
                  </a:lnTo>
                  <a:lnTo>
                    <a:pt x="20075" y="12974"/>
                  </a:lnTo>
                  <a:lnTo>
                    <a:pt x="20548" y="12693"/>
                  </a:lnTo>
                  <a:lnTo>
                    <a:pt x="21009" y="12399"/>
                  </a:lnTo>
                  <a:lnTo>
                    <a:pt x="21444" y="12104"/>
                  </a:lnTo>
                  <a:lnTo>
                    <a:pt x="21866" y="11797"/>
                  </a:lnTo>
                  <a:lnTo>
                    <a:pt x="22250" y="11503"/>
                  </a:lnTo>
                  <a:lnTo>
                    <a:pt x="22621" y="11209"/>
                  </a:lnTo>
                  <a:lnTo>
                    <a:pt x="22966" y="10914"/>
                  </a:lnTo>
                  <a:lnTo>
                    <a:pt x="23286" y="10620"/>
                  </a:lnTo>
                  <a:lnTo>
                    <a:pt x="23593" y="10352"/>
                  </a:lnTo>
                  <a:lnTo>
                    <a:pt x="23862" y="10070"/>
                  </a:lnTo>
                  <a:lnTo>
                    <a:pt x="23951" y="10940"/>
                  </a:lnTo>
                  <a:lnTo>
                    <a:pt x="24054" y="11848"/>
                  </a:lnTo>
                  <a:lnTo>
                    <a:pt x="24169" y="12770"/>
                  </a:lnTo>
                  <a:lnTo>
                    <a:pt x="24309" y="13716"/>
                  </a:lnTo>
                  <a:lnTo>
                    <a:pt x="24463" y="14650"/>
                  </a:lnTo>
                  <a:lnTo>
                    <a:pt x="24629" y="15584"/>
                  </a:lnTo>
                  <a:lnTo>
                    <a:pt x="24808" y="16480"/>
                  </a:lnTo>
                  <a:lnTo>
                    <a:pt x="25000" y="17350"/>
                  </a:lnTo>
                  <a:lnTo>
                    <a:pt x="25192" y="18182"/>
                  </a:lnTo>
                  <a:lnTo>
                    <a:pt x="25384" y="18949"/>
                  </a:lnTo>
                  <a:lnTo>
                    <a:pt x="25576" y="19653"/>
                  </a:lnTo>
                  <a:lnTo>
                    <a:pt x="25781" y="20280"/>
                  </a:lnTo>
                  <a:lnTo>
                    <a:pt x="25973" y="20817"/>
                  </a:lnTo>
                  <a:lnTo>
                    <a:pt x="26062" y="21035"/>
                  </a:lnTo>
                  <a:lnTo>
                    <a:pt x="26152" y="21240"/>
                  </a:lnTo>
                  <a:lnTo>
                    <a:pt x="26241" y="21419"/>
                  </a:lnTo>
                  <a:lnTo>
                    <a:pt x="26331" y="21559"/>
                  </a:lnTo>
                  <a:lnTo>
                    <a:pt x="26421" y="21675"/>
                  </a:lnTo>
                  <a:lnTo>
                    <a:pt x="26497" y="21751"/>
                  </a:lnTo>
                  <a:lnTo>
                    <a:pt x="26612" y="21815"/>
                  </a:lnTo>
                  <a:lnTo>
                    <a:pt x="26715" y="21866"/>
                  </a:lnTo>
                  <a:lnTo>
                    <a:pt x="26817" y="21905"/>
                  </a:lnTo>
                  <a:lnTo>
                    <a:pt x="26920" y="21918"/>
                  </a:lnTo>
                  <a:lnTo>
                    <a:pt x="27009" y="21905"/>
                  </a:lnTo>
                  <a:lnTo>
                    <a:pt x="27099" y="21879"/>
                  </a:lnTo>
                  <a:lnTo>
                    <a:pt x="27201" y="21841"/>
                  </a:lnTo>
                  <a:lnTo>
                    <a:pt x="27278" y="21777"/>
                  </a:lnTo>
                  <a:lnTo>
                    <a:pt x="27367" y="21713"/>
                  </a:lnTo>
                  <a:lnTo>
                    <a:pt x="27457" y="21636"/>
                  </a:lnTo>
                  <a:lnTo>
                    <a:pt x="27534" y="21547"/>
                  </a:lnTo>
                  <a:lnTo>
                    <a:pt x="27610" y="21444"/>
                  </a:lnTo>
                  <a:lnTo>
                    <a:pt x="27764" y="21214"/>
                  </a:lnTo>
                  <a:lnTo>
                    <a:pt x="27905" y="20958"/>
                  </a:lnTo>
                  <a:lnTo>
                    <a:pt x="28045" y="20702"/>
                  </a:lnTo>
                  <a:lnTo>
                    <a:pt x="28173" y="20433"/>
                  </a:lnTo>
                  <a:lnTo>
                    <a:pt x="28404" y="19922"/>
                  </a:lnTo>
                  <a:lnTo>
                    <a:pt x="28519" y="19691"/>
                  </a:lnTo>
                  <a:lnTo>
                    <a:pt x="28621" y="19499"/>
                  </a:lnTo>
                  <a:lnTo>
                    <a:pt x="28711" y="19359"/>
                  </a:lnTo>
                  <a:lnTo>
                    <a:pt x="28762" y="19295"/>
                  </a:lnTo>
                  <a:lnTo>
                    <a:pt x="28800" y="19256"/>
                  </a:lnTo>
                  <a:lnTo>
                    <a:pt x="28851" y="18617"/>
                  </a:lnTo>
                  <a:lnTo>
                    <a:pt x="28890" y="17926"/>
                  </a:lnTo>
                  <a:lnTo>
                    <a:pt x="28915" y="17184"/>
                  </a:lnTo>
                  <a:lnTo>
                    <a:pt x="28941" y="16403"/>
                  </a:lnTo>
                  <a:lnTo>
                    <a:pt x="28941" y="15597"/>
                  </a:lnTo>
                  <a:lnTo>
                    <a:pt x="28928" y="14766"/>
                  </a:lnTo>
                  <a:lnTo>
                    <a:pt x="28890" y="13934"/>
                  </a:lnTo>
                  <a:lnTo>
                    <a:pt x="28839" y="13090"/>
                  </a:lnTo>
                  <a:lnTo>
                    <a:pt x="28762" y="12258"/>
                  </a:lnTo>
                  <a:lnTo>
                    <a:pt x="28724" y="11848"/>
                  </a:lnTo>
                  <a:lnTo>
                    <a:pt x="28660" y="11439"/>
                  </a:lnTo>
                  <a:lnTo>
                    <a:pt x="28596" y="11042"/>
                  </a:lnTo>
                  <a:lnTo>
                    <a:pt x="28532" y="10646"/>
                  </a:lnTo>
                  <a:lnTo>
                    <a:pt x="28455" y="10262"/>
                  </a:lnTo>
                  <a:lnTo>
                    <a:pt x="28365" y="9891"/>
                  </a:lnTo>
                  <a:lnTo>
                    <a:pt x="28276" y="9533"/>
                  </a:lnTo>
                  <a:lnTo>
                    <a:pt x="28161" y="9174"/>
                  </a:lnTo>
                  <a:lnTo>
                    <a:pt x="28058" y="8842"/>
                  </a:lnTo>
                  <a:lnTo>
                    <a:pt x="27930" y="8522"/>
                  </a:lnTo>
                  <a:lnTo>
                    <a:pt x="27802" y="8215"/>
                  </a:lnTo>
                  <a:lnTo>
                    <a:pt x="27662" y="7921"/>
                  </a:lnTo>
                  <a:lnTo>
                    <a:pt x="27508" y="7639"/>
                  </a:lnTo>
                  <a:lnTo>
                    <a:pt x="27342" y="7383"/>
                  </a:lnTo>
                  <a:lnTo>
                    <a:pt x="27163" y="7153"/>
                  </a:lnTo>
                  <a:lnTo>
                    <a:pt x="27009" y="6948"/>
                  </a:lnTo>
                  <a:lnTo>
                    <a:pt x="27009" y="6807"/>
                  </a:lnTo>
                  <a:lnTo>
                    <a:pt x="26817" y="6411"/>
                  </a:lnTo>
                  <a:lnTo>
                    <a:pt x="26612" y="6014"/>
                  </a:lnTo>
                  <a:lnTo>
                    <a:pt x="26395" y="5630"/>
                  </a:lnTo>
                  <a:lnTo>
                    <a:pt x="26152" y="5259"/>
                  </a:lnTo>
                  <a:lnTo>
                    <a:pt x="25896" y="4901"/>
                  </a:lnTo>
                  <a:lnTo>
                    <a:pt x="25615" y="4556"/>
                  </a:lnTo>
                  <a:lnTo>
                    <a:pt x="25320" y="4223"/>
                  </a:lnTo>
                  <a:lnTo>
                    <a:pt x="25013" y="3903"/>
                  </a:lnTo>
                  <a:lnTo>
                    <a:pt x="24693" y="3596"/>
                  </a:lnTo>
                  <a:lnTo>
                    <a:pt x="24361" y="3302"/>
                  </a:lnTo>
                  <a:lnTo>
                    <a:pt x="24015" y="3020"/>
                  </a:lnTo>
                  <a:lnTo>
                    <a:pt x="23644" y="2752"/>
                  </a:lnTo>
                  <a:lnTo>
                    <a:pt x="23273" y="2496"/>
                  </a:lnTo>
                  <a:lnTo>
                    <a:pt x="22889" y="2240"/>
                  </a:lnTo>
                  <a:lnTo>
                    <a:pt x="22493" y="2010"/>
                  </a:lnTo>
                  <a:lnTo>
                    <a:pt x="22083" y="1792"/>
                  </a:lnTo>
                  <a:lnTo>
                    <a:pt x="21661" y="1587"/>
                  </a:lnTo>
                  <a:lnTo>
                    <a:pt x="21239" y="1383"/>
                  </a:lnTo>
                  <a:lnTo>
                    <a:pt x="20791" y="1204"/>
                  </a:lnTo>
                  <a:lnTo>
                    <a:pt x="20356" y="1037"/>
                  </a:lnTo>
                  <a:lnTo>
                    <a:pt x="19895" y="884"/>
                  </a:lnTo>
                  <a:lnTo>
                    <a:pt x="19435" y="730"/>
                  </a:lnTo>
                  <a:lnTo>
                    <a:pt x="18974" y="602"/>
                  </a:lnTo>
                  <a:lnTo>
                    <a:pt x="18501" y="487"/>
                  </a:lnTo>
                  <a:lnTo>
                    <a:pt x="18027" y="385"/>
                  </a:lnTo>
                  <a:lnTo>
                    <a:pt x="17541" y="282"/>
                  </a:lnTo>
                  <a:lnTo>
                    <a:pt x="17055" y="206"/>
                  </a:lnTo>
                  <a:lnTo>
                    <a:pt x="16569" y="142"/>
                  </a:lnTo>
                  <a:lnTo>
                    <a:pt x="16083" y="90"/>
                  </a:lnTo>
                  <a:lnTo>
                    <a:pt x="15584" y="52"/>
                  </a:lnTo>
                  <a:lnTo>
                    <a:pt x="15085" y="27"/>
                  </a:lnTo>
                  <a:lnTo>
                    <a:pt x="1459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6"/>
            <p:cNvSpPr/>
            <p:nvPr/>
          </p:nvSpPr>
          <p:spPr>
            <a:xfrm>
              <a:off x="2085750" y="3246100"/>
              <a:ext cx="361150" cy="704350"/>
            </a:xfrm>
            <a:custGeom>
              <a:avLst/>
              <a:gdLst/>
              <a:ahLst/>
              <a:cxnLst/>
              <a:rect l="l" t="t" r="r" b="b"/>
              <a:pathLst>
                <a:path w="14446" h="28174" extrusionOk="0">
                  <a:moveTo>
                    <a:pt x="12347" y="0"/>
                  </a:moveTo>
                  <a:lnTo>
                    <a:pt x="1" y="2776"/>
                  </a:lnTo>
                  <a:lnTo>
                    <a:pt x="52" y="3787"/>
                  </a:lnTo>
                  <a:lnTo>
                    <a:pt x="116" y="4811"/>
                  </a:lnTo>
                  <a:lnTo>
                    <a:pt x="193" y="5834"/>
                  </a:lnTo>
                  <a:lnTo>
                    <a:pt x="282" y="6858"/>
                  </a:lnTo>
                  <a:lnTo>
                    <a:pt x="372" y="7881"/>
                  </a:lnTo>
                  <a:lnTo>
                    <a:pt x="474" y="8905"/>
                  </a:lnTo>
                  <a:lnTo>
                    <a:pt x="704" y="10939"/>
                  </a:lnTo>
                  <a:lnTo>
                    <a:pt x="948" y="12922"/>
                  </a:lnTo>
                  <a:lnTo>
                    <a:pt x="1203" y="14841"/>
                  </a:lnTo>
                  <a:lnTo>
                    <a:pt x="1472" y="16684"/>
                  </a:lnTo>
                  <a:lnTo>
                    <a:pt x="1741" y="18424"/>
                  </a:lnTo>
                  <a:lnTo>
                    <a:pt x="1997" y="20023"/>
                  </a:lnTo>
                  <a:lnTo>
                    <a:pt x="2253" y="21482"/>
                  </a:lnTo>
                  <a:lnTo>
                    <a:pt x="2470" y="22774"/>
                  </a:lnTo>
                  <a:lnTo>
                    <a:pt x="2675" y="23887"/>
                  </a:lnTo>
                  <a:lnTo>
                    <a:pt x="2982" y="25435"/>
                  </a:lnTo>
                  <a:lnTo>
                    <a:pt x="3084" y="25998"/>
                  </a:lnTo>
                  <a:lnTo>
                    <a:pt x="3506" y="26190"/>
                  </a:lnTo>
                  <a:lnTo>
                    <a:pt x="3993" y="26408"/>
                  </a:lnTo>
                  <a:lnTo>
                    <a:pt x="4620" y="26676"/>
                  </a:lnTo>
                  <a:lnTo>
                    <a:pt x="5374" y="26971"/>
                  </a:lnTo>
                  <a:lnTo>
                    <a:pt x="5784" y="27124"/>
                  </a:lnTo>
                  <a:lnTo>
                    <a:pt x="6219" y="27278"/>
                  </a:lnTo>
                  <a:lnTo>
                    <a:pt x="6667" y="27418"/>
                  </a:lnTo>
                  <a:lnTo>
                    <a:pt x="7127" y="27559"/>
                  </a:lnTo>
                  <a:lnTo>
                    <a:pt x="7601" y="27700"/>
                  </a:lnTo>
                  <a:lnTo>
                    <a:pt x="8087" y="27815"/>
                  </a:lnTo>
                  <a:lnTo>
                    <a:pt x="8560" y="27930"/>
                  </a:lnTo>
                  <a:lnTo>
                    <a:pt x="9046" y="28020"/>
                  </a:lnTo>
                  <a:lnTo>
                    <a:pt x="9520" y="28096"/>
                  </a:lnTo>
                  <a:lnTo>
                    <a:pt x="9993" y="28148"/>
                  </a:lnTo>
                  <a:lnTo>
                    <a:pt x="10454" y="28173"/>
                  </a:lnTo>
                  <a:lnTo>
                    <a:pt x="10902" y="28173"/>
                  </a:lnTo>
                  <a:lnTo>
                    <a:pt x="11119" y="28160"/>
                  </a:lnTo>
                  <a:lnTo>
                    <a:pt x="11337" y="28148"/>
                  </a:lnTo>
                  <a:lnTo>
                    <a:pt x="11541" y="28122"/>
                  </a:lnTo>
                  <a:lnTo>
                    <a:pt x="11746" y="28084"/>
                  </a:lnTo>
                  <a:lnTo>
                    <a:pt x="11938" y="28045"/>
                  </a:lnTo>
                  <a:lnTo>
                    <a:pt x="12130" y="27994"/>
                  </a:lnTo>
                  <a:lnTo>
                    <a:pt x="12309" y="27930"/>
                  </a:lnTo>
                  <a:lnTo>
                    <a:pt x="12488" y="27853"/>
                  </a:lnTo>
                  <a:lnTo>
                    <a:pt x="12654" y="27777"/>
                  </a:lnTo>
                  <a:lnTo>
                    <a:pt x="12821" y="27687"/>
                  </a:lnTo>
                  <a:lnTo>
                    <a:pt x="12974" y="27585"/>
                  </a:lnTo>
                  <a:lnTo>
                    <a:pt x="13115" y="27469"/>
                  </a:lnTo>
                  <a:lnTo>
                    <a:pt x="13243" y="27354"/>
                  </a:lnTo>
                  <a:lnTo>
                    <a:pt x="13371" y="27214"/>
                  </a:lnTo>
                  <a:lnTo>
                    <a:pt x="13486" y="27060"/>
                  </a:lnTo>
                  <a:lnTo>
                    <a:pt x="13588" y="26907"/>
                  </a:lnTo>
                  <a:lnTo>
                    <a:pt x="13678" y="26727"/>
                  </a:lnTo>
                  <a:lnTo>
                    <a:pt x="13768" y="26548"/>
                  </a:lnTo>
                  <a:lnTo>
                    <a:pt x="13832" y="26344"/>
                  </a:lnTo>
                  <a:lnTo>
                    <a:pt x="13895" y="26139"/>
                  </a:lnTo>
                  <a:lnTo>
                    <a:pt x="13998" y="25653"/>
                  </a:lnTo>
                  <a:lnTo>
                    <a:pt x="14087" y="25128"/>
                  </a:lnTo>
                  <a:lnTo>
                    <a:pt x="14164" y="24565"/>
                  </a:lnTo>
                  <a:lnTo>
                    <a:pt x="14241" y="23977"/>
                  </a:lnTo>
                  <a:lnTo>
                    <a:pt x="14305" y="23350"/>
                  </a:lnTo>
                  <a:lnTo>
                    <a:pt x="14356" y="22697"/>
                  </a:lnTo>
                  <a:lnTo>
                    <a:pt x="14394" y="22006"/>
                  </a:lnTo>
                  <a:lnTo>
                    <a:pt x="14420" y="21303"/>
                  </a:lnTo>
                  <a:lnTo>
                    <a:pt x="14446" y="20561"/>
                  </a:lnTo>
                  <a:lnTo>
                    <a:pt x="14446" y="19793"/>
                  </a:lnTo>
                  <a:lnTo>
                    <a:pt x="14446" y="19012"/>
                  </a:lnTo>
                  <a:lnTo>
                    <a:pt x="14446" y="18206"/>
                  </a:lnTo>
                  <a:lnTo>
                    <a:pt x="14420" y="17375"/>
                  </a:lnTo>
                  <a:lnTo>
                    <a:pt x="14394" y="16530"/>
                  </a:lnTo>
                  <a:lnTo>
                    <a:pt x="14356" y="15673"/>
                  </a:lnTo>
                  <a:lnTo>
                    <a:pt x="14305" y="14790"/>
                  </a:lnTo>
                  <a:lnTo>
                    <a:pt x="14254" y="13907"/>
                  </a:lnTo>
                  <a:lnTo>
                    <a:pt x="14177" y="12999"/>
                  </a:lnTo>
                  <a:lnTo>
                    <a:pt x="14100" y="12091"/>
                  </a:lnTo>
                  <a:lnTo>
                    <a:pt x="14023" y="11170"/>
                  </a:lnTo>
                  <a:lnTo>
                    <a:pt x="13934" y="10236"/>
                  </a:lnTo>
                  <a:lnTo>
                    <a:pt x="13832" y="9302"/>
                  </a:lnTo>
                  <a:lnTo>
                    <a:pt x="13716" y="8368"/>
                  </a:lnTo>
                  <a:lnTo>
                    <a:pt x="13601" y="7421"/>
                  </a:lnTo>
                  <a:lnTo>
                    <a:pt x="13473" y="6487"/>
                  </a:lnTo>
                  <a:lnTo>
                    <a:pt x="13333" y="5540"/>
                  </a:lnTo>
                  <a:lnTo>
                    <a:pt x="13192" y="4606"/>
                  </a:lnTo>
                  <a:lnTo>
                    <a:pt x="13038" y="3672"/>
                  </a:lnTo>
                  <a:lnTo>
                    <a:pt x="12872" y="2738"/>
                  </a:lnTo>
                  <a:lnTo>
                    <a:pt x="12706" y="1817"/>
                  </a:lnTo>
                  <a:lnTo>
                    <a:pt x="12526" y="896"/>
                  </a:lnTo>
                  <a:lnTo>
                    <a:pt x="12347" y="0"/>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6"/>
            <p:cNvSpPr/>
            <p:nvPr/>
          </p:nvSpPr>
          <p:spPr>
            <a:xfrm>
              <a:off x="2085750" y="3246100"/>
              <a:ext cx="351875" cy="313150"/>
            </a:xfrm>
            <a:custGeom>
              <a:avLst/>
              <a:gdLst/>
              <a:ahLst/>
              <a:cxnLst/>
              <a:rect l="l" t="t" r="r" b="b"/>
              <a:pathLst>
                <a:path w="14075" h="12526" extrusionOk="0">
                  <a:moveTo>
                    <a:pt x="12347" y="0"/>
                  </a:moveTo>
                  <a:lnTo>
                    <a:pt x="1" y="2776"/>
                  </a:lnTo>
                  <a:lnTo>
                    <a:pt x="129" y="5297"/>
                  </a:lnTo>
                  <a:lnTo>
                    <a:pt x="257" y="7779"/>
                  </a:lnTo>
                  <a:lnTo>
                    <a:pt x="525" y="12526"/>
                  </a:lnTo>
                  <a:lnTo>
                    <a:pt x="14075" y="11963"/>
                  </a:lnTo>
                  <a:lnTo>
                    <a:pt x="13934" y="10504"/>
                  </a:lnTo>
                  <a:lnTo>
                    <a:pt x="13780" y="9020"/>
                  </a:lnTo>
                  <a:lnTo>
                    <a:pt x="13601" y="7523"/>
                  </a:lnTo>
                  <a:lnTo>
                    <a:pt x="13397" y="6013"/>
                  </a:lnTo>
                  <a:lnTo>
                    <a:pt x="13166" y="4504"/>
                  </a:lnTo>
                  <a:lnTo>
                    <a:pt x="12923" y="2994"/>
                  </a:lnTo>
                  <a:lnTo>
                    <a:pt x="12642" y="1484"/>
                  </a:lnTo>
                  <a:lnTo>
                    <a:pt x="12347" y="0"/>
                  </a:lnTo>
                  <a:close/>
                </a:path>
              </a:pathLst>
            </a:custGeom>
            <a:solidFill>
              <a:srgbClr val="D282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6"/>
            <p:cNvSpPr/>
            <p:nvPr/>
          </p:nvSpPr>
          <p:spPr>
            <a:xfrm>
              <a:off x="1918475" y="2681225"/>
              <a:ext cx="576075" cy="861725"/>
            </a:xfrm>
            <a:custGeom>
              <a:avLst/>
              <a:gdLst/>
              <a:ahLst/>
              <a:cxnLst/>
              <a:rect l="l" t="t" r="r" b="b"/>
              <a:pathLst>
                <a:path w="23043" h="34469" extrusionOk="0">
                  <a:moveTo>
                    <a:pt x="12283" y="0"/>
                  </a:moveTo>
                  <a:lnTo>
                    <a:pt x="12206" y="13"/>
                  </a:lnTo>
                  <a:lnTo>
                    <a:pt x="12065" y="51"/>
                  </a:lnTo>
                  <a:lnTo>
                    <a:pt x="11899" y="128"/>
                  </a:lnTo>
                  <a:lnTo>
                    <a:pt x="11733" y="231"/>
                  </a:lnTo>
                  <a:lnTo>
                    <a:pt x="11554" y="359"/>
                  </a:lnTo>
                  <a:lnTo>
                    <a:pt x="11375" y="512"/>
                  </a:lnTo>
                  <a:lnTo>
                    <a:pt x="11183" y="704"/>
                  </a:lnTo>
                  <a:lnTo>
                    <a:pt x="10978" y="909"/>
                  </a:lnTo>
                  <a:lnTo>
                    <a:pt x="10773" y="1152"/>
                  </a:lnTo>
                  <a:lnTo>
                    <a:pt x="10556" y="1408"/>
                  </a:lnTo>
                  <a:lnTo>
                    <a:pt x="10338" y="1689"/>
                  </a:lnTo>
                  <a:lnTo>
                    <a:pt x="9890" y="2316"/>
                  </a:lnTo>
                  <a:lnTo>
                    <a:pt x="9404" y="3020"/>
                  </a:lnTo>
                  <a:lnTo>
                    <a:pt x="8918" y="3787"/>
                  </a:lnTo>
                  <a:lnTo>
                    <a:pt x="8406" y="4619"/>
                  </a:lnTo>
                  <a:lnTo>
                    <a:pt x="7894" y="5515"/>
                  </a:lnTo>
                  <a:lnTo>
                    <a:pt x="7370" y="6436"/>
                  </a:lnTo>
                  <a:lnTo>
                    <a:pt x="6833" y="7408"/>
                  </a:lnTo>
                  <a:lnTo>
                    <a:pt x="6295" y="8393"/>
                  </a:lnTo>
                  <a:lnTo>
                    <a:pt x="5771" y="9404"/>
                  </a:lnTo>
                  <a:lnTo>
                    <a:pt x="5246" y="10428"/>
                  </a:lnTo>
                  <a:lnTo>
                    <a:pt x="4222" y="12462"/>
                  </a:lnTo>
                  <a:lnTo>
                    <a:pt x="3250" y="14458"/>
                  </a:lnTo>
                  <a:lnTo>
                    <a:pt x="2367" y="16313"/>
                  </a:lnTo>
                  <a:lnTo>
                    <a:pt x="1587" y="17989"/>
                  </a:lnTo>
                  <a:lnTo>
                    <a:pt x="934" y="19396"/>
                  </a:lnTo>
                  <a:lnTo>
                    <a:pt x="435" y="20497"/>
                  </a:lnTo>
                  <a:lnTo>
                    <a:pt x="0" y="21456"/>
                  </a:lnTo>
                  <a:lnTo>
                    <a:pt x="5886" y="34468"/>
                  </a:lnTo>
                  <a:lnTo>
                    <a:pt x="23043" y="32613"/>
                  </a:lnTo>
                  <a:lnTo>
                    <a:pt x="22557" y="28979"/>
                  </a:lnTo>
                  <a:lnTo>
                    <a:pt x="22096" y="25551"/>
                  </a:lnTo>
                  <a:lnTo>
                    <a:pt x="21636" y="22352"/>
                  </a:lnTo>
                  <a:lnTo>
                    <a:pt x="21405" y="20829"/>
                  </a:lnTo>
                  <a:lnTo>
                    <a:pt x="21175" y="19358"/>
                  </a:lnTo>
                  <a:lnTo>
                    <a:pt x="20945" y="17951"/>
                  </a:lnTo>
                  <a:lnTo>
                    <a:pt x="20702" y="16582"/>
                  </a:lnTo>
                  <a:lnTo>
                    <a:pt x="20459" y="15277"/>
                  </a:lnTo>
                  <a:lnTo>
                    <a:pt x="20215" y="14023"/>
                  </a:lnTo>
                  <a:lnTo>
                    <a:pt x="19960" y="12833"/>
                  </a:lnTo>
                  <a:lnTo>
                    <a:pt x="19704" y="11681"/>
                  </a:lnTo>
                  <a:lnTo>
                    <a:pt x="19435" y="10594"/>
                  </a:lnTo>
                  <a:lnTo>
                    <a:pt x="19154" y="9558"/>
                  </a:lnTo>
                  <a:lnTo>
                    <a:pt x="18872" y="8572"/>
                  </a:lnTo>
                  <a:lnTo>
                    <a:pt x="18565" y="7638"/>
                  </a:lnTo>
                  <a:lnTo>
                    <a:pt x="18245" y="6756"/>
                  </a:lnTo>
                  <a:lnTo>
                    <a:pt x="18092" y="6333"/>
                  </a:lnTo>
                  <a:lnTo>
                    <a:pt x="17925" y="5924"/>
                  </a:lnTo>
                  <a:lnTo>
                    <a:pt x="17746" y="5527"/>
                  </a:lnTo>
                  <a:lnTo>
                    <a:pt x="17580" y="5144"/>
                  </a:lnTo>
                  <a:lnTo>
                    <a:pt x="17401" y="4773"/>
                  </a:lnTo>
                  <a:lnTo>
                    <a:pt x="17209" y="4427"/>
                  </a:lnTo>
                  <a:lnTo>
                    <a:pt x="17030" y="4082"/>
                  </a:lnTo>
                  <a:lnTo>
                    <a:pt x="16838" y="3749"/>
                  </a:lnTo>
                  <a:lnTo>
                    <a:pt x="16646" y="3429"/>
                  </a:lnTo>
                  <a:lnTo>
                    <a:pt x="16441" y="3135"/>
                  </a:lnTo>
                  <a:lnTo>
                    <a:pt x="16236" y="2841"/>
                  </a:lnTo>
                  <a:lnTo>
                    <a:pt x="16019" y="2559"/>
                  </a:lnTo>
                  <a:lnTo>
                    <a:pt x="15814" y="2290"/>
                  </a:lnTo>
                  <a:lnTo>
                    <a:pt x="15584" y="2047"/>
                  </a:lnTo>
                  <a:lnTo>
                    <a:pt x="15366" y="1804"/>
                  </a:lnTo>
                  <a:lnTo>
                    <a:pt x="15136" y="1574"/>
                  </a:lnTo>
                  <a:lnTo>
                    <a:pt x="14893" y="1369"/>
                  </a:lnTo>
                  <a:lnTo>
                    <a:pt x="14650" y="1165"/>
                  </a:lnTo>
                  <a:lnTo>
                    <a:pt x="14407" y="973"/>
                  </a:lnTo>
                  <a:lnTo>
                    <a:pt x="14151" y="806"/>
                  </a:lnTo>
                  <a:lnTo>
                    <a:pt x="13882" y="640"/>
                  </a:lnTo>
                  <a:lnTo>
                    <a:pt x="13614" y="486"/>
                  </a:lnTo>
                  <a:lnTo>
                    <a:pt x="13345" y="359"/>
                  </a:lnTo>
                  <a:lnTo>
                    <a:pt x="13063" y="231"/>
                  </a:lnTo>
                  <a:lnTo>
                    <a:pt x="12769" y="115"/>
                  </a:lnTo>
                  <a:lnTo>
                    <a:pt x="12475" y="13"/>
                  </a:lnTo>
                  <a:lnTo>
                    <a:pt x="124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6"/>
            <p:cNvSpPr/>
            <p:nvPr/>
          </p:nvSpPr>
          <p:spPr>
            <a:xfrm>
              <a:off x="701075" y="3246100"/>
              <a:ext cx="361150" cy="704350"/>
            </a:xfrm>
            <a:custGeom>
              <a:avLst/>
              <a:gdLst/>
              <a:ahLst/>
              <a:cxnLst/>
              <a:rect l="l" t="t" r="r" b="b"/>
              <a:pathLst>
                <a:path w="14446" h="28174" extrusionOk="0">
                  <a:moveTo>
                    <a:pt x="2099" y="0"/>
                  </a:moveTo>
                  <a:lnTo>
                    <a:pt x="1920" y="896"/>
                  </a:lnTo>
                  <a:lnTo>
                    <a:pt x="1741" y="1817"/>
                  </a:lnTo>
                  <a:lnTo>
                    <a:pt x="1575" y="2738"/>
                  </a:lnTo>
                  <a:lnTo>
                    <a:pt x="1408" y="3672"/>
                  </a:lnTo>
                  <a:lnTo>
                    <a:pt x="1255" y="4606"/>
                  </a:lnTo>
                  <a:lnTo>
                    <a:pt x="1114" y="5540"/>
                  </a:lnTo>
                  <a:lnTo>
                    <a:pt x="973" y="6487"/>
                  </a:lnTo>
                  <a:lnTo>
                    <a:pt x="845" y="7421"/>
                  </a:lnTo>
                  <a:lnTo>
                    <a:pt x="730" y="8368"/>
                  </a:lnTo>
                  <a:lnTo>
                    <a:pt x="615" y="9302"/>
                  </a:lnTo>
                  <a:lnTo>
                    <a:pt x="513" y="10236"/>
                  </a:lnTo>
                  <a:lnTo>
                    <a:pt x="423" y="11170"/>
                  </a:lnTo>
                  <a:lnTo>
                    <a:pt x="333" y="12091"/>
                  </a:lnTo>
                  <a:lnTo>
                    <a:pt x="270" y="12999"/>
                  </a:lnTo>
                  <a:lnTo>
                    <a:pt x="193" y="13907"/>
                  </a:lnTo>
                  <a:lnTo>
                    <a:pt x="142" y="14790"/>
                  </a:lnTo>
                  <a:lnTo>
                    <a:pt x="90" y="15673"/>
                  </a:lnTo>
                  <a:lnTo>
                    <a:pt x="52" y="16530"/>
                  </a:lnTo>
                  <a:lnTo>
                    <a:pt x="26" y="17375"/>
                  </a:lnTo>
                  <a:lnTo>
                    <a:pt x="1" y="18206"/>
                  </a:lnTo>
                  <a:lnTo>
                    <a:pt x="1" y="19012"/>
                  </a:lnTo>
                  <a:lnTo>
                    <a:pt x="1" y="19793"/>
                  </a:lnTo>
                  <a:lnTo>
                    <a:pt x="1" y="20561"/>
                  </a:lnTo>
                  <a:lnTo>
                    <a:pt x="26" y="21303"/>
                  </a:lnTo>
                  <a:lnTo>
                    <a:pt x="52" y="22006"/>
                  </a:lnTo>
                  <a:lnTo>
                    <a:pt x="90" y="22697"/>
                  </a:lnTo>
                  <a:lnTo>
                    <a:pt x="142" y="23350"/>
                  </a:lnTo>
                  <a:lnTo>
                    <a:pt x="206" y="23977"/>
                  </a:lnTo>
                  <a:lnTo>
                    <a:pt x="282" y="24565"/>
                  </a:lnTo>
                  <a:lnTo>
                    <a:pt x="359" y="25128"/>
                  </a:lnTo>
                  <a:lnTo>
                    <a:pt x="449" y="25653"/>
                  </a:lnTo>
                  <a:lnTo>
                    <a:pt x="551" y="26139"/>
                  </a:lnTo>
                  <a:lnTo>
                    <a:pt x="615" y="26344"/>
                  </a:lnTo>
                  <a:lnTo>
                    <a:pt x="679" y="26548"/>
                  </a:lnTo>
                  <a:lnTo>
                    <a:pt x="769" y="26727"/>
                  </a:lnTo>
                  <a:lnTo>
                    <a:pt x="858" y="26907"/>
                  </a:lnTo>
                  <a:lnTo>
                    <a:pt x="960" y="27060"/>
                  </a:lnTo>
                  <a:lnTo>
                    <a:pt x="1076" y="27214"/>
                  </a:lnTo>
                  <a:lnTo>
                    <a:pt x="1204" y="27354"/>
                  </a:lnTo>
                  <a:lnTo>
                    <a:pt x="1331" y="27469"/>
                  </a:lnTo>
                  <a:lnTo>
                    <a:pt x="1472" y="27585"/>
                  </a:lnTo>
                  <a:lnTo>
                    <a:pt x="1626" y="27687"/>
                  </a:lnTo>
                  <a:lnTo>
                    <a:pt x="1792" y="27777"/>
                  </a:lnTo>
                  <a:lnTo>
                    <a:pt x="1958" y="27853"/>
                  </a:lnTo>
                  <a:lnTo>
                    <a:pt x="2138" y="27930"/>
                  </a:lnTo>
                  <a:lnTo>
                    <a:pt x="2317" y="27994"/>
                  </a:lnTo>
                  <a:lnTo>
                    <a:pt x="2509" y="28045"/>
                  </a:lnTo>
                  <a:lnTo>
                    <a:pt x="2700" y="28084"/>
                  </a:lnTo>
                  <a:lnTo>
                    <a:pt x="2905" y="28122"/>
                  </a:lnTo>
                  <a:lnTo>
                    <a:pt x="3110" y="28148"/>
                  </a:lnTo>
                  <a:lnTo>
                    <a:pt x="3327" y="28160"/>
                  </a:lnTo>
                  <a:lnTo>
                    <a:pt x="3545" y="28173"/>
                  </a:lnTo>
                  <a:lnTo>
                    <a:pt x="3993" y="28173"/>
                  </a:lnTo>
                  <a:lnTo>
                    <a:pt x="4453" y="28148"/>
                  </a:lnTo>
                  <a:lnTo>
                    <a:pt x="4927" y="28096"/>
                  </a:lnTo>
                  <a:lnTo>
                    <a:pt x="5400" y="28020"/>
                  </a:lnTo>
                  <a:lnTo>
                    <a:pt x="5886" y="27930"/>
                  </a:lnTo>
                  <a:lnTo>
                    <a:pt x="6360" y="27815"/>
                  </a:lnTo>
                  <a:lnTo>
                    <a:pt x="6846" y="27700"/>
                  </a:lnTo>
                  <a:lnTo>
                    <a:pt x="7319" y="27559"/>
                  </a:lnTo>
                  <a:lnTo>
                    <a:pt x="7780" y="27418"/>
                  </a:lnTo>
                  <a:lnTo>
                    <a:pt x="8228" y="27278"/>
                  </a:lnTo>
                  <a:lnTo>
                    <a:pt x="8663" y="27124"/>
                  </a:lnTo>
                  <a:lnTo>
                    <a:pt x="9072" y="26971"/>
                  </a:lnTo>
                  <a:lnTo>
                    <a:pt x="9827" y="26676"/>
                  </a:lnTo>
                  <a:lnTo>
                    <a:pt x="10454" y="26408"/>
                  </a:lnTo>
                  <a:lnTo>
                    <a:pt x="10940" y="26190"/>
                  </a:lnTo>
                  <a:lnTo>
                    <a:pt x="11362" y="25998"/>
                  </a:lnTo>
                  <a:lnTo>
                    <a:pt x="11465" y="25435"/>
                  </a:lnTo>
                  <a:lnTo>
                    <a:pt x="11772" y="23887"/>
                  </a:lnTo>
                  <a:lnTo>
                    <a:pt x="11964" y="22774"/>
                  </a:lnTo>
                  <a:lnTo>
                    <a:pt x="12194" y="21482"/>
                  </a:lnTo>
                  <a:lnTo>
                    <a:pt x="12450" y="20023"/>
                  </a:lnTo>
                  <a:lnTo>
                    <a:pt x="12706" y="18424"/>
                  </a:lnTo>
                  <a:lnTo>
                    <a:pt x="12974" y="16684"/>
                  </a:lnTo>
                  <a:lnTo>
                    <a:pt x="13243" y="14841"/>
                  </a:lnTo>
                  <a:lnTo>
                    <a:pt x="13499" y="12922"/>
                  </a:lnTo>
                  <a:lnTo>
                    <a:pt x="13742" y="10939"/>
                  </a:lnTo>
                  <a:lnTo>
                    <a:pt x="13972" y="8905"/>
                  </a:lnTo>
                  <a:lnTo>
                    <a:pt x="14075" y="7881"/>
                  </a:lnTo>
                  <a:lnTo>
                    <a:pt x="14164" y="6858"/>
                  </a:lnTo>
                  <a:lnTo>
                    <a:pt x="14254" y="5834"/>
                  </a:lnTo>
                  <a:lnTo>
                    <a:pt x="14331" y="4811"/>
                  </a:lnTo>
                  <a:lnTo>
                    <a:pt x="14395" y="3787"/>
                  </a:lnTo>
                  <a:lnTo>
                    <a:pt x="14446" y="2776"/>
                  </a:lnTo>
                  <a:lnTo>
                    <a:pt x="2099" y="0"/>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6"/>
            <p:cNvSpPr/>
            <p:nvPr/>
          </p:nvSpPr>
          <p:spPr>
            <a:xfrm>
              <a:off x="710350" y="3246100"/>
              <a:ext cx="351875" cy="313150"/>
            </a:xfrm>
            <a:custGeom>
              <a:avLst/>
              <a:gdLst/>
              <a:ahLst/>
              <a:cxnLst/>
              <a:rect l="l" t="t" r="r" b="b"/>
              <a:pathLst>
                <a:path w="14075" h="12526" extrusionOk="0">
                  <a:moveTo>
                    <a:pt x="1728" y="0"/>
                  </a:moveTo>
                  <a:lnTo>
                    <a:pt x="1434" y="1484"/>
                  </a:lnTo>
                  <a:lnTo>
                    <a:pt x="1152" y="2994"/>
                  </a:lnTo>
                  <a:lnTo>
                    <a:pt x="909" y="4504"/>
                  </a:lnTo>
                  <a:lnTo>
                    <a:pt x="679" y="6013"/>
                  </a:lnTo>
                  <a:lnTo>
                    <a:pt x="474" y="7523"/>
                  </a:lnTo>
                  <a:lnTo>
                    <a:pt x="295" y="9020"/>
                  </a:lnTo>
                  <a:lnTo>
                    <a:pt x="142" y="10504"/>
                  </a:lnTo>
                  <a:lnTo>
                    <a:pt x="1" y="11963"/>
                  </a:lnTo>
                  <a:lnTo>
                    <a:pt x="13550" y="12526"/>
                  </a:lnTo>
                  <a:lnTo>
                    <a:pt x="13819" y="7779"/>
                  </a:lnTo>
                  <a:lnTo>
                    <a:pt x="13947" y="5297"/>
                  </a:lnTo>
                  <a:lnTo>
                    <a:pt x="14075" y="2776"/>
                  </a:lnTo>
                  <a:lnTo>
                    <a:pt x="1728" y="0"/>
                  </a:lnTo>
                  <a:close/>
                </a:path>
              </a:pathLst>
            </a:custGeom>
            <a:solidFill>
              <a:srgbClr val="D282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6"/>
            <p:cNvSpPr/>
            <p:nvPr/>
          </p:nvSpPr>
          <p:spPr>
            <a:xfrm>
              <a:off x="653425" y="2681225"/>
              <a:ext cx="576100" cy="861725"/>
            </a:xfrm>
            <a:custGeom>
              <a:avLst/>
              <a:gdLst/>
              <a:ahLst/>
              <a:cxnLst/>
              <a:rect l="l" t="t" r="r" b="b"/>
              <a:pathLst>
                <a:path w="23044" h="34469" extrusionOk="0">
                  <a:moveTo>
                    <a:pt x="10633" y="0"/>
                  </a:moveTo>
                  <a:lnTo>
                    <a:pt x="10569" y="13"/>
                  </a:lnTo>
                  <a:lnTo>
                    <a:pt x="10274" y="115"/>
                  </a:lnTo>
                  <a:lnTo>
                    <a:pt x="9980" y="231"/>
                  </a:lnTo>
                  <a:lnTo>
                    <a:pt x="9699" y="359"/>
                  </a:lnTo>
                  <a:lnTo>
                    <a:pt x="9430" y="486"/>
                  </a:lnTo>
                  <a:lnTo>
                    <a:pt x="9161" y="640"/>
                  </a:lnTo>
                  <a:lnTo>
                    <a:pt x="8893" y="806"/>
                  </a:lnTo>
                  <a:lnTo>
                    <a:pt x="8637" y="973"/>
                  </a:lnTo>
                  <a:lnTo>
                    <a:pt x="8394" y="1165"/>
                  </a:lnTo>
                  <a:lnTo>
                    <a:pt x="8151" y="1369"/>
                  </a:lnTo>
                  <a:lnTo>
                    <a:pt x="7907" y="1574"/>
                  </a:lnTo>
                  <a:lnTo>
                    <a:pt x="7677" y="1804"/>
                  </a:lnTo>
                  <a:lnTo>
                    <a:pt x="7460" y="2047"/>
                  </a:lnTo>
                  <a:lnTo>
                    <a:pt x="7229" y="2290"/>
                  </a:lnTo>
                  <a:lnTo>
                    <a:pt x="7012" y="2559"/>
                  </a:lnTo>
                  <a:lnTo>
                    <a:pt x="6807" y="2841"/>
                  </a:lnTo>
                  <a:lnTo>
                    <a:pt x="6602" y="3135"/>
                  </a:lnTo>
                  <a:lnTo>
                    <a:pt x="6398" y="3429"/>
                  </a:lnTo>
                  <a:lnTo>
                    <a:pt x="6206" y="3749"/>
                  </a:lnTo>
                  <a:lnTo>
                    <a:pt x="6014" y="4082"/>
                  </a:lnTo>
                  <a:lnTo>
                    <a:pt x="5822" y="4427"/>
                  </a:lnTo>
                  <a:lnTo>
                    <a:pt x="5643" y="4773"/>
                  </a:lnTo>
                  <a:lnTo>
                    <a:pt x="5464" y="5144"/>
                  </a:lnTo>
                  <a:lnTo>
                    <a:pt x="5297" y="5527"/>
                  </a:lnTo>
                  <a:lnTo>
                    <a:pt x="5118" y="5924"/>
                  </a:lnTo>
                  <a:lnTo>
                    <a:pt x="4952" y="6333"/>
                  </a:lnTo>
                  <a:lnTo>
                    <a:pt x="4798" y="6756"/>
                  </a:lnTo>
                  <a:lnTo>
                    <a:pt x="4479" y="7638"/>
                  </a:lnTo>
                  <a:lnTo>
                    <a:pt x="4171" y="8572"/>
                  </a:lnTo>
                  <a:lnTo>
                    <a:pt x="3890" y="9558"/>
                  </a:lnTo>
                  <a:lnTo>
                    <a:pt x="3608" y="10594"/>
                  </a:lnTo>
                  <a:lnTo>
                    <a:pt x="3340" y="11681"/>
                  </a:lnTo>
                  <a:lnTo>
                    <a:pt x="3084" y="12833"/>
                  </a:lnTo>
                  <a:lnTo>
                    <a:pt x="2828" y="14023"/>
                  </a:lnTo>
                  <a:lnTo>
                    <a:pt x="2585" y="15277"/>
                  </a:lnTo>
                  <a:lnTo>
                    <a:pt x="2342" y="16582"/>
                  </a:lnTo>
                  <a:lnTo>
                    <a:pt x="2099" y="17951"/>
                  </a:lnTo>
                  <a:lnTo>
                    <a:pt x="1868" y="19358"/>
                  </a:lnTo>
                  <a:lnTo>
                    <a:pt x="1638" y="20829"/>
                  </a:lnTo>
                  <a:lnTo>
                    <a:pt x="1408" y="22352"/>
                  </a:lnTo>
                  <a:lnTo>
                    <a:pt x="947" y="25551"/>
                  </a:lnTo>
                  <a:lnTo>
                    <a:pt x="487" y="28979"/>
                  </a:lnTo>
                  <a:lnTo>
                    <a:pt x="0" y="32613"/>
                  </a:lnTo>
                  <a:lnTo>
                    <a:pt x="17158" y="34468"/>
                  </a:lnTo>
                  <a:lnTo>
                    <a:pt x="23043" y="21456"/>
                  </a:lnTo>
                  <a:lnTo>
                    <a:pt x="22608" y="20497"/>
                  </a:lnTo>
                  <a:lnTo>
                    <a:pt x="22109" y="19396"/>
                  </a:lnTo>
                  <a:lnTo>
                    <a:pt x="21457" y="17989"/>
                  </a:lnTo>
                  <a:lnTo>
                    <a:pt x="20676" y="16313"/>
                  </a:lnTo>
                  <a:lnTo>
                    <a:pt x="19793" y="14458"/>
                  </a:lnTo>
                  <a:lnTo>
                    <a:pt x="18821" y="12462"/>
                  </a:lnTo>
                  <a:lnTo>
                    <a:pt x="17797" y="10428"/>
                  </a:lnTo>
                  <a:lnTo>
                    <a:pt x="17273" y="9404"/>
                  </a:lnTo>
                  <a:lnTo>
                    <a:pt x="16736" y="8393"/>
                  </a:lnTo>
                  <a:lnTo>
                    <a:pt x="16211" y="7408"/>
                  </a:lnTo>
                  <a:lnTo>
                    <a:pt x="15674" y="6436"/>
                  </a:lnTo>
                  <a:lnTo>
                    <a:pt x="15149" y="5515"/>
                  </a:lnTo>
                  <a:lnTo>
                    <a:pt x="14637" y="4619"/>
                  </a:lnTo>
                  <a:lnTo>
                    <a:pt x="14125" y="3787"/>
                  </a:lnTo>
                  <a:lnTo>
                    <a:pt x="13639" y="3020"/>
                  </a:lnTo>
                  <a:lnTo>
                    <a:pt x="13153" y="2316"/>
                  </a:lnTo>
                  <a:lnTo>
                    <a:pt x="12705" y="1689"/>
                  </a:lnTo>
                  <a:lnTo>
                    <a:pt x="12488" y="1408"/>
                  </a:lnTo>
                  <a:lnTo>
                    <a:pt x="12270" y="1152"/>
                  </a:lnTo>
                  <a:lnTo>
                    <a:pt x="12066" y="909"/>
                  </a:lnTo>
                  <a:lnTo>
                    <a:pt x="11861" y="704"/>
                  </a:lnTo>
                  <a:lnTo>
                    <a:pt x="11669" y="512"/>
                  </a:lnTo>
                  <a:lnTo>
                    <a:pt x="11490" y="359"/>
                  </a:lnTo>
                  <a:lnTo>
                    <a:pt x="11311" y="231"/>
                  </a:lnTo>
                  <a:lnTo>
                    <a:pt x="11144" y="128"/>
                  </a:lnTo>
                  <a:lnTo>
                    <a:pt x="10978" y="51"/>
                  </a:lnTo>
                  <a:lnTo>
                    <a:pt x="10837" y="13"/>
                  </a:lnTo>
                  <a:lnTo>
                    <a:pt x="1076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6"/>
            <p:cNvSpPr/>
            <p:nvPr/>
          </p:nvSpPr>
          <p:spPr>
            <a:xfrm>
              <a:off x="999825" y="3415300"/>
              <a:ext cx="524600" cy="258150"/>
            </a:xfrm>
            <a:custGeom>
              <a:avLst/>
              <a:gdLst/>
              <a:ahLst/>
              <a:cxnLst/>
              <a:rect l="l" t="t" r="r" b="b"/>
              <a:pathLst>
                <a:path w="20984" h="10326" extrusionOk="0">
                  <a:moveTo>
                    <a:pt x="16301" y="0"/>
                  </a:moveTo>
                  <a:lnTo>
                    <a:pt x="474" y="2137"/>
                  </a:lnTo>
                  <a:lnTo>
                    <a:pt x="410" y="2393"/>
                  </a:lnTo>
                  <a:lnTo>
                    <a:pt x="333" y="2700"/>
                  </a:lnTo>
                  <a:lnTo>
                    <a:pt x="257" y="3084"/>
                  </a:lnTo>
                  <a:lnTo>
                    <a:pt x="167" y="3557"/>
                  </a:lnTo>
                  <a:lnTo>
                    <a:pt x="90" y="4094"/>
                  </a:lnTo>
                  <a:lnTo>
                    <a:pt x="39" y="4670"/>
                  </a:lnTo>
                  <a:lnTo>
                    <a:pt x="14" y="4977"/>
                  </a:lnTo>
                  <a:lnTo>
                    <a:pt x="1" y="5284"/>
                  </a:lnTo>
                  <a:lnTo>
                    <a:pt x="1" y="5604"/>
                  </a:lnTo>
                  <a:lnTo>
                    <a:pt x="14" y="5924"/>
                  </a:lnTo>
                  <a:lnTo>
                    <a:pt x="26" y="6244"/>
                  </a:lnTo>
                  <a:lnTo>
                    <a:pt x="65" y="6564"/>
                  </a:lnTo>
                  <a:lnTo>
                    <a:pt x="116" y="6871"/>
                  </a:lnTo>
                  <a:lnTo>
                    <a:pt x="167" y="7191"/>
                  </a:lnTo>
                  <a:lnTo>
                    <a:pt x="257" y="7485"/>
                  </a:lnTo>
                  <a:lnTo>
                    <a:pt x="346" y="7779"/>
                  </a:lnTo>
                  <a:lnTo>
                    <a:pt x="461" y="8073"/>
                  </a:lnTo>
                  <a:lnTo>
                    <a:pt x="589" y="8342"/>
                  </a:lnTo>
                  <a:lnTo>
                    <a:pt x="756" y="8598"/>
                  </a:lnTo>
                  <a:lnTo>
                    <a:pt x="922" y="8841"/>
                  </a:lnTo>
                  <a:lnTo>
                    <a:pt x="1024" y="8956"/>
                  </a:lnTo>
                  <a:lnTo>
                    <a:pt x="1127" y="9071"/>
                  </a:lnTo>
                  <a:lnTo>
                    <a:pt x="1242" y="9174"/>
                  </a:lnTo>
                  <a:lnTo>
                    <a:pt x="1357" y="9276"/>
                  </a:lnTo>
                  <a:lnTo>
                    <a:pt x="1472" y="9366"/>
                  </a:lnTo>
                  <a:lnTo>
                    <a:pt x="1613" y="9455"/>
                  </a:lnTo>
                  <a:lnTo>
                    <a:pt x="1741" y="9532"/>
                  </a:lnTo>
                  <a:lnTo>
                    <a:pt x="1882" y="9609"/>
                  </a:lnTo>
                  <a:lnTo>
                    <a:pt x="2125" y="9724"/>
                  </a:lnTo>
                  <a:lnTo>
                    <a:pt x="2419" y="9826"/>
                  </a:lnTo>
                  <a:lnTo>
                    <a:pt x="2739" y="9916"/>
                  </a:lnTo>
                  <a:lnTo>
                    <a:pt x="3097" y="10005"/>
                  </a:lnTo>
                  <a:lnTo>
                    <a:pt x="3494" y="10082"/>
                  </a:lnTo>
                  <a:lnTo>
                    <a:pt x="3916" y="10146"/>
                  </a:lnTo>
                  <a:lnTo>
                    <a:pt x="4376" y="10210"/>
                  </a:lnTo>
                  <a:lnTo>
                    <a:pt x="4863" y="10261"/>
                  </a:lnTo>
                  <a:lnTo>
                    <a:pt x="5387" y="10287"/>
                  </a:lnTo>
                  <a:lnTo>
                    <a:pt x="5925" y="10312"/>
                  </a:lnTo>
                  <a:lnTo>
                    <a:pt x="6488" y="10325"/>
                  </a:lnTo>
                  <a:lnTo>
                    <a:pt x="7076" y="10325"/>
                  </a:lnTo>
                  <a:lnTo>
                    <a:pt x="7690" y="10312"/>
                  </a:lnTo>
                  <a:lnTo>
                    <a:pt x="8317" y="10274"/>
                  </a:lnTo>
                  <a:lnTo>
                    <a:pt x="8957" y="10223"/>
                  </a:lnTo>
                  <a:lnTo>
                    <a:pt x="9622" y="10159"/>
                  </a:lnTo>
                  <a:lnTo>
                    <a:pt x="10300" y="10082"/>
                  </a:lnTo>
                  <a:lnTo>
                    <a:pt x="10978" y="9980"/>
                  </a:lnTo>
                  <a:lnTo>
                    <a:pt x="11682" y="9852"/>
                  </a:lnTo>
                  <a:lnTo>
                    <a:pt x="12386" y="9724"/>
                  </a:lnTo>
                  <a:lnTo>
                    <a:pt x="13089" y="9558"/>
                  </a:lnTo>
                  <a:lnTo>
                    <a:pt x="13806" y="9379"/>
                  </a:lnTo>
                  <a:lnTo>
                    <a:pt x="14535" y="9174"/>
                  </a:lnTo>
                  <a:lnTo>
                    <a:pt x="15252" y="8956"/>
                  </a:lnTo>
                  <a:lnTo>
                    <a:pt x="15968" y="8700"/>
                  </a:lnTo>
                  <a:lnTo>
                    <a:pt x="16685" y="8432"/>
                  </a:lnTo>
                  <a:lnTo>
                    <a:pt x="17401" y="8137"/>
                  </a:lnTo>
                  <a:lnTo>
                    <a:pt x="18105" y="7818"/>
                  </a:lnTo>
                  <a:lnTo>
                    <a:pt x="18796" y="7472"/>
                  </a:lnTo>
                  <a:lnTo>
                    <a:pt x="19487" y="7101"/>
                  </a:lnTo>
                  <a:lnTo>
                    <a:pt x="20165" y="6692"/>
                  </a:lnTo>
                  <a:lnTo>
                    <a:pt x="20497" y="6487"/>
                  </a:lnTo>
                  <a:lnTo>
                    <a:pt x="20830" y="6269"/>
                  </a:lnTo>
                  <a:lnTo>
                    <a:pt x="20881" y="6231"/>
                  </a:lnTo>
                  <a:lnTo>
                    <a:pt x="20920" y="6180"/>
                  </a:lnTo>
                  <a:lnTo>
                    <a:pt x="20945" y="6129"/>
                  </a:lnTo>
                  <a:lnTo>
                    <a:pt x="20971" y="6065"/>
                  </a:lnTo>
                  <a:lnTo>
                    <a:pt x="20984" y="6001"/>
                  </a:lnTo>
                  <a:lnTo>
                    <a:pt x="20984" y="5937"/>
                  </a:lnTo>
                  <a:lnTo>
                    <a:pt x="20971" y="5783"/>
                  </a:lnTo>
                  <a:lnTo>
                    <a:pt x="20920" y="5604"/>
                  </a:lnTo>
                  <a:lnTo>
                    <a:pt x="20843" y="5399"/>
                  </a:lnTo>
                  <a:lnTo>
                    <a:pt x="20728" y="5195"/>
                  </a:lnTo>
                  <a:lnTo>
                    <a:pt x="20600" y="4964"/>
                  </a:lnTo>
                  <a:lnTo>
                    <a:pt x="20459" y="4721"/>
                  </a:lnTo>
                  <a:lnTo>
                    <a:pt x="20293" y="4478"/>
                  </a:lnTo>
                  <a:lnTo>
                    <a:pt x="20101" y="4210"/>
                  </a:lnTo>
                  <a:lnTo>
                    <a:pt x="19896" y="3941"/>
                  </a:lnTo>
                  <a:lnTo>
                    <a:pt x="19461" y="3404"/>
                  </a:lnTo>
                  <a:lnTo>
                    <a:pt x="19000" y="2841"/>
                  </a:lnTo>
                  <a:lnTo>
                    <a:pt x="18514" y="2303"/>
                  </a:lnTo>
                  <a:lnTo>
                    <a:pt x="18041" y="1779"/>
                  </a:lnTo>
                  <a:lnTo>
                    <a:pt x="17580" y="1292"/>
                  </a:lnTo>
                  <a:lnTo>
                    <a:pt x="17171" y="870"/>
                  </a:lnTo>
                  <a:lnTo>
                    <a:pt x="16544" y="231"/>
                  </a:lnTo>
                  <a:lnTo>
                    <a:pt x="1630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6"/>
            <p:cNvSpPr/>
            <p:nvPr/>
          </p:nvSpPr>
          <p:spPr>
            <a:xfrm>
              <a:off x="703650" y="3516700"/>
              <a:ext cx="1152475" cy="449100"/>
            </a:xfrm>
            <a:custGeom>
              <a:avLst/>
              <a:gdLst/>
              <a:ahLst/>
              <a:cxnLst/>
              <a:rect l="l" t="t" r="r" b="b"/>
              <a:pathLst>
                <a:path w="46099" h="17964" extrusionOk="0">
                  <a:moveTo>
                    <a:pt x="46098" y="0"/>
                  </a:moveTo>
                  <a:lnTo>
                    <a:pt x="1292" y="6410"/>
                  </a:lnTo>
                  <a:lnTo>
                    <a:pt x="1126" y="6858"/>
                  </a:lnTo>
                  <a:lnTo>
                    <a:pt x="947" y="7370"/>
                  </a:lnTo>
                  <a:lnTo>
                    <a:pt x="742" y="8060"/>
                  </a:lnTo>
                  <a:lnTo>
                    <a:pt x="627" y="8444"/>
                  </a:lnTo>
                  <a:lnTo>
                    <a:pt x="525" y="8867"/>
                  </a:lnTo>
                  <a:lnTo>
                    <a:pt x="410" y="9302"/>
                  </a:lnTo>
                  <a:lnTo>
                    <a:pt x="307" y="9762"/>
                  </a:lnTo>
                  <a:lnTo>
                    <a:pt x="218" y="10248"/>
                  </a:lnTo>
                  <a:lnTo>
                    <a:pt x="141" y="10747"/>
                  </a:lnTo>
                  <a:lnTo>
                    <a:pt x="77" y="11246"/>
                  </a:lnTo>
                  <a:lnTo>
                    <a:pt x="26" y="11758"/>
                  </a:lnTo>
                  <a:lnTo>
                    <a:pt x="0" y="12283"/>
                  </a:lnTo>
                  <a:lnTo>
                    <a:pt x="0" y="12794"/>
                  </a:lnTo>
                  <a:lnTo>
                    <a:pt x="13" y="13306"/>
                  </a:lnTo>
                  <a:lnTo>
                    <a:pt x="39" y="13562"/>
                  </a:lnTo>
                  <a:lnTo>
                    <a:pt x="64" y="13805"/>
                  </a:lnTo>
                  <a:lnTo>
                    <a:pt x="103" y="14048"/>
                  </a:lnTo>
                  <a:lnTo>
                    <a:pt x="154" y="14291"/>
                  </a:lnTo>
                  <a:lnTo>
                    <a:pt x="205" y="14534"/>
                  </a:lnTo>
                  <a:lnTo>
                    <a:pt x="269" y="14778"/>
                  </a:lnTo>
                  <a:lnTo>
                    <a:pt x="333" y="15008"/>
                  </a:lnTo>
                  <a:lnTo>
                    <a:pt x="410" y="15225"/>
                  </a:lnTo>
                  <a:lnTo>
                    <a:pt x="512" y="15456"/>
                  </a:lnTo>
                  <a:lnTo>
                    <a:pt x="602" y="15660"/>
                  </a:lnTo>
                  <a:lnTo>
                    <a:pt x="717" y="15878"/>
                  </a:lnTo>
                  <a:lnTo>
                    <a:pt x="845" y="16070"/>
                  </a:lnTo>
                  <a:lnTo>
                    <a:pt x="973" y="16262"/>
                  </a:lnTo>
                  <a:lnTo>
                    <a:pt x="1126" y="16454"/>
                  </a:lnTo>
                  <a:lnTo>
                    <a:pt x="1280" y="16633"/>
                  </a:lnTo>
                  <a:lnTo>
                    <a:pt x="1446" y="16799"/>
                  </a:lnTo>
                  <a:lnTo>
                    <a:pt x="1625" y="16953"/>
                  </a:lnTo>
                  <a:lnTo>
                    <a:pt x="1830" y="17106"/>
                  </a:lnTo>
                  <a:lnTo>
                    <a:pt x="2035" y="17247"/>
                  </a:lnTo>
                  <a:lnTo>
                    <a:pt x="2265" y="17375"/>
                  </a:lnTo>
                  <a:lnTo>
                    <a:pt x="2495" y="17490"/>
                  </a:lnTo>
                  <a:lnTo>
                    <a:pt x="2751" y="17592"/>
                  </a:lnTo>
                  <a:lnTo>
                    <a:pt x="3020" y="17695"/>
                  </a:lnTo>
                  <a:lnTo>
                    <a:pt x="3301" y="17771"/>
                  </a:lnTo>
                  <a:lnTo>
                    <a:pt x="3595" y="17835"/>
                  </a:lnTo>
                  <a:lnTo>
                    <a:pt x="3902" y="17899"/>
                  </a:lnTo>
                  <a:lnTo>
                    <a:pt x="4261" y="17938"/>
                  </a:lnTo>
                  <a:lnTo>
                    <a:pt x="4657" y="17963"/>
                  </a:lnTo>
                  <a:lnTo>
                    <a:pt x="5566" y="17963"/>
                  </a:lnTo>
                  <a:lnTo>
                    <a:pt x="6065" y="17938"/>
                  </a:lnTo>
                  <a:lnTo>
                    <a:pt x="6602" y="17887"/>
                  </a:lnTo>
                  <a:lnTo>
                    <a:pt x="7165" y="17835"/>
                  </a:lnTo>
                  <a:lnTo>
                    <a:pt x="7754" y="17759"/>
                  </a:lnTo>
                  <a:lnTo>
                    <a:pt x="8381" y="17682"/>
                  </a:lnTo>
                  <a:lnTo>
                    <a:pt x="9020" y="17579"/>
                  </a:lnTo>
                  <a:lnTo>
                    <a:pt x="9698" y="17464"/>
                  </a:lnTo>
                  <a:lnTo>
                    <a:pt x="10402" y="17336"/>
                  </a:lnTo>
                  <a:lnTo>
                    <a:pt x="11861" y="17055"/>
                  </a:lnTo>
                  <a:lnTo>
                    <a:pt x="13396" y="16735"/>
                  </a:lnTo>
                  <a:lnTo>
                    <a:pt x="15008" y="16364"/>
                  </a:lnTo>
                  <a:lnTo>
                    <a:pt x="16671" y="15967"/>
                  </a:lnTo>
                  <a:lnTo>
                    <a:pt x="18386" y="15545"/>
                  </a:lnTo>
                  <a:lnTo>
                    <a:pt x="20126" y="15085"/>
                  </a:lnTo>
                  <a:lnTo>
                    <a:pt x="21891" y="14611"/>
                  </a:lnTo>
                  <a:lnTo>
                    <a:pt x="23683" y="14125"/>
                  </a:lnTo>
                  <a:lnTo>
                    <a:pt x="25461" y="13626"/>
                  </a:lnTo>
                  <a:lnTo>
                    <a:pt x="27227" y="13114"/>
                  </a:lnTo>
                  <a:lnTo>
                    <a:pt x="28979" y="12602"/>
                  </a:lnTo>
                  <a:lnTo>
                    <a:pt x="30694" y="12091"/>
                  </a:lnTo>
                  <a:lnTo>
                    <a:pt x="33995" y="11093"/>
                  </a:lnTo>
                  <a:lnTo>
                    <a:pt x="37027" y="10146"/>
                  </a:lnTo>
                  <a:lnTo>
                    <a:pt x="39701" y="9289"/>
                  </a:lnTo>
                  <a:lnTo>
                    <a:pt x="41953" y="8572"/>
                  </a:lnTo>
                  <a:lnTo>
                    <a:pt x="43655" y="8009"/>
                  </a:lnTo>
                  <a:lnTo>
                    <a:pt x="45126" y="7510"/>
                  </a:lnTo>
                  <a:lnTo>
                    <a:pt x="46098" y="0"/>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6"/>
            <p:cNvSpPr/>
            <p:nvPr/>
          </p:nvSpPr>
          <p:spPr>
            <a:xfrm>
              <a:off x="1609800" y="3468700"/>
              <a:ext cx="523325" cy="218175"/>
            </a:xfrm>
            <a:custGeom>
              <a:avLst/>
              <a:gdLst/>
              <a:ahLst/>
              <a:cxnLst/>
              <a:rect l="l" t="t" r="r" b="b"/>
              <a:pathLst>
                <a:path w="20933" h="8727" extrusionOk="0">
                  <a:moveTo>
                    <a:pt x="20446" y="1"/>
                  </a:moveTo>
                  <a:lnTo>
                    <a:pt x="19499" y="39"/>
                  </a:lnTo>
                  <a:lnTo>
                    <a:pt x="18425" y="90"/>
                  </a:lnTo>
                  <a:lnTo>
                    <a:pt x="17030" y="167"/>
                  </a:lnTo>
                  <a:lnTo>
                    <a:pt x="15392" y="270"/>
                  </a:lnTo>
                  <a:lnTo>
                    <a:pt x="13563" y="398"/>
                  </a:lnTo>
                  <a:lnTo>
                    <a:pt x="11631" y="577"/>
                  </a:lnTo>
                  <a:lnTo>
                    <a:pt x="10633" y="666"/>
                  </a:lnTo>
                  <a:lnTo>
                    <a:pt x="9635" y="781"/>
                  </a:lnTo>
                  <a:lnTo>
                    <a:pt x="8650" y="897"/>
                  </a:lnTo>
                  <a:lnTo>
                    <a:pt x="7677" y="1024"/>
                  </a:lnTo>
                  <a:lnTo>
                    <a:pt x="6718" y="1165"/>
                  </a:lnTo>
                  <a:lnTo>
                    <a:pt x="5797" y="1319"/>
                  </a:lnTo>
                  <a:lnTo>
                    <a:pt x="4901" y="1472"/>
                  </a:lnTo>
                  <a:lnTo>
                    <a:pt x="4069" y="1651"/>
                  </a:lnTo>
                  <a:lnTo>
                    <a:pt x="3276" y="1831"/>
                  </a:lnTo>
                  <a:lnTo>
                    <a:pt x="2918" y="1933"/>
                  </a:lnTo>
                  <a:lnTo>
                    <a:pt x="2560" y="2035"/>
                  </a:lnTo>
                  <a:lnTo>
                    <a:pt x="2227" y="2138"/>
                  </a:lnTo>
                  <a:lnTo>
                    <a:pt x="1907" y="2253"/>
                  </a:lnTo>
                  <a:lnTo>
                    <a:pt x="1613" y="2355"/>
                  </a:lnTo>
                  <a:lnTo>
                    <a:pt x="1344" y="2470"/>
                  </a:lnTo>
                  <a:lnTo>
                    <a:pt x="1088" y="2585"/>
                  </a:lnTo>
                  <a:lnTo>
                    <a:pt x="858" y="2713"/>
                  </a:lnTo>
                  <a:lnTo>
                    <a:pt x="666" y="2841"/>
                  </a:lnTo>
                  <a:lnTo>
                    <a:pt x="487" y="2969"/>
                  </a:lnTo>
                  <a:lnTo>
                    <a:pt x="333" y="3097"/>
                  </a:lnTo>
                  <a:lnTo>
                    <a:pt x="205" y="3238"/>
                  </a:lnTo>
                  <a:lnTo>
                    <a:pt x="103" y="3379"/>
                  </a:lnTo>
                  <a:lnTo>
                    <a:pt x="39" y="3519"/>
                  </a:lnTo>
                  <a:lnTo>
                    <a:pt x="14" y="3596"/>
                  </a:lnTo>
                  <a:lnTo>
                    <a:pt x="1" y="3660"/>
                  </a:lnTo>
                  <a:lnTo>
                    <a:pt x="1" y="3737"/>
                  </a:lnTo>
                  <a:lnTo>
                    <a:pt x="1" y="3814"/>
                  </a:lnTo>
                  <a:lnTo>
                    <a:pt x="14" y="3890"/>
                  </a:lnTo>
                  <a:lnTo>
                    <a:pt x="26" y="3967"/>
                  </a:lnTo>
                  <a:lnTo>
                    <a:pt x="90" y="4133"/>
                  </a:lnTo>
                  <a:lnTo>
                    <a:pt x="269" y="4479"/>
                  </a:lnTo>
                  <a:lnTo>
                    <a:pt x="461" y="4812"/>
                  </a:lnTo>
                  <a:lnTo>
                    <a:pt x="666" y="5131"/>
                  </a:lnTo>
                  <a:lnTo>
                    <a:pt x="884" y="5426"/>
                  </a:lnTo>
                  <a:lnTo>
                    <a:pt x="1114" y="5707"/>
                  </a:lnTo>
                  <a:lnTo>
                    <a:pt x="1357" y="5976"/>
                  </a:lnTo>
                  <a:lnTo>
                    <a:pt x="1613" y="6232"/>
                  </a:lnTo>
                  <a:lnTo>
                    <a:pt x="1869" y="6475"/>
                  </a:lnTo>
                  <a:lnTo>
                    <a:pt x="2150" y="6705"/>
                  </a:lnTo>
                  <a:lnTo>
                    <a:pt x="2432" y="6910"/>
                  </a:lnTo>
                  <a:lnTo>
                    <a:pt x="2713" y="7115"/>
                  </a:lnTo>
                  <a:lnTo>
                    <a:pt x="3020" y="7294"/>
                  </a:lnTo>
                  <a:lnTo>
                    <a:pt x="3327" y="7460"/>
                  </a:lnTo>
                  <a:lnTo>
                    <a:pt x="3634" y="7626"/>
                  </a:lnTo>
                  <a:lnTo>
                    <a:pt x="3954" y="7767"/>
                  </a:lnTo>
                  <a:lnTo>
                    <a:pt x="4287" y="7908"/>
                  </a:lnTo>
                  <a:lnTo>
                    <a:pt x="4619" y="8036"/>
                  </a:lnTo>
                  <a:lnTo>
                    <a:pt x="4965" y="8138"/>
                  </a:lnTo>
                  <a:lnTo>
                    <a:pt x="5310" y="8240"/>
                  </a:lnTo>
                  <a:lnTo>
                    <a:pt x="5656" y="8343"/>
                  </a:lnTo>
                  <a:lnTo>
                    <a:pt x="6014" y="8420"/>
                  </a:lnTo>
                  <a:lnTo>
                    <a:pt x="6372" y="8484"/>
                  </a:lnTo>
                  <a:lnTo>
                    <a:pt x="6731" y="8548"/>
                  </a:lnTo>
                  <a:lnTo>
                    <a:pt x="7102" y="8599"/>
                  </a:lnTo>
                  <a:lnTo>
                    <a:pt x="7473" y="8637"/>
                  </a:lnTo>
                  <a:lnTo>
                    <a:pt x="7844" y="8675"/>
                  </a:lnTo>
                  <a:lnTo>
                    <a:pt x="8215" y="8701"/>
                  </a:lnTo>
                  <a:lnTo>
                    <a:pt x="8586" y="8714"/>
                  </a:lnTo>
                  <a:lnTo>
                    <a:pt x="9328" y="8727"/>
                  </a:lnTo>
                  <a:lnTo>
                    <a:pt x="10083" y="8714"/>
                  </a:lnTo>
                  <a:lnTo>
                    <a:pt x="10825" y="8675"/>
                  </a:lnTo>
                  <a:lnTo>
                    <a:pt x="11567" y="8611"/>
                  </a:lnTo>
                  <a:lnTo>
                    <a:pt x="12283" y="8522"/>
                  </a:lnTo>
                  <a:lnTo>
                    <a:pt x="13000" y="8420"/>
                  </a:lnTo>
                  <a:lnTo>
                    <a:pt x="13691" y="8304"/>
                  </a:lnTo>
                  <a:lnTo>
                    <a:pt x="14369" y="8164"/>
                  </a:lnTo>
                  <a:lnTo>
                    <a:pt x="15009" y="8023"/>
                  </a:lnTo>
                  <a:lnTo>
                    <a:pt x="15623" y="7869"/>
                  </a:lnTo>
                  <a:lnTo>
                    <a:pt x="16211" y="7716"/>
                  </a:lnTo>
                  <a:lnTo>
                    <a:pt x="16761" y="7562"/>
                  </a:lnTo>
                  <a:lnTo>
                    <a:pt x="17260" y="7409"/>
                  </a:lnTo>
                  <a:lnTo>
                    <a:pt x="17721" y="7243"/>
                  </a:lnTo>
                  <a:lnTo>
                    <a:pt x="18143" y="7102"/>
                  </a:lnTo>
                  <a:lnTo>
                    <a:pt x="18514" y="6961"/>
                  </a:lnTo>
                  <a:lnTo>
                    <a:pt x="18821" y="6820"/>
                  </a:lnTo>
                  <a:lnTo>
                    <a:pt x="19077" y="6705"/>
                  </a:lnTo>
                  <a:lnTo>
                    <a:pt x="19218" y="6628"/>
                  </a:lnTo>
                  <a:lnTo>
                    <a:pt x="19359" y="6552"/>
                  </a:lnTo>
                  <a:lnTo>
                    <a:pt x="19487" y="6462"/>
                  </a:lnTo>
                  <a:lnTo>
                    <a:pt x="19602" y="6372"/>
                  </a:lnTo>
                  <a:lnTo>
                    <a:pt x="19832" y="6181"/>
                  </a:lnTo>
                  <a:lnTo>
                    <a:pt x="20037" y="5963"/>
                  </a:lnTo>
                  <a:lnTo>
                    <a:pt x="20203" y="5746"/>
                  </a:lnTo>
                  <a:lnTo>
                    <a:pt x="20357" y="5502"/>
                  </a:lnTo>
                  <a:lnTo>
                    <a:pt x="20497" y="5259"/>
                  </a:lnTo>
                  <a:lnTo>
                    <a:pt x="20612" y="5003"/>
                  </a:lnTo>
                  <a:lnTo>
                    <a:pt x="20702" y="4735"/>
                  </a:lnTo>
                  <a:lnTo>
                    <a:pt x="20779" y="4453"/>
                  </a:lnTo>
                  <a:lnTo>
                    <a:pt x="20843" y="4185"/>
                  </a:lnTo>
                  <a:lnTo>
                    <a:pt x="20881" y="3903"/>
                  </a:lnTo>
                  <a:lnTo>
                    <a:pt x="20920" y="3609"/>
                  </a:lnTo>
                  <a:lnTo>
                    <a:pt x="20932" y="3327"/>
                  </a:lnTo>
                  <a:lnTo>
                    <a:pt x="20932" y="3046"/>
                  </a:lnTo>
                  <a:lnTo>
                    <a:pt x="20932" y="2764"/>
                  </a:lnTo>
                  <a:lnTo>
                    <a:pt x="20920" y="2496"/>
                  </a:lnTo>
                  <a:lnTo>
                    <a:pt x="20894" y="2227"/>
                  </a:lnTo>
                  <a:lnTo>
                    <a:pt x="20843" y="1715"/>
                  </a:lnTo>
                  <a:lnTo>
                    <a:pt x="20766" y="1242"/>
                  </a:lnTo>
                  <a:lnTo>
                    <a:pt x="20676" y="833"/>
                  </a:lnTo>
                  <a:lnTo>
                    <a:pt x="20587" y="487"/>
                  </a:lnTo>
                  <a:lnTo>
                    <a:pt x="20523" y="231"/>
                  </a:lnTo>
                  <a:lnTo>
                    <a:pt x="20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6"/>
            <p:cNvSpPr/>
            <p:nvPr/>
          </p:nvSpPr>
          <p:spPr>
            <a:xfrm>
              <a:off x="1403825" y="3417525"/>
              <a:ext cx="1042450" cy="549875"/>
            </a:xfrm>
            <a:custGeom>
              <a:avLst/>
              <a:gdLst/>
              <a:ahLst/>
              <a:cxnLst/>
              <a:rect l="l" t="t" r="r" b="b"/>
              <a:pathLst>
                <a:path w="41698" h="21995" extrusionOk="0">
                  <a:moveTo>
                    <a:pt x="0" y="1"/>
                  </a:moveTo>
                  <a:lnTo>
                    <a:pt x="960" y="7524"/>
                  </a:lnTo>
                  <a:lnTo>
                    <a:pt x="2226" y="8176"/>
                  </a:lnTo>
                  <a:lnTo>
                    <a:pt x="3685" y="8931"/>
                  </a:lnTo>
                  <a:lnTo>
                    <a:pt x="5604" y="9904"/>
                  </a:lnTo>
                  <a:lnTo>
                    <a:pt x="7907" y="11055"/>
                  </a:lnTo>
                  <a:lnTo>
                    <a:pt x="10543" y="12335"/>
                  </a:lnTo>
                  <a:lnTo>
                    <a:pt x="11950" y="13000"/>
                  </a:lnTo>
                  <a:lnTo>
                    <a:pt x="13409" y="13691"/>
                  </a:lnTo>
                  <a:lnTo>
                    <a:pt x="14906" y="14382"/>
                  </a:lnTo>
                  <a:lnTo>
                    <a:pt x="16454" y="15085"/>
                  </a:lnTo>
                  <a:lnTo>
                    <a:pt x="18015" y="15776"/>
                  </a:lnTo>
                  <a:lnTo>
                    <a:pt x="19588" y="16467"/>
                  </a:lnTo>
                  <a:lnTo>
                    <a:pt x="21175" y="17132"/>
                  </a:lnTo>
                  <a:lnTo>
                    <a:pt x="22761" y="17785"/>
                  </a:lnTo>
                  <a:lnTo>
                    <a:pt x="24322" y="18412"/>
                  </a:lnTo>
                  <a:lnTo>
                    <a:pt x="25883" y="19013"/>
                  </a:lnTo>
                  <a:lnTo>
                    <a:pt x="27406" y="19563"/>
                  </a:lnTo>
                  <a:lnTo>
                    <a:pt x="28890" y="20088"/>
                  </a:lnTo>
                  <a:lnTo>
                    <a:pt x="29606" y="20318"/>
                  </a:lnTo>
                  <a:lnTo>
                    <a:pt x="30323" y="20549"/>
                  </a:lnTo>
                  <a:lnTo>
                    <a:pt x="31027" y="20766"/>
                  </a:lnTo>
                  <a:lnTo>
                    <a:pt x="31705" y="20958"/>
                  </a:lnTo>
                  <a:lnTo>
                    <a:pt x="32370" y="21150"/>
                  </a:lnTo>
                  <a:lnTo>
                    <a:pt x="33022" y="21316"/>
                  </a:lnTo>
                  <a:lnTo>
                    <a:pt x="33649" y="21470"/>
                  </a:lnTo>
                  <a:lnTo>
                    <a:pt x="34264" y="21598"/>
                  </a:lnTo>
                  <a:lnTo>
                    <a:pt x="34852" y="21713"/>
                  </a:lnTo>
                  <a:lnTo>
                    <a:pt x="35428" y="21815"/>
                  </a:lnTo>
                  <a:lnTo>
                    <a:pt x="35965" y="21892"/>
                  </a:lnTo>
                  <a:lnTo>
                    <a:pt x="36490" y="21943"/>
                  </a:lnTo>
                  <a:lnTo>
                    <a:pt x="36989" y="21981"/>
                  </a:lnTo>
                  <a:lnTo>
                    <a:pt x="37462" y="21994"/>
                  </a:lnTo>
                  <a:lnTo>
                    <a:pt x="37897" y="21994"/>
                  </a:lnTo>
                  <a:lnTo>
                    <a:pt x="38307" y="21956"/>
                  </a:lnTo>
                  <a:lnTo>
                    <a:pt x="38562" y="21930"/>
                  </a:lnTo>
                  <a:lnTo>
                    <a:pt x="38793" y="21879"/>
                  </a:lnTo>
                  <a:lnTo>
                    <a:pt x="39023" y="21815"/>
                  </a:lnTo>
                  <a:lnTo>
                    <a:pt x="39228" y="21738"/>
                  </a:lnTo>
                  <a:lnTo>
                    <a:pt x="39432" y="21649"/>
                  </a:lnTo>
                  <a:lnTo>
                    <a:pt x="39624" y="21546"/>
                  </a:lnTo>
                  <a:lnTo>
                    <a:pt x="39803" y="21431"/>
                  </a:lnTo>
                  <a:lnTo>
                    <a:pt x="39970" y="21316"/>
                  </a:lnTo>
                  <a:lnTo>
                    <a:pt x="40136" y="21175"/>
                  </a:lnTo>
                  <a:lnTo>
                    <a:pt x="40290" y="21035"/>
                  </a:lnTo>
                  <a:lnTo>
                    <a:pt x="40430" y="20868"/>
                  </a:lnTo>
                  <a:lnTo>
                    <a:pt x="40558" y="20702"/>
                  </a:lnTo>
                  <a:lnTo>
                    <a:pt x="40686" y="20536"/>
                  </a:lnTo>
                  <a:lnTo>
                    <a:pt x="40801" y="20344"/>
                  </a:lnTo>
                  <a:lnTo>
                    <a:pt x="40904" y="20152"/>
                  </a:lnTo>
                  <a:lnTo>
                    <a:pt x="41006" y="19947"/>
                  </a:lnTo>
                  <a:lnTo>
                    <a:pt x="41096" y="19742"/>
                  </a:lnTo>
                  <a:lnTo>
                    <a:pt x="41185" y="19525"/>
                  </a:lnTo>
                  <a:lnTo>
                    <a:pt x="41262" y="19307"/>
                  </a:lnTo>
                  <a:lnTo>
                    <a:pt x="41326" y="19077"/>
                  </a:lnTo>
                  <a:lnTo>
                    <a:pt x="41390" y="18847"/>
                  </a:lnTo>
                  <a:lnTo>
                    <a:pt x="41441" y="18617"/>
                  </a:lnTo>
                  <a:lnTo>
                    <a:pt x="41544" y="18130"/>
                  </a:lnTo>
                  <a:lnTo>
                    <a:pt x="41608" y="17619"/>
                  </a:lnTo>
                  <a:lnTo>
                    <a:pt x="41659" y="17120"/>
                  </a:lnTo>
                  <a:lnTo>
                    <a:pt x="41684" y="16595"/>
                  </a:lnTo>
                  <a:lnTo>
                    <a:pt x="41697" y="16083"/>
                  </a:lnTo>
                  <a:lnTo>
                    <a:pt x="41697" y="15559"/>
                  </a:lnTo>
                  <a:lnTo>
                    <a:pt x="41671" y="15047"/>
                  </a:lnTo>
                  <a:lnTo>
                    <a:pt x="41646" y="14548"/>
                  </a:lnTo>
                  <a:lnTo>
                    <a:pt x="41608" y="14062"/>
                  </a:lnTo>
                  <a:lnTo>
                    <a:pt x="41556" y="13588"/>
                  </a:lnTo>
                  <a:lnTo>
                    <a:pt x="41492" y="13141"/>
                  </a:lnTo>
                  <a:lnTo>
                    <a:pt x="41377" y="12309"/>
                  </a:lnTo>
                  <a:lnTo>
                    <a:pt x="41262" y="11618"/>
                  </a:lnTo>
                  <a:lnTo>
                    <a:pt x="41160" y="11081"/>
                  </a:lnTo>
                  <a:lnTo>
                    <a:pt x="41057" y="10620"/>
                  </a:lnTo>
                  <a:lnTo>
                    <a:pt x="0" y="1"/>
                  </a:lnTo>
                  <a:close/>
                </a:path>
              </a:pathLst>
            </a:custGeom>
            <a:solidFill>
              <a:srgbClr val="FFB6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6"/>
            <p:cNvSpPr/>
            <p:nvPr/>
          </p:nvSpPr>
          <p:spPr>
            <a:xfrm>
              <a:off x="1336650" y="3417525"/>
              <a:ext cx="420950" cy="321800"/>
            </a:xfrm>
            <a:custGeom>
              <a:avLst/>
              <a:gdLst/>
              <a:ahLst/>
              <a:cxnLst/>
              <a:rect l="l" t="t" r="r" b="b"/>
              <a:pathLst>
                <a:path w="16838" h="12872" extrusionOk="0">
                  <a:moveTo>
                    <a:pt x="2687" y="1"/>
                  </a:moveTo>
                  <a:lnTo>
                    <a:pt x="0" y="6974"/>
                  </a:lnTo>
                  <a:lnTo>
                    <a:pt x="12692" y="12872"/>
                  </a:lnTo>
                  <a:lnTo>
                    <a:pt x="16838" y="3033"/>
                  </a:lnTo>
                  <a:lnTo>
                    <a:pt x="268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8376745" y="4441749"/>
            <a:ext cx="483476" cy="307777"/>
          </a:xfrm>
          <a:prstGeom prst="rect">
            <a:avLst/>
          </a:prstGeom>
          <a:noFill/>
        </p:spPr>
        <p:txBody>
          <a:bodyPr wrap="square" rtlCol="1">
            <a:spAutoFit/>
          </a:bodyPr>
          <a:lstStyle/>
          <a:p>
            <a:r>
              <a:rPr lang="en-US" dirty="0" smtClean="0"/>
              <a:t>5</a:t>
            </a:r>
            <a:endParaRPr lang="ar-SA"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411475"/>
            <a:ext cx="8229600" cy="371400"/>
          </a:xfrm>
        </p:spPr>
        <p:txBody>
          <a:bodyPr>
            <a:noAutofit/>
          </a:bodyPr>
          <a:lstStyle/>
          <a:p>
            <a:r>
              <a:rPr lang="en-GB" dirty="0">
                <a:sym typeface="Pompiere"/>
              </a:rPr>
              <a:t>CONCLUSION</a:t>
            </a:r>
            <a:endParaRPr lang="ar-SA" dirty="0"/>
          </a:p>
        </p:txBody>
      </p:sp>
      <p:sp>
        <p:nvSpPr>
          <p:cNvPr id="47" name="Google Shape;756;p25"/>
          <p:cNvSpPr/>
          <p:nvPr/>
        </p:nvSpPr>
        <p:spPr>
          <a:xfrm>
            <a:off x="468630" y="1449409"/>
            <a:ext cx="6196262" cy="3405758"/>
          </a:xfrm>
          <a:prstGeom prst="roundRect">
            <a:avLst>
              <a:gd name="adj" fmla="val 16667"/>
            </a:avLst>
          </a:prstGeom>
          <a:solidFill>
            <a:srgbClr val="8C9EFD">
              <a:alpha val="12549"/>
            </a:srgbClr>
          </a:solidFill>
          <a:ln>
            <a:noFill/>
          </a:ln>
        </p:spPr>
        <p:txBody>
          <a:bodyPr spcFirstLastPara="1" wrap="square" lIns="91425" tIns="91425" rIns="91425" bIns="91425" anchor="ctr" anchorCtr="0">
            <a:noAutofit/>
          </a:bodyPr>
          <a:lstStyle/>
          <a:p>
            <a:pPr lvl="0"/>
            <a:endParaRPr sz="1600" dirty="0"/>
          </a:p>
        </p:txBody>
      </p:sp>
      <p:grpSp>
        <p:nvGrpSpPr>
          <p:cNvPr id="5" name="Google Shape;183;p17"/>
          <p:cNvGrpSpPr/>
          <p:nvPr/>
        </p:nvGrpSpPr>
        <p:grpSpPr>
          <a:xfrm>
            <a:off x="6175112" y="1449409"/>
            <a:ext cx="2297483" cy="3710008"/>
            <a:chOff x="3464050" y="1020900"/>
            <a:chExt cx="2562725" cy="4138325"/>
          </a:xfrm>
        </p:grpSpPr>
        <p:sp>
          <p:nvSpPr>
            <p:cNvPr id="6" name="Google Shape;184;p17"/>
            <p:cNvSpPr/>
            <p:nvPr/>
          </p:nvSpPr>
          <p:spPr>
            <a:xfrm>
              <a:off x="4035000" y="4819850"/>
              <a:ext cx="1420825" cy="339375"/>
            </a:xfrm>
            <a:custGeom>
              <a:avLst/>
              <a:gdLst/>
              <a:ahLst/>
              <a:cxnLst/>
              <a:rect l="l" t="t" r="r" b="b"/>
              <a:pathLst>
                <a:path w="56833" h="13575" extrusionOk="0">
                  <a:moveTo>
                    <a:pt x="0" y="0"/>
                  </a:moveTo>
                  <a:lnTo>
                    <a:pt x="0" y="13575"/>
                  </a:lnTo>
                  <a:lnTo>
                    <a:pt x="56833" y="13575"/>
                  </a:lnTo>
                  <a:lnTo>
                    <a:pt x="5683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85;p17"/>
            <p:cNvSpPr/>
            <p:nvPr/>
          </p:nvSpPr>
          <p:spPr>
            <a:xfrm>
              <a:off x="4592825" y="4017325"/>
              <a:ext cx="305500" cy="93425"/>
            </a:xfrm>
            <a:custGeom>
              <a:avLst/>
              <a:gdLst/>
              <a:ahLst/>
              <a:cxnLst/>
              <a:rect l="l" t="t" r="r" b="b"/>
              <a:pathLst>
                <a:path w="12220" h="3737" extrusionOk="0">
                  <a:moveTo>
                    <a:pt x="1" y="0"/>
                  </a:moveTo>
                  <a:lnTo>
                    <a:pt x="7396" y="3736"/>
                  </a:lnTo>
                  <a:lnTo>
                    <a:pt x="8087" y="3493"/>
                  </a:lnTo>
                  <a:lnTo>
                    <a:pt x="8880" y="3173"/>
                  </a:lnTo>
                  <a:lnTo>
                    <a:pt x="9302" y="2994"/>
                  </a:lnTo>
                  <a:lnTo>
                    <a:pt x="9724" y="2815"/>
                  </a:lnTo>
                  <a:lnTo>
                    <a:pt x="10134" y="2623"/>
                  </a:lnTo>
                  <a:lnTo>
                    <a:pt x="10530" y="2431"/>
                  </a:lnTo>
                  <a:lnTo>
                    <a:pt x="10901" y="2239"/>
                  </a:lnTo>
                  <a:lnTo>
                    <a:pt x="11247" y="2035"/>
                  </a:lnTo>
                  <a:lnTo>
                    <a:pt x="11541" y="1855"/>
                  </a:lnTo>
                  <a:lnTo>
                    <a:pt x="11797" y="1664"/>
                  </a:lnTo>
                  <a:lnTo>
                    <a:pt x="11912" y="1587"/>
                  </a:lnTo>
                  <a:lnTo>
                    <a:pt x="12002" y="1497"/>
                  </a:lnTo>
                  <a:lnTo>
                    <a:pt x="12078" y="1408"/>
                  </a:lnTo>
                  <a:lnTo>
                    <a:pt x="12142" y="1331"/>
                  </a:lnTo>
                  <a:lnTo>
                    <a:pt x="12181" y="1254"/>
                  </a:lnTo>
                  <a:lnTo>
                    <a:pt x="12206" y="1190"/>
                  </a:lnTo>
                  <a:lnTo>
                    <a:pt x="12219" y="1113"/>
                  </a:lnTo>
                  <a:lnTo>
                    <a:pt x="12194" y="1062"/>
                  </a:lnTo>
                  <a:lnTo>
                    <a:pt x="12181" y="1024"/>
                  </a:lnTo>
                  <a:lnTo>
                    <a:pt x="12142" y="998"/>
                  </a:lnTo>
                  <a:lnTo>
                    <a:pt x="12014" y="934"/>
                  </a:lnTo>
                  <a:lnTo>
                    <a:pt x="11835" y="883"/>
                  </a:lnTo>
                  <a:lnTo>
                    <a:pt x="11592" y="832"/>
                  </a:lnTo>
                  <a:lnTo>
                    <a:pt x="11298" y="781"/>
                  </a:lnTo>
                  <a:lnTo>
                    <a:pt x="10965" y="717"/>
                  </a:lnTo>
                  <a:lnTo>
                    <a:pt x="10172" y="627"/>
                  </a:lnTo>
                  <a:lnTo>
                    <a:pt x="9238" y="525"/>
                  </a:lnTo>
                  <a:lnTo>
                    <a:pt x="8215" y="448"/>
                  </a:lnTo>
                  <a:lnTo>
                    <a:pt x="7114" y="359"/>
                  </a:lnTo>
                  <a:lnTo>
                    <a:pt x="5988" y="295"/>
                  </a:lnTo>
                  <a:lnTo>
                    <a:pt x="3788" y="167"/>
                  </a:lnTo>
                  <a:lnTo>
                    <a:pt x="1868" y="77"/>
                  </a:lnTo>
                  <a:lnTo>
                    <a:pt x="1" y="0"/>
                  </a:lnTo>
                  <a:close/>
                </a:path>
              </a:pathLst>
            </a:custGeom>
            <a:solidFill>
              <a:srgbClr val="8ADE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6;p17"/>
            <p:cNvSpPr/>
            <p:nvPr/>
          </p:nvSpPr>
          <p:spPr>
            <a:xfrm>
              <a:off x="4592825" y="4017325"/>
              <a:ext cx="305500" cy="93425"/>
            </a:xfrm>
            <a:custGeom>
              <a:avLst/>
              <a:gdLst/>
              <a:ahLst/>
              <a:cxnLst/>
              <a:rect l="l" t="t" r="r" b="b"/>
              <a:pathLst>
                <a:path w="12220" h="3737" fill="none" extrusionOk="0">
                  <a:moveTo>
                    <a:pt x="1" y="0"/>
                  </a:moveTo>
                  <a:lnTo>
                    <a:pt x="1" y="0"/>
                  </a:lnTo>
                  <a:lnTo>
                    <a:pt x="1868" y="77"/>
                  </a:lnTo>
                  <a:lnTo>
                    <a:pt x="3788" y="167"/>
                  </a:lnTo>
                  <a:lnTo>
                    <a:pt x="5988" y="295"/>
                  </a:lnTo>
                  <a:lnTo>
                    <a:pt x="7114" y="359"/>
                  </a:lnTo>
                  <a:lnTo>
                    <a:pt x="8215" y="448"/>
                  </a:lnTo>
                  <a:lnTo>
                    <a:pt x="9238" y="525"/>
                  </a:lnTo>
                  <a:lnTo>
                    <a:pt x="10172" y="627"/>
                  </a:lnTo>
                  <a:lnTo>
                    <a:pt x="10965" y="717"/>
                  </a:lnTo>
                  <a:lnTo>
                    <a:pt x="11298" y="781"/>
                  </a:lnTo>
                  <a:lnTo>
                    <a:pt x="11592" y="832"/>
                  </a:lnTo>
                  <a:lnTo>
                    <a:pt x="11835" y="883"/>
                  </a:lnTo>
                  <a:lnTo>
                    <a:pt x="12014" y="934"/>
                  </a:lnTo>
                  <a:lnTo>
                    <a:pt x="12142" y="998"/>
                  </a:lnTo>
                  <a:lnTo>
                    <a:pt x="12181" y="1024"/>
                  </a:lnTo>
                  <a:lnTo>
                    <a:pt x="12194" y="1062"/>
                  </a:lnTo>
                  <a:lnTo>
                    <a:pt x="12194" y="1062"/>
                  </a:lnTo>
                  <a:lnTo>
                    <a:pt x="12219" y="1113"/>
                  </a:lnTo>
                  <a:lnTo>
                    <a:pt x="12206" y="1190"/>
                  </a:lnTo>
                  <a:lnTo>
                    <a:pt x="12181" y="1254"/>
                  </a:lnTo>
                  <a:lnTo>
                    <a:pt x="12142" y="1331"/>
                  </a:lnTo>
                  <a:lnTo>
                    <a:pt x="12078" y="1408"/>
                  </a:lnTo>
                  <a:lnTo>
                    <a:pt x="12002" y="1497"/>
                  </a:lnTo>
                  <a:lnTo>
                    <a:pt x="11912" y="1587"/>
                  </a:lnTo>
                  <a:lnTo>
                    <a:pt x="11797" y="1664"/>
                  </a:lnTo>
                  <a:lnTo>
                    <a:pt x="11541" y="1855"/>
                  </a:lnTo>
                  <a:lnTo>
                    <a:pt x="11247" y="2035"/>
                  </a:lnTo>
                  <a:lnTo>
                    <a:pt x="10901" y="2239"/>
                  </a:lnTo>
                  <a:lnTo>
                    <a:pt x="10530" y="2431"/>
                  </a:lnTo>
                  <a:lnTo>
                    <a:pt x="10134" y="2623"/>
                  </a:lnTo>
                  <a:lnTo>
                    <a:pt x="9724" y="2815"/>
                  </a:lnTo>
                  <a:lnTo>
                    <a:pt x="9302" y="2994"/>
                  </a:lnTo>
                  <a:lnTo>
                    <a:pt x="8880" y="3173"/>
                  </a:lnTo>
                  <a:lnTo>
                    <a:pt x="8087" y="3493"/>
                  </a:lnTo>
                  <a:lnTo>
                    <a:pt x="7396" y="3736"/>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7;p17"/>
            <p:cNvSpPr/>
            <p:nvPr/>
          </p:nvSpPr>
          <p:spPr>
            <a:xfrm>
              <a:off x="4058025" y="2566450"/>
              <a:ext cx="1374775" cy="1540775"/>
            </a:xfrm>
            <a:custGeom>
              <a:avLst/>
              <a:gdLst/>
              <a:ahLst/>
              <a:cxnLst/>
              <a:rect l="l" t="t" r="r" b="b"/>
              <a:pathLst>
                <a:path w="54991" h="61631" extrusionOk="0">
                  <a:moveTo>
                    <a:pt x="28058" y="0"/>
                  </a:moveTo>
                  <a:lnTo>
                    <a:pt x="26843" y="256"/>
                  </a:lnTo>
                  <a:lnTo>
                    <a:pt x="23657" y="947"/>
                  </a:lnTo>
                  <a:lnTo>
                    <a:pt x="21533" y="1433"/>
                  </a:lnTo>
                  <a:lnTo>
                    <a:pt x="19153" y="1971"/>
                  </a:lnTo>
                  <a:lnTo>
                    <a:pt x="16607" y="2559"/>
                  </a:lnTo>
                  <a:lnTo>
                    <a:pt x="13985" y="3186"/>
                  </a:lnTo>
                  <a:lnTo>
                    <a:pt x="11362" y="3838"/>
                  </a:lnTo>
                  <a:lnTo>
                    <a:pt x="10082" y="4158"/>
                  </a:lnTo>
                  <a:lnTo>
                    <a:pt x="8828" y="4491"/>
                  </a:lnTo>
                  <a:lnTo>
                    <a:pt x="7613" y="4811"/>
                  </a:lnTo>
                  <a:lnTo>
                    <a:pt x="6449" y="5131"/>
                  </a:lnTo>
                  <a:lnTo>
                    <a:pt x="5361" y="5451"/>
                  </a:lnTo>
                  <a:lnTo>
                    <a:pt x="4338" y="5758"/>
                  </a:lnTo>
                  <a:lnTo>
                    <a:pt x="3391" y="6052"/>
                  </a:lnTo>
                  <a:lnTo>
                    <a:pt x="2546" y="6346"/>
                  </a:lnTo>
                  <a:lnTo>
                    <a:pt x="1804" y="6615"/>
                  </a:lnTo>
                  <a:lnTo>
                    <a:pt x="1472" y="6756"/>
                  </a:lnTo>
                  <a:lnTo>
                    <a:pt x="1177" y="6884"/>
                  </a:lnTo>
                  <a:lnTo>
                    <a:pt x="909" y="6999"/>
                  </a:lnTo>
                  <a:lnTo>
                    <a:pt x="666" y="7127"/>
                  </a:lnTo>
                  <a:lnTo>
                    <a:pt x="461" y="7242"/>
                  </a:lnTo>
                  <a:lnTo>
                    <a:pt x="295" y="7344"/>
                  </a:lnTo>
                  <a:lnTo>
                    <a:pt x="167" y="7446"/>
                  </a:lnTo>
                  <a:lnTo>
                    <a:pt x="77" y="7549"/>
                  </a:lnTo>
                  <a:lnTo>
                    <a:pt x="39" y="7600"/>
                  </a:lnTo>
                  <a:lnTo>
                    <a:pt x="13" y="7638"/>
                  </a:lnTo>
                  <a:lnTo>
                    <a:pt x="0" y="7690"/>
                  </a:lnTo>
                  <a:lnTo>
                    <a:pt x="0" y="7728"/>
                  </a:lnTo>
                  <a:lnTo>
                    <a:pt x="269" y="11617"/>
                  </a:lnTo>
                  <a:lnTo>
                    <a:pt x="525" y="15763"/>
                  </a:lnTo>
                  <a:lnTo>
                    <a:pt x="781" y="20100"/>
                  </a:lnTo>
                  <a:lnTo>
                    <a:pt x="1037" y="24540"/>
                  </a:lnTo>
                  <a:lnTo>
                    <a:pt x="1280" y="29031"/>
                  </a:lnTo>
                  <a:lnTo>
                    <a:pt x="1510" y="33496"/>
                  </a:lnTo>
                  <a:lnTo>
                    <a:pt x="1945" y="42068"/>
                  </a:lnTo>
                  <a:lnTo>
                    <a:pt x="2303" y="49706"/>
                  </a:lnTo>
                  <a:lnTo>
                    <a:pt x="2585" y="55847"/>
                  </a:lnTo>
                  <a:lnTo>
                    <a:pt x="2841" y="61439"/>
                  </a:lnTo>
                  <a:lnTo>
                    <a:pt x="51728" y="61630"/>
                  </a:lnTo>
                  <a:lnTo>
                    <a:pt x="52086" y="55886"/>
                  </a:lnTo>
                  <a:lnTo>
                    <a:pt x="52956" y="41838"/>
                  </a:lnTo>
                  <a:lnTo>
                    <a:pt x="54031" y="24258"/>
                  </a:lnTo>
                  <a:lnTo>
                    <a:pt x="54543" y="15648"/>
                  </a:lnTo>
                  <a:lnTo>
                    <a:pt x="54991" y="7958"/>
                  </a:lnTo>
                  <a:lnTo>
                    <a:pt x="54991" y="7907"/>
                  </a:lnTo>
                  <a:lnTo>
                    <a:pt x="54978" y="7856"/>
                  </a:lnTo>
                  <a:lnTo>
                    <a:pt x="54952" y="7818"/>
                  </a:lnTo>
                  <a:lnTo>
                    <a:pt x="54927" y="7766"/>
                  </a:lnTo>
                  <a:lnTo>
                    <a:pt x="54837" y="7651"/>
                  </a:lnTo>
                  <a:lnTo>
                    <a:pt x="54709" y="7549"/>
                  </a:lnTo>
                  <a:lnTo>
                    <a:pt x="54543" y="7434"/>
                  </a:lnTo>
                  <a:lnTo>
                    <a:pt x="54351" y="7306"/>
                  </a:lnTo>
                  <a:lnTo>
                    <a:pt x="54121" y="7191"/>
                  </a:lnTo>
                  <a:lnTo>
                    <a:pt x="53865" y="7050"/>
                  </a:lnTo>
                  <a:lnTo>
                    <a:pt x="53583" y="6922"/>
                  </a:lnTo>
                  <a:lnTo>
                    <a:pt x="53263" y="6781"/>
                  </a:lnTo>
                  <a:lnTo>
                    <a:pt x="52547" y="6500"/>
                  </a:lnTo>
                  <a:lnTo>
                    <a:pt x="51728" y="6205"/>
                  </a:lnTo>
                  <a:lnTo>
                    <a:pt x="50832" y="5898"/>
                  </a:lnTo>
                  <a:lnTo>
                    <a:pt x="49847" y="5579"/>
                  </a:lnTo>
                  <a:lnTo>
                    <a:pt x="48798" y="5246"/>
                  </a:lnTo>
                  <a:lnTo>
                    <a:pt x="47685" y="4913"/>
                  </a:lnTo>
                  <a:lnTo>
                    <a:pt x="46521" y="4581"/>
                  </a:lnTo>
                  <a:lnTo>
                    <a:pt x="45318" y="4248"/>
                  </a:lnTo>
                  <a:lnTo>
                    <a:pt x="44077" y="3915"/>
                  </a:lnTo>
                  <a:lnTo>
                    <a:pt x="41569" y="3250"/>
                  </a:lnTo>
                  <a:lnTo>
                    <a:pt x="39049" y="2610"/>
                  </a:lnTo>
                  <a:lnTo>
                    <a:pt x="36605" y="2009"/>
                  </a:lnTo>
                  <a:lnTo>
                    <a:pt x="34328" y="1459"/>
                  </a:lnTo>
                  <a:lnTo>
                    <a:pt x="32281" y="973"/>
                  </a:lnTo>
                  <a:lnTo>
                    <a:pt x="29223" y="256"/>
                  </a:lnTo>
                  <a:lnTo>
                    <a:pt x="280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8;p17"/>
            <p:cNvSpPr/>
            <p:nvPr/>
          </p:nvSpPr>
          <p:spPr>
            <a:xfrm>
              <a:off x="4533325" y="2725400"/>
              <a:ext cx="425775" cy="365625"/>
            </a:xfrm>
            <a:custGeom>
              <a:avLst/>
              <a:gdLst/>
              <a:ahLst/>
              <a:cxnLst/>
              <a:rect l="l" t="t" r="r" b="b"/>
              <a:pathLst>
                <a:path w="17031" h="14625" extrusionOk="0">
                  <a:moveTo>
                    <a:pt x="1" y="1"/>
                  </a:moveTo>
                  <a:lnTo>
                    <a:pt x="8483" y="14625"/>
                  </a:lnTo>
                  <a:lnTo>
                    <a:pt x="17030" y="6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9;p17"/>
            <p:cNvSpPr/>
            <p:nvPr/>
          </p:nvSpPr>
          <p:spPr>
            <a:xfrm>
              <a:off x="4477675" y="2566450"/>
              <a:ext cx="539950" cy="167950"/>
            </a:xfrm>
            <a:custGeom>
              <a:avLst/>
              <a:gdLst/>
              <a:ahLst/>
              <a:cxnLst/>
              <a:rect l="l" t="t" r="r" b="b"/>
              <a:pathLst>
                <a:path w="21598" h="6718" extrusionOk="0">
                  <a:moveTo>
                    <a:pt x="11272" y="0"/>
                  </a:moveTo>
                  <a:lnTo>
                    <a:pt x="10351" y="192"/>
                  </a:lnTo>
                  <a:lnTo>
                    <a:pt x="7882" y="729"/>
                  </a:lnTo>
                  <a:lnTo>
                    <a:pt x="4287" y="1536"/>
                  </a:lnTo>
                  <a:lnTo>
                    <a:pt x="2201" y="2009"/>
                  </a:lnTo>
                  <a:lnTo>
                    <a:pt x="1" y="2521"/>
                  </a:lnTo>
                  <a:lnTo>
                    <a:pt x="2393" y="6640"/>
                  </a:lnTo>
                  <a:lnTo>
                    <a:pt x="19090" y="6717"/>
                  </a:lnTo>
                  <a:lnTo>
                    <a:pt x="21597" y="2444"/>
                  </a:lnTo>
                  <a:lnTo>
                    <a:pt x="19563" y="1945"/>
                  </a:lnTo>
                  <a:lnTo>
                    <a:pt x="17644" y="1484"/>
                  </a:lnTo>
                  <a:lnTo>
                    <a:pt x="14356" y="704"/>
                  </a:lnTo>
                  <a:lnTo>
                    <a:pt x="12104" y="192"/>
                  </a:lnTo>
                  <a:lnTo>
                    <a:pt x="11272"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90;p17"/>
            <p:cNvSpPr/>
            <p:nvPr/>
          </p:nvSpPr>
          <p:spPr>
            <a:xfrm>
              <a:off x="3956625" y="4046425"/>
              <a:ext cx="1577575" cy="958950"/>
            </a:xfrm>
            <a:custGeom>
              <a:avLst/>
              <a:gdLst/>
              <a:ahLst/>
              <a:cxnLst/>
              <a:rect l="l" t="t" r="r" b="b"/>
              <a:pathLst>
                <a:path w="63103" h="38358" extrusionOk="0">
                  <a:moveTo>
                    <a:pt x="7012" y="1"/>
                  </a:moveTo>
                  <a:lnTo>
                    <a:pt x="0" y="38102"/>
                  </a:lnTo>
                  <a:lnTo>
                    <a:pt x="63102" y="38358"/>
                  </a:lnTo>
                  <a:lnTo>
                    <a:pt x="55963" y="1139"/>
                  </a:lnTo>
                  <a:lnTo>
                    <a:pt x="70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91;p17"/>
            <p:cNvSpPr/>
            <p:nvPr/>
          </p:nvSpPr>
          <p:spPr>
            <a:xfrm>
              <a:off x="3464050" y="3189525"/>
              <a:ext cx="546325" cy="703725"/>
            </a:xfrm>
            <a:custGeom>
              <a:avLst/>
              <a:gdLst/>
              <a:ahLst/>
              <a:cxnLst/>
              <a:rect l="l" t="t" r="r" b="b"/>
              <a:pathLst>
                <a:path w="21853" h="28149" extrusionOk="0">
                  <a:moveTo>
                    <a:pt x="11477" y="1"/>
                  </a:moveTo>
                  <a:lnTo>
                    <a:pt x="10965" y="768"/>
                  </a:lnTo>
                  <a:lnTo>
                    <a:pt x="10453" y="1536"/>
                  </a:lnTo>
                  <a:lnTo>
                    <a:pt x="9954" y="2316"/>
                  </a:lnTo>
                  <a:lnTo>
                    <a:pt x="9468" y="3110"/>
                  </a:lnTo>
                  <a:lnTo>
                    <a:pt x="8982" y="3890"/>
                  </a:lnTo>
                  <a:lnTo>
                    <a:pt x="8508" y="4696"/>
                  </a:lnTo>
                  <a:lnTo>
                    <a:pt x="8048" y="5489"/>
                  </a:lnTo>
                  <a:lnTo>
                    <a:pt x="7587" y="6283"/>
                  </a:lnTo>
                  <a:lnTo>
                    <a:pt x="7139" y="7089"/>
                  </a:lnTo>
                  <a:lnTo>
                    <a:pt x="6704" y="7882"/>
                  </a:lnTo>
                  <a:lnTo>
                    <a:pt x="5847" y="9468"/>
                  </a:lnTo>
                  <a:lnTo>
                    <a:pt x="5041" y="11042"/>
                  </a:lnTo>
                  <a:lnTo>
                    <a:pt x="4273" y="12590"/>
                  </a:lnTo>
                  <a:lnTo>
                    <a:pt x="3557" y="14113"/>
                  </a:lnTo>
                  <a:lnTo>
                    <a:pt x="2892" y="15584"/>
                  </a:lnTo>
                  <a:lnTo>
                    <a:pt x="2277" y="17004"/>
                  </a:lnTo>
                  <a:lnTo>
                    <a:pt x="1715" y="18373"/>
                  </a:lnTo>
                  <a:lnTo>
                    <a:pt x="1216" y="19678"/>
                  </a:lnTo>
                  <a:lnTo>
                    <a:pt x="985" y="20292"/>
                  </a:lnTo>
                  <a:lnTo>
                    <a:pt x="781" y="20906"/>
                  </a:lnTo>
                  <a:lnTo>
                    <a:pt x="576" y="21482"/>
                  </a:lnTo>
                  <a:lnTo>
                    <a:pt x="397" y="22045"/>
                  </a:lnTo>
                  <a:lnTo>
                    <a:pt x="243" y="22583"/>
                  </a:lnTo>
                  <a:lnTo>
                    <a:pt x="90" y="23094"/>
                  </a:lnTo>
                  <a:lnTo>
                    <a:pt x="38" y="23299"/>
                  </a:lnTo>
                  <a:lnTo>
                    <a:pt x="13" y="23517"/>
                  </a:lnTo>
                  <a:lnTo>
                    <a:pt x="0" y="23708"/>
                  </a:lnTo>
                  <a:lnTo>
                    <a:pt x="0" y="23913"/>
                  </a:lnTo>
                  <a:lnTo>
                    <a:pt x="13" y="24105"/>
                  </a:lnTo>
                  <a:lnTo>
                    <a:pt x="51" y="24284"/>
                  </a:lnTo>
                  <a:lnTo>
                    <a:pt x="102" y="24463"/>
                  </a:lnTo>
                  <a:lnTo>
                    <a:pt x="154" y="24630"/>
                  </a:lnTo>
                  <a:lnTo>
                    <a:pt x="230" y="24809"/>
                  </a:lnTo>
                  <a:lnTo>
                    <a:pt x="320" y="24962"/>
                  </a:lnTo>
                  <a:lnTo>
                    <a:pt x="422" y="25129"/>
                  </a:lnTo>
                  <a:lnTo>
                    <a:pt x="537" y="25269"/>
                  </a:lnTo>
                  <a:lnTo>
                    <a:pt x="665" y="25423"/>
                  </a:lnTo>
                  <a:lnTo>
                    <a:pt x="806" y="25564"/>
                  </a:lnTo>
                  <a:lnTo>
                    <a:pt x="960" y="25704"/>
                  </a:lnTo>
                  <a:lnTo>
                    <a:pt x="1113" y="25832"/>
                  </a:lnTo>
                  <a:lnTo>
                    <a:pt x="1280" y="25960"/>
                  </a:lnTo>
                  <a:lnTo>
                    <a:pt x="1459" y="26088"/>
                  </a:lnTo>
                  <a:lnTo>
                    <a:pt x="1651" y="26203"/>
                  </a:lnTo>
                  <a:lnTo>
                    <a:pt x="1842" y="26318"/>
                  </a:lnTo>
                  <a:lnTo>
                    <a:pt x="2252" y="26523"/>
                  </a:lnTo>
                  <a:lnTo>
                    <a:pt x="2687" y="26728"/>
                  </a:lnTo>
                  <a:lnTo>
                    <a:pt x="3135" y="26907"/>
                  </a:lnTo>
                  <a:lnTo>
                    <a:pt x="3608" y="27073"/>
                  </a:lnTo>
                  <a:lnTo>
                    <a:pt x="4094" y="27214"/>
                  </a:lnTo>
                  <a:lnTo>
                    <a:pt x="4580" y="27355"/>
                  </a:lnTo>
                  <a:lnTo>
                    <a:pt x="5079" y="27470"/>
                  </a:lnTo>
                  <a:lnTo>
                    <a:pt x="5578" y="27585"/>
                  </a:lnTo>
                  <a:lnTo>
                    <a:pt x="6065" y="27687"/>
                  </a:lnTo>
                  <a:lnTo>
                    <a:pt x="6551" y="27764"/>
                  </a:lnTo>
                  <a:lnTo>
                    <a:pt x="7011" y="27841"/>
                  </a:lnTo>
                  <a:lnTo>
                    <a:pt x="7472" y="27905"/>
                  </a:lnTo>
                  <a:lnTo>
                    <a:pt x="8291" y="28007"/>
                  </a:lnTo>
                  <a:lnTo>
                    <a:pt x="8995" y="28071"/>
                  </a:lnTo>
                  <a:lnTo>
                    <a:pt x="9545" y="28122"/>
                  </a:lnTo>
                  <a:lnTo>
                    <a:pt x="10018" y="28148"/>
                  </a:lnTo>
                  <a:lnTo>
                    <a:pt x="10338" y="27649"/>
                  </a:lnTo>
                  <a:lnTo>
                    <a:pt x="11234" y="26255"/>
                  </a:lnTo>
                  <a:lnTo>
                    <a:pt x="11848" y="25269"/>
                  </a:lnTo>
                  <a:lnTo>
                    <a:pt x="12564" y="24105"/>
                  </a:lnTo>
                  <a:lnTo>
                    <a:pt x="13370" y="22800"/>
                  </a:lnTo>
                  <a:lnTo>
                    <a:pt x="14240" y="21354"/>
                  </a:lnTo>
                  <a:lnTo>
                    <a:pt x="15149" y="19793"/>
                  </a:lnTo>
                  <a:lnTo>
                    <a:pt x="16108" y="18143"/>
                  </a:lnTo>
                  <a:lnTo>
                    <a:pt x="17093" y="16416"/>
                  </a:lnTo>
                  <a:lnTo>
                    <a:pt x="18091" y="14624"/>
                  </a:lnTo>
                  <a:lnTo>
                    <a:pt x="19077" y="12795"/>
                  </a:lnTo>
                  <a:lnTo>
                    <a:pt x="19563" y="11861"/>
                  </a:lnTo>
                  <a:lnTo>
                    <a:pt x="20036" y="10940"/>
                  </a:lnTo>
                  <a:lnTo>
                    <a:pt x="20509" y="10006"/>
                  </a:lnTo>
                  <a:lnTo>
                    <a:pt x="20970" y="9085"/>
                  </a:lnTo>
                  <a:lnTo>
                    <a:pt x="21418" y="8151"/>
                  </a:lnTo>
                  <a:lnTo>
                    <a:pt x="21853" y="7242"/>
                  </a:lnTo>
                  <a:lnTo>
                    <a:pt x="11477"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92;p17"/>
            <p:cNvSpPr/>
            <p:nvPr/>
          </p:nvSpPr>
          <p:spPr>
            <a:xfrm>
              <a:off x="3597750" y="3189525"/>
              <a:ext cx="412625" cy="401775"/>
            </a:xfrm>
            <a:custGeom>
              <a:avLst/>
              <a:gdLst/>
              <a:ahLst/>
              <a:cxnLst/>
              <a:rect l="l" t="t" r="r" b="b"/>
              <a:pathLst>
                <a:path w="16505" h="16071" extrusionOk="0">
                  <a:moveTo>
                    <a:pt x="6129" y="1"/>
                  </a:moveTo>
                  <a:lnTo>
                    <a:pt x="5284" y="1267"/>
                  </a:lnTo>
                  <a:lnTo>
                    <a:pt x="4465" y="2559"/>
                  </a:lnTo>
                  <a:lnTo>
                    <a:pt x="3659" y="3864"/>
                  </a:lnTo>
                  <a:lnTo>
                    <a:pt x="2879" y="5169"/>
                  </a:lnTo>
                  <a:lnTo>
                    <a:pt x="2124" y="6500"/>
                  </a:lnTo>
                  <a:lnTo>
                    <a:pt x="1382" y="7818"/>
                  </a:lnTo>
                  <a:lnTo>
                    <a:pt x="678" y="9123"/>
                  </a:lnTo>
                  <a:lnTo>
                    <a:pt x="0" y="10428"/>
                  </a:lnTo>
                  <a:lnTo>
                    <a:pt x="12334" y="16070"/>
                  </a:lnTo>
                  <a:lnTo>
                    <a:pt x="14368" y="11784"/>
                  </a:lnTo>
                  <a:lnTo>
                    <a:pt x="15430" y="9532"/>
                  </a:lnTo>
                  <a:lnTo>
                    <a:pt x="16505" y="7242"/>
                  </a:lnTo>
                  <a:lnTo>
                    <a:pt x="6129"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93;p17"/>
            <p:cNvSpPr/>
            <p:nvPr/>
          </p:nvSpPr>
          <p:spPr>
            <a:xfrm>
              <a:off x="3592625" y="2722225"/>
              <a:ext cx="633025" cy="868100"/>
            </a:xfrm>
            <a:custGeom>
              <a:avLst/>
              <a:gdLst/>
              <a:ahLst/>
              <a:cxnLst/>
              <a:rect l="l" t="t" r="r" b="b"/>
              <a:pathLst>
                <a:path w="25321" h="34724" extrusionOk="0">
                  <a:moveTo>
                    <a:pt x="22480" y="0"/>
                  </a:moveTo>
                  <a:lnTo>
                    <a:pt x="22045" y="90"/>
                  </a:lnTo>
                  <a:lnTo>
                    <a:pt x="21636" y="192"/>
                  </a:lnTo>
                  <a:lnTo>
                    <a:pt x="21226" y="307"/>
                  </a:lnTo>
                  <a:lnTo>
                    <a:pt x="20817" y="422"/>
                  </a:lnTo>
                  <a:lnTo>
                    <a:pt x="20433" y="550"/>
                  </a:lnTo>
                  <a:lnTo>
                    <a:pt x="20036" y="691"/>
                  </a:lnTo>
                  <a:lnTo>
                    <a:pt x="19665" y="832"/>
                  </a:lnTo>
                  <a:lnTo>
                    <a:pt x="19282" y="985"/>
                  </a:lnTo>
                  <a:lnTo>
                    <a:pt x="18923" y="1139"/>
                  </a:lnTo>
                  <a:lnTo>
                    <a:pt x="18552" y="1305"/>
                  </a:lnTo>
                  <a:lnTo>
                    <a:pt x="18207" y="1484"/>
                  </a:lnTo>
                  <a:lnTo>
                    <a:pt x="17849" y="1676"/>
                  </a:lnTo>
                  <a:lnTo>
                    <a:pt x="17503" y="1868"/>
                  </a:lnTo>
                  <a:lnTo>
                    <a:pt x="17171" y="2073"/>
                  </a:lnTo>
                  <a:lnTo>
                    <a:pt x="16825" y="2277"/>
                  </a:lnTo>
                  <a:lnTo>
                    <a:pt x="16505" y="2508"/>
                  </a:lnTo>
                  <a:lnTo>
                    <a:pt x="16173" y="2738"/>
                  </a:lnTo>
                  <a:lnTo>
                    <a:pt x="15853" y="2981"/>
                  </a:lnTo>
                  <a:lnTo>
                    <a:pt x="15533" y="3224"/>
                  </a:lnTo>
                  <a:lnTo>
                    <a:pt x="15213" y="3493"/>
                  </a:lnTo>
                  <a:lnTo>
                    <a:pt x="14893" y="3762"/>
                  </a:lnTo>
                  <a:lnTo>
                    <a:pt x="14586" y="4043"/>
                  </a:lnTo>
                  <a:lnTo>
                    <a:pt x="14279" y="4325"/>
                  </a:lnTo>
                  <a:lnTo>
                    <a:pt x="13972" y="4632"/>
                  </a:lnTo>
                  <a:lnTo>
                    <a:pt x="13665" y="4939"/>
                  </a:lnTo>
                  <a:lnTo>
                    <a:pt x="13358" y="5258"/>
                  </a:lnTo>
                  <a:lnTo>
                    <a:pt x="13051" y="5591"/>
                  </a:lnTo>
                  <a:lnTo>
                    <a:pt x="12756" y="5937"/>
                  </a:lnTo>
                  <a:lnTo>
                    <a:pt x="12155" y="6653"/>
                  </a:lnTo>
                  <a:lnTo>
                    <a:pt x="11554" y="7421"/>
                  </a:lnTo>
                  <a:lnTo>
                    <a:pt x="10940" y="8227"/>
                  </a:lnTo>
                  <a:lnTo>
                    <a:pt x="10326" y="9084"/>
                  </a:lnTo>
                  <a:lnTo>
                    <a:pt x="9711" y="9992"/>
                  </a:lnTo>
                  <a:lnTo>
                    <a:pt x="9084" y="10952"/>
                  </a:lnTo>
                  <a:lnTo>
                    <a:pt x="8445" y="11950"/>
                  </a:lnTo>
                  <a:lnTo>
                    <a:pt x="7792" y="12999"/>
                  </a:lnTo>
                  <a:lnTo>
                    <a:pt x="7127" y="14099"/>
                  </a:lnTo>
                  <a:lnTo>
                    <a:pt x="6436" y="15264"/>
                  </a:lnTo>
                  <a:lnTo>
                    <a:pt x="5732" y="16466"/>
                  </a:lnTo>
                  <a:lnTo>
                    <a:pt x="5003" y="17733"/>
                  </a:lnTo>
                  <a:lnTo>
                    <a:pt x="3455" y="20433"/>
                  </a:lnTo>
                  <a:lnTo>
                    <a:pt x="0" y="26523"/>
                  </a:lnTo>
                  <a:lnTo>
                    <a:pt x="15175" y="34724"/>
                  </a:lnTo>
                  <a:lnTo>
                    <a:pt x="25321" y="21507"/>
                  </a:lnTo>
                  <a:lnTo>
                    <a:pt x="25244" y="20573"/>
                  </a:lnTo>
                  <a:lnTo>
                    <a:pt x="25013" y="18117"/>
                  </a:lnTo>
                  <a:lnTo>
                    <a:pt x="24668" y="14650"/>
                  </a:lnTo>
                  <a:lnTo>
                    <a:pt x="24463" y="12692"/>
                  </a:lnTo>
                  <a:lnTo>
                    <a:pt x="24246" y="10670"/>
                  </a:lnTo>
                  <a:lnTo>
                    <a:pt x="24016" y="8662"/>
                  </a:lnTo>
                  <a:lnTo>
                    <a:pt x="23785" y="6717"/>
                  </a:lnTo>
                  <a:lnTo>
                    <a:pt x="23555" y="4900"/>
                  </a:lnTo>
                  <a:lnTo>
                    <a:pt x="23312" y="3275"/>
                  </a:lnTo>
                  <a:lnTo>
                    <a:pt x="23197" y="2559"/>
                  </a:lnTo>
                  <a:lnTo>
                    <a:pt x="23082" y="1906"/>
                  </a:lnTo>
                  <a:lnTo>
                    <a:pt x="22979" y="1343"/>
                  </a:lnTo>
                  <a:lnTo>
                    <a:pt x="22864" y="870"/>
                  </a:lnTo>
                  <a:lnTo>
                    <a:pt x="22762" y="486"/>
                  </a:lnTo>
                  <a:lnTo>
                    <a:pt x="22710" y="333"/>
                  </a:lnTo>
                  <a:lnTo>
                    <a:pt x="22659" y="205"/>
                  </a:lnTo>
                  <a:lnTo>
                    <a:pt x="22608" y="115"/>
                  </a:lnTo>
                  <a:lnTo>
                    <a:pt x="22570" y="38"/>
                  </a:lnTo>
                  <a:lnTo>
                    <a:pt x="225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94;p17"/>
            <p:cNvSpPr/>
            <p:nvPr/>
          </p:nvSpPr>
          <p:spPr>
            <a:xfrm>
              <a:off x="3464675" y="3564725"/>
              <a:ext cx="921550" cy="677475"/>
            </a:xfrm>
            <a:custGeom>
              <a:avLst/>
              <a:gdLst/>
              <a:ahLst/>
              <a:cxnLst/>
              <a:rect l="l" t="t" r="r" b="b"/>
              <a:pathLst>
                <a:path w="36862" h="27099" extrusionOk="0">
                  <a:moveTo>
                    <a:pt x="6590" y="0"/>
                  </a:moveTo>
                  <a:lnTo>
                    <a:pt x="6232" y="333"/>
                  </a:lnTo>
                  <a:lnTo>
                    <a:pt x="5835" y="717"/>
                  </a:lnTo>
                  <a:lnTo>
                    <a:pt x="5323" y="1216"/>
                  </a:lnTo>
                  <a:lnTo>
                    <a:pt x="4722" y="1817"/>
                  </a:lnTo>
                  <a:lnTo>
                    <a:pt x="4069" y="2508"/>
                  </a:lnTo>
                  <a:lnTo>
                    <a:pt x="3391" y="3263"/>
                  </a:lnTo>
                  <a:lnTo>
                    <a:pt x="3046" y="3659"/>
                  </a:lnTo>
                  <a:lnTo>
                    <a:pt x="2700" y="4056"/>
                  </a:lnTo>
                  <a:lnTo>
                    <a:pt x="2355" y="4478"/>
                  </a:lnTo>
                  <a:lnTo>
                    <a:pt x="2035" y="4901"/>
                  </a:lnTo>
                  <a:lnTo>
                    <a:pt x="1715" y="5323"/>
                  </a:lnTo>
                  <a:lnTo>
                    <a:pt x="1421" y="5745"/>
                  </a:lnTo>
                  <a:lnTo>
                    <a:pt x="1139" y="6167"/>
                  </a:lnTo>
                  <a:lnTo>
                    <a:pt x="883" y="6589"/>
                  </a:lnTo>
                  <a:lnTo>
                    <a:pt x="653" y="7012"/>
                  </a:lnTo>
                  <a:lnTo>
                    <a:pt x="448" y="7421"/>
                  </a:lnTo>
                  <a:lnTo>
                    <a:pt x="282" y="7818"/>
                  </a:lnTo>
                  <a:lnTo>
                    <a:pt x="205" y="8010"/>
                  </a:lnTo>
                  <a:lnTo>
                    <a:pt x="141" y="8201"/>
                  </a:lnTo>
                  <a:lnTo>
                    <a:pt x="90" y="8393"/>
                  </a:lnTo>
                  <a:lnTo>
                    <a:pt x="52" y="8572"/>
                  </a:lnTo>
                  <a:lnTo>
                    <a:pt x="26" y="8752"/>
                  </a:lnTo>
                  <a:lnTo>
                    <a:pt x="1" y="8931"/>
                  </a:lnTo>
                  <a:lnTo>
                    <a:pt x="1" y="9097"/>
                  </a:lnTo>
                  <a:lnTo>
                    <a:pt x="1" y="9263"/>
                  </a:lnTo>
                  <a:lnTo>
                    <a:pt x="26" y="9430"/>
                  </a:lnTo>
                  <a:lnTo>
                    <a:pt x="52" y="9583"/>
                  </a:lnTo>
                  <a:lnTo>
                    <a:pt x="90" y="9724"/>
                  </a:lnTo>
                  <a:lnTo>
                    <a:pt x="154" y="9878"/>
                  </a:lnTo>
                  <a:lnTo>
                    <a:pt x="218" y="10005"/>
                  </a:lnTo>
                  <a:lnTo>
                    <a:pt x="308" y="10133"/>
                  </a:lnTo>
                  <a:lnTo>
                    <a:pt x="512" y="10389"/>
                  </a:lnTo>
                  <a:lnTo>
                    <a:pt x="743" y="10658"/>
                  </a:lnTo>
                  <a:lnTo>
                    <a:pt x="1011" y="10927"/>
                  </a:lnTo>
                  <a:lnTo>
                    <a:pt x="1306" y="11208"/>
                  </a:lnTo>
                  <a:lnTo>
                    <a:pt x="1626" y="11490"/>
                  </a:lnTo>
                  <a:lnTo>
                    <a:pt x="1971" y="11784"/>
                  </a:lnTo>
                  <a:lnTo>
                    <a:pt x="2355" y="12091"/>
                  </a:lnTo>
                  <a:lnTo>
                    <a:pt x="2751" y="12398"/>
                  </a:lnTo>
                  <a:lnTo>
                    <a:pt x="3174" y="12705"/>
                  </a:lnTo>
                  <a:lnTo>
                    <a:pt x="3621" y="13025"/>
                  </a:lnTo>
                  <a:lnTo>
                    <a:pt x="4095" y="13345"/>
                  </a:lnTo>
                  <a:lnTo>
                    <a:pt x="4581" y="13677"/>
                  </a:lnTo>
                  <a:lnTo>
                    <a:pt x="5617" y="14356"/>
                  </a:lnTo>
                  <a:lnTo>
                    <a:pt x="6731" y="15034"/>
                  </a:lnTo>
                  <a:lnTo>
                    <a:pt x="7895" y="15725"/>
                  </a:lnTo>
                  <a:lnTo>
                    <a:pt x="9110" y="16428"/>
                  </a:lnTo>
                  <a:lnTo>
                    <a:pt x="10364" y="17132"/>
                  </a:lnTo>
                  <a:lnTo>
                    <a:pt x="11656" y="17848"/>
                  </a:lnTo>
                  <a:lnTo>
                    <a:pt x="12974" y="18552"/>
                  </a:lnTo>
                  <a:lnTo>
                    <a:pt x="14318" y="19243"/>
                  </a:lnTo>
                  <a:lnTo>
                    <a:pt x="15648" y="19934"/>
                  </a:lnTo>
                  <a:lnTo>
                    <a:pt x="16992" y="20612"/>
                  </a:lnTo>
                  <a:lnTo>
                    <a:pt x="18309" y="21277"/>
                  </a:lnTo>
                  <a:lnTo>
                    <a:pt x="19614" y="21917"/>
                  </a:lnTo>
                  <a:lnTo>
                    <a:pt x="22135" y="23132"/>
                  </a:lnTo>
                  <a:lnTo>
                    <a:pt x="24451" y="24233"/>
                  </a:lnTo>
                  <a:lnTo>
                    <a:pt x="26511" y="25192"/>
                  </a:lnTo>
                  <a:lnTo>
                    <a:pt x="28238" y="25986"/>
                  </a:lnTo>
                  <a:lnTo>
                    <a:pt x="29556" y="26587"/>
                  </a:lnTo>
                  <a:lnTo>
                    <a:pt x="30707" y="27099"/>
                  </a:lnTo>
                  <a:lnTo>
                    <a:pt x="36861" y="22941"/>
                  </a:lnTo>
                  <a:lnTo>
                    <a:pt x="6590"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95;p17"/>
            <p:cNvSpPr/>
            <p:nvPr/>
          </p:nvSpPr>
          <p:spPr>
            <a:xfrm>
              <a:off x="4189150" y="4128950"/>
              <a:ext cx="357000" cy="368500"/>
            </a:xfrm>
            <a:custGeom>
              <a:avLst/>
              <a:gdLst/>
              <a:ahLst/>
              <a:cxnLst/>
              <a:rect l="l" t="t" r="r" b="b"/>
              <a:pathLst>
                <a:path w="14280" h="14740" extrusionOk="0">
                  <a:moveTo>
                    <a:pt x="2841" y="0"/>
                  </a:moveTo>
                  <a:lnTo>
                    <a:pt x="2483" y="26"/>
                  </a:lnTo>
                  <a:lnTo>
                    <a:pt x="2138" y="39"/>
                  </a:lnTo>
                  <a:lnTo>
                    <a:pt x="1818" y="77"/>
                  </a:lnTo>
                  <a:lnTo>
                    <a:pt x="1511" y="128"/>
                  </a:lnTo>
                  <a:lnTo>
                    <a:pt x="1216" y="180"/>
                  </a:lnTo>
                  <a:lnTo>
                    <a:pt x="948" y="244"/>
                  </a:lnTo>
                  <a:lnTo>
                    <a:pt x="705" y="333"/>
                  </a:lnTo>
                  <a:lnTo>
                    <a:pt x="500" y="423"/>
                  </a:lnTo>
                  <a:lnTo>
                    <a:pt x="410" y="487"/>
                  </a:lnTo>
                  <a:lnTo>
                    <a:pt x="321" y="538"/>
                  </a:lnTo>
                  <a:lnTo>
                    <a:pt x="244" y="602"/>
                  </a:lnTo>
                  <a:lnTo>
                    <a:pt x="180" y="666"/>
                  </a:lnTo>
                  <a:lnTo>
                    <a:pt x="129" y="743"/>
                  </a:lnTo>
                  <a:lnTo>
                    <a:pt x="78" y="807"/>
                  </a:lnTo>
                  <a:lnTo>
                    <a:pt x="39" y="883"/>
                  </a:lnTo>
                  <a:lnTo>
                    <a:pt x="14" y="973"/>
                  </a:lnTo>
                  <a:lnTo>
                    <a:pt x="1" y="1062"/>
                  </a:lnTo>
                  <a:lnTo>
                    <a:pt x="1" y="1152"/>
                  </a:lnTo>
                  <a:lnTo>
                    <a:pt x="14" y="1510"/>
                  </a:lnTo>
                  <a:lnTo>
                    <a:pt x="27" y="1856"/>
                  </a:lnTo>
                  <a:lnTo>
                    <a:pt x="52" y="2201"/>
                  </a:lnTo>
                  <a:lnTo>
                    <a:pt x="91" y="2547"/>
                  </a:lnTo>
                  <a:lnTo>
                    <a:pt x="180" y="3212"/>
                  </a:lnTo>
                  <a:lnTo>
                    <a:pt x="295" y="3864"/>
                  </a:lnTo>
                  <a:lnTo>
                    <a:pt x="436" y="4504"/>
                  </a:lnTo>
                  <a:lnTo>
                    <a:pt x="602" y="5118"/>
                  </a:lnTo>
                  <a:lnTo>
                    <a:pt x="794" y="5720"/>
                  </a:lnTo>
                  <a:lnTo>
                    <a:pt x="999" y="6295"/>
                  </a:lnTo>
                  <a:lnTo>
                    <a:pt x="1229" y="6858"/>
                  </a:lnTo>
                  <a:lnTo>
                    <a:pt x="1472" y="7408"/>
                  </a:lnTo>
                  <a:lnTo>
                    <a:pt x="1728" y="7933"/>
                  </a:lnTo>
                  <a:lnTo>
                    <a:pt x="1997" y="8432"/>
                  </a:lnTo>
                  <a:lnTo>
                    <a:pt x="2291" y="8931"/>
                  </a:lnTo>
                  <a:lnTo>
                    <a:pt x="2585" y="9392"/>
                  </a:lnTo>
                  <a:lnTo>
                    <a:pt x="2893" y="9852"/>
                  </a:lnTo>
                  <a:lnTo>
                    <a:pt x="3212" y="10274"/>
                  </a:lnTo>
                  <a:lnTo>
                    <a:pt x="3532" y="10684"/>
                  </a:lnTo>
                  <a:lnTo>
                    <a:pt x="3865" y="11080"/>
                  </a:lnTo>
                  <a:lnTo>
                    <a:pt x="4185" y="11451"/>
                  </a:lnTo>
                  <a:lnTo>
                    <a:pt x="4517" y="11810"/>
                  </a:lnTo>
                  <a:lnTo>
                    <a:pt x="4850" y="12142"/>
                  </a:lnTo>
                  <a:lnTo>
                    <a:pt x="5183" y="12462"/>
                  </a:lnTo>
                  <a:lnTo>
                    <a:pt x="5503" y="12756"/>
                  </a:lnTo>
                  <a:lnTo>
                    <a:pt x="5835" y="13025"/>
                  </a:lnTo>
                  <a:lnTo>
                    <a:pt x="6142" y="13281"/>
                  </a:lnTo>
                  <a:lnTo>
                    <a:pt x="6449" y="13511"/>
                  </a:lnTo>
                  <a:lnTo>
                    <a:pt x="6756" y="13716"/>
                  </a:lnTo>
                  <a:lnTo>
                    <a:pt x="7038" y="13908"/>
                  </a:lnTo>
                  <a:lnTo>
                    <a:pt x="7319" y="14087"/>
                  </a:lnTo>
                  <a:lnTo>
                    <a:pt x="7575" y="14228"/>
                  </a:lnTo>
                  <a:lnTo>
                    <a:pt x="7818" y="14356"/>
                  </a:lnTo>
                  <a:lnTo>
                    <a:pt x="8049" y="14471"/>
                  </a:lnTo>
                  <a:lnTo>
                    <a:pt x="8330" y="14573"/>
                  </a:lnTo>
                  <a:lnTo>
                    <a:pt x="8624" y="14663"/>
                  </a:lnTo>
                  <a:lnTo>
                    <a:pt x="8906" y="14714"/>
                  </a:lnTo>
                  <a:lnTo>
                    <a:pt x="9200" y="14740"/>
                  </a:lnTo>
                  <a:lnTo>
                    <a:pt x="9482" y="14740"/>
                  </a:lnTo>
                  <a:lnTo>
                    <a:pt x="9763" y="14714"/>
                  </a:lnTo>
                  <a:lnTo>
                    <a:pt x="10045" y="14676"/>
                  </a:lnTo>
                  <a:lnTo>
                    <a:pt x="10313" y="14612"/>
                  </a:lnTo>
                  <a:lnTo>
                    <a:pt x="10582" y="14522"/>
                  </a:lnTo>
                  <a:lnTo>
                    <a:pt x="10851" y="14432"/>
                  </a:lnTo>
                  <a:lnTo>
                    <a:pt x="11107" y="14317"/>
                  </a:lnTo>
                  <a:lnTo>
                    <a:pt x="11362" y="14189"/>
                  </a:lnTo>
                  <a:lnTo>
                    <a:pt x="11618" y="14049"/>
                  </a:lnTo>
                  <a:lnTo>
                    <a:pt x="11861" y="13908"/>
                  </a:lnTo>
                  <a:lnTo>
                    <a:pt x="12092" y="13754"/>
                  </a:lnTo>
                  <a:lnTo>
                    <a:pt x="12309" y="13601"/>
                  </a:lnTo>
                  <a:lnTo>
                    <a:pt x="12527" y="13435"/>
                  </a:lnTo>
                  <a:lnTo>
                    <a:pt x="12731" y="13268"/>
                  </a:lnTo>
                  <a:lnTo>
                    <a:pt x="13115" y="12936"/>
                  </a:lnTo>
                  <a:lnTo>
                    <a:pt x="13448" y="12628"/>
                  </a:lnTo>
                  <a:lnTo>
                    <a:pt x="13742" y="12334"/>
                  </a:lnTo>
                  <a:lnTo>
                    <a:pt x="13972" y="12078"/>
                  </a:lnTo>
                  <a:lnTo>
                    <a:pt x="14139" y="11886"/>
                  </a:lnTo>
                  <a:lnTo>
                    <a:pt x="14280" y="11720"/>
                  </a:lnTo>
                  <a:lnTo>
                    <a:pt x="7921" y="372"/>
                  </a:lnTo>
                  <a:lnTo>
                    <a:pt x="7575" y="320"/>
                  </a:lnTo>
                  <a:lnTo>
                    <a:pt x="6680" y="205"/>
                  </a:lnTo>
                  <a:lnTo>
                    <a:pt x="6078" y="141"/>
                  </a:lnTo>
                  <a:lnTo>
                    <a:pt x="5400" y="90"/>
                  </a:lnTo>
                  <a:lnTo>
                    <a:pt x="4684" y="39"/>
                  </a:lnTo>
                  <a:lnTo>
                    <a:pt x="394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96;p17"/>
            <p:cNvSpPr/>
            <p:nvPr/>
          </p:nvSpPr>
          <p:spPr>
            <a:xfrm>
              <a:off x="4097350" y="4000050"/>
              <a:ext cx="288875" cy="239925"/>
            </a:xfrm>
            <a:custGeom>
              <a:avLst/>
              <a:gdLst/>
              <a:ahLst/>
              <a:cxnLst/>
              <a:rect l="l" t="t" r="r" b="b"/>
              <a:pathLst>
                <a:path w="11555" h="9597" extrusionOk="0">
                  <a:moveTo>
                    <a:pt x="4812" y="0"/>
                  </a:moveTo>
                  <a:lnTo>
                    <a:pt x="1" y="7344"/>
                  </a:lnTo>
                  <a:lnTo>
                    <a:pt x="3097" y="8790"/>
                  </a:lnTo>
                  <a:lnTo>
                    <a:pt x="4786" y="9596"/>
                  </a:lnTo>
                  <a:lnTo>
                    <a:pt x="11554" y="5528"/>
                  </a:lnTo>
                  <a:lnTo>
                    <a:pt x="4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7;p17"/>
            <p:cNvSpPr/>
            <p:nvPr/>
          </p:nvSpPr>
          <p:spPr>
            <a:xfrm>
              <a:off x="4161325" y="4287275"/>
              <a:ext cx="416800" cy="292375"/>
            </a:xfrm>
            <a:custGeom>
              <a:avLst/>
              <a:gdLst/>
              <a:ahLst/>
              <a:cxnLst/>
              <a:rect l="l" t="t" r="r" b="b"/>
              <a:pathLst>
                <a:path w="16672" h="11695" extrusionOk="0">
                  <a:moveTo>
                    <a:pt x="1" y="1"/>
                  </a:moveTo>
                  <a:lnTo>
                    <a:pt x="1" y="11695"/>
                  </a:lnTo>
                  <a:lnTo>
                    <a:pt x="16672" y="11695"/>
                  </a:lnTo>
                  <a:lnTo>
                    <a:pt x="16672" y="1"/>
                  </a:lnTo>
                  <a:close/>
                </a:path>
              </a:pathLst>
            </a:custGeom>
            <a:solidFill>
              <a:srgbClr val="0096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8;p17"/>
            <p:cNvSpPr/>
            <p:nvPr/>
          </p:nvSpPr>
          <p:spPr>
            <a:xfrm>
              <a:off x="4154625" y="4280250"/>
              <a:ext cx="430225" cy="129550"/>
            </a:xfrm>
            <a:custGeom>
              <a:avLst/>
              <a:gdLst/>
              <a:ahLst/>
              <a:cxnLst/>
              <a:rect l="l" t="t" r="r" b="b"/>
              <a:pathLst>
                <a:path w="17209" h="5182" extrusionOk="0">
                  <a:moveTo>
                    <a:pt x="0" y="0"/>
                  </a:moveTo>
                  <a:lnTo>
                    <a:pt x="0" y="5182"/>
                  </a:lnTo>
                  <a:lnTo>
                    <a:pt x="17209" y="5182"/>
                  </a:lnTo>
                  <a:lnTo>
                    <a:pt x="17209" y="0"/>
                  </a:lnTo>
                  <a:close/>
                </a:path>
              </a:pathLst>
            </a:custGeom>
            <a:solidFill>
              <a:srgbClr val="00A0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99;p17"/>
            <p:cNvSpPr/>
            <p:nvPr/>
          </p:nvSpPr>
          <p:spPr>
            <a:xfrm>
              <a:off x="5480425" y="3189525"/>
              <a:ext cx="546350" cy="703725"/>
            </a:xfrm>
            <a:custGeom>
              <a:avLst/>
              <a:gdLst/>
              <a:ahLst/>
              <a:cxnLst/>
              <a:rect l="l" t="t" r="r" b="b"/>
              <a:pathLst>
                <a:path w="21854" h="28149" extrusionOk="0">
                  <a:moveTo>
                    <a:pt x="10390" y="1"/>
                  </a:moveTo>
                  <a:lnTo>
                    <a:pt x="1" y="7242"/>
                  </a:lnTo>
                  <a:lnTo>
                    <a:pt x="436" y="8151"/>
                  </a:lnTo>
                  <a:lnTo>
                    <a:pt x="884" y="9085"/>
                  </a:lnTo>
                  <a:lnTo>
                    <a:pt x="1344" y="10006"/>
                  </a:lnTo>
                  <a:lnTo>
                    <a:pt x="1818" y="10940"/>
                  </a:lnTo>
                  <a:lnTo>
                    <a:pt x="2291" y="11861"/>
                  </a:lnTo>
                  <a:lnTo>
                    <a:pt x="2777" y="12795"/>
                  </a:lnTo>
                  <a:lnTo>
                    <a:pt x="3775" y="14624"/>
                  </a:lnTo>
                  <a:lnTo>
                    <a:pt x="4760" y="16416"/>
                  </a:lnTo>
                  <a:lnTo>
                    <a:pt x="5746" y="18143"/>
                  </a:lnTo>
                  <a:lnTo>
                    <a:pt x="6705" y="19793"/>
                  </a:lnTo>
                  <a:lnTo>
                    <a:pt x="7626" y="21354"/>
                  </a:lnTo>
                  <a:lnTo>
                    <a:pt x="8496" y="22800"/>
                  </a:lnTo>
                  <a:lnTo>
                    <a:pt x="9290" y="24105"/>
                  </a:lnTo>
                  <a:lnTo>
                    <a:pt x="10006" y="25269"/>
                  </a:lnTo>
                  <a:lnTo>
                    <a:pt x="10620" y="26255"/>
                  </a:lnTo>
                  <a:lnTo>
                    <a:pt x="11516" y="27649"/>
                  </a:lnTo>
                  <a:lnTo>
                    <a:pt x="11836" y="28148"/>
                  </a:lnTo>
                  <a:lnTo>
                    <a:pt x="12309" y="28122"/>
                  </a:lnTo>
                  <a:lnTo>
                    <a:pt x="12859" y="28071"/>
                  </a:lnTo>
                  <a:lnTo>
                    <a:pt x="13563" y="28007"/>
                  </a:lnTo>
                  <a:lnTo>
                    <a:pt x="14395" y="27905"/>
                  </a:lnTo>
                  <a:lnTo>
                    <a:pt x="14842" y="27841"/>
                  </a:lnTo>
                  <a:lnTo>
                    <a:pt x="15303" y="27764"/>
                  </a:lnTo>
                  <a:lnTo>
                    <a:pt x="15789" y="27687"/>
                  </a:lnTo>
                  <a:lnTo>
                    <a:pt x="16275" y="27585"/>
                  </a:lnTo>
                  <a:lnTo>
                    <a:pt x="16774" y="27470"/>
                  </a:lnTo>
                  <a:lnTo>
                    <a:pt x="17273" y="27355"/>
                  </a:lnTo>
                  <a:lnTo>
                    <a:pt x="17760" y="27214"/>
                  </a:lnTo>
                  <a:lnTo>
                    <a:pt x="18246" y="27073"/>
                  </a:lnTo>
                  <a:lnTo>
                    <a:pt x="18719" y="26907"/>
                  </a:lnTo>
                  <a:lnTo>
                    <a:pt x="19180" y="26728"/>
                  </a:lnTo>
                  <a:lnTo>
                    <a:pt x="19615" y="26523"/>
                  </a:lnTo>
                  <a:lnTo>
                    <a:pt x="20024" y="26318"/>
                  </a:lnTo>
                  <a:lnTo>
                    <a:pt x="20216" y="26203"/>
                  </a:lnTo>
                  <a:lnTo>
                    <a:pt x="20395" y="26088"/>
                  </a:lnTo>
                  <a:lnTo>
                    <a:pt x="20574" y="25960"/>
                  </a:lnTo>
                  <a:lnTo>
                    <a:pt x="20741" y="25832"/>
                  </a:lnTo>
                  <a:lnTo>
                    <a:pt x="20907" y="25704"/>
                  </a:lnTo>
                  <a:lnTo>
                    <a:pt x="21048" y="25564"/>
                  </a:lnTo>
                  <a:lnTo>
                    <a:pt x="21188" y="25423"/>
                  </a:lnTo>
                  <a:lnTo>
                    <a:pt x="21316" y="25269"/>
                  </a:lnTo>
                  <a:lnTo>
                    <a:pt x="21432" y="25129"/>
                  </a:lnTo>
                  <a:lnTo>
                    <a:pt x="21534" y="24962"/>
                  </a:lnTo>
                  <a:lnTo>
                    <a:pt x="21623" y="24809"/>
                  </a:lnTo>
                  <a:lnTo>
                    <a:pt x="21700" y="24630"/>
                  </a:lnTo>
                  <a:lnTo>
                    <a:pt x="21764" y="24463"/>
                  </a:lnTo>
                  <a:lnTo>
                    <a:pt x="21803" y="24284"/>
                  </a:lnTo>
                  <a:lnTo>
                    <a:pt x="21841" y="24105"/>
                  </a:lnTo>
                  <a:lnTo>
                    <a:pt x="21854" y="23913"/>
                  </a:lnTo>
                  <a:lnTo>
                    <a:pt x="21854" y="23708"/>
                  </a:lnTo>
                  <a:lnTo>
                    <a:pt x="21841" y="23517"/>
                  </a:lnTo>
                  <a:lnTo>
                    <a:pt x="21815" y="23299"/>
                  </a:lnTo>
                  <a:lnTo>
                    <a:pt x="21764" y="23094"/>
                  </a:lnTo>
                  <a:lnTo>
                    <a:pt x="21623" y="22583"/>
                  </a:lnTo>
                  <a:lnTo>
                    <a:pt x="21457" y="22045"/>
                  </a:lnTo>
                  <a:lnTo>
                    <a:pt x="21278" y="21482"/>
                  </a:lnTo>
                  <a:lnTo>
                    <a:pt x="21086" y="20906"/>
                  </a:lnTo>
                  <a:lnTo>
                    <a:pt x="20869" y="20292"/>
                  </a:lnTo>
                  <a:lnTo>
                    <a:pt x="20638" y="19678"/>
                  </a:lnTo>
                  <a:lnTo>
                    <a:pt x="20139" y="18373"/>
                  </a:lnTo>
                  <a:lnTo>
                    <a:pt x="19589" y="17004"/>
                  </a:lnTo>
                  <a:lnTo>
                    <a:pt x="18975" y="15584"/>
                  </a:lnTo>
                  <a:lnTo>
                    <a:pt x="18297" y="14113"/>
                  </a:lnTo>
                  <a:lnTo>
                    <a:pt x="17580" y="12590"/>
                  </a:lnTo>
                  <a:lnTo>
                    <a:pt x="16826" y="11042"/>
                  </a:lnTo>
                  <a:lnTo>
                    <a:pt x="16007" y="9468"/>
                  </a:lnTo>
                  <a:lnTo>
                    <a:pt x="15162" y="7882"/>
                  </a:lnTo>
                  <a:lnTo>
                    <a:pt x="14715" y="7089"/>
                  </a:lnTo>
                  <a:lnTo>
                    <a:pt x="14267" y="6283"/>
                  </a:lnTo>
                  <a:lnTo>
                    <a:pt x="13806" y="5489"/>
                  </a:lnTo>
                  <a:lnTo>
                    <a:pt x="13346" y="4696"/>
                  </a:lnTo>
                  <a:lnTo>
                    <a:pt x="12872" y="3890"/>
                  </a:lnTo>
                  <a:lnTo>
                    <a:pt x="12386" y="3110"/>
                  </a:lnTo>
                  <a:lnTo>
                    <a:pt x="11900" y="2316"/>
                  </a:lnTo>
                  <a:lnTo>
                    <a:pt x="11401" y="1536"/>
                  </a:lnTo>
                  <a:lnTo>
                    <a:pt x="10889" y="768"/>
                  </a:lnTo>
                  <a:lnTo>
                    <a:pt x="10390"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00;p17"/>
            <p:cNvSpPr/>
            <p:nvPr/>
          </p:nvSpPr>
          <p:spPr>
            <a:xfrm>
              <a:off x="5480425" y="3189525"/>
              <a:ext cx="412650" cy="401775"/>
            </a:xfrm>
            <a:custGeom>
              <a:avLst/>
              <a:gdLst/>
              <a:ahLst/>
              <a:cxnLst/>
              <a:rect l="l" t="t" r="r" b="b"/>
              <a:pathLst>
                <a:path w="16506" h="16071" extrusionOk="0">
                  <a:moveTo>
                    <a:pt x="10390" y="1"/>
                  </a:moveTo>
                  <a:lnTo>
                    <a:pt x="1" y="7242"/>
                  </a:lnTo>
                  <a:lnTo>
                    <a:pt x="1076" y="9532"/>
                  </a:lnTo>
                  <a:lnTo>
                    <a:pt x="2138" y="11784"/>
                  </a:lnTo>
                  <a:lnTo>
                    <a:pt x="4185" y="16070"/>
                  </a:lnTo>
                  <a:lnTo>
                    <a:pt x="16506" y="10428"/>
                  </a:lnTo>
                  <a:lnTo>
                    <a:pt x="15828" y="9123"/>
                  </a:lnTo>
                  <a:lnTo>
                    <a:pt x="15124" y="7818"/>
                  </a:lnTo>
                  <a:lnTo>
                    <a:pt x="14395" y="6500"/>
                  </a:lnTo>
                  <a:lnTo>
                    <a:pt x="13627" y="5169"/>
                  </a:lnTo>
                  <a:lnTo>
                    <a:pt x="12847" y="3864"/>
                  </a:lnTo>
                  <a:lnTo>
                    <a:pt x="12053" y="2559"/>
                  </a:lnTo>
                  <a:lnTo>
                    <a:pt x="11222" y="1267"/>
                  </a:lnTo>
                  <a:lnTo>
                    <a:pt x="10390"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01;p17"/>
            <p:cNvSpPr/>
            <p:nvPr/>
          </p:nvSpPr>
          <p:spPr>
            <a:xfrm>
              <a:off x="5265175" y="2722225"/>
              <a:ext cx="633350" cy="868100"/>
            </a:xfrm>
            <a:custGeom>
              <a:avLst/>
              <a:gdLst/>
              <a:ahLst/>
              <a:cxnLst/>
              <a:rect l="l" t="t" r="r" b="b"/>
              <a:pathLst>
                <a:path w="25334" h="34724" extrusionOk="0">
                  <a:moveTo>
                    <a:pt x="2802" y="0"/>
                  </a:moveTo>
                  <a:lnTo>
                    <a:pt x="2764" y="38"/>
                  </a:lnTo>
                  <a:lnTo>
                    <a:pt x="2713" y="115"/>
                  </a:lnTo>
                  <a:lnTo>
                    <a:pt x="2662" y="205"/>
                  </a:lnTo>
                  <a:lnTo>
                    <a:pt x="2610" y="333"/>
                  </a:lnTo>
                  <a:lnTo>
                    <a:pt x="2559" y="486"/>
                  </a:lnTo>
                  <a:lnTo>
                    <a:pt x="2457" y="870"/>
                  </a:lnTo>
                  <a:lnTo>
                    <a:pt x="2354" y="1343"/>
                  </a:lnTo>
                  <a:lnTo>
                    <a:pt x="2239" y="1906"/>
                  </a:lnTo>
                  <a:lnTo>
                    <a:pt x="2124" y="2559"/>
                  </a:lnTo>
                  <a:lnTo>
                    <a:pt x="2009" y="3275"/>
                  </a:lnTo>
                  <a:lnTo>
                    <a:pt x="1779" y="4900"/>
                  </a:lnTo>
                  <a:lnTo>
                    <a:pt x="1536" y="6717"/>
                  </a:lnTo>
                  <a:lnTo>
                    <a:pt x="1305" y="8662"/>
                  </a:lnTo>
                  <a:lnTo>
                    <a:pt x="1075" y="10670"/>
                  </a:lnTo>
                  <a:lnTo>
                    <a:pt x="858" y="12692"/>
                  </a:lnTo>
                  <a:lnTo>
                    <a:pt x="653" y="14650"/>
                  </a:lnTo>
                  <a:lnTo>
                    <a:pt x="320" y="18117"/>
                  </a:lnTo>
                  <a:lnTo>
                    <a:pt x="90" y="20573"/>
                  </a:lnTo>
                  <a:lnTo>
                    <a:pt x="0" y="21507"/>
                  </a:lnTo>
                  <a:lnTo>
                    <a:pt x="10146" y="34724"/>
                  </a:lnTo>
                  <a:lnTo>
                    <a:pt x="25333" y="26523"/>
                  </a:lnTo>
                  <a:lnTo>
                    <a:pt x="21866" y="20433"/>
                  </a:lnTo>
                  <a:lnTo>
                    <a:pt x="20331" y="17733"/>
                  </a:lnTo>
                  <a:lnTo>
                    <a:pt x="19589" y="16466"/>
                  </a:lnTo>
                  <a:lnTo>
                    <a:pt x="18885" y="15264"/>
                  </a:lnTo>
                  <a:lnTo>
                    <a:pt x="18194" y="14099"/>
                  </a:lnTo>
                  <a:lnTo>
                    <a:pt x="17529" y="12999"/>
                  </a:lnTo>
                  <a:lnTo>
                    <a:pt x="16876" y="11950"/>
                  </a:lnTo>
                  <a:lnTo>
                    <a:pt x="16236" y="10952"/>
                  </a:lnTo>
                  <a:lnTo>
                    <a:pt x="15609" y="9992"/>
                  </a:lnTo>
                  <a:lnTo>
                    <a:pt x="14995" y="9084"/>
                  </a:lnTo>
                  <a:lnTo>
                    <a:pt x="14381" y="8227"/>
                  </a:lnTo>
                  <a:lnTo>
                    <a:pt x="13780" y="7421"/>
                  </a:lnTo>
                  <a:lnTo>
                    <a:pt x="13179" y="6653"/>
                  </a:lnTo>
                  <a:lnTo>
                    <a:pt x="12564" y="5937"/>
                  </a:lnTo>
                  <a:lnTo>
                    <a:pt x="12270" y="5591"/>
                  </a:lnTo>
                  <a:lnTo>
                    <a:pt x="11963" y="5258"/>
                  </a:lnTo>
                  <a:lnTo>
                    <a:pt x="11656" y="4939"/>
                  </a:lnTo>
                  <a:lnTo>
                    <a:pt x="11349" y="4632"/>
                  </a:lnTo>
                  <a:lnTo>
                    <a:pt x="11042" y="4325"/>
                  </a:lnTo>
                  <a:lnTo>
                    <a:pt x="10735" y="4043"/>
                  </a:lnTo>
                  <a:lnTo>
                    <a:pt x="10428" y="3762"/>
                  </a:lnTo>
                  <a:lnTo>
                    <a:pt x="10108" y="3493"/>
                  </a:lnTo>
                  <a:lnTo>
                    <a:pt x="9801" y="3224"/>
                  </a:lnTo>
                  <a:lnTo>
                    <a:pt x="9481" y="2981"/>
                  </a:lnTo>
                  <a:lnTo>
                    <a:pt x="9148" y="2738"/>
                  </a:lnTo>
                  <a:lnTo>
                    <a:pt x="8828" y="2508"/>
                  </a:lnTo>
                  <a:lnTo>
                    <a:pt x="8496" y="2277"/>
                  </a:lnTo>
                  <a:lnTo>
                    <a:pt x="8163" y="2073"/>
                  </a:lnTo>
                  <a:lnTo>
                    <a:pt x="7818" y="1868"/>
                  </a:lnTo>
                  <a:lnTo>
                    <a:pt x="7472" y="1676"/>
                  </a:lnTo>
                  <a:lnTo>
                    <a:pt x="7127" y="1484"/>
                  </a:lnTo>
                  <a:lnTo>
                    <a:pt x="6769" y="1305"/>
                  </a:lnTo>
                  <a:lnTo>
                    <a:pt x="6410" y="1139"/>
                  </a:lnTo>
                  <a:lnTo>
                    <a:pt x="6039" y="985"/>
                  </a:lnTo>
                  <a:lnTo>
                    <a:pt x="5668" y="832"/>
                  </a:lnTo>
                  <a:lnTo>
                    <a:pt x="5284" y="691"/>
                  </a:lnTo>
                  <a:lnTo>
                    <a:pt x="4901" y="550"/>
                  </a:lnTo>
                  <a:lnTo>
                    <a:pt x="4504" y="422"/>
                  </a:lnTo>
                  <a:lnTo>
                    <a:pt x="4107" y="307"/>
                  </a:lnTo>
                  <a:lnTo>
                    <a:pt x="3698" y="192"/>
                  </a:lnTo>
                  <a:lnTo>
                    <a:pt x="3276" y="90"/>
                  </a:lnTo>
                  <a:lnTo>
                    <a:pt x="285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02;p17"/>
            <p:cNvSpPr/>
            <p:nvPr/>
          </p:nvSpPr>
          <p:spPr>
            <a:xfrm>
              <a:off x="5104600" y="3564725"/>
              <a:ext cx="921550" cy="677475"/>
            </a:xfrm>
            <a:custGeom>
              <a:avLst/>
              <a:gdLst/>
              <a:ahLst/>
              <a:cxnLst/>
              <a:rect l="l" t="t" r="r" b="b"/>
              <a:pathLst>
                <a:path w="36862" h="27099" extrusionOk="0">
                  <a:moveTo>
                    <a:pt x="30285" y="0"/>
                  </a:moveTo>
                  <a:lnTo>
                    <a:pt x="1" y="22941"/>
                  </a:lnTo>
                  <a:lnTo>
                    <a:pt x="6155" y="27099"/>
                  </a:lnTo>
                  <a:lnTo>
                    <a:pt x="7306" y="26587"/>
                  </a:lnTo>
                  <a:lnTo>
                    <a:pt x="8624" y="25986"/>
                  </a:lnTo>
                  <a:lnTo>
                    <a:pt x="10351" y="25192"/>
                  </a:lnTo>
                  <a:lnTo>
                    <a:pt x="12411" y="24233"/>
                  </a:lnTo>
                  <a:lnTo>
                    <a:pt x="14740" y="23132"/>
                  </a:lnTo>
                  <a:lnTo>
                    <a:pt x="17247" y="21917"/>
                  </a:lnTo>
                  <a:lnTo>
                    <a:pt x="18552" y="21277"/>
                  </a:lnTo>
                  <a:lnTo>
                    <a:pt x="19883" y="20612"/>
                  </a:lnTo>
                  <a:lnTo>
                    <a:pt x="21214" y="19934"/>
                  </a:lnTo>
                  <a:lnTo>
                    <a:pt x="22557" y="19243"/>
                  </a:lnTo>
                  <a:lnTo>
                    <a:pt x="23888" y="18552"/>
                  </a:lnTo>
                  <a:lnTo>
                    <a:pt x="25205" y="17848"/>
                  </a:lnTo>
                  <a:lnTo>
                    <a:pt x="26498" y="17132"/>
                  </a:lnTo>
                  <a:lnTo>
                    <a:pt x="27752" y="16428"/>
                  </a:lnTo>
                  <a:lnTo>
                    <a:pt x="28980" y="15725"/>
                  </a:lnTo>
                  <a:lnTo>
                    <a:pt x="30144" y="15034"/>
                  </a:lnTo>
                  <a:lnTo>
                    <a:pt x="31244" y="14356"/>
                  </a:lnTo>
                  <a:lnTo>
                    <a:pt x="32281" y="13677"/>
                  </a:lnTo>
                  <a:lnTo>
                    <a:pt x="32780" y="13345"/>
                  </a:lnTo>
                  <a:lnTo>
                    <a:pt x="33240" y="13025"/>
                  </a:lnTo>
                  <a:lnTo>
                    <a:pt x="33688" y="12705"/>
                  </a:lnTo>
                  <a:lnTo>
                    <a:pt x="34110" y="12398"/>
                  </a:lnTo>
                  <a:lnTo>
                    <a:pt x="34520" y="12091"/>
                  </a:lnTo>
                  <a:lnTo>
                    <a:pt x="34891" y="11784"/>
                  </a:lnTo>
                  <a:lnTo>
                    <a:pt x="35236" y="11490"/>
                  </a:lnTo>
                  <a:lnTo>
                    <a:pt x="35569" y="11208"/>
                  </a:lnTo>
                  <a:lnTo>
                    <a:pt x="35863" y="10927"/>
                  </a:lnTo>
                  <a:lnTo>
                    <a:pt x="36119" y="10658"/>
                  </a:lnTo>
                  <a:lnTo>
                    <a:pt x="36349" y="10389"/>
                  </a:lnTo>
                  <a:lnTo>
                    <a:pt x="36554" y="10133"/>
                  </a:lnTo>
                  <a:lnTo>
                    <a:pt x="36644" y="10005"/>
                  </a:lnTo>
                  <a:lnTo>
                    <a:pt x="36708" y="9878"/>
                  </a:lnTo>
                  <a:lnTo>
                    <a:pt x="36772" y="9724"/>
                  </a:lnTo>
                  <a:lnTo>
                    <a:pt x="36810" y="9583"/>
                  </a:lnTo>
                  <a:lnTo>
                    <a:pt x="36848" y="9430"/>
                  </a:lnTo>
                  <a:lnTo>
                    <a:pt x="36861" y="9263"/>
                  </a:lnTo>
                  <a:lnTo>
                    <a:pt x="36861" y="9097"/>
                  </a:lnTo>
                  <a:lnTo>
                    <a:pt x="36861" y="8931"/>
                  </a:lnTo>
                  <a:lnTo>
                    <a:pt x="36836" y="8752"/>
                  </a:lnTo>
                  <a:lnTo>
                    <a:pt x="36810" y="8572"/>
                  </a:lnTo>
                  <a:lnTo>
                    <a:pt x="36772" y="8393"/>
                  </a:lnTo>
                  <a:lnTo>
                    <a:pt x="36720" y="8201"/>
                  </a:lnTo>
                  <a:lnTo>
                    <a:pt x="36656" y="8010"/>
                  </a:lnTo>
                  <a:lnTo>
                    <a:pt x="36580" y="7818"/>
                  </a:lnTo>
                  <a:lnTo>
                    <a:pt x="36413" y="7421"/>
                  </a:lnTo>
                  <a:lnTo>
                    <a:pt x="36221" y="7012"/>
                  </a:lnTo>
                  <a:lnTo>
                    <a:pt x="35991" y="6589"/>
                  </a:lnTo>
                  <a:lnTo>
                    <a:pt x="35722" y="6167"/>
                  </a:lnTo>
                  <a:lnTo>
                    <a:pt x="35454" y="5745"/>
                  </a:lnTo>
                  <a:lnTo>
                    <a:pt x="35147" y="5323"/>
                  </a:lnTo>
                  <a:lnTo>
                    <a:pt x="34827" y="4901"/>
                  </a:lnTo>
                  <a:lnTo>
                    <a:pt x="34507" y="4478"/>
                  </a:lnTo>
                  <a:lnTo>
                    <a:pt x="34162" y="4056"/>
                  </a:lnTo>
                  <a:lnTo>
                    <a:pt x="33829" y="3659"/>
                  </a:lnTo>
                  <a:lnTo>
                    <a:pt x="33483" y="3263"/>
                  </a:lnTo>
                  <a:lnTo>
                    <a:pt x="32793" y="2508"/>
                  </a:lnTo>
                  <a:lnTo>
                    <a:pt x="32140" y="1817"/>
                  </a:lnTo>
                  <a:lnTo>
                    <a:pt x="31539" y="1216"/>
                  </a:lnTo>
                  <a:lnTo>
                    <a:pt x="31027" y="717"/>
                  </a:lnTo>
                  <a:lnTo>
                    <a:pt x="30630" y="333"/>
                  </a:lnTo>
                  <a:lnTo>
                    <a:pt x="30285"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03;p17"/>
            <p:cNvSpPr/>
            <p:nvPr/>
          </p:nvSpPr>
          <p:spPr>
            <a:xfrm>
              <a:off x="4944675" y="4128950"/>
              <a:ext cx="357300" cy="368500"/>
            </a:xfrm>
            <a:custGeom>
              <a:avLst/>
              <a:gdLst/>
              <a:ahLst/>
              <a:cxnLst/>
              <a:rect l="l" t="t" r="r" b="b"/>
              <a:pathLst>
                <a:path w="14292" h="14740" extrusionOk="0">
                  <a:moveTo>
                    <a:pt x="10338" y="0"/>
                  </a:moveTo>
                  <a:lnTo>
                    <a:pt x="9596" y="39"/>
                  </a:lnTo>
                  <a:lnTo>
                    <a:pt x="8880" y="90"/>
                  </a:lnTo>
                  <a:lnTo>
                    <a:pt x="8214" y="141"/>
                  </a:lnTo>
                  <a:lnTo>
                    <a:pt x="7613" y="205"/>
                  </a:lnTo>
                  <a:lnTo>
                    <a:pt x="6705" y="320"/>
                  </a:lnTo>
                  <a:lnTo>
                    <a:pt x="6359" y="372"/>
                  </a:lnTo>
                  <a:lnTo>
                    <a:pt x="0" y="11720"/>
                  </a:lnTo>
                  <a:lnTo>
                    <a:pt x="141" y="11886"/>
                  </a:lnTo>
                  <a:lnTo>
                    <a:pt x="307" y="12078"/>
                  </a:lnTo>
                  <a:lnTo>
                    <a:pt x="538" y="12334"/>
                  </a:lnTo>
                  <a:lnTo>
                    <a:pt x="832" y="12628"/>
                  </a:lnTo>
                  <a:lnTo>
                    <a:pt x="1165" y="12936"/>
                  </a:lnTo>
                  <a:lnTo>
                    <a:pt x="1548" y="13268"/>
                  </a:lnTo>
                  <a:lnTo>
                    <a:pt x="1753" y="13435"/>
                  </a:lnTo>
                  <a:lnTo>
                    <a:pt x="1971" y="13601"/>
                  </a:lnTo>
                  <a:lnTo>
                    <a:pt x="2188" y="13754"/>
                  </a:lnTo>
                  <a:lnTo>
                    <a:pt x="2431" y="13908"/>
                  </a:lnTo>
                  <a:lnTo>
                    <a:pt x="2674" y="14049"/>
                  </a:lnTo>
                  <a:lnTo>
                    <a:pt x="2917" y="14189"/>
                  </a:lnTo>
                  <a:lnTo>
                    <a:pt x="3173" y="14317"/>
                  </a:lnTo>
                  <a:lnTo>
                    <a:pt x="3429" y="14432"/>
                  </a:lnTo>
                  <a:lnTo>
                    <a:pt x="3698" y="14522"/>
                  </a:lnTo>
                  <a:lnTo>
                    <a:pt x="3967" y="14612"/>
                  </a:lnTo>
                  <a:lnTo>
                    <a:pt x="4248" y="14676"/>
                  </a:lnTo>
                  <a:lnTo>
                    <a:pt x="4517" y="14714"/>
                  </a:lnTo>
                  <a:lnTo>
                    <a:pt x="4798" y="14740"/>
                  </a:lnTo>
                  <a:lnTo>
                    <a:pt x="5093" y="14740"/>
                  </a:lnTo>
                  <a:lnTo>
                    <a:pt x="5374" y="14714"/>
                  </a:lnTo>
                  <a:lnTo>
                    <a:pt x="5655" y="14663"/>
                  </a:lnTo>
                  <a:lnTo>
                    <a:pt x="5950" y="14573"/>
                  </a:lnTo>
                  <a:lnTo>
                    <a:pt x="6231" y="14471"/>
                  </a:lnTo>
                  <a:lnTo>
                    <a:pt x="6462" y="14356"/>
                  </a:lnTo>
                  <a:lnTo>
                    <a:pt x="6705" y="14228"/>
                  </a:lnTo>
                  <a:lnTo>
                    <a:pt x="6973" y="14087"/>
                  </a:lnTo>
                  <a:lnTo>
                    <a:pt x="7242" y="13908"/>
                  </a:lnTo>
                  <a:lnTo>
                    <a:pt x="7536" y="13716"/>
                  </a:lnTo>
                  <a:lnTo>
                    <a:pt x="7831" y="13511"/>
                  </a:lnTo>
                  <a:lnTo>
                    <a:pt x="8138" y="13281"/>
                  </a:lnTo>
                  <a:lnTo>
                    <a:pt x="8457" y="13025"/>
                  </a:lnTo>
                  <a:lnTo>
                    <a:pt x="8777" y="12756"/>
                  </a:lnTo>
                  <a:lnTo>
                    <a:pt x="9097" y="12462"/>
                  </a:lnTo>
                  <a:lnTo>
                    <a:pt x="9430" y="12142"/>
                  </a:lnTo>
                  <a:lnTo>
                    <a:pt x="9762" y="11810"/>
                  </a:lnTo>
                  <a:lnTo>
                    <a:pt x="10095" y="11451"/>
                  </a:lnTo>
                  <a:lnTo>
                    <a:pt x="10428" y="11080"/>
                  </a:lnTo>
                  <a:lnTo>
                    <a:pt x="10748" y="10684"/>
                  </a:lnTo>
                  <a:lnTo>
                    <a:pt x="11067" y="10274"/>
                  </a:lnTo>
                  <a:lnTo>
                    <a:pt x="11387" y="9852"/>
                  </a:lnTo>
                  <a:lnTo>
                    <a:pt x="11694" y="9392"/>
                  </a:lnTo>
                  <a:lnTo>
                    <a:pt x="11989" y="8931"/>
                  </a:lnTo>
                  <a:lnTo>
                    <a:pt x="12283" y="8432"/>
                  </a:lnTo>
                  <a:lnTo>
                    <a:pt x="12552" y="7933"/>
                  </a:lnTo>
                  <a:lnTo>
                    <a:pt x="12820" y="7408"/>
                  </a:lnTo>
                  <a:lnTo>
                    <a:pt x="13063" y="6858"/>
                  </a:lnTo>
                  <a:lnTo>
                    <a:pt x="13281" y="6295"/>
                  </a:lnTo>
                  <a:lnTo>
                    <a:pt x="13498" y="5720"/>
                  </a:lnTo>
                  <a:lnTo>
                    <a:pt x="13678" y="5118"/>
                  </a:lnTo>
                  <a:lnTo>
                    <a:pt x="13844" y="4504"/>
                  </a:lnTo>
                  <a:lnTo>
                    <a:pt x="13985" y="3864"/>
                  </a:lnTo>
                  <a:lnTo>
                    <a:pt x="14100" y="3212"/>
                  </a:lnTo>
                  <a:lnTo>
                    <a:pt x="14189" y="2547"/>
                  </a:lnTo>
                  <a:lnTo>
                    <a:pt x="14228" y="2201"/>
                  </a:lnTo>
                  <a:lnTo>
                    <a:pt x="14253" y="1856"/>
                  </a:lnTo>
                  <a:lnTo>
                    <a:pt x="14279" y="1510"/>
                  </a:lnTo>
                  <a:lnTo>
                    <a:pt x="14292" y="1152"/>
                  </a:lnTo>
                  <a:lnTo>
                    <a:pt x="14279" y="1062"/>
                  </a:lnTo>
                  <a:lnTo>
                    <a:pt x="14266" y="973"/>
                  </a:lnTo>
                  <a:lnTo>
                    <a:pt x="14240" y="883"/>
                  </a:lnTo>
                  <a:lnTo>
                    <a:pt x="14202" y="807"/>
                  </a:lnTo>
                  <a:lnTo>
                    <a:pt x="14164" y="743"/>
                  </a:lnTo>
                  <a:lnTo>
                    <a:pt x="14100" y="666"/>
                  </a:lnTo>
                  <a:lnTo>
                    <a:pt x="14036" y="602"/>
                  </a:lnTo>
                  <a:lnTo>
                    <a:pt x="13959" y="538"/>
                  </a:lnTo>
                  <a:lnTo>
                    <a:pt x="13869" y="487"/>
                  </a:lnTo>
                  <a:lnTo>
                    <a:pt x="13780" y="423"/>
                  </a:lnTo>
                  <a:lnTo>
                    <a:pt x="13575" y="333"/>
                  </a:lnTo>
                  <a:lnTo>
                    <a:pt x="13332" y="244"/>
                  </a:lnTo>
                  <a:lnTo>
                    <a:pt x="13063" y="180"/>
                  </a:lnTo>
                  <a:lnTo>
                    <a:pt x="12782" y="128"/>
                  </a:lnTo>
                  <a:lnTo>
                    <a:pt x="12475" y="77"/>
                  </a:lnTo>
                  <a:lnTo>
                    <a:pt x="12142" y="39"/>
                  </a:lnTo>
                  <a:lnTo>
                    <a:pt x="11797" y="26"/>
                  </a:lnTo>
                  <a:lnTo>
                    <a:pt x="114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4;p17"/>
            <p:cNvSpPr/>
            <p:nvPr/>
          </p:nvSpPr>
          <p:spPr>
            <a:xfrm>
              <a:off x="5104600" y="4000050"/>
              <a:ext cx="288850" cy="239925"/>
            </a:xfrm>
            <a:custGeom>
              <a:avLst/>
              <a:gdLst/>
              <a:ahLst/>
              <a:cxnLst/>
              <a:rect l="l" t="t" r="r" b="b"/>
              <a:pathLst>
                <a:path w="11554" h="9597" extrusionOk="0">
                  <a:moveTo>
                    <a:pt x="6756" y="0"/>
                  </a:moveTo>
                  <a:lnTo>
                    <a:pt x="1" y="5528"/>
                  </a:lnTo>
                  <a:lnTo>
                    <a:pt x="6769" y="9596"/>
                  </a:lnTo>
                  <a:lnTo>
                    <a:pt x="8470" y="8790"/>
                  </a:lnTo>
                  <a:lnTo>
                    <a:pt x="11554" y="7344"/>
                  </a:lnTo>
                  <a:lnTo>
                    <a:pt x="67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5;p17"/>
            <p:cNvSpPr/>
            <p:nvPr/>
          </p:nvSpPr>
          <p:spPr>
            <a:xfrm>
              <a:off x="4913000" y="4287275"/>
              <a:ext cx="416475" cy="292375"/>
            </a:xfrm>
            <a:custGeom>
              <a:avLst/>
              <a:gdLst/>
              <a:ahLst/>
              <a:cxnLst/>
              <a:rect l="l" t="t" r="r" b="b"/>
              <a:pathLst>
                <a:path w="16659" h="11695" extrusionOk="0">
                  <a:moveTo>
                    <a:pt x="1" y="1"/>
                  </a:moveTo>
                  <a:lnTo>
                    <a:pt x="1" y="11695"/>
                  </a:lnTo>
                  <a:lnTo>
                    <a:pt x="16659" y="11695"/>
                  </a:lnTo>
                  <a:lnTo>
                    <a:pt x="16659" y="1"/>
                  </a:lnTo>
                  <a:close/>
                </a:path>
              </a:pathLst>
            </a:custGeom>
            <a:solidFill>
              <a:srgbClr val="0096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06;p17"/>
            <p:cNvSpPr/>
            <p:nvPr/>
          </p:nvSpPr>
          <p:spPr>
            <a:xfrm>
              <a:off x="4905975" y="4280250"/>
              <a:ext cx="430225" cy="129550"/>
            </a:xfrm>
            <a:custGeom>
              <a:avLst/>
              <a:gdLst/>
              <a:ahLst/>
              <a:cxnLst/>
              <a:rect l="l" t="t" r="r" b="b"/>
              <a:pathLst>
                <a:path w="17209" h="5182" extrusionOk="0">
                  <a:moveTo>
                    <a:pt x="0" y="0"/>
                  </a:moveTo>
                  <a:lnTo>
                    <a:pt x="0" y="5182"/>
                  </a:lnTo>
                  <a:lnTo>
                    <a:pt x="17209" y="5182"/>
                  </a:lnTo>
                  <a:lnTo>
                    <a:pt x="17209" y="0"/>
                  </a:lnTo>
                  <a:close/>
                </a:path>
              </a:pathLst>
            </a:custGeom>
            <a:solidFill>
              <a:srgbClr val="00A0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07;p17"/>
            <p:cNvSpPr/>
            <p:nvPr/>
          </p:nvSpPr>
          <p:spPr>
            <a:xfrm>
              <a:off x="4565625" y="2153175"/>
              <a:ext cx="359550" cy="573225"/>
            </a:xfrm>
            <a:custGeom>
              <a:avLst/>
              <a:gdLst/>
              <a:ahLst/>
              <a:cxnLst/>
              <a:rect l="l" t="t" r="r" b="b"/>
              <a:pathLst>
                <a:path w="14382" h="22929" extrusionOk="0">
                  <a:moveTo>
                    <a:pt x="1" y="1"/>
                  </a:moveTo>
                  <a:lnTo>
                    <a:pt x="2022" y="22928"/>
                  </a:lnTo>
                  <a:lnTo>
                    <a:pt x="12220" y="22928"/>
                  </a:lnTo>
                  <a:lnTo>
                    <a:pt x="14382"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08;p17"/>
            <p:cNvSpPr/>
            <p:nvPr/>
          </p:nvSpPr>
          <p:spPr>
            <a:xfrm>
              <a:off x="4608825" y="2331025"/>
              <a:ext cx="305475" cy="267100"/>
            </a:xfrm>
            <a:custGeom>
              <a:avLst/>
              <a:gdLst/>
              <a:ahLst/>
              <a:cxnLst/>
              <a:rect l="l" t="t" r="r" b="b"/>
              <a:pathLst>
                <a:path w="12219" h="10684" extrusionOk="0">
                  <a:moveTo>
                    <a:pt x="0" y="1"/>
                  </a:moveTo>
                  <a:lnTo>
                    <a:pt x="205" y="551"/>
                  </a:lnTo>
                  <a:lnTo>
                    <a:pt x="422" y="1101"/>
                  </a:lnTo>
                  <a:lnTo>
                    <a:pt x="640" y="1625"/>
                  </a:lnTo>
                  <a:lnTo>
                    <a:pt x="883" y="2150"/>
                  </a:lnTo>
                  <a:lnTo>
                    <a:pt x="1139" y="2662"/>
                  </a:lnTo>
                  <a:lnTo>
                    <a:pt x="1408" y="3174"/>
                  </a:lnTo>
                  <a:lnTo>
                    <a:pt x="1689" y="3660"/>
                  </a:lnTo>
                  <a:lnTo>
                    <a:pt x="1971" y="4146"/>
                  </a:lnTo>
                  <a:lnTo>
                    <a:pt x="2278" y="4607"/>
                  </a:lnTo>
                  <a:lnTo>
                    <a:pt x="2585" y="5067"/>
                  </a:lnTo>
                  <a:lnTo>
                    <a:pt x="2892" y="5502"/>
                  </a:lnTo>
                  <a:lnTo>
                    <a:pt x="3224" y="5937"/>
                  </a:lnTo>
                  <a:lnTo>
                    <a:pt x="3557" y="6347"/>
                  </a:lnTo>
                  <a:lnTo>
                    <a:pt x="3903" y="6743"/>
                  </a:lnTo>
                  <a:lnTo>
                    <a:pt x="4248" y="7127"/>
                  </a:lnTo>
                  <a:lnTo>
                    <a:pt x="4606" y="7498"/>
                  </a:lnTo>
                  <a:lnTo>
                    <a:pt x="4977" y="7843"/>
                  </a:lnTo>
                  <a:lnTo>
                    <a:pt x="5348" y="8176"/>
                  </a:lnTo>
                  <a:lnTo>
                    <a:pt x="5719" y="8483"/>
                  </a:lnTo>
                  <a:lnTo>
                    <a:pt x="6103" y="8777"/>
                  </a:lnTo>
                  <a:lnTo>
                    <a:pt x="6487" y="9059"/>
                  </a:lnTo>
                  <a:lnTo>
                    <a:pt x="6884" y="9315"/>
                  </a:lnTo>
                  <a:lnTo>
                    <a:pt x="7280" y="9558"/>
                  </a:lnTo>
                  <a:lnTo>
                    <a:pt x="7677" y="9763"/>
                  </a:lnTo>
                  <a:lnTo>
                    <a:pt x="8086" y="9967"/>
                  </a:lnTo>
                  <a:lnTo>
                    <a:pt x="8483" y="10134"/>
                  </a:lnTo>
                  <a:lnTo>
                    <a:pt x="8892" y="10287"/>
                  </a:lnTo>
                  <a:lnTo>
                    <a:pt x="9302" y="10415"/>
                  </a:lnTo>
                  <a:lnTo>
                    <a:pt x="9711" y="10518"/>
                  </a:lnTo>
                  <a:lnTo>
                    <a:pt x="10121" y="10594"/>
                  </a:lnTo>
                  <a:lnTo>
                    <a:pt x="10530" y="10645"/>
                  </a:lnTo>
                  <a:lnTo>
                    <a:pt x="10939" y="10684"/>
                  </a:lnTo>
                  <a:lnTo>
                    <a:pt x="12219" y="1101"/>
                  </a:lnTo>
                  <a:lnTo>
                    <a:pt x="0"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09;p17"/>
            <p:cNvSpPr/>
            <p:nvPr/>
          </p:nvSpPr>
          <p:spPr>
            <a:xfrm>
              <a:off x="4352925" y="1490750"/>
              <a:ext cx="784975" cy="784975"/>
            </a:xfrm>
            <a:custGeom>
              <a:avLst/>
              <a:gdLst/>
              <a:ahLst/>
              <a:cxnLst/>
              <a:rect l="l" t="t" r="r" b="b"/>
              <a:pathLst>
                <a:path w="31399" h="31399" extrusionOk="0">
                  <a:moveTo>
                    <a:pt x="15444" y="1"/>
                  </a:moveTo>
                  <a:lnTo>
                    <a:pt x="15034" y="14"/>
                  </a:lnTo>
                  <a:lnTo>
                    <a:pt x="14637" y="39"/>
                  </a:lnTo>
                  <a:lnTo>
                    <a:pt x="14241" y="65"/>
                  </a:lnTo>
                  <a:lnTo>
                    <a:pt x="13844" y="116"/>
                  </a:lnTo>
                  <a:lnTo>
                    <a:pt x="13448" y="167"/>
                  </a:lnTo>
                  <a:lnTo>
                    <a:pt x="13051" y="231"/>
                  </a:lnTo>
                  <a:lnTo>
                    <a:pt x="12667" y="295"/>
                  </a:lnTo>
                  <a:lnTo>
                    <a:pt x="12283" y="372"/>
                  </a:lnTo>
                  <a:lnTo>
                    <a:pt x="11899" y="461"/>
                  </a:lnTo>
                  <a:lnTo>
                    <a:pt x="11528" y="564"/>
                  </a:lnTo>
                  <a:lnTo>
                    <a:pt x="11157" y="666"/>
                  </a:lnTo>
                  <a:lnTo>
                    <a:pt x="10786" y="781"/>
                  </a:lnTo>
                  <a:lnTo>
                    <a:pt x="10428" y="909"/>
                  </a:lnTo>
                  <a:lnTo>
                    <a:pt x="10057" y="1050"/>
                  </a:lnTo>
                  <a:lnTo>
                    <a:pt x="9712" y="1191"/>
                  </a:lnTo>
                  <a:lnTo>
                    <a:pt x="9353" y="1344"/>
                  </a:lnTo>
                  <a:lnTo>
                    <a:pt x="9008" y="1498"/>
                  </a:lnTo>
                  <a:lnTo>
                    <a:pt x="8663" y="1664"/>
                  </a:lnTo>
                  <a:lnTo>
                    <a:pt x="8330" y="1843"/>
                  </a:lnTo>
                  <a:lnTo>
                    <a:pt x="7997" y="2022"/>
                  </a:lnTo>
                  <a:lnTo>
                    <a:pt x="7665" y="2214"/>
                  </a:lnTo>
                  <a:lnTo>
                    <a:pt x="7345" y="2406"/>
                  </a:lnTo>
                  <a:lnTo>
                    <a:pt x="7025" y="2611"/>
                  </a:lnTo>
                  <a:lnTo>
                    <a:pt x="6718" y="2828"/>
                  </a:lnTo>
                  <a:lnTo>
                    <a:pt x="6411" y="3046"/>
                  </a:lnTo>
                  <a:lnTo>
                    <a:pt x="6104" y="3276"/>
                  </a:lnTo>
                  <a:lnTo>
                    <a:pt x="5809" y="3507"/>
                  </a:lnTo>
                  <a:lnTo>
                    <a:pt x="5515" y="3750"/>
                  </a:lnTo>
                  <a:lnTo>
                    <a:pt x="5234" y="4005"/>
                  </a:lnTo>
                  <a:lnTo>
                    <a:pt x="4952" y="4261"/>
                  </a:lnTo>
                  <a:lnTo>
                    <a:pt x="4683" y="4517"/>
                  </a:lnTo>
                  <a:lnTo>
                    <a:pt x="4428" y="4786"/>
                  </a:lnTo>
                  <a:lnTo>
                    <a:pt x="4159" y="5055"/>
                  </a:lnTo>
                  <a:lnTo>
                    <a:pt x="3916" y="5336"/>
                  </a:lnTo>
                  <a:lnTo>
                    <a:pt x="3660" y="5618"/>
                  </a:lnTo>
                  <a:lnTo>
                    <a:pt x="3430" y="5912"/>
                  </a:lnTo>
                  <a:lnTo>
                    <a:pt x="3199" y="6219"/>
                  </a:lnTo>
                  <a:lnTo>
                    <a:pt x="2969" y="6513"/>
                  </a:lnTo>
                  <a:lnTo>
                    <a:pt x="2752" y="6820"/>
                  </a:lnTo>
                  <a:lnTo>
                    <a:pt x="2547" y="7140"/>
                  </a:lnTo>
                  <a:lnTo>
                    <a:pt x="2342" y="7460"/>
                  </a:lnTo>
                  <a:lnTo>
                    <a:pt x="2150" y="7780"/>
                  </a:lnTo>
                  <a:lnTo>
                    <a:pt x="1958" y="8112"/>
                  </a:lnTo>
                  <a:lnTo>
                    <a:pt x="1779" y="8445"/>
                  </a:lnTo>
                  <a:lnTo>
                    <a:pt x="1613" y="8778"/>
                  </a:lnTo>
                  <a:lnTo>
                    <a:pt x="1446" y="9123"/>
                  </a:lnTo>
                  <a:lnTo>
                    <a:pt x="1293" y="9481"/>
                  </a:lnTo>
                  <a:lnTo>
                    <a:pt x="1139" y="9827"/>
                  </a:lnTo>
                  <a:lnTo>
                    <a:pt x="999" y="10185"/>
                  </a:lnTo>
                  <a:lnTo>
                    <a:pt x="871" y="10543"/>
                  </a:lnTo>
                  <a:lnTo>
                    <a:pt x="756" y="10914"/>
                  </a:lnTo>
                  <a:lnTo>
                    <a:pt x="640" y="11273"/>
                  </a:lnTo>
                  <a:lnTo>
                    <a:pt x="538" y="11656"/>
                  </a:lnTo>
                  <a:lnTo>
                    <a:pt x="436" y="12028"/>
                  </a:lnTo>
                  <a:lnTo>
                    <a:pt x="346" y="12411"/>
                  </a:lnTo>
                  <a:lnTo>
                    <a:pt x="269" y="12782"/>
                  </a:lnTo>
                  <a:lnTo>
                    <a:pt x="205" y="13179"/>
                  </a:lnTo>
                  <a:lnTo>
                    <a:pt x="154" y="13563"/>
                  </a:lnTo>
                  <a:lnTo>
                    <a:pt x="103" y="13959"/>
                  </a:lnTo>
                  <a:lnTo>
                    <a:pt x="65" y="14356"/>
                  </a:lnTo>
                  <a:lnTo>
                    <a:pt x="39" y="14753"/>
                  </a:lnTo>
                  <a:lnTo>
                    <a:pt x="14" y="15149"/>
                  </a:lnTo>
                  <a:lnTo>
                    <a:pt x="1" y="15546"/>
                  </a:lnTo>
                  <a:lnTo>
                    <a:pt x="14" y="15955"/>
                  </a:lnTo>
                  <a:lnTo>
                    <a:pt x="26" y="16365"/>
                  </a:lnTo>
                  <a:lnTo>
                    <a:pt x="39" y="16761"/>
                  </a:lnTo>
                  <a:lnTo>
                    <a:pt x="77" y="17158"/>
                  </a:lnTo>
                  <a:lnTo>
                    <a:pt x="116" y="17555"/>
                  </a:lnTo>
                  <a:lnTo>
                    <a:pt x="167" y="17951"/>
                  </a:lnTo>
                  <a:lnTo>
                    <a:pt x="231" y="18348"/>
                  </a:lnTo>
                  <a:lnTo>
                    <a:pt x="295" y="18732"/>
                  </a:lnTo>
                  <a:lnTo>
                    <a:pt x="385" y="19116"/>
                  </a:lnTo>
                  <a:lnTo>
                    <a:pt x="474" y="19499"/>
                  </a:lnTo>
                  <a:lnTo>
                    <a:pt x="564" y="19870"/>
                  </a:lnTo>
                  <a:lnTo>
                    <a:pt x="679" y="20241"/>
                  </a:lnTo>
                  <a:lnTo>
                    <a:pt x="794" y="20613"/>
                  </a:lnTo>
                  <a:lnTo>
                    <a:pt x="922" y="20971"/>
                  </a:lnTo>
                  <a:lnTo>
                    <a:pt x="1050" y="21342"/>
                  </a:lnTo>
                  <a:lnTo>
                    <a:pt x="1191" y="21687"/>
                  </a:lnTo>
                  <a:lnTo>
                    <a:pt x="1344" y="22045"/>
                  </a:lnTo>
                  <a:lnTo>
                    <a:pt x="1498" y="22391"/>
                  </a:lnTo>
                  <a:lnTo>
                    <a:pt x="1664" y="22736"/>
                  </a:lnTo>
                  <a:lnTo>
                    <a:pt x="1843" y="23069"/>
                  </a:lnTo>
                  <a:lnTo>
                    <a:pt x="2022" y="23402"/>
                  </a:lnTo>
                  <a:lnTo>
                    <a:pt x="2214" y="23734"/>
                  </a:lnTo>
                  <a:lnTo>
                    <a:pt x="2419" y="24054"/>
                  </a:lnTo>
                  <a:lnTo>
                    <a:pt x="2624" y="24374"/>
                  </a:lnTo>
                  <a:lnTo>
                    <a:pt x="2828" y="24681"/>
                  </a:lnTo>
                  <a:lnTo>
                    <a:pt x="3059" y="24988"/>
                  </a:lnTo>
                  <a:lnTo>
                    <a:pt x="3276" y="25295"/>
                  </a:lnTo>
                  <a:lnTo>
                    <a:pt x="3519" y="25590"/>
                  </a:lnTo>
                  <a:lnTo>
                    <a:pt x="3762" y="25884"/>
                  </a:lnTo>
                  <a:lnTo>
                    <a:pt x="4005" y="26165"/>
                  </a:lnTo>
                  <a:lnTo>
                    <a:pt x="4261" y="26447"/>
                  </a:lnTo>
                  <a:lnTo>
                    <a:pt x="4517" y="26715"/>
                  </a:lnTo>
                  <a:lnTo>
                    <a:pt x="4786" y="26971"/>
                  </a:lnTo>
                  <a:lnTo>
                    <a:pt x="5067" y="27240"/>
                  </a:lnTo>
                  <a:lnTo>
                    <a:pt x="5336" y="27483"/>
                  </a:lnTo>
                  <a:lnTo>
                    <a:pt x="5630" y="27739"/>
                  </a:lnTo>
                  <a:lnTo>
                    <a:pt x="5925" y="27969"/>
                  </a:lnTo>
                  <a:lnTo>
                    <a:pt x="6219" y="28200"/>
                  </a:lnTo>
                  <a:lnTo>
                    <a:pt x="6513" y="28430"/>
                  </a:lnTo>
                  <a:lnTo>
                    <a:pt x="6833" y="28647"/>
                  </a:lnTo>
                  <a:lnTo>
                    <a:pt x="7140" y="28852"/>
                  </a:lnTo>
                  <a:lnTo>
                    <a:pt x="7460" y="29057"/>
                  </a:lnTo>
                  <a:lnTo>
                    <a:pt x="7780" y="29249"/>
                  </a:lnTo>
                  <a:lnTo>
                    <a:pt x="8112" y="29441"/>
                  </a:lnTo>
                  <a:lnTo>
                    <a:pt x="8445" y="29620"/>
                  </a:lnTo>
                  <a:lnTo>
                    <a:pt x="8790" y="29786"/>
                  </a:lnTo>
                  <a:lnTo>
                    <a:pt x="9136" y="29952"/>
                  </a:lnTo>
                  <a:lnTo>
                    <a:pt x="9481" y="30106"/>
                  </a:lnTo>
                  <a:lnTo>
                    <a:pt x="9827" y="30259"/>
                  </a:lnTo>
                  <a:lnTo>
                    <a:pt x="10185" y="30400"/>
                  </a:lnTo>
                  <a:lnTo>
                    <a:pt x="10543" y="30528"/>
                  </a:lnTo>
                  <a:lnTo>
                    <a:pt x="10914" y="30643"/>
                  </a:lnTo>
                  <a:lnTo>
                    <a:pt x="11285" y="30758"/>
                  </a:lnTo>
                  <a:lnTo>
                    <a:pt x="11656" y="30861"/>
                  </a:lnTo>
                  <a:lnTo>
                    <a:pt x="12027" y="30963"/>
                  </a:lnTo>
                  <a:lnTo>
                    <a:pt x="12411" y="31053"/>
                  </a:lnTo>
                  <a:lnTo>
                    <a:pt x="12795" y="31129"/>
                  </a:lnTo>
                  <a:lnTo>
                    <a:pt x="13179" y="31193"/>
                  </a:lnTo>
                  <a:lnTo>
                    <a:pt x="13563" y="31245"/>
                  </a:lnTo>
                  <a:lnTo>
                    <a:pt x="13959" y="31296"/>
                  </a:lnTo>
                  <a:lnTo>
                    <a:pt x="14356" y="31334"/>
                  </a:lnTo>
                  <a:lnTo>
                    <a:pt x="14753" y="31360"/>
                  </a:lnTo>
                  <a:lnTo>
                    <a:pt x="15149" y="31385"/>
                  </a:lnTo>
                  <a:lnTo>
                    <a:pt x="15559" y="31398"/>
                  </a:lnTo>
                  <a:lnTo>
                    <a:pt x="15955" y="31385"/>
                  </a:lnTo>
                  <a:lnTo>
                    <a:pt x="16365" y="31373"/>
                  </a:lnTo>
                  <a:lnTo>
                    <a:pt x="16761" y="31360"/>
                  </a:lnTo>
                  <a:lnTo>
                    <a:pt x="17171" y="31321"/>
                  </a:lnTo>
                  <a:lnTo>
                    <a:pt x="17567" y="31283"/>
                  </a:lnTo>
                  <a:lnTo>
                    <a:pt x="17951" y="31232"/>
                  </a:lnTo>
                  <a:lnTo>
                    <a:pt x="18348" y="31168"/>
                  </a:lnTo>
                  <a:lnTo>
                    <a:pt x="18732" y="31104"/>
                  </a:lnTo>
                  <a:lnTo>
                    <a:pt x="19116" y="31014"/>
                  </a:lnTo>
                  <a:lnTo>
                    <a:pt x="19499" y="30925"/>
                  </a:lnTo>
                  <a:lnTo>
                    <a:pt x="19870" y="30835"/>
                  </a:lnTo>
                  <a:lnTo>
                    <a:pt x="20241" y="30720"/>
                  </a:lnTo>
                  <a:lnTo>
                    <a:pt x="20612" y="30605"/>
                  </a:lnTo>
                  <a:lnTo>
                    <a:pt x="20984" y="30477"/>
                  </a:lnTo>
                  <a:lnTo>
                    <a:pt x="21342" y="30349"/>
                  </a:lnTo>
                  <a:lnTo>
                    <a:pt x="21700" y="30208"/>
                  </a:lnTo>
                  <a:lnTo>
                    <a:pt x="22045" y="30055"/>
                  </a:lnTo>
                  <a:lnTo>
                    <a:pt x="22391" y="29901"/>
                  </a:lnTo>
                  <a:lnTo>
                    <a:pt x="22736" y="29735"/>
                  </a:lnTo>
                  <a:lnTo>
                    <a:pt x="23082" y="29556"/>
                  </a:lnTo>
                  <a:lnTo>
                    <a:pt x="23414" y="29377"/>
                  </a:lnTo>
                  <a:lnTo>
                    <a:pt x="23734" y="29185"/>
                  </a:lnTo>
                  <a:lnTo>
                    <a:pt x="24054" y="28980"/>
                  </a:lnTo>
                  <a:lnTo>
                    <a:pt x="24374" y="28775"/>
                  </a:lnTo>
                  <a:lnTo>
                    <a:pt x="24694" y="28571"/>
                  </a:lnTo>
                  <a:lnTo>
                    <a:pt x="25001" y="28340"/>
                  </a:lnTo>
                  <a:lnTo>
                    <a:pt x="25295" y="28123"/>
                  </a:lnTo>
                  <a:lnTo>
                    <a:pt x="25589" y="27880"/>
                  </a:lnTo>
                  <a:lnTo>
                    <a:pt x="25884" y="27637"/>
                  </a:lnTo>
                  <a:lnTo>
                    <a:pt x="26165" y="27394"/>
                  </a:lnTo>
                  <a:lnTo>
                    <a:pt x="26447" y="27138"/>
                  </a:lnTo>
                  <a:lnTo>
                    <a:pt x="26715" y="26882"/>
                  </a:lnTo>
                  <a:lnTo>
                    <a:pt x="26984" y="26613"/>
                  </a:lnTo>
                  <a:lnTo>
                    <a:pt x="27240" y="26332"/>
                  </a:lnTo>
                  <a:lnTo>
                    <a:pt x="27496" y="26063"/>
                  </a:lnTo>
                  <a:lnTo>
                    <a:pt x="27739" y="25769"/>
                  </a:lnTo>
                  <a:lnTo>
                    <a:pt x="27969" y="25474"/>
                  </a:lnTo>
                  <a:lnTo>
                    <a:pt x="28212" y="25180"/>
                  </a:lnTo>
                  <a:lnTo>
                    <a:pt x="28430" y="24873"/>
                  </a:lnTo>
                  <a:lnTo>
                    <a:pt x="28647" y="24566"/>
                  </a:lnTo>
                  <a:lnTo>
                    <a:pt x="28865" y="24259"/>
                  </a:lnTo>
                  <a:lnTo>
                    <a:pt x="29057" y="23939"/>
                  </a:lnTo>
                  <a:lnTo>
                    <a:pt x="29261" y="23619"/>
                  </a:lnTo>
                  <a:lnTo>
                    <a:pt x="29441" y="23287"/>
                  </a:lnTo>
                  <a:lnTo>
                    <a:pt x="29620" y="22954"/>
                  </a:lnTo>
                  <a:lnTo>
                    <a:pt x="29799" y="22608"/>
                  </a:lnTo>
                  <a:lnTo>
                    <a:pt x="29952" y="22263"/>
                  </a:lnTo>
                  <a:lnTo>
                    <a:pt x="30119" y="21918"/>
                  </a:lnTo>
                  <a:lnTo>
                    <a:pt x="30259" y="21572"/>
                  </a:lnTo>
                  <a:lnTo>
                    <a:pt x="30400" y="21214"/>
                  </a:lnTo>
                  <a:lnTo>
                    <a:pt x="30528" y="20856"/>
                  </a:lnTo>
                  <a:lnTo>
                    <a:pt x="30656" y="20485"/>
                  </a:lnTo>
                  <a:lnTo>
                    <a:pt x="30771" y="20114"/>
                  </a:lnTo>
                  <a:lnTo>
                    <a:pt x="30874" y="19743"/>
                  </a:lnTo>
                  <a:lnTo>
                    <a:pt x="30963" y="19371"/>
                  </a:lnTo>
                  <a:lnTo>
                    <a:pt x="31053" y="18988"/>
                  </a:lnTo>
                  <a:lnTo>
                    <a:pt x="31129" y="18604"/>
                  </a:lnTo>
                  <a:lnTo>
                    <a:pt x="31193" y="18220"/>
                  </a:lnTo>
                  <a:lnTo>
                    <a:pt x="31257" y="17836"/>
                  </a:lnTo>
                  <a:lnTo>
                    <a:pt x="31296" y="17440"/>
                  </a:lnTo>
                  <a:lnTo>
                    <a:pt x="31334" y="17043"/>
                  </a:lnTo>
                  <a:lnTo>
                    <a:pt x="31373" y="16646"/>
                  </a:lnTo>
                  <a:lnTo>
                    <a:pt x="31385" y="16250"/>
                  </a:lnTo>
                  <a:lnTo>
                    <a:pt x="31398" y="15840"/>
                  </a:lnTo>
                  <a:lnTo>
                    <a:pt x="31398" y="15444"/>
                  </a:lnTo>
                  <a:lnTo>
                    <a:pt x="31385" y="15034"/>
                  </a:lnTo>
                  <a:lnTo>
                    <a:pt x="31360" y="14638"/>
                  </a:lnTo>
                  <a:lnTo>
                    <a:pt x="31334" y="14228"/>
                  </a:lnTo>
                  <a:lnTo>
                    <a:pt x="31283" y="13832"/>
                  </a:lnTo>
                  <a:lnTo>
                    <a:pt x="31232" y="13448"/>
                  </a:lnTo>
                  <a:lnTo>
                    <a:pt x="31168" y="13051"/>
                  </a:lnTo>
                  <a:lnTo>
                    <a:pt x="31104" y="12667"/>
                  </a:lnTo>
                  <a:lnTo>
                    <a:pt x="31027" y="12283"/>
                  </a:lnTo>
                  <a:lnTo>
                    <a:pt x="30938" y="11900"/>
                  </a:lnTo>
                  <a:lnTo>
                    <a:pt x="30835" y="11529"/>
                  </a:lnTo>
                  <a:lnTo>
                    <a:pt x="30733" y="11158"/>
                  </a:lnTo>
                  <a:lnTo>
                    <a:pt x="30618" y="10786"/>
                  </a:lnTo>
                  <a:lnTo>
                    <a:pt x="30490" y="10415"/>
                  </a:lnTo>
                  <a:lnTo>
                    <a:pt x="30349" y="10057"/>
                  </a:lnTo>
                  <a:lnTo>
                    <a:pt x="30208" y="9699"/>
                  </a:lnTo>
                  <a:lnTo>
                    <a:pt x="30055" y="9354"/>
                  </a:lnTo>
                  <a:lnTo>
                    <a:pt x="29901" y="9008"/>
                  </a:lnTo>
                  <a:lnTo>
                    <a:pt x="29735" y="8663"/>
                  </a:lnTo>
                  <a:lnTo>
                    <a:pt x="29556" y="8317"/>
                  </a:lnTo>
                  <a:lnTo>
                    <a:pt x="29377" y="7985"/>
                  </a:lnTo>
                  <a:lnTo>
                    <a:pt x="29185" y="7665"/>
                  </a:lnTo>
                  <a:lnTo>
                    <a:pt x="28993" y="7345"/>
                  </a:lnTo>
                  <a:lnTo>
                    <a:pt x="28788" y="7025"/>
                  </a:lnTo>
                  <a:lnTo>
                    <a:pt x="28571" y="6705"/>
                  </a:lnTo>
                  <a:lnTo>
                    <a:pt x="28353" y="6398"/>
                  </a:lnTo>
                  <a:lnTo>
                    <a:pt x="28123" y="6104"/>
                  </a:lnTo>
                  <a:lnTo>
                    <a:pt x="27892" y="5809"/>
                  </a:lnTo>
                  <a:lnTo>
                    <a:pt x="27649" y="5515"/>
                  </a:lnTo>
                  <a:lnTo>
                    <a:pt x="27394" y="5234"/>
                  </a:lnTo>
                  <a:lnTo>
                    <a:pt x="27138" y="4952"/>
                  </a:lnTo>
                  <a:lnTo>
                    <a:pt x="26882" y="4684"/>
                  </a:lnTo>
                  <a:lnTo>
                    <a:pt x="26613" y="4415"/>
                  </a:lnTo>
                  <a:lnTo>
                    <a:pt x="26344" y="4159"/>
                  </a:lnTo>
                  <a:lnTo>
                    <a:pt x="26063" y="3903"/>
                  </a:lnTo>
                  <a:lnTo>
                    <a:pt x="25781" y="3660"/>
                  </a:lnTo>
                  <a:lnTo>
                    <a:pt x="25487" y="3430"/>
                  </a:lnTo>
                  <a:lnTo>
                    <a:pt x="25180" y="3187"/>
                  </a:lnTo>
                  <a:lnTo>
                    <a:pt x="24886" y="2969"/>
                  </a:lnTo>
                  <a:lnTo>
                    <a:pt x="24579" y="2752"/>
                  </a:lnTo>
                  <a:lnTo>
                    <a:pt x="24259" y="2534"/>
                  </a:lnTo>
                  <a:lnTo>
                    <a:pt x="23939" y="2342"/>
                  </a:lnTo>
                  <a:lnTo>
                    <a:pt x="23619" y="2138"/>
                  </a:lnTo>
                  <a:lnTo>
                    <a:pt x="23287" y="1958"/>
                  </a:lnTo>
                  <a:lnTo>
                    <a:pt x="22954" y="1779"/>
                  </a:lnTo>
                  <a:lnTo>
                    <a:pt x="22621" y="1600"/>
                  </a:lnTo>
                  <a:lnTo>
                    <a:pt x="22276" y="1434"/>
                  </a:lnTo>
                  <a:lnTo>
                    <a:pt x="21918" y="1280"/>
                  </a:lnTo>
                  <a:lnTo>
                    <a:pt x="21572" y="1140"/>
                  </a:lnTo>
                  <a:lnTo>
                    <a:pt x="21214" y="999"/>
                  </a:lnTo>
                  <a:lnTo>
                    <a:pt x="20856" y="871"/>
                  </a:lnTo>
                  <a:lnTo>
                    <a:pt x="20485" y="743"/>
                  </a:lnTo>
                  <a:lnTo>
                    <a:pt x="20126" y="628"/>
                  </a:lnTo>
                  <a:lnTo>
                    <a:pt x="19742" y="525"/>
                  </a:lnTo>
                  <a:lnTo>
                    <a:pt x="19371" y="436"/>
                  </a:lnTo>
                  <a:lnTo>
                    <a:pt x="18988" y="346"/>
                  </a:lnTo>
                  <a:lnTo>
                    <a:pt x="18617" y="270"/>
                  </a:lnTo>
                  <a:lnTo>
                    <a:pt x="18220" y="206"/>
                  </a:lnTo>
                  <a:lnTo>
                    <a:pt x="17836" y="142"/>
                  </a:lnTo>
                  <a:lnTo>
                    <a:pt x="17439" y="103"/>
                  </a:lnTo>
                  <a:lnTo>
                    <a:pt x="17043" y="65"/>
                  </a:lnTo>
                  <a:lnTo>
                    <a:pt x="16646" y="26"/>
                  </a:lnTo>
                  <a:lnTo>
                    <a:pt x="16250" y="14"/>
                  </a:lnTo>
                  <a:lnTo>
                    <a:pt x="158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10;p17"/>
            <p:cNvSpPr/>
            <p:nvPr/>
          </p:nvSpPr>
          <p:spPr>
            <a:xfrm>
              <a:off x="5022725" y="2001900"/>
              <a:ext cx="116775" cy="236075"/>
            </a:xfrm>
            <a:custGeom>
              <a:avLst/>
              <a:gdLst/>
              <a:ahLst/>
              <a:cxnLst/>
              <a:rect l="l" t="t" r="r" b="b"/>
              <a:pathLst>
                <a:path w="4671" h="9443" extrusionOk="0">
                  <a:moveTo>
                    <a:pt x="1331" y="0"/>
                  </a:moveTo>
                  <a:lnTo>
                    <a:pt x="1139" y="13"/>
                  </a:lnTo>
                  <a:lnTo>
                    <a:pt x="1075" y="26"/>
                  </a:lnTo>
                  <a:lnTo>
                    <a:pt x="1024" y="39"/>
                  </a:lnTo>
                  <a:lnTo>
                    <a:pt x="985" y="64"/>
                  </a:lnTo>
                  <a:lnTo>
                    <a:pt x="973" y="90"/>
                  </a:lnTo>
                  <a:lnTo>
                    <a:pt x="0" y="9442"/>
                  </a:lnTo>
                  <a:lnTo>
                    <a:pt x="0" y="9442"/>
                  </a:lnTo>
                  <a:lnTo>
                    <a:pt x="230" y="9404"/>
                  </a:lnTo>
                  <a:lnTo>
                    <a:pt x="448" y="9340"/>
                  </a:lnTo>
                  <a:lnTo>
                    <a:pt x="678" y="9276"/>
                  </a:lnTo>
                  <a:lnTo>
                    <a:pt x="896" y="9199"/>
                  </a:lnTo>
                  <a:lnTo>
                    <a:pt x="1113" y="9097"/>
                  </a:lnTo>
                  <a:lnTo>
                    <a:pt x="1331" y="8995"/>
                  </a:lnTo>
                  <a:lnTo>
                    <a:pt x="1535" y="8879"/>
                  </a:lnTo>
                  <a:lnTo>
                    <a:pt x="1740" y="8752"/>
                  </a:lnTo>
                  <a:lnTo>
                    <a:pt x="1945" y="8611"/>
                  </a:lnTo>
                  <a:lnTo>
                    <a:pt x="2150" y="8470"/>
                  </a:lnTo>
                  <a:lnTo>
                    <a:pt x="2342" y="8317"/>
                  </a:lnTo>
                  <a:lnTo>
                    <a:pt x="2533" y="8150"/>
                  </a:lnTo>
                  <a:lnTo>
                    <a:pt x="2713" y="7971"/>
                  </a:lnTo>
                  <a:lnTo>
                    <a:pt x="2892" y="7792"/>
                  </a:lnTo>
                  <a:lnTo>
                    <a:pt x="3071" y="7600"/>
                  </a:lnTo>
                  <a:lnTo>
                    <a:pt x="3237" y="7408"/>
                  </a:lnTo>
                  <a:lnTo>
                    <a:pt x="3391" y="7203"/>
                  </a:lnTo>
                  <a:lnTo>
                    <a:pt x="3544" y="6986"/>
                  </a:lnTo>
                  <a:lnTo>
                    <a:pt x="3685" y="6768"/>
                  </a:lnTo>
                  <a:lnTo>
                    <a:pt x="3826" y="6538"/>
                  </a:lnTo>
                  <a:lnTo>
                    <a:pt x="3954" y="6308"/>
                  </a:lnTo>
                  <a:lnTo>
                    <a:pt x="4069" y="6078"/>
                  </a:lnTo>
                  <a:lnTo>
                    <a:pt x="4171" y="5834"/>
                  </a:lnTo>
                  <a:lnTo>
                    <a:pt x="4273" y="5591"/>
                  </a:lnTo>
                  <a:lnTo>
                    <a:pt x="4363" y="5335"/>
                  </a:lnTo>
                  <a:lnTo>
                    <a:pt x="4440" y="5080"/>
                  </a:lnTo>
                  <a:lnTo>
                    <a:pt x="4504" y="4824"/>
                  </a:lnTo>
                  <a:lnTo>
                    <a:pt x="4568" y="4568"/>
                  </a:lnTo>
                  <a:lnTo>
                    <a:pt x="4606" y="4299"/>
                  </a:lnTo>
                  <a:lnTo>
                    <a:pt x="4645" y="4030"/>
                  </a:lnTo>
                  <a:lnTo>
                    <a:pt x="4657" y="3762"/>
                  </a:lnTo>
                  <a:lnTo>
                    <a:pt x="4670" y="3493"/>
                  </a:lnTo>
                  <a:lnTo>
                    <a:pt x="4657" y="3186"/>
                  </a:lnTo>
                  <a:lnTo>
                    <a:pt x="4632" y="2905"/>
                  </a:lnTo>
                  <a:lnTo>
                    <a:pt x="4581" y="2636"/>
                  </a:lnTo>
                  <a:lnTo>
                    <a:pt x="4504" y="2380"/>
                  </a:lnTo>
                  <a:lnTo>
                    <a:pt x="4427" y="2137"/>
                  </a:lnTo>
                  <a:lnTo>
                    <a:pt x="4325" y="1919"/>
                  </a:lnTo>
                  <a:lnTo>
                    <a:pt x="4222" y="1702"/>
                  </a:lnTo>
                  <a:lnTo>
                    <a:pt x="4094" y="1510"/>
                  </a:lnTo>
                  <a:lnTo>
                    <a:pt x="3954" y="1331"/>
                  </a:lnTo>
                  <a:lnTo>
                    <a:pt x="3813" y="1164"/>
                  </a:lnTo>
                  <a:lnTo>
                    <a:pt x="3659" y="1011"/>
                  </a:lnTo>
                  <a:lnTo>
                    <a:pt x="3506" y="870"/>
                  </a:lnTo>
                  <a:lnTo>
                    <a:pt x="3340" y="742"/>
                  </a:lnTo>
                  <a:lnTo>
                    <a:pt x="3173" y="627"/>
                  </a:lnTo>
                  <a:lnTo>
                    <a:pt x="3007" y="525"/>
                  </a:lnTo>
                  <a:lnTo>
                    <a:pt x="2828" y="422"/>
                  </a:lnTo>
                  <a:lnTo>
                    <a:pt x="2661" y="346"/>
                  </a:lnTo>
                  <a:lnTo>
                    <a:pt x="2482" y="269"/>
                  </a:lnTo>
                  <a:lnTo>
                    <a:pt x="2316" y="205"/>
                  </a:lnTo>
                  <a:lnTo>
                    <a:pt x="2150" y="154"/>
                  </a:lnTo>
                  <a:lnTo>
                    <a:pt x="1843" y="77"/>
                  </a:lnTo>
                  <a:lnTo>
                    <a:pt x="1561" y="26"/>
                  </a:lnTo>
                  <a:lnTo>
                    <a:pt x="1331" y="0"/>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11;p17"/>
            <p:cNvSpPr/>
            <p:nvPr/>
          </p:nvSpPr>
          <p:spPr>
            <a:xfrm>
              <a:off x="4351650" y="1996450"/>
              <a:ext cx="113900" cy="236725"/>
            </a:xfrm>
            <a:custGeom>
              <a:avLst/>
              <a:gdLst/>
              <a:ahLst/>
              <a:cxnLst/>
              <a:rect l="l" t="t" r="r" b="b"/>
              <a:pathLst>
                <a:path w="4556" h="9469" extrusionOk="0">
                  <a:moveTo>
                    <a:pt x="3404" y="1"/>
                  </a:moveTo>
                  <a:lnTo>
                    <a:pt x="3161" y="13"/>
                  </a:lnTo>
                  <a:lnTo>
                    <a:pt x="2879" y="65"/>
                  </a:lnTo>
                  <a:lnTo>
                    <a:pt x="2572" y="141"/>
                  </a:lnTo>
                  <a:lnTo>
                    <a:pt x="2406" y="180"/>
                  </a:lnTo>
                  <a:lnTo>
                    <a:pt x="2227" y="244"/>
                  </a:lnTo>
                  <a:lnTo>
                    <a:pt x="2060" y="321"/>
                  </a:lnTo>
                  <a:lnTo>
                    <a:pt x="1881" y="397"/>
                  </a:lnTo>
                  <a:lnTo>
                    <a:pt x="1715" y="487"/>
                  </a:lnTo>
                  <a:lnTo>
                    <a:pt x="1536" y="589"/>
                  </a:lnTo>
                  <a:lnTo>
                    <a:pt x="1370" y="704"/>
                  </a:lnTo>
                  <a:lnTo>
                    <a:pt x="1203" y="832"/>
                  </a:lnTo>
                  <a:lnTo>
                    <a:pt x="1037" y="960"/>
                  </a:lnTo>
                  <a:lnTo>
                    <a:pt x="883" y="1114"/>
                  </a:lnTo>
                  <a:lnTo>
                    <a:pt x="743" y="1280"/>
                  </a:lnTo>
                  <a:lnTo>
                    <a:pt x="602" y="1459"/>
                  </a:lnTo>
                  <a:lnTo>
                    <a:pt x="474" y="1651"/>
                  </a:lnTo>
                  <a:lnTo>
                    <a:pt x="359" y="1856"/>
                  </a:lnTo>
                  <a:lnTo>
                    <a:pt x="256" y="2073"/>
                  </a:lnTo>
                  <a:lnTo>
                    <a:pt x="167" y="2316"/>
                  </a:lnTo>
                  <a:lnTo>
                    <a:pt x="103" y="2572"/>
                  </a:lnTo>
                  <a:lnTo>
                    <a:pt x="52" y="2841"/>
                  </a:lnTo>
                  <a:lnTo>
                    <a:pt x="13" y="3123"/>
                  </a:lnTo>
                  <a:lnTo>
                    <a:pt x="1" y="3430"/>
                  </a:lnTo>
                  <a:lnTo>
                    <a:pt x="1" y="3698"/>
                  </a:lnTo>
                  <a:lnTo>
                    <a:pt x="13" y="3967"/>
                  </a:lnTo>
                  <a:lnTo>
                    <a:pt x="39" y="4236"/>
                  </a:lnTo>
                  <a:lnTo>
                    <a:pt x="77" y="4504"/>
                  </a:lnTo>
                  <a:lnTo>
                    <a:pt x="128" y="4760"/>
                  </a:lnTo>
                  <a:lnTo>
                    <a:pt x="192" y="5029"/>
                  </a:lnTo>
                  <a:lnTo>
                    <a:pt x="269" y="5285"/>
                  </a:lnTo>
                  <a:lnTo>
                    <a:pt x="346" y="5528"/>
                  </a:lnTo>
                  <a:lnTo>
                    <a:pt x="448" y="5784"/>
                  </a:lnTo>
                  <a:lnTo>
                    <a:pt x="551" y="6027"/>
                  </a:lnTo>
                  <a:lnTo>
                    <a:pt x="666" y="6257"/>
                  </a:lnTo>
                  <a:lnTo>
                    <a:pt x="781" y="6487"/>
                  </a:lnTo>
                  <a:lnTo>
                    <a:pt x="922" y="6718"/>
                  </a:lnTo>
                  <a:lnTo>
                    <a:pt x="1050" y="6948"/>
                  </a:lnTo>
                  <a:lnTo>
                    <a:pt x="1203" y="7153"/>
                  </a:lnTo>
                  <a:lnTo>
                    <a:pt x="1357" y="7370"/>
                  </a:lnTo>
                  <a:lnTo>
                    <a:pt x="1523" y="7562"/>
                  </a:lnTo>
                  <a:lnTo>
                    <a:pt x="1689" y="7767"/>
                  </a:lnTo>
                  <a:lnTo>
                    <a:pt x="1869" y="7946"/>
                  </a:lnTo>
                  <a:lnTo>
                    <a:pt x="2048" y="8125"/>
                  </a:lnTo>
                  <a:lnTo>
                    <a:pt x="2227" y="8291"/>
                  </a:lnTo>
                  <a:lnTo>
                    <a:pt x="2419" y="8458"/>
                  </a:lnTo>
                  <a:lnTo>
                    <a:pt x="2623" y="8598"/>
                  </a:lnTo>
                  <a:lnTo>
                    <a:pt x="2828" y="8739"/>
                  </a:lnTo>
                  <a:lnTo>
                    <a:pt x="3033" y="8867"/>
                  </a:lnTo>
                  <a:lnTo>
                    <a:pt x="3238" y="8995"/>
                  </a:lnTo>
                  <a:lnTo>
                    <a:pt x="3455" y="9097"/>
                  </a:lnTo>
                  <a:lnTo>
                    <a:pt x="3660" y="9200"/>
                  </a:lnTo>
                  <a:lnTo>
                    <a:pt x="3890" y="9277"/>
                  </a:lnTo>
                  <a:lnTo>
                    <a:pt x="4108" y="9353"/>
                  </a:lnTo>
                  <a:lnTo>
                    <a:pt x="4325" y="9417"/>
                  </a:lnTo>
                  <a:lnTo>
                    <a:pt x="4555" y="9469"/>
                  </a:lnTo>
                  <a:lnTo>
                    <a:pt x="3749" y="90"/>
                  </a:lnTo>
                  <a:lnTo>
                    <a:pt x="3736" y="65"/>
                  </a:lnTo>
                  <a:lnTo>
                    <a:pt x="3698" y="39"/>
                  </a:lnTo>
                  <a:lnTo>
                    <a:pt x="3647" y="26"/>
                  </a:lnTo>
                  <a:lnTo>
                    <a:pt x="3583" y="13"/>
                  </a:lnTo>
                  <a:lnTo>
                    <a:pt x="3404"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12;p17"/>
            <p:cNvSpPr/>
            <p:nvPr/>
          </p:nvSpPr>
          <p:spPr>
            <a:xfrm>
              <a:off x="4416250" y="1534575"/>
              <a:ext cx="658300" cy="953200"/>
            </a:xfrm>
            <a:custGeom>
              <a:avLst/>
              <a:gdLst/>
              <a:ahLst/>
              <a:cxnLst/>
              <a:rect l="l" t="t" r="r" b="b"/>
              <a:pathLst>
                <a:path w="26332" h="38128" extrusionOk="0">
                  <a:moveTo>
                    <a:pt x="12949" y="1"/>
                  </a:moveTo>
                  <a:lnTo>
                    <a:pt x="12271" y="13"/>
                  </a:lnTo>
                  <a:lnTo>
                    <a:pt x="11606" y="52"/>
                  </a:lnTo>
                  <a:lnTo>
                    <a:pt x="10953" y="103"/>
                  </a:lnTo>
                  <a:lnTo>
                    <a:pt x="10300" y="167"/>
                  </a:lnTo>
                  <a:lnTo>
                    <a:pt x="9661" y="257"/>
                  </a:lnTo>
                  <a:lnTo>
                    <a:pt x="9047" y="359"/>
                  </a:lnTo>
                  <a:lnTo>
                    <a:pt x="8433" y="487"/>
                  </a:lnTo>
                  <a:lnTo>
                    <a:pt x="7844" y="628"/>
                  </a:lnTo>
                  <a:lnTo>
                    <a:pt x="7255" y="807"/>
                  </a:lnTo>
                  <a:lnTo>
                    <a:pt x="6692" y="999"/>
                  </a:lnTo>
                  <a:lnTo>
                    <a:pt x="6142" y="1216"/>
                  </a:lnTo>
                  <a:lnTo>
                    <a:pt x="5874" y="1331"/>
                  </a:lnTo>
                  <a:lnTo>
                    <a:pt x="5618" y="1459"/>
                  </a:lnTo>
                  <a:lnTo>
                    <a:pt x="5362" y="1587"/>
                  </a:lnTo>
                  <a:lnTo>
                    <a:pt x="5106" y="1728"/>
                  </a:lnTo>
                  <a:lnTo>
                    <a:pt x="4863" y="1869"/>
                  </a:lnTo>
                  <a:lnTo>
                    <a:pt x="4607" y="2022"/>
                  </a:lnTo>
                  <a:lnTo>
                    <a:pt x="4377" y="2176"/>
                  </a:lnTo>
                  <a:lnTo>
                    <a:pt x="4146" y="2342"/>
                  </a:lnTo>
                  <a:lnTo>
                    <a:pt x="3916" y="2521"/>
                  </a:lnTo>
                  <a:lnTo>
                    <a:pt x="3686" y="2700"/>
                  </a:lnTo>
                  <a:lnTo>
                    <a:pt x="3468" y="2892"/>
                  </a:lnTo>
                  <a:lnTo>
                    <a:pt x="3264" y="3084"/>
                  </a:lnTo>
                  <a:lnTo>
                    <a:pt x="3059" y="3289"/>
                  </a:lnTo>
                  <a:lnTo>
                    <a:pt x="2854" y="3494"/>
                  </a:lnTo>
                  <a:lnTo>
                    <a:pt x="2662" y="3724"/>
                  </a:lnTo>
                  <a:lnTo>
                    <a:pt x="2470" y="3941"/>
                  </a:lnTo>
                  <a:lnTo>
                    <a:pt x="2291" y="4184"/>
                  </a:lnTo>
                  <a:lnTo>
                    <a:pt x="2112" y="4428"/>
                  </a:lnTo>
                  <a:lnTo>
                    <a:pt x="1946" y="4683"/>
                  </a:lnTo>
                  <a:lnTo>
                    <a:pt x="1779" y="4952"/>
                  </a:lnTo>
                  <a:lnTo>
                    <a:pt x="1626" y="5221"/>
                  </a:lnTo>
                  <a:lnTo>
                    <a:pt x="1472" y="5502"/>
                  </a:lnTo>
                  <a:lnTo>
                    <a:pt x="1332" y="5784"/>
                  </a:lnTo>
                  <a:lnTo>
                    <a:pt x="1191" y="6091"/>
                  </a:lnTo>
                  <a:lnTo>
                    <a:pt x="1063" y="6398"/>
                  </a:lnTo>
                  <a:lnTo>
                    <a:pt x="935" y="6718"/>
                  </a:lnTo>
                  <a:lnTo>
                    <a:pt x="820" y="7038"/>
                  </a:lnTo>
                  <a:lnTo>
                    <a:pt x="705" y="7383"/>
                  </a:lnTo>
                  <a:lnTo>
                    <a:pt x="615" y="7728"/>
                  </a:lnTo>
                  <a:lnTo>
                    <a:pt x="513" y="8087"/>
                  </a:lnTo>
                  <a:lnTo>
                    <a:pt x="423" y="8458"/>
                  </a:lnTo>
                  <a:lnTo>
                    <a:pt x="346" y="8829"/>
                  </a:lnTo>
                  <a:lnTo>
                    <a:pt x="282" y="9225"/>
                  </a:lnTo>
                  <a:lnTo>
                    <a:pt x="219" y="9622"/>
                  </a:lnTo>
                  <a:lnTo>
                    <a:pt x="167" y="10031"/>
                  </a:lnTo>
                  <a:lnTo>
                    <a:pt x="116" y="10454"/>
                  </a:lnTo>
                  <a:lnTo>
                    <a:pt x="78" y="10876"/>
                  </a:lnTo>
                  <a:lnTo>
                    <a:pt x="39" y="11324"/>
                  </a:lnTo>
                  <a:lnTo>
                    <a:pt x="27" y="11771"/>
                  </a:lnTo>
                  <a:lnTo>
                    <a:pt x="14" y="12245"/>
                  </a:lnTo>
                  <a:lnTo>
                    <a:pt x="1" y="12718"/>
                  </a:lnTo>
                  <a:lnTo>
                    <a:pt x="14" y="13204"/>
                  </a:lnTo>
                  <a:lnTo>
                    <a:pt x="27" y="14202"/>
                  </a:lnTo>
                  <a:lnTo>
                    <a:pt x="65" y="15226"/>
                  </a:lnTo>
                  <a:lnTo>
                    <a:pt x="116" y="16262"/>
                  </a:lnTo>
                  <a:lnTo>
                    <a:pt x="180" y="17311"/>
                  </a:lnTo>
                  <a:lnTo>
                    <a:pt x="257" y="18361"/>
                  </a:lnTo>
                  <a:lnTo>
                    <a:pt x="346" y="19435"/>
                  </a:lnTo>
                  <a:lnTo>
                    <a:pt x="462" y="20497"/>
                  </a:lnTo>
                  <a:lnTo>
                    <a:pt x="602" y="21572"/>
                  </a:lnTo>
                  <a:lnTo>
                    <a:pt x="769" y="22634"/>
                  </a:lnTo>
                  <a:lnTo>
                    <a:pt x="948" y="23696"/>
                  </a:lnTo>
                  <a:lnTo>
                    <a:pt x="1152" y="24732"/>
                  </a:lnTo>
                  <a:lnTo>
                    <a:pt x="1383" y="25768"/>
                  </a:lnTo>
                  <a:lnTo>
                    <a:pt x="1511" y="26280"/>
                  </a:lnTo>
                  <a:lnTo>
                    <a:pt x="1639" y="26779"/>
                  </a:lnTo>
                  <a:lnTo>
                    <a:pt x="1779" y="27278"/>
                  </a:lnTo>
                  <a:lnTo>
                    <a:pt x="1933" y="27777"/>
                  </a:lnTo>
                  <a:lnTo>
                    <a:pt x="2086" y="28263"/>
                  </a:lnTo>
                  <a:lnTo>
                    <a:pt x="2253" y="28750"/>
                  </a:lnTo>
                  <a:lnTo>
                    <a:pt x="2419" y="29223"/>
                  </a:lnTo>
                  <a:lnTo>
                    <a:pt x="2598" y="29684"/>
                  </a:lnTo>
                  <a:lnTo>
                    <a:pt x="2790" y="30144"/>
                  </a:lnTo>
                  <a:lnTo>
                    <a:pt x="2982" y="30592"/>
                  </a:lnTo>
                  <a:lnTo>
                    <a:pt x="3187" y="31040"/>
                  </a:lnTo>
                  <a:lnTo>
                    <a:pt x="3392" y="31475"/>
                  </a:lnTo>
                  <a:lnTo>
                    <a:pt x="3622" y="31897"/>
                  </a:lnTo>
                  <a:lnTo>
                    <a:pt x="3852" y="32306"/>
                  </a:lnTo>
                  <a:lnTo>
                    <a:pt x="4095" y="32716"/>
                  </a:lnTo>
                  <a:lnTo>
                    <a:pt x="4338" y="33100"/>
                  </a:lnTo>
                  <a:lnTo>
                    <a:pt x="4594" y="33483"/>
                  </a:lnTo>
                  <a:lnTo>
                    <a:pt x="4863" y="33854"/>
                  </a:lnTo>
                  <a:lnTo>
                    <a:pt x="5144" y="34213"/>
                  </a:lnTo>
                  <a:lnTo>
                    <a:pt x="5439" y="34558"/>
                  </a:lnTo>
                  <a:lnTo>
                    <a:pt x="5733" y="34891"/>
                  </a:lnTo>
                  <a:lnTo>
                    <a:pt x="6040" y="35211"/>
                  </a:lnTo>
                  <a:lnTo>
                    <a:pt x="6360" y="35505"/>
                  </a:lnTo>
                  <a:lnTo>
                    <a:pt x="6692" y="35799"/>
                  </a:lnTo>
                  <a:lnTo>
                    <a:pt x="7038" y="36068"/>
                  </a:lnTo>
                  <a:lnTo>
                    <a:pt x="7383" y="36337"/>
                  </a:lnTo>
                  <a:lnTo>
                    <a:pt x="7754" y="36580"/>
                  </a:lnTo>
                  <a:lnTo>
                    <a:pt x="8125" y="36810"/>
                  </a:lnTo>
                  <a:lnTo>
                    <a:pt x="8509" y="37015"/>
                  </a:lnTo>
                  <a:lnTo>
                    <a:pt x="8906" y="37207"/>
                  </a:lnTo>
                  <a:lnTo>
                    <a:pt x="9315" y="37386"/>
                  </a:lnTo>
                  <a:lnTo>
                    <a:pt x="9738" y="37552"/>
                  </a:lnTo>
                  <a:lnTo>
                    <a:pt x="10173" y="37693"/>
                  </a:lnTo>
                  <a:lnTo>
                    <a:pt x="10620" y="37808"/>
                  </a:lnTo>
                  <a:lnTo>
                    <a:pt x="11081" y="37910"/>
                  </a:lnTo>
                  <a:lnTo>
                    <a:pt x="11554" y="38000"/>
                  </a:lnTo>
                  <a:lnTo>
                    <a:pt x="12041" y="38064"/>
                  </a:lnTo>
                  <a:lnTo>
                    <a:pt x="12540" y="38115"/>
                  </a:lnTo>
                  <a:lnTo>
                    <a:pt x="13051" y="38128"/>
                  </a:lnTo>
                  <a:lnTo>
                    <a:pt x="13576" y="38128"/>
                  </a:lnTo>
                  <a:lnTo>
                    <a:pt x="14049" y="38115"/>
                  </a:lnTo>
                  <a:lnTo>
                    <a:pt x="14510" y="38077"/>
                  </a:lnTo>
                  <a:lnTo>
                    <a:pt x="14958" y="38013"/>
                  </a:lnTo>
                  <a:lnTo>
                    <a:pt x="15405" y="37936"/>
                  </a:lnTo>
                  <a:lnTo>
                    <a:pt x="15828" y="37834"/>
                  </a:lnTo>
                  <a:lnTo>
                    <a:pt x="16250" y="37718"/>
                  </a:lnTo>
                  <a:lnTo>
                    <a:pt x="16659" y="37578"/>
                  </a:lnTo>
                  <a:lnTo>
                    <a:pt x="17056" y="37424"/>
                  </a:lnTo>
                  <a:lnTo>
                    <a:pt x="17440" y="37258"/>
                  </a:lnTo>
                  <a:lnTo>
                    <a:pt x="17824" y="37066"/>
                  </a:lnTo>
                  <a:lnTo>
                    <a:pt x="18195" y="36861"/>
                  </a:lnTo>
                  <a:lnTo>
                    <a:pt x="18553" y="36631"/>
                  </a:lnTo>
                  <a:lnTo>
                    <a:pt x="18898" y="36388"/>
                  </a:lnTo>
                  <a:lnTo>
                    <a:pt x="19231" y="36132"/>
                  </a:lnTo>
                  <a:lnTo>
                    <a:pt x="19564" y="35863"/>
                  </a:lnTo>
                  <a:lnTo>
                    <a:pt x="19883" y="35582"/>
                  </a:lnTo>
                  <a:lnTo>
                    <a:pt x="20203" y="35275"/>
                  </a:lnTo>
                  <a:lnTo>
                    <a:pt x="20498" y="34968"/>
                  </a:lnTo>
                  <a:lnTo>
                    <a:pt x="20792" y="34635"/>
                  </a:lnTo>
                  <a:lnTo>
                    <a:pt x="21073" y="34302"/>
                  </a:lnTo>
                  <a:lnTo>
                    <a:pt x="21355" y="33944"/>
                  </a:lnTo>
                  <a:lnTo>
                    <a:pt x="21624" y="33573"/>
                  </a:lnTo>
                  <a:lnTo>
                    <a:pt x="21879" y="33202"/>
                  </a:lnTo>
                  <a:lnTo>
                    <a:pt x="22123" y="32805"/>
                  </a:lnTo>
                  <a:lnTo>
                    <a:pt x="22366" y="32409"/>
                  </a:lnTo>
                  <a:lnTo>
                    <a:pt x="22596" y="31999"/>
                  </a:lnTo>
                  <a:lnTo>
                    <a:pt x="22826" y="31577"/>
                  </a:lnTo>
                  <a:lnTo>
                    <a:pt x="23044" y="31155"/>
                  </a:lnTo>
                  <a:lnTo>
                    <a:pt x="23248" y="30707"/>
                  </a:lnTo>
                  <a:lnTo>
                    <a:pt x="23453" y="30259"/>
                  </a:lnTo>
                  <a:lnTo>
                    <a:pt x="23645" y="29799"/>
                  </a:lnTo>
                  <a:lnTo>
                    <a:pt x="23837" y="29338"/>
                  </a:lnTo>
                  <a:lnTo>
                    <a:pt x="24003" y="28865"/>
                  </a:lnTo>
                  <a:lnTo>
                    <a:pt x="24182" y="28391"/>
                  </a:lnTo>
                  <a:lnTo>
                    <a:pt x="24336" y="27892"/>
                  </a:lnTo>
                  <a:lnTo>
                    <a:pt x="24502" y="27406"/>
                  </a:lnTo>
                  <a:lnTo>
                    <a:pt x="24643" y="26907"/>
                  </a:lnTo>
                  <a:lnTo>
                    <a:pt x="24784" y="26408"/>
                  </a:lnTo>
                  <a:lnTo>
                    <a:pt x="24924" y="25896"/>
                  </a:lnTo>
                  <a:lnTo>
                    <a:pt x="25052" y="25385"/>
                  </a:lnTo>
                  <a:lnTo>
                    <a:pt x="25283" y="24336"/>
                  </a:lnTo>
                  <a:lnTo>
                    <a:pt x="25500" y="23286"/>
                  </a:lnTo>
                  <a:lnTo>
                    <a:pt x="25679" y="22224"/>
                  </a:lnTo>
                  <a:lnTo>
                    <a:pt x="25833" y="21150"/>
                  </a:lnTo>
                  <a:lnTo>
                    <a:pt x="25974" y="20075"/>
                  </a:lnTo>
                  <a:lnTo>
                    <a:pt x="26089" y="19013"/>
                  </a:lnTo>
                  <a:lnTo>
                    <a:pt x="26178" y="17938"/>
                  </a:lnTo>
                  <a:lnTo>
                    <a:pt x="26242" y="16876"/>
                  </a:lnTo>
                  <a:lnTo>
                    <a:pt x="26293" y="15827"/>
                  </a:lnTo>
                  <a:lnTo>
                    <a:pt x="26319" y="14791"/>
                  </a:lnTo>
                  <a:lnTo>
                    <a:pt x="26332" y="13767"/>
                  </a:lnTo>
                  <a:lnTo>
                    <a:pt x="26319" y="12769"/>
                  </a:lnTo>
                  <a:lnTo>
                    <a:pt x="26306" y="12283"/>
                  </a:lnTo>
                  <a:lnTo>
                    <a:pt x="26293" y="11810"/>
                  </a:lnTo>
                  <a:lnTo>
                    <a:pt x="26268" y="11336"/>
                  </a:lnTo>
                  <a:lnTo>
                    <a:pt x="26230" y="10889"/>
                  </a:lnTo>
                  <a:lnTo>
                    <a:pt x="26178" y="10454"/>
                  </a:lnTo>
                  <a:lnTo>
                    <a:pt x="26127" y="10019"/>
                  </a:lnTo>
                  <a:lnTo>
                    <a:pt x="26063" y="9596"/>
                  </a:lnTo>
                  <a:lnTo>
                    <a:pt x="25999" y="9187"/>
                  </a:lnTo>
                  <a:lnTo>
                    <a:pt x="25922" y="8790"/>
                  </a:lnTo>
                  <a:lnTo>
                    <a:pt x="25833" y="8407"/>
                  </a:lnTo>
                  <a:lnTo>
                    <a:pt x="25743" y="8036"/>
                  </a:lnTo>
                  <a:lnTo>
                    <a:pt x="25654" y="7664"/>
                  </a:lnTo>
                  <a:lnTo>
                    <a:pt x="25539" y="7319"/>
                  </a:lnTo>
                  <a:lnTo>
                    <a:pt x="25436" y="6974"/>
                  </a:lnTo>
                  <a:lnTo>
                    <a:pt x="25308" y="6641"/>
                  </a:lnTo>
                  <a:lnTo>
                    <a:pt x="25180" y="6321"/>
                  </a:lnTo>
                  <a:lnTo>
                    <a:pt x="25052" y="6001"/>
                  </a:lnTo>
                  <a:lnTo>
                    <a:pt x="24912" y="5694"/>
                  </a:lnTo>
                  <a:lnTo>
                    <a:pt x="24758" y="5400"/>
                  </a:lnTo>
                  <a:lnTo>
                    <a:pt x="24605" y="5118"/>
                  </a:lnTo>
                  <a:lnTo>
                    <a:pt x="24451" y="4837"/>
                  </a:lnTo>
                  <a:lnTo>
                    <a:pt x="24285" y="4581"/>
                  </a:lnTo>
                  <a:lnTo>
                    <a:pt x="24106" y="4312"/>
                  </a:lnTo>
                  <a:lnTo>
                    <a:pt x="23939" y="4069"/>
                  </a:lnTo>
                  <a:lnTo>
                    <a:pt x="23747" y="3826"/>
                  </a:lnTo>
                  <a:lnTo>
                    <a:pt x="23555" y="3596"/>
                  </a:lnTo>
                  <a:lnTo>
                    <a:pt x="23364" y="3378"/>
                  </a:lnTo>
                  <a:lnTo>
                    <a:pt x="23159" y="3161"/>
                  </a:lnTo>
                  <a:lnTo>
                    <a:pt x="22954" y="2956"/>
                  </a:lnTo>
                  <a:lnTo>
                    <a:pt x="22737" y="2764"/>
                  </a:lnTo>
                  <a:lnTo>
                    <a:pt x="22519" y="2572"/>
                  </a:lnTo>
                  <a:lnTo>
                    <a:pt x="22302" y="2393"/>
                  </a:lnTo>
                  <a:lnTo>
                    <a:pt x="22071" y="2214"/>
                  </a:lnTo>
                  <a:lnTo>
                    <a:pt x="21841" y="2048"/>
                  </a:lnTo>
                  <a:lnTo>
                    <a:pt x="21598" y="1894"/>
                  </a:lnTo>
                  <a:lnTo>
                    <a:pt x="21355" y="1741"/>
                  </a:lnTo>
                  <a:lnTo>
                    <a:pt x="21099" y="1600"/>
                  </a:lnTo>
                  <a:lnTo>
                    <a:pt x="20856" y="1459"/>
                  </a:lnTo>
                  <a:lnTo>
                    <a:pt x="20587" y="1331"/>
                  </a:lnTo>
                  <a:lnTo>
                    <a:pt x="20331" y="1216"/>
                  </a:lnTo>
                  <a:lnTo>
                    <a:pt x="20063" y="1101"/>
                  </a:lnTo>
                  <a:lnTo>
                    <a:pt x="19794" y="986"/>
                  </a:lnTo>
                  <a:lnTo>
                    <a:pt x="19244" y="781"/>
                  </a:lnTo>
                  <a:lnTo>
                    <a:pt x="18668" y="615"/>
                  </a:lnTo>
                  <a:lnTo>
                    <a:pt x="18079" y="461"/>
                  </a:lnTo>
                  <a:lnTo>
                    <a:pt x="17478" y="333"/>
                  </a:lnTo>
                  <a:lnTo>
                    <a:pt x="16864" y="231"/>
                  </a:lnTo>
                  <a:lnTo>
                    <a:pt x="16250" y="141"/>
                  </a:lnTo>
                  <a:lnTo>
                    <a:pt x="15610" y="77"/>
                  </a:lnTo>
                  <a:lnTo>
                    <a:pt x="14958" y="39"/>
                  </a:lnTo>
                  <a:lnTo>
                    <a:pt x="14292"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13;p17"/>
            <p:cNvSpPr/>
            <p:nvPr/>
          </p:nvSpPr>
          <p:spPr>
            <a:xfrm>
              <a:off x="4595075" y="2062975"/>
              <a:ext cx="42875" cy="64650"/>
            </a:xfrm>
            <a:custGeom>
              <a:avLst/>
              <a:gdLst/>
              <a:ahLst/>
              <a:cxnLst/>
              <a:rect l="l" t="t" r="r" b="b"/>
              <a:pathLst>
                <a:path w="1715" h="2586" extrusionOk="0">
                  <a:moveTo>
                    <a:pt x="768" y="1"/>
                  </a:moveTo>
                  <a:lnTo>
                    <a:pt x="678" y="27"/>
                  </a:lnTo>
                  <a:lnTo>
                    <a:pt x="601" y="52"/>
                  </a:lnTo>
                  <a:lnTo>
                    <a:pt x="512" y="103"/>
                  </a:lnTo>
                  <a:lnTo>
                    <a:pt x="448" y="154"/>
                  </a:lnTo>
                  <a:lnTo>
                    <a:pt x="371" y="218"/>
                  </a:lnTo>
                  <a:lnTo>
                    <a:pt x="307" y="295"/>
                  </a:lnTo>
                  <a:lnTo>
                    <a:pt x="243" y="372"/>
                  </a:lnTo>
                  <a:lnTo>
                    <a:pt x="192" y="474"/>
                  </a:lnTo>
                  <a:lnTo>
                    <a:pt x="141" y="564"/>
                  </a:lnTo>
                  <a:lnTo>
                    <a:pt x="102" y="679"/>
                  </a:lnTo>
                  <a:lnTo>
                    <a:pt x="64" y="781"/>
                  </a:lnTo>
                  <a:lnTo>
                    <a:pt x="38" y="909"/>
                  </a:lnTo>
                  <a:lnTo>
                    <a:pt x="13" y="1024"/>
                  </a:lnTo>
                  <a:lnTo>
                    <a:pt x="0" y="1152"/>
                  </a:lnTo>
                  <a:lnTo>
                    <a:pt x="0" y="1293"/>
                  </a:lnTo>
                  <a:lnTo>
                    <a:pt x="0" y="1421"/>
                  </a:lnTo>
                  <a:lnTo>
                    <a:pt x="13" y="1549"/>
                  </a:lnTo>
                  <a:lnTo>
                    <a:pt x="38" y="1677"/>
                  </a:lnTo>
                  <a:lnTo>
                    <a:pt x="64" y="1792"/>
                  </a:lnTo>
                  <a:lnTo>
                    <a:pt x="102" y="1907"/>
                  </a:lnTo>
                  <a:lnTo>
                    <a:pt x="141" y="2010"/>
                  </a:lnTo>
                  <a:lnTo>
                    <a:pt x="192" y="2112"/>
                  </a:lnTo>
                  <a:lnTo>
                    <a:pt x="243" y="2202"/>
                  </a:lnTo>
                  <a:lnTo>
                    <a:pt x="307" y="2291"/>
                  </a:lnTo>
                  <a:lnTo>
                    <a:pt x="371" y="2355"/>
                  </a:lnTo>
                  <a:lnTo>
                    <a:pt x="448" y="2432"/>
                  </a:lnTo>
                  <a:lnTo>
                    <a:pt x="525" y="2483"/>
                  </a:lnTo>
                  <a:lnTo>
                    <a:pt x="601" y="2521"/>
                  </a:lnTo>
                  <a:lnTo>
                    <a:pt x="678" y="2560"/>
                  </a:lnTo>
                  <a:lnTo>
                    <a:pt x="768" y="2573"/>
                  </a:lnTo>
                  <a:lnTo>
                    <a:pt x="857" y="2585"/>
                  </a:lnTo>
                  <a:lnTo>
                    <a:pt x="947" y="2573"/>
                  </a:lnTo>
                  <a:lnTo>
                    <a:pt x="1036" y="2560"/>
                  </a:lnTo>
                  <a:lnTo>
                    <a:pt x="1113" y="2521"/>
                  </a:lnTo>
                  <a:lnTo>
                    <a:pt x="1190" y="2483"/>
                  </a:lnTo>
                  <a:lnTo>
                    <a:pt x="1267" y="2419"/>
                  </a:lnTo>
                  <a:lnTo>
                    <a:pt x="1343" y="2355"/>
                  </a:lnTo>
                  <a:lnTo>
                    <a:pt x="1407" y="2291"/>
                  </a:lnTo>
                  <a:lnTo>
                    <a:pt x="1471" y="2202"/>
                  </a:lnTo>
                  <a:lnTo>
                    <a:pt x="1523" y="2112"/>
                  </a:lnTo>
                  <a:lnTo>
                    <a:pt x="1574" y="2010"/>
                  </a:lnTo>
                  <a:lnTo>
                    <a:pt x="1612" y="1907"/>
                  </a:lnTo>
                  <a:lnTo>
                    <a:pt x="1651" y="1792"/>
                  </a:lnTo>
                  <a:lnTo>
                    <a:pt x="1676" y="1677"/>
                  </a:lnTo>
                  <a:lnTo>
                    <a:pt x="1702" y="1549"/>
                  </a:lnTo>
                  <a:lnTo>
                    <a:pt x="1715" y="1421"/>
                  </a:lnTo>
                  <a:lnTo>
                    <a:pt x="1715" y="1293"/>
                  </a:lnTo>
                  <a:lnTo>
                    <a:pt x="1715" y="1152"/>
                  </a:lnTo>
                  <a:lnTo>
                    <a:pt x="1702" y="1024"/>
                  </a:lnTo>
                  <a:lnTo>
                    <a:pt x="1676" y="909"/>
                  </a:lnTo>
                  <a:lnTo>
                    <a:pt x="1651" y="781"/>
                  </a:lnTo>
                  <a:lnTo>
                    <a:pt x="1612" y="666"/>
                  </a:lnTo>
                  <a:lnTo>
                    <a:pt x="1574" y="564"/>
                  </a:lnTo>
                  <a:lnTo>
                    <a:pt x="1523" y="462"/>
                  </a:lnTo>
                  <a:lnTo>
                    <a:pt x="1459" y="372"/>
                  </a:lnTo>
                  <a:lnTo>
                    <a:pt x="1407" y="295"/>
                  </a:lnTo>
                  <a:lnTo>
                    <a:pt x="1331" y="218"/>
                  </a:lnTo>
                  <a:lnTo>
                    <a:pt x="1267" y="154"/>
                  </a:lnTo>
                  <a:lnTo>
                    <a:pt x="1190" y="103"/>
                  </a:lnTo>
                  <a:lnTo>
                    <a:pt x="1113" y="52"/>
                  </a:lnTo>
                  <a:lnTo>
                    <a:pt x="1024" y="27"/>
                  </a:lnTo>
                  <a:lnTo>
                    <a:pt x="9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14;p17"/>
            <p:cNvSpPr/>
            <p:nvPr/>
          </p:nvSpPr>
          <p:spPr>
            <a:xfrm>
              <a:off x="4853200" y="2062350"/>
              <a:ext cx="43200" cy="64625"/>
            </a:xfrm>
            <a:custGeom>
              <a:avLst/>
              <a:gdLst/>
              <a:ahLst/>
              <a:cxnLst/>
              <a:rect l="l" t="t" r="r" b="b"/>
              <a:pathLst>
                <a:path w="1728" h="2585" extrusionOk="0">
                  <a:moveTo>
                    <a:pt x="857" y="0"/>
                  </a:moveTo>
                  <a:lnTo>
                    <a:pt x="768" y="13"/>
                  </a:lnTo>
                  <a:lnTo>
                    <a:pt x="691" y="39"/>
                  </a:lnTo>
                  <a:lnTo>
                    <a:pt x="601" y="64"/>
                  </a:lnTo>
                  <a:lnTo>
                    <a:pt x="525" y="103"/>
                  </a:lnTo>
                  <a:lnTo>
                    <a:pt x="448" y="167"/>
                  </a:lnTo>
                  <a:lnTo>
                    <a:pt x="384" y="231"/>
                  </a:lnTo>
                  <a:lnTo>
                    <a:pt x="320" y="307"/>
                  </a:lnTo>
                  <a:lnTo>
                    <a:pt x="256" y="384"/>
                  </a:lnTo>
                  <a:lnTo>
                    <a:pt x="192" y="474"/>
                  </a:lnTo>
                  <a:lnTo>
                    <a:pt x="154" y="576"/>
                  </a:lnTo>
                  <a:lnTo>
                    <a:pt x="102" y="678"/>
                  </a:lnTo>
                  <a:lnTo>
                    <a:pt x="64" y="794"/>
                  </a:lnTo>
                  <a:lnTo>
                    <a:pt x="39" y="909"/>
                  </a:lnTo>
                  <a:lnTo>
                    <a:pt x="13" y="1037"/>
                  </a:lnTo>
                  <a:lnTo>
                    <a:pt x="0" y="1165"/>
                  </a:lnTo>
                  <a:lnTo>
                    <a:pt x="0" y="1305"/>
                  </a:lnTo>
                  <a:lnTo>
                    <a:pt x="13" y="1433"/>
                  </a:lnTo>
                  <a:lnTo>
                    <a:pt x="26" y="1561"/>
                  </a:lnTo>
                  <a:lnTo>
                    <a:pt x="39" y="1689"/>
                  </a:lnTo>
                  <a:lnTo>
                    <a:pt x="64" y="1804"/>
                  </a:lnTo>
                  <a:lnTo>
                    <a:pt x="102" y="1919"/>
                  </a:lnTo>
                  <a:lnTo>
                    <a:pt x="154" y="2022"/>
                  </a:lnTo>
                  <a:lnTo>
                    <a:pt x="205" y="2124"/>
                  </a:lnTo>
                  <a:lnTo>
                    <a:pt x="256" y="2214"/>
                  </a:lnTo>
                  <a:lnTo>
                    <a:pt x="320" y="2291"/>
                  </a:lnTo>
                  <a:lnTo>
                    <a:pt x="384" y="2367"/>
                  </a:lnTo>
                  <a:lnTo>
                    <a:pt x="461" y="2431"/>
                  </a:lnTo>
                  <a:lnTo>
                    <a:pt x="525" y="2482"/>
                  </a:lnTo>
                  <a:lnTo>
                    <a:pt x="614" y="2534"/>
                  </a:lnTo>
                  <a:lnTo>
                    <a:pt x="691" y="2559"/>
                  </a:lnTo>
                  <a:lnTo>
                    <a:pt x="781" y="2585"/>
                  </a:lnTo>
                  <a:lnTo>
                    <a:pt x="947" y="2585"/>
                  </a:lnTo>
                  <a:lnTo>
                    <a:pt x="1036" y="2559"/>
                  </a:lnTo>
                  <a:lnTo>
                    <a:pt x="1126" y="2534"/>
                  </a:lnTo>
                  <a:lnTo>
                    <a:pt x="1203" y="2482"/>
                  </a:lnTo>
                  <a:lnTo>
                    <a:pt x="1280" y="2431"/>
                  </a:lnTo>
                  <a:lnTo>
                    <a:pt x="1344" y="2367"/>
                  </a:lnTo>
                  <a:lnTo>
                    <a:pt x="1408" y="2291"/>
                  </a:lnTo>
                  <a:lnTo>
                    <a:pt x="1471" y="2214"/>
                  </a:lnTo>
                  <a:lnTo>
                    <a:pt x="1523" y="2124"/>
                  </a:lnTo>
                  <a:lnTo>
                    <a:pt x="1574" y="2022"/>
                  </a:lnTo>
                  <a:lnTo>
                    <a:pt x="1625" y="1907"/>
                  </a:lnTo>
                  <a:lnTo>
                    <a:pt x="1663" y="1804"/>
                  </a:lnTo>
                  <a:lnTo>
                    <a:pt x="1689" y="1676"/>
                  </a:lnTo>
                  <a:lnTo>
                    <a:pt x="1702" y="1561"/>
                  </a:lnTo>
                  <a:lnTo>
                    <a:pt x="1715" y="1433"/>
                  </a:lnTo>
                  <a:lnTo>
                    <a:pt x="1727" y="1293"/>
                  </a:lnTo>
                  <a:lnTo>
                    <a:pt x="1715" y="1165"/>
                  </a:lnTo>
                  <a:lnTo>
                    <a:pt x="1702" y="1037"/>
                  </a:lnTo>
                  <a:lnTo>
                    <a:pt x="1689" y="909"/>
                  </a:lnTo>
                  <a:lnTo>
                    <a:pt x="1651" y="794"/>
                  </a:lnTo>
                  <a:lnTo>
                    <a:pt x="1625" y="678"/>
                  </a:lnTo>
                  <a:lnTo>
                    <a:pt x="1574" y="576"/>
                  </a:lnTo>
                  <a:lnTo>
                    <a:pt x="1523" y="474"/>
                  </a:lnTo>
                  <a:lnTo>
                    <a:pt x="1471" y="384"/>
                  </a:lnTo>
                  <a:lnTo>
                    <a:pt x="1408" y="295"/>
                  </a:lnTo>
                  <a:lnTo>
                    <a:pt x="1344" y="231"/>
                  </a:lnTo>
                  <a:lnTo>
                    <a:pt x="1267" y="167"/>
                  </a:lnTo>
                  <a:lnTo>
                    <a:pt x="1203" y="103"/>
                  </a:lnTo>
                  <a:lnTo>
                    <a:pt x="1113" y="64"/>
                  </a:lnTo>
                  <a:lnTo>
                    <a:pt x="1036" y="26"/>
                  </a:lnTo>
                  <a:lnTo>
                    <a:pt x="947" y="13"/>
                  </a:lnTo>
                  <a:lnTo>
                    <a:pt x="8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15;p17"/>
            <p:cNvSpPr/>
            <p:nvPr/>
          </p:nvSpPr>
          <p:spPr>
            <a:xfrm>
              <a:off x="4545475" y="1962875"/>
              <a:ext cx="130850" cy="30075"/>
            </a:xfrm>
            <a:custGeom>
              <a:avLst/>
              <a:gdLst/>
              <a:ahLst/>
              <a:cxnLst/>
              <a:rect l="l" t="t" r="r" b="b"/>
              <a:pathLst>
                <a:path w="5234" h="1203" extrusionOk="0">
                  <a:moveTo>
                    <a:pt x="2445" y="0"/>
                  </a:moveTo>
                  <a:lnTo>
                    <a:pt x="2266" y="13"/>
                  </a:lnTo>
                  <a:lnTo>
                    <a:pt x="2086" y="39"/>
                  </a:lnTo>
                  <a:lnTo>
                    <a:pt x="1907" y="77"/>
                  </a:lnTo>
                  <a:lnTo>
                    <a:pt x="1728" y="115"/>
                  </a:lnTo>
                  <a:lnTo>
                    <a:pt x="1549" y="167"/>
                  </a:lnTo>
                  <a:lnTo>
                    <a:pt x="1370" y="231"/>
                  </a:lnTo>
                  <a:lnTo>
                    <a:pt x="1204" y="295"/>
                  </a:lnTo>
                  <a:lnTo>
                    <a:pt x="1037" y="384"/>
                  </a:lnTo>
                  <a:lnTo>
                    <a:pt x="871" y="474"/>
                  </a:lnTo>
                  <a:lnTo>
                    <a:pt x="717" y="563"/>
                  </a:lnTo>
                  <a:lnTo>
                    <a:pt x="564" y="678"/>
                  </a:lnTo>
                  <a:lnTo>
                    <a:pt x="410" y="794"/>
                  </a:lnTo>
                  <a:lnTo>
                    <a:pt x="270" y="921"/>
                  </a:lnTo>
                  <a:lnTo>
                    <a:pt x="129" y="1062"/>
                  </a:lnTo>
                  <a:lnTo>
                    <a:pt x="1" y="1203"/>
                  </a:lnTo>
                  <a:lnTo>
                    <a:pt x="5234" y="1203"/>
                  </a:lnTo>
                  <a:lnTo>
                    <a:pt x="5106" y="1049"/>
                  </a:lnTo>
                  <a:lnTo>
                    <a:pt x="4965" y="921"/>
                  </a:lnTo>
                  <a:lnTo>
                    <a:pt x="4824" y="794"/>
                  </a:lnTo>
                  <a:lnTo>
                    <a:pt x="4684" y="678"/>
                  </a:lnTo>
                  <a:lnTo>
                    <a:pt x="4530" y="563"/>
                  </a:lnTo>
                  <a:lnTo>
                    <a:pt x="4377" y="461"/>
                  </a:lnTo>
                  <a:lnTo>
                    <a:pt x="4210" y="371"/>
                  </a:lnTo>
                  <a:lnTo>
                    <a:pt x="4044" y="295"/>
                  </a:lnTo>
                  <a:lnTo>
                    <a:pt x="3878" y="231"/>
                  </a:lnTo>
                  <a:lnTo>
                    <a:pt x="3711" y="167"/>
                  </a:lnTo>
                  <a:lnTo>
                    <a:pt x="3532" y="115"/>
                  </a:lnTo>
                  <a:lnTo>
                    <a:pt x="3353" y="77"/>
                  </a:lnTo>
                  <a:lnTo>
                    <a:pt x="3174" y="39"/>
                  </a:lnTo>
                  <a:lnTo>
                    <a:pt x="2995" y="13"/>
                  </a:lnTo>
                  <a:lnTo>
                    <a:pt x="281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16;p17"/>
            <p:cNvSpPr/>
            <p:nvPr/>
          </p:nvSpPr>
          <p:spPr>
            <a:xfrm>
              <a:off x="4814800" y="1962225"/>
              <a:ext cx="130525" cy="30425"/>
            </a:xfrm>
            <a:custGeom>
              <a:avLst/>
              <a:gdLst/>
              <a:ahLst/>
              <a:cxnLst/>
              <a:rect l="l" t="t" r="r" b="b"/>
              <a:pathLst>
                <a:path w="5221" h="1217" extrusionOk="0">
                  <a:moveTo>
                    <a:pt x="2624" y="1"/>
                  </a:moveTo>
                  <a:lnTo>
                    <a:pt x="2432" y="14"/>
                  </a:lnTo>
                  <a:lnTo>
                    <a:pt x="2253" y="26"/>
                  </a:lnTo>
                  <a:lnTo>
                    <a:pt x="2074" y="52"/>
                  </a:lnTo>
                  <a:lnTo>
                    <a:pt x="1894" y="77"/>
                  </a:lnTo>
                  <a:lnTo>
                    <a:pt x="1715" y="129"/>
                  </a:lnTo>
                  <a:lnTo>
                    <a:pt x="1536" y="180"/>
                  </a:lnTo>
                  <a:lnTo>
                    <a:pt x="1370" y="231"/>
                  </a:lnTo>
                  <a:lnTo>
                    <a:pt x="1191" y="308"/>
                  </a:lnTo>
                  <a:lnTo>
                    <a:pt x="1024" y="385"/>
                  </a:lnTo>
                  <a:lnTo>
                    <a:pt x="871" y="474"/>
                  </a:lnTo>
                  <a:lnTo>
                    <a:pt x="705" y="576"/>
                  </a:lnTo>
                  <a:lnTo>
                    <a:pt x="551" y="692"/>
                  </a:lnTo>
                  <a:lnTo>
                    <a:pt x="410" y="807"/>
                  </a:lnTo>
                  <a:lnTo>
                    <a:pt x="257" y="935"/>
                  </a:lnTo>
                  <a:lnTo>
                    <a:pt x="129" y="1075"/>
                  </a:lnTo>
                  <a:lnTo>
                    <a:pt x="1" y="1216"/>
                  </a:lnTo>
                  <a:lnTo>
                    <a:pt x="5221" y="1203"/>
                  </a:lnTo>
                  <a:lnTo>
                    <a:pt x="5093" y="1063"/>
                  </a:lnTo>
                  <a:lnTo>
                    <a:pt x="4965" y="922"/>
                  </a:lnTo>
                  <a:lnTo>
                    <a:pt x="4824" y="794"/>
                  </a:lnTo>
                  <a:lnTo>
                    <a:pt x="4671" y="679"/>
                  </a:lnTo>
                  <a:lnTo>
                    <a:pt x="4517" y="576"/>
                  </a:lnTo>
                  <a:lnTo>
                    <a:pt x="4364" y="474"/>
                  </a:lnTo>
                  <a:lnTo>
                    <a:pt x="4197" y="385"/>
                  </a:lnTo>
                  <a:lnTo>
                    <a:pt x="4031" y="308"/>
                  </a:lnTo>
                  <a:lnTo>
                    <a:pt x="3865" y="231"/>
                  </a:lnTo>
                  <a:lnTo>
                    <a:pt x="3698" y="180"/>
                  </a:lnTo>
                  <a:lnTo>
                    <a:pt x="3519" y="129"/>
                  </a:lnTo>
                  <a:lnTo>
                    <a:pt x="3340" y="77"/>
                  </a:lnTo>
                  <a:lnTo>
                    <a:pt x="3161" y="52"/>
                  </a:lnTo>
                  <a:lnTo>
                    <a:pt x="2982" y="26"/>
                  </a:lnTo>
                  <a:lnTo>
                    <a:pt x="2803" y="14"/>
                  </a:lnTo>
                  <a:lnTo>
                    <a:pt x="26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17;p17"/>
            <p:cNvSpPr/>
            <p:nvPr/>
          </p:nvSpPr>
          <p:spPr>
            <a:xfrm>
              <a:off x="4698375" y="2046350"/>
              <a:ext cx="59525" cy="189075"/>
            </a:xfrm>
            <a:custGeom>
              <a:avLst/>
              <a:gdLst/>
              <a:ahLst/>
              <a:cxnLst/>
              <a:rect l="l" t="t" r="r" b="b"/>
              <a:pathLst>
                <a:path w="2381" h="7563" extrusionOk="0">
                  <a:moveTo>
                    <a:pt x="2176" y="1"/>
                  </a:moveTo>
                  <a:lnTo>
                    <a:pt x="1626" y="13"/>
                  </a:lnTo>
                  <a:lnTo>
                    <a:pt x="1677" y="3839"/>
                  </a:lnTo>
                  <a:lnTo>
                    <a:pt x="1446" y="3903"/>
                  </a:lnTo>
                  <a:lnTo>
                    <a:pt x="1229" y="3992"/>
                  </a:lnTo>
                  <a:lnTo>
                    <a:pt x="1024" y="4082"/>
                  </a:lnTo>
                  <a:lnTo>
                    <a:pt x="845" y="4184"/>
                  </a:lnTo>
                  <a:lnTo>
                    <a:pt x="692" y="4312"/>
                  </a:lnTo>
                  <a:lnTo>
                    <a:pt x="551" y="4427"/>
                  </a:lnTo>
                  <a:lnTo>
                    <a:pt x="423" y="4568"/>
                  </a:lnTo>
                  <a:lnTo>
                    <a:pt x="308" y="4709"/>
                  </a:lnTo>
                  <a:lnTo>
                    <a:pt x="218" y="4862"/>
                  </a:lnTo>
                  <a:lnTo>
                    <a:pt x="141" y="5016"/>
                  </a:lnTo>
                  <a:lnTo>
                    <a:pt x="90" y="5170"/>
                  </a:lnTo>
                  <a:lnTo>
                    <a:pt x="39" y="5336"/>
                  </a:lnTo>
                  <a:lnTo>
                    <a:pt x="13" y="5489"/>
                  </a:lnTo>
                  <a:lnTo>
                    <a:pt x="1" y="5656"/>
                  </a:lnTo>
                  <a:lnTo>
                    <a:pt x="1" y="5809"/>
                  </a:lnTo>
                  <a:lnTo>
                    <a:pt x="13" y="5963"/>
                  </a:lnTo>
                  <a:lnTo>
                    <a:pt x="52" y="6116"/>
                  </a:lnTo>
                  <a:lnTo>
                    <a:pt x="90" y="6270"/>
                  </a:lnTo>
                  <a:lnTo>
                    <a:pt x="141" y="6423"/>
                  </a:lnTo>
                  <a:lnTo>
                    <a:pt x="218" y="6564"/>
                  </a:lnTo>
                  <a:lnTo>
                    <a:pt x="295" y="6705"/>
                  </a:lnTo>
                  <a:lnTo>
                    <a:pt x="397" y="6833"/>
                  </a:lnTo>
                  <a:lnTo>
                    <a:pt x="512" y="6961"/>
                  </a:lnTo>
                  <a:lnTo>
                    <a:pt x="628" y="7076"/>
                  </a:lnTo>
                  <a:lnTo>
                    <a:pt x="768" y="7178"/>
                  </a:lnTo>
                  <a:lnTo>
                    <a:pt x="909" y="7281"/>
                  </a:lnTo>
                  <a:lnTo>
                    <a:pt x="1063" y="7357"/>
                  </a:lnTo>
                  <a:lnTo>
                    <a:pt x="1242" y="7434"/>
                  </a:lnTo>
                  <a:lnTo>
                    <a:pt x="1421" y="7485"/>
                  </a:lnTo>
                  <a:lnTo>
                    <a:pt x="1613" y="7536"/>
                  </a:lnTo>
                  <a:lnTo>
                    <a:pt x="1817" y="7562"/>
                  </a:lnTo>
                  <a:lnTo>
                    <a:pt x="2201" y="7562"/>
                  </a:lnTo>
                  <a:lnTo>
                    <a:pt x="2380" y="7536"/>
                  </a:lnTo>
                  <a:lnTo>
                    <a:pt x="2316" y="6999"/>
                  </a:lnTo>
                  <a:lnTo>
                    <a:pt x="2112" y="7012"/>
                  </a:lnTo>
                  <a:lnTo>
                    <a:pt x="1933" y="7012"/>
                  </a:lnTo>
                  <a:lnTo>
                    <a:pt x="1766" y="6999"/>
                  </a:lnTo>
                  <a:lnTo>
                    <a:pt x="1600" y="6961"/>
                  </a:lnTo>
                  <a:lnTo>
                    <a:pt x="1446" y="6922"/>
                  </a:lnTo>
                  <a:lnTo>
                    <a:pt x="1318" y="6871"/>
                  </a:lnTo>
                  <a:lnTo>
                    <a:pt x="1191" y="6794"/>
                  </a:lnTo>
                  <a:lnTo>
                    <a:pt x="1075" y="6718"/>
                  </a:lnTo>
                  <a:lnTo>
                    <a:pt x="973" y="6641"/>
                  </a:lnTo>
                  <a:lnTo>
                    <a:pt x="871" y="6551"/>
                  </a:lnTo>
                  <a:lnTo>
                    <a:pt x="794" y="6449"/>
                  </a:lnTo>
                  <a:lnTo>
                    <a:pt x="730" y="6347"/>
                  </a:lnTo>
                  <a:lnTo>
                    <a:pt x="666" y="6231"/>
                  </a:lnTo>
                  <a:lnTo>
                    <a:pt x="628" y="6116"/>
                  </a:lnTo>
                  <a:lnTo>
                    <a:pt x="589" y="6001"/>
                  </a:lnTo>
                  <a:lnTo>
                    <a:pt x="564" y="5886"/>
                  </a:lnTo>
                  <a:lnTo>
                    <a:pt x="551" y="5771"/>
                  </a:lnTo>
                  <a:lnTo>
                    <a:pt x="551" y="5643"/>
                  </a:lnTo>
                  <a:lnTo>
                    <a:pt x="564" y="5528"/>
                  </a:lnTo>
                  <a:lnTo>
                    <a:pt x="589" y="5400"/>
                  </a:lnTo>
                  <a:lnTo>
                    <a:pt x="628" y="5285"/>
                  </a:lnTo>
                  <a:lnTo>
                    <a:pt x="679" y="5170"/>
                  </a:lnTo>
                  <a:lnTo>
                    <a:pt x="743" y="5054"/>
                  </a:lnTo>
                  <a:lnTo>
                    <a:pt x="832" y="4939"/>
                  </a:lnTo>
                  <a:lnTo>
                    <a:pt x="922" y="4837"/>
                  </a:lnTo>
                  <a:lnTo>
                    <a:pt x="1037" y="4747"/>
                  </a:lnTo>
                  <a:lnTo>
                    <a:pt x="1152" y="4658"/>
                  </a:lnTo>
                  <a:lnTo>
                    <a:pt x="1293" y="4568"/>
                  </a:lnTo>
                  <a:lnTo>
                    <a:pt x="1446" y="4491"/>
                  </a:lnTo>
                  <a:lnTo>
                    <a:pt x="1613" y="4427"/>
                  </a:lnTo>
                  <a:lnTo>
                    <a:pt x="1805" y="4376"/>
                  </a:lnTo>
                  <a:lnTo>
                    <a:pt x="2009" y="4338"/>
                  </a:lnTo>
                  <a:lnTo>
                    <a:pt x="2240" y="4300"/>
                  </a:lnTo>
                  <a:lnTo>
                    <a:pt x="21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18;p17"/>
            <p:cNvSpPr/>
            <p:nvPr/>
          </p:nvSpPr>
          <p:spPr>
            <a:xfrm>
              <a:off x="4725250" y="1501625"/>
              <a:ext cx="381925" cy="527800"/>
            </a:xfrm>
            <a:custGeom>
              <a:avLst/>
              <a:gdLst/>
              <a:ahLst/>
              <a:cxnLst/>
              <a:rect l="l" t="t" r="r" b="b"/>
              <a:pathLst>
                <a:path w="15277" h="21112" extrusionOk="0">
                  <a:moveTo>
                    <a:pt x="1651" y="1"/>
                  </a:moveTo>
                  <a:lnTo>
                    <a:pt x="1190" y="26"/>
                  </a:lnTo>
                  <a:lnTo>
                    <a:pt x="1011" y="346"/>
                  </a:lnTo>
                  <a:lnTo>
                    <a:pt x="845" y="679"/>
                  </a:lnTo>
                  <a:lnTo>
                    <a:pt x="704" y="1024"/>
                  </a:lnTo>
                  <a:lnTo>
                    <a:pt x="563" y="1357"/>
                  </a:lnTo>
                  <a:lnTo>
                    <a:pt x="448" y="1715"/>
                  </a:lnTo>
                  <a:lnTo>
                    <a:pt x="333" y="2061"/>
                  </a:lnTo>
                  <a:lnTo>
                    <a:pt x="243" y="2419"/>
                  </a:lnTo>
                  <a:lnTo>
                    <a:pt x="167" y="2777"/>
                  </a:lnTo>
                  <a:lnTo>
                    <a:pt x="103" y="3135"/>
                  </a:lnTo>
                  <a:lnTo>
                    <a:pt x="64" y="3507"/>
                  </a:lnTo>
                  <a:lnTo>
                    <a:pt x="26" y="3878"/>
                  </a:lnTo>
                  <a:lnTo>
                    <a:pt x="0" y="4236"/>
                  </a:lnTo>
                  <a:lnTo>
                    <a:pt x="0" y="4607"/>
                  </a:lnTo>
                  <a:lnTo>
                    <a:pt x="0" y="4978"/>
                  </a:lnTo>
                  <a:lnTo>
                    <a:pt x="26" y="5349"/>
                  </a:lnTo>
                  <a:lnTo>
                    <a:pt x="52" y="5720"/>
                  </a:lnTo>
                  <a:lnTo>
                    <a:pt x="103" y="6078"/>
                  </a:lnTo>
                  <a:lnTo>
                    <a:pt x="167" y="6449"/>
                  </a:lnTo>
                  <a:lnTo>
                    <a:pt x="243" y="6807"/>
                  </a:lnTo>
                  <a:lnTo>
                    <a:pt x="320" y="7166"/>
                  </a:lnTo>
                  <a:lnTo>
                    <a:pt x="423" y="7524"/>
                  </a:lnTo>
                  <a:lnTo>
                    <a:pt x="538" y="7882"/>
                  </a:lnTo>
                  <a:lnTo>
                    <a:pt x="666" y="8228"/>
                  </a:lnTo>
                  <a:lnTo>
                    <a:pt x="806" y="8573"/>
                  </a:lnTo>
                  <a:lnTo>
                    <a:pt x="960" y="8906"/>
                  </a:lnTo>
                  <a:lnTo>
                    <a:pt x="1126" y="9238"/>
                  </a:lnTo>
                  <a:lnTo>
                    <a:pt x="1305" y="9558"/>
                  </a:lnTo>
                  <a:lnTo>
                    <a:pt x="1497" y="9878"/>
                  </a:lnTo>
                  <a:lnTo>
                    <a:pt x="1689" y="10185"/>
                  </a:lnTo>
                  <a:lnTo>
                    <a:pt x="1907" y="10492"/>
                  </a:lnTo>
                  <a:lnTo>
                    <a:pt x="2137" y="10786"/>
                  </a:lnTo>
                  <a:lnTo>
                    <a:pt x="2380" y="11068"/>
                  </a:lnTo>
                  <a:lnTo>
                    <a:pt x="2572" y="11285"/>
                  </a:lnTo>
                  <a:lnTo>
                    <a:pt x="2790" y="11503"/>
                  </a:lnTo>
                  <a:lnTo>
                    <a:pt x="3007" y="11708"/>
                  </a:lnTo>
                  <a:lnTo>
                    <a:pt x="3225" y="11900"/>
                  </a:lnTo>
                  <a:lnTo>
                    <a:pt x="3455" y="12092"/>
                  </a:lnTo>
                  <a:lnTo>
                    <a:pt x="3685" y="12283"/>
                  </a:lnTo>
                  <a:lnTo>
                    <a:pt x="3928" y="12450"/>
                  </a:lnTo>
                  <a:lnTo>
                    <a:pt x="4171" y="12616"/>
                  </a:lnTo>
                  <a:lnTo>
                    <a:pt x="4427" y="12782"/>
                  </a:lnTo>
                  <a:lnTo>
                    <a:pt x="4683" y="12936"/>
                  </a:lnTo>
                  <a:lnTo>
                    <a:pt x="4952" y="13077"/>
                  </a:lnTo>
                  <a:lnTo>
                    <a:pt x="5208" y="13217"/>
                  </a:lnTo>
                  <a:lnTo>
                    <a:pt x="5489" y="13345"/>
                  </a:lnTo>
                  <a:lnTo>
                    <a:pt x="5758" y="13461"/>
                  </a:lnTo>
                  <a:lnTo>
                    <a:pt x="6039" y="13576"/>
                  </a:lnTo>
                  <a:lnTo>
                    <a:pt x="6321" y="13678"/>
                  </a:lnTo>
                  <a:lnTo>
                    <a:pt x="6602" y="13768"/>
                  </a:lnTo>
                  <a:lnTo>
                    <a:pt x="6884" y="13857"/>
                  </a:lnTo>
                  <a:lnTo>
                    <a:pt x="7178" y="13934"/>
                  </a:lnTo>
                  <a:lnTo>
                    <a:pt x="7460" y="13998"/>
                  </a:lnTo>
                  <a:lnTo>
                    <a:pt x="7754" y="14062"/>
                  </a:lnTo>
                  <a:lnTo>
                    <a:pt x="8048" y="14113"/>
                  </a:lnTo>
                  <a:lnTo>
                    <a:pt x="8355" y="14151"/>
                  </a:lnTo>
                  <a:lnTo>
                    <a:pt x="8649" y="14190"/>
                  </a:lnTo>
                  <a:lnTo>
                    <a:pt x="8944" y="14215"/>
                  </a:lnTo>
                  <a:lnTo>
                    <a:pt x="9238" y="14228"/>
                  </a:lnTo>
                  <a:lnTo>
                    <a:pt x="9545" y="14241"/>
                  </a:lnTo>
                  <a:lnTo>
                    <a:pt x="9839" y="14241"/>
                  </a:lnTo>
                  <a:lnTo>
                    <a:pt x="10134" y="14228"/>
                  </a:lnTo>
                  <a:lnTo>
                    <a:pt x="10441" y="14203"/>
                  </a:lnTo>
                  <a:lnTo>
                    <a:pt x="10735" y="14177"/>
                  </a:lnTo>
                  <a:lnTo>
                    <a:pt x="11029" y="14139"/>
                  </a:lnTo>
                  <a:lnTo>
                    <a:pt x="11080" y="14714"/>
                  </a:lnTo>
                  <a:lnTo>
                    <a:pt x="11144" y="15303"/>
                  </a:lnTo>
                  <a:lnTo>
                    <a:pt x="11208" y="15866"/>
                  </a:lnTo>
                  <a:lnTo>
                    <a:pt x="11285" y="16429"/>
                  </a:lnTo>
                  <a:lnTo>
                    <a:pt x="11375" y="16966"/>
                  </a:lnTo>
                  <a:lnTo>
                    <a:pt x="11464" y="17491"/>
                  </a:lnTo>
                  <a:lnTo>
                    <a:pt x="11579" y="18002"/>
                  </a:lnTo>
                  <a:lnTo>
                    <a:pt x="11682" y="18476"/>
                  </a:lnTo>
                  <a:lnTo>
                    <a:pt x="11810" y="18924"/>
                  </a:lnTo>
                  <a:lnTo>
                    <a:pt x="11938" y="19333"/>
                  </a:lnTo>
                  <a:lnTo>
                    <a:pt x="12065" y="19717"/>
                  </a:lnTo>
                  <a:lnTo>
                    <a:pt x="12206" y="20050"/>
                  </a:lnTo>
                  <a:lnTo>
                    <a:pt x="12360" y="20344"/>
                  </a:lnTo>
                  <a:lnTo>
                    <a:pt x="12513" y="20600"/>
                  </a:lnTo>
                  <a:lnTo>
                    <a:pt x="12590" y="20715"/>
                  </a:lnTo>
                  <a:lnTo>
                    <a:pt x="12680" y="20804"/>
                  </a:lnTo>
                  <a:lnTo>
                    <a:pt x="12756" y="20881"/>
                  </a:lnTo>
                  <a:lnTo>
                    <a:pt x="12846" y="20958"/>
                  </a:lnTo>
                  <a:lnTo>
                    <a:pt x="12948" y="21022"/>
                  </a:lnTo>
                  <a:lnTo>
                    <a:pt x="13051" y="21073"/>
                  </a:lnTo>
                  <a:lnTo>
                    <a:pt x="13153" y="21099"/>
                  </a:lnTo>
                  <a:lnTo>
                    <a:pt x="13255" y="21112"/>
                  </a:lnTo>
                  <a:lnTo>
                    <a:pt x="13345" y="21099"/>
                  </a:lnTo>
                  <a:lnTo>
                    <a:pt x="13447" y="21073"/>
                  </a:lnTo>
                  <a:lnTo>
                    <a:pt x="13537" y="21035"/>
                  </a:lnTo>
                  <a:lnTo>
                    <a:pt x="13626" y="20984"/>
                  </a:lnTo>
                  <a:lnTo>
                    <a:pt x="13703" y="20920"/>
                  </a:lnTo>
                  <a:lnTo>
                    <a:pt x="13793" y="20843"/>
                  </a:lnTo>
                  <a:lnTo>
                    <a:pt x="13870" y="20766"/>
                  </a:lnTo>
                  <a:lnTo>
                    <a:pt x="13959" y="20664"/>
                  </a:lnTo>
                  <a:lnTo>
                    <a:pt x="14100" y="20446"/>
                  </a:lnTo>
                  <a:lnTo>
                    <a:pt x="14253" y="20216"/>
                  </a:lnTo>
                  <a:lnTo>
                    <a:pt x="14381" y="19973"/>
                  </a:lnTo>
                  <a:lnTo>
                    <a:pt x="14509" y="19717"/>
                  </a:lnTo>
                  <a:lnTo>
                    <a:pt x="14752" y="19231"/>
                  </a:lnTo>
                  <a:lnTo>
                    <a:pt x="14855" y="19026"/>
                  </a:lnTo>
                  <a:lnTo>
                    <a:pt x="14957" y="18847"/>
                  </a:lnTo>
                  <a:lnTo>
                    <a:pt x="15047" y="18706"/>
                  </a:lnTo>
                  <a:lnTo>
                    <a:pt x="15098" y="18655"/>
                  </a:lnTo>
                  <a:lnTo>
                    <a:pt x="15149" y="18617"/>
                  </a:lnTo>
                  <a:lnTo>
                    <a:pt x="15187" y="18015"/>
                  </a:lnTo>
                  <a:lnTo>
                    <a:pt x="15226" y="17363"/>
                  </a:lnTo>
                  <a:lnTo>
                    <a:pt x="15251" y="16672"/>
                  </a:lnTo>
                  <a:lnTo>
                    <a:pt x="15277" y="15943"/>
                  </a:lnTo>
                  <a:lnTo>
                    <a:pt x="15277" y="15188"/>
                  </a:lnTo>
                  <a:lnTo>
                    <a:pt x="15264" y="14407"/>
                  </a:lnTo>
                  <a:lnTo>
                    <a:pt x="15239" y="13627"/>
                  </a:lnTo>
                  <a:lnTo>
                    <a:pt x="15187" y="12834"/>
                  </a:lnTo>
                  <a:lnTo>
                    <a:pt x="15111" y="12053"/>
                  </a:lnTo>
                  <a:lnTo>
                    <a:pt x="15059" y="11669"/>
                  </a:lnTo>
                  <a:lnTo>
                    <a:pt x="15008" y="11285"/>
                  </a:lnTo>
                  <a:lnTo>
                    <a:pt x="14944" y="10914"/>
                  </a:lnTo>
                  <a:lnTo>
                    <a:pt x="14867" y="10543"/>
                  </a:lnTo>
                  <a:lnTo>
                    <a:pt x="14791" y="10185"/>
                  </a:lnTo>
                  <a:lnTo>
                    <a:pt x="14701" y="9840"/>
                  </a:lnTo>
                  <a:lnTo>
                    <a:pt x="14612" y="9494"/>
                  </a:lnTo>
                  <a:lnTo>
                    <a:pt x="14509" y="9162"/>
                  </a:lnTo>
                  <a:lnTo>
                    <a:pt x="14394" y="8855"/>
                  </a:lnTo>
                  <a:lnTo>
                    <a:pt x="14266" y="8547"/>
                  </a:lnTo>
                  <a:lnTo>
                    <a:pt x="14138" y="8253"/>
                  </a:lnTo>
                  <a:lnTo>
                    <a:pt x="13997" y="7985"/>
                  </a:lnTo>
                  <a:lnTo>
                    <a:pt x="13844" y="7729"/>
                  </a:lnTo>
                  <a:lnTo>
                    <a:pt x="13678" y="7486"/>
                  </a:lnTo>
                  <a:lnTo>
                    <a:pt x="13511" y="7255"/>
                  </a:lnTo>
                  <a:lnTo>
                    <a:pt x="13345" y="7063"/>
                  </a:lnTo>
                  <a:lnTo>
                    <a:pt x="13345" y="6948"/>
                  </a:lnTo>
                  <a:lnTo>
                    <a:pt x="13127" y="6539"/>
                  </a:lnTo>
                  <a:lnTo>
                    <a:pt x="12897" y="6129"/>
                  </a:lnTo>
                  <a:lnTo>
                    <a:pt x="12654" y="5746"/>
                  </a:lnTo>
                  <a:lnTo>
                    <a:pt x="12385" y="5362"/>
                  </a:lnTo>
                  <a:lnTo>
                    <a:pt x="12117" y="4991"/>
                  </a:lnTo>
                  <a:lnTo>
                    <a:pt x="11822" y="4632"/>
                  </a:lnTo>
                  <a:lnTo>
                    <a:pt x="11515" y="4287"/>
                  </a:lnTo>
                  <a:lnTo>
                    <a:pt x="11208" y="3954"/>
                  </a:lnTo>
                  <a:lnTo>
                    <a:pt x="10876" y="3622"/>
                  </a:lnTo>
                  <a:lnTo>
                    <a:pt x="10543" y="3315"/>
                  </a:lnTo>
                  <a:lnTo>
                    <a:pt x="10185" y="3008"/>
                  </a:lnTo>
                  <a:lnTo>
                    <a:pt x="9826" y="2726"/>
                  </a:lnTo>
                  <a:lnTo>
                    <a:pt x="9455" y="2445"/>
                  </a:lnTo>
                  <a:lnTo>
                    <a:pt x="9072" y="2176"/>
                  </a:lnTo>
                  <a:lnTo>
                    <a:pt x="8688" y="1933"/>
                  </a:lnTo>
                  <a:lnTo>
                    <a:pt x="8291" y="1703"/>
                  </a:lnTo>
                  <a:lnTo>
                    <a:pt x="7882" y="1472"/>
                  </a:lnTo>
                  <a:lnTo>
                    <a:pt x="7460" y="1268"/>
                  </a:lnTo>
                  <a:lnTo>
                    <a:pt x="7050" y="1076"/>
                  </a:lnTo>
                  <a:lnTo>
                    <a:pt x="6615" y="896"/>
                  </a:lnTo>
                  <a:lnTo>
                    <a:pt x="6180" y="730"/>
                  </a:lnTo>
                  <a:lnTo>
                    <a:pt x="5745" y="589"/>
                  </a:lnTo>
                  <a:lnTo>
                    <a:pt x="5310" y="449"/>
                  </a:lnTo>
                  <a:lnTo>
                    <a:pt x="4862" y="334"/>
                  </a:lnTo>
                  <a:lnTo>
                    <a:pt x="4402" y="244"/>
                  </a:lnTo>
                  <a:lnTo>
                    <a:pt x="3954" y="154"/>
                  </a:lnTo>
                  <a:lnTo>
                    <a:pt x="3493" y="90"/>
                  </a:lnTo>
                  <a:lnTo>
                    <a:pt x="3033" y="39"/>
                  </a:lnTo>
                  <a:lnTo>
                    <a:pt x="2572" y="14"/>
                  </a:lnTo>
                  <a:lnTo>
                    <a:pt x="21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19;p17"/>
            <p:cNvSpPr/>
            <p:nvPr/>
          </p:nvSpPr>
          <p:spPr>
            <a:xfrm>
              <a:off x="4383625" y="1501625"/>
              <a:ext cx="382275" cy="527800"/>
            </a:xfrm>
            <a:custGeom>
              <a:avLst/>
              <a:gdLst/>
              <a:ahLst/>
              <a:cxnLst/>
              <a:rect l="l" t="t" r="r" b="b"/>
              <a:pathLst>
                <a:path w="15291" h="21112" extrusionOk="0">
                  <a:moveTo>
                    <a:pt x="13166" y="1"/>
                  </a:moveTo>
                  <a:lnTo>
                    <a:pt x="12706" y="14"/>
                  </a:lnTo>
                  <a:lnTo>
                    <a:pt x="12245" y="39"/>
                  </a:lnTo>
                  <a:lnTo>
                    <a:pt x="11785" y="90"/>
                  </a:lnTo>
                  <a:lnTo>
                    <a:pt x="11324" y="154"/>
                  </a:lnTo>
                  <a:lnTo>
                    <a:pt x="10876" y="244"/>
                  </a:lnTo>
                  <a:lnTo>
                    <a:pt x="10428" y="334"/>
                  </a:lnTo>
                  <a:lnTo>
                    <a:pt x="9981" y="449"/>
                  </a:lnTo>
                  <a:lnTo>
                    <a:pt x="9533" y="589"/>
                  </a:lnTo>
                  <a:lnTo>
                    <a:pt x="9098" y="730"/>
                  </a:lnTo>
                  <a:lnTo>
                    <a:pt x="8663" y="896"/>
                  </a:lnTo>
                  <a:lnTo>
                    <a:pt x="8241" y="1076"/>
                  </a:lnTo>
                  <a:lnTo>
                    <a:pt x="7818" y="1268"/>
                  </a:lnTo>
                  <a:lnTo>
                    <a:pt x="7409" y="1472"/>
                  </a:lnTo>
                  <a:lnTo>
                    <a:pt x="7000" y="1703"/>
                  </a:lnTo>
                  <a:lnTo>
                    <a:pt x="6603" y="1933"/>
                  </a:lnTo>
                  <a:lnTo>
                    <a:pt x="6206" y="2176"/>
                  </a:lnTo>
                  <a:lnTo>
                    <a:pt x="5822" y="2445"/>
                  </a:lnTo>
                  <a:lnTo>
                    <a:pt x="5451" y="2726"/>
                  </a:lnTo>
                  <a:lnTo>
                    <a:pt x="5093" y="3008"/>
                  </a:lnTo>
                  <a:lnTo>
                    <a:pt x="4748" y="3315"/>
                  </a:lnTo>
                  <a:lnTo>
                    <a:pt x="4402" y="3622"/>
                  </a:lnTo>
                  <a:lnTo>
                    <a:pt x="4082" y="3954"/>
                  </a:lnTo>
                  <a:lnTo>
                    <a:pt x="3763" y="4287"/>
                  </a:lnTo>
                  <a:lnTo>
                    <a:pt x="3455" y="4632"/>
                  </a:lnTo>
                  <a:lnTo>
                    <a:pt x="3174" y="4991"/>
                  </a:lnTo>
                  <a:lnTo>
                    <a:pt x="2893" y="5362"/>
                  </a:lnTo>
                  <a:lnTo>
                    <a:pt x="2637" y="5746"/>
                  </a:lnTo>
                  <a:lnTo>
                    <a:pt x="2381" y="6129"/>
                  </a:lnTo>
                  <a:lnTo>
                    <a:pt x="2150" y="6539"/>
                  </a:lnTo>
                  <a:lnTo>
                    <a:pt x="1933" y="6948"/>
                  </a:lnTo>
                  <a:lnTo>
                    <a:pt x="1933" y="7063"/>
                  </a:lnTo>
                  <a:lnTo>
                    <a:pt x="1779" y="7255"/>
                  </a:lnTo>
                  <a:lnTo>
                    <a:pt x="1600" y="7486"/>
                  </a:lnTo>
                  <a:lnTo>
                    <a:pt x="1434" y="7729"/>
                  </a:lnTo>
                  <a:lnTo>
                    <a:pt x="1280" y="7985"/>
                  </a:lnTo>
                  <a:lnTo>
                    <a:pt x="1140" y="8253"/>
                  </a:lnTo>
                  <a:lnTo>
                    <a:pt x="1012" y="8547"/>
                  </a:lnTo>
                  <a:lnTo>
                    <a:pt x="884" y="8855"/>
                  </a:lnTo>
                  <a:lnTo>
                    <a:pt x="781" y="9162"/>
                  </a:lnTo>
                  <a:lnTo>
                    <a:pt x="666" y="9494"/>
                  </a:lnTo>
                  <a:lnTo>
                    <a:pt x="577" y="9840"/>
                  </a:lnTo>
                  <a:lnTo>
                    <a:pt x="487" y="10185"/>
                  </a:lnTo>
                  <a:lnTo>
                    <a:pt x="410" y="10543"/>
                  </a:lnTo>
                  <a:lnTo>
                    <a:pt x="346" y="10914"/>
                  </a:lnTo>
                  <a:lnTo>
                    <a:pt x="282" y="11285"/>
                  </a:lnTo>
                  <a:lnTo>
                    <a:pt x="218" y="11669"/>
                  </a:lnTo>
                  <a:lnTo>
                    <a:pt x="180" y="12053"/>
                  </a:lnTo>
                  <a:lnTo>
                    <a:pt x="103" y="12834"/>
                  </a:lnTo>
                  <a:lnTo>
                    <a:pt x="52" y="13627"/>
                  </a:lnTo>
                  <a:lnTo>
                    <a:pt x="14" y="14407"/>
                  </a:lnTo>
                  <a:lnTo>
                    <a:pt x="1" y="15188"/>
                  </a:lnTo>
                  <a:lnTo>
                    <a:pt x="1" y="15943"/>
                  </a:lnTo>
                  <a:lnTo>
                    <a:pt x="27" y="16672"/>
                  </a:lnTo>
                  <a:lnTo>
                    <a:pt x="52" y="17363"/>
                  </a:lnTo>
                  <a:lnTo>
                    <a:pt x="91" y="18015"/>
                  </a:lnTo>
                  <a:lnTo>
                    <a:pt x="142" y="18617"/>
                  </a:lnTo>
                  <a:lnTo>
                    <a:pt x="180" y="18655"/>
                  </a:lnTo>
                  <a:lnTo>
                    <a:pt x="231" y="18706"/>
                  </a:lnTo>
                  <a:lnTo>
                    <a:pt x="321" y="18847"/>
                  </a:lnTo>
                  <a:lnTo>
                    <a:pt x="423" y="19026"/>
                  </a:lnTo>
                  <a:lnTo>
                    <a:pt x="538" y="19231"/>
                  </a:lnTo>
                  <a:lnTo>
                    <a:pt x="769" y="19717"/>
                  </a:lnTo>
                  <a:lnTo>
                    <a:pt x="897" y="19973"/>
                  </a:lnTo>
                  <a:lnTo>
                    <a:pt x="1037" y="20216"/>
                  </a:lnTo>
                  <a:lnTo>
                    <a:pt x="1178" y="20446"/>
                  </a:lnTo>
                  <a:lnTo>
                    <a:pt x="1332" y="20664"/>
                  </a:lnTo>
                  <a:lnTo>
                    <a:pt x="1408" y="20766"/>
                  </a:lnTo>
                  <a:lnTo>
                    <a:pt x="1485" y="20843"/>
                  </a:lnTo>
                  <a:lnTo>
                    <a:pt x="1575" y="20920"/>
                  </a:lnTo>
                  <a:lnTo>
                    <a:pt x="1664" y="20984"/>
                  </a:lnTo>
                  <a:lnTo>
                    <a:pt x="1741" y="21035"/>
                  </a:lnTo>
                  <a:lnTo>
                    <a:pt x="1843" y="21073"/>
                  </a:lnTo>
                  <a:lnTo>
                    <a:pt x="1933" y="21099"/>
                  </a:lnTo>
                  <a:lnTo>
                    <a:pt x="2022" y="21112"/>
                  </a:lnTo>
                  <a:lnTo>
                    <a:pt x="2125" y="21099"/>
                  </a:lnTo>
                  <a:lnTo>
                    <a:pt x="2227" y="21073"/>
                  </a:lnTo>
                  <a:lnTo>
                    <a:pt x="2330" y="21022"/>
                  </a:lnTo>
                  <a:lnTo>
                    <a:pt x="2432" y="20958"/>
                  </a:lnTo>
                  <a:lnTo>
                    <a:pt x="2521" y="20881"/>
                  </a:lnTo>
                  <a:lnTo>
                    <a:pt x="2611" y="20804"/>
                  </a:lnTo>
                  <a:lnTo>
                    <a:pt x="2688" y="20715"/>
                  </a:lnTo>
                  <a:lnTo>
                    <a:pt x="2765" y="20600"/>
                  </a:lnTo>
                  <a:lnTo>
                    <a:pt x="2918" y="20344"/>
                  </a:lnTo>
                  <a:lnTo>
                    <a:pt x="3072" y="20050"/>
                  </a:lnTo>
                  <a:lnTo>
                    <a:pt x="3212" y="19717"/>
                  </a:lnTo>
                  <a:lnTo>
                    <a:pt x="3340" y="19333"/>
                  </a:lnTo>
                  <a:lnTo>
                    <a:pt x="3468" y="18924"/>
                  </a:lnTo>
                  <a:lnTo>
                    <a:pt x="3596" y="18476"/>
                  </a:lnTo>
                  <a:lnTo>
                    <a:pt x="3711" y="18002"/>
                  </a:lnTo>
                  <a:lnTo>
                    <a:pt x="3814" y="17491"/>
                  </a:lnTo>
                  <a:lnTo>
                    <a:pt x="3903" y="16966"/>
                  </a:lnTo>
                  <a:lnTo>
                    <a:pt x="3993" y="16429"/>
                  </a:lnTo>
                  <a:lnTo>
                    <a:pt x="4070" y="15866"/>
                  </a:lnTo>
                  <a:lnTo>
                    <a:pt x="4146" y="15303"/>
                  </a:lnTo>
                  <a:lnTo>
                    <a:pt x="4198" y="14714"/>
                  </a:lnTo>
                  <a:lnTo>
                    <a:pt x="4249" y="14139"/>
                  </a:lnTo>
                  <a:lnTo>
                    <a:pt x="4543" y="14177"/>
                  </a:lnTo>
                  <a:lnTo>
                    <a:pt x="4850" y="14203"/>
                  </a:lnTo>
                  <a:lnTo>
                    <a:pt x="5144" y="14228"/>
                  </a:lnTo>
                  <a:lnTo>
                    <a:pt x="5439" y="14241"/>
                  </a:lnTo>
                  <a:lnTo>
                    <a:pt x="5746" y="14241"/>
                  </a:lnTo>
                  <a:lnTo>
                    <a:pt x="6040" y="14228"/>
                  </a:lnTo>
                  <a:lnTo>
                    <a:pt x="6334" y="14215"/>
                  </a:lnTo>
                  <a:lnTo>
                    <a:pt x="6641" y="14190"/>
                  </a:lnTo>
                  <a:lnTo>
                    <a:pt x="6936" y="14151"/>
                  </a:lnTo>
                  <a:lnTo>
                    <a:pt x="7230" y="14113"/>
                  </a:lnTo>
                  <a:lnTo>
                    <a:pt x="7524" y="14062"/>
                  </a:lnTo>
                  <a:lnTo>
                    <a:pt x="7818" y="13998"/>
                  </a:lnTo>
                  <a:lnTo>
                    <a:pt x="8113" y="13934"/>
                  </a:lnTo>
                  <a:lnTo>
                    <a:pt x="8394" y="13857"/>
                  </a:lnTo>
                  <a:lnTo>
                    <a:pt x="8688" y="13768"/>
                  </a:lnTo>
                  <a:lnTo>
                    <a:pt x="8970" y="13678"/>
                  </a:lnTo>
                  <a:lnTo>
                    <a:pt x="9251" y="13576"/>
                  </a:lnTo>
                  <a:lnTo>
                    <a:pt x="9520" y="13461"/>
                  </a:lnTo>
                  <a:lnTo>
                    <a:pt x="9801" y="13345"/>
                  </a:lnTo>
                  <a:lnTo>
                    <a:pt x="10070" y="13217"/>
                  </a:lnTo>
                  <a:lnTo>
                    <a:pt x="10339" y="13077"/>
                  </a:lnTo>
                  <a:lnTo>
                    <a:pt x="10595" y="12936"/>
                  </a:lnTo>
                  <a:lnTo>
                    <a:pt x="10851" y="12782"/>
                  </a:lnTo>
                  <a:lnTo>
                    <a:pt x="11107" y="12616"/>
                  </a:lnTo>
                  <a:lnTo>
                    <a:pt x="11350" y="12450"/>
                  </a:lnTo>
                  <a:lnTo>
                    <a:pt x="11593" y="12283"/>
                  </a:lnTo>
                  <a:lnTo>
                    <a:pt x="11823" y="12092"/>
                  </a:lnTo>
                  <a:lnTo>
                    <a:pt x="12053" y="11900"/>
                  </a:lnTo>
                  <a:lnTo>
                    <a:pt x="12284" y="11708"/>
                  </a:lnTo>
                  <a:lnTo>
                    <a:pt x="12501" y="11503"/>
                  </a:lnTo>
                  <a:lnTo>
                    <a:pt x="12706" y="11285"/>
                  </a:lnTo>
                  <a:lnTo>
                    <a:pt x="12911" y="11068"/>
                  </a:lnTo>
                  <a:lnTo>
                    <a:pt x="13141" y="10786"/>
                  </a:lnTo>
                  <a:lnTo>
                    <a:pt x="13371" y="10492"/>
                  </a:lnTo>
                  <a:lnTo>
                    <a:pt x="13589" y="10185"/>
                  </a:lnTo>
                  <a:lnTo>
                    <a:pt x="13793" y="9878"/>
                  </a:lnTo>
                  <a:lnTo>
                    <a:pt x="13985" y="9558"/>
                  </a:lnTo>
                  <a:lnTo>
                    <a:pt x="14152" y="9238"/>
                  </a:lnTo>
                  <a:lnTo>
                    <a:pt x="14318" y="8906"/>
                  </a:lnTo>
                  <a:lnTo>
                    <a:pt x="14471" y="8573"/>
                  </a:lnTo>
                  <a:lnTo>
                    <a:pt x="14612" y="8228"/>
                  </a:lnTo>
                  <a:lnTo>
                    <a:pt x="14740" y="7882"/>
                  </a:lnTo>
                  <a:lnTo>
                    <a:pt x="14855" y="7524"/>
                  </a:lnTo>
                  <a:lnTo>
                    <a:pt x="14958" y="7166"/>
                  </a:lnTo>
                  <a:lnTo>
                    <a:pt x="15047" y="6807"/>
                  </a:lnTo>
                  <a:lnTo>
                    <a:pt x="15111" y="6449"/>
                  </a:lnTo>
                  <a:lnTo>
                    <a:pt x="15175" y="6078"/>
                  </a:lnTo>
                  <a:lnTo>
                    <a:pt x="15226" y="5720"/>
                  </a:lnTo>
                  <a:lnTo>
                    <a:pt x="15265" y="5349"/>
                  </a:lnTo>
                  <a:lnTo>
                    <a:pt x="15277" y="4978"/>
                  </a:lnTo>
                  <a:lnTo>
                    <a:pt x="15290" y="4607"/>
                  </a:lnTo>
                  <a:lnTo>
                    <a:pt x="15277" y="4236"/>
                  </a:lnTo>
                  <a:lnTo>
                    <a:pt x="15252" y="3878"/>
                  </a:lnTo>
                  <a:lnTo>
                    <a:pt x="15226" y="3507"/>
                  </a:lnTo>
                  <a:lnTo>
                    <a:pt x="15175" y="3135"/>
                  </a:lnTo>
                  <a:lnTo>
                    <a:pt x="15111" y="2777"/>
                  </a:lnTo>
                  <a:lnTo>
                    <a:pt x="15034" y="2419"/>
                  </a:lnTo>
                  <a:lnTo>
                    <a:pt x="14945" y="2061"/>
                  </a:lnTo>
                  <a:lnTo>
                    <a:pt x="14842" y="1715"/>
                  </a:lnTo>
                  <a:lnTo>
                    <a:pt x="14715" y="1357"/>
                  </a:lnTo>
                  <a:lnTo>
                    <a:pt x="14587" y="1024"/>
                  </a:lnTo>
                  <a:lnTo>
                    <a:pt x="14433" y="679"/>
                  </a:lnTo>
                  <a:lnTo>
                    <a:pt x="14267" y="346"/>
                  </a:lnTo>
                  <a:lnTo>
                    <a:pt x="14088" y="26"/>
                  </a:lnTo>
                  <a:lnTo>
                    <a:pt x="136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20;p17"/>
            <p:cNvSpPr/>
            <p:nvPr/>
          </p:nvSpPr>
          <p:spPr>
            <a:xfrm>
              <a:off x="4404425" y="2014050"/>
              <a:ext cx="127650" cy="174675"/>
            </a:xfrm>
            <a:custGeom>
              <a:avLst/>
              <a:gdLst/>
              <a:ahLst/>
              <a:cxnLst/>
              <a:rect l="l" t="t" r="r" b="b"/>
              <a:pathLst>
                <a:path w="5106" h="6987" extrusionOk="0">
                  <a:moveTo>
                    <a:pt x="448" y="0"/>
                  </a:moveTo>
                  <a:lnTo>
                    <a:pt x="1" y="307"/>
                  </a:lnTo>
                  <a:lnTo>
                    <a:pt x="4645" y="6986"/>
                  </a:lnTo>
                  <a:lnTo>
                    <a:pt x="5106" y="6679"/>
                  </a:lnTo>
                  <a:lnTo>
                    <a:pt x="4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21;p17"/>
            <p:cNvSpPr/>
            <p:nvPr/>
          </p:nvSpPr>
          <p:spPr>
            <a:xfrm>
              <a:off x="4968350" y="2010525"/>
              <a:ext cx="125075" cy="171475"/>
            </a:xfrm>
            <a:custGeom>
              <a:avLst/>
              <a:gdLst/>
              <a:ahLst/>
              <a:cxnLst/>
              <a:rect l="l" t="t" r="r" b="b"/>
              <a:pathLst>
                <a:path w="5003" h="6859" extrusionOk="0">
                  <a:moveTo>
                    <a:pt x="4542" y="1"/>
                  </a:moveTo>
                  <a:lnTo>
                    <a:pt x="0" y="6539"/>
                  </a:lnTo>
                  <a:lnTo>
                    <a:pt x="448" y="6858"/>
                  </a:lnTo>
                  <a:lnTo>
                    <a:pt x="5003" y="321"/>
                  </a:lnTo>
                  <a:lnTo>
                    <a:pt x="454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22;p17"/>
            <p:cNvSpPr/>
            <p:nvPr/>
          </p:nvSpPr>
          <p:spPr>
            <a:xfrm>
              <a:off x="4474150" y="2104875"/>
              <a:ext cx="549225" cy="415225"/>
            </a:xfrm>
            <a:custGeom>
              <a:avLst/>
              <a:gdLst/>
              <a:ahLst/>
              <a:cxnLst/>
              <a:rect l="l" t="t" r="r" b="b"/>
              <a:pathLst>
                <a:path w="21969" h="16609" extrusionOk="0">
                  <a:moveTo>
                    <a:pt x="21841" y="1"/>
                  </a:moveTo>
                  <a:lnTo>
                    <a:pt x="21713" y="65"/>
                  </a:lnTo>
                  <a:lnTo>
                    <a:pt x="21342" y="244"/>
                  </a:lnTo>
                  <a:lnTo>
                    <a:pt x="20740" y="513"/>
                  </a:lnTo>
                  <a:lnTo>
                    <a:pt x="20369" y="679"/>
                  </a:lnTo>
                  <a:lnTo>
                    <a:pt x="19934" y="845"/>
                  </a:lnTo>
                  <a:lnTo>
                    <a:pt x="19461" y="1025"/>
                  </a:lnTo>
                  <a:lnTo>
                    <a:pt x="18936" y="1216"/>
                  </a:lnTo>
                  <a:lnTo>
                    <a:pt x="18374" y="1408"/>
                  </a:lnTo>
                  <a:lnTo>
                    <a:pt x="17759" y="1587"/>
                  </a:lnTo>
                  <a:lnTo>
                    <a:pt x="17107" y="1779"/>
                  </a:lnTo>
                  <a:lnTo>
                    <a:pt x="16429" y="1959"/>
                  </a:lnTo>
                  <a:lnTo>
                    <a:pt x="15700" y="2125"/>
                  </a:lnTo>
                  <a:lnTo>
                    <a:pt x="14945" y="2278"/>
                  </a:lnTo>
                  <a:lnTo>
                    <a:pt x="14164" y="2419"/>
                  </a:lnTo>
                  <a:lnTo>
                    <a:pt x="13345" y="2534"/>
                  </a:lnTo>
                  <a:lnTo>
                    <a:pt x="12501" y="2637"/>
                  </a:lnTo>
                  <a:lnTo>
                    <a:pt x="11631" y="2713"/>
                  </a:lnTo>
                  <a:lnTo>
                    <a:pt x="11183" y="2739"/>
                  </a:lnTo>
                  <a:lnTo>
                    <a:pt x="10735" y="2752"/>
                  </a:lnTo>
                  <a:lnTo>
                    <a:pt x="10287" y="2765"/>
                  </a:lnTo>
                  <a:lnTo>
                    <a:pt x="9827" y="2765"/>
                  </a:lnTo>
                  <a:lnTo>
                    <a:pt x="9366" y="2752"/>
                  </a:lnTo>
                  <a:lnTo>
                    <a:pt x="8893" y="2739"/>
                  </a:lnTo>
                  <a:lnTo>
                    <a:pt x="8419" y="2701"/>
                  </a:lnTo>
                  <a:lnTo>
                    <a:pt x="7946" y="2662"/>
                  </a:lnTo>
                  <a:lnTo>
                    <a:pt x="7473" y="2624"/>
                  </a:lnTo>
                  <a:lnTo>
                    <a:pt x="6987" y="2560"/>
                  </a:lnTo>
                  <a:lnTo>
                    <a:pt x="6500" y="2496"/>
                  </a:lnTo>
                  <a:lnTo>
                    <a:pt x="6001" y="2406"/>
                  </a:lnTo>
                  <a:lnTo>
                    <a:pt x="5515" y="2317"/>
                  </a:lnTo>
                  <a:lnTo>
                    <a:pt x="5016" y="2202"/>
                  </a:lnTo>
                  <a:lnTo>
                    <a:pt x="4517" y="2086"/>
                  </a:lnTo>
                  <a:lnTo>
                    <a:pt x="4031" y="1959"/>
                  </a:lnTo>
                  <a:lnTo>
                    <a:pt x="3519" y="1805"/>
                  </a:lnTo>
                  <a:lnTo>
                    <a:pt x="3020" y="1651"/>
                  </a:lnTo>
                  <a:lnTo>
                    <a:pt x="2521" y="1472"/>
                  </a:lnTo>
                  <a:lnTo>
                    <a:pt x="2022" y="1280"/>
                  </a:lnTo>
                  <a:lnTo>
                    <a:pt x="1511" y="1076"/>
                  </a:lnTo>
                  <a:lnTo>
                    <a:pt x="1012" y="858"/>
                  </a:lnTo>
                  <a:lnTo>
                    <a:pt x="500" y="615"/>
                  </a:lnTo>
                  <a:lnTo>
                    <a:pt x="1" y="359"/>
                  </a:lnTo>
                  <a:lnTo>
                    <a:pt x="142" y="8791"/>
                  </a:lnTo>
                  <a:lnTo>
                    <a:pt x="154" y="9034"/>
                  </a:lnTo>
                  <a:lnTo>
                    <a:pt x="180" y="9277"/>
                  </a:lnTo>
                  <a:lnTo>
                    <a:pt x="218" y="9507"/>
                  </a:lnTo>
                  <a:lnTo>
                    <a:pt x="269" y="9737"/>
                  </a:lnTo>
                  <a:lnTo>
                    <a:pt x="333" y="9968"/>
                  </a:lnTo>
                  <a:lnTo>
                    <a:pt x="410" y="10198"/>
                  </a:lnTo>
                  <a:lnTo>
                    <a:pt x="500" y="10416"/>
                  </a:lnTo>
                  <a:lnTo>
                    <a:pt x="602" y="10633"/>
                  </a:lnTo>
                  <a:lnTo>
                    <a:pt x="704" y="10838"/>
                  </a:lnTo>
                  <a:lnTo>
                    <a:pt x="832" y="11042"/>
                  </a:lnTo>
                  <a:lnTo>
                    <a:pt x="973" y="11247"/>
                  </a:lnTo>
                  <a:lnTo>
                    <a:pt x="1127" y="11426"/>
                  </a:lnTo>
                  <a:lnTo>
                    <a:pt x="1280" y="11618"/>
                  </a:lnTo>
                  <a:lnTo>
                    <a:pt x="1447" y="11785"/>
                  </a:lnTo>
                  <a:lnTo>
                    <a:pt x="1626" y="11951"/>
                  </a:lnTo>
                  <a:lnTo>
                    <a:pt x="1818" y="12117"/>
                  </a:lnTo>
                  <a:lnTo>
                    <a:pt x="5119" y="14689"/>
                  </a:lnTo>
                  <a:lnTo>
                    <a:pt x="5438" y="14932"/>
                  </a:lnTo>
                  <a:lnTo>
                    <a:pt x="5771" y="15149"/>
                  </a:lnTo>
                  <a:lnTo>
                    <a:pt x="6117" y="15354"/>
                  </a:lnTo>
                  <a:lnTo>
                    <a:pt x="6462" y="15546"/>
                  </a:lnTo>
                  <a:lnTo>
                    <a:pt x="6833" y="15725"/>
                  </a:lnTo>
                  <a:lnTo>
                    <a:pt x="7204" y="15879"/>
                  </a:lnTo>
                  <a:lnTo>
                    <a:pt x="7575" y="16032"/>
                  </a:lnTo>
                  <a:lnTo>
                    <a:pt x="7959" y="16160"/>
                  </a:lnTo>
                  <a:lnTo>
                    <a:pt x="8356" y="16263"/>
                  </a:lnTo>
                  <a:lnTo>
                    <a:pt x="8752" y="16365"/>
                  </a:lnTo>
                  <a:lnTo>
                    <a:pt x="9149" y="16442"/>
                  </a:lnTo>
                  <a:lnTo>
                    <a:pt x="9558" y="16506"/>
                  </a:lnTo>
                  <a:lnTo>
                    <a:pt x="9955" y="16557"/>
                  </a:lnTo>
                  <a:lnTo>
                    <a:pt x="10364" y="16582"/>
                  </a:lnTo>
                  <a:lnTo>
                    <a:pt x="10774" y="16608"/>
                  </a:lnTo>
                  <a:lnTo>
                    <a:pt x="11183" y="16608"/>
                  </a:lnTo>
                  <a:lnTo>
                    <a:pt x="11605" y="16595"/>
                  </a:lnTo>
                  <a:lnTo>
                    <a:pt x="12015" y="16557"/>
                  </a:lnTo>
                  <a:lnTo>
                    <a:pt x="12411" y="16518"/>
                  </a:lnTo>
                  <a:lnTo>
                    <a:pt x="12821" y="16454"/>
                  </a:lnTo>
                  <a:lnTo>
                    <a:pt x="13217" y="16378"/>
                  </a:lnTo>
                  <a:lnTo>
                    <a:pt x="13614" y="16288"/>
                  </a:lnTo>
                  <a:lnTo>
                    <a:pt x="14011" y="16173"/>
                  </a:lnTo>
                  <a:lnTo>
                    <a:pt x="14394" y="16045"/>
                  </a:lnTo>
                  <a:lnTo>
                    <a:pt x="14778" y="15904"/>
                  </a:lnTo>
                  <a:lnTo>
                    <a:pt x="15149" y="15751"/>
                  </a:lnTo>
                  <a:lnTo>
                    <a:pt x="15520" y="15584"/>
                  </a:lnTo>
                  <a:lnTo>
                    <a:pt x="15879" y="15393"/>
                  </a:lnTo>
                  <a:lnTo>
                    <a:pt x="16224" y="15188"/>
                  </a:lnTo>
                  <a:lnTo>
                    <a:pt x="16557" y="14970"/>
                  </a:lnTo>
                  <a:lnTo>
                    <a:pt x="16877" y="14740"/>
                  </a:lnTo>
                  <a:lnTo>
                    <a:pt x="17196" y="14497"/>
                  </a:lnTo>
                  <a:lnTo>
                    <a:pt x="20408" y="11810"/>
                  </a:lnTo>
                  <a:lnTo>
                    <a:pt x="20587" y="11644"/>
                  </a:lnTo>
                  <a:lnTo>
                    <a:pt x="20766" y="11477"/>
                  </a:lnTo>
                  <a:lnTo>
                    <a:pt x="20932" y="11286"/>
                  </a:lnTo>
                  <a:lnTo>
                    <a:pt x="21086" y="11106"/>
                  </a:lnTo>
                  <a:lnTo>
                    <a:pt x="21227" y="10902"/>
                  </a:lnTo>
                  <a:lnTo>
                    <a:pt x="21355" y="10710"/>
                  </a:lnTo>
                  <a:lnTo>
                    <a:pt x="21470" y="10492"/>
                  </a:lnTo>
                  <a:lnTo>
                    <a:pt x="21585" y="10288"/>
                  </a:lnTo>
                  <a:lnTo>
                    <a:pt x="21674" y="10070"/>
                  </a:lnTo>
                  <a:lnTo>
                    <a:pt x="21751" y="9840"/>
                  </a:lnTo>
                  <a:lnTo>
                    <a:pt x="21828" y="9610"/>
                  </a:lnTo>
                  <a:lnTo>
                    <a:pt x="21879" y="9379"/>
                  </a:lnTo>
                  <a:lnTo>
                    <a:pt x="21930" y="9149"/>
                  </a:lnTo>
                  <a:lnTo>
                    <a:pt x="21956" y="8906"/>
                  </a:lnTo>
                  <a:lnTo>
                    <a:pt x="21969" y="8676"/>
                  </a:lnTo>
                  <a:lnTo>
                    <a:pt x="21969" y="8432"/>
                  </a:lnTo>
                  <a:lnTo>
                    <a:pt x="21841" y="1"/>
                  </a:lnTo>
                  <a:close/>
                </a:path>
              </a:pathLst>
            </a:custGeom>
            <a:solidFill>
              <a:srgbClr val="8ADE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23;p17"/>
            <p:cNvSpPr/>
            <p:nvPr/>
          </p:nvSpPr>
          <p:spPr>
            <a:xfrm>
              <a:off x="4467125" y="2093375"/>
              <a:ext cx="563300" cy="433750"/>
            </a:xfrm>
            <a:custGeom>
              <a:avLst/>
              <a:gdLst/>
              <a:ahLst/>
              <a:cxnLst/>
              <a:rect l="l" t="t" r="r" b="b"/>
              <a:pathLst>
                <a:path w="22532" h="17350" extrusionOk="0">
                  <a:moveTo>
                    <a:pt x="22390" y="0"/>
                  </a:moveTo>
                  <a:lnTo>
                    <a:pt x="21981" y="218"/>
                  </a:lnTo>
                  <a:lnTo>
                    <a:pt x="21840" y="295"/>
                  </a:lnTo>
                  <a:lnTo>
                    <a:pt x="21457" y="474"/>
                  </a:lnTo>
                  <a:lnTo>
                    <a:pt x="20855" y="742"/>
                  </a:lnTo>
                  <a:lnTo>
                    <a:pt x="20471" y="896"/>
                  </a:lnTo>
                  <a:lnTo>
                    <a:pt x="20049" y="1062"/>
                  </a:lnTo>
                  <a:lnTo>
                    <a:pt x="19563" y="1241"/>
                  </a:lnTo>
                  <a:lnTo>
                    <a:pt x="19051" y="1433"/>
                  </a:lnTo>
                  <a:lnTo>
                    <a:pt x="18475" y="1612"/>
                  </a:lnTo>
                  <a:lnTo>
                    <a:pt x="17874" y="1792"/>
                  </a:lnTo>
                  <a:lnTo>
                    <a:pt x="17234" y="1984"/>
                  </a:lnTo>
                  <a:lnTo>
                    <a:pt x="16556" y="2150"/>
                  </a:lnTo>
                  <a:lnTo>
                    <a:pt x="15840" y="2316"/>
                  </a:lnTo>
                  <a:lnTo>
                    <a:pt x="15085" y="2470"/>
                  </a:lnTo>
                  <a:lnTo>
                    <a:pt x="14317" y="2598"/>
                  </a:lnTo>
                  <a:lnTo>
                    <a:pt x="13511" y="2713"/>
                  </a:lnTo>
                  <a:lnTo>
                    <a:pt x="12680" y="2815"/>
                  </a:lnTo>
                  <a:lnTo>
                    <a:pt x="11822" y="2879"/>
                  </a:lnTo>
                  <a:lnTo>
                    <a:pt x="11375" y="2905"/>
                  </a:lnTo>
                  <a:lnTo>
                    <a:pt x="10940" y="2917"/>
                  </a:lnTo>
                  <a:lnTo>
                    <a:pt x="10492" y="2930"/>
                  </a:lnTo>
                  <a:lnTo>
                    <a:pt x="10044" y="2930"/>
                  </a:lnTo>
                  <a:lnTo>
                    <a:pt x="9583" y="2917"/>
                  </a:lnTo>
                  <a:lnTo>
                    <a:pt x="9123" y="2905"/>
                  </a:lnTo>
                  <a:lnTo>
                    <a:pt x="8662" y="2866"/>
                  </a:lnTo>
                  <a:lnTo>
                    <a:pt x="8189" y="2828"/>
                  </a:lnTo>
                  <a:lnTo>
                    <a:pt x="7715" y="2790"/>
                  </a:lnTo>
                  <a:lnTo>
                    <a:pt x="7242" y="2726"/>
                  </a:lnTo>
                  <a:lnTo>
                    <a:pt x="6769" y="2662"/>
                  </a:lnTo>
                  <a:lnTo>
                    <a:pt x="6282" y="2572"/>
                  </a:lnTo>
                  <a:lnTo>
                    <a:pt x="5809" y="2482"/>
                  </a:lnTo>
                  <a:lnTo>
                    <a:pt x="5323" y="2380"/>
                  </a:lnTo>
                  <a:lnTo>
                    <a:pt x="4837" y="2265"/>
                  </a:lnTo>
                  <a:lnTo>
                    <a:pt x="4338" y="2137"/>
                  </a:lnTo>
                  <a:lnTo>
                    <a:pt x="3851" y="1984"/>
                  </a:lnTo>
                  <a:lnTo>
                    <a:pt x="3365" y="1830"/>
                  </a:lnTo>
                  <a:lnTo>
                    <a:pt x="2866" y="1664"/>
                  </a:lnTo>
                  <a:lnTo>
                    <a:pt x="2380" y="1472"/>
                  </a:lnTo>
                  <a:lnTo>
                    <a:pt x="1881" y="1267"/>
                  </a:lnTo>
                  <a:lnTo>
                    <a:pt x="1395" y="1062"/>
                  </a:lnTo>
                  <a:lnTo>
                    <a:pt x="896" y="819"/>
                  </a:lnTo>
                  <a:lnTo>
                    <a:pt x="410" y="576"/>
                  </a:lnTo>
                  <a:lnTo>
                    <a:pt x="0" y="359"/>
                  </a:lnTo>
                  <a:lnTo>
                    <a:pt x="0" y="359"/>
                  </a:lnTo>
                  <a:lnTo>
                    <a:pt x="141" y="9251"/>
                  </a:lnTo>
                  <a:lnTo>
                    <a:pt x="154" y="9507"/>
                  </a:lnTo>
                  <a:lnTo>
                    <a:pt x="179" y="9762"/>
                  </a:lnTo>
                  <a:lnTo>
                    <a:pt x="218" y="10018"/>
                  </a:lnTo>
                  <a:lnTo>
                    <a:pt x="282" y="10261"/>
                  </a:lnTo>
                  <a:lnTo>
                    <a:pt x="346" y="10505"/>
                  </a:lnTo>
                  <a:lnTo>
                    <a:pt x="423" y="10748"/>
                  </a:lnTo>
                  <a:lnTo>
                    <a:pt x="525" y="10991"/>
                  </a:lnTo>
                  <a:lnTo>
                    <a:pt x="627" y="11208"/>
                  </a:lnTo>
                  <a:lnTo>
                    <a:pt x="755" y="11439"/>
                  </a:lnTo>
                  <a:lnTo>
                    <a:pt x="883" y="11656"/>
                  </a:lnTo>
                  <a:lnTo>
                    <a:pt x="1024" y="11861"/>
                  </a:lnTo>
                  <a:lnTo>
                    <a:pt x="1190" y="12065"/>
                  </a:lnTo>
                  <a:lnTo>
                    <a:pt x="1357" y="12257"/>
                  </a:lnTo>
                  <a:lnTo>
                    <a:pt x="1536" y="12449"/>
                  </a:lnTo>
                  <a:lnTo>
                    <a:pt x="1728" y="12628"/>
                  </a:lnTo>
                  <a:lnTo>
                    <a:pt x="1932" y="12795"/>
                  </a:lnTo>
                  <a:lnTo>
                    <a:pt x="5233" y="15366"/>
                  </a:lnTo>
                  <a:lnTo>
                    <a:pt x="5553" y="15609"/>
                  </a:lnTo>
                  <a:lnTo>
                    <a:pt x="5886" y="15827"/>
                  </a:lnTo>
                  <a:lnTo>
                    <a:pt x="6231" y="16044"/>
                  </a:lnTo>
                  <a:lnTo>
                    <a:pt x="6577" y="16236"/>
                  </a:lnTo>
                  <a:lnTo>
                    <a:pt x="6948" y="16416"/>
                  </a:lnTo>
                  <a:lnTo>
                    <a:pt x="7306" y="16569"/>
                  </a:lnTo>
                  <a:lnTo>
                    <a:pt x="7690" y="16723"/>
                  </a:lnTo>
                  <a:lnTo>
                    <a:pt x="8074" y="16851"/>
                  </a:lnTo>
                  <a:lnTo>
                    <a:pt x="8457" y="16966"/>
                  </a:lnTo>
                  <a:lnTo>
                    <a:pt x="8854" y="17068"/>
                  </a:lnTo>
                  <a:lnTo>
                    <a:pt x="9251" y="17158"/>
                  </a:lnTo>
                  <a:lnTo>
                    <a:pt x="9660" y="17222"/>
                  </a:lnTo>
                  <a:lnTo>
                    <a:pt x="10069" y="17273"/>
                  </a:lnTo>
                  <a:lnTo>
                    <a:pt x="10479" y="17311"/>
                  </a:lnTo>
                  <a:lnTo>
                    <a:pt x="10888" y="17337"/>
                  </a:lnTo>
                  <a:lnTo>
                    <a:pt x="11298" y="17349"/>
                  </a:lnTo>
                  <a:lnTo>
                    <a:pt x="11733" y="17337"/>
                  </a:lnTo>
                  <a:lnTo>
                    <a:pt x="12155" y="17311"/>
                  </a:lnTo>
                  <a:lnTo>
                    <a:pt x="12590" y="17273"/>
                  </a:lnTo>
                  <a:lnTo>
                    <a:pt x="13025" y="17209"/>
                  </a:lnTo>
                  <a:lnTo>
                    <a:pt x="13447" y="17132"/>
                  </a:lnTo>
                  <a:lnTo>
                    <a:pt x="13869" y="17042"/>
                  </a:lnTo>
                  <a:lnTo>
                    <a:pt x="14279" y="16927"/>
                  </a:lnTo>
                  <a:lnTo>
                    <a:pt x="14688" y="16799"/>
                  </a:lnTo>
                  <a:lnTo>
                    <a:pt x="15098" y="16659"/>
                  </a:lnTo>
                  <a:lnTo>
                    <a:pt x="15494" y="16492"/>
                  </a:lnTo>
                  <a:lnTo>
                    <a:pt x="15878" y="16313"/>
                  </a:lnTo>
                  <a:lnTo>
                    <a:pt x="16249" y="16121"/>
                  </a:lnTo>
                  <a:lnTo>
                    <a:pt x="16620" y="15904"/>
                  </a:lnTo>
                  <a:lnTo>
                    <a:pt x="16978" y="15673"/>
                  </a:lnTo>
                  <a:lnTo>
                    <a:pt x="17324" y="15430"/>
                  </a:lnTo>
                  <a:lnTo>
                    <a:pt x="17657" y="15162"/>
                  </a:lnTo>
                  <a:lnTo>
                    <a:pt x="20868" y="12475"/>
                  </a:lnTo>
                  <a:lnTo>
                    <a:pt x="21060" y="12309"/>
                  </a:lnTo>
                  <a:lnTo>
                    <a:pt x="21252" y="12117"/>
                  </a:lnTo>
                  <a:lnTo>
                    <a:pt x="21418" y="11925"/>
                  </a:lnTo>
                  <a:lnTo>
                    <a:pt x="21584" y="11733"/>
                  </a:lnTo>
                  <a:lnTo>
                    <a:pt x="21738" y="11528"/>
                  </a:lnTo>
                  <a:lnTo>
                    <a:pt x="21879" y="11311"/>
                  </a:lnTo>
                  <a:lnTo>
                    <a:pt x="21994" y="11093"/>
                  </a:lnTo>
                  <a:lnTo>
                    <a:pt x="22109" y="10863"/>
                  </a:lnTo>
                  <a:lnTo>
                    <a:pt x="22211" y="10632"/>
                  </a:lnTo>
                  <a:lnTo>
                    <a:pt x="22301" y="10389"/>
                  </a:lnTo>
                  <a:lnTo>
                    <a:pt x="22378" y="10146"/>
                  </a:lnTo>
                  <a:lnTo>
                    <a:pt x="22429" y="9903"/>
                  </a:lnTo>
                  <a:lnTo>
                    <a:pt x="22480" y="9647"/>
                  </a:lnTo>
                  <a:lnTo>
                    <a:pt x="22506" y="9404"/>
                  </a:lnTo>
                  <a:lnTo>
                    <a:pt x="22531" y="9148"/>
                  </a:lnTo>
                  <a:lnTo>
                    <a:pt x="22531" y="8892"/>
                  </a:lnTo>
                  <a:lnTo>
                    <a:pt x="223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24;p17"/>
            <p:cNvSpPr/>
            <p:nvPr/>
          </p:nvSpPr>
          <p:spPr>
            <a:xfrm>
              <a:off x="4455600" y="1020900"/>
              <a:ext cx="579625" cy="579600"/>
            </a:xfrm>
            <a:custGeom>
              <a:avLst/>
              <a:gdLst/>
              <a:ahLst/>
              <a:cxnLst/>
              <a:rect l="l" t="t" r="r" b="b"/>
              <a:pathLst>
                <a:path w="23185" h="23184" extrusionOk="0">
                  <a:moveTo>
                    <a:pt x="11592" y="0"/>
                  </a:moveTo>
                  <a:lnTo>
                    <a:pt x="11004" y="13"/>
                  </a:lnTo>
                  <a:lnTo>
                    <a:pt x="10415" y="51"/>
                  </a:lnTo>
                  <a:lnTo>
                    <a:pt x="9827" y="128"/>
                  </a:lnTo>
                  <a:lnTo>
                    <a:pt x="9264" y="230"/>
                  </a:lnTo>
                  <a:lnTo>
                    <a:pt x="8701" y="358"/>
                  </a:lnTo>
                  <a:lnTo>
                    <a:pt x="8151" y="512"/>
                  </a:lnTo>
                  <a:lnTo>
                    <a:pt x="7613" y="704"/>
                  </a:lnTo>
                  <a:lnTo>
                    <a:pt x="7076" y="908"/>
                  </a:lnTo>
                  <a:lnTo>
                    <a:pt x="6564" y="1139"/>
                  </a:lnTo>
                  <a:lnTo>
                    <a:pt x="6065" y="1395"/>
                  </a:lnTo>
                  <a:lnTo>
                    <a:pt x="5579" y="1676"/>
                  </a:lnTo>
                  <a:lnTo>
                    <a:pt x="5118" y="1970"/>
                  </a:lnTo>
                  <a:lnTo>
                    <a:pt x="4658" y="2303"/>
                  </a:lnTo>
                  <a:lnTo>
                    <a:pt x="4223" y="2648"/>
                  </a:lnTo>
                  <a:lnTo>
                    <a:pt x="3801" y="3007"/>
                  </a:lnTo>
                  <a:lnTo>
                    <a:pt x="3404" y="3390"/>
                  </a:lnTo>
                  <a:lnTo>
                    <a:pt x="3020" y="3787"/>
                  </a:lnTo>
                  <a:lnTo>
                    <a:pt x="2649" y="4209"/>
                  </a:lnTo>
                  <a:lnTo>
                    <a:pt x="2304" y="4657"/>
                  </a:lnTo>
                  <a:lnTo>
                    <a:pt x="1984" y="5105"/>
                  </a:lnTo>
                  <a:lnTo>
                    <a:pt x="1677" y="5578"/>
                  </a:lnTo>
                  <a:lnTo>
                    <a:pt x="1395" y="6065"/>
                  </a:lnTo>
                  <a:lnTo>
                    <a:pt x="1139" y="6563"/>
                  </a:lnTo>
                  <a:lnTo>
                    <a:pt x="909" y="7075"/>
                  </a:lnTo>
                  <a:lnTo>
                    <a:pt x="704" y="7600"/>
                  </a:lnTo>
                  <a:lnTo>
                    <a:pt x="525" y="8137"/>
                  </a:lnTo>
                  <a:lnTo>
                    <a:pt x="372" y="8687"/>
                  </a:lnTo>
                  <a:lnTo>
                    <a:pt x="244" y="9250"/>
                  </a:lnTo>
                  <a:lnTo>
                    <a:pt x="141" y="9826"/>
                  </a:lnTo>
                  <a:lnTo>
                    <a:pt x="65" y="10402"/>
                  </a:lnTo>
                  <a:lnTo>
                    <a:pt x="14" y="10990"/>
                  </a:lnTo>
                  <a:lnTo>
                    <a:pt x="1" y="11592"/>
                  </a:lnTo>
                  <a:lnTo>
                    <a:pt x="14" y="12180"/>
                  </a:lnTo>
                  <a:lnTo>
                    <a:pt x="65" y="12769"/>
                  </a:lnTo>
                  <a:lnTo>
                    <a:pt x="141" y="13357"/>
                  </a:lnTo>
                  <a:lnTo>
                    <a:pt x="244" y="13920"/>
                  </a:lnTo>
                  <a:lnTo>
                    <a:pt x="372" y="14483"/>
                  </a:lnTo>
                  <a:lnTo>
                    <a:pt x="525" y="15033"/>
                  </a:lnTo>
                  <a:lnTo>
                    <a:pt x="704" y="15571"/>
                  </a:lnTo>
                  <a:lnTo>
                    <a:pt x="909" y="16095"/>
                  </a:lnTo>
                  <a:lnTo>
                    <a:pt x="1139" y="16607"/>
                  </a:lnTo>
                  <a:lnTo>
                    <a:pt x="1395" y="17119"/>
                  </a:lnTo>
                  <a:lnTo>
                    <a:pt x="1677" y="17592"/>
                  </a:lnTo>
                  <a:lnTo>
                    <a:pt x="1984" y="18066"/>
                  </a:lnTo>
                  <a:lnTo>
                    <a:pt x="2304" y="18526"/>
                  </a:lnTo>
                  <a:lnTo>
                    <a:pt x="2649" y="18961"/>
                  </a:lnTo>
                  <a:lnTo>
                    <a:pt x="3020" y="19383"/>
                  </a:lnTo>
                  <a:lnTo>
                    <a:pt x="3404" y="19780"/>
                  </a:lnTo>
                  <a:lnTo>
                    <a:pt x="3801" y="20164"/>
                  </a:lnTo>
                  <a:lnTo>
                    <a:pt x="4223" y="20535"/>
                  </a:lnTo>
                  <a:lnTo>
                    <a:pt x="4658" y="20880"/>
                  </a:lnTo>
                  <a:lnTo>
                    <a:pt x="5118" y="21200"/>
                  </a:lnTo>
                  <a:lnTo>
                    <a:pt x="5579" y="21494"/>
                  </a:lnTo>
                  <a:lnTo>
                    <a:pt x="6065" y="21776"/>
                  </a:lnTo>
                  <a:lnTo>
                    <a:pt x="6564" y="22032"/>
                  </a:lnTo>
                  <a:lnTo>
                    <a:pt x="7076" y="22262"/>
                  </a:lnTo>
                  <a:lnTo>
                    <a:pt x="7613" y="22480"/>
                  </a:lnTo>
                  <a:lnTo>
                    <a:pt x="8151" y="22659"/>
                  </a:lnTo>
                  <a:lnTo>
                    <a:pt x="8701" y="22812"/>
                  </a:lnTo>
                  <a:lnTo>
                    <a:pt x="9264" y="22940"/>
                  </a:lnTo>
                  <a:lnTo>
                    <a:pt x="9827" y="23043"/>
                  </a:lnTo>
                  <a:lnTo>
                    <a:pt x="10415" y="23119"/>
                  </a:lnTo>
                  <a:lnTo>
                    <a:pt x="11004" y="23158"/>
                  </a:lnTo>
                  <a:lnTo>
                    <a:pt x="11592" y="23183"/>
                  </a:lnTo>
                  <a:lnTo>
                    <a:pt x="12194" y="23158"/>
                  </a:lnTo>
                  <a:lnTo>
                    <a:pt x="12782" y="23119"/>
                  </a:lnTo>
                  <a:lnTo>
                    <a:pt x="13358" y="23043"/>
                  </a:lnTo>
                  <a:lnTo>
                    <a:pt x="13934" y="22940"/>
                  </a:lnTo>
                  <a:lnTo>
                    <a:pt x="14497" y="22812"/>
                  </a:lnTo>
                  <a:lnTo>
                    <a:pt x="15047" y="22659"/>
                  </a:lnTo>
                  <a:lnTo>
                    <a:pt x="15584" y="22480"/>
                  </a:lnTo>
                  <a:lnTo>
                    <a:pt x="16109" y="22262"/>
                  </a:lnTo>
                  <a:lnTo>
                    <a:pt x="16621" y="22032"/>
                  </a:lnTo>
                  <a:lnTo>
                    <a:pt x="17120" y="21776"/>
                  </a:lnTo>
                  <a:lnTo>
                    <a:pt x="17606" y="21494"/>
                  </a:lnTo>
                  <a:lnTo>
                    <a:pt x="18079" y="21200"/>
                  </a:lnTo>
                  <a:lnTo>
                    <a:pt x="18527" y="20880"/>
                  </a:lnTo>
                  <a:lnTo>
                    <a:pt x="18962" y="20535"/>
                  </a:lnTo>
                  <a:lnTo>
                    <a:pt x="19384" y="20164"/>
                  </a:lnTo>
                  <a:lnTo>
                    <a:pt x="19794" y="19780"/>
                  </a:lnTo>
                  <a:lnTo>
                    <a:pt x="20177" y="19383"/>
                  </a:lnTo>
                  <a:lnTo>
                    <a:pt x="20536" y="18961"/>
                  </a:lnTo>
                  <a:lnTo>
                    <a:pt x="20881" y="18526"/>
                  </a:lnTo>
                  <a:lnTo>
                    <a:pt x="21201" y="18066"/>
                  </a:lnTo>
                  <a:lnTo>
                    <a:pt x="21508" y="17592"/>
                  </a:lnTo>
                  <a:lnTo>
                    <a:pt x="21790" y="17119"/>
                  </a:lnTo>
                  <a:lnTo>
                    <a:pt x="22045" y="16607"/>
                  </a:lnTo>
                  <a:lnTo>
                    <a:pt x="22276" y="16095"/>
                  </a:lnTo>
                  <a:lnTo>
                    <a:pt x="22480" y="15571"/>
                  </a:lnTo>
                  <a:lnTo>
                    <a:pt x="22660" y="15033"/>
                  </a:lnTo>
                  <a:lnTo>
                    <a:pt x="22826" y="14483"/>
                  </a:lnTo>
                  <a:lnTo>
                    <a:pt x="22954" y="13920"/>
                  </a:lnTo>
                  <a:lnTo>
                    <a:pt x="23056" y="13357"/>
                  </a:lnTo>
                  <a:lnTo>
                    <a:pt x="23120" y="12769"/>
                  </a:lnTo>
                  <a:lnTo>
                    <a:pt x="23171" y="12180"/>
                  </a:lnTo>
                  <a:lnTo>
                    <a:pt x="23184" y="11592"/>
                  </a:lnTo>
                  <a:lnTo>
                    <a:pt x="23171" y="10990"/>
                  </a:lnTo>
                  <a:lnTo>
                    <a:pt x="23120" y="10402"/>
                  </a:lnTo>
                  <a:lnTo>
                    <a:pt x="23056" y="9826"/>
                  </a:lnTo>
                  <a:lnTo>
                    <a:pt x="22954" y="9250"/>
                  </a:lnTo>
                  <a:lnTo>
                    <a:pt x="22826" y="8687"/>
                  </a:lnTo>
                  <a:lnTo>
                    <a:pt x="22660" y="8137"/>
                  </a:lnTo>
                  <a:lnTo>
                    <a:pt x="22480" y="7600"/>
                  </a:lnTo>
                  <a:lnTo>
                    <a:pt x="22276" y="7075"/>
                  </a:lnTo>
                  <a:lnTo>
                    <a:pt x="22045" y="6563"/>
                  </a:lnTo>
                  <a:lnTo>
                    <a:pt x="21790" y="6065"/>
                  </a:lnTo>
                  <a:lnTo>
                    <a:pt x="21508" y="5578"/>
                  </a:lnTo>
                  <a:lnTo>
                    <a:pt x="21201" y="5105"/>
                  </a:lnTo>
                  <a:lnTo>
                    <a:pt x="20881" y="4657"/>
                  </a:lnTo>
                  <a:lnTo>
                    <a:pt x="20536" y="4209"/>
                  </a:lnTo>
                  <a:lnTo>
                    <a:pt x="20177" y="3787"/>
                  </a:lnTo>
                  <a:lnTo>
                    <a:pt x="19794" y="3390"/>
                  </a:lnTo>
                  <a:lnTo>
                    <a:pt x="19384" y="3007"/>
                  </a:lnTo>
                  <a:lnTo>
                    <a:pt x="18962" y="2648"/>
                  </a:lnTo>
                  <a:lnTo>
                    <a:pt x="18527" y="2303"/>
                  </a:lnTo>
                  <a:lnTo>
                    <a:pt x="18079" y="1970"/>
                  </a:lnTo>
                  <a:lnTo>
                    <a:pt x="17606" y="1676"/>
                  </a:lnTo>
                  <a:lnTo>
                    <a:pt x="17120" y="1395"/>
                  </a:lnTo>
                  <a:lnTo>
                    <a:pt x="16621" y="1139"/>
                  </a:lnTo>
                  <a:lnTo>
                    <a:pt x="16109" y="908"/>
                  </a:lnTo>
                  <a:lnTo>
                    <a:pt x="15584" y="704"/>
                  </a:lnTo>
                  <a:lnTo>
                    <a:pt x="15047" y="512"/>
                  </a:lnTo>
                  <a:lnTo>
                    <a:pt x="14497" y="358"/>
                  </a:lnTo>
                  <a:lnTo>
                    <a:pt x="13934" y="230"/>
                  </a:lnTo>
                  <a:lnTo>
                    <a:pt x="13358" y="128"/>
                  </a:lnTo>
                  <a:lnTo>
                    <a:pt x="12782" y="51"/>
                  </a:lnTo>
                  <a:lnTo>
                    <a:pt x="12194" y="13"/>
                  </a:lnTo>
                  <a:lnTo>
                    <a:pt x="115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مربع نص 47"/>
          <p:cNvSpPr txBox="1"/>
          <p:nvPr/>
        </p:nvSpPr>
        <p:spPr>
          <a:xfrm>
            <a:off x="770014" y="2222494"/>
            <a:ext cx="5291758" cy="2062103"/>
          </a:xfrm>
          <a:prstGeom prst="rect">
            <a:avLst/>
          </a:prstGeom>
          <a:noFill/>
        </p:spPr>
        <p:txBody>
          <a:bodyPr wrap="square" rtlCol="1">
            <a:spAutoFit/>
          </a:bodyPr>
          <a:lstStyle/>
          <a:p>
            <a:pPr algn="just"/>
            <a:r>
              <a:rPr lang="en-US" sz="1600" dirty="0"/>
              <a:t>EBP is a crucial component of safe, quality patient care. Utilizing the EBP approach helps nurses and other clinicians provide the highest-quality and most cost-efficient patient care possible.</a:t>
            </a:r>
          </a:p>
          <a:p>
            <a:pPr algn="just"/>
            <a:endParaRPr lang="en-US" sz="1600" dirty="0"/>
          </a:p>
          <a:p>
            <a:pPr algn="just"/>
            <a:r>
              <a:rPr lang="en-US" sz="1600" dirty="0"/>
              <a:t>It is highly essential that nurses know the current practices so that they can provide care to patients with complex and debilitating conditions.</a:t>
            </a:r>
          </a:p>
        </p:txBody>
      </p:sp>
      <p:sp>
        <p:nvSpPr>
          <p:cNvPr id="3" name="TextBox 2"/>
          <p:cNvSpPr txBox="1"/>
          <p:nvPr/>
        </p:nvSpPr>
        <p:spPr>
          <a:xfrm>
            <a:off x="8170556" y="4600832"/>
            <a:ext cx="1068889" cy="307777"/>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198699557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lvl="0"/>
            <a:r>
              <a:rPr lang="en-GB" dirty="0">
                <a:solidFill>
                  <a:srgbClr val="EEEEEE">
                    <a:lumMod val="10000"/>
                  </a:srgbClr>
                </a:solidFill>
                <a:sym typeface="Pompiere"/>
              </a:rPr>
              <a:t>REFERENCE </a:t>
            </a:r>
            <a:endParaRPr lang="ar-SA" dirty="0"/>
          </a:p>
        </p:txBody>
      </p:sp>
      <p:sp>
        <p:nvSpPr>
          <p:cNvPr id="3" name="Google Shape;1937;p38"/>
          <p:cNvSpPr/>
          <p:nvPr/>
        </p:nvSpPr>
        <p:spPr>
          <a:xfrm>
            <a:off x="1062211" y="1195803"/>
            <a:ext cx="7761749" cy="3310547"/>
          </a:xfrm>
          <a:prstGeom prst="roundRect">
            <a:avLst>
              <a:gd name="adj" fmla="val 6704"/>
            </a:avLst>
          </a:prstGeom>
          <a:solidFill>
            <a:srgbClr val="02DAAB">
              <a:alpha val="12549"/>
            </a:srgbClr>
          </a:solidFill>
          <a:ln>
            <a:noFill/>
          </a:ln>
        </p:spPr>
        <p:txBody>
          <a:bodyPr spcFirstLastPara="1" wrap="square" lIns="91425" tIns="91425" rIns="91425" bIns="91425" anchor="ctr" anchorCtr="0">
            <a:noAutofit/>
          </a:bodyPr>
          <a:lstStyle/>
          <a:p>
            <a:pPr marL="285750" indent="-285750" algn="just">
              <a:buClr>
                <a:schemeClr val="accent2">
                  <a:lumMod val="75000"/>
                </a:schemeClr>
              </a:buClr>
              <a:buSzPct val="200000"/>
              <a:buFont typeface="Wingdings" pitchFamily="2" charset="2"/>
              <a:buChar char="§"/>
            </a:pPr>
            <a:r>
              <a:rPr lang="en-US" sz="1300" dirty="0" err="1"/>
              <a:t>Karimi</a:t>
            </a:r>
            <a:r>
              <a:rPr lang="en-US" sz="1300" dirty="0"/>
              <a:t>, </a:t>
            </a:r>
            <a:r>
              <a:rPr lang="en-US" sz="1300" dirty="0" err="1"/>
              <a:t>Hosein</a:t>
            </a:r>
            <a:r>
              <a:rPr lang="en-US" sz="1300" dirty="0"/>
              <a:t>, and </a:t>
            </a:r>
            <a:r>
              <a:rPr lang="en-US" sz="1300" dirty="0" err="1"/>
              <a:t>Negin</a:t>
            </a:r>
            <a:r>
              <a:rPr lang="en-US" sz="1300" dirty="0"/>
              <a:t> </a:t>
            </a:r>
            <a:r>
              <a:rPr lang="en-US" sz="1300" dirty="0" err="1"/>
              <a:t>Masoudi</a:t>
            </a:r>
            <a:r>
              <a:rPr lang="en-US" sz="1300" dirty="0"/>
              <a:t> </a:t>
            </a:r>
            <a:r>
              <a:rPr lang="en-US" sz="1300" dirty="0" err="1"/>
              <a:t>Alavi</a:t>
            </a:r>
            <a:r>
              <a:rPr lang="en-US" sz="1300" dirty="0"/>
              <a:t>. “Florence Nightingale: The Mother of Nursing.” </a:t>
            </a:r>
            <a:r>
              <a:rPr lang="en-US" sz="1300" i="1" dirty="0"/>
              <a:t>Nursing and Midwifery Studies</a:t>
            </a:r>
            <a:r>
              <a:rPr lang="en-US" sz="1300" dirty="0"/>
              <a:t>, vol. 4, no. 2, 27 June 2015, www.ncbi.nlm.nih.gov/pmc/articles/PMC4557413/, 10.17795/nmsjournal29475. Accessed 15 Apr. 2019.</a:t>
            </a:r>
          </a:p>
          <a:p>
            <a:pPr marL="285750" indent="-285750" algn="just">
              <a:buClr>
                <a:schemeClr val="accent2">
                  <a:lumMod val="75000"/>
                </a:schemeClr>
              </a:buClr>
              <a:buSzPct val="200000"/>
              <a:buFont typeface="Wingdings" pitchFamily="2" charset="2"/>
              <a:buChar char="§"/>
            </a:pPr>
            <a:endParaRPr lang="en-US" sz="1300" dirty="0"/>
          </a:p>
          <a:p>
            <a:pPr marL="285750" indent="-285750" algn="just">
              <a:buClr>
                <a:schemeClr val="accent2">
                  <a:lumMod val="75000"/>
                </a:schemeClr>
              </a:buClr>
              <a:buSzPct val="200000"/>
              <a:buFont typeface="Wingdings" pitchFamily="2" charset="2"/>
              <a:buChar char="§"/>
            </a:pPr>
            <a:r>
              <a:rPr lang="en-US" sz="1300" dirty="0"/>
              <a:t>University of St. Augustine. “The Role of Evidence-Based Practice in Nursing.” </a:t>
            </a:r>
            <a:r>
              <a:rPr lang="en-US" sz="1300" i="1" dirty="0"/>
              <a:t>University of St. Augustine for Health Sciences</a:t>
            </a:r>
            <a:r>
              <a:rPr lang="en-US" sz="1300" dirty="0"/>
              <a:t>, 19 Aug. 2020, www.usa.edu/blog/evidence-based-practice/.</a:t>
            </a:r>
          </a:p>
          <a:p>
            <a:pPr marL="285750" indent="-285750" algn="just">
              <a:buClr>
                <a:schemeClr val="accent2">
                  <a:lumMod val="75000"/>
                </a:schemeClr>
              </a:buClr>
              <a:buSzPct val="200000"/>
              <a:buFont typeface="Wingdings" pitchFamily="2" charset="2"/>
              <a:buChar char="§"/>
            </a:pPr>
            <a:endParaRPr lang="en-US" sz="1300" dirty="0"/>
          </a:p>
          <a:p>
            <a:pPr marL="285750" indent="-285750" algn="just">
              <a:buClr>
                <a:schemeClr val="accent2">
                  <a:lumMod val="75000"/>
                </a:schemeClr>
              </a:buClr>
              <a:buSzPct val="200000"/>
              <a:buFont typeface="Wingdings" pitchFamily="2" charset="2"/>
              <a:buChar char="§"/>
            </a:pPr>
            <a:r>
              <a:rPr lang="en-US" sz="1300" dirty="0"/>
              <a:t>“What Is Evidence-Based Practice in Nursing?” </a:t>
            </a:r>
            <a:r>
              <a:rPr lang="en-US" sz="1300" i="1" dirty="0"/>
              <a:t>Western Governors University</a:t>
            </a:r>
            <a:r>
              <a:rPr lang="en-US" sz="1300" dirty="0"/>
              <a:t>, 17 Dec. 2020, www.wgu.edu/blog/evidence-based-practice-nursing2012.html#close.</a:t>
            </a:r>
          </a:p>
          <a:p>
            <a:pPr marL="285750" indent="-285750" algn="just">
              <a:buClr>
                <a:schemeClr val="accent2">
                  <a:lumMod val="75000"/>
                </a:schemeClr>
              </a:buClr>
              <a:buSzPct val="200000"/>
              <a:buFont typeface="Wingdings" pitchFamily="2" charset="2"/>
              <a:buChar char="§"/>
            </a:pPr>
            <a:endParaRPr lang="en-US" sz="1300" dirty="0"/>
          </a:p>
          <a:p>
            <a:pPr marL="285750" indent="-285750" algn="just">
              <a:buClr>
                <a:schemeClr val="accent2">
                  <a:lumMod val="75000"/>
                </a:schemeClr>
              </a:buClr>
              <a:buSzPct val="200000"/>
              <a:buFont typeface="Wingdings" pitchFamily="2" charset="2"/>
              <a:buChar char="§"/>
            </a:pPr>
            <a:r>
              <a:rPr lang="en-US" sz="1300" dirty="0"/>
              <a:t>“What Is Evidence-Based Practice in Nursing?” </a:t>
            </a:r>
            <a:r>
              <a:rPr lang="en-US" sz="1300" i="1" dirty="0"/>
              <a:t>University of Maine Fort Kent Online</a:t>
            </a:r>
            <a:r>
              <a:rPr lang="en-US" sz="1300" dirty="0"/>
              <a:t>, 2 Sept. 2020, online.umfk.edu/articles/</a:t>
            </a:r>
            <a:r>
              <a:rPr lang="en-US" sz="1300" dirty="0" err="1"/>
              <a:t>rnbsn</a:t>
            </a:r>
            <a:r>
              <a:rPr lang="en-US" sz="1300" dirty="0"/>
              <a:t>/evidence-based-practice-nursing.aspx.</a:t>
            </a:r>
          </a:p>
        </p:txBody>
      </p:sp>
      <p:grpSp>
        <p:nvGrpSpPr>
          <p:cNvPr id="4" name="Google Shape;1942;p38"/>
          <p:cNvGrpSpPr/>
          <p:nvPr/>
        </p:nvGrpSpPr>
        <p:grpSpPr>
          <a:xfrm>
            <a:off x="-15422" y="1390932"/>
            <a:ext cx="1166221" cy="3410134"/>
            <a:chOff x="2719415" y="1651639"/>
            <a:chExt cx="1081135" cy="3161336"/>
          </a:xfrm>
        </p:grpSpPr>
        <p:sp>
          <p:nvSpPr>
            <p:cNvPr id="5" name="Google Shape;1943;p38"/>
            <p:cNvSpPr/>
            <p:nvPr/>
          </p:nvSpPr>
          <p:spPr>
            <a:xfrm>
              <a:off x="2876550" y="4650975"/>
              <a:ext cx="924000" cy="1620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944;p38"/>
            <p:cNvSpPr/>
            <p:nvPr/>
          </p:nvSpPr>
          <p:spPr>
            <a:xfrm>
              <a:off x="3445290" y="2435454"/>
              <a:ext cx="139960" cy="252287"/>
            </a:xfrm>
            <a:custGeom>
              <a:avLst/>
              <a:gdLst/>
              <a:ahLst/>
              <a:cxnLst/>
              <a:rect l="l" t="t" r="r" b="b"/>
              <a:pathLst>
                <a:path w="9056" h="16324" extrusionOk="0">
                  <a:moveTo>
                    <a:pt x="9055" y="1"/>
                  </a:moveTo>
                  <a:lnTo>
                    <a:pt x="8045" y="370"/>
                  </a:lnTo>
                  <a:lnTo>
                    <a:pt x="7015" y="700"/>
                  </a:lnTo>
                  <a:lnTo>
                    <a:pt x="5985" y="992"/>
                  </a:lnTo>
                  <a:lnTo>
                    <a:pt x="4955" y="1244"/>
                  </a:lnTo>
                  <a:lnTo>
                    <a:pt x="3906" y="1439"/>
                  </a:lnTo>
                  <a:lnTo>
                    <a:pt x="3381" y="1516"/>
                  </a:lnTo>
                  <a:lnTo>
                    <a:pt x="2856" y="1594"/>
                  </a:lnTo>
                  <a:lnTo>
                    <a:pt x="2351" y="1653"/>
                  </a:lnTo>
                  <a:lnTo>
                    <a:pt x="1827" y="1691"/>
                  </a:lnTo>
                  <a:lnTo>
                    <a:pt x="1302" y="1730"/>
                  </a:lnTo>
                  <a:lnTo>
                    <a:pt x="797" y="1750"/>
                  </a:lnTo>
                  <a:lnTo>
                    <a:pt x="0" y="16129"/>
                  </a:lnTo>
                  <a:lnTo>
                    <a:pt x="292" y="16168"/>
                  </a:lnTo>
                  <a:lnTo>
                    <a:pt x="1127" y="16265"/>
                  </a:lnTo>
                  <a:lnTo>
                    <a:pt x="1691" y="16304"/>
                  </a:lnTo>
                  <a:lnTo>
                    <a:pt x="2332" y="16323"/>
                  </a:lnTo>
                  <a:lnTo>
                    <a:pt x="3031" y="16323"/>
                  </a:lnTo>
                  <a:lnTo>
                    <a:pt x="3789" y="16284"/>
                  </a:lnTo>
                  <a:lnTo>
                    <a:pt x="4547" y="16226"/>
                  </a:lnTo>
                  <a:lnTo>
                    <a:pt x="4936" y="16187"/>
                  </a:lnTo>
                  <a:lnTo>
                    <a:pt x="5324" y="16129"/>
                  </a:lnTo>
                  <a:lnTo>
                    <a:pt x="5693" y="16051"/>
                  </a:lnTo>
                  <a:lnTo>
                    <a:pt x="6082" y="15954"/>
                  </a:lnTo>
                  <a:lnTo>
                    <a:pt x="6432" y="15857"/>
                  </a:lnTo>
                  <a:lnTo>
                    <a:pt x="6801" y="15740"/>
                  </a:lnTo>
                  <a:lnTo>
                    <a:pt x="7151" y="15604"/>
                  </a:lnTo>
                  <a:lnTo>
                    <a:pt x="7481" y="15449"/>
                  </a:lnTo>
                  <a:lnTo>
                    <a:pt x="7792" y="15274"/>
                  </a:lnTo>
                  <a:lnTo>
                    <a:pt x="8084" y="15080"/>
                  </a:lnTo>
                  <a:lnTo>
                    <a:pt x="8356" y="14866"/>
                  </a:lnTo>
                  <a:lnTo>
                    <a:pt x="8608" y="14633"/>
                  </a:lnTo>
                  <a:lnTo>
                    <a:pt x="8822" y="14361"/>
                  </a:lnTo>
                  <a:lnTo>
                    <a:pt x="9036" y="14089"/>
                  </a:lnTo>
                  <a:lnTo>
                    <a:pt x="9055" y="1"/>
                  </a:lnTo>
                  <a:close/>
                </a:path>
              </a:pathLst>
            </a:custGeom>
            <a:solidFill>
              <a:srgbClr val="E08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945;p38"/>
            <p:cNvSpPr/>
            <p:nvPr/>
          </p:nvSpPr>
          <p:spPr>
            <a:xfrm>
              <a:off x="3457592" y="2196412"/>
              <a:ext cx="163097" cy="266089"/>
            </a:xfrm>
            <a:custGeom>
              <a:avLst/>
              <a:gdLst/>
              <a:ahLst/>
              <a:cxnLst/>
              <a:rect l="l" t="t" r="r" b="b"/>
              <a:pathLst>
                <a:path w="10553" h="17217" extrusionOk="0">
                  <a:moveTo>
                    <a:pt x="8298" y="0"/>
                  </a:moveTo>
                  <a:lnTo>
                    <a:pt x="603" y="6374"/>
                  </a:lnTo>
                  <a:lnTo>
                    <a:pt x="1" y="17217"/>
                  </a:lnTo>
                  <a:lnTo>
                    <a:pt x="545" y="17197"/>
                  </a:lnTo>
                  <a:lnTo>
                    <a:pt x="1128" y="17139"/>
                  </a:lnTo>
                  <a:lnTo>
                    <a:pt x="1769" y="17081"/>
                  </a:lnTo>
                  <a:lnTo>
                    <a:pt x="2430" y="16983"/>
                  </a:lnTo>
                  <a:lnTo>
                    <a:pt x="3129" y="16867"/>
                  </a:lnTo>
                  <a:lnTo>
                    <a:pt x="3829" y="16750"/>
                  </a:lnTo>
                  <a:lnTo>
                    <a:pt x="5286" y="16459"/>
                  </a:lnTo>
                  <a:lnTo>
                    <a:pt x="6763" y="16128"/>
                  </a:lnTo>
                  <a:lnTo>
                    <a:pt x="7462" y="15954"/>
                  </a:lnTo>
                  <a:lnTo>
                    <a:pt x="8162" y="15759"/>
                  </a:lnTo>
                  <a:lnTo>
                    <a:pt x="8823" y="15565"/>
                  </a:lnTo>
                  <a:lnTo>
                    <a:pt x="9444" y="15371"/>
                  </a:lnTo>
                  <a:lnTo>
                    <a:pt x="10027" y="15176"/>
                  </a:lnTo>
                  <a:lnTo>
                    <a:pt x="10552" y="14963"/>
                  </a:lnTo>
                  <a:lnTo>
                    <a:pt x="829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946;p38"/>
            <p:cNvSpPr/>
            <p:nvPr/>
          </p:nvSpPr>
          <p:spPr>
            <a:xfrm>
              <a:off x="3606856" y="2978126"/>
              <a:ext cx="102111" cy="86811"/>
            </a:xfrm>
            <a:custGeom>
              <a:avLst/>
              <a:gdLst/>
              <a:ahLst/>
              <a:cxnLst/>
              <a:rect l="l" t="t" r="r" b="b"/>
              <a:pathLst>
                <a:path w="6607" h="5617" extrusionOk="0">
                  <a:moveTo>
                    <a:pt x="5655" y="1"/>
                  </a:moveTo>
                  <a:lnTo>
                    <a:pt x="4955" y="389"/>
                  </a:lnTo>
                  <a:lnTo>
                    <a:pt x="4256" y="720"/>
                  </a:lnTo>
                  <a:lnTo>
                    <a:pt x="3576" y="1050"/>
                  </a:lnTo>
                  <a:lnTo>
                    <a:pt x="2876" y="1341"/>
                  </a:lnTo>
                  <a:lnTo>
                    <a:pt x="2157" y="1613"/>
                  </a:lnTo>
                  <a:lnTo>
                    <a:pt x="1438" y="1866"/>
                  </a:lnTo>
                  <a:lnTo>
                    <a:pt x="0" y="2352"/>
                  </a:lnTo>
                  <a:lnTo>
                    <a:pt x="1632" y="5616"/>
                  </a:lnTo>
                  <a:lnTo>
                    <a:pt x="2332" y="5383"/>
                  </a:lnTo>
                  <a:lnTo>
                    <a:pt x="3032" y="5131"/>
                  </a:lnTo>
                  <a:lnTo>
                    <a:pt x="3712" y="4839"/>
                  </a:lnTo>
                  <a:lnTo>
                    <a:pt x="4353" y="4528"/>
                  </a:lnTo>
                  <a:lnTo>
                    <a:pt x="4683" y="4353"/>
                  </a:lnTo>
                  <a:lnTo>
                    <a:pt x="4994" y="4159"/>
                  </a:lnTo>
                  <a:lnTo>
                    <a:pt x="5286" y="3965"/>
                  </a:lnTo>
                  <a:lnTo>
                    <a:pt x="5577" y="3770"/>
                  </a:lnTo>
                  <a:lnTo>
                    <a:pt x="5849" y="3537"/>
                  </a:lnTo>
                  <a:lnTo>
                    <a:pt x="6121" y="3323"/>
                  </a:lnTo>
                  <a:lnTo>
                    <a:pt x="6374" y="3071"/>
                  </a:lnTo>
                  <a:lnTo>
                    <a:pt x="6607" y="2838"/>
                  </a:lnTo>
                  <a:lnTo>
                    <a:pt x="56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947;p38"/>
            <p:cNvSpPr/>
            <p:nvPr/>
          </p:nvSpPr>
          <p:spPr>
            <a:xfrm>
              <a:off x="3445290" y="2653184"/>
              <a:ext cx="248965" cy="361292"/>
            </a:xfrm>
            <a:custGeom>
              <a:avLst/>
              <a:gdLst/>
              <a:ahLst/>
              <a:cxnLst/>
              <a:rect l="l" t="t" r="r" b="b"/>
              <a:pathLst>
                <a:path w="16109" h="23377" extrusionOk="0">
                  <a:moveTo>
                    <a:pt x="9036" y="1"/>
                  </a:moveTo>
                  <a:lnTo>
                    <a:pt x="8336" y="20"/>
                  </a:lnTo>
                  <a:lnTo>
                    <a:pt x="7617" y="78"/>
                  </a:lnTo>
                  <a:lnTo>
                    <a:pt x="6859" y="195"/>
                  </a:lnTo>
                  <a:lnTo>
                    <a:pt x="6102" y="312"/>
                  </a:lnTo>
                  <a:lnTo>
                    <a:pt x="5344" y="467"/>
                  </a:lnTo>
                  <a:lnTo>
                    <a:pt x="4586" y="642"/>
                  </a:lnTo>
                  <a:lnTo>
                    <a:pt x="3867" y="836"/>
                  </a:lnTo>
                  <a:lnTo>
                    <a:pt x="3167" y="1031"/>
                  </a:lnTo>
                  <a:lnTo>
                    <a:pt x="1904" y="1400"/>
                  </a:lnTo>
                  <a:lnTo>
                    <a:pt x="894" y="1730"/>
                  </a:lnTo>
                  <a:lnTo>
                    <a:pt x="0" y="2041"/>
                  </a:lnTo>
                  <a:lnTo>
                    <a:pt x="10454" y="23377"/>
                  </a:lnTo>
                  <a:lnTo>
                    <a:pt x="11892" y="22891"/>
                  </a:lnTo>
                  <a:lnTo>
                    <a:pt x="12611" y="22638"/>
                  </a:lnTo>
                  <a:lnTo>
                    <a:pt x="13330" y="22366"/>
                  </a:lnTo>
                  <a:lnTo>
                    <a:pt x="14030" y="22075"/>
                  </a:lnTo>
                  <a:lnTo>
                    <a:pt x="14710" y="21745"/>
                  </a:lnTo>
                  <a:lnTo>
                    <a:pt x="15409" y="21414"/>
                  </a:lnTo>
                  <a:lnTo>
                    <a:pt x="16109" y="21026"/>
                  </a:lnTo>
                  <a:lnTo>
                    <a:pt x="9036" y="1"/>
                  </a:lnTo>
                  <a:close/>
                </a:path>
              </a:pathLst>
            </a:custGeom>
            <a:solidFill>
              <a:srgbClr val="E08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948;p38"/>
            <p:cNvSpPr/>
            <p:nvPr/>
          </p:nvSpPr>
          <p:spPr>
            <a:xfrm>
              <a:off x="3735380" y="3071520"/>
              <a:ext cx="57678" cy="161597"/>
            </a:xfrm>
            <a:custGeom>
              <a:avLst/>
              <a:gdLst/>
              <a:ahLst/>
              <a:cxnLst/>
              <a:rect l="l" t="t" r="r" b="b"/>
              <a:pathLst>
                <a:path w="3732" h="10456" extrusionOk="0">
                  <a:moveTo>
                    <a:pt x="1225" y="1"/>
                  </a:moveTo>
                  <a:lnTo>
                    <a:pt x="1089" y="40"/>
                  </a:lnTo>
                  <a:lnTo>
                    <a:pt x="953" y="79"/>
                  </a:lnTo>
                  <a:lnTo>
                    <a:pt x="836" y="137"/>
                  </a:lnTo>
                  <a:lnTo>
                    <a:pt x="700" y="195"/>
                  </a:lnTo>
                  <a:lnTo>
                    <a:pt x="584" y="292"/>
                  </a:lnTo>
                  <a:lnTo>
                    <a:pt x="487" y="390"/>
                  </a:lnTo>
                  <a:lnTo>
                    <a:pt x="390" y="487"/>
                  </a:lnTo>
                  <a:lnTo>
                    <a:pt x="292" y="623"/>
                  </a:lnTo>
                  <a:lnTo>
                    <a:pt x="215" y="739"/>
                  </a:lnTo>
                  <a:lnTo>
                    <a:pt x="156" y="895"/>
                  </a:lnTo>
                  <a:lnTo>
                    <a:pt x="98" y="1050"/>
                  </a:lnTo>
                  <a:lnTo>
                    <a:pt x="59" y="1206"/>
                  </a:lnTo>
                  <a:lnTo>
                    <a:pt x="20" y="1381"/>
                  </a:lnTo>
                  <a:lnTo>
                    <a:pt x="1" y="1575"/>
                  </a:lnTo>
                  <a:lnTo>
                    <a:pt x="1" y="1769"/>
                  </a:lnTo>
                  <a:lnTo>
                    <a:pt x="20" y="1963"/>
                  </a:lnTo>
                  <a:lnTo>
                    <a:pt x="59" y="2177"/>
                  </a:lnTo>
                  <a:lnTo>
                    <a:pt x="117" y="2410"/>
                  </a:lnTo>
                  <a:lnTo>
                    <a:pt x="195" y="2663"/>
                  </a:lnTo>
                  <a:lnTo>
                    <a:pt x="292" y="2916"/>
                  </a:lnTo>
                  <a:lnTo>
                    <a:pt x="526" y="3401"/>
                  </a:lnTo>
                  <a:lnTo>
                    <a:pt x="759" y="3887"/>
                  </a:lnTo>
                  <a:lnTo>
                    <a:pt x="992" y="4373"/>
                  </a:lnTo>
                  <a:lnTo>
                    <a:pt x="1186" y="4839"/>
                  </a:lnTo>
                  <a:lnTo>
                    <a:pt x="1361" y="5345"/>
                  </a:lnTo>
                  <a:lnTo>
                    <a:pt x="1497" y="5850"/>
                  </a:lnTo>
                  <a:lnTo>
                    <a:pt x="1594" y="6355"/>
                  </a:lnTo>
                  <a:lnTo>
                    <a:pt x="1672" y="6880"/>
                  </a:lnTo>
                  <a:lnTo>
                    <a:pt x="1711" y="7385"/>
                  </a:lnTo>
                  <a:lnTo>
                    <a:pt x="1711" y="7910"/>
                  </a:lnTo>
                  <a:lnTo>
                    <a:pt x="1691" y="8434"/>
                  </a:lnTo>
                  <a:lnTo>
                    <a:pt x="1653" y="8745"/>
                  </a:lnTo>
                  <a:lnTo>
                    <a:pt x="1633" y="9056"/>
                  </a:lnTo>
                  <a:lnTo>
                    <a:pt x="1633" y="9347"/>
                  </a:lnTo>
                  <a:lnTo>
                    <a:pt x="1653" y="9503"/>
                  </a:lnTo>
                  <a:lnTo>
                    <a:pt x="1691" y="9658"/>
                  </a:lnTo>
                  <a:lnTo>
                    <a:pt x="1730" y="9794"/>
                  </a:lnTo>
                  <a:lnTo>
                    <a:pt x="1789" y="9950"/>
                  </a:lnTo>
                  <a:lnTo>
                    <a:pt x="1886" y="10066"/>
                  </a:lnTo>
                  <a:lnTo>
                    <a:pt x="1983" y="10183"/>
                  </a:lnTo>
                  <a:lnTo>
                    <a:pt x="2080" y="10300"/>
                  </a:lnTo>
                  <a:lnTo>
                    <a:pt x="2216" y="10377"/>
                  </a:lnTo>
                  <a:lnTo>
                    <a:pt x="2352" y="10416"/>
                  </a:lnTo>
                  <a:lnTo>
                    <a:pt x="2508" y="10455"/>
                  </a:lnTo>
                  <a:lnTo>
                    <a:pt x="2624" y="10455"/>
                  </a:lnTo>
                  <a:lnTo>
                    <a:pt x="2741" y="10416"/>
                  </a:lnTo>
                  <a:lnTo>
                    <a:pt x="2857" y="10377"/>
                  </a:lnTo>
                  <a:lnTo>
                    <a:pt x="2974" y="10319"/>
                  </a:lnTo>
                  <a:lnTo>
                    <a:pt x="3071" y="10241"/>
                  </a:lnTo>
                  <a:lnTo>
                    <a:pt x="3168" y="10144"/>
                  </a:lnTo>
                  <a:lnTo>
                    <a:pt x="3246" y="10047"/>
                  </a:lnTo>
                  <a:lnTo>
                    <a:pt x="3324" y="9950"/>
                  </a:lnTo>
                  <a:lnTo>
                    <a:pt x="3421" y="9717"/>
                  </a:lnTo>
                  <a:lnTo>
                    <a:pt x="3499" y="9483"/>
                  </a:lnTo>
                  <a:lnTo>
                    <a:pt x="3557" y="9231"/>
                  </a:lnTo>
                  <a:lnTo>
                    <a:pt x="3576" y="8978"/>
                  </a:lnTo>
                  <a:lnTo>
                    <a:pt x="3635" y="8512"/>
                  </a:lnTo>
                  <a:lnTo>
                    <a:pt x="3673" y="8026"/>
                  </a:lnTo>
                  <a:lnTo>
                    <a:pt x="3693" y="7560"/>
                  </a:lnTo>
                  <a:lnTo>
                    <a:pt x="3712" y="7074"/>
                  </a:lnTo>
                  <a:lnTo>
                    <a:pt x="3732" y="6608"/>
                  </a:lnTo>
                  <a:lnTo>
                    <a:pt x="3712" y="6122"/>
                  </a:lnTo>
                  <a:lnTo>
                    <a:pt x="3693" y="5636"/>
                  </a:lnTo>
                  <a:lnTo>
                    <a:pt x="3654" y="5170"/>
                  </a:lnTo>
                  <a:lnTo>
                    <a:pt x="3615" y="4684"/>
                  </a:lnTo>
                  <a:lnTo>
                    <a:pt x="3557" y="4198"/>
                  </a:lnTo>
                  <a:lnTo>
                    <a:pt x="3479" y="3732"/>
                  </a:lnTo>
                  <a:lnTo>
                    <a:pt x="3401" y="3265"/>
                  </a:lnTo>
                  <a:lnTo>
                    <a:pt x="3304" y="2799"/>
                  </a:lnTo>
                  <a:lnTo>
                    <a:pt x="3188" y="2333"/>
                  </a:lnTo>
                  <a:lnTo>
                    <a:pt x="3071" y="1866"/>
                  </a:lnTo>
                  <a:lnTo>
                    <a:pt x="2916" y="1419"/>
                  </a:lnTo>
                  <a:lnTo>
                    <a:pt x="2838" y="1206"/>
                  </a:lnTo>
                  <a:lnTo>
                    <a:pt x="2741" y="992"/>
                  </a:lnTo>
                  <a:lnTo>
                    <a:pt x="2644" y="817"/>
                  </a:lnTo>
                  <a:lnTo>
                    <a:pt x="2527" y="642"/>
                  </a:lnTo>
                  <a:lnTo>
                    <a:pt x="2410" y="506"/>
                  </a:lnTo>
                  <a:lnTo>
                    <a:pt x="2294" y="370"/>
                  </a:lnTo>
                  <a:lnTo>
                    <a:pt x="2177" y="273"/>
                  </a:lnTo>
                  <a:lnTo>
                    <a:pt x="2041" y="176"/>
                  </a:lnTo>
                  <a:lnTo>
                    <a:pt x="1905" y="117"/>
                  </a:lnTo>
                  <a:lnTo>
                    <a:pt x="1769" y="59"/>
                  </a:lnTo>
                  <a:lnTo>
                    <a:pt x="1633" y="20"/>
                  </a:lnTo>
                  <a:lnTo>
                    <a:pt x="149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949;p38"/>
            <p:cNvSpPr/>
            <p:nvPr/>
          </p:nvSpPr>
          <p:spPr>
            <a:xfrm>
              <a:off x="3699354" y="3083235"/>
              <a:ext cx="57663" cy="161582"/>
            </a:xfrm>
            <a:custGeom>
              <a:avLst/>
              <a:gdLst/>
              <a:ahLst/>
              <a:cxnLst/>
              <a:rect l="l" t="t" r="r" b="b"/>
              <a:pathLst>
                <a:path w="3731" h="10455" extrusionOk="0">
                  <a:moveTo>
                    <a:pt x="1360" y="1"/>
                  </a:moveTo>
                  <a:lnTo>
                    <a:pt x="1224" y="20"/>
                  </a:lnTo>
                  <a:lnTo>
                    <a:pt x="1088" y="40"/>
                  </a:lnTo>
                  <a:lnTo>
                    <a:pt x="952" y="98"/>
                  </a:lnTo>
                  <a:lnTo>
                    <a:pt x="836" y="137"/>
                  </a:lnTo>
                  <a:lnTo>
                    <a:pt x="700" y="214"/>
                  </a:lnTo>
                  <a:lnTo>
                    <a:pt x="602" y="292"/>
                  </a:lnTo>
                  <a:lnTo>
                    <a:pt x="486" y="389"/>
                  </a:lnTo>
                  <a:lnTo>
                    <a:pt x="389" y="506"/>
                  </a:lnTo>
                  <a:lnTo>
                    <a:pt x="292" y="623"/>
                  </a:lnTo>
                  <a:lnTo>
                    <a:pt x="214" y="759"/>
                  </a:lnTo>
                  <a:lnTo>
                    <a:pt x="156" y="895"/>
                  </a:lnTo>
                  <a:lnTo>
                    <a:pt x="97" y="1050"/>
                  </a:lnTo>
                  <a:lnTo>
                    <a:pt x="58" y="1225"/>
                  </a:lnTo>
                  <a:lnTo>
                    <a:pt x="20" y="1400"/>
                  </a:lnTo>
                  <a:lnTo>
                    <a:pt x="0" y="1575"/>
                  </a:lnTo>
                  <a:lnTo>
                    <a:pt x="20" y="1788"/>
                  </a:lnTo>
                  <a:lnTo>
                    <a:pt x="20" y="1983"/>
                  </a:lnTo>
                  <a:lnTo>
                    <a:pt x="58" y="2196"/>
                  </a:lnTo>
                  <a:lnTo>
                    <a:pt x="117" y="2410"/>
                  </a:lnTo>
                  <a:lnTo>
                    <a:pt x="194" y="2663"/>
                  </a:lnTo>
                  <a:lnTo>
                    <a:pt x="292" y="2915"/>
                  </a:lnTo>
                  <a:lnTo>
                    <a:pt x="525" y="3401"/>
                  </a:lnTo>
                  <a:lnTo>
                    <a:pt x="758" y="3887"/>
                  </a:lnTo>
                  <a:lnTo>
                    <a:pt x="991" y="4373"/>
                  </a:lnTo>
                  <a:lnTo>
                    <a:pt x="1205" y="4859"/>
                  </a:lnTo>
                  <a:lnTo>
                    <a:pt x="1360" y="5344"/>
                  </a:lnTo>
                  <a:lnTo>
                    <a:pt x="1496" y="5850"/>
                  </a:lnTo>
                  <a:lnTo>
                    <a:pt x="1613" y="6374"/>
                  </a:lnTo>
                  <a:lnTo>
                    <a:pt x="1671" y="6879"/>
                  </a:lnTo>
                  <a:lnTo>
                    <a:pt x="1710" y="7404"/>
                  </a:lnTo>
                  <a:lnTo>
                    <a:pt x="1730" y="7929"/>
                  </a:lnTo>
                  <a:lnTo>
                    <a:pt x="1691" y="8453"/>
                  </a:lnTo>
                  <a:lnTo>
                    <a:pt x="1671" y="8745"/>
                  </a:lnTo>
                  <a:lnTo>
                    <a:pt x="1632" y="9056"/>
                  </a:lnTo>
                  <a:lnTo>
                    <a:pt x="1652" y="9367"/>
                  </a:lnTo>
                  <a:lnTo>
                    <a:pt x="1652" y="9522"/>
                  </a:lnTo>
                  <a:lnTo>
                    <a:pt x="1691" y="9658"/>
                  </a:lnTo>
                  <a:lnTo>
                    <a:pt x="1730" y="9814"/>
                  </a:lnTo>
                  <a:lnTo>
                    <a:pt x="1807" y="9950"/>
                  </a:lnTo>
                  <a:lnTo>
                    <a:pt x="1885" y="10086"/>
                  </a:lnTo>
                  <a:lnTo>
                    <a:pt x="1982" y="10202"/>
                  </a:lnTo>
                  <a:lnTo>
                    <a:pt x="2099" y="10299"/>
                  </a:lnTo>
                  <a:lnTo>
                    <a:pt x="2215" y="10377"/>
                  </a:lnTo>
                  <a:lnTo>
                    <a:pt x="2351" y="10435"/>
                  </a:lnTo>
                  <a:lnTo>
                    <a:pt x="2507" y="10455"/>
                  </a:lnTo>
                  <a:lnTo>
                    <a:pt x="2623" y="10455"/>
                  </a:lnTo>
                  <a:lnTo>
                    <a:pt x="2740" y="10435"/>
                  </a:lnTo>
                  <a:lnTo>
                    <a:pt x="2857" y="10397"/>
                  </a:lnTo>
                  <a:lnTo>
                    <a:pt x="2973" y="10319"/>
                  </a:lnTo>
                  <a:lnTo>
                    <a:pt x="3070" y="10241"/>
                  </a:lnTo>
                  <a:lnTo>
                    <a:pt x="3167" y="10163"/>
                  </a:lnTo>
                  <a:lnTo>
                    <a:pt x="3245" y="10066"/>
                  </a:lnTo>
                  <a:lnTo>
                    <a:pt x="3323" y="9950"/>
                  </a:lnTo>
                  <a:lnTo>
                    <a:pt x="3420" y="9736"/>
                  </a:lnTo>
                  <a:lnTo>
                    <a:pt x="3498" y="9483"/>
                  </a:lnTo>
                  <a:lnTo>
                    <a:pt x="3556" y="9231"/>
                  </a:lnTo>
                  <a:lnTo>
                    <a:pt x="3576" y="8978"/>
                  </a:lnTo>
                  <a:lnTo>
                    <a:pt x="3634" y="8512"/>
                  </a:lnTo>
                  <a:lnTo>
                    <a:pt x="3673" y="8045"/>
                  </a:lnTo>
                  <a:lnTo>
                    <a:pt x="3712" y="7560"/>
                  </a:lnTo>
                  <a:lnTo>
                    <a:pt x="3712" y="7093"/>
                  </a:lnTo>
                  <a:lnTo>
                    <a:pt x="3731" y="6607"/>
                  </a:lnTo>
                  <a:lnTo>
                    <a:pt x="3712" y="6141"/>
                  </a:lnTo>
                  <a:lnTo>
                    <a:pt x="3692" y="5655"/>
                  </a:lnTo>
                  <a:lnTo>
                    <a:pt x="3673" y="5170"/>
                  </a:lnTo>
                  <a:lnTo>
                    <a:pt x="3614" y="4703"/>
                  </a:lnTo>
                  <a:lnTo>
                    <a:pt x="3556" y="4217"/>
                  </a:lnTo>
                  <a:lnTo>
                    <a:pt x="3478" y="3751"/>
                  </a:lnTo>
                  <a:lnTo>
                    <a:pt x="3401" y="3265"/>
                  </a:lnTo>
                  <a:lnTo>
                    <a:pt x="3303" y="2799"/>
                  </a:lnTo>
                  <a:lnTo>
                    <a:pt x="3187" y="2352"/>
                  </a:lnTo>
                  <a:lnTo>
                    <a:pt x="3070" y="1886"/>
                  </a:lnTo>
                  <a:lnTo>
                    <a:pt x="2915" y="1439"/>
                  </a:lnTo>
                  <a:lnTo>
                    <a:pt x="2837" y="1205"/>
                  </a:lnTo>
                  <a:lnTo>
                    <a:pt x="2740" y="1011"/>
                  </a:lnTo>
                  <a:lnTo>
                    <a:pt x="2643" y="817"/>
                  </a:lnTo>
                  <a:lnTo>
                    <a:pt x="2546" y="661"/>
                  </a:lnTo>
                  <a:lnTo>
                    <a:pt x="2429" y="506"/>
                  </a:lnTo>
                  <a:lnTo>
                    <a:pt x="2293" y="389"/>
                  </a:lnTo>
                  <a:lnTo>
                    <a:pt x="2176" y="273"/>
                  </a:lnTo>
                  <a:lnTo>
                    <a:pt x="2040" y="195"/>
                  </a:lnTo>
                  <a:lnTo>
                    <a:pt x="1904" y="117"/>
                  </a:lnTo>
                  <a:lnTo>
                    <a:pt x="1768" y="59"/>
                  </a:lnTo>
                  <a:lnTo>
                    <a:pt x="1632" y="40"/>
                  </a:lnTo>
                  <a:lnTo>
                    <a:pt x="1496" y="20"/>
                  </a:lnTo>
                  <a:lnTo>
                    <a:pt x="136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950;p38"/>
            <p:cNvSpPr/>
            <p:nvPr/>
          </p:nvSpPr>
          <p:spPr>
            <a:xfrm>
              <a:off x="3665415" y="3069125"/>
              <a:ext cx="57369" cy="161582"/>
            </a:xfrm>
            <a:custGeom>
              <a:avLst/>
              <a:gdLst/>
              <a:ahLst/>
              <a:cxnLst/>
              <a:rect l="l" t="t" r="r" b="b"/>
              <a:pathLst>
                <a:path w="3712" h="10455" extrusionOk="0">
                  <a:moveTo>
                    <a:pt x="1341" y="0"/>
                  </a:moveTo>
                  <a:lnTo>
                    <a:pt x="1205" y="20"/>
                  </a:lnTo>
                  <a:lnTo>
                    <a:pt x="1069" y="39"/>
                  </a:lnTo>
                  <a:lnTo>
                    <a:pt x="952" y="78"/>
                  </a:lnTo>
                  <a:lnTo>
                    <a:pt x="816" y="136"/>
                  </a:lnTo>
                  <a:lnTo>
                    <a:pt x="700" y="214"/>
                  </a:lnTo>
                  <a:lnTo>
                    <a:pt x="583" y="292"/>
                  </a:lnTo>
                  <a:lnTo>
                    <a:pt x="486" y="389"/>
                  </a:lnTo>
                  <a:lnTo>
                    <a:pt x="389" y="506"/>
                  </a:lnTo>
                  <a:lnTo>
                    <a:pt x="292" y="622"/>
                  </a:lnTo>
                  <a:lnTo>
                    <a:pt x="214" y="758"/>
                  </a:lnTo>
                  <a:lnTo>
                    <a:pt x="136" y="894"/>
                  </a:lnTo>
                  <a:lnTo>
                    <a:pt x="78" y="1050"/>
                  </a:lnTo>
                  <a:lnTo>
                    <a:pt x="39" y="1225"/>
                  </a:lnTo>
                  <a:lnTo>
                    <a:pt x="20" y="1399"/>
                  </a:lnTo>
                  <a:lnTo>
                    <a:pt x="0" y="1574"/>
                  </a:lnTo>
                  <a:lnTo>
                    <a:pt x="0" y="1769"/>
                  </a:lnTo>
                  <a:lnTo>
                    <a:pt x="20" y="1982"/>
                  </a:lnTo>
                  <a:lnTo>
                    <a:pt x="59" y="2196"/>
                  </a:lnTo>
                  <a:lnTo>
                    <a:pt x="117" y="2410"/>
                  </a:lnTo>
                  <a:lnTo>
                    <a:pt x="195" y="2663"/>
                  </a:lnTo>
                  <a:lnTo>
                    <a:pt x="292" y="2915"/>
                  </a:lnTo>
                  <a:lnTo>
                    <a:pt x="506" y="3401"/>
                  </a:lnTo>
                  <a:lnTo>
                    <a:pt x="758" y="3887"/>
                  </a:lnTo>
                  <a:lnTo>
                    <a:pt x="991" y="4373"/>
                  </a:lnTo>
                  <a:lnTo>
                    <a:pt x="1186" y="4858"/>
                  </a:lnTo>
                  <a:lnTo>
                    <a:pt x="1361" y="5344"/>
                  </a:lnTo>
                  <a:lnTo>
                    <a:pt x="1497" y="5849"/>
                  </a:lnTo>
                  <a:lnTo>
                    <a:pt x="1594" y="6355"/>
                  </a:lnTo>
                  <a:lnTo>
                    <a:pt x="1671" y="6879"/>
                  </a:lnTo>
                  <a:lnTo>
                    <a:pt x="1710" y="7404"/>
                  </a:lnTo>
                  <a:lnTo>
                    <a:pt x="1710" y="7929"/>
                  </a:lnTo>
                  <a:lnTo>
                    <a:pt x="1691" y="8453"/>
                  </a:lnTo>
                  <a:lnTo>
                    <a:pt x="1652" y="8745"/>
                  </a:lnTo>
                  <a:lnTo>
                    <a:pt x="1633" y="9056"/>
                  </a:lnTo>
                  <a:lnTo>
                    <a:pt x="1633" y="9366"/>
                  </a:lnTo>
                  <a:lnTo>
                    <a:pt x="1652" y="9502"/>
                  </a:lnTo>
                  <a:lnTo>
                    <a:pt x="1671" y="9658"/>
                  </a:lnTo>
                  <a:lnTo>
                    <a:pt x="1730" y="9813"/>
                  </a:lnTo>
                  <a:lnTo>
                    <a:pt x="1788" y="9949"/>
                  </a:lnTo>
                  <a:lnTo>
                    <a:pt x="1866" y="10085"/>
                  </a:lnTo>
                  <a:lnTo>
                    <a:pt x="1963" y="10202"/>
                  </a:lnTo>
                  <a:lnTo>
                    <a:pt x="2080" y="10299"/>
                  </a:lnTo>
                  <a:lnTo>
                    <a:pt x="2216" y="10377"/>
                  </a:lnTo>
                  <a:lnTo>
                    <a:pt x="2352" y="10435"/>
                  </a:lnTo>
                  <a:lnTo>
                    <a:pt x="2488" y="10455"/>
                  </a:lnTo>
                  <a:lnTo>
                    <a:pt x="2624" y="10455"/>
                  </a:lnTo>
                  <a:lnTo>
                    <a:pt x="2740" y="10435"/>
                  </a:lnTo>
                  <a:lnTo>
                    <a:pt x="2857" y="10377"/>
                  </a:lnTo>
                  <a:lnTo>
                    <a:pt x="2973" y="10319"/>
                  </a:lnTo>
                  <a:lnTo>
                    <a:pt x="3071" y="10241"/>
                  </a:lnTo>
                  <a:lnTo>
                    <a:pt x="3168" y="10163"/>
                  </a:lnTo>
                  <a:lnTo>
                    <a:pt x="3245" y="10066"/>
                  </a:lnTo>
                  <a:lnTo>
                    <a:pt x="3304" y="9949"/>
                  </a:lnTo>
                  <a:lnTo>
                    <a:pt x="3420" y="9716"/>
                  </a:lnTo>
                  <a:lnTo>
                    <a:pt x="3498" y="9483"/>
                  </a:lnTo>
                  <a:lnTo>
                    <a:pt x="3537" y="9230"/>
                  </a:lnTo>
                  <a:lnTo>
                    <a:pt x="3576" y="8978"/>
                  </a:lnTo>
                  <a:lnTo>
                    <a:pt x="3634" y="8511"/>
                  </a:lnTo>
                  <a:lnTo>
                    <a:pt x="3673" y="8045"/>
                  </a:lnTo>
                  <a:lnTo>
                    <a:pt x="3692" y="7559"/>
                  </a:lnTo>
                  <a:lnTo>
                    <a:pt x="3712" y="7093"/>
                  </a:lnTo>
                  <a:lnTo>
                    <a:pt x="3712" y="6607"/>
                  </a:lnTo>
                  <a:lnTo>
                    <a:pt x="3712" y="6121"/>
                  </a:lnTo>
                  <a:lnTo>
                    <a:pt x="3692" y="5655"/>
                  </a:lnTo>
                  <a:lnTo>
                    <a:pt x="3653" y="5169"/>
                  </a:lnTo>
                  <a:lnTo>
                    <a:pt x="3615" y="4683"/>
                  </a:lnTo>
                  <a:lnTo>
                    <a:pt x="3556" y="4217"/>
                  </a:lnTo>
                  <a:lnTo>
                    <a:pt x="3479" y="3731"/>
                  </a:lnTo>
                  <a:lnTo>
                    <a:pt x="3401" y="3265"/>
                  </a:lnTo>
                  <a:lnTo>
                    <a:pt x="3284" y="2799"/>
                  </a:lnTo>
                  <a:lnTo>
                    <a:pt x="3187" y="2332"/>
                  </a:lnTo>
                  <a:lnTo>
                    <a:pt x="3051" y="1885"/>
                  </a:lnTo>
                  <a:lnTo>
                    <a:pt x="2915" y="1438"/>
                  </a:lnTo>
                  <a:lnTo>
                    <a:pt x="2837" y="1205"/>
                  </a:lnTo>
                  <a:lnTo>
                    <a:pt x="2740" y="1011"/>
                  </a:lnTo>
                  <a:lnTo>
                    <a:pt x="2643" y="817"/>
                  </a:lnTo>
                  <a:lnTo>
                    <a:pt x="2526" y="661"/>
                  </a:lnTo>
                  <a:lnTo>
                    <a:pt x="2410" y="506"/>
                  </a:lnTo>
                  <a:lnTo>
                    <a:pt x="2293" y="389"/>
                  </a:lnTo>
                  <a:lnTo>
                    <a:pt x="2157" y="272"/>
                  </a:lnTo>
                  <a:lnTo>
                    <a:pt x="2021" y="195"/>
                  </a:lnTo>
                  <a:lnTo>
                    <a:pt x="1905" y="117"/>
                  </a:lnTo>
                  <a:lnTo>
                    <a:pt x="1769" y="59"/>
                  </a:lnTo>
                  <a:lnTo>
                    <a:pt x="1613" y="20"/>
                  </a:lnTo>
                  <a:lnTo>
                    <a:pt x="147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951;p38"/>
            <p:cNvSpPr/>
            <p:nvPr/>
          </p:nvSpPr>
          <p:spPr>
            <a:xfrm>
              <a:off x="3643485" y="3069125"/>
              <a:ext cx="46566" cy="131847"/>
            </a:xfrm>
            <a:custGeom>
              <a:avLst/>
              <a:gdLst/>
              <a:ahLst/>
              <a:cxnLst/>
              <a:rect l="l" t="t" r="r" b="b"/>
              <a:pathLst>
                <a:path w="3013" h="8531" extrusionOk="0">
                  <a:moveTo>
                    <a:pt x="972" y="0"/>
                  </a:moveTo>
                  <a:lnTo>
                    <a:pt x="875" y="39"/>
                  </a:lnTo>
                  <a:lnTo>
                    <a:pt x="759" y="59"/>
                  </a:lnTo>
                  <a:lnTo>
                    <a:pt x="662" y="117"/>
                  </a:lnTo>
                  <a:lnTo>
                    <a:pt x="564" y="175"/>
                  </a:lnTo>
                  <a:lnTo>
                    <a:pt x="467" y="234"/>
                  </a:lnTo>
                  <a:lnTo>
                    <a:pt x="389" y="311"/>
                  </a:lnTo>
                  <a:lnTo>
                    <a:pt x="312" y="408"/>
                  </a:lnTo>
                  <a:lnTo>
                    <a:pt x="234" y="506"/>
                  </a:lnTo>
                  <a:lnTo>
                    <a:pt x="156" y="603"/>
                  </a:lnTo>
                  <a:lnTo>
                    <a:pt x="117" y="719"/>
                  </a:lnTo>
                  <a:lnTo>
                    <a:pt x="59" y="855"/>
                  </a:lnTo>
                  <a:lnTo>
                    <a:pt x="20" y="991"/>
                  </a:lnTo>
                  <a:lnTo>
                    <a:pt x="1" y="1127"/>
                  </a:lnTo>
                  <a:lnTo>
                    <a:pt x="1" y="1283"/>
                  </a:lnTo>
                  <a:lnTo>
                    <a:pt x="1" y="1438"/>
                  </a:lnTo>
                  <a:lnTo>
                    <a:pt x="1" y="1613"/>
                  </a:lnTo>
                  <a:lnTo>
                    <a:pt x="40" y="1788"/>
                  </a:lnTo>
                  <a:lnTo>
                    <a:pt x="79" y="1963"/>
                  </a:lnTo>
                  <a:lnTo>
                    <a:pt x="156" y="2177"/>
                  </a:lnTo>
                  <a:lnTo>
                    <a:pt x="234" y="2371"/>
                  </a:lnTo>
                  <a:lnTo>
                    <a:pt x="409" y="2779"/>
                  </a:lnTo>
                  <a:lnTo>
                    <a:pt x="603" y="3168"/>
                  </a:lnTo>
                  <a:lnTo>
                    <a:pt x="798" y="3576"/>
                  </a:lnTo>
                  <a:lnTo>
                    <a:pt x="953" y="3964"/>
                  </a:lnTo>
                  <a:lnTo>
                    <a:pt x="1089" y="4373"/>
                  </a:lnTo>
                  <a:lnTo>
                    <a:pt x="1206" y="4781"/>
                  </a:lnTo>
                  <a:lnTo>
                    <a:pt x="1303" y="5189"/>
                  </a:lnTo>
                  <a:lnTo>
                    <a:pt x="1361" y="5616"/>
                  </a:lnTo>
                  <a:lnTo>
                    <a:pt x="1380" y="6044"/>
                  </a:lnTo>
                  <a:lnTo>
                    <a:pt x="1380" y="6471"/>
                  </a:lnTo>
                  <a:lnTo>
                    <a:pt x="1361" y="6899"/>
                  </a:lnTo>
                  <a:lnTo>
                    <a:pt x="1322" y="7384"/>
                  </a:lnTo>
                  <a:lnTo>
                    <a:pt x="1322" y="7637"/>
                  </a:lnTo>
                  <a:lnTo>
                    <a:pt x="1361" y="7890"/>
                  </a:lnTo>
                  <a:lnTo>
                    <a:pt x="1400" y="8006"/>
                  </a:lnTo>
                  <a:lnTo>
                    <a:pt x="1458" y="8123"/>
                  </a:lnTo>
                  <a:lnTo>
                    <a:pt x="1517" y="8220"/>
                  </a:lnTo>
                  <a:lnTo>
                    <a:pt x="1594" y="8317"/>
                  </a:lnTo>
                  <a:lnTo>
                    <a:pt x="1691" y="8414"/>
                  </a:lnTo>
                  <a:lnTo>
                    <a:pt x="1789" y="8473"/>
                  </a:lnTo>
                  <a:lnTo>
                    <a:pt x="1905" y="8511"/>
                  </a:lnTo>
                  <a:lnTo>
                    <a:pt x="2022" y="8531"/>
                  </a:lnTo>
                  <a:lnTo>
                    <a:pt x="2138" y="8531"/>
                  </a:lnTo>
                  <a:lnTo>
                    <a:pt x="2235" y="8511"/>
                  </a:lnTo>
                  <a:lnTo>
                    <a:pt x="2333" y="8473"/>
                  </a:lnTo>
                  <a:lnTo>
                    <a:pt x="2410" y="8414"/>
                  </a:lnTo>
                  <a:lnTo>
                    <a:pt x="2488" y="8356"/>
                  </a:lnTo>
                  <a:lnTo>
                    <a:pt x="2566" y="8298"/>
                  </a:lnTo>
                  <a:lnTo>
                    <a:pt x="2644" y="8201"/>
                  </a:lnTo>
                  <a:lnTo>
                    <a:pt x="2702" y="8123"/>
                  </a:lnTo>
                  <a:lnTo>
                    <a:pt x="2780" y="7929"/>
                  </a:lnTo>
                  <a:lnTo>
                    <a:pt x="2838" y="7734"/>
                  </a:lnTo>
                  <a:lnTo>
                    <a:pt x="2877" y="7540"/>
                  </a:lnTo>
                  <a:lnTo>
                    <a:pt x="2916" y="7326"/>
                  </a:lnTo>
                  <a:lnTo>
                    <a:pt x="2993" y="6568"/>
                  </a:lnTo>
                  <a:lnTo>
                    <a:pt x="3013" y="5791"/>
                  </a:lnTo>
                  <a:lnTo>
                    <a:pt x="3013" y="4994"/>
                  </a:lnTo>
                  <a:lnTo>
                    <a:pt x="2974" y="4217"/>
                  </a:lnTo>
                  <a:lnTo>
                    <a:pt x="2896" y="3440"/>
                  </a:lnTo>
                  <a:lnTo>
                    <a:pt x="2760" y="2663"/>
                  </a:lnTo>
                  <a:lnTo>
                    <a:pt x="2682" y="2293"/>
                  </a:lnTo>
                  <a:lnTo>
                    <a:pt x="2585" y="1905"/>
                  </a:lnTo>
                  <a:lnTo>
                    <a:pt x="2488" y="1536"/>
                  </a:lnTo>
                  <a:lnTo>
                    <a:pt x="2371" y="1166"/>
                  </a:lnTo>
                  <a:lnTo>
                    <a:pt x="2313" y="972"/>
                  </a:lnTo>
                  <a:lnTo>
                    <a:pt x="2235" y="817"/>
                  </a:lnTo>
                  <a:lnTo>
                    <a:pt x="2138" y="661"/>
                  </a:lnTo>
                  <a:lnTo>
                    <a:pt x="2061" y="525"/>
                  </a:lnTo>
                  <a:lnTo>
                    <a:pt x="1963" y="408"/>
                  </a:lnTo>
                  <a:lnTo>
                    <a:pt x="1866" y="311"/>
                  </a:lnTo>
                  <a:lnTo>
                    <a:pt x="1750" y="214"/>
                  </a:lnTo>
                  <a:lnTo>
                    <a:pt x="1653" y="156"/>
                  </a:lnTo>
                  <a:lnTo>
                    <a:pt x="1536" y="98"/>
                  </a:lnTo>
                  <a:lnTo>
                    <a:pt x="1419" y="39"/>
                  </a:lnTo>
                  <a:lnTo>
                    <a:pt x="1322" y="20"/>
                  </a:lnTo>
                  <a:lnTo>
                    <a:pt x="12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952;p38"/>
            <p:cNvSpPr/>
            <p:nvPr/>
          </p:nvSpPr>
          <p:spPr>
            <a:xfrm>
              <a:off x="3623069" y="3006965"/>
              <a:ext cx="155879" cy="137256"/>
            </a:xfrm>
            <a:custGeom>
              <a:avLst/>
              <a:gdLst/>
              <a:ahLst/>
              <a:cxnLst/>
              <a:rect l="l" t="t" r="r" b="b"/>
              <a:pathLst>
                <a:path w="10086" h="8881" extrusionOk="0">
                  <a:moveTo>
                    <a:pt x="3440" y="0"/>
                  </a:moveTo>
                  <a:lnTo>
                    <a:pt x="3148" y="39"/>
                  </a:lnTo>
                  <a:lnTo>
                    <a:pt x="2857" y="78"/>
                  </a:lnTo>
                  <a:lnTo>
                    <a:pt x="2565" y="156"/>
                  </a:lnTo>
                  <a:lnTo>
                    <a:pt x="2293" y="233"/>
                  </a:lnTo>
                  <a:lnTo>
                    <a:pt x="2021" y="350"/>
                  </a:lnTo>
                  <a:lnTo>
                    <a:pt x="1749" y="486"/>
                  </a:lnTo>
                  <a:lnTo>
                    <a:pt x="1497" y="622"/>
                  </a:lnTo>
                  <a:lnTo>
                    <a:pt x="1264" y="797"/>
                  </a:lnTo>
                  <a:lnTo>
                    <a:pt x="1030" y="972"/>
                  </a:lnTo>
                  <a:lnTo>
                    <a:pt x="836" y="1185"/>
                  </a:lnTo>
                  <a:lnTo>
                    <a:pt x="642" y="1399"/>
                  </a:lnTo>
                  <a:lnTo>
                    <a:pt x="486" y="1632"/>
                  </a:lnTo>
                  <a:lnTo>
                    <a:pt x="331" y="1866"/>
                  </a:lnTo>
                  <a:lnTo>
                    <a:pt x="214" y="2138"/>
                  </a:lnTo>
                  <a:lnTo>
                    <a:pt x="117" y="2410"/>
                  </a:lnTo>
                  <a:lnTo>
                    <a:pt x="39" y="2740"/>
                  </a:lnTo>
                  <a:lnTo>
                    <a:pt x="1" y="3090"/>
                  </a:lnTo>
                  <a:lnTo>
                    <a:pt x="1" y="3439"/>
                  </a:lnTo>
                  <a:lnTo>
                    <a:pt x="39" y="3770"/>
                  </a:lnTo>
                  <a:lnTo>
                    <a:pt x="98" y="4120"/>
                  </a:lnTo>
                  <a:lnTo>
                    <a:pt x="175" y="4469"/>
                  </a:lnTo>
                  <a:lnTo>
                    <a:pt x="273" y="4800"/>
                  </a:lnTo>
                  <a:lnTo>
                    <a:pt x="409" y="5111"/>
                  </a:lnTo>
                  <a:lnTo>
                    <a:pt x="564" y="5441"/>
                  </a:lnTo>
                  <a:lnTo>
                    <a:pt x="739" y="5752"/>
                  </a:lnTo>
                  <a:lnTo>
                    <a:pt x="933" y="6063"/>
                  </a:lnTo>
                  <a:lnTo>
                    <a:pt x="1128" y="6354"/>
                  </a:lnTo>
                  <a:lnTo>
                    <a:pt x="1361" y="6626"/>
                  </a:lnTo>
                  <a:lnTo>
                    <a:pt x="1594" y="6898"/>
                  </a:lnTo>
                  <a:lnTo>
                    <a:pt x="1847" y="7151"/>
                  </a:lnTo>
                  <a:lnTo>
                    <a:pt x="2119" y="7404"/>
                  </a:lnTo>
                  <a:lnTo>
                    <a:pt x="2391" y="7617"/>
                  </a:lnTo>
                  <a:lnTo>
                    <a:pt x="2701" y="7831"/>
                  </a:lnTo>
                  <a:lnTo>
                    <a:pt x="2993" y="8025"/>
                  </a:lnTo>
                  <a:lnTo>
                    <a:pt x="3304" y="8200"/>
                  </a:lnTo>
                  <a:lnTo>
                    <a:pt x="3634" y="8356"/>
                  </a:lnTo>
                  <a:lnTo>
                    <a:pt x="3965" y="8492"/>
                  </a:lnTo>
                  <a:lnTo>
                    <a:pt x="4295" y="8608"/>
                  </a:lnTo>
                  <a:lnTo>
                    <a:pt x="4645" y="8705"/>
                  </a:lnTo>
                  <a:lnTo>
                    <a:pt x="4994" y="8783"/>
                  </a:lnTo>
                  <a:lnTo>
                    <a:pt x="5364" y="8841"/>
                  </a:lnTo>
                  <a:lnTo>
                    <a:pt x="5713" y="8880"/>
                  </a:lnTo>
                  <a:lnTo>
                    <a:pt x="6432" y="8880"/>
                  </a:lnTo>
                  <a:lnTo>
                    <a:pt x="6782" y="8861"/>
                  </a:lnTo>
                  <a:lnTo>
                    <a:pt x="7151" y="8803"/>
                  </a:lnTo>
                  <a:lnTo>
                    <a:pt x="7501" y="8744"/>
                  </a:lnTo>
                  <a:lnTo>
                    <a:pt x="7851" y="8647"/>
                  </a:lnTo>
                  <a:lnTo>
                    <a:pt x="8181" y="8550"/>
                  </a:lnTo>
                  <a:lnTo>
                    <a:pt x="8531" y="8433"/>
                  </a:lnTo>
                  <a:lnTo>
                    <a:pt x="8861" y="8278"/>
                  </a:lnTo>
                  <a:lnTo>
                    <a:pt x="9172" y="8122"/>
                  </a:lnTo>
                  <a:lnTo>
                    <a:pt x="9483" y="7948"/>
                  </a:lnTo>
                  <a:lnTo>
                    <a:pt x="9794" y="7753"/>
                  </a:lnTo>
                  <a:lnTo>
                    <a:pt x="10085" y="7540"/>
                  </a:lnTo>
                  <a:lnTo>
                    <a:pt x="10066" y="5305"/>
                  </a:lnTo>
                  <a:lnTo>
                    <a:pt x="9813" y="4800"/>
                  </a:lnTo>
                  <a:lnTo>
                    <a:pt x="9561" y="4372"/>
                  </a:lnTo>
                  <a:lnTo>
                    <a:pt x="9308" y="3964"/>
                  </a:lnTo>
                  <a:lnTo>
                    <a:pt x="9056" y="3576"/>
                  </a:lnTo>
                  <a:lnTo>
                    <a:pt x="8784" y="3206"/>
                  </a:lnTo>
                  <a:lnTo>
                    <a:pt x="8492" y="2818"/>
                  </a:lnTo>
                  <a:lnTo>
                    <a:pt x="8162" y="2429"/>
                  </a:lnTo>
                  <a:lnTo>
                    <a:pt x="7793" y="2021"/>
                  </a:lnTo>
                  <a:lnTo>
                    <a:pt x="7365" y="1613"/>
                  </a:lnTo>
                  <a:lnTo>
                    <a:pt x="7151" y="1419"/>
                  </a:lnTo>
                  <a:lnTo>
                    <a:pt x="6918" y="1244"/>
                  </a:lnTo>
                  <a:lnTo>
                    <a:pt x="6685" y="1069"/>
                  </a:lnTo>
                  <a:lnTo>
                    <a:pt x="6452" y="894"/>
                  </a:lnTo>
                  <a:lnTo>
                    <a:pt x="6199" y="738"/>
                  </a:lnTo>
                  <a:lnTo>
                    <a:pt x="5947" y="602"/>
                  </a:lnTo>
                  <a:lnTo>
                    <a:pt x="5675" y="466"/>
                  </a:lnTo>
                  <a:lnTo>
                    <a:pt x="5402" y="350"/>
                  </a:lnTo>
                  <a:lnTo>
                    <a:pt x="5150" y="253"/>
                  </a:lnTo>
                  <a:lnTo>
                    <a:pt x="4858" y="175"/>
                  </a:lnTo>
                  <a:lnTo>
                    <a:pt x="4586" y="97"/>
                  </a:lnTo>
                  <a:lnTo>
                    <a:pt x="4295" y="39"/>
                  </a:lnTo>
                  <a:lnTo>
                    <a:pt x="4023" y="20"/>
                  </a:lnTo>
                  <a:lnTo>
                    <a:pt x="373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953;p38"/>
            <p:cNvSpPr/>
            <p:nvPr/>
          </p:nvSpPr>
          <p:spPr>
            <a:xfrm>
              <a:off x="3051265" y="2885937"/>
              <a:ext cx="456494" cy="184409"/>
            </a:xfrm>
            <a:custGeom>
              <a:avLst/>
              <a:gdLst/>
              <a:ahLst/>
              <a:cxnLst/>
              <a:rect l="l" t="t" r="r" b="b"/>
              <a:pathLst>
                <a:path w="29537" h="11932" extrusionOk="0">
                  <a:moveTo>
                    <a:pt x="2255" y="0"/>
                  </a:moveTo>
                  <a:lnTo>
                    <a:pt x="1633" y="1671"/>
                  </a:lnTo>
                  <a:lnTo>
                    <a:pt x="1070" y="3362"/>
                  </a:lnTo>
                  <a:lnTo>
                    <a:pt x="525" y="5052"/>
                  </a:lnTo>
                  <a:lnTo>
                    <a:pt x="1" y="6762"/>
                  </a:lnTo>
                  <a:lnTo>
                    <a:pt x="1555" y="7326"/>
                  </a:lnTo>
                  <a:lnTo>
                    <a:pt x="3110" y="7870"/>
                  </a:lnTo>
                  <a:lnTo>
                    <a:pt x="4664" y="8395"/>
                  </a:lnTo>
                  <a:lnTo>
                    <a:pt x="6238" y="8880"/>
                  </a:lnTo>
                  <a:lnTo>
                    <a:pt x="7832" y="9347"/>
                  </a:lnTo>
                  <a:lnTo>
                    <a:pt x="9406" y="9774"/>
                  </a:lnTo>
                  <a:lnTo>
                    <a:pt x="10999" y="10163"/>
                  </a:lnTo>
                  <a:lnTo>
                    <a:pt x="12592" y="10532"/>
                  </a:lnTo>
                  <a:lnTo>
                    <a:pt x="14205" y="10862"/>
                  </a:lnTo>
                  <a:lnTo>
                    <a:pt x="15799" y="11154"/>
                  </a:lnTo>
                  <a:lnTo>
                    <a:pt x="17412" y="11387"/>
                  </a:lnTo>
                  <a:lnTo>
                    <a:pt x="19024" y="11601"/>
                  </a:lnTo>
                  <a:lnTo>
                    <a:pt x="19840" y="11679"/>
                  </a:lnTo>
                  <a:lnTo>
                    <a:pt x="20637" y="11756"/>
                  </a:lnTo>
                  <a:lnTo>
                    <a:pt x="21453" y="11815"/>
                  </a:lnTo>
                  <a:lnTo>
                    <a:pt x="22250" y="11853"/>
                  </a:lnTo>
                  <a:lnTo>
                    <a:pt x="23066" y="11892"/>
                  </a:lnTo>
                  <a:lnTo>
                    <a:pt x="23863" y="11912"/>
                  </a:lnTo>
                  <a:lnTo>
                    <a:pt x="24679" y="11931"/>
                  </a:lnTo>
                  <a:lnTo>
                    <a:pt x="25495" y="11912"/>
                  </a:lnTo>
                  <a:lnTo>
                    <a:pt x="26233" y="10998"/>
                  </a:lnTo>
                  <a:lnTo>
                    <a:pt x="26933" y="10066"/>
                  </a:lnTo>
                  <a:lnTo>
                    <a:pt x="27574" y="9152"/>
                  </a:lnTo>
                  <a:lnTo>
                    <a:pt x="27885" y="8706"/>
                  </a:lnTo>
                  <a:lnTo>
                    <a:pt x="28157" y="8259"/>
                  </a:lnTo>
                  <a:lnTo>
                    <a:pt x="28429" y="7812"/>
                  </a:lnTo>
                  <a:lnTo>
                    <a:pt x="28662" y="7384"/>
                  </a:lnTo>
                  <a:lnTo>
                    <a:pt x="28876" y="6976"/>
                  </a:lnTo>
                  <a:lnTo>
                    <a:pt x="29051" y="6549"/>
                  </a:lnTo>
                  <a:lnTo>
                    <a:pt x="29226" y="6160"/>
                  </a:lnTo>
                  <a:lnTo>
                    <a:pt x="29362" y="5771"/>
                  </a:lnTo>
                  <a:lnTo>
                    <a:pt x="29459" y="5402"/>
                  </a:lnTo>
                  <a:lnTo>
                    <a:pt x="29537" y="5033"/>
                  </a:lnTo>
                  <a:lnTo>
                    <a:pt x="225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954;p38"/>
            <p:cNvSpPr/>
            <p:nvPr/>
          </p:nvSpPr>
          <p:spPr>
            <a:xfrm>
              <a:off x="3385819" y="4539761"/>
              <a:ext cx="88913" cy="87707"/>
            </a:xfrm>
            <a:custGeom>
              <a:avLst/>
              <a:gdLst/>
              <a:ahLst/>
              <a:cxnLst/>
              <a:rect l="l" t="t" r="r" b="b"/>
              <a:pathLst>
                <a:path w="5753" h="5675" extrusionOk="0">
                  <a:moveTo>
                    <a:pt x="1" y="1"/>
                  </a:moveTo>
                  <a:lnTo>
                    <a:pt x="331" y="3071"/>
                  </a:lnTo>
                  <a:lnTo>
                    <a:pt x="506" y="4431"/>
                  </a:lnTo>
                  <a:lnTo>
                    <a:pt x="681" y="5675"/>
                  </a:lnTo>
                  <a:lnTo>
                    <a:pt x="4994" y="5675"/>
                  </a:lnTo>
                  <a:lnTo>
                    <a:pt x="5383" y="2935"/>
                  </a:lnTo>
                  <a:lnTo>
                    <a:pt x="5752" y="1"/>
                  </a:lnTo>
                  <a:close/>
                </a:path>
              </a:pathLst>
            </a:custGeom>
            <a:solidFill>
              <a:srgbClr val="E08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955;p38"/>
            <p:cNvSpPr/>
            <p:nvPr/>
          </p:nvSpPr>
          <p:spPr>
            <a:xfrm>
              <a:off x="3364197" y="4614841"/>
              <a:ext cx="287123" cy="91617"/>
            </a:xfrm>
            <a:custGeom>
              <a:avLst/>
              <a:gdLst/>
              <a:ahLst/>
              <a:cxnLst/>
              <a:rect l="l" t="t" r="r" b="b"/>
              <a:pathLst>
                <a:path w="18578" h="5928" extrusionOk="0">
                  <a:moveTo>
                    <a:pt x="6957" y="1"/>
                  </a:moveTo>
                  <a:lnTo>
                    <a:pt x="1302" y="156"/>
                  </a:lnTo>
                  <a:lnTo>
                    <a:pt x="1050" y="856"/>
                  </a:lnTo>
                  <a:lnTo>
                    <a:pt x="836" y="1575"/>
                  </a:lnTo>
                  <a:lnTo>
                    <a:pt x="642" y="2274"/>
                  </a:lnTo>
                  <a:lnTo>
                    <a:pt x="467" y="2993"/>
                  </a:lnTo>
                  <a:lnTo>
                    <a:pt x="311" y="3732"/>
                  </a:lnTo>
                  <a:lnTo>
                    <a:pt x="195" y="4451"/>
                  </a:lnTo>
                  <a:lnTo>
                    <a:pt x="78" y="5189"/>
                  </a:lnTo>
                  <a:lnTo>
                    <a:pt x="1" y="5927"/>
                  </a:lnTo>
                  <a:lnTo>
                    <a:pt x="18577" y="5927"/>
                  </a:lnTo>
                  <a:lnTo>
                    <a:pt x="18558" y="5811"/>
                  </a:lnTo>
                  <a:lnTo>
                    <a:pt x="18499" y="5714"/>
                  </a:lnTo>
                  <a:lnTo>
                    <a:pt x="18383" y="5500"/>
                  </a:lnTo>
                  <a:lnTo>
                    <a:pt x="18208" y="5306"/>
                  </a:lnTo>
                  <a:lnTo>
                    <a:pt x="17994" y="5092"/>
                  </a:lnTo>
                  <a:lnTo>
                    <a:pt x="17742" y="4897"/>
                  </a:lnTo>
                  <a:lnTo>
                    <a:pt x="17431" y="4684"/>
                  </a:lnTo>
                  <a:lnTo>
                    <a:pt x="17120" y="4489"/>
                  </a:lnTo>
                  <a:lnTo>
                    <a:pt x="16751" y="4295"/>
                  </a:lnTo>
                  <a:lnTo>
                    <a:pt x="16362" y="4101"/>
                  </a:lnTo>
                  <a:lnTo>
                    <a:pt x="15954" y="3906"/>
                  </a:lnTo>
                  <a:lnTo>
                    <a:pt x="15079" y="3518"/>
                  </a:lnTo>
                  <a:lnTo>
                    <a:pt x="14127" y="3129"/>
                  </a:lnTo>
                  <a:lnTo>
                    <a:pt x="13156" y="2741"/>
                  </a:lnTo>
                  <a:lnTo>
                    <a:pt x="11193" y="2022"/>
                  </a:lnTo>
                  <a:lnTo>
                    <a:pt x="10241" y="1652"/>
                  </a:lnTo>
                  <a:lnTo>
                    <a:pt x="9367" y="1303"/>
                  </a:lnTo>
                  <a:lnTo>
                    <a:pt x="8570" y="972"/>
                  </a:lnTo>
                  <a:lnTo>
                    <a:pt x="8220" y="797"/>
                  </a:lnTo>
                  <a:lnTo>
                    <a:pt x="7890" y="642"/>
                  </a:lnTo>
                  <a:lnTo>
                    <a:pt x="7598" y="486"/>
                  </a:lnTo>
                  <a:lnTo>
                    <a:pt x="7346" y="312"/>
                  </a:lnTo>
                  <a:lnTo>
                    <a:pt x="7132" y="156"/>
                  </a:lnTo>
                  <a:lnTo>
                    <a:pt x="695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956;p38"/>
            <p:cNvSpPr/>
            <p:nvPr/>
          </p:nvSpPr>
          <p:spPr>
            <a:xfrm>
              <a:off x="3362992" y="4706443"/>
              <a:ext cx="290724" cy="19829"/>
            </a:xfrm>
            <a:custGeom>
              <a:avLst/>
              <a:gdLst/>
              <a:ahLst/>
              <a:cxnLst/>
              <a:rect l="l" t="t" r="r" b="b"/>
              <a:pathLst>
                <a:path w="18811" h="1283" extrusionOk="0">
                  <a:moveTo>
                    <a:pt x="79" y="0"/>
                  </a:moveTo>
                  <a:lnTo>
                    <a:pt x="1" y="700"/>
                  </a:lnTo>
                  <a:lnTo>
                    <a:pt x="1" y="816"/>
                  </a:lnTo>
                  <a:lnTo>
                    <a:pt x="40" y="914"/>
                  </a:lnTo>
                  <a:lnTo>
                    <a:pt x="79" y="1011"/>
                  </a:lnTo>
                  <a:lnTo>
                    <a:pt x="156" y="1108"/>
                  </a:lnTo>
                  <a:lnTo>
                    <a:pt x="234" y="1186"/>
                  </a:lnTo>
                  <a:lnTo>
                    <a:pt x="331" y="1225"/>
                  </a:lnTo>
                  <a:lnTo>
                    <a:pt x="428" y="1263"/>
                  </a:lnTo>
                  <a:lnTo>
                    <a:pt x="545" y="1283"/>
                  </a:lnTo>
                  <a:lnTo>
                    <a:pt x="18286" y="1283"/>
                  </a:lnTo>
                  <a:lnTo>
                    <a:pt x="18402" y="1263"/>
                  </a:lnTo>
                  <a:lnTo>
                    <a:pt x="18519" y="1225"/>
                  </a:lnTo>
                  <a:lnTo>
                    <a:pt x="18616" y="1166"/>
                  </a:lnTo>
                  <a:lnTo>
                    <a:pt x="18694" y="1069"/>
                  </a:lnTo>
                  <a:lnTo>
                    <a:pt x="18752" y="972"/>
                  </a:lnTo>
                  <a:lnTo>
                    <a:pt x="18811" y="875"/>
                  </a:lnTo>
                  <a:lnTo>
                    <a:pt x="18811" y="758"/>
                  </a:lnTo>
                  <a:lnTo>
                    <a:pt x="18811" y="622"/>
                  </a:lnTo>
                  <a:lnTo>
                    <a:pt x="18733" y="311"/>
                  </a:lnTo>
                  <a:lnTo>
                    <a:pt x="1865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57;p38"/>
            <p:cNvSpPr/>
            <p:nvPr/>
          </p:nvSpPr>
          <p:spPr>
            <a:xfrm>
              <a:off x="3277711" y="2936691"/>
              <a:ext cx="367597" cy="1615403"/>
            </a:xfrm>
            <a:custGeom>
              <a:avLst/>
              <a:gdLst/>
              <a:ahLst/>
              <a:cxnLst/>
              <a:rect l="l" t="t" r="r" b="b"/>
              <a:pathLst>
                <a:path w="23785" h="104523" extrusionOk="0">
                  <a:moveTo>
                    <a:pt x="20753" y="0"/>
                  </a:moveTo>
                  <a:lnTo>
                    <a:pt x="19995" y="272"/>
                  </a:lnTo>
                  <a:lnTo>
                    <a:pt x="19257" y="525"/>
                  </a:lnTo>
                  <a:lnTo>
                    <a:pt x="18538" y="739"/>
                  </a:lnTo>
                  <a:lnTo>
                    <a:pt x="17858" y="952"/>
                  </a:lnTo>
                  <a:lnTo>
                    <a:pt x="17178" y="1147"/>
                  </a:lnTo>
                  <a:lnTo>
                    <a:pt x="16536" y="1302"/>
                  </a:lnTo>
                  <a:lnTo>
                    <a:pt x="15895" y="1457"/>
                  </a:lnTo>
                  <a:lnTo>
                    <a:pt x="15273" y="1574"/>
                  </a:lnTo>
                  <a:lnTo>
                    <a:pt x="14652" y="1691"/>
                  </a:lnTo>
                  <a:lnTo>
                    <a:pt x="14069" y="1788"/>
                  </a:lnTo>
                  <a:lnTo>
                    <a:pt x="13466" y="1866"/>
                  </a:lnTo>
                  <a:lnTo>
                    <a:pt x="12883" y="1924"/>
                  </a:lnTo>
                  <a:lnTo>
                    <a:pt x="12300" y="1982"/>
                  </a:lnTo>
                  <a:lnTo>
                    <a:pt x="11737" y="2021"/>
                  </a:lnTo>
                  <a:lnTo>
                    <a:pt x="10590" y="2060"/>
                  </a:lnTo>
                  <a:lnTo>
                    <a:pt x="9444" y="2079"/>
                  </a:lnTo>
                  <a:lnTo>
                    <a:pt x="8259" y="2060"/>
                  </a:lnTo>
                  <a:lnTo>
                    <a:pt x="7073" y="2021"/>
                  </a:lnTo>
                  <a:lnTo>
                    <a:pt x="5830" y="1963"/>
                  </a:lnTo>
                  <a:lnTo>
                    <a:pt x="3148" y="1846"/>
                  </a:lnTo>
                  <a:lnTo>
                    <a:pt x="1691" y="1788"/>
                  </a:lnTo>
                  <a:lnTo>
                    <a:pt x="117" y="1749"/>
                  </a:lnTo>
                  <a:lnTo>
                    <a:pt x="59" y="2235"/>
                  </a:lnTo>
                  <a:lnTo>
                    <a:pt x="20" y="2721"/>
                  </a:lnTo>
                  <a:lnTo>
                    <a:pt x="0" y="3265"/>
                  </a:lnTo>
                  <a:lnTo>
                    <a:pt x="0" y="3809"/>
                  </a:lnTo>
                  <a:lnTo>
                    <a:pt x="20" y="4372"/>
                  </a:lnTo>
                  <a:lnTo>
                    <a:pt x="59" y="4975"/>
                  </a:lnTo>
                  <a:lnTo>
                    <a:pt x="97" y="5577"/>
                  </a:lnTo>
                  <a:lnTo>
                    <a:pt x="156" y="6179"/>
                  </a:lnTo>
                  <a:lnTo>
                    <a:pt x="311" y="7442"/>
                  </a:lnTo>
                  <a:lnTo>
                    <a:pt x="505" y="8705"/>
                  </a:lnTo>
                  <a:lnTo>
                    <a:pt x="719" y="9968"/>
                  </a:lnTo>
                  <a:lnTo>
                    <a:pt x="972" y="11193"/>
                  </a:lnTo>
                  <a:lnTo>
                    <a:pt x="1224" y="12359"/>
                  </a:lnTo>
                  <a:lnTo>
                    <a:pt x="1458" y="13447"/>
                  </a:lnTo>
                  <a:lnTo>
                    <a:pt x="1924" y="15293"/>
                  </a:lnTo>
                  <a:lnTo>
                    <a:pt x="2254" y="16536"/>
                  </a:lnTo>
                  <a:lnTo>
                    <a:pt x="2371" y="17003"/>
                  </a:lnTo>
                  <a:lnTo>
                    <a:pt x="6393" y="104523"/>
                  </a:lnTo>
                  <a:lnTo>
                    <a:pt x="13427" y="104523"/>
                  </a:lnTo>
                  <a:lnTo>
                    <a:pt x="13835" y="103007"/>
                  </a:lnTo>
                  <a:lnTo>
                    <a:pt x="14224" y="101413"/>
                  </a:lnTo>
                  <a:lnTo>
                    <a:pt x="14593" y="99781"/>
                  </a:lnTo>
                  <a:lnTo>
                    <a:pt x="14982" y="98091"/>
                  </a:lnTo>
                  <a:lnTo>
                    <a:pt x="15351" y="96342"/>
                  </a:lnTo>
                  <a:lnTo>
                    <a:pt x="15720" y="94574"/>
                  </a:lnTo>
                  <a:lnTo>
                    <a:pt x="16090" y="92747"/>
                  </a:lnTo>
                  <a:lnTo>
                    <a:pt x="16439" y="90901"/>
                  </a:lnTo>
                  <a:lnTo>
                    <a:pt x="17119" y="87112"/>
                  </a:lnTo>
                  <a:lnTo>
                    <a:pt x="17800" y="83226"/>
                  </a:lnTo>
                  <a:lnTo>
                    <a:pt x="18421" y="79281"/>
                  </a:lnTo>
                  <a:lnTo>
                    <a:pt x="19024" y="75297"/>
                  </a:lnTo>
                  <a:lnTo>
                    <a:pt x="19607" y="71295"/>
                  </a:lnTo>
                  <a:lnTo>
                    <a:pt x="20151" y="67330"/>
                  </a:lnTo>
                  <a:lnTo>
                    <a:pt x="20675" y="63425"/>
                  </a:lnTo>
                  <a:lnTo>
                    <a:pt x="21161" y="59597"/>
                  </a:lnTo>
                  <a:lnTo>
                    <a:pt x="21608" y="55866"/>
                  </a:lnTo>
                  <a:lnTo>
                    <a:pt x="22016" y="52310"/>
                  </a:lnTo>
                  <a:lnTo>
                    <a:pt x="22385" y="48890"/>
                  </a:lnTo>
                  <a:lnTo>
                    <a:pt x="22716" y="45703"/>
                  </a:lnTo>
                  <a:lnTo>
                    <a:pt x="22988" y="43002"/>
                  </a:lnTo>
                  <a:lnTo>
                    <a:pt x="23221" y="40243"/>
                  </a:lnTo>
                  <a:lnTo>
                    <a:pt x="23415" y="37406"/>
                  </a:lnTo>
                  <a:lnTo>
                    <a:pt x="23571" y="34511"/>
                  </a:lnTo>
                  <a:lnTo>
                    <a:pt x="23648" y="33053"/>
                  </a:lnTo>
                  <a:lnTo>
                    <a:pt x="23707" y="31576"/>
                  </a:lnTo>
                  <a:lnTo>
                    <a:pt x="23746" y="30100"/>
                  </a:lnTo>
                  <a:lnTo>
                    <a:pt x="23765" y="28623"/>
                  </a:lnTo>
                  <a:lnTo>
                    <a:pt x="23784" y="27127"/>
                  </a:lnTo>
                  <a:lnTo>
                    <a:pt x="23784" y="25630"/>
                  </a:lnTo>
                  <a:lnTo>
                    <a:pt x="23765" y="24134"/>
                  </a:lnTo>
                  <a:lnTo>
                    <a:pt x="23746" y="22657"/>
                  </a:lnTo>
                  <a:lnTo>
                    <a:pt x="23707" y="21161"/>
                  </a:lnTo>
                  <a:lnTo>
                    <a:pt x="23648" y="19665"/>
                  </a:lnTo>
                  <a:lnTo>
                    <a:pt x="23571" y="18188"/>
                  </a:lnTo>
                  <a:lnTo>
                    <a:pt x="23474" y="16711"/>
                  </a:lnTo>
                  <a:lnTo>
                    <a:pt x="23357" y="15234"/>
                  </a:lnTo>
                  <a:lnTo>
                    <a:pt x="23240" y="13777"/>
                  </a:lnTo>
                  <a:lnTo>
                    <a:pt x="23085" y="12320"/>
                  </a:lnTo>
                  <a:lnTo>
                    <a:pt x="22910" y="10882"/>
                  </a:lnTo>
                  <a:lnTo>
                    <a:pt x="22716" y="9463"/>
                  </a:lnTo>
                  <a:lnTo>
                    <a:pt x="22502" y="8045"/>
                  </a:lnTo>
                  <a:lnTo>
                    <a:pt x="22269" y="6646"/>
                  </a:lnTo>
                  <a:lnTo>
                    <a:pt x="22016" y="5285"/>
                  </a:lnTo>
                  <a:lnTo>
                    <a:pt x="21725" y="3925"/>
                  </a:lnTo>
                  <a:lnTo>
                    <a:pt x="21433" y="2585"/>
                  </a:lnTo>
                  <a:lnTo>
                    <a:pt x="21103" y="1283"/>
                  </a:lnTo>
                  <a:lnTo>
                    <a:pt x="2075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58;p38"/>
            <p:cNvSpPr/>
            <p:nvPr/>
          </p:nvSpPr>
          <p:spPr>
            <a:xfrm>
              <a:off x="3157579" y="4539761"/>
              <a:ext cx="88913" cy="87707"/>
            </a:xfrm>
            <a:custGeom>
              <a:avLst/>
              <a:gdLst/>
              <a:ahLst/>
              <a:cxnLst/>
              <a:rect l="l" t="t" r="r" b="b"/>
              <a:pathLst>
                <a:path w="5753" h="5675" extrusionOk="0">
                  <a:moveTo>
                    <a:pt x="1" y="1"/>
                  </a:moveTo>
                  <a:lnTo>
                    <a:pt x="350" y="3071"/>
                  </a:lnTo>
                  <a:lnTo>
                    <a:pt x="506" y="4431"/>
                  </a:lnTo>
                  <a:lnTo>
                    <a:pt x="681" y="5675"/>
                  </a:lnTo>
                  <a:lnTo>
                    <a:pt x="5014" y="5675"/>
                  </a:lnTo>
                  <a:lnTo>
                    <a:pt x="5383" y="2935"/>
                  </a:lnTo>
                  <a:lnTo>
                    <a:pt x="5752" y="1"/>
                  </a:lnTo>
                  <a:close/>
                </a:path>
              </a:pathLst>
            </a:custGeom>
            <a:solidFill>
              <a:srgbClr val="E08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959;p38"/>
            <p:cNvSpPr/>
            <p:nvPr/>
          </p:nvSpPr>
          <p:spPr>
            <a:xfrm>
              <a:off x="3086703" y="4614841"/>
              <a:ext cx="180808" cy="91617"/>
            </a:xfrm>
            <a:custGeom>
              <a:avLst/>
              <a:gdLst/>
              <a:ahLst/>
              <a:cxnLst/>
              <a:rect l="l" t="t" r="r" b="b"/>
              <a:pathLst>
                <a:path w="11699" h="5928" extrusionOk="0">
                  <a:moveTo>
                    <a:pt x="4742" y="1"/>
                  </a:moveTo>
                  <a:lnTo>
                    <a:pt x="4101" y="642"/>
                  </a:lnTo>
                  <a:lnTo>
                    <a:pt x="3401" y="1303"/>
                  </a:lnTo>
                  <a:lnTo>
                    <a:pt x="2682" y="2022"/>
                  </a:lnTo>
                  <a:lnTo>
                    <a:pt x="1983" y="2741"/>
                  </a:lnTo>
                  <a:lnTo>
                    <a:pt x="1652" y="3129"/>
                  </a:lnTo>
                  <a:lnTo>
                    <a:pt x="1322" y="3518"/>
                  </a:lnTo>
                  <a:lnTo>
                    <a:pt x="1031" y="3906"/>
                  </a:lnTo>
                  <a:lnTo>
                    <a:pt x="759" y="4295"/>
                  </a:lnTo>
                  <a:lnTo>
                    <a:pt x="506" y="4684"/>
                  </a:lnTo>
                  <a:lnTo>
                    <a:pt x="292" y="5092"/>
                  </a:lnTo>
                  <a:lnTo>
                    <a:pt x="137" y="5500"/>
                  </a:lnTo>
                  <a:lnTo>
                    <a:pt x="1" y="5927"/>
                  </a:lnTo>
                  <a:lnTo>
                    <a:pt x="11699" y="5927"/>
                  </a:lnTo>
                  <a:lnTo>
                    <a:pt x="11621" y="5189"/>
                  </a:lnTo>
                  <a:lnTo>
                    <a:pt x="11504" y="4451"/>
                  </a:lnTo>
                  <a:lnTo>
                    <a:pt x="11368" y="3732"/>
                  </a:lnTo>
                  <a:lnTo>
                    <a:pt x="11232" y="2993"/>
                  </a:lnTo>
                  <a:lnTo>
                    <a:pt x="11057" y="2274"/>
                  </a:lnTo>
                  <a:lnTo>
                    <a:pt x="10863" y="1575"/>
                  </a:lnTo>
                  <a:lnTo>
                    <a:pt x="10630" y="856"/>
                  </a:lnTo>
                  <a:lnTo>
                    <a:pt x="10397" y="156"/>
                  </a:lnTo>
                  <a:lnTo>
                    <a:pt x="47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960;p38"/>
            <p:cNvSpPr/>
            <p:nvPr/>
          </p:nvSpPr>
          <p:spPr>
            <a:xfrm>
              <a:off x="3084307" y="4706443"/>
              <a:ext cx="184409" cy="19829"/>
            </a:xfrm>
            <a:custGeom>
              <a:avLst/>
              <a:gdLst/>
              <a:ahLst/>
              <a:cxnLst/>
              <a:rect l="l" t="t" r="r" b="b"/>
              <a:pathLst>
                <a:path w="11932" h="1283" extrusionOk="0">
                  <a:moveTo>
                    <a:pt x="156" y="0"/>
                  </a:moveTo>
                  <a:lnTo>
                    <a:pt x="78" y="311"/>
                  </a:lnTo>
                  <a:lnTo>
                    <a:pt x="0" y="622"/>
                  </a:lnTo>
                  <a:lnTo>
                    <a:pt x="0" y="758"/>
                  </a:lnTo>
                  <a:lnTo>
                    <a:pt x="20" y="875"/>
                  </a:lnTo>
                  <a:lnTo>
                    <a:pt x="59" y="972"/>
                  </a:lnTo>
                  <a:lnTo>
                    <a:pt x="117" y="1069"/>
                  </a:lnTo>
                  <a:lnTo>
                    <a:pt x="195" y="1166"/>
                  </a:lnTo>
                  <a:lnTo>
                    <a:pt x="292" y="1225"/>
                  </a:lnTo>
                  <a:lnTo>
                    <a:pt x="408" y="1263"/>
                  </a:lnTo>
                  <a:lnTo>
                    <a:pt x="544" y="1283"/>
                  </a:lnTo>
                  <a:lnTo>
                    <a:pt x="11387" y="1283"/>
                  </a:lnTo>
                  <a:lnTo>
                    <a:pt x="11504" y="1263"/>
                  </a:lnTo>
                  <a:lnTo>
                    <a:pt x="11601" y="1225"/>
                  </a:lnTo>
                  <a:lnTo>
                    <a:pt x="11698" y="1186"/>
                  </a:lnTo>
                  <a:lnTo>
                    <a:pt x="11776" y="1108"/>
                  </a:lnTo>
                  <a:lnTo>
                    <a:pt x="11854" y="1011"/>
                  </a:lnTo>
                  <a:lnTo>
                    <a:pt x="11892" y="914"/>
                  </a:lnTo>
                  <a:lnTo>
                    <a:pt x="11912" y="816"/>
                  </a:lnTo>
                  <a:lnTo>
                    <a:pt x="11931" y="700"/>
                  </a:lnTo>
                  <a:lnTo>
                    <a:pt x="1185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961;p38"/>
            <p:cNvSpPr/>
            <p:nvPr/>
          </p:nvSpPr>
          <p:spPr>
            <a:xfrm>
              <a:off x="2994205" y="2990443"/>
              <a:ext cx="451101" cy="1561650"/>
            </a:xfrm>
            <a:custGeom>
              <a:avLst/>
              <a:gdLst/>
              <a:ahLst/>
              <a:cxnLst/>
              <a:rect l="l" t="t" r="r" b="b"/>
              <a:pathLst>
                <a:path w="29188" h="101045" extrusionOk="0">
                  <a:moveTo>
                    <a:pt x="3693" y="0"/>
                  </a:moveTo>
                  <a:lnTo>
                    <a:pt x="3343" y="1283"/>
                  </a:lnTo>
                  <a:lnTo>
                    <a:pt x="3013" y="2565"/>
                  </a:lnTo>
                  <a:lnTo>
                    <a:pt x="2682" y="3848"/>
                  </a:lnTo>
                  <a:lnTo>
                    <a:pt x="2391" y="5130"/>
                  </a:lnTo>
                  <a:lnTo>
                    <a:pt x="2119" y="6432"/>
                  </a:lnTo>
                  <a:lnTo>
                    <a:pt x="1847" y="7734"/>
                  </a:lnTo>
                  <a:lnTo>
                    <a:pt x="1614" y="9036"/>
                  </a:lnTo>
                  <a:lnTo>
                    <a:pt x="1380" y="10338"/>
                  </a:lnTo>
                  <a:lnTo>
                    <a:pt x="1186" y="11659"/>
                  </a:lnTo>
                  <a:lnTo>
                    <a:pt x="992" y="12981"/>
                  </a:lnTo>
                  <a:lnTo>
                    <a:pt x="817" y="14283"/>
                  </a:lnTo>
                  <a:lnTo>
                    <a:pt x="662" y="15604"/>
                  </a:lnTo>
                  <a:lnTo>
                    <a:pt x="525" y="16925"/>
                  </a:lnTo>
                  <a:lnTo>
                    <a:pt x="409" y="18266"/>
                  </a:lnTo>
                  <a:lnTo>
                    <a:pt x="292" y="19587"/>
                  </a:lnTo>
                  <a:lnTo>
                    <a:pt x="215" y="20909"/>
                  </a:lnTo>
                  <a:lnTo>
                    <a:pt x="137" y="22249"/>
                  </a:lnTo>
                  <a:lnTo>
                    <a:pt x="79" y="23571"/>
                  </a:lnTo>
                  <a:lnTo>
                    <a:pt x="40" y="24912"/>
                  </a:lnTo>
                  <a:lnTo>
                    <a:pt x="1" y="26233"/>
                  </a:lnTo>
                  <a:lnTo>
                    <a:pt x="1" y="27574"/>
                  </a:lnTo>
                  <a:lnTo>
                    <a:pt x="1" y="28915"/>
                  </a:lnTo>
                  <a:lnTo>
                    <a:pt x="1" y="30236"/>
                  </a:lnTo>
                  <a:lnTo>
                    <a:pt x="40" y="31577"/>
                  </a:lnTo>
                  <a:lnTo>
                    <a:pt x="79" y="32917"/>
                  </a:lnTo>
                  <a:lnTo>
                    <a:pt x="137" y="34239"/>
                  </a:lnTo>
                  <a:lnTo>
                    <a:pt x="215" y="35580"/>
                  </a:lnTo>
                  <a:lnTo>
                    <a:pt x="292" y="36901"/>
                  </a:lnTo>
                  <a:lnTo>
                    <a:pt x="389" y="38242"/>
                  </a:lnTo>
                  <a:lnTo>
                    <a:pt x="487" y="39563"/>
                  </a:lnTo>
                  <a:lnTo>
                    <a:pt x="603" y="40904"/>
                  </a:lnTo>
                  <a:lnTo>
                    <a:pt x="739" y="42225"/>
                  </a:lnTo>
                  <a:lnTo>
                    <a:pt x="1070" y="45412"/>
                  </a:lnTo>
                  <a:lnTo>
                    <a:pt x="1458" y="48832"/>
                  </a:lnTo>
                  <a:lnTo>
                    <a:pt x="1866" y="52388"/>
                  </a:lnTo>
                  <a:lnTo>
                    <a:pt x="2313" y="56119"/>
                  </a:lnTo>
                  <a:lnTo>
                    <a:pt x="2799" y="59947"/>
                  </a:lnTo>
                  <a:lnTo>
                    <a:pt x="3304" y="63852"/>
                  </a:lnTo>
                  <a:lnTo>
                    <a:pt x="3848" y="67817"/>
                  </a:lnTo>
                  <a:lnTo>
                    <a:pt x="4431" y="71819"/>
                  </a:lnTo>
                  <a:lnTo>
                    <a:pt x="5034" y="75803"/>
                  </a:lnTo>
                  <a:lnTo>
                    <a:pt x="5675" y="79748"/>
                  </a:lnTo>
                  <a:lnTo>
                    <a:pt x="6336" y="83634"/>
                  </a:lnTo>
                  <a:lnTo>
                    <a:pt x="7035" y="87423"/>
                  </a:lnTo>
                  <a:lnTo>
                    <a:pt x="7385" y="89269"/>
                  </a:lnTo>
                  <a:lnTo>
                    <a:pt x="7735" y="91096"/>
                  </a:lnTo>
                  <a:lnTo>
                    <a:pt x="8104" y="92864"/>
                  </a:lnTo>
                  <a:lnTo>
                    <a:pt x="8492" y="94613"/>
                  </a:lnTo>
                  <a:lnTo>
                    <a:pt x="8862" y="96303"/>
                  </a:lnTo>
                  <a:lnTo>
                    <a:pt x="9250" y="97935"/>
                  </a:lnTo>
                  <a:lnTo>
                    <a:pt x="9639" y="99529"/>
                  </a:lnTo>
                  <a:lnTo>
                    <a:pt x="10028" y="101045"/>
                  </a:lnTo>
                  <a:lnTo>
                    <a:pt x="17062" y="101045"/>
                  </a:lnTo>
                  <a:lnTo>
                    <a:pt x="21084" y="13525"/>
                  </a:lnTo>
                  <a:lnTo>
                    <a:pt x="21842" y="12806"/>
                  </a:lnTo>
                  <a:lnTo>
                    <a:pt x="22716" y="12009"/>
                  </a:lnTo>
                  <a:lnTo>
                    <a:pt x="23804" y="10940"/>
                  </a:lnTo>
                  <a:lnTo>
                    <a:pt x="25068" y="9677"/>
                  </a:lnTo>
                  <a:lnTo>
                    <a:pt x="26428" y="8278"/>
                  </a:lnTo>
                  <a:lnTo>
                    <a:pt x="27108" y="7520"/>
                  </a:lnTo>
                  <a:lnTo>
                    <a:pt x="27807" y="6743"/>
                  </a:lnTo>
                  <a:lnTo>
                    <a:pt x="28507" y="5946"/>
                  </a:lnTo>
                  <a:lnTo>
                    <a:pt x="29187" y="5150"/>
                  </a:lnTo>
                  <a:lnTo>
                    <a:pt x="28371" y="5169"/>
                  </a:lnTo>
                  <a:lnTo>
                    <a:pt x="27555" y="5150"/>
                  </a:lnTo>
                  <a:lnTo>
                    <a:pt x="26758" y="5130"/>
                  </a:lnTo>
                  <a:lnTo>
                    <a:pt x="25942" y="5091"/>
                  </a:lnTo>
                  <a:lnTo>
                    <a:pt x="25145" y="5053"/>
                  </a:lnTo>
                  <a:lnTo>
                    <a:pt x="24329" y="4994"/>
                  </a:lnTo>
                  <a:lnTo>
                    <a:pt x="23532" y="4917"/>
                  </a:lnTo>
                  <a:lnTo>
                    <a:pt x="22716" y="4839"/>
                  </a:lnTo>
                  <a:lnTo>
                    <a:pt x="21104" y="4625"/>
                  </a:lnTo>
                  <a:lnTo>
                    <a:pt x="19491" y="4392"/>
                  </a:lnTo>
                  <a:lnTo>
                    <a:pt x="17897" y="4100"/>
                  </a:lnTo>
                  <a:lnTo>
                    <a:pt x="16284" y="3770"/>
                  </a:lnTo>
                  <a:lnTo>
                    <a:pt x="14691" y="3401"/>
                  </a:lnTo>
                  <a:lnTo>
                    <a:pt x="13098" y="3012"/>
                  </a:lnTo>
                  <a:lnTo>
                    <a:pt x="11524" y="2585"/>
                  </a:lnTo>
                  <a:lnTo>
                    <a:pt x="9930" y="2118"/>
                  </a:lnTo>
                  <a:lnTo>
                    <a:pt x="8356" y="1633"/>
                  </a:lnTo>
                  <a:lnTo>
                    <a:pt x="6802" y="1108"/>
                  </a:lnTo>
                  <a:lnTo>
                    <a:pt x="5247" y="564"/>
                  </a:lnTo>
                  <a:lnTo>
                    <a:pt x="36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962;p38"/>
            <p:cNvSpPr/>
            <p:nvPr/>
          </p:nvSpPr>
          <p:spPr>
            <a:xfrm>
              <a:off x="3155478" y="1651639"/>
              <a:ext cx="432462" cy="385324"/>
            </a:xfrm>
            <a:custGeom>
              <a:avLst/>
              <a:gdLst/>
              <a:ahLst/>
              <a:cxnLst/>
              <a:rect l="l" t="t" r="r" b="b"/>
              <a:pathLst>
                <a:path w="27982" h="24932" extrusionOk="0">
                  <a:moveTo>
                    <a:pt x="18091" y="0"/>
                  </a:moveTo>
                  <a:lnTo>
                    <a:pt x="17236" y="20"/>
                  </a:lnTo>
                  <a:lnTo>
                    <a:pt x="15507" y="78"/>
                  </a:lnTo>
                  <a:lnTo>
                    <a:pt x="14652" y="98"/>
                  </a:lnTo>
                  <a:lnTo>
                    <a:pt x="14205" y="98"/>
                  </a:lnTo>
                  <a:lnTo>
                    <a:pt x="13778" y="78"/>
                  </a:lnTo>
                  <a:lnTo>
                    <a:pt x="13000" y="78"/>
                  </a:lnTo>
                  <a:lnTo>
                    <a:pt x="12612" y="117"/>
                  </a:lnTo>
                  <a:lnTo>
                    <a:pt x="12204" y="156"/>
                  </a:lnTo>
                  <a:lnTo>
                    <a:pt x="11815" y="214"/>
                  </a:lnTo>
                  <a:lnTo>
                    <a:pt x="11426" y="292"/>
                  </a:lnTo>
                  <a:lnTo>
                    <a:pt x="11038" y="389"/>
                  </a:lnTo>
                  <a:lnTo>
                    <a:pt x="10649" y="506"/>
                  </a:lnTo>
                  <a:lnTo>
                    <a:pt x="10280" y="642"/>
                  </a:lnTo>
                  <a:lnTo>
                    <a:pt x="9891" y="778"/>
                  </a:lnTo>
                  <a:lnTo>
                    <a:pt x="9522" y="914"/>
                  </a:lnTo>
                  <a:lnTo>
                    <a:pt x="9153" y="1089"/>
                  </a:lnTo>
                  <a:lnTo>
                    <a:pt x="8803" y="1263"/>
                  </a:lnTo>
                  <a:lnTo>
                    <a:pt x="8453" y="1438"/>
                  </a:lnTo>
                  <a:lnTo>
                    <a:pt x="8123" y="1652"/>
                  </a:lnTo>
                  <a:lnTo>
                    <a:pt x="7793" y="1846"/>
                  </a:lnTo>
                  <a:lnTo>
                    <a:pt x="7462" y="2060"/>
                  </a:lnTo>
                  <a:lnTo>
                    <a:pt x="7151" y="2293"/>
                  </a:lnTo>
                  <a:lnTo>
                    <a:pt x="6860" y="2546"/>
                  </a:lnTo>
                  <a:lnTo>
                    <a:pt x="6588" y="2799"/>
                  </a:lnTo>
                  <a:lnTo>
                    <a:pt x="6316" y="3090"/>
                  </a:lnTo>
                  <a:lnTo>
                    <a:pt x="6044" y="3362"/>
                  </a:lnTo>
                  <a:lnTo>
                    <a:pt x="5811" y="3673"/>
                  </a:lnTo>
                  <a:lnTo>
                    <a:pt x="5577" y="3984"/>
                  </a:lnTo>
                  <a:lnTo>
                    <a:pt x="5383" y="4295"/>
                  </a:lnTo>
                  <a:lnTo>
                    <a:pt x="5189" y="4625"/>
                  </a:lnTo>
                  <a:lnTo>
                    <a:pt x="5014" y="4975"/>
                  </a:lnTo>
                  <a:lnTo>
                    <a:pt x="4878" y="5325"/>
                  </a:lnTo>
                  <a:lnTo>
                    <a:pt x="4742" y="5674"/>
                  </a:lnTo>
                  <a:lnTo>
                    <a:pt x="4645" y="6044"/>
                  </a:lnTo>
                  <a:lnTo>
                    <a:pt x="4567" y="6413"/>
                  </a:lnTo>
                  <a:lnTo>
                    <a:pt x="4528" y="6801"/>
                  </a:lnTo>
                  <a:lnTo>
                    <a:pt x="4509" y="7287"/>
                  </a:lnTo>
                  <a:lnTo>
                    <a:pt x="4509" y="7773"/>
                  </a:lnTo>
                  <a:lnTo>
                    <a:pt x="4509" y="8259"/>
                  </a:lnTo>
                  <a:lnTo>
                    <a:pt x="4528" y="8725"/>
                  </a:lnTo>
                  <a:lnTo>
                    <a:pt x="4509" y="9211"/>
                  </a:lnTo>
                  <a:lnTo>
                    <a:pt x="4470" y="9444"/>
                  </a:lnTo>
                  <a:lnTo>
                    <a:pt x="4431" y="9677"/>
                  </a:lnTo>
                  <a:lnTo>
                    <a:pt x="4392" y="9911"/>
                  </a:lnTo>
                  <a:lnTo>
                    <a:pt x="4334" y="10124"/>
                  </a:lnTo>
                  <a:lnTo>
                    <a:pt x="4237" y="10338"/>
                  </a:lnTo>
                  <a:lnTo>
                    <a:pt x="4140" y="10552"/>
                  </a:lnTo>
                  <a:lnTo>
                    <a:pt x="4023" y="10746"/>
                  </a:lnTo>
                  <a:lnTo>
                    <a:pt x="3906" y="10921"/>
                  </a:lnTo>
                  <a:lnTo>
                    <a:pt x="3770" y="11096"/>
                  </a:lnTo>
                  <a:lnTo>
                    <a:pt x="3615" y="11251"/>
                  </a:lnTo>
                  <a:lnTo>
                    <a:pt x="3304" y="11543"/>
                  </a:lnTo>
                  <a:lnTo>
                    <a:pt x="2954" y="11815"/>
                  </a:lnTo>
                  <a:lnTo>
                    <a:pt x="2235" y="12339"/>
                  </a:lnTo>
                  <a:lnTo>
                    <a:pt x="1885" y="12612"/>
                  </a:lnTo>
                  <a:lnTo>
                    <a:pt x="1536" y="12884"/>
                  </a:lnTo>
                  <a:lnTo>
                    <a:pt x="1264" y="13156"/>
                  </a:lnTo>
                  <a:lnTo>
                    <a:pt x="1030" y="13447"/>
                  </a:lnTo>
                  <a:lnTo>
                    <a:pt x="797" y="13758"/>
                  </a:lnTo>
                  <a:lnTo>
                    <a:pt x="603" y="14088"/>
                  </a:lnTo>
                  <a:lnTo>
                    <a:pt x="448" y="14438"/>
                  </a:lnTo>
                  <a:lnTo>
                    <a:pt x="292" y="14788"/>
                  </a:lnTo>
                  <a:lnTo>
                    <a:pt x="195" y="15157"/>
                  </a:lnTo>
                  <a:lnTo>
                    <a:pt x="98" y="15526"/>
                  </a:lnTo>
                  <a:lnTo>
                    <a:pt x="39" y="15895"/>
                  </a:lnTo>
                  <a:lnTo>
                    <a:pt x="1" y="16284"/>
                  </a:lnTo>
                  <a:lnTo>
                    <a:pt x="1" y="16673"/>
                  </a:lnTo>
                  <a:lnTo>
                    <a:pt x="39" y="17042"/>
                  </a:lnTo>
                  <a:lnTo>
                    <a:pt x="98" y="17431"/>
                  </a:lnTo>
                  <a:lnTo>
                    <a:pt x="175" y="17800"/>
                  </a:lnTo>
                  <a:lnTo>
                    <a:pt x="292" y="18169"/>
                  </a:lnTo>
                  <a:lnTo>
                    <a:pt x="448" y="18519"/>
                  </a:lnTo>
                  <a:lnTo>
                    <a:pt x="661" y="18927"/>
                  </a:lnTo>
                  <a:lnTo>
                    <a:pt x="914" y="19315"/>
                  </a:lnTo>
                  <a:lnTo>
                    <a:pt x="1439" y="20112"/>
                  </a:lnTo>
                  <a:lnTo>
                    <a:pt x="1672" y="20501"/>
                  </a:lnTo>
                  <a:lnTo>
                    <a:pt x="1885" y="20909"/>
                  </a:lnTo>
                  <a:lnTo>
                    <a:pt x="1983" y="21123"/>
                  </a:lnTo>
                  <a:lnTo>
                    <a:pt x="2060" y="21336"/>
                  </a:lnTo>
                  <a:lnTo>
                    <a:pt x="2119" y="21550"/>
                  </a:lnTo>
                  <a:lnTo>
                    <a:pt x="2157" y="21783"/>
                  </a:lnTo>
                  <a:lnTo>
                    <a:pt x="2196" y="22075"/>
                  </a:lnTo>
                  <a:lnTo>
                    <a:pt x="2216" y="22366"/>
                  </a:lnTo>
                  <a:lnTo>
                    <a:pt x="2177" y="22658"/>
                  </a:lnTo>
                  <a:lnTo>
                    <a:pt x="2138" y="22930"/>
                  </a:lnTo>
                  <a:lnTo>
                    <a:pt x="2566" y="23105"/>
                  </a:lnTo>
                  <a:lnTo>
                    <a:pt x="2993" y="23260"/>
                  </a:lnTo>
                  <a:lnTo>
                    <a:pt x="3440" y="23415"/>
                  </a:lnTo>
                  <a:lnTo>
                    <a:pt x="3867" y="23532"/>
                  </a:lnTo>
                  <a:lnTo>
                    <a:pt x="4761" y="23746"/>
                  </a:lnTo>
                  <a:lnTo>
                    <a:pt x="5636" y="23921"/>
                  </a:lnTo>
                  <a:lnTo>
                    <a:pt x="6355" y="24037"/>
                  </a:lnTo>
                  <a:lnTo>
                    <a:pt x="7093" y="24134"/>
                  </a:lnTo>
                  <a:lnTo>
                    <a:pt x="7812" y="24232"/>
                  </a:lnTo>
                  <a:lnTo>
                    <a:pt x="8550" y="24309"/>
                  </a:lnTo>
                  <a:lnTo>
                    <a:pt x="10008" y="24445"/>
                  </a:lnTo>
                  <a:lnTo>
                    <a:pt x="11465" y="24601"/>
                  </a:lnTo>
                  <a:lnTo>
                    <a:pt x="12553" y="24717"/>
                  </a:lnTo>
                  <a:lnTo>
                    <a:pt x="13642" y="24795"/>
                  </a:lnTo>
                  <a:lnTo>
                    <a:pt x="14730" y="24873"/>
                  </a:lnTo>
                  <a:lnTo>
                    <a:pt x="15818" y="24912"/>
                  </a:lnTo>
                  <a:lnTo>
                    <a:pt x="16906" y="24931"/>
                  </a:lnTo>
                  <a:lnTo>
                    <a:pt x="17994" y="24912"/>
                  </a:lnTo>
                  <a:lnTo>
                    <a:pt x="19082" y="24892"/>
                  </a:lnTo>
                  <a:lnTo>
                    <a:pt x="20171" y="24815"/>
                  </a:lnTo>
                  <a:lnTo>
                    <a:pt x="21181" y="24737"/>
                  </a:lnTo>
                  <a:lnTo>
                    <a:pt x="22191" y="24620"/>
                  </a:lnTo>
                  <a:lnTo>
                    <a:pt x="23202" y="24484"/>
                  </a:lnTo>
                  <a:lnTo>
                    <a:pt x="24212" y="24329"/>
                  </a:lnTo>
                  <a:lnTo>
                    <a:pt x="24193" y="24037"/>
                  </a:lnTo>
                  <a:lnTo>
                    <a:pt x="24212" y="23765"/>
                  </a:lnTo>
                  <a:lnTo>
                    <a:pt x="24251" y="23493"/>
                  </a:lnTo>
                  <a:lnTo>
                    <a:pt x="24348" y="23221"/>
                  </a:lnTo>
                  <a:lnTo>
                    <a:pt x="24445" y="23007"/>
                  </a:lnTo>
                  <a:lnTo>
                    <a:pt x="24562" y="22813"/>
                  </a:lnTo>
                  <a:lnTo>
                    <a:pt x="24679" y="22638"/>
                  </a:lnTo>
                  <a:lnTo>
                    <a:pt x="24834" y="22463"/>
                  </a:lnTo>
                  <a:lnTo>
                    <a:pt x="25164" y="22152"/>
                  </a:lnTo>
                  <a:lnTo>
                    <a:pt x="25495" y="21842"/>
                  </a:lnTo>
                  <a:lnTo>
                    <a:pt x="25864" y="21531"/>
                  </a:lnTo>
                  <a:lnTo>
                    <a:pt x="26194" y="21220"/>
                  </a:lnTo>
                  <a:lnTo>
                    <a:pt x="26350" y="21064"/>
                  </a:lnTo>
                  <a:lnTo>
                    <a:pt x="26486" y="20889"/>
                  </a:lnTo>
                  <a:lnTo>
                    <a:pt x="26622" y="20695"/>
                  </a:lnTo>
                  <a:lnTo>
                    <a:pt x="26738" y="20501"/>
                  </a:lnTo>
                  <a:lnTo>
                    <a:pt x="26816" y="20326"/>
                  </a:lnTo>
                  <a:lnTo>
                    <a:pt x="26874" y="20151"/>
                  </a:lnTo>
                  <a:lnTo>
                    <a:pt x="26933" y="19976"/>
                  </a:lnTo>
                  <a:lnTo>
                    <a:pt x="26952" y="19782"/>
                  </a:lnTo>
                  <a:lnTo>
                    <a:pt x="26972" y="19587"/>
                  </a:lnTo>
                  <a:lnTo>
                    <a:pt x="26991" y="19413"/>
                  </a:lnTo>
                  <a:lnTo>
                    <a:pt x="26972" y="19024"/>
                  </a:lnTo>
                  <a:lnTo>
                    <a:pt x="26913" y="18635"/>
                  </a:lnTo>
                  <a:lnTo>
                    <a:pt x="26836" y="18266"/>
                  </a:lnTo>
                  <a:lnTo>
                    <a:pt x="26719" y="17877"/>
                  </a:lnTo>
                  <a:lnTo>
                    <a:pt x="26583" y="17508"/>
                  </a:lnTo>
                  <a:lnTo>
                    <a:pt x="26311" y="16789"/>
                  </a:lnTo>
                  <a:lnTo>
                    <a:pt x="26175" y="16440"/>
                  </a:lnTo>
                  <a:lnTo>
                    <a:pt x="26039" y="16070"/>
                  </a:lnTo>
                  <a:lnTo>
                    <a:pt x="25922" y="15701"/>
                  </a:lnTo>
                  <a:lnTo>
                    <a:pt x="25845" y="15332"/>
                  </a:lnTo>
                  <a:lnTo>
                    <a:pt x="25786" y="14943"/>
                  </a:lnTo>
                  <a:lnTo>
                    <a:pt x="25786" y="14574"/>
                  </a:lnTo>
                  <a:lnTo>
                    <a:pt x="25806" y="14283"/>
                  </a:lnTo>
                  <a:lnTo>
                    <a:pt x="25845" y="14011"/>
                  </a:lnTo>
                  <a:lnTo>
                    <a:pt x="25922" y="13719"/>
                  </a:lnTo>
                  <a:lnTo>
                    <a:pt x="26000" y="13447"/>
                  </a:lnTo>
                  <a:lnTo>
                    <a:pt x="26097" y="13194"/>
                  </a:lnTo>
                  <a:lnTo>
                    <a:pt x="26214" y="12922"/>
                  </a:lnTo>
                  <a:lnTo>
                    <a:pt x="26466" y="12417"/>
                  </a:lnTo>
                  <a:lnTo>
                    <a:pt x="27049" y="11387"/>
                  </a:lnTo>
                  <a:lnTo>
                    <a:pt x="27321" y="10863"/>
                  </a:lnTo>
                  <a:lnTo>
                    <a:pt x="27438" y="10610"/>
                  </a:lnTo>
                  <a:lnTo>
                    <a:pt x="27555" y="10338"/>
                  </a:lnTo>
                  <a:lnTo>
                    <a:pt x="27710" y="9930"/>
                  </a:lnTo>
                  <a:lnTo>
                    <a:pt x="27827" y="9502"/>
                  </a:lnTo>
                  <a:lnTo>
                    <a:pt x="27904" y="9094"/>
                  </a:lnTo>
                  <a:lnTo>
                    <a:pt x="27963" y="8667"/>
                  </a:lnTo>
                  <a:lnTo>
                    <a:pt x="27982" y="8239"/>
                  </a:lnTo>
                  <a:lnTo>
                    <a:pt x="27982" y="7812"/>
                  </a:lnTo>
                  <a:lnTo>
                    <a:pt x="27943" y="7365"/>
                  </a:lnTo>
                  <a:lnTo>
                    <a:pt x="27885" y="6938"/>
                  </a:lnTo>
                  <a:lnTo>
                    <a:pt x="27788" y="6510"/>
                  </a:lnTo>
                  <a:lnTo>
                    <a:pt x="27671" y="6102"/>
                  </a:lnTo>
                  <a:lnTo>
                    <a:pt x="27535" y="5674"/>
                  </a:lnTo>
                  <a:lnTo>
                    <a:pt x="27380" y="5286"/>
                  </a:lnTo>
                  <a:lnTo>
                    <a:pt x="27205" y="4878"/>
                  </a:lnTo>
                  <a:lnTo>
                    <a:pt x="26991" y="4509"/>
                  </a:lnTo>
                  <a:lnTo>
                    <a:pt x="26758" y="4139"/>
                  </a:lnTo>
                  <a:lnTo>
                    <a:pt x="26505" y="3770"/>
                  </a:lnTo>
                  <a:lnTo>
                    <a:pt x="26233" y="3440"/>
                  </a:lnTo>
                  <a:lnTo>
                    <a:pt x="25942" y="3109"/>
                  </a:lnTo>
                  <a:lnTo>
                    <a:pt x="25650" y="2799"/>
                  </a:lnTo>
                  <a:lnTo>
                    <a:pt x="25320" y="2507"/>
                  </a:lnTo>
                  <a:lnTo>
                    <a:pt x="24990" y="2235"/>
                  </a:lnTo>
                  <a:lnTo>
                    <a:pt x="24659" y="1982"/>
                  </a:lnTo>
                  <a:lnTo>
                    <a:pt x="24290" y="1730"/>
                  </a:lnTo>
                  <a:lnTo>
                    <a:pt x="23921" y="1516"/>
                  </a:lnTo>
                  <a:lnTo>
                    <a:pt x="23552" y="1302"/>
                  </a:lnTo>
                  <a:lnTo>
                    <a:pt x="23163" y="1108"/>
                  </a:lnTo>
                  <a:lnTo>
                    <a:pt x="22755" y="914"/>
                  </a:lnTo>
                  <a:lnTo>
                    <a:pt x="22366" y="758"/>
                  </a:lnTo>
                  <a:lnTo>
                    <a:pt x="21939" y="603"/>
                  </a:lnTo>
                  <a:lnTo>
                    <a:pt x="21531" y="467"/>
                  </a:lnTo>
                  <a:lnTo>
                    <a:pt x="21123" y="350"/>
                  </a:lnTo>
                  <a:lnTo>
                    <a:pt x="20695" y="253"/>
                  </a:lnTo>
                  <a:lnTo>
                    <a:pt x="20248" y="175"/>
                  </a:lnTo>
                  <a:lnTo>
                    <a:pt x="19821" y="98"/>
                  </a:lnTo>
                  <a:lnTo>
                    <a:pt x="19393" y="59"/>
                  </a:lnTo>
                  <a:lnTo>
                    <a:pt x="18946" y="20"/>
                  </a:lnTo>
                  <a:lnTo>
                    <a:pt x="1851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63;p38"/>
            <p:cNvSpPr/>
            <p:nvPr/>
          </p:nvSpPr>
          <p:spPr>
            <a:xfrm>
              <a:off x="3047061" y="2090700"/>
              <a:ext cx="582932" cy="948102"/>
            </a:xfrm>
            <a:custGeom>
              <a:avLst/>
              <a:gdLst/>
              <a:ahLst/>
              <a:cxnLst/>
              <a:rect l="l" t="t" r="r" b="b"/>
              <a:pathLst>
                <a:path w="37718" h="61346" extrusionOk="0">
                  <a:moveTo>
                    <a:pt x="19257" y="0"/>
                  </a:moveTo>
                  <a:lnTo>
                    <a:pt x="18441" y="39"/>
                  </a:lnTo>
                  <a:lnTo>
                    <a:pt x="17645" y="117"/>
                  </a:lnTo>
                  <a:lnTo>
                    <a:pt x="16867" y="234"/>
                  </a:lnTo>
                  <a:lnTo>
                    <a:pt x="16071" y="389"/>
                  </a:lnTo>
                  <a:lnTo>
                    <a:pt x="15293" y="583"/>
                  </a:lnTo>
                  <a:lnTo>
                    <a:pt x="14536" y="797"/>
                  </a:lnTo>
                  <a:lnTo>
                    <a:pt x="13758" y="1069"/>
                  </a:lnTo>
                  <a:lnTo>
                    <a:pt x="13273" y="1244"/>
                  </a:lnTo>
                  <a:lnTo>
                    <a:pt x="12787" y="1438"/>
                  </a:lnTo>
                  <a:lnTo>
                    <a:pt x="12282" y="1652"/>
                  </a:lnTo>
                  <a:lnTo>
                    <a:pt x="11815" y="1866"/>
                  </a:lnTo>
                  <a:lnTo>
                    <a:pt x="10844" y="2332"/>
                  </a:lnTo>
                  <a:lnTo>
                    <a:pt x="9891" y="2837"/>
                  </a:lnTo>
                  <a:lnTo>
                    <a:pt x="8978" y="3381"/>
                  </a:lnTo>
                  <a:lnTo>
                    <a:pt x="8045" y="3964"/>
                  </a:lnTo>
                  <a:lnTo>
                    <a:pt x="7152" y="4567"/>
                  </a:lnTo>
                  <a:lnTo>
                    <a:pt x="6258" y="5189"/>
                  </a:lnTo>
                  <a:lnTo>
                    <a:pt x="6044" y="5363"/>
                  </a:lnTo>
                  <a:lnTo>
                    <a:pt x="5850" y="5558"/>
                  </a:lnTo>
                  <a:lnTo>
                    <a:pt x="5655" y="5752"/>
                  </a:lnTo>
                  <a:lnTo>
                    <a:pt x="5500" y="5966"/>
                  </a:lnTo>
                  <a:lnTo>
                    <a:pt x="5344" y="6199"/>
                  </a:lnTo>
                  <a:lnTo>
                    <a:pt x="5208" y="6432"/>
                  </a:lnTo>
                  <a:lnTo>
                    <a:pt x="5111" y="6665"/>
                  </a:lnTo>
                  <a:lnTo>
                    <a:pt x="5014" y="6918"/>
                  </a:lnTo>
                  <a:lnTo>
                    <a:pt x="4936" y="7190"/>
                  </a:lnTo>
                  <a:lnTo>
                    <a:pt x="4878" y="7443"/>
                  </a:lnTo>
                  <a:lnTo>
                    <a:pt x="4839" y="7715"/>
                  </a:lnTo>
                  <a:lnTo>
                    <a:pt x="4839" y="7987"/>
                  </a:lnTo>
                  <a:lnTo>
                    <a:pt x="4839" y="8259"/>
                  </a:lnTo>
                  <a:lnTo>
                    <a:pt x="4878" y="8531"/>
                  </a:lnTo>
                  <a:lnTo>
                    <a:pt x="4917" y="8822"/>
                  </a:lnTo>
                  <a:lnTo>
                    <a:pt x="4995" y="9094"/>
                  </a:lnTo>
                  <a:lnTo>
                    <a:pt x="5480" y="10649"/>
                  </a:lnTo>
                  <a:lnTo>
                    <a:pt x="5947" y="12242"/>
                  </a:lnTo>
                  <a:lnTo>
                    <a:pt x="6413" y="13816"/>
                  </a:lnTo>
                  <a:lnTo>
                    <a:pt x="6860" y="15410"/>
                  </a:lnTo>
                  <a:lnTo>
                    <a:pt x="7268" y="17003"/>
                  </a:lnTo>
                  <a:lnTo>
                    <a:pt x="7657" y="18616"/>
                  </a:lnTo>
                  <a:lnTo>
                    <a:pt x="8007" y="20209"/>
                  </a:lnTo>
                  <a:lnTo>
                    <a:pt x="8337" y="21822"/>
                  </a:lnTo>
                  <a:lnTo>
                    <a:pt x="8628" y="23435"/>
                  </a:lnTo>
                  <a:lnTo>
                    <a:pt x="8881" y="25067"/>
                  </a:lnTo>
                  <a:lnTo>
                    <a:pt x="9095" y="26680"/>
                  </a:lnTo>
                  <a:lnTo>
                    <a:pt x="9172" y="27496"/>
                  </a:lnTo>
                  <a:lnTo>
                    <a:pt x="9250" y="28312"/>
                  </a:lnTo>
                  <a:lnTo>
                    <a:pt x="9309" y="29128"/>
                  </a:lnTo>
                  <a:lnTo>
                    <a:pt x="9367" y="29944"/>
                  </a:lnTo>
                  <a:lnTo>
                    <a:pt x="9406" y="30761"/>
                  </a:lnTo>
                  <a:lnTo>
                    <a:pt x="9425" y="31577"/>
                  </a:lnTo>
                  <a:lnTo>
                    <a:pt x="9445" y="32393"/>
                  </a:lnTo>
                  <a:lnTo>
                    <a:pt x="9425" y="33209"/>
                  </a:lnTo>
                  <a:lnTo>
                    <a:pt x="9406" y="34025"/>
                  </a:lnTo>
                  <a:lnTo>
                    <a:pt x="9386" y="34861"/>
                  </a:lnTo>
                  <a:lnTo>
                    <a:pt x="9309" y="35890"/>
                  </a:lnTo>
                  <a:lnTo>
                    <a:pt x="9211" y="36881"/>
                  </a:lnTo>
                  <a:lnTo>
                    <a:pt x="9095" y="37814"/>
                  </a:lnTo>
                  <a:lnTo>
                    <a:pt x="8939" y="38689"/>
                  </a:lnTo>
                  <a:lnTo>
                    <a:pt x="8764" y="39505"/>
                  </a:lnTo>
                  <a:lnTo>
                    <a:pt x="8551" y="40282"/>
                  </a:lnTo>
                  <a:lnTo>
                    <a:pt x="8337" y="41020"/>
                  </a:lnTo>
                  <a:lnTo>
                    <a:pt x="8084" y="41720"/>
                  </a:lnTo>
                  <a:lnTo>
                    <a:pt x="7832" y="42400"/>
                  </a:lnTo>
                  <a:lnTo>
                    <a:pt x="7560" y="43041"/>
                  </a:lnTo>
                  <a:lnTo>
                    <a:pt x="7249" y="43644"/>
                  </a:lnTo>
                  <a:lnTo>
                    <a:pt x="6957" y="44246"/>
                  </a:lnTo>
                  <a:lnTo>
                    <a:pt x="6627" y="44810"/>
                  </a:lnTo>
                  <a:lnTo>
                    <a:pt x="6297" y="45373"/>
                  </a:lnTo>
                  <a:lnTo>
                    <a:pt x="5947" y="45937"/>
                  </a:lnTo>
                  <a:lnTo>
                    <a:pt x="5597" y="46461"/>
                  </a:lnTo>
                  <a:lnTo>
                    <a:pt x="4878" y="47549"/>
                  </a:lnTo>
                  <a:lnTo>
                    <a:pt x="4140" y="48638"/>
                  </a:lnTo>
                  <a:lnTo>
                    <a:pt x="3382" y="49784"/>
                  </a:lnTo>
                  <a:lnTo>
                    <a:pt x="3013" y="50386"/>
                  </a:lnTo>
                  <a:lnTo>
                    <a:pt x="2643" y="51028"/>
                  </a:lnTo>
                  <a:lnTo>
                    <a:pt x="2274" y="51669"/>
                  </a:lnTo>
                  <a:lnTo>
                    <a:pt x="1925" y="52349"/>
                  </a:lnTo>
                  <a:lnTo>
                    <a:pt x="1575" y="53068"/>
                  </a:lnTo>
                  <a:lnTo>
                    <a:pt x="1244" y="53826"/>
                  </a:lnTo>
                  <a:lnTo>
                    <a:pt x="914" y="54623"/>
                  </a:lnTo>
                  <a:lnTo>
                    <a:pt x="584" y="55478"/>
                  </a:lnTo>
                  <a:lnTo>
                    <a:pt x="273" y="56371"/>
                  </a:lnTo>
                  <a:lnTo>
                    <a:pt x="1" y="57324"/>
                  </a:lnTo>
                  <a:lnTo>
                    <a:pt x="1089" y="57790"/>
                  </a:lnTo>
                  <a:lnTo>
                    <a:pt x="2197" y="58217"/>
                  </a:lnTo>
                  <a:lnTo>
                    <a:pt x="3304" y="58625"/>
                  </a:lnTo>
                  <a:lnTo>
                    <a:pt x="4431" y="59014"/>
                  </a:lnTo>
                  <a:lnTo>
                    <a:pt x="5558" y="59344"/>
                  </a:lnTo>
                  <a:lnTo>
                    <a:pt x="6705" y="59655"/>
                  </a:lnTo>
                  <a:lnTo>
                    <a:pt x="7851" y="59947"/>
                  </a:lnTo>
                  <a:lnTo>
                    <a:pt x="8998" y="60199"/>
                  </a:lnTo>
                  <a:lnTo>
                    <a:pt x="10163" y="60433"/>
                  </a:lnTo>
                  <a:lnTo>
                    <a:pt x="11329" y="60627"/>
                  </a:lnTo>
                  <a:lnTo>
                    <a:pt x="12495" y="60802"/>
                  </a:lnTo>
                  <a:lnTo>
                    <a:pt x="13681" y="60957"/>
                  </a:lnTo>
                  <a:lnTo>
                    <a:pt x="14866" y="61074"/>
                  </a:lnTo>
                  <a:lnTo>
                    <a:pt x="16051" y="61171"/>
                  </a:lnTo>
                  <a:lnTo>
                    <a:pt x="17237" y="61249"/>
                  </a:lnTo>
                  <a:lnTo>
                    <a:pt x="18441" y="61307"/>
                  </a:lnTo>
                  <a:lnTo>
                    <a:pt x="19646" y="61346"/>
                  </a:lnTo>
                  <a:lnTo>
                    <a:pt x="20831" y="61346"/>
                  </a:lnTo>
                  <a:lnTo>
                    <a:pt x="22036" y="61326"/>
                  </a:lnTo>
                  <a:lnTo>
                    <a:pt x="23260" y="61307"/>
                  </a:lnTo>
                  <a:lnTo>
                    <a:pt x="24465" y="61249"/>
                  </a:lnTo>
                  <a:lnTo>
                    <a:pt x="25670" y="61171"/>
                  </a:lnTo>
                  <a:lnTo>
                    <a:pt x="26875" y="61093"/>
                  </a:lnTo>
                  <a:lnTo>
                    <a:pt x="28099" y="60977"/>
                  </a:lnTo>
                  <a:lnTo>
                    <a:pt x="29304" y="60860"/>
                  </a:lnTo>
                  <a:lnTo>
                    <a:pt x="30508" y="60724"/>
                  </a:lnTo>
                  <a:lnTo>
                    <a:pt x="31713" y="60569"/>
                  </a:lnTo>
                  <a:lnTo>
                    <a:pt x="32918" y="60394"/>
                  </a:lnTo>
                  <a:lnTo>
                    <a:pt x="34123" y="60199"/>
                  </a:lnTo>
                  <a:lnTo>
                    <a:pt x="35327" y="60005"/>
                  </a:lnTo>
                  <a:lnTo>
                    <a:pt x="36532" y="59791"/>
                  </a:lnTo>
                  <a:lnTo>
                    <a:pt x="37717" y="59578"/>
                  </a:lnTo>
                  <a:lnTo>
                    <a:pt x="37640" y="59072"/>
                  </a:lnTo>
                  <a:lnTo>
                    <a:pt x="37543" y="58548"/>
                  </a:lnTo>
                  <a:lnTo>
                    <a:pt x="37407" y="57984"/>
                  </a:lnTo>
                  <a:lnTo>
                    <a:pt x="37232" y="57401"/>
                  </a:lnTo>
                  <a:lnTo>
                    <a:pt x="37057" y="56779"/>
                  </a:lnTo>
                  <a:lnTo>
                    <a:pt x="36843" y="56138"/>
                  </a:lnTo>
                  <a:lnTo>
                    <a:pt x="36377" y="54797"/>
                  </a:lnTo>
                  <a:lnTo>
                    <a:pt x="35852" y="53398"/>
                  </a:lnTo>
                  <a:lnTo>
                    <a:pt x="35269" y="51922"/>
                  </a:lnTo>
                  <a:lnTo>
                    <a:pt x="34064" y="48890"/>
                  </a:lnTo>
                  <a:lnTo>
                    <a:pt x="33481" y="47375"/>
                  </a:lnTo>
                  <a:lnTo>
                    <a:pt x="32898" y="45859"/>
                  </a:lnTo>
                  <a:lnTo>
                    <a:pt x="32374" y="44363"/>
                  </a:lnTo>
                  <a:lnTo>
                    <a:pt x="32121" y="43644"/>
                  </a:lnTo>
                  <a:lnTo>
                    <a:pt x="31907" y="42925"/>
                  </a:lnTo>
                  <a:lnTo>
                    <a:pt x="31694" y="42225"/>
                  </a:lnTo>
                  <a:lnTo>
                    <a:pt x="31519" y="41545"/>
                  </a:lnTo>
                  <a:lnTo>
                    <a:pt x="31344" y="40884"/>
                  </a:lnTo>
                  <a:lnTo>
                    <a:pt x="31208" y="40243"/>
                  </a:lnTo>
                  <a:lnTo>
                    <a:pt x="31091" y="39621"/>
                  </a:lnTo>
                  <a:lnTo>
                    <a:pt x="31014" y="39038"/>
                  </a:lnTo>
                  <a:lnTo>
                    <a:pt x="30975" y="38475"/>
                  </a:lnTo>
                  <a:lnTo>
                    <a:pt x="30955" y="37950"/>
                  </a:lnTo>
                  <a:lnTo>
                    <a:pt x="30955" y="36998"/>
                  </a:lnTo>
                  <a:lnTo>
                    <a:pt x="30994" y="36046"/>
                  </a:lnTo>
                  <a:lnTo>
                    <a:pt x="31052" y="35113"/>
                  </a:lnTo>
                  <a:lnTo>
                    <a:pt x="31111" y="34161"/>
                  </a:lnTo>
                  <a:lnTo>
                    <a:pt x="31208" y="33228"/>
                  </a:lnTo>
                  <a:lnTo>
                    <a:pt x="31305" y="32276"/>
                  </a:lnTo>
                  <a:lnTo>
                    <a:pt x="31402" y="31324"/>
                  </a:lnTo>
                  <a:lnTo>
                    <a:pt x="31538" y="30391"/>
                  </a:lnTo>
                  <a:lnTo>
                    <a:pt x="31810" y="28506"/>
                  </a:lnTo>
                  <a:lnTo>
                    <a:pt x="32121" y="26622"/>
                  </a:lnTo>
                  <a:lnTo>
                    <a:pt x="32471" y="24737"/>
                  </a:lnTo>
                  <a:lnTo>
                    <a:pt x="32821" y="22852"/>
                  </a:lnTo>
                  <a:lnTo>
                    <a:pt x="33520" y="19082"/>
                  </a:lnTo>
                  <a:lnTo>
                    <a:pt x="33851" y="17197"/>
                  </a:lnTo>
                  <a:lnTo>
                    <a:pt x="34161" y="15312"/>
                  </a:lnTo>
                  <a:lnTo>
                    <a:pt x="34433" y="13428"/>
                  </a:lnTo>
                  <a:lnTo>
                    <a:pt x="34570" y="12475"/>
                  </a:lnTo>
                  <a:lnTo>
                    <a:pt x="34667" y="11543"/>
                  </a:lnTo>
                  <a:lnTo>
                    <a:pt x="34764" y="10591"/>
                  </a:lnTo>
                  <a:lnTo>
                    <a:pt x="34842" y="9638"/>
                  </a:lnTo>
                  <a:lnTo>
                    <a:pt x="34919" y="8706"/>
                  </a:lnTo>
                  <a:lnTo>
                    <a:pt x="34958" y="7754"/>
                  </a:lnTo>
                  <a:lnTo>
                    <a:pt x="34958" y="7540"/>
                  </a:lnTo>
                  <a:lnTo>
                    <a:pt x="34958" y="7346"/>
                  </a:lnTo>
                  <a:lnTo>
                    <a:pt x="34919" y="7132"/>
                  </a:lnTo>
                  <a:lnTo>
                    <a:pt x="34900" y="6937"/>
                  </a:lnTo>
                  <a:lnTo>
                    <a:pt x="34803" y="6549"/>
                  </a:lnTo>
                  <a:lnTo>
                    <a:pt x="34647" y="6160"/>
                  </a:lnTo>
                  <a:lnTo>
                    <a:pt x="34472" y="5810"/>
                  </a:lnTo>
                  <a:lnTo>
                    <a:pt x="34239" y="5480"/>
                  </a:lnTo>
                  <a:lnTo>
                    <a:pt x="34123" y="5325"/>
                  </a:lnTo>
                  <a:lnTo>
                    <a:pt x="33987" y="5169"/>
                  </a:lnTo>
                  <a:lnTo>
                    <a:pt x="33851" y="5033"/>
                  </a:lnTo>
                  <a:lnTo>
                    <a:pt x="33695" y="4897"/>
                  </a:lnTo>
                  <a:lnTo>
                    <a:pt x="32860" y="4217"/>
                  </a:lnTo>
                  <a:lnTo>
                    <a:pt x="32432" y="3906"/>
                  </a:lnTo>
                  <a:lnTo>
                    <a:pt x="32024" y="3615"/>
                  </a:lnTo>
                  <a:lnTo>
                    <a:pt x="31616" y="3343"/>
                  </a:lnTo>
                  <a:lnTo>
                    <a:pt x="31188" y="3071"/>
                  </a:lnTo>
                  <a:lnTo>
                    <a:pt x="30761" y="2818"/>
                  </a:lnTo>
                  <a:lnTo>
                    <a:pt x="30333" y="2585"/>
                  </a:lnTo>
                  <a:lnTo>
                    <a:pt x="29887" y="2352"/>
                  </a:lnTo>
                  <a:lnTo>
                    <a:pt x="29420" y="2118"/>
                  </a:lnTo>
                  <a:lnTo>
                    <a:pt x="28954" y="1905"/>
                  </a:lnTo>
                  <a:lnTo>
                    <a:pt x="28449" y="1710"/>
                  </a:lnTo>
                  <a:lnTo>
                    <a:pt x="27943" y="1516"/>
                  </a:lnTo>
                  <a:lnTo>
                    <a:pt x="27419" y="1341"/>
                  </a:lnTo>
                  <a:lnTo>
                    <a:pt x="26855" y="1147"/>
                  </a:lnTo>
                  <a:lnTo>
                    <a:pt x="26292" y="991"/>
                  </a:lnTo>
                  <a:lnTo>
                    <a:pt x="25514" y="778"/>
                  </a:lnTo>
                  <a:lnTo>
                    <a:pt x="24737" y="583"/>
                  </a:lnTo>
                  <a:lnTo>
                    <a:pt x="23960" y="428"/>
                  </a:lnTo>
                  <a:lnTo>
                    <a:pt x="23183" y="292"/>
                  </a:lnTo>
                  <a:lnTo>
                    <a:pt x="22405" y="175"/>
                  </a:lnTo>
                  <a:lnTo>
                    <a:pt x="21628" y="98"/>
                  </a:lnTo>
                  <a:lnTo>
                    <a:pt x="20851" y="39"/>
                  </a:lnTo>
                  <a:lnTo>
                    <a:pt x="200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64;p38"/>
            <p:cNvSpPr/>
            <p:nvPr/>
          </p:nvSpPr>
          <p:spPr>
            <a:xfrm>
              <a:off x="3259691" y="2090700"/>
              <a:ext cx="193713" cy="211440"/>
            </a:xfrm>
            <a:custGeom>
              <a:avLst/>
              <a:gdLst/>
              <a:ahLst/>
              <a:cxnLst/>
              <a:rect l="l" t="t" r="r" b="b"/>
              <a:pathLst>
                <a:path w="12534" h="13681" extrusionOk="0">
                  <a:moveTo>
                    <a:pt x="5499" y="0"/>
                  </a:moveTo>
                  <a:lnTo>
                    <a:pt x="4683" y="39"/>
                  </a:lnTo>
                  <a:lnTo>
                    <a:pt x="3887" y="117"/>
                  </a:lnTo>
                  <a:lnTo>
                    <a:pt x="3109" y="234"/>
                  </a:lnTo>
                  <a:lnTo>
                    <a:pt x="2313" y="370"/>
                  </a:lnTo>
                  <a:lnTo>
                    <a:pt x="1535" y="564"/>
                  </a:lnTo>
                  <a:lnTo>
                    <a:pt x="778" y="778"/>
                  </a:lnTo>
                  <a:lnTo>
                    <a:pt x="0" y="1011"/>
                  </a:lnTo>
                  <a:lnTo>
                    <a:pt x="447" y="1749"/>
                  </a:lnTo>
                  <a:lnTo>
                    <a:pt x="875" y="2488"/>
                  </a:lnTo>
                  <a:lnTo>
                    <a:pt x="1710" y="4003"/>
                  </a:lnTo>
                  <a:lnTo>
                    <a:pt x="3343" y="7054"/>
                  </a:lnTo>
                  <a:lnTo>
                    <a:pt x="4198" y="8570"/>
                  </a:lnTo>
                  <a:lnTo>
                    <a:pt x="4625" y="9328"/>
                  </a:lnTo>
                  <a:lnTo>
                    <a:pt x="5072" y="10085"/>
                  </a:lnTo>
                  <a:lnTo>
                    <a:pt x="5519" y="10824"/>
                  </a:lnTo>
                  <a:lnTo>
                    <a:pt x="5985" y="11562"/>
                  </a:lnTo>
                  <a:lnTo>
                    <a:pt x="6471" y="12301"/>
                  </a:lnTo>
                  <a:lnTo>
                    <a:pt x="6976" y="13000"/>
                  </a:lnTo>
                  <a:lnTo>
                    <a:pt x="7132" y="13194"/>
                  </a:lnTo>
                  <a:lnTo>
                    <a:pt x="7287" y="13350"/>
                  </a:lnTo>
                  <a:lnTo>
                    <a:pt x="7462" y="13466"/>
                  </a:lnTo>
                  <a:lnTo>
                    <a:pt x="7637" y="13564"/>
                  </a:lnTo>
                  <a:lnTo>
                    <a:pt x="7831" y="13641"/>
                  </a:lnTo>
                  <a:lnTo>
                    <a:pt x="8026" y="13661"/>
                  </a:lnTo>
                  <a:lnTo>
                    <a:pt x="8200" y="13680"/>
                  </a:lnTo>
                  <a:lnTo>
                    <a:pt x="8395" y="13661"/>
                  </a:lnTo>
                  <a:lnTo>
                    <a:pt x="8589" y="13602"/>
                  </a:lnTo>
                  <a:lnTo>
                    <a:pt x="8764" y="13525"/>
                  </a:lnTo>
                  <a:lnTo>
                    <a:pt x="8939" y="13428"/>
                  </a:lnTo>
                  <a:lnTo>
                    <a:pt x="9094" y="13292"/>
                  </a:lnTo>
                  <a:lnTo>
                    <a:pt x="9250" y="13136"/>
                  </a:lnTo>
                  <a:lnTo>
                    <a:pt x="9386" y="12942"/>
                  </a:lnTo>
                  <a:lnTo>
                    <a:pt x="9502" y="12728"/>
                  </a:lnTo>
                  <a:lnTo>
                    <a:pt x="9619" y="12495"/>
                  </a:lnTo>
                  <a:lnTo>
                    <a:pt x="10124" y="11115"/>
                  </a:lnTo>
                  <a:lnTo>
                    <a:pt x="10610" y="9716"/>
                  </a:lnTo>
                  <a:lnTo>
                    <a:pt x="11037" y="8298"/>
                  </a:lnTo>
                  <a:lnTo>
                    <a:pt x="11251" y="7579"/>
                  </a:lnTo>
                  <a:lnTo>
                    <a:pt x="11426" y="6860"/>
                  </a:lnTo>
                  <a:lnTo>
                    <a:pt x="11620" y="6121"/>
                  </a:lnTo>
                  <a:lnTo>
                    <a:pt x="11776" y="5402"/>
                  </a:lnTo>
                  <a:lnTo>
                    <a:pt x="11931" y="4664"/>
                  </a:lnTo>
                  <a:lnTo>
                    <a:pt x="12067" y="3926"/>
                  </a:lnTo>
                  <a:lnTo>
                    <a:pt x="12203" y="3187"/>
                  </a:lnTo>
                  <a:lnTo>
                    <a:pt x="12320" y="2449"/>
                  </a:lnTo>
                  <a:lnTo>
                    <a:pt x="12437" y="1691"/>
                  </a:lnTo>
                  <a:lnTo>
                    <a:pt x="12534" y="953"/>
                  </a:lnTo>
                  <a:lnTo>
                    <a:pt x="11756" y="739"/>
                  </a:lnTo>
                  <a:lnTo>
                    <a:pt x="10979" y="564"/>
                  </a:lnTo>
                  <a:lnTo>
                    <a:pt x="10202" y="408"/>
                  </a:lnTo>
                  <a:lnTo>
                    <a:pt x="9425" y="272"/>
                  </a:lnTo>
                  <a:lnTo>
                    <a:pt x="8647" y="175"/>
                  </a:lnTo>
                  <a:lnTo>
                    <a:pt x="7870" y="98"/>
                  </a:lnTo>
                  <a:lnTo>
                    <a:pt x="7093" y="39"/>
                  </a:lnTo>
                  <a:lnTo>
                    <a:pt x="6316"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65;p38"/>
            <p:cNvSpPr/>
            <p:nvPr/>
          </p:nvSpPr>
          <p:spPr>
            <a:xfrm>
              <a:off x="3300229" y="1916815"/>
              <a:ext cx="113532" cy="250773"/>
            </a:xfrm>
            <a:custGeom>
              <a:avLst/>
              <a:gdLst/>
              <a:ahLst/>
              <a:cxnLst/>
              <a:rect l="l" t="t" r="r" b="b"/>
              <a:pathLst>
                <a:path w="7346" h="16226" extrusionOk="0">
                  <a:moveTo>
                    <a:pt x="1" y="1"/>
                  </a:moveTo>
                  <a:lnTo>
                    <a:pt x="175" y="1574"/>
                  </a:lnTo>
                  <a:lnTo>
                    <a:pt x="331" y="3148"/>
                  </a:lnTo>
                  <a:lnTo>
                    <a:pt x="467" y="4722"/>
                  </a:lnTo>
                  <a:lnTo>
                    <a:pt x="564" y="6316"/>
                  </a:lnTo>
                  <a:lnTo>
                    <a:pt x="642" y="7909"/>
                  </a:lnTo>
                  <a:lnTo>
                    <a:pt x="700" y="9483"/>
                  </a:lnTo>
                  <a:lnTo>
                    <a:pt x="720" y="11077"/>
                  </a:lnTo>
                  <a:lnTo>
                    <a:pt x="720" y="12650"/>
                  </a:lnTo>
                  <a:lnTo>
                    <a:pt x="720" y="12961"/>
                  </a:lnTo>
                  <a:lnTo>
                    <a:pt x="758" y="13272"/>
                  </a:lnTo>
                  <a:lnTo>
                    <a:pt x="836" y="13583"/>
                  </a:lnTo>
                  <a:lnTo>
                    <a:pt x="914" y="13855"/>
                  </a:lnTo>
                  <a:lnTo>
                    <a:pt x="1030" y="14127"/>
                  </a:lnTo>
                  <a:lnTo>
                    <a:pt x="1186" y="14380"/>
                  </a:lnTo>
                  <a:lnTo>
                    <a:pt x="1341" y="14594"/>
                  </a:lnTo>
                  <a:lnTo>
                    <a:pt x="1516" y="14788"/>
                  </a:lnTo>
                  <a:lnTo>
                    <a:pt x="1788" y="15002"/>
                  </a:lnTo>
                  <a:lnTo>
                    <a:pt x="2060" y="15215"/>
                  </a:lnTo>
                  <a:lnTo>
                    <a:pt x="2352" y="15410"/>
                  </a:lnTo>
                  <a:lnTo>
                    <a:pt x="2624" y="15565"/>
                  </a:lnTo>
                  <a:lnTo>
                    <a:pt x="2915" y="15721"/>
                  </a:lnTo>
                  <a:lnTo>
                    <a:pt x="3207" y="15857"/>
                  </a:lnTo>
                  <a:lnTo>
                    <a:pt x="3518" y="15973"/>
                  </a:lnTo>
                  <a:lnTo>
                    <a:pt x="3809" y="16051"/>
                  </a:lnTo>
                  <a:lnTo>
                    <a:pt x="4120" y="16129"/>
                  </a:lnTo>
                  <a:lnTo>
                    <a:pt x="4412" y="16187"/>
                  </a:lnTo>
                  <a:lnTo>
                    <a:pt x="4722" y="16206"/>
                  </a:lnTo>
                  <a:lnTo>
                    <a:pt x="5014" y="16226"/>
                  </a:lnTo>
                  <a:lnTo>
                    <a:pt x="5325" y="16206"/>
                  </a:lnTo>
                  <a:lnTo>
                    <a:pt x="5616" y="16187"/>
                  </a:lnTo>
                  <a:lnTo>
                    <a:pt x="5908" y="16129"/>
                  </a:lnTo>
                  <a:lnTo>
                    <a:pt x="6199" y="16051"/>
                  </a:lnTo>
                  <a:lnTo>
                    <a:pt x="6355" y="15993"/>
                  </a:lnTo>
                  <a:lnTo>
                    <a:pt x="6491" y="15915"/>
                  </a:lnTo>
                  <a:lnTo>
                    <a:pt x="6607" y="15837"/>
                  </a:lnTo>
                  <a:lnTo>
                    <a:pt x="6743" y="15721"/>
                  </a:lnTo>
                  <a:lnTo>
                    <a:pt x="6840" y="15585"/>
                  </a:lnTo>
                  <a:lnTo>
                    <a:pt x="6957" y="15449"/>
                  </a:lnTo>
                  <a:lnTo>
                    <a:pt x="7035" y="15293"/>
                  </a:lnTo>
                  <a:lnTo>
                    <a:pt x="7113" y="15138"/>
                  </a:lnTo>
                  <a:lnTo>
                    <a:pt x="7190" y="14963"/>
                  </a:lnTo>
                  <a:lnTo>
                    <a:pt x="7249" y="14768"/>
                  </a:lnTo>
                  <a:lnTo>
                    <a:pt x="7287" y="14574"/>
                  </a:lnTo>
                  <a:lnTo>
                    <a:pt x="7326" y="14380"/>
                  </a:lnTo>
                  <a:lnTo>
                    <a:pt x="7346" y="14166"/>
                  </a:lnTo>
                  <a:lnTo>
                    <a:pt x="7346" y="13952"/>
                  </a:lnTo>
                  <a:lnTo>
                    <a:pt x="7346" y="13739"/>
                  </a:lnTo>
                  <a:lnTo>
                    <a:pt x="7326" y="13505"/>
                  </a:lnTo>
                  <a:lnTo>
                    <a:pt x="7093" y="11485"/>
                  </a:lnTo>
                  <a:lnTo>
                    <a:pt x="6879" y="9483"/>
                  </a:lnTo>
                  <a:lnTo>
                    <a:pt x="6724" y="7462"/>
                  </a:lnTo>
                  <a:lnTo>
                    <a:pt x="6588" y="5402"/>
                  </a:lnTo>
                  <a:lnTo>
                    <a:pt x="6238" y="4878"/>
                  </a:lnTo>
                  <a:lnTo>
                    <a:pt x="5888" y="4392"/>
                  </a:lnTo>
                  <a:lnTo>
                    <a:pt x="5519" y="3945"/>
                  </a:lnTo>
                  <a:lnTo>
                    <a:pt x="5150" y="3498"/>
                  </a:lnTo>
                  <a:lnTo>
                    <a:pt x="4761" y="3090"/>
                  </a:lnTo>
                  <a:lnTo>
                    <a:pt x="4373" y="2701"/>
                  </a:lnTo>
                  <a:lnTo>
                    <a:pt x="3965" y="2352"/>
                  </a:lnTo>
                  <a:lnTo>
                    <a:pt x="3557" y="2002"/>
                  </a:lnTo>
                  <a:lnTo>
                    <a:pt x="3129" y="1691"/>
                  </a:lnTo>
                  <a:lnTo>
                    <a:pt x="2702" y="1380"/>
                  </a:lnTo>
                  <a:lnTo>
                    <a:pt x="2274" y="1108"/>
                  </a:lnTo>
                  <a:lnTo>
                    <a:pt x="1827" y="855"/>
                  </a:lnTo>
                  <a:lnTo>
                    <a:pt x="1380" y="622"/>
                  </a:lnTo>
                  <a:lnTo>
                    <a:pt x="914" y="389"/>
                  </a:lnTo>
                  <a:lnTo>
                    <a:pt x="467" y="195"/>
                  </a:lnTo>
                  <a:lnTo>
                    <a:pt x="1" y="1"/>
                  </a:lnTo>
                  <a:close/>
                </a:path>
              </a:pathLst>
            </a:custGeom>
            <a:solidFill>
              <a:srgbClr val="D176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66;p38"/>
            <p:cNvSpPr/>
            <p:nvPr/>
          </p:nvSpPr>
          <p:spPr>
            <a:xfrm>
              <a:off x="3256692" y="1743534"/>
              <a:ext cx="263987" cy="290415"/>
            </a:xfrm>
            <a:custGeom>
              <a:avLst/>
              <a:gdLst/>
              <a:ahLst/>
              <a:cxnLst/>
              <a:rect l="l" t="t" r="r" b="b"/>
              <a:pathLst>
                <a:path w="17081" h="18791" extrusionOk="0">
                  <a:moveTo>
                    <a:pt x="10649" y="0"/>
                  </a:moveTo>
                  <a:lnTo>
                    <a:pt x="9988" y="39"/>
                  </a:lnTo>
                  <a:lnTo>
                    <a:pt x="9308" y="117"/>
                  </a:lnTo>
                  <a:lnTo>
                    <a:pt x="8647" y="214"/>
                  </a:lnTo>
                  <a:lnTo>
                    <a:pt x="8006" y="350"/>
                  </a:lnTo>
                  <a:lnTo>
                    <a:pt x="7345" y="506"/>
                  </a:lnTo>
                  <a:lnTo>
                    <a:pt x="6704" y="700"/>
                  </a:lnTo>
                  <a:lnTo>
                    <a:pt x="6082" y="933"/>
                  </a:lnTo>
                  <a:lnTo>
                    <a:pt x="5460" y="1205"/>
                  </a:lnTo>
                  <a:lnTo>
                    <a:pt x="5383" y="1633"/>
                  </a:lnTo>
                  <a:lnTo>
                    <a:pt x="5344" y="2080"/>
                  </a:lnTo>
                  <a:lnTo>
                    <a:pt x="5305" y="2507"/>
                  </a:lnTo>
                  <a:lnTo>
                    <a:pt x="5305" y="2954"/>
                  </a:lnTo>
                  <a:lnTo>
                    <a:pt x="5285" y="3809"/>
                  </a:lnTo>
                  <a:lnTo>
                    <a:pt x="5266" y="4237"/>
                  </a:lnTo>
                  <a:lnTo>
                    <a:pt x="5227" y="4684"/>
                  </a:lnTo>
                  <a:lnTo>
                    <a:pt x="5188" y="5111"/>
                  </a:lnTo>
                  <a:lnTo>
                    <a:pt x="5091" y="5577"/>
                  </a:lnTo>
                  <a:lnTo>
                    <a:pt x="4974" y="6024"/>
                  </a:lnTo>
                  <a:lnTo>
                    <a:pt x="4800" y="6491"/>
                  </a:lnTo>
                  <a:lnTo>
                    <a:pt x="4702" y="6724"/>
                  </a:lnTo>
                  <a:lnTo>
                    <a:pt x="4586" y="6976"/>
                  </a:lnTo>
                  <a:lnTo>
                    <a:pt x="4450" y="7229"/>
                  </a:lnTo>
                  <a:lnTo>
                    <a:pt x="4294" y="7462"/>
                  </a:lnTo>
                  <a:lnTo>
                    <a:pt x="4139" y="7715"/>
                  </a:lnTo>
                  <a:lnTo>
                    <a:pt x="3945" y="7987"/>
                  </a:lnTo>
                  <a:lnTo>
                    <a:pt x="3750" y="8239"/>
                  </a:lnTo>
                  <a:lnTo>
                    <a:pt x="3517" y="8512"/>
                  </a:lnTo>
                  <a:lnTo>
                    <a:pt x="3381" y="8278"/>
                  </a:lnTo>
                  <a:lnTo>
                    <a:pt x="3226" y="8084"/>
                  </a:lnTo>
                  <a:lnTo>
                    <a:pt x="3031" y="7929"/>
                  </a:lnTo>
                  <a:lnTo>
                    <a:pt x="2837" y="7793"/>
                  </a:lnTo>
                  <a:lnTo>
                    <a:pt x="2623" y="7695"/>
                  </a:lnTo>
                  <a:lnTo>
                    <a:pt x="2390" y="7637"/>
                  </a:lnTo>
                  <a:lnTo>
                    <a:pt x="2137" y="7598"/>
                  </a:lnTo>
                  <a:lnTo>
                    <a:pt x="1652" y="7598"/>
                  </a:lnTo>
                  <a:lnTo>
                    <a:pt x="1419" y="7657"/>
                  </a:lnTo>
                  <a:lnTo>
                    <a:pt x="1185" y="7734"/>
                  </a:lnTo>
                  <a:lnTo>
                    <a:pt x="952" y="7831"/>
                  </a:lnTo>
                  <a:lnTo>
                    <a:pt x="738" y="7948"/>
                  </a:lnTo>
                  <a:lnTo>
                    <a:pt x="564" y="8103"/>
                  </a:lnTo>
                  <a:lnTo>
                    <a:pt x="389" y="8259"/>
                  </a:lnTo>
                  <a:lnTo>
                    <a:pt x="253" y="8453"/>
                  </a:lnTo>
                  <a:lnTo>
                    <a:pt x="155" y="8628"/>
                  </a:lnTo>
                  <a:lnTo>
                    <a:pt x="78" y="8822"/>
                  </a:lnTo>
                  <a:lnTo>
                    <a:pt x="39" y="8997"/>
                  </a:lnTo>
                  <a:lnTo>
                    <a:pt x="0" y="9192"/>
                  </a:lnTo>
                  <a:lnTo>
                    <a:pt x="0" y="9386"/>
                  </a:lnTo>
                  <a:lnTo>
                    <a:pt x="19" y="9580"/>
                  </a:lnTo>
                  <a:lnTo>
                    <a:pt x="39" y="9775"/>
                  </a:lnTo>
                  <a:lnTo>
                    <a:pt x="78" y="9988"/>
                  </a:lnTo>
                  <a:lnTo>
                    <a:pt x="136" y="10183"/>
                  </a:lnTo>
                  <a:lnTo>
                    <a:pt x="194" y="10377"/>
                  </a:lnTo>
                  <a:lnTo>
                    <a:pt x="369" y="10746"/>
                  </a:lnTo>
                  <a:lnTo>
                    <a:pt x="544" y="11096"/>
                  </a:lnTo>
                  <a:lnTo>
                    <a:pt x="738" y="11407"/>
                  </a:lnTo>
                  <a:lnTo>
                    <a:pt x="874" y="11582"/>
                  </a:lnTo>
                  <a:lnTo>
                    <a:pt x="1010" y="11737"/>
                  </a:lnTo>
                  <a:lnTo>
                    <a:pt x="1185" y="11912"/>
                  </a:lnTo>
                  <a:lnTo>
                    <a:pt x="1380" y="12067"/>
                  </a:lnTo>
                  <a:lnTo>
                    <a:pt x="1593" y="12223"/>
                  </a:lnTo>
                  <a:lnTo>
                    <a:pt x="1788" y="12340"/>
                  </a:lnTo>
                  <a:lnTo>
                    <a:pt x="2001" y="12417"/>
                  </a:lnTo>
                  <a:lnTo>
                    <a:pt x="2099" y="12437"/>
                  </a:lnTo>
                  <a:lnTo>
                    <a:pt x="2196" y="12456"/>
                  </a:lnTo>
                  <a:lnTo>
                    <a:pt x="2410" y="12456"/>
                  </a:lnTo>
                  <a:lnTo>
                    <a:pt x="2643" y="12417"/>
                  </a:lnTo>
                  <a:lnTo>
                    <a:pt x="2876" y="12378"/>
                  </a:lnTo>
                  <a:lnTo>
                    <a:pt x="3109" y="12340"/>
                  </a:lnTo>
                  <a:lnTo>
                    <a:pt x="3478" y="12242"/>
                  </a:lnTo>
                  <a:lnTo>
                    <a:pt x="3595" y="12184"/>
                  </a:lnTo>
                  <a:lnTo>
                    <a:pt x="3614" y="12165"/>
                  </a:lnTo>
                  <a:lnTo>
                    <a:pt x="3614" y="12145"/>
                  </a:lnTo>
                  <a:lnTo>
                    <a:pt x="3750" y="12437"/>
                  </a:lnTo>
                  <a:lnTo>
                    <a:pt x="3886" y="12748"/>
                  </a:lnTo>
                  <a:lnTo>
                    <a:pt x="4100" y="13156"/>
                  </a:lnTo>
                  <a:lnTo>
                    <a:pt x="4372" y="13622"/>
                  </a:lnTo>
                  <a:lnTo>
                    <a:pt x="4702" y="14147"/>
                  </a:lnTo>
                  <a:lnTo>
                    <a:pt x="5111" y="14730"/>
                  </a:lnTo>
                  <a:lnTo>
                    <a:pt x="5577" y="15313"/>
                  </a:lnTo>
                  <a:lnTo>
                    <a:pt x="5829" y="15604"/>
                  </a:lnTo>
                  <a:lnTo>
                    <a:pt x="6102" y="15915"/>
                  </a:lnTo>
                  <a:lnTo>
                    <a:pt x="6393" y="16206"/>
                  </a:lnTo>
                  <a:lnTo>
                    <a:pt x="6704" y="16498"/>
                  </a:lnTo>
                  <a:lnTo>
                    <a:pt x="7034" y="16770"/>
                  </a:lnTo>
                  <a:lnTo>
                    <a:pt x="7365" y="17042"/>
                  </a:lnTo>
                  <a:lnTo>
                    <a:pt x="7734" y="17295"/>
                  </a:lnTo>
                  <a:lnTo>
                    <a:pt x="8103" y="17547"/>
                  </a:lnTo>
                  <a:lnTo>
                    <a:pt x="8511" y="17780"/>
                  </a:lnTo>
                  <a:lnTo>
                    <a:pt x="8919" y="17994"/>
                  </a:lnTo>
                  <a:lnTo>
                    <a:pt x="9366" y="18188"/>
                  </a:lnTo>
                  <a:lnTo>
                    <a:pt x="9813" y="18363"/>
                  </a:lnTo>
                  <a:lnTo>
                    <a:pt x="10279" y="18499"/>
                  </a:lnTo>
                  <a:lnTo>
                    <a:pt x="10785" y="18635"/>
                  </a:lnTo>
                  <a:lnTo>
                    <a:pt x="11290" y="18713"/>
                  </a:lnTo>
                  <a:lnTo>
                    <a:pt x="11814" y="18791"/>
                  </a:lnTo>
                  <a:lnTo>
                    <a:pt x="11989" y="18771"/>
                  </a:lnTo>
                  <a:lnTo>
                    <a:pt x="12164" y="18733"/>
                  </a:lnTo>
                  <a:lnTo>
                    <a:pt x="12339" y="18635"/>
                  </a:lnTo>
                  <a:lnTo>
                    <a:pt x="12533" y="18519"/>
                  </a:lnTo>
                  <a:lnTo>
                    <a:pt x="12728" y="18363"/>
                  </a:lnTo>
                  <a:lnTo>
                    <a:pt x="12941" y="18169"/>
                  </a:lnTo>
                  <a:lnTo>
                    <a:pt x="13136" y="17936"/>
                  </a:lnTo>
                  <a:lnTo>
                    <a:pt x="13349" y="17683"/>
                  </a:lnTo>
                  <a:lnTo>
                    <a:pt x="13563" y="17392"/>
                  </a:lnTo>
                  <a:lnTo>
                    <a:pt x="13777" y="17061"/>
                  </a:lnTo>
                  <a:lnTo>
                    <a:pt x="14010" y="16712"/>
                  </a:lnTo>
                  <a:lnTo>
                    <a:pt x="14224" y="16342"/>
                  </a:lnTo>
                  <a:lnTo>
                    <a:pt x="14438" y="15934"/>
                  </a:lnTo>
                  <a:lnTo>
                    <a:pt x="14651" y="15507"/>
                  </a:lnTo>
                  <a:lnTo>
                    <a:pt x="14865" y="15060"/>
                  </a:lnTo>
                  <a:lnTo>
                    <a:pt x="15059" y="14594"/>
                  </a:lnTo>
                  <a:lnTo>
                    <a:pt x="15273" y="14108"/>
                  </a:lnTo>
                  <a:lnTo>
                    <a:pt x="15468" y="13603"/>
                  </a:lnTo>
                  <a:lnTo>
                    <a:pt x="15642" y="13078"/>
                  </a:lnTo>
                  <a:lnTo>
                    <a:pt x="15837" y="12534"/>
                  </a:lnTo>
                  <a:lnTo>
                    <a:pt x="16012" y="11970"/>
                  </a:lnTo>
                  <a:lnTo>
                    <a:pt x="16167" y="11407"/>
                  </a:lnTo>
                  <a:lnTo>
                    <a:pt x="16323" y="10824"/>
                  </a:lnTo>
                  <a:lnTo>
                    <a:pt x="16459" y="10221"/>
                  </a:lnTo>
                  <a:lnTo>
                    <a:pt x="16595" y="9619"/>
                  </a:lnTo>
                  <a:lnTo>
                    <a:pt x="16711" y="9017"/>
                  </a:lnTo>
                  <a:lnTo>
                    <a:pt x="16808" y="8414"/>
                  </a:lnTo>
                  <a:lnTo>
                    <a:pt x="16905" y="7793"/>
                  </a:lnTo>
                  <a:lnTo>
                    <a:pt x="16983" y="7151"/>
                  </a:lnTo>
                  <a:lnTo>
                    <a:pt x="17022" y="6530"/>
                  </a:lnTo>
                  <a:lnTo>
                    <a:pt x="17061" y="5908"/>
                  </a:lnTo>
                  <a:lnTo>
                    <a:pt x="17080" y="5286"/>
                  </a:lnTo>
                  <a:lnTo>
                    <a:pt x="17061" y="4917"/>
                  </a:lnTo>
                  <a:lnTo>
                    <a:pt x="17003" y="4334"/>
                  </a:lnTo>
                  <a:lnTo>
                    <a:pt x="16905" y="3634"/>
                  </a:lnTo>
                  <a:lnTo>
                    <a:pt x="16769" y="2857"/>
                  </a:lnTo>
                  <a:lnTo>
                    <a:pt x="16595" y="2119"/>
                  </a:lnTo>
                  <a:lnTo>
                    <a:pt x="16517" y="1769"/>
                  </a:lnTo>
                  <a:lnTo>
                    <a:pt x="16420" y="1477"/>
                  </a:lnTo>
                  <a:lnTo>
                    <a:pt x="16323" y="1205"/>
                  </a:lnTo>
                  <a:lnTo>
                    <a:pt x="16206" y="992"/>
                  </a:lnTo>
                  <a:lnTo>
                    <a:pt x="16109" y="855"/>
                  </a:lnTo>
                  <a:lnTo>
                    <a:pt x="16050" y="797"/>
                  </a:lnTo>
                  <a:lnTo>
                    <a:pt x="15992" y="778"/>
                  </a:lnTo>
                  <a:lnTo>
                    <a:pt x="15332" y="583"/>
                  </a:lnTo>
                  <a:lnTo>
                    <a:pt x="14671" y="409"/>
                  </a:lnTo>
                  <a:lnTo>
                    <a:pt x="14010" y="273"/>
                  </a:lnTo>
                  <a:lnTo>
                    <a:pt x="13330" y="156"/>
                  </a:lnTo>
                  <a:lnTo>
                    <a:pt x="12669" y="78"/>
                  </a:lnTo>
                  <a:lnTo>
                    <a:pt x="11989" y="20"/>
                  </a:lnTo>
                  <a:lnTo>
                    <a:pt x="11329" y="0"/>
                  </a:lnTo>
                  <a:close/>
                </a:path>
              </a:pathLst>
            </a:custGeom>
            <a:solidFill>
              <a:srgbClr val="D176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67;p38"/>
            <p:cNvSpPr/>
            <p:nvPr/>
          </p:nvSpPr>
          <p:spPr>
            <a:xfrm>
              <a:off x="3393933" y="1839340"/>
              <a:ext cx="18036" cy="18932"/>
            </a:xfrm>
            <a:custGeom>
              <a:avLst/>
              <a:gdLst/>
              <a:ahLst/>
              <a:cxnLst/>
              <a:rect l="l" t="t" r="r" b="b"/>
              <a:pathLst>
                <a:path w="1167" h="1225" extrusionOk="0">
                  <a:moveTo>
                    <a:pt x="583" y="0"/>
                  </a:moveTo>
                  <a:lnTo>
                    <a:pt x="428" y="20"/>
                  </a:lnTo>
                  <a:lnTo>
                    <a:pt x="292" y="78"/>
                  </a:lnTo>
                  <a:lnTo>
                    <a:pt x="175" y="175"/>
                  </a:lnTo>
                  <a:lnTo>
                    <a:pt x="78" y="292"/>
                  </a:lnTo>
                  <a:lnTo>
                    <a:pt x="20" y="428"/>
                  </a:lnTo>
                  <a:lnTo>
                    <a:pt x="0" y="583"/>
                  </a:lnTo>
                  <a:lnTo>
                    <a:pt x="0" y="641"/>
                  </a:lnTo>
                  <a:lnTo>
                    <a:pt x="20" y="758"/>
                  </a:lnTo>
                  <a:lnTo>
                    <a:pt x="59" y="875"/>
                  </a:lnTo>
                  <a:lnTo>
                    <a:pt x="97" y="972"/>
                  </a:lnTo>
                  <a:lnTo>
                    <a:pt x="175" y="1049"/>
                  </a:lnTo>
                  <a:lnTo>
                    <a:pt x="253" y="1127"/>
                  </a:lnTo>
                  <a:lnTo>
                    <a:pt x="350" y="1185"/>
                  </a:lnTo>
                  <a:lnTo>
                    <a:pt x="467" y="1224"/>
                  </a:lnTo>
                  <a:lnTo>
                    <a:pt x="583" y="1224"/>
                  </a:lnTo>
                  <a:lnTo>
                    <a:pt x="739" y="1205"/>
                  </a:lnTo>
                  <a:lnTo>
                    <a:pt x="875" y="1147"/>
                  </a:lnTo>
                  <a:lnTo>
                    <a:pt x="991" y="1049"/>
                  </a:lnTo>
                  <a:lnTo>
                    <a:pt x="1088" y="933"/>
                  </a:lnTo>
                  <a:lnTo>
                    <a:pt x="1147" y="797"/>
                  </a:lnTo>
                  <a:lnTo>
                    <a:pt x="1166" y="641"/>
                  </a:lnTo>
                  <a:lnTo>
                    <a:pt x="1166" y="583"/>
                  </a:lnTo>
                  <a:lnTo>
                    <a:pt x="1147" y="467"/>
                  </a:lnTo>
                  <a:lnTo>
                    <a:pt x="1108" y="369"/>
                  </a:lnTo>
                  <a:lnTo>
                    <a:pt x="1069" y="272"/>
                  </a:lnTo>
                  <a:lnTo>
                    <a:pt x="991" y="175"/>
                  </a:lnTo>
                  <a:lnTo>
                    <a:pt x="894" y="97"/>
                  </a:lnTo>
                  <a:lnTo>
                    <a:pt x="797" y="58"/>
                  </a:lnTo>
                  <a:lnTo>
                    <a:pt x="700" y="20"/>
                  </a:lnTo>
                  <a:lnTo>
                    <a:pt x="5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68;p38"/>
            <p:cNvSpPr/>
            <p:nvPr/>
          </p:nvSpPr>
          <p:spPr>
            <a:xfrm>
              <a:off x="3481022" y="1845042"/>
              <a:ext cx="18036" cy="18932"/>
            </a:xfrm>
            <a:custGeom>
              <a:avLst/>
              <a:gdLst/>
              <a:ahLst/>
              <a:cxnLst/>
              <a:rect l="l" t="t" r="r" b="b"/>
              <a:pathLst>
                <a:path w="1167" h="1225" extrusionOk="0">
                  <a:moveTo>
                    <a:pt x="583" y="0"/>
                  </a:moveTo>
                  <a:lnTo>
                    <a:pt x="428" y="20"/>
                  </a:lnTo>
                  <a:lnTo>
                    <a:pt x="292" y="78"/>
                  </a:lnTo>
                  <a:lnTo>
                    <a:pt x="175" y="175"/>
                  </a:lnTo>
                  <a:lnTo>
                    <a:pt x="78" y="292"/>
                  </a:lnTo>
                  <a:lnTo>
                    <a:pt x="20" y="428"/>
                  </a:lnTo>
                  <a:lnTo>
                    <a:pt x="0" y="583"/>
                  </a:lnTo>
                  <a:lnTo>
                    <a:pt x="0" y="642"/>
                  </a:lnTo>
                  <a:lnTo>
                    <a:pt x="20" y="758"/>
                  </a:lnTo>
                  <a:lnTo>
                    <a:pt x="59" y="855"/>
                  </a:lnTo>
                  <a:lnTo>
                    <a:pt x="98" y="972"/>
                  </a:lnTo>
                  <a:lnTo>
                    <a:pt x="175" y="1050"/>
                  </a:lnTo>
                  <a:lnTo>
                    <a:pt x="272" y="1127"/>
                  </a:lnTo>
                  <a:lnTo>
                    <a:pt x="370" y="1166"/>
                  </a:lnTo>
                  <a:lnTo>
                    <a:pt x="467" y="1205"/>
                  </a:lnTo>
                  <a:lnTo>
                    <a:pt x="583" y="1225"/>
                  </a:lnTo>
                  <a:lnTo>
                    <a:pt x="739" y="1205"/>
                  </a:lnTo>
                  <a:lnTo>
                    <a:pt x="875" y="1147"/>
                  </a:lnTo>
                  <a:lnTo>
                    <a:pt x="991" y="1050"/>
                  </a:lnTo>
                  <a:lnTo>
                    <a:pt x="1089" y="933"/>
                  </a:lnTo>
                  <a:lnTo>
                    <a:pt x="1147" y="797"/>
                  </a:lnTo>
                  <a:lnTo>
                    <a:pt x="1166" y="642"/>
                  </a:lnTo>
                  <a:lnTo>
                    <a:pt x="1166" y="583"/>
                  </a:lnTo>
                  <a:lnTo>
                    <a:pt x="1147" y="467"/>
                  </a:lnTo>
                  <a:lnTo>
                    <a:pt x="1108" y="350"/>
                  </a:lnTo>
                  <a:lnTo>
                    <a:pt x="1069" y="253"/>
                  </a:lnTo>
                  <a:lnTo>
                    <a:pt x="991" y="175"/>
                  </a:lnTo>
                  <a:lnTo>
                    <a:pt x="914" y="98"/>
                  </a:lnTo>
                  <a:lnTo>
                    <a:pt x="817" y="39"/>
                  </a:lnTo>
                  <a:lnTo>
                    <a:pt x="70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969;p38"/>
            <p:cNvSpPr/>
            <p:nvPr/>
          </p:nvSpPr>
          <p:spPr>
            <a:xfrm>
              <a:off x="3395432" y="1959456"/>
              <a:ext cx="61573" cy="21637"/>
            </a:xfrm>
            <a:custGeom>
              <a:avLst/>
              <a:gdLst/>
              <a:ahLst/>
              <a:cxnLst/>
              <a:rect l="l" t="t" r="r" b="b"/>
              <a:pathLst>
                <a:path w="3984" h="1400" extrusionOk="0">
                  <a:moveTo>
                    <a:pt x="78" y="1"/>
                  </a:moveTo>
                  <a:lnTo>
                    <a:pt x="39" y="40"/>
                  </a:lnTo>
                  <a:lnTo>
                    <a:pt x="0" y="98"/>
                  </a:lnTo>
                  <a:lnTo>
                    <a:pt x="20" y="137"/>
                  </a:lnTo>
                  <a:lnTo>
                    <a:pt x="39" y="156"/>
                  </a:lnTo>
                  <a:lnTo>
                    <a:pt x="234" y="351"/>
                  </a:lnTo>
                  <a:lnTo>
                    <a:pt x="428" y="525"/>
                  </a:lnTo>
                  <a:lnTo>
                    <a:pt x="642" y="661"/>
                  </a:lnTo>
                  <a:lnTo>
                    <a:pt x="875" y="797"/>
                  </a:lnTo>
                  <a:lnTo>
                    <a:pt x="1108" y="934"/>
                  </a:lnTo>
                  <a:lnTo>
                    <a:pt x="1341" y="1031"/>
                  </a:lnTo>
                  <a:lnTo>
                    <a:pt x="1594" y="1128"/>
                  </a:lnTo>
                  <a:lnTo>
                    <a:pt x="1846" y="1206"/>
                  </a:lnTo>
                  <a:lnTo>
                    <a:pt x="2099" y="1283"/>
                  </a:lnTo>
                  <a:lnTo>
                    <a:pt x="2371" y="1322"/>
                  </a:lnTo>
                  <a:lnTo>
                    <a:pt x="2624" y="1361"/>
                  </a:lnTo>
                  <a:lnTo>
                    <a:pt x="2896" y="1380"/>
                  </a:lnTo>
                  <a:lnTo>
                    <a:pt x="3148" y="1400"/>
                  </a:lnTo>
                  <a:lnTo>
                    <a:pt x="3401" y="1380"/>
                  </a:lnTo>
                  <a:lnTo>
                    <a:pt x="3537" y="1361"/>
                  </a:lnTo>
                  <a:lnTo>
                    <a:pt x="3673" y="1342"/>
                  </a:lnTo>
                  <a:lnTo>
                    <a:pt x="3809" y="1303"/>
                  </a:lnTo>
                  <a:lnTo>
                    <a:pt x="3926" y="1244"/>
                  </a:lnTo>
                  <a:lnTo>
                    <a:pt x="3964" y="1186"/>
                  </a:lnTo>
                  <a:lnTo>
                    <a:pt x="3984" y="1108"/>
                  </a:lnTo>
                  <a:lnTo>
                    <a:pt x="3964" y="1050"/>
                  </a:lnTo>
                  <a:lnTo>
                    <a:pt x="3926" y="1011"/>
                  </a:lnTo>
                  <a:lnTo>
                    <a:pt x="3887" y="992"/>
                  </a:lnTo>
                  <a:lnTo>
                    <a:pt x="3790" y="972"/>
                  </a:lnTo>
                  <a:lnTo>
                    <a:pt x="2954" y="972"/>
                  </a:lnTo>
                  <a:lnTo>
                    <a:pt x="2701" y="953"/>
                  </a:lnTo>
                  <a:lnTo>
                    <a:pt x="2449" y="934"/>
                  </a:lnTo>
                  <a:lnTo>
                    <a:pt x="2196" y="895"/>
                  </a:lnTo>
                  <a:lnTo>
                    <a:pt x="1944" y="836"/>
                  </a:lnTo>
                  <a:lnTo>
                    <a:pt x="1710" y="778"/>
                  </a:lnTo>
                  <a:lnTo>
                    <a:pt x="1477" y="700"/>
                  </a:lnTo>
                  <a:lnTo>
                    <a:pt x="1244" y="603"/>
                  </a:lnTo>
                  <a:lnTo>
                    <a:pt x="1011" y="506"/>
                  </a:lnTo>
                  <a:lnTo>
                    <a:pt x="583" y="273"/>
                  </a:lnTo>
                  <a:lnTo>
                    <a:pt x="156" y="20"/>
                  </a:lnTo>
                  <a:lnTo>
                    <a:pt x="11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970;p38"/>
            <p:cNvSpPr/>
            <p:nvPr/>
          </p:nvSpPr>
          <p:spPr>
            <a:xfrm>
              <a:off x="3408646" y="1987089"/>
              <a:ext cx="39348" cy="11730"/>
            </a:xfrm>
            <a:custGeom>
              <a:avLst/>
              <a:gdLst/>
              <a:ahLst/>
              <a:cxnLst/>
              <a:rect l="l" t="t" r="r" b="b"/>
              <a:pathLst>
                <a:path w="2546" h="759" extrusionOk="0">
                  <a:moveTo>
                    <a:pt x="195" y="0"/>
                  </a:moveTo>
                  <a:lnTo>
                    <a:pt x="117" y="20"/>
                  </a:lnTo>
                  <a:lnTo>
                    <a:pt x="59" y="39"/>
                  </a:lnTo>
                  <a:lnTo>
                    <a:pt x="20" y="78"/>
                  </a:lnTo>
                  <a:lnTo>
                    <a:pt x="0" y="117"/>
                  </a:lnTo>
                  <a:lnTo>
                    <a:pt x="20" y="175"/>
                  </a:lnTo>
                  <a:lnTo>
                    <a:pt x="59" y="253"/>
                  </a:lnTo>
                  <a:lnTo>
                    <a:pt x="117" y="292"/>
                  </a:lnTo>
                  <a:lnTo>
                    <a:pt x="175" y="350"/>
                  </a:lnTo>
                  <a:lnTo>
                    <a:pt x="253" y="389"/>
                  </a:lnTo>
                  <a:lnTo>
                    <a:pt x="564" y="506"/>
                  </a:lnTo>
                  <a:lnTo>
                    <a:pt x="875" y="603"/>
                  </a:lnTo>
                  <a:lnTo>
                    <a:pt x="1205" y="681"/>
                  </a:lnTo>
                  <a:lnTo>
                    <a:pt x="1535" y="719"/>
                  </a:lnTo>
                  <a:lnTo>
                    <a:pt x="1866" y="758"/>
                  </a:lnTo>
                  <a:lnTo>
                    <a:pt x="2041" y="758"/>
                  </a:lnTo>
                  <a:lnTo>
                    <a:pt x="2196" y="739"/>
                  </a:lnTo>
                  <a:lnTo>
                    <a:pt x="2371" y="700"/>
                  </a:lnTo>
                  <a:lnTo>
                    <a:pt x="2429" y="661"/>
                  </a:lnTo>
                  <a:lnTo>
                    <a:pt x="2507" y="603"/>
                  </a:lnTo>
                  <a:lnTo>
                    <a:pt x="2546" y="564"/>
                  </a:lnTo>
                  <a:lnTo>
                    <a:pt x="2546" y="486"/>
                  </a:lnTo>
                  <a:lnTo>
                    <a:pt x="2526" y="428"/>
                  </a:lnTo>
                  <a:lnTo>
                    <a:pt x="2468" y="389"/>
                  </a:lnTo>
                  <a:lnTo>
                    <a:pt x="2332" y="331"/>
                  </a:lnTo>
                  <a:lnTo>
                    <a:pt x="2177" y="311"/>
                  </a:lnTo>
                  <a:lnTo>
                    <a:pt x="1574" y="311"/>
                  </a:lnTo>
                  <a:lnTo>
                    <a:pt x="1283" y="273"/>
                  </a:lnTo>
                  <a:lnTo>
                    <a:pt x="991" y="214"/>
                  </a:lnTo>
                  <a:lnTo>
                    <a:pt x="700" y="156"/>
                  </a:lnTo>
                  <a:lnTo>
                    <a:pt x="428" y="59"/>
                  </a:lnTo>
                  <a:lnTo>
                    <a:pt x="272" y="20"/>
                  </a:lnTo>
                  <a:lnTo>
                    <a:pt x="195" y="0"/>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971;p38"/>
            <p:cNvSpPr/>
            <p:nvPr/>
          </p:nvSpPr>
          <p:spPr>
            <a:xfrm>
              <a:off x="3366006" y="1800594"/>
              <a:ext cx="76286" cy="18932"/>
            </a:xfrm>
            <a:custGeom>
              <a:avLst/>
              <a:gdLst/>
              <a:ahLst/>
              <a:cxnLst/>
              <a:rect l="l" t="t" r="r" b="b"/>
              <a:pathLst>
                <a:path w="4936" h="1225" extrusionOk="0">
                  <a:moveTo>
                    <a:pt x="2915" y="0"/>
                  </a:moveTo>
                  <a:lnTo>
                    <a:pt x="2604" y="20"/>
                  </a:lnTo>
                  <a:lnTo>
                    <a:pt x="2274" y="39"/>
                  </a:lnTo>
                  <a:lnTo>
                    <a:pt x="1963" y="78"/>
                  </a:lnTo>
                  <a:lnTo>
                    <a:pt x="1652" y="137"/>
                  </a:lnTo>
                  <a:lnTo>
                    <a:pt x="1360" y="234"/>
                  </a:lnTo>
                  <a:lnTo>
                    <a:pt x="1049" y="331"/>
                  </a:lnTo>
                  <a:lnTo>
                    <a:pt x="777" y="447"/>
                  </a:lnTo>
                  <a:lnTo>
                    <a:pt x="486" y="583"/>
                  </a:lnTo>
                  <a:lnTo>
                    <a:pt x="350" y="681"/>
                  </a:lnTo>
                  <a:lnTo>
                    <a:pt x="233" y="778"/>
                  </a:lnTo>
                  <a:lnTo>
                    <a:pt x="117" y="875"/>
                  </a:lnTo>
                  <a:lnTo>
                    <a:pt x="20" y="992"/>
                  </a:lnTo>
                  <a:lnTo>
                    <a:pt x="0" y="1030"/>
                  </a:lnTo>
                  <a:lnTo>
                    <a:pt x="0" y="1069"/>
                  </a:lnTo>
                  <a:lnTo>
                    <a:pt x="0" y="1128"/>
                  </a:lnTo>
                  <a:lnTo>
                    <a:pt x="39" y="1147"/>
                  </a:lnTo>
                  <a:lnTo>
                    <a:pt x="97" y="1205"/>
                  </a:lnTo>
                  <a:lnTo>
                    <a:pt x="156" y="1225"/>
                  </a:lnTo>
                  <a:lnTo>
                    <a:pt x="194" y="1205"/>
                  </a:lnTo>
                  <a:lnTo>
                    <a:pt x="466" y="1128"/>
                  </a:lnTo>
                  <a:lnTo>
                    <a:pt x="719" y="1030"/>
                  </a:lnTo>
                  <a:lnTo>
                    <a:pt x="991" y="894"/>
                  </a:lnTo>
                  <a:lnTo>
                    <a:pt x="1263" y="797"/>
                  </a:lnTo>
                  <a:lnTo>
                    <a:pt x="1516" y="719"/>
                  </a:lnTo>
                  <a:lnTo>
                    <a:pt x="1807" y="661"/>
                  </a:lnTo>
                  <a:lnTo>
                    <a:pt x="2079" y="603"/>
                  </a:lnTo>
                  <a:lnTo>
                    <a:pt x="2351" y="583"/>
                  </a:lnTo>
                  <a:lnTo>
                    <a:pt x="2643" y="564"/>
                  </a:lnTo>
                  <a:lnTo>
                    <a:pt x="2934" y="583"/>
                  </a:lnTo>
                  <a:lnTo>
                    <a:pt x="3206" y="603"/>
                  </a:lnTo>
                  <a:lnTo>
                    <a:pt x="3478" y="642"/>
                  </a:lnTo>
                  <a:lnTo>
                    <a:pt x="3770" y="700"/>
                  </a:lnTo>
                  <a:lnTo>
                    <a:pt x="4042" y="778"/>
                  </a:lnTo>
                  <a:lnTo>
                    <a:pt x="4586" y="953"/>
                  </a:lnTo>
                  <a:lnTo>
                    <a:pt x="4625" y="972"/>
                  </a:lnTo>
                  <a:lnTo>
                    <a:pt x="4683" y="972"/>
                  </a:lnTo>
                  <a:lnTo>
                    <a:pt x="4780" y="933"/>
                  </a:lnTo>
                  <a:lnTo>
                    <a:pt x="4858" y="875"/>
                  </a:lnTo>
                  <a:lnTo>
                    <a:pt x="4916" y="797"/>
                  </a:lnTo>
                  <a:lnTo>
                    <a:pt x="4936" y="700"/>
                  </a:lnTo>
                  <a:lnTo>
                    <a:pt x="4936" y="583"/>
                  </a:lnTo>
                  <a:lnTo>
                    <a:pt x="4877" y="506"/>
                  </a:lnTo>
                  <a:lnTo>
                    <a:pt x="4839" y="467"/>
                  </a:lnTo>
                  <a:lnTo>
                    <a:pt x="4800" y="428"/>
                  </a:lnTo>
                  <a:lnTo>
                    <a:pt x="4508" y="311"/>
                  </a:lnTo>
                  <a:lnTo>
                    <a:pt x="4197" y="195"/>
                  </a:lnTo>
                  <a:lnTo>
                    <a:pt x="3886" y="117"/>
                  </a:lnTo>
                  <a:lnTo>
                    <a:pt x="3576" y="59"/>
                  </a:lnTo>
                  <a:lnTo>
                    <a:pt x="3245" y="20"/>
                  </a:lnTo>
                  <a:lnTo>
                    <a:pt x="29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972;p38"/>
            <p:cNvSpPr/>
            <p:nvPr/>
          </p:nvSpPr>
          <p:spPr>
            <a:xfrm>
              <a:off x="3473217" y="1810500"/>
              <a:ext cx="46257" cy="20138"/>
            </a:xfrm>
            <a:custGeom>
              <a:avLst/>
              <a:gdLst/>
              <a:ahLst/>
              <a:cxnLst/>
              <a:rect l="l" t="t" r="r" b="b"/>
              <a:pathLst>
                <a:path w="2993" h="1303" extrusionOk="0">
                  <a:moveTo>
                    <a:pt x="583" y="1"/>
                  </a:moveTo>
                  <a:lnTo>
                    <a:pt x="194" y="59"/>
                  </a:lnTo>
                  <a:lnTo>
                    <a:pt x="156" y="78"/>
                  </a:lnTo>
                  <a:lnTo>
                    <a:pt x="97" y="98"/>
                  </a:lnTo>
                  <a:lnTo>
                    <a:pt x="39" y="195"/>
                  </a:lnTo>
                  <a:lnTo>
                    <a:pt x="0" y="292"/>
                  </a:lnTo>
                  <a:lnTo>
                    <a:pt x="0" y="409"/>
                  </a:lnTo>
                  <a:lnTo>
                    <a:pt x="20" y="467"/>
                  </a:lnTo>
                  <a:lnTo>
                    <a:pt x="58" y="506"/>
                  </a:lnTo>
                  <a:lnTo>
                    <a:pt x="136" y="564"/>
                  </a:lnTo>
                  <a:lnTo>
                    <a:pt x="233" y="603"/>
                  </a:lnTo>
                  <a:lnTo>
                    <a:pt x="350" y="603"/>
                  </a:lnTo>
                  <a:lnTo>
                    <a:pt x="525" y="564"/>
                  </a:lnTo>
                  <a:lnTo>
                    <a:pt x="875" y="564"/>
                  </a:lnTo>
                  <a:lnTo>
                    <a:pt x="1030" y="584"/>
                  </a:lnTo>
                  <a:lnTo>
                    <a:pt x="1380" y="642"/>
                  </a:lnTo>
                  <a:lnTo>
                    <a:pt x="1710" y="739"/>
                  </a:lnTo>
                  <a:lnTo>
                    <a:pt x="1866" y="797"/>
                  </a:lnTo>
                  <a:lnTo>
                    <a:pt x="2021" y="875"/>
                  </a:lnTo>
                  <a:lnTo>
                    <a:pt x="2313" y="1050"/>
                  </a:lnTo>
                  <a:lnTo>
                    <a:pt x="2449" y="1147"/>
                  </a:lnTo>
                  <a:lnTo>
                    <a:pt x="2643" y="1264"/>
                  </a:lnTo>
                  <a:lnTo>
                    <a:pt x="2740" y="1303"/>
                  </a:lnTo>
                  <a:lnTo>
                    <a:pt x="2857" y="1303"/>
                  </a:lnTo>
                  <a:lnTo>
                    <a:pt x="2895" y="1283"/>
                  </a:lnTo>
                  <a:lnTo>
                    <a:pt x="2934" y="1244"/>
                  </a:lnTo>
                  <a:lnTo>
                    <a:pt x="2954" y="1205"/>
                  </a:lnTo>
                  <a:lnTo>
                    <a:pt x="2993" y="1089"/>
                  </a:lnTo>
                  <a:lnTo>
                    <a:pt x="2993" y="1031"/>
                  </a:lnTo>
                  <a:lnTo>
                    <a:pt x="2954" y="972"/>
                  </a:lnTo>
                  <a:lnTo>
                    <a:pt x="2837" y="836"/>
                  </a:lnTo>
                  <a:lnTo>
                    <a:pt x="2721" y="681"/>
                  </a:lnTo>
                  <a:lnTo>
                    <a:pt x="2565" y="564"/>
                  </a:lnTo>
                  <a:lnTo>
                    <a:pt x="2410" y="467"/>
                  </a:lnTo>
                  <a:lnTo>
                    <a:pt x="2235" y="370"/>
                  </a:lnTo>
                  <a:lnTo>
                    <a:pt x="2079" y="273"/>
                  </a:lnTo>
                  <a:lnTo>
                    <a:pt x="1885" y="195"/>
                  </a:lnTo>
                  <a:lnTo>
                    <a:pt x="1710" y="137"/>
                  </a:lnTo>
                  <a:lnTo>
                    <a:pt x="1535" y="78"/>
                  </a:lnTo>
                  <a:lnTo>
                    <a:pt x="1341" y="40"/>
                  </a:lnTo>
                  <a:lnTo>
                    <a:pt x="1147" y="20"/>
                  </a:lnTo>
                  <a:lnTo>
                    <a:pt x="9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973;p38"/>
            <p:cNvSpPr/>
            <p:nvPr/>
          </p:nvSpPr>
          <p:spPr>
            <a:xfrm>
              <a:off x="3261793" y="1702686"/>
              <a:ext cx="210837" cy="168800"/>
            </a:xfrm>
            <a:custGeom>
              <a:avLst/>
              <a:gdLst/>
              <a:ahLst/>
              <a:cxnLst/>
              <a:rect l="l" t="t" r="r" b="b"/>
              <a:pathLst>
                <a:path w="13642" h="10922" extrusionOk="0">
                  <a:moveTo>
                    <a:pt x="10008" y="1"/>
                  </a:moveTo>
                  <a:lnTo>
                    <a:pt x="9483" y="40"/>
                  </a:lnTo>
                  <a:lnTo>
                    <a:pt x="8958" y="98"/>
                  </a:lnTo>
                  <a:lnTo>
                    <a:pt x="8434" y="176"/>
                  </a:lnTo>
                  <a:lnTo>
                    <a:pt x="7909" y="273"/>
                  </a:lnTo>
                  <a:lnTo>
                    <a:pt x="7404" y="409"/>
                  </a:lnTo>
                  <a:lnTo>
                    <a:pt x="6899" y="545"/>
                  </a:lnTo>
                  <a:lnTo>
                    <a:pt x="6393" y="720"/>
                  </a:lnTo>
                  <a:lnTo>
                    <a:pt x="5908" y="914"/>
                  </a:lnTo>
                  <a:lnTo>
                    <a:pt x="5441" y="1128"/>
                  </a:lnTo>
                  <a:lnTo>
                    <a:pt x="4975" y="1361"/>
                  </a:lnTo>
                  <a:lnTo>
                    <a:pt x="4547" y="1614"/>
                  </a:lnTo>
                  <a:lnTo>
                    <a:pt x="4120" y="1886"/>
                  </a:lnTo>
                  <a:lnTo>
                    <a:pt x="3595" y="2274"/>
                  </a:lnTo>
                  <a:lnTo>
                    <a:pt x="3109" y="2682"/>
                  </a:lnTo>
                  <a:lnTo>
                    <a:pt x="2643" y="3129"/>
                  </a:lnTo>
                  <a:lnTo>
                    <a:pt x="2196" y="3615"/>
                  </a:lnTo>
                  <a:lnTo>
                    <a:pt x="1807" y="4120"/>
                  </a:lnTo>
                  <a:lnTo>
                    <a:pt x="1438" y="4664"/>
                  </a:lnTo>
                  <a:lnTo>
                    <a:pt x="1108" y="5228"/>
                  </a:lnTo>
                  <a:lnTo>
                    <a:pt x="816" y="5811"/>
                  </a:lnTo>
                  <a:lnTo>
                    <a:pt x="564" y="6394"/>
                  </a:lnTo>
                  <a:lnTo>
                    <a:pt x="350" y="7016"/>
                  </a:lnTo>
                  <a:lnTo>
                    <a:pt x="272" y="7327"/>
                  </a:lnTo>
                  <a:lnTo>
                    <a:pt x="195" y="7637"/>
                  </a:lnTo>
                  <a:lnTo>
                    <a:pt x="136" y="7948"/>
                  </a:lnTo>
                  <a:lnTo>
                    <a:pt x="78" y="8259"/>
                  </a:lnTo>
                  <a:lnTo>
                    <a:pt x="39" y="8590"/>
                  </a:lnTo>
                  <a:lnTo>
                    <a:pt x="20" y="8900"/>
                  </a:lnTo>
                  <a:lnTo>
                    <a:pt x="0" y="9231"/>
                  </a:lnTo>
                  <a:lnTo>
                    <a:pt x="0" y="9542"/>
                  </a:lnTo>
                  <a:lnTo>
                    <a:pt x="20" y="9872"/>
                  </a:lnTo>
                  <a:lnTo>
                    <a:pt x="39" y="10183"/>
                  </a:lnTo>
                  <a:lnTo>
                    <a:pt x="78" y="10494"/>
                  </a:lnTo>
                  <a:lnTo>
                    <a:pt x="136" y="10824"/>
                  </a:lnTo>
                  <a:lnTo>
                    <a:pt x="700" y="10882"/>
                  </a:lnTo>
                  <a:lnTo>
                    <a:pt x="1283" y="10921"/>
                  </a:lnTo>
                  <a:lnTo>
                    <a:pt x="1846" y="10921"/>
                  </a:lnTo>
                  <a:lnTo>
                    <a:pt x="2429" y="10902"/>
                  </a:lnTo>
                  <a:lnTo>
                    <a:pt x="2993" y="10863"/>
                  </a:lnTo>
                  <a:lnTo>
                    <a:pt x="3576" y="10785"/>
                  </a:lnTo>
                  <a:lnTo>
                    <a:pt x="4139" y="10688"/>
                  </a:lnTo>
                  <a:lnTo>
                    <a:pt x="4703" y="10572"/>
                  </a:lnTo>
                  <a:lnTo>
                    <a:pt x="5266" y="10436"/>
                  </a:lnTo>
                  <a:lnTo>
                    <a:pt x="5810" y="10261"/>
                  </a:lnTo>
                  <a:lnTo>
                    <a:pt x="6354" y="10066"/>
                  </a:lnTo>
                  <a:lnTo>
                    <a:pt x="6879" y="9853"/>
                  </a:lnTo>
                  <a:lnTo>
                    <a:pt x="7404" y="9600"/>
                  </a:lnTo>
                  <a:lnTo>
                    <a:pt x="7928" y="9328"/>
                  </a:lnTo>
                  <a:lnTo>
                    <a:pt x="8414" y="9036"/>
                  </a:lnTo>
                  <a:lnTo>
                    <a:pt x="8900" y="8726"/>
                  </a:lnTo>
                  <a:lnTo>
                    <a:pt x="9366" y="8395"/>
                  </a:lnTo>
                  <a:lnTo>
                    <a:pt x="9833" y="8026"/>
                  </a:lnTo>
                  <a:lnTo>
                    <a:pt x="10260" y="7657"/>
                  </a:lnTo>
                  <a:lnTo>
                    <a:pt x="10688" y="7249"/>
                  </a:lnTo>
                  <a:lnTo>
                    <a:pt x="11076" y="6841"/>
                  </a:lnTo>
                  <a:lnTo>
                    <a:pt x="11465" y="6394"/>
                  </a:lnTo>
                  <a:lnTo>
                    <a:pt x="11815" y="5947"/>
                  </a:lnTo>
                  <a:lnTo>
                    <a:pt x="12165" y="5481"/>
                  </a:lnTo>
                  <a:lnTo>
                    <a:pt x="12359" y="5170"/>
                  </a:lnTo>
                  <a:lnTo>
                    <a:pt x="12573" y="4839"/>
                  </a:lnTo>
                  <a:lnTo>
                    <a:pt x="12786" y="4470"/>
                  </a:lnTo>
                  <a:lnTo>
                    <a:pt x="13000" y="4081"/>
                  </a:lnTo>
                  <a:lnTo>
                    <a:pt x="13194" y="3693"/>
                  </a:lnTo>
                  <a:lnTo>
                    <a:pt x="13350" y="3285"/>
                  </a:lnTo>
                  <a:lnTo>
                    <a:pt x="13486" y="2877"/>
                  </a:lnTo>
                  <a:lnTo>
                    <a:pt x="13583" y="2469"/>
                  </a:lnTo>
                  <a:lnTo>
                    <a:pt x="13622" y="2274"/>
                  </a:lnTo>
                  <a:lnTo>
                    <a:pt x="13641" y="2080"/>
                  </a:lnTo>
                  <a:lnTo>
                    <a:pt x="13641" y="1886"/>
                  </a:lnTo>
                  <a:lnTo>
                    <a:pt x="13641" y="1691"/>
                  </a:lnTo>
                  <a:lnTo>
                    <a:pt x="13602" y="1516"/>
                  </a:lnTo>
                  <a:lnTo>
                    <a:pt x="13564" y="1342"/>
                  </a:lnTo>
                  <a:lnTo>
                    <a:pt x="13505" y="1186"/>
                  </a:lnTo>
                  <a:lnTo>
                    <a:pt x="13428" y="1031"/>
                  </a:lnTo>
                  <a:lnTo>
                    <a:pt x="13330" y="875"/>
                  </a:lnTo>
                  <a:lnTo>
                    <a:pt x="13214" y="739"/>
                  </a:lnTo>
                  <a:lnTo>
                    <a:pt x="13078" y="603"/>
                  </a:lnTo>
                  <a:lnTo>
                    <a:pt x="12922" y="487"/>
                  </a:lnTo>
                  <a:lnTo>
                    <a:pt x="12728" y="389"/>
                  </a:lnTo>
                  <a:lnTo>
                    <a:pt x="12534" y="312"/>
                  </a:lnTo>
                  <a:lnTo>
                    <a:pt x="12301" y="234"/>
                  </a:lnTo>
                  <a:lnTo>
                    <a:pt x="12028" y="156"/>
                  </a:lnTo>
                  <a:lnTo>
                    <a:pt x="11543" y="79"/>
                  </a:lnTo>
                  <a:lnTo>
                    <a:pt x="11037" y="20"/>
                  </a:lnTo>
                  <a:lnTo>
                    <a:pt x="1051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974;p38"/>
            <p:cNvSpPr/>
            <p:nvPr/>
          </p:nvSpPr>
          <p:spPr>
            <a:xfrm>
              <a:off x="3456386" y="1884978"/>
              <a:ext cx="30354" cy="56782"/>
            </a:xfrm>
            <a:custGeom>
              <a:avLst/>
              <a:gdLst/>
              <a:ahLst/>
              <a:cxnLst/>
              <a:rect l="l" t="t" r="r" b="b"/>
              <a:pathLst>
                <a:path w="1964" h="3674" extrusionOk="0">
                  <a:moveTo>
                    <a:pt x="370" y="1"/>
                  </a:moveTo>
                  <a:lnTo>
                    <a:pt x="351" y="40"/>
                  </a:lnTo>
                  <a:lnTo>
                    <a:pt x="390" y="176"/>
                  </a:lnTo>
                  <a:lnTo>
                    <a:pt x="448" y="312"/>
                  </a:lnTo>
                  <a:lnTo>
                    <a:pt x="506" y="428"/>
                  </a:lnTo>
                  <a:lnTo>
                    <a:pt x="584" y="545"/>
                  </a:lnTo>
                  <a:lnTo>
                    <a:pt x="759" y="778"/>
                  </a:lnTo>
                  <a:lnTo>
                    <a:pt x="953" y="992"/>
                  </a:lnTo>
                  <a:lnTo>
                    <a:pt x="1167" y="1206"/>
                  </a:lnTo>
                  <a:lnTo>
                    <a:pt x="1342" y="1419"/>
                  </a:lnTo>
                  <a:lnTo>
                    <a:pt x="1419" y="1536"/>
                  </a:lnTo>
                  <a:lnTo>
                    <a:pt x="1497" y="1672"/>
                  </a:lnTo>
                  <a:lnTo>
                    <a:pt x="1556" y="1788"/>
                  </a:lnTo>
                  <a:lnTo>
                    <a:pt x="1594" y="1944"/>
                  </a:lnTo>
                  <a:lnTo>
                    <a:pt x="1614" y="2080"/>
                  </a:lnTo>
                  <a:lnTo>
                    <a:pt x="1614" y="2216"/>
                  </a:lnTo>
                  <a:lnTo>
                    <a:pt x="1575" y="2352"/>
                  </a:lnTo>
                  <a:lnTo>
                    <a:pt x="1517" y="2488"/>
                  </a:lnTo>
                  <a:lnTo>
                    <a:pt x="1458" y="2605"/>
                  </a:lnTo>
                  <a:lnTo>
                    <a:pt x="1361" y="2702"/>
                  </a:lnTo>
                  <a:lnTo>
                    <a:pt x="1264" y="2818"/>
                  </a:lnTo>
                  <a:lnTo>
                    <a:pt x="1167" y="2896"/>
                  </a:lnTo>
                  <a:lnTo>
                    <a:pt x="1031" y="2993"/>
                  </a:lnTo>
                  <a:lnTo>
                    <a:pt x="895" y="3052"/>
                  </a:lnTo>
                  <a:lnTo>
                    <a:pt x="603" y="3168"/>
                  </a:lnTo>
                  <a:lnTo>
                    <a:pt x="312" y="3265"/>
                  </a:lnTo>
                  <a:lnTo>
                    <a:pt x="156" y="3324"/>
                  </a:lnTo>
                  <a:lnTo>
                    <a:pt x="40" y="3401"/>
                  </a:lnTo>
                  <a:lnTo>
                    <a:pt x="1" y="3440"/>
                  </a:lnTo>
                  <a:lnTo>
                    <a:pt x="1" y="3479"/>
                  </a:lnTo>
                  <a:lnTo>
                    <a:pt x="1" y="3557"/>
                  </a:lnTo>
                  <a:lnTo>
                    <a:pt x="20" y="3615"/>
                  </a:lnTo>
                  <a:lnTo>
                    <a:pt x="59" y="3634"/>
                  </a:lnTo>
                  <a:lnTo>
                    <a:pt x="98" y="3654"/>
                  </a:lnTo>
                  <a:lnTo>
                    <a:pt x="195" y="3673"/>
                  </a:lnTo>
                  <a:lnTo>
                    <a:pt x="273" y="3654"/>
                  </a:lnTo>
                  <a:lnTo>
                    <a:pt x="448" y="3634"/>
                  </a:lnTo>
                  <a:lnTo>
                    <a:pt x="623" y="3576"/>
                  </a:lnTo>
                  <a:lnTo>
                    <a:pt x="778" y="3498"/>
                  </a:lnTo>
                  <a:lnTo>
                    <a:pt x="1109" y="3362"/>
                  </a:lnTo>
                  <a:lnTo>
                    <a:pt x="1264" y="3265"/>
                  </a:lnTo>
                  <a:lnTo>
                    <a:pt x="1400" y="3168"/>
                  </a:lnTo>
                  <a:lnTo>
                    <a:pt x="1517" y="3071"/>
                  </a:lnTo>
                  <a:lnTo>
                    <a:pt x="1633" y="2954"/>
                  </a:lnTo>
                  <a:lnTo>
                    <a:pt x="1730" y="2838"/>
                  </a:lnTo>
                  <a:lnTo>
                    <a:pt x="1808" y="2702"/>
                  </a:lnTo>
                  <a:lnTo>
                    <a:pt x="1886" y="2566"/>
                  </a:lnTo>
                  <a:lnTo>
                    <a:pt x="1925" y="2410"/>
                  </a:lnTo>
                  <a:lnTo>
                    <a:pt x="1964" y="2255"/>
                  </a:lnTo>
                  <a:lnTo>
                    <a:pt x="1964" y="2099"/>
                  </a:lnTo>
                  <a:lnTo>
                    <a:pt x="1944" y="1924"/>
                  </a:lnTo>
                  <a:lnTo>
                    <a:pt x="1905" y="1769"/>
                  </a:lnTo>
                  <a:lnTo>
                    <a:pt x="1847" y="1614"/>
                  </a:lnTo>
                  <a:lnTo>
                    <a:pt x="1789" y="1478"/>
                  </a:lnTo>
                  <a:lnTo>
                    <a:pt x="1692" y="1322"/>
                  </a:lnTo>
                  <a:lnTo>
                    <a:pt x="1594" y="1206"/>
                  </a:lnTo>
                  <a:lnTo>
                    <a:pt x="1381" y="953"/>
                  </a:lnTo>
                  <a:lnTo>
                    <a:pt x="1128" y="700"/>
                  </a:lnTo>
                  <a:lnTo>
                    <a:pt x="875" y="467"/>
                  </a:lnTo>
                  <a:lnTo>
                    <a:pt x="623" y="234"/>
                  </a:lnTo>
                  <a:lnTo>
                    <a:pt x="409"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975;p38"/>
            <p:cNvSpPr/>
            <p:nvPr/>
          </p:nvSpPr>
          <p:spPr>
            <a:xfrm>
              <a:off x="3121848" y="2865814"/>
              <a:ext cx="139651" cy="105728"/>
            </a:xfrm>
            <a:custGeom>
              <a:avLst/>
              <a:gdLst/>
              <a:ahLst/>
              <a:cxnLst/>
              <a:rect l="l" t="t" r="r" b="b"/>
              <a:pathLst>
                <a:path w="9036" h="6841" extrusionOk="0">
                  <a:moveTo>
                    <a:pt x="1205" y="0"/>
                  </a:moveTo>
                  <a:lnTo>
                    <a:pt x="1050" y="39"/>
                  </a:lnTo>
                  <a:lnTo>
                    <a:pt x="894" y="78"/>
                  </a:lnTo>
                  <a:lnTo>
                    <a:pt x="758" y="117"/>
                  </a:lnTo>
                  <a:lnTo>
                    <a:pt x="622" y="195"/>
                  </a:lnTo>
                  <a:lnTo>
                    <a:pt x="505" y="272"/>
                  </a:lnTo>
                  <a:lnTo>
                    <a:pt x="389" y="350"/>
                  </a:lnTo>
                  <a:lnTo>
                    <a:pt x="292" y="447"/>
                  </a:lnTo>
                  <a:lnTo>
                    <a:pt x="214" y="564"/>
                  </a:lnTo>
                  <a:lnTo>
                    <a:pt x="136" y="680"/>
                  </a:lnTo>
                  <a:lnTo>
                    <a:pt x="78" y="797"/>
                  </a:lnTo>
                  <a:lnTo>
                    <a:pt x="39" y="933"/>
                  </a:lnTo>
                  <a:lnTo>
                    <a:pt x="20" y="1069"/>
                  </a:lnTo>
                  <a:lnTo>
                    <a:pt x="0" y="1205"/>
                  </a:lnTo>
                  <a:lnTo>
                    <a:pt x="0" y="1360"/>
                  </a:lnTo>
                  <a:lnTo>
                    <a:pt x="20" y="1496"/>
                  </a:lnTo>
                  <a:lnTo>
                    <a:pt x="39" y="1652"/>
                  </a:lnTo>
                  <a:lnTo>
                    <a:pt x="97" y="1788"/>
                  </a:lnTo>
                  <a:lnTo>
                    <a:pt x="156" y="1943"/>
                  </a:lnTo>
                  <a:lnTo>
                    <a:pt x="233" y="2099"/>
                  </a:lnTo>
                  <a:lnTo>
                    <a:pt x="311" y="2235"/>
                  </a:lnTo>
                  <a:lnTo>
                    <a:pt x="428" y="2371"/>
                  </a:lnTo>
                  <a:lnTo>
                    <a:pt x="564" y="2507"/>
                  </a:lnTo>
                  <a:lnTo>
                    <a:pt x="700" y="2643"/>
                  </a:lnTo>
                  <a:lnTo>
                    <a:pt x="875" y="2760"/>
                  </a:lnTo>
                  <a:lnTo>
                    <a:pt x="1050" y="2876"/>
                  </a:lnTo>
                  <a:lnTo>
                    <a:pt x="1244" y="2993"/>
                  </a:lnTo>
                  <a:lnTo>
                    <a:pt x="1496" y="3090"/>
                  </a:lnTo>
                  <a:lnTo>
                    <a:pt x="1749" y="3187"/>
                  </a:lnTo>
                  <a:lnTo>
                    <a:pt x="2254" y="3362"/>
                  </a:lnTo>
                  <a:lnTo>
                    <a:pt x="2779" y="3498"/>
                  </a:lnTo>
                  <a:lnTo>
                    <a:pt x="3284" y="3653"/>
                  </a:lnTo>
                  <a:lnTo>
                    <a:pt x="3789" y="3828"/>
                  </a:lnTo>
                  <a:lnTo>
                    <a:pt x="4256" y="4042"/>
                  </a:lnTo>
                  <a:lnTo>
                    <a:pt x="4722" y="4275"/>
                  </a:lnTo>
                  <a:lnTo>
                    <a:pt x="5169" y="4547"/>
                  </a:lnTo>
                  <a:lnTo>
                    <a:pt x="5616" y="4839"/>
                  </a:lnTo>
                  <a:lnTo>
                    <a:pt x="6024" y="5150"/>
                  </a:lnTo>
                  <a:lnTo>
                    <a:pt x="6413" y="5499"/>
                  </a:lnTo>
                  <a:lnTo>
                    <a:pt x="6782" y="5869"/>
                  </a:lnTo>
                  <a:lnTo>
                    <a:pt x="6976" y="6102"/>
                  </a:lnTo>
                  <a:lnTo>
                    <a:pt x="7190" y="6316"/>
                  </a:lnTo>
                  <a:lnTo>
                    <a:pt x="7423" y="6529"/>
                  </a:lnTo>
                  <a:lnTo>
                    <a:pt x="7540" y="6607"/>
                  </a:lnTo>
                  <a:lnTo>
                    <a:pt x="7676" y="6685"/>
                  </a:lnTo>
                  <a:lnTo>
                    <a:pt x="7812" y="6762"/>
                  </a:lnTo>
                  <a:lnTo>
                    <a:pt x="7967" y="6801"/>
                  </a:lnTo>
                  <a:lnTo>
                    <a:pt x="8123" y="6821"/>
                  </a:lnTo>
                  <a:lnTo>
                    <a:pt x="8259" y="6840"/>
                  </a:lnTo>
                  <a:lnTo>
                    <a:pt x="8414" y="6821"/>
                  </a:lnTo>
                  <a:lnTo>
                    <a:pt x="8570" y="6782"/>
                  </a:lnTo>
                  <a:lnTo>
                    <a:pt x="8686" y="6724"/>
                  </a:lnTo>
                  <a:lnTo>
                    <a:pt x="8803" y="6626"/>
                  </a:lnTo>
                  <a:lnTo>
                    <a:pt x="8900" y="6529"/>
                  </a:lnTo>
                  <a:lnTo>
                    <a:pt x="8958" y="6413"/>
                  </a:lnTo>
                  <a:lnTo>
                    <a:pt x="8997" y="6296"/>
                  </a:lnTo>
                  <a:lnTo>
                    <a:pt x="9036" y="6179"/>
                  </a:lnTo>
                  <a:lnTo>
                    <a:pt x="9036" y="6063"/>
                  </a:lnTo>
                  <a:lnTo>
                    <a:pt x="9036" y="5927"/>
                  </a:lnTo>
                  <a:lnTo>
                    <a:pt x="9016" y="5791"/>
                  </a:lnTo>
                  <a:lnTo>
                    <a:pt x="8978" y="5674"/>
                  </a:lnTo>
                  <a:lnTo>
                    <a:pt x="8880" y="5441"/>
                  </a:lnTo>
                  <a:lnTo>
                    <a:pt x="8764" y="5227"/>
                  </a:lnTo>
                  <a:lnTo>
                    <a:pt x="8608" y="5033"/>
                  </a:lnTo>
                  <a:lnTo>
                    <a:pt x="8453" y="4839"/>
                  </a:lnTo>
                  <a:lnTo>
                    <a:pt x="8123" y="4470"/>
                  </a:lnTo>
                  <a:lnTo>
                    <a:pt x="7812" y="4139"/>
                  </a:lnTo>
                  <a:lnTo>
                    <a:pt x="7481" y="3789"/>
                  </a:lnTo>
                  <a:lnTo>
                    <a:pt x="7132" y="3459"/>
                  </a:lnTo>
                  <a:lnTo>
                    <a:pt x="6782" y="3129"/>
                  </a:lnTo>
                  <a:lnTo>
                    <a:pt x="6413" y="2818"/>
                  </a:lnTo>
                  <a:lnTo>
                    <a:pt x="6043" y="2507"/>
                  </a:lnTo>
                  <a:lnTo>
                    <a:pt x="5674" y="2215"/>
                  </a:lnTo>
                  <a:lnTo>
                    <a:pt x="5286" y="1924"/>
                  </a:lnTo>
                  <a:lnTo>
                    <a:pt x="4897" y="1652"/>
                  </a:lnTo>
                  <a:lnTo>
                    <a:pt x="4489" y="1380"/>
                  </a:lnTo>
                  <a:lnTo>
                    <a:pt x="4081" y="1127"/>
                  </a:lnTo>
                  <a:lnTo>
                    <a:pt x="3673" y="894"/>
                  </a:lnTo>
                  <a:lnTo>
                    <a:pt x="3265" y="661"/>
                  </a:lnTo>
                  <a:lnTo>
                    <a:pt x="2837" y="447"/>
                  </a:lnTo>
                  <a:lnTo>
                    <a:pt x="2410" y="253"/>
                  </a:lnTo>
                  <a:lnTo>
                    <a:pt x="2177" y="156"/>
                  </a:lnTo>
                  <a:lnTo>
                    <a:pt x="1963" y="97"/>
                  </a:lnTo>
                  <a:lnTo>
                    <a:pt x="1769" y="39"/>
                  </a:lnTo>
                  <a:lnTo>
                    <a:pt x="1574" y="20"/>
                  </a:lnTo>
                  <a:lnTo>
                    <a:pt x="138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976;p38"/>
            <p:cNvSpPr/>
            <p:nvPr/>
          </p:nvSpPr>
          <p:spPr>
            <a:xfrm>
              <a:off x="3106532" y="2900650"/>
              <a:ext cx="139651" cy="105419"/>
            </a:xfrm>
            <a:custGeom>
              <a:avLst/>
              <a:gdLst/>
              <a:ahLst/>
              <a:cxnLst/>
              <a:rect l="l" t="t" r="r" b="b"/>
              <a:pathLst>
                <a:path w="9036" h="6821" extrusionOk="0">
                  <a:moveTo>
                    <a:pt x="1205" y="0"/>
                  </a:moveTo>
                  <a:lnTo>
                    <a:pt x="1050" y="20"/>
                  </a:lnTo>
                  <a:lnTo>
                    <a:pt x="894" y="59"/>
                  </a:lnTo>
                  <a:lnTo>
                    <a:pt x="739" y="117"/>
                  </a:lnTo>
                  <a:lnTo>
                    <a:pt x="622" y="175"/>
                  </a:lnTo>
                  <a:lnTo>
                    <a:pt x="486" y="253"/>
                  </a:lnTo>
                  <a:lnTo>
                    <a:pt x="389" y="350"/>
                  </a:lnTo>
                  <a:lnTo>
                    <a:pt x="292" y="447"/>
                  </a:lnTo>
                  <a:lnTo>
                    <a:pt x="214" y="544"/>
                  </a:lnTo>
                  <a:lnTo>
                    <a:pt x="136" y="661"/>
                  </a:lnTo>
                  <a:lnTo>
                    <a:pt x="78" y="797"/>
                  </a:lnTo>
                  <a:lnTo>
                    <a:pt x="39" y="914"/>
                  </a:lnTo>
                  <a:lnTo>
                    <a:pt x="20" y="1050"/>
                  </a:lnTo>
                  <a:lnTo>
                    <a:pt x="0" y="1205"/>
                  </a:lnTo>
                  <a:lnTo>
                    <a:pt x="0" y="1341"/>
                  </a:lnTo>
                  <a:lnTo>
                    <a:pt x="20" y="1497"/>
                  </a:lnTo>
                  <a:lnTo>
                    <a:pt x="39" y="1633"/>
                  </a:lnTo>
                  <a:lnTo>
                    <a:pt x="78" y="1788"/>
                  </a:lnTo>
                  <a:lnTo>
                    <a:pt x="156" y="1924"/>
                  </a:lnTo>
                  <a:lnTo>
                    <a:pt x="233" y="2079"/>
                  </a:lnTo>
                  <a:lnTo>
                    <a:pt x="311" y="2216"/>
                  </a:lnTo>
                  <a:lnTo>
                    <a:pt x="428" y="2371"/>
                  </a:lnTo>
                  <a:lnTo>
                    <a:pt x="564" y="2507"/>
                  </a:lnTo>
                  <a:lnTo>
                    <a:pt x="700" y="2624"/>
                  </a:lnTo>
                  <a:lnTo>
                    <a:pt x="855" y="2760"/>
                  </a:lnTo>
                  <a:lnTo>
                    <a:pt x="1050" y="2876"/>
                  </a:lnTo>
                  <a:lnTo>
                    <a:pt x="1244" y="2973"/>
                  </a:lnTo>
                  <a:lnTo>
                    <a:pt x="1496" y="3090"/>
                  </a:lnTo>
                  <a:lnTo>
                    <a:pt x="1730" y="3187"/>
                  </a:lnTo>
                  <a:lnTo>
                    <a:pt x="2254" y="3343"/>
                  </a:lnTo>
                  <a:lnTo>
                    <a:pt x="2779" y="3498"/>
                  </a:lnTo>
                  <a:lnTo>
                    <a:pt x="3284" y="3634"/>
                  </a:lnTo>
                  <a:lnTo>
                    <a:pt x="3770" y="3809"/>
                  </a:lnTo>
                  <a:lnTo>
                    <a:pt x="4256" y="4023"/>
                  </a:lnTo>
                  <a:lnTo>
                    <a:pt x="4722" y="4256"/>
                  </a:lnTo>
                  <a:lnTo>
                    <a:pt x="5169" y="4528"/>
                  </a:lnTo>
                  <a:lnTo>
                    <a:pt x="5597" y="4819"/>
                  </a:lnTo>
                  <a:lnTo>
                    <a:pt x="6024" y="5150"/>
                  </a:lnTo>
                  <a:lnTo>
                    <a:pt x="6413" y="5480"/>
                  </a:lnTo>
                  <a:lnTo>
                    <a:pt x="6782" y="5869"/>
                  </a:lnTo>
                  <a:lnTo>
                    <a:pt x="6976" y="6082"/>
                  </a:lnTo>
                  <a:lnTo>
                    <a:pt x="7190" y="6316"/>
                  </a:lnTo>
                  <a:lnTo>
                    <a:pt x="7423" y="6510"/>
                  </a:lnTo>
                  <a:lnTo>
                    <a:pt x="7540" y="6607"/>
                  </a:lnTo>
                  <a:lnTo>
                    <a:pt x="7676" y="6685"/>
                  </a:lnTo>
                  <a:lnTo>
                    <a:pt x="7812" y="6743"/>
                  </a:lnTo>
                  <a:lnTo>
                    <a:pt x="7967" y="6782"/>
                  </a:lnTo>
                  <a:lnTo>
                    <a:pt x="8103" y="6821"/>
                  </a:lnTo>
                  <a:lnTo>
                    <a:pt x="8259" y="6821"/>
                  </a:lnTo>
                  <a:lnTo>
                    <a:pt x="8414" y="6801"/>
                  </a:lnTo>
                  <a:lnTo>
                    <a:pt x="8550" y="6763"/>
                  </a:lnTo>
                  <a:lnTo>
                    <a:pt x="8686" y="6704"/>
                  </a:lnTo>
                  <a:lnTo>
                    <a:pt x="8803" y="6607"/>
                  </a:lnTo>
                  <a:lnTo>
                    <a:pt x="8880" y="6510"/>
                  </a:lnTo>
                  <a:lnTo>
                    <a:pt x="8958" y="6413"/>
                  </a:lnTo>
                  <a:lnTo>
                    <a:pt x="8997" y="6296"/>
                  </a:lnTo>
                  <a:lnTo>
                    <a:pt x="9016" y="6180"/>
                  </a:lnTo>
                  <a:lnTo>
                    <a:pt x="9036" y="6044"/>
                  </a:lnTo>
                  <a:lnTo>
                    <a:pt x="9036" y="5908"/>
                  </a:lnTo>
                  <a:lnTo>
                    <a:pt x="9016" y="5791"/>
                  </a:lnTo>
                  <a:lnTo>
                    <a:pt x="8978" y="5674"/>
                  </a:lnTo>
                  <a:lnTo>
                    <a:pt x="8880" y="5441"/>
                  </a:lnTo>
                  <a:lnTo>
                    <a:pt x="8764" y="5208"/>
                  </a:lnTo>
                  <a:lnTo>
                    <a:pt x="8608" y="5014"/>
                  </a:lnTo>
                  <a:lnTo>
                    <a:pt x="8434" y="4819"/>
                  </a:lnTo>
                  <a:lnTo>
                    <a:pt x="8123" y="4470"/>
                  </a:lnTo>
                  <a:lnTo>
                    <a:pt x="7812" y="4120"/>
                  </a:lnTo>
                  <a:lnTo>
                    <a:pt x="7462" y="3770"/>
                  </a:lnTo>
                  <a:lnTo>
                    <a:pt x="7132" y="3440"/>
                  </a:lnTo>
                  <a:lnTo>
                    <a:pt x="6782" y="3129"/>
                  </a:lnTo>
                  <a:lnTo>
                    <a:pt x="6413" y="2798"/>
                  </a:lnTo>
                  <a:lnTo>
                    <a:pt x="6043" y="2507"/>
                  </a:lnTo>
                  <a:lnTo>
                    <a:pt x="5674" y="2196"/>
                  </a:lnTo>
                  <a:lnTo>
                    <a:pt x="5286" y="1905"/>
                  </a:lnTo>
                  <a:lnTo>
                    <a:pt x="4897" y="1633"/>
                  </a:lnTo>
                  <a:lnTo>
                    <a:pt x="4489" y="1380"/>
                  </a:lnTo>
                  <a:lnTo>
                    <a:pt x="4081" y="1127"/>
                  </a:lnTo>
                  <a:lnTo>
                    <a:pt x="3673" y="875"/>
                  </a:lnTo>
                  <a:lnTo>
                    <a:pt x="3265" y="642"/>
                  </a:lnTo>
                  <a:lnTo>
                    <a:pt x="2837" y="428"/>
                  </a:lnTo>
                  <a:lnTo>
                    <a:pt x="2410" y="233"/>
                  </a:lnTo>
                  <a:lnTo>
                    <a:pt x="2177" y="156"/>
                  </a:lnTo>
                  <a:lnTo>
                    <a:pt x="1963" y="78"/>
                  </a:lnTo>
                  <a:lnTo>
                    <a:pt x="1769" y="39"/>
                  </a:lnTo>
                  <a:lnTo>
                    <a:pt x="157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977;p38"/>
            <p:cNvSpPr/>
            <p:nvPr/>
          </p:nvSpPr>
          <p:spPr>
            <a:xfrm>
              <a:off x="3073195" y="2916259"/>
              <a:ext cx="139651" cy="105728"/>
            </a:xfrm>
            <a:custGeom>
              <a:avLst/>
              <a:gdLst/>
              <a:ahLst/>
              <a:cxnLst/>
              <a:rect l="l" t="t" r="r" b="b"/>
              <a:pathLst>
                <a:path w="9036" h="6841" extrusionOk="0">
                  <a:moveTo>
                    <a:pt x="1205" y="1"/>
                  </a:moveTo>
                  <a:lnTo>
                    <a:pt x="1030" y="20"/>
                  </a:lnTo>
                  <a:lnTo>
                    <a:pt x="894" y="59"/>
                  </a:lnTo>
                  <a:lnTo>
                    <a:pt x="739" y="117"/>
                  </a:lnTo>
                  <a:lnTo>
                    <a:pt x="603" y="176"/>
                  </a:lnTo>
                  <a:lnTo>
                    <a:pt x="486" y="253"/>
                  </a:lnTo>
                  <a:lnTo>
                    <a:pt x="389" y="351"/>
                  </a:lnTo>
                  <a:lnTo>
                    <a:pt x="292" y="448"/>
                  </a:lnTo>
                  <a:lnTo>
                    <a:pt x="214" y="564"/>
                  </a:lnTo>
                  <a:lnTo>
                    <a:pt x="136" y="681"/>
                  </a:lnTo>
                  <a:lnTo>
                    <a:pt x="78" y="797"/>
                  </a:lnTo>
                  <a:lnTo>
                    <a:pt x="39" y="933"/>
                  </a:lnTo>
                  <a:lnTo>
                    <a:pt x="0" y="1069"/>
                  </a:lnTo>
                  <a:lnTo>
                    <a:pt x="0" y="1206"/>
                  </a:lnTo>
                  <a:lnTo>
                    <a:pt x="0" y="1361"/>
                  </a:lnTo>
                  <a:lnTo>
                    <a:pt x="0" y="1497"/>
                  </a:lnTo>
                  <a:lnTo>
                    <a:pt x="39" y="1652"/>
                  </a:lnTo>
                  <a:lnTo>
                    <a:pt x="78" y="1788"/>
                  </a:lnTo>
                  <a:lnTo>
                    <a:pt x="136" y="1944"/>
                  </a:lnTo>
                  <a:lnTo>
                    <a:pt x="214" y="2080"/>
                  </a:lnTo>
                  <a:lnTo>
                    <a:pt x="311" y="2235"/>
                  </a:lnTo>
                  <a:lnTo>
                    <a:pt x="428" y="2371"/>
                  </a:lnTo>
                  <a:lnTo>
                    <a:pt x="544" y="2507"/>
                  </a:lnTo>
                  <a:lnTo>
                    <a:pt x="700" y="2643"/>
                  </a:lnTo>
                  <a:lnTo>
                    <a:pt x="855" y="2760"/>
                  </a:lnTo>
                  <a:lnTo>
                    <a:pt x="1050" y="2877"/>
                  </a:lnTo>
                  <a:lnTo>
                    <a:pt x="1244" y="2974"/>
                  </a:lnTo>
                  <a:lnTo>
                    <a:pt x="1477" y="3090"/>
                  </a:lnTo>
                  <a:lnTo>
                    <a:pt x="1730" y="3188"/>
                  </a:lnTo>
                  <a:lnTo>
                    <a:pt x="2254" y="3362"/>
                  </a:lnTo>
                  <a:lnTo>
                    <a:pt x="2760" y="3498"/>
                  </a:lnTo>
                  <a:lnTo>
                    <a:pt x="3284" y="3654"/>
                  </a:lnTo>
                  <a:lnTo>
                    <a:pt x="3770" y="3829"/>
                  </a:lnTo>
                  <a:lnTo>
                    <a:pt x="4256" y="4023"/>
                  </a:lnTo>
                  <a:lnTo>
                    <a:pt x="4722" y="4276"/>
                  </a:lnTo>
                  <a:lnTo>
                    <a:pt x="5169" y="4528"/>
                  </a:lnTo>
                  <a:lnTo>
                    <a:pt x="5597" y="4839"/>
                  </a:lnTo>
                  <a:lnTo>
                    <a:pt x="6005" y="5150"/>
                  </a:lnTo>
                  <a:lnTo>
                    <a:pt x="6393" y="5500"/>
                  </a:lnTo>
                  <a:lnTo>
                    <a:pt x="6763" y="5869"/>
                  </a:lnTo>
                  <a:lnTo>
                    <a:pt x="6976" y="6102"/>
                  </a:lnTo>
                  <a:lnTo>
                    <a:pt x="7190" y="6316"/>
                  </a:lnTo>
                  <a:lnTo>
                    <a:pt x="7423" y="6510"/>
                  </a:lnTo>
                  <a:lnTo>
                    <a:pt x="7540" y="6607"/>
                  </a:lnTo>
                  <a:lnTo>
                    <a:pt x="7676" y="6685"/>
                  </a:lnTo>
                  <a:lnTo>
                    <a:pt x="7812" y="6744"/>
                  </a:lnTo>
                  <a:lnTo>
                    <a:pt x="7948" y="6802"/>
                  </a:lnTo>
                  <a:lnTo>
                    <a:pt x="8103" y="6821"/>
                  </a:lnTo>
                  <a:lnTo>
                    <a:pt x="8259" y="6841"/>
                  </a:lnTo>
                  <a:lnTo>
                    <a:pt x="8414" y="6821"/>
                  </a:lnTo>
                  <a:lnTo>
                    <a:pt x="8550" y="6782"/>
                  </a:lnTo>
                  <a:lnTo>
                    <a:pt x="8686" y="6705"/>
                  </a:lnTo>
                  <a:lnTo>
                    <a:pt x="8803" y="6627"/>
                  </a:lnTo>
                  <a:lnTo>
                    <a:pt x="8881" y="6530"/>
                  </a:lnTo>
                  <a:lnTo>
                    <a:pt x="8939" y="6413"/>
                  </a:lnTo>
                  <a:lnTo>
                    <a:pt x="8997" y="6297"/>
                  </a:lnTo>
                  <a:lnTo>
                    <a:pt x="9017" y="6180"/>
                  </a:lnTo>
                  <a:lnTo>
                    <a:pt x="9036" y="6044"/>
                  </a:lnTo>
                  <a:lnTo>
                    <a:pt x="9036" y="5927"/>
                  </a:lnTo>
                  <a:lnTo>
                    <a:pt x="9017" y="5791"/>
                  </a:lnTo>
                  <a:lnTo>
                    <a:pt x="8978" y="5675"/>
                  </a:lnTo>
                  <a:lnTo>
                    <a:pt x="8881" y="5442"/>
                  </a:lnTo>
                  <a:lnTo>
                    <a:pt x="8745" y="5228"/>
                  </a:lnTo>
                  <a:lnTo>
                    <a:pt x="8609" y="5014"/>
                  </a:lnTo>
                  <a:lnTo>
                    <a:pt x="8434" y="4820"/>
                  </a:lnTo>
                  <a:lnTo>
                    <a:pt x="8123" y="4470"/>
                  </a:lnTo>
                  <a:lnTo>
                    <a:pt x="7792" y="4120"/>
                  </a:lnTo>
                  <a:lnTo>
                    <a:pt x="7462" y="3790"/>
                  </a:lnTo>
                  <a:lnTo>
                    <a:pt x="7132" y="3460"/>
                  </a:lnTo>
                  <a:lnTo>
                    <a:pt x="6782" y="3129"/>
                  </a:lnTo>
                  <a:lnTo>
                    <a:pt x="6413" y="2818"/>
                  </a:lnTo>
                  <a:lnTo>
                    <a:pt x="6044" y="2507"/>
                  </a:lnTo>
                  <a:lnTo>
                    <a:pt x="5674" y="2216"/>
                  </a:lnTo>
                  <a:lnTo>
                    <a:pt x="5286" y="1924"/>
                  </a:lnTo>
                  <a:lnTo>
                    <a:pt x="4897" y="1652"/>
                  </a:lnTo>
                  <a:lnTo>
                    <a:pt x="4489" y="1380"/>
                  </a:lnTo>
                  <a:lnTo>
                    <a:pt x="4081" y="1128"/>
                  </a:lnTo>
                  <a:lnTo>
                    <a:pt x="3673" y="895"/>
                  </a:lnTo>
                  <a:lnTo>
                    <a:pt x="3245" y="661"/>
                  </a:lnTo>
                  <a:lnTo>
                    <a:pt x="2837" y="448"/>
                  </a:lnTo>
                  <a:lnTo>
                    <a:pt x="2390" y="253"/>
                  </a:lnTo>
                  <a:lnTo>
                    <a:pt x="2177" y="156"/>
                  </a:lnTo>
                  <a:lnTo>
                    <a:pt x="1963" y="78"/>
                  </a:lnTo>
                  <a:lnTo>
                    <a:pt x="1749" y="40"/>
                  </a:lnTo>
                  <a:lnTo>
                    <a:pt x="1555" y="20"/>
                  </a:lnTo>
                  <a:lnTo>
                    <a:pt x="138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978;p38"/>
            <p:cNvSpPr/>
            <p:nvPr/>
          </p:nvSpPr>
          <p:spPr>
            <a:xfrm>
              <a:off x="3056380" y="2936691"/>
              <a:ext cx="114135" cy="86193"/>
            </a:xfrm>
            <a:custGeom>
              <a:avLst/>
              <a:gdLst/>
              <a:ahLst/>
              <a:cxnLst/>
              <a:rect l="l" t="t" r="r" b="b"/>
              <a:pathLst>
                <a:path w="7385" h="5577" extrusionOk="0">
                  <a:moveTo>
                    <a:pt x="991" y="0"/>
                  </a:moveTo>
                  <a:lnTo>
                    <a:pt x="855" y="20"/>
                  </a:lnTo>
                  <a:lnTo>
                    <a:pt x="739" y="58"/>
                  </a:lnTo>
                  <a:lnTo>
                    <a:pt x="622" y="97"/>
                  </a:lnTo>
                  <a:lnTo>
                    <a:pt x="505" y="156"/>
                  </a:lnTo>
                  <a:lnTo>
                    <a:pt x="408" y="214"/>
                  </a:lnTo>
                  <a:lnTo>
                    <a:pt x="331" y="292"/>
                  </a:lnTo>
                  <a:lnTo>
                    <a:pt x="253" y="369"/>
                  </a:lnTo>
                  <a:lnTo>
                    <a:pt x="175" y="447"/>
                  </a:lnTo>
                  <a:lnTo>
                    <a:pt x="117" y="544"/>
                  </a:lnTo>
                  <a:lnTo>
                    <a:pt x="78" y="661"/>
                  </a:lnTo>
                  <a:lnTo>
                    <a:pt x="39" y="758"/>
                  </a:lnTo>
                  <a:lnTo>
                    <a:pt x="20" y="875"/>
                  </a:lnTo>
                  <a:lnTo>
                    <a:pt x="0" y="991"/>
                  </a:lnTo>
                  <a:lnTo>
                    <a:pt x="0" y="1108"/>
                  </a:lnTo>
                  <a:lnTo>
                    <a:pt x="20" y="1224"/>
                  </a:lnTo>
                  <a:lnTo>
                    <a:pt x="39" y="1341"/>
                  </a:lnTo>
                  <a:lnTo>
                    <a:pt x="78" y="1457"/>
                  </a:lnTo>
                  <a:lnTo>
                    <a:pt x="136" y="1574"/>
                  </a:lnTo>
                  <a:lnTo>
                    <a:pt x="194" y="1710"/>
                  </a:lnTo>
                  <a:lnTo>
                    <a:pt x="272" y="1827"/>
                  </a:lnTo>
                  <a:lnTo>
                    <a:pt x="369" y="1943"/>
                  </a:lnTo>
                  <a:lnTo>
                    <a:pt x="467" y="2040"/>
                  </a:lnTo>
                  <a:lnTo>
                    <a:pt x="583" y="2157"/>
                  </a:lnTo>
                  <a:lnTo>
                    <a:pt x="719" y="2254"/>
                  </a:lnTo>
                  <a:lnTo>
                    <a:pt x="855" y="2351"/>
                  </a:lnTo>
                  <a:lnTo>
                    <a:pt x="1030" y="2429"/>
                  </a:lnTo>
                  <a:lnTo>
                    <a:pt x="1224" y="2526"/>
                  </a:lnTo>
                  <a:lnTo>
                    <a:pt x="1438" y="2604"/>
                  </a:lnTo>
                  <a:lnTo>
                    <a:pt x="1846" y="2740"/>
                  </a:lnTo>
                  <a:lnTo>
                    <a:pt x="2274" y="2857"/>
                  </a:lnTo>
                  <a:lnTo>
                    <a:pt x="2701" y="2973"/>
                  </a:lnTo>
                  <a:lnTo>
                    <a:pt x="3090" y="3129"/>
                  </a:lnTo>
                  <a:lnTo>
                    <a:pt x="3478" y="3284"/>
                  </a:lnTo>
                  <a:lnTo>
                    <a:pt x="3867" y="3478"/>
                  </a:lnTo>
                  <a:lnTo>
                    <a:pt x="4236" y="3692"/>
                  </a:lnTo>
                  <a:lnTo>
                    <a:pt x="4586" y="3945"/>
                  </a:lnTo>
                  <a:lnTo>
                    <a:pt x="4916" y="4197"/>
                  </a:lnTo>
                  <a:lnTo>
                    <a:pt x="5247" y="4489"/>
                  </a:lnTo>
                  <a:lnTo>
                    <a:pt x="5538" y="4780"/>
                  </a:lnTo>
                  <a:lnTo>
                    <a:pt x="5888" y="5149"/>
                  </a:lnTo>
                  <a:lnTo>
                    <a:pt x="6063" y="5324"/>
                  </a:lnTo>
                  <a:lnTo>
                    <a:pt x="6277" y="5460"/>
                  </a:lnTo>
                  <a:lnTo>
                    <a:pt x="6393" y="5519"/>
                  </a:lnTo>
                  <a:lnTo>
                    <a:pt x="6510" y="5558"/>
                  </a:lnTo>
                  <a:lnTo>
                    <a:pt x="6626" y="5577"/>
                  </a:lnTo>
                  <a:lnTo>
                    <a:pt x="6762" y="5577"/>
                  </a:lnTo>
                  <a:lnTo>
                    <a:pt x="6879" y="5558"/>
                  </a:lnTo>
                  <a:lnTo>
                    <a:pt x="6996" y="5538"/>
                  </a:lnTo>
                  <a:lnTo>
                    <a:pt x="7112" y="5480"/>
                  </a:lnTo>
                  <a:lnTo>
                    <a:pt x="7209" y="5402"/>
                  </a:lnTo>
                  <a:lnTo>
                    <a:pt x="7268" y="5324"/>
                  </a:lnTo>
                  <a:lnTo>
                    <a:pt x="7326" y="5247"/>
                  </a:lnTo>
                  <a:lnTo>
                    <a:pt x="7365" y="5149"/>
                  </a:lnTo>
                  <a:lnTo>
                    <a:pt x="7384" y="5033"/>
                  </a:lnTo>
                  <a:lnTo>
                    <a:pt x="7384" y="4936"/>
                  </a:lnTo>
                  <a:lnTo>
                    <a:pt x="7384" y="4839"/>
                  </a:lnTo>
                  <a:lnTo>
                    <a:pt x="7365" y="4722"/>
                  </a:lnTo>
                  <a:lnTo>
                    <a:pt x="7345" y="4625"/>
                  </a:lnTo>
                  <a:lnTo>
                    <a:pt x="7268" y="4450"/>
                  </a:lnTo>
                  <a:lnTo>
                    <a:pt x="7151" y="4256"/>
                  </a:lnTo>
                  <a:lnTo>
                    <a:pt x="7034" y="4100"/>
                  </a:lnTo>
                  <a:lnTo>
                    <a:pt x="6898" y="3945"/>
                  </a:lnTo>
                  <a:lnTo>
                    <a:pt x="6374" y="3362"/>
                  </a:lnTo>
                  <a:lnTo>
                    <a:pt x="5830" y="2818"/>
                  </a:lnTo>
                  <a:lnTo>
                    <a:pt x="5247" y="2293"/>
                  </a:lnTo>
                  <a:lnTo>
                    <a:pt x="4644" y="1807"/>
                  </a:lnTo>
                  <a:lnTo>
                    <a:pt x="4003" y="1341"/>
                  </a:lnTo>
                  <a:lnTo>
                    <a:pt x="3342" y="913"/>
                  </a:lnTo>
                  <a:lnTo>
                    <a:pt x="3012" y="719"/>
                  </a:lnTo>
                  <a:lnTo>
                    <a:pt x="2662" y="544"/>
                  </a:lnTo>
                  <a:lnTo>
                    <a:pt x="2332" y="369"/>
                  </a:lnTo>
                  <a:lnTo>
                    <a:pt x="1963" y="194"/>
                  </a:lnTo>
                  <a:lnTo>
                    <a:pt x="1788" y="117"/>
                  </a:lnTo>
                  <a:lnTo>
                    <a:pt x="1613" y="78"/>
                  </a:lnTo>
                  <a:lnTo>
                    <a:pt x="1458" y="39"/>
                  </a:lnTo>
                  <a:lnTo>
                    <a:pt x="128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979;p38"/>
            <p:cNvSpPr/>
            <p:nvPr/>
          </p:nvSpPr>
          <p:spPr>
            <a:xfrm>
              <a:off x="3011035" y="2860111"/>
              <a:ext cx="169078" cy="121337"/>
            </a:xfrm>
            <a:custGeom>
              <a:avLst/>
              <a:gdLst/>
              <a:ahLst/>
              <a:cxnLst/>
              <a:rect l="l" t="t" r="r" b="b"/>
              <a:pathLst>
                <a:path w="10940" h="7851" extrusionOk="0">
                  <a:moveTo>
                    <a:pt x="5324" y="0"/>
                  </a:moveTo>
                  <a:lnTo>
                    <a:pt x="4722" y="39"/>
                  </a:lnTo>
                  <a:lnTo>
                    <a:pt x="4430" y="58"/>
                  </a:lnTo>
                  <a:lnTo>
                    <a:pt x="4139" y="117"/>
                  </a:lnTo>
                  <a:lnTo>
                    <a:pt x="3867" y="175"/>
                  </a:lnTo>
                  <a:lnTo>
                    <a:pt x="3575" y="233"/>
                  </a:lnTo>
                  <a:lnTo>
                    <a:pt x="3284" y="311"/>
                  </a:lnTo>
                  <a:lnTo>
                    <a:pt x="3012" y="408"/>
                  </a:lnTo>
                  <a:lnTo>
                    <a:pt x="2740" y="525"/>
                  </a:lnTo>
                  <a:lnTo>
                    <a:pt x="2487" y="641"/>
                  </a:lnTo>
                  <a:lnTo>
                    <a:pt x="2215" y="777"/>
                  </a:lnTo>
                  <a:lnTo>
                    <a:pt x="1982" y="913"/>
                  </a:lnTo>
                  <a:lnTo>
                    <a:pt x="1729" y="1069"/>
                  </a:lnTo>
                  <a:lnTo>
                    <a:pt x="1516" y="1244"/>
                  </a:lnTo>
                  <a:lnTo>
                    <a:pt x="1282" y="1438"/>
                  </a:lnTo>
                  <a:lnTo>
                    <a:pt x="1088" y="1652"/>
                  </a:lnTo>
                  <a:lnTo>
                    <a:pt x="894" y="1865"/>
                  </a:lnTo>
                  <a:lnTo>
                    <a:pt x="719" y="2099"/>
                  </a:lnTo>
                  <a:lnTo>
                    <a:pt x="564" y="2351"/>
                  </a:lnTo>
                  <a:lnTo>
                    <a:pt x="408" y="2604"/>
                  </a:lnTo>
                  <a:lnTo>
                    <a:pt x="291" y="2876"/>
                  </a:lnTo>
                  <a:lnTo>
                    <a:pt x="194" y="3148"/>
                  </a:lnTo>
                  <a:lnTo>
                    <a:pt x="117" y="3439"/>
                  </a:lnTo>
                  <a:lnTo>
                    <a:pt x="58" y="3711"/>
                  </a:lnTo>
                  <a:lnTo>
                    <a:pt x="19" y="4003"/>
                  </a:lnTo>
                  <a:lnTo>
                    <a:pt x="0" y="4294"/>
                  </a:lnTo>
                  <a:lnTo>
                    <a:pt x="19" y="4586"/>
                  </a:lnTo>
                  <a:lnTo>
                    <a:pt x="58" y="4858"/>
                  </a:lnTo>
                  <a:lnTo>
                    <a:pt x="117" y="5149"/>
                  </a:lnTo>
                  <a:lnTo>
                    <a:pt x="194" y="5421"/>
                  </a:lnTo>
                  <a:lnTo>
                    <a:pt x="311" y="5674"/>
                  </a:lnTo>
                  <a:lnTo>
                    <a:pt x="447" y="5927"/>
                  </a:lnTo>
                  <a:lnTo>
                    <a:pt x="641" y="6218"/>
                  </a:lnTo>
                  <a:lnTo>
                    <a:pt x="874" y="6471"/>
                  </a:lnTo>
                  <a:lnTo>
                    <a:pt x="1127" y="6704"/>
                  </a:lnTo>
                  <a:lnTo>
                    <a:pt x="1399" y="6918"/>
                  </a:lnTo>
                  <a:lnTo>
                    <a:pt x="1691" y="7112"/>
                  </a:lnTo>
                  <a:lnTo>
                    <a:pt x="2001" y="7267"/>
                  </a:lnTo>
                  <a:lnTo>
                    <a:pt x="2332" y="7423"/>
                  </a:lnTo>
                  <a:lnTo>
                    <a:pt x="2643" y="7540"/>
                  </a:lnTo>
                  <a:lnTo>
                    <a:pt x="2992" y="7637"/>
                  </a:lnTo>
                  <a:lnTo>
                    <a:pt x="3342" y="7734"/>
                  </a:lnTo>
                  <a:lnTo>
                    <a:pt x="3692" y="7792"/>
                  </a:lnTo>
                  <a:lnTo>
                    <a:pt x="4061" y="7831"/>
                  </a:lnTo>
                  <a:lnTo>
                    <a:pt x="4411" y="7850"/>
                  </a:lnTo>
                  <a:lnTo>
                    <a:pt x="5130" y="7850"/>
                  </a:lnTo>
                  <a:lnTo>
                    <a:pt x="5480" y="7812"/>
                  </a:lnTo>
                  <a:lnTo>
                    <a:pt x="5849" y="7753"/>
                  </a:lnTo>
                  <a:lnTo>
                    <a:pt x="6199" y="7676"/>
                  </a:lnTo>
                  <a:lnTo>
                    <a:pt x="6548" y="7578"/>
                  </a:lnTo>
                  <a:lnTo>
                    <a:pt x="6879" y="7462"/>
                  </a:lnTo>
                  <a:lnTo>
                    <a:pt x="7209" y="7326"/>
                  </a:lnTo>
                  <a:lnTo>
                    <a:pt x="7539" y="7170"/>
                  </a:lnTo>
                  <a:lnTo>
                    <a:pt x="7850" y="6995"/>
                  </a:lnTo>
                  <a:lnTo>
                    <a:pt x="8161" y="6801"/>
                  </a:lnTo>
                  <a:lnTo>
                    <a:pt x="8453" y="6607"/>
                  </a:lnTo>
                  <a:lnTo>
                    <a:pt x="8725" y="6374"/>
                  </a:lnTo>
                  <a:lnTo>
                    <a:pt x="8997" y="6140"/>
                  </a:lnTo>
                  <a:lnTo>
                    <a:pt x="9249" y="5868"/>
                  </a:lnTo>
                  <a:lnTo>
                    <a:pt x="9483" y="5596"/>
                  </a:lnTo>
                  <a:lnTo>
                    <a:pt x="9696" y="5324"/>
                  </a:lnTo>
                  <a:lnTo>
                    <a:pt x="9910" y="5033"/>
                  </a:lnTo>
                  <a:lnTo>
                    <a:pt x="10085" y="4722"/>
                  </a:lnTo>
                  <a:lnTo>
                    <a:pt x="10260" y="4411"/>
                  </a:lnTo>
                  <a:lnTo>
                    <a:pt x="10415" y="4081"/>
                  </a:lnTo>
                  <a:lnTo>
                    <a:pt x="10551" y="3750"/>
                  </a:lnTo>
                  <a:lnTo>
                    <a:pt x="10668" y="3401"/>
                  </a:lnTo>
                  <a:lnTo>
                    <a:pt x="10765" y="3051"/>
                  </a:lnTo>
                  <a:lnTo>
                    <a:pt x="10843" y="2701"/>
                  </a:lnTo>
                  <a:lnTo>
                    <a:pt x="10901" y="2351"/>
                  </a:lnTo>
                  <a:lnTo>
                    <a:pt x="10940" y="2002"/>
                  </a:lnTo>
                  <a:lnTo>
                    <a:pt x="9269" y="505"/>
                  </a:lnTo>
                  <a:lnTo>
                    <a:pt x="8744" y="369"/>
                  </a:lnTo>
                  <a:lnTo>
                    <a:pt x="8239" y="253"/>
                  </a:lnTo>
                  <a:lnTo>
                    <a:pt x="7773" y="156"/>
                  </a:lnTo>
                  <a:lnTo>
                    <a:pt x="7306" y="97"/>
                  </a:lnTo>
                  <a:lnTo>
                    <a:pt x="6859" y="39"/>
                  </a:lnTo>
                  <a:lnTo>
                    <a:pt x="6374" y="19"/>
                  </a:lnTo>
                  <a:lnTo>
                    <a:pt x="58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980;p38"/>
            <p:cNvSpPr/>
            <p:nvPr/>
          </p:nvSpPr>
          <p:spPr>
            <a:xfrm>
              <a:off x="2719415" y="2312324"/>
              <a:ext cx="380827" cy="586239"/>
            </a:xfrm>
            <a:custGeom>
              <a:avLst/>
              <a:gdLst/>
              <a:ahLst/>
              <a:cxnLst/>
              <a:rect l="l" t="t" r="r" b="b"/>
              <a:pathLst>
                <a:path w="24641" h="37932" extrusionOk="0">
                  <a:moveTo>
                    <a:pt x="16712" y="1"/>
                  </a:moveTo>
                  <a:lnTo>
                    <a:pt x="1847" y="12670"/>
                  </a:lnTo>
                  <a:lnTo>
                    <a:pt x="1653" y="12845"/>
                  </a:lnTo>
                  <a:lnTo>
                    <a:pt x="1458" y="13039"/>
                  </a:lnTo>
                  <a:lnTo>
                    <a:pt x="1264" y="13234"/>
                  </a:lnTo>
                  <a:lnTo>
                    <a:pt x="1109" y="13448"/>
                  </a:lnTo>
                  <a:lnTo>
                    <a:pt x="953" y="13661"/>
                  </a:lnTo>
                  <a:lnTo>
                    <a:pt x="798" y="13875"/>
                  </a:lnTo>
                  <a:lnTo>
                    <a:pt x="662" y="14108"/>
                  </a:lnTo>
                  <a:lnTo>
                    <a:pt x="545" y="14322"/>
                  </a:lnTo>
                  <a:lnTo>
                    <a:pt x="428" y="14575"/>
                  </a:lnTo>
                  <a:lnTo>
                    <a:pt x="331" y="14808"/>
                  </a:lnTo>
                  <a:lnTo>
                    <a:pt x="254" y="15041"/>
                  </a:lnTo>
                  <a:lnTo>
                    <a:pt x="176" y="15294"/>
                  </a:lnTo>
                  <a:lnTo>
                    <a:pt x="118" y="15546"/>
                  </a:lnTo>
                  <a:lnTo>
                    <a:pt x="79" y="15799"/>
                  </a:lnTo>
                  <a:lnTo>
                    <a:pt x="40" y="16051"/>
                  </a:lnTo>
                  <a:lnTo>
                    <a:pt x="1" y="16304"/>
                  </a:lnTo>
                  <a:lnTo>
                    <a:pt x="1" y="16557"/>
                  </a:lnTo>
                  <a:lnTo>
                    <a:pt x="1" y="16809"/>
                  </a:lnTo>
                  <a:lnTo>
                    <a:pt x="1" y="17081"/>
                  </a:lnTo>
                  <a:lnTo>
                    <a:pt x="40" y="17334"/>
                  </a:lnTo>
                  <a:lnTo>
                    <a:pt x="79" y="17586"/>
                  </a:lnTo>
                  <a:lnTo>
                    <a:pt x="118" y="17839"/>
                  </a:lnTo>
                  <a:lnTo>
                    <a:pt x="195" y="18092"/>
                  </a:lnTo>
                  <a:lnTo>
                    <a:pt x="254" y="18325"/>
                  </a:lnTo>
                  <a:lnTo>
                    <a:pt x="351" y="18577"/>
                  </a:lnTo>
                  <a:lnTo>
                    <a:pt x="448" y="18811"/>
                  </a:lnTo>
                  <a:lnTo>
                    <a:pt x="564" y="19063"/>
                  </a:lnTo>
                  <a:lnTo>
                    <a:pt x="681" y="19296"/>
                  </a:lnTo>
                  <a:lnTo>
                    <a:pt x="837" y="19510"/>
                  </a:lnTo>
                  <a:lnTo>
                    <a:pt x="973" y="19743"/>
                  </a:lnTo>
                  <a:lnTo>
                    <a:pt x="1147" y="19957"/>
                  </a:lnTo>
                  <a:lnTo>
                    <a:pt x="1322" y="20171"/>
                  </a:lnTo>
                  <a:lnTo>
                    <a:pt x="17042" y="37931"/>
                  </a:lnTo>
                  <a:lnTo>
                    <a:pt x="17664" y="37523"/>
                  </a:lnTo>
                  <a:lnTo>
                    <a:pt x="18267" y="37096"/>
                  </a:lnTo>
                  <a:lnTo>
                    <a:pt x="18850" y="36649"/>
                  </a:lnTo>
                  <a:lnTo>
                    <a:pt x="19394" y="36163"/>
                  </a:lnTo>
                  <a:lnTo>
                    <a:pt x="19646" y="35910"/>
                  </a:lnTo>
                  <a:lnTo>
                    <a:pt x="19899" y="35658"/>
                  </a:lnTo>
                  <a:lnTo>
                    <a:pt x="20151" y="35386"/>
                  </a:lnTo>
                  <a:lnTo>
                    <a:pt x="20365" y="35133"/>
                  </a:lnTo>
                  <a:lnTo>
                    <a:pt x="20579" y="34842"/>
                  </a:lnTo>
                  <a:lnTo>
                    <a:pt x="20773" y="34550"/>
                  </a:lnTo>
                  <a:lnTo>
                    <a:pt x="20968" y="34259"/>
                  </a:lnTo>
                  <a:lnTo>
                    <a:pt x="21123" y="33967"/>
                  </a:lnTo>
                  <a:lnTo>
                    <a:pt x="11368" y="16323"/>
                  </a:lnTo>
                  <a:lnTo>
                    <a:pt x="24640" y="6569"/>
                  </a:lnTo>
                  <a:lnTo>
                    <a:pt x="24057" y="6277"/>
                  </a:lnTo>
                  <a:lnTo>
                    <a:pt x="23474" y="5966"/>
                  </a:lnTo>
                  <a:lnTo>
                    <a:pt x="22911" y="5636"/>
                  </a:lnTo>
                  <a:lnTo>
                    <a:pt x="22367" y="5286"/>
                  </a:lnTo>
                  <a:lnTo>
                    <a:pt x="21823" y="4898"/>
                  </a:lnTo>
                  <a:lnTo>
                    <a:pt x="21298" y="4509"/>
                  </a:lnTo>
                  <a:lnTo>
                    <a:pt x="20793" y="4101"/>
                  </a:lnTo>
                  <a:lnTo>
                    <a:pt x="20288" y="3673"/>
                  </a:lnTo>
                  <a:lnTo>
                    <a:pt x="19802" y="3227"/>
                  </a:lnTo>
                  <a:lnTo>
                    <a:pt x="19335" y="2780"/>
                  </a:lnTo>
                  <a:lnTo>
                    <a:pt x="18869" y="2333"/>
                  </a:lnTo>
                  <a:lnTo>
                    <a:pt x="18422" y="1866"/>
                  </a:lnTo>
                  <a:lnTo>
                    <a:pt x="17548" y="934"/>
                  </a:lnTo>
                  <a:lnTo>
                    <a:pt x="16712" y="1"/>
                  </a:lnTo>
                  <a:close/>
                </a:path>
              </a:pathLst>
            </a:custGeom>
            <a:solidFill>
              <a:srgbClr val="E08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981;p38"/>
            <p:cNvSpPr/>
            <p:nvPr/>
          </p:nvSpPr>
          <p:spPr>
            <a:xfrm>
              <a:off x="2982799" y="2837284"/>
              <a:ext cx="90103" cy="115325"/>
            </a:xfrm>
            <a:custGeom>
              <a:avLst/>
              <a:gdLst/>
              <a:ahLst/>
              <a:cxnLst/>
              <a:rect l="l" t="t" r="r" b="b"/>
              <a:pathLst>
                <a:path w="5830" h="7462" extrusionOk="0">
                  <a:moveTo>
                    <a:pt x="4081" y="0"/>
                  </a:moveTo>
                  <a:lnTo>
                    <a:pt x="3926" y="292"/>
                  </a:lnTo>
                  <a:lnTo>
                    <a:pt x="3731" y="583"/>
                  </a:lnTo>
                  <a:lnTo>
                    <a:pt x="3537" y="875"/>
                  </a:lnTo>
                  <a:lnTo>
                    <a:pt x="3323" y="1166"/>
                  </a:lnTo>
                  <a:lnTo>
                    <a:pt x="3109" y="1419"/>
                  </a:lnTo>
                  <a:lnTo>
                    <a:pt x="2857" y="1691"/>
                  </a:lnTo>
                  <a:lnTo>
                    <a:pt x="2604" y="1943"/>
                  </a:lnTo>
                  <a:lnTo>
                    <a:pt x="2352" y="2196"/>
                  </a:lnTo>
                  <a:lnTo>
                    <a:pt x="1808" y="2682"/>
                  </a:lnTo>
                  <a:lnTo>
                    <a:pt x="1225" y="3129"/>
                  </a:lnTo>
                  <a:lnTo>
                    <a:pt x="622" y="3556"/>
                  </a:lnTo>
                  <a:lnTo>
                    <a:pt x="0" y="3964"/>
                  </a:lnTo>
                  <a:lnTo>
                    <a:pt x="3090" y="7462"/>
                  </a:lnTo>
                  <a:lnTo>
                    <a:pt x="5830" y="3148"/>
                  </a:lnTo>
                  <a:lnTo>
                    <a:pt x="408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982;p38"/>
            <p:cNvSpPr/>
            <p:nvPr/>
          </p:nvSpPr>
          <p:spPr>
            <a:xfrm>
              <a:off x="2956077" y="2170880"/>
              <a:ext cx="266985" cy="247775"/>
            </a:xfrm>
            <a:custGeom>
              <a:avLst/>
              <a:gdLst/>
              <a:ahLst/>
              <a:cxnLst/>
              <a:rect l="l" t="t" r="r" b="b"/>
              <a:pathLst>
                <a:path w="17275" h="16032" extrusionOk="0">
                  <a:moveTo>
                    <a:pt x="12145" y="1"/>
                  </a:moveTo>
                  <a:lnTo>
                    <a:pt x="0" y="9153"/>
                  </a:lnTo>
                  <a:lnTo>
                    <a:pt x="428" y="9619"/>
                  </a:lnTo>
                  <a:lnTo>
                    <a:pt x="894" y="10086"/>
                  </a:lnTo>
                  <a:lnTo>
                    <a:pt x="1380" y="10552"/>
                  </a:lnTo>
                  <a:lnTo>
                    <a:pt x="1924" y="11018"/>
                  </a:lnTo>
                  <a:lnTo>
                    <a:pt x="2487" y="11485"/>
                  </a:lnTo>
                  <a:lnTo>
                    <a:pt x="3090" y="11951"/>
                  </a:lnTo>
                  <a:lnTo>
                    <a:pt x="3711" y="12417"/>
                  </a:lnTo>
                  <a:lnTo>
                    <a:pt x="4353" y="12864"/>
                  </a:lnTo>
                  <a:lnTo>
                    <a:pt x="5013" y="13311"/>
                  </a:lnTo>
                  <a:lnTo>
                    <a:pt x="5713" y="13739"/>
                  </a:lnTo>
                  <a:lnTo>
                    <a:pt x="6393" y="14166"/>
                  </a:lnTo>
                  <a:lnTo>
                    <a:pt x="7112" y="14574"/>
                  </a:lnTo>
                  <a:lnTo>
                    <a:pt x="7831" y="14963"/>
                  </a:lnTo>
                  <a:lnTo>
                    <a:pt x="8550" y="15352"/>
                  </a:lnTo>
                  <a:lnTo>
                    <a:pt x="9269" y="15701"/>
                  </a:lnTo>
                  <a:lnTo>
                    <a:pt x="9988" y="16032"/>
                  </a:lnTo>
                  <a:lnTo>
                    <a:pt x="17275" y="10688"/>
                  </a:lnTo>
                  <a:lnTo>
                    <a:pt x="121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TextBox 44"/>
          <p:cNvSpPr txBox="1"/>
          <p:nvPr/>
        </p:nvSpPr>
        <p:spPr>
          <a:xfrm>
            <a:off x="8403021" y="4587339"/>
            <a:ext cx="740979" cy="307777"/>
          </a:xfrm>
          <a:prstGeom prst="rect">
            <a:avLst/>
          </a:prstGeom>
          <a:noFill/>
        </p:spPr>
        <p:txBody>
          <a:bodyPr wrap="square" rtlCol="1">
            <a:spAutoFit/>
          </a:bodyPr>
          <a:lstStyle/>
          <a:p>
            <a:r>
              <a:rPr lang="en-US" smtClean="0"/>
              <a:t>7</a:t>
            </a:r>
            <a:endParaRPr lang="ar-SA" dirty="0"/>
          </a:p>
        </p:txBody>
      </p:sp>
    </p:spTree>
    <p:extLst>
      <p:ext uri="{BB962C8B-B14F-4D97-AF65-F5344CB8AC3E}">
        <p14:creationId xmlns:p14="http://schemas.microsoft.com/office/powerpoint/2010/main" val="20333470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Google Shape;630;p23"/>
          <p:cNvSpPr/>
          <p:nvPr/>
        </p:nvSpPr>
        <p:spPr>
          <a:xfrm>
            <a:off x="2055391" y="1002730"/>
            <a:ext cx="2433194" cy="2323170"/>
          </a:xfrm>
          <a:prstGeom prst="ellipse">
            <a:avLst/>
          </a:prstGeom>
          <a:solidFill>
            <a:srgbClr val="01ADFA">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35;p23"/>
          <p:cNvSpPr/>
          <p:nvPr/>
        </p:nvSpPr>
        <p:spPr>
          <a:xfrm>
            <a:off x="3374625" y="2363025"/>
            <a:ext cx="2067900" cy="2067900"/>
          </a:xfrm>
          <a:prstGeom prst="ellipse">
            <a:avLst/>
          </a:prstGeom>
          <a:solidFill>
            <a:srgbClr val="02DAAB">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0;p23"/>
          <p:cNvSpPr/>
          <p:nvPr/>
        </p:nvSpPr>
        <p:spPr>
          <a:xfrm>
            <a:off x="4370974" y="1002730"/>
            <a:ext cx="2623800" cy="2623800"/>
          </a:xfrm>
          <a:prstGeom prst="ellipse">
            <a:avLst/>
          </a:prstGeom>
          <a:solidFill>
            <a:srgbClr val="8C9EFD">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 name="Google Shape;2034;p40"/>
          <p:cNvGrpSpPr/>
          <p:nvPr/>
        </p:nvGrpSpPr>
        <p:grpSpPr>
          <a:xfrm>
            <a:off x="1204619" y="1067473"/>
            <a:ext cx="1614123" cy="3664502"/>
            <a:chOff x="300025" y="1493379"/>
            <a:chExt cx="1462200" cy="3319596"/>
          </a:xfrm>
        </p:grpSpPr>
        <p:sp>
          <p:nvSpPr>
            <p:cNvPr id="4" name="Google Shape;2035;p40"/>
            <p:cNvSpPr/>
            <p:nvPr/>
          </p:nvSpPr>
          <p:spPr>
            <a:xfrm>
              <a:off x="300025" y="4650975"/>
              <a:ext cx="1462200" cy="1620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036;p40"/>
            <p:cNvSpPr/>
            <p:nvPr/>
          </p:nvSpPr>
          <p:spPr>
            <a:xfrm>
              <a:off x="935268" y="3023780"/>
              <a:ext cx="389821" cy="1500990"/>
            </a:xfrm>
            <a:custGeom>
              <a:avLst/>
              <a:gdLst/>
              <a:ahLst/>
              <a:cxnLst/>
              <a:rect l="l" t="t" r="r" b="b"/>
              <a:pathLst>
                <a:path w="25223" h="97120" extrusionOk="0">
                  <a:moveTo>
                    <a:pt x="18596" y="0"/>
                  </a:moveTo>
                  <a:lnTo>
                    <a:pt x="17722" y="97"/>
                  </a:lnTo>
                  <a:lnTo>
                    <a:pt x="16886" y="214"/>
                  </a:lnTo>
                  <a:lnTo>
                    <a:pt x="16070" y="350"/>
                  </a:lnTo>
                  <a:lnTo>
                    <a:pt x="15273" y="486"/>
                  </a:lnTo>
                  <a:lnTo>
                    <a:pt x="14515" y="642"/>
                  </a:lnTo>
                  <a:lnTo>
                    <a:pt x="13777" y="797"/>
                  </a:lnTo>
                  <a:lnTo>
                    <a:pt x="13058" y="972"/>
                  </a:lnTo>
                  <a:lnTo>
                    <a:pt x="12378" y="1147"/>
                  </a:lnTo>
                  <a:lnTo>
                    <a:pt x="11717" y="1341"/>
                  </a:lnTo>
                  <a:lnTo>
                    <a:pt x="11076" y="1535"/>
                  </a:lnTo>
                  <a:lnTo>
                    <a:pt x="10474" y="1749"/>
                  </a:lnTo>
                  <a:lnTo>
                    <a:pt x="9871" y="1963"/>
                  </a:lnTo>
                  <a:lnTo>
                    <a:pt x="9308" y="2177"/>
                  </a:lnTo>
                  <a:lnTo>
                    <a:pt x="8764" y="2410"/>
                  </a:lnTo>
                  <a:lnTo>
                    <a:pt x="8239" y="2643"/>
                  </a:lnTo>
                  <a:lnTo>
                    <a:pt x="7734" y="2896"/>
                  </a:lnTo>
                  <a:lnTo>
                    <a:pt x="7248" y="3129"/>
                  </a:lnTo>
                  <a:lnTo>
                    <a:pt x="6782" y="3381"/>
                  </a:lnTo>
                  <a:lnTo>
                    <a:pt x="6335" y="3653"/>
                  </a:lnTo>
                  <a:lnTo>
                    <a:pt x="5927" y="3906"/>
                  </a:lnTo>
                  <a:lnTo>
                    <a:pt x="5519" y="4178"/>
                  </a:lnTo>
                  <a:lnTo>
                    <a:pt x="5130" y="4431"/>
                  </a:lnTo>
                  <a:lnTo>
                    <a:pt x="4761" y="4703"/>
                  </a:lnTo>
                  <a:lnTo>
                    <a:pt x="4411" y="4994"/>
                  </a:lnTo>
                  <a:lnTo>
                    <a:pt x="4081" y="5266"/>
                  </a:lnTo>
                  <a:lnTo>
                    <a:pt x="3770" y="5538"/>
                  </a:lnTo>
                  <a:lnTo>
                    <a:pt x="3478" y="5810"/>
                  </a:lnTo>
                  <a:lnTo>
                    <a:pt x="3187" y="6102"/>
                  </a:lnTo>
                  <a:lnTo>
                    <a:pt x="2682" y="6665"/>
                  </a:lnTo>
                  <a:lnTo>
                    <a:pt x="2215" y="7209"/>
                  </a:lnTo>
                  <a:lnTo>
                    <a:pt x="1827" y="7773"/>
                  </a:lnTo>
                  <a:lnTo>
                    <a:pt x="1477" y="8317"/>
                  </a:lnTo>
                  <a:lnTo>
                    <a:pt x="1166" y="8842"/>
                  </a:lnTo>
                  <a:lnTo>
                    <a:pt x="913" y="9347"/>
                  </a:lnTo>
                  <a:lnTo>
                    <a:pt x="700" y="9833"/>
                  </a:lnTo>
                  <a:lnTo>
                    <a:pt x="505" y="10299"/>
                  </a:lnTo>
                  <a:lnTo>
                    <a:pt x="369" y="10746"/>
                  </a:lnTo>
                  <a:lnTo>
                    <a:pt x="253" y="11154"/>
                  </a:lnTo>
                  <a:lnTo>
                    <a:pt x="155" y="11523"/>
                  </a:lnTo>
                  <a:lnTo>
                    <a:pt x="97" y="11873"/>
                  </a:lnTo>
                  <a:lnTo>
                    <a:pt x="19" y="12398"/>
                  </a:lnTo>
                  <a:lnTo>
                    <a:pt x="0" y="12747"/>
                  </a:lnTo>
                  <a:lnTo>
                    <a:pt x="0" y="12883"/>
                  </a:lnTo>
                  <a:lnTo>
                    <a:pt x="7617" y="57887"/>
                  </a:lnTo>
                  <a:lnTo>
                    <a:pt x="11620" y="97119"/>
                  </a:lnTo>
                  <a:lnTo>
                    <a:pt x="24328" y="97119"/>
                  </a:lnTo>
                  <a:lnTo>
                    <a:pt x="24503" y="94690"/>
                  </a:lnTo>
                  <a:lnTo>
                    <a:pt x="24639" y="92300"/>
                  </a:lnTo>
                  <a:lnTo>
                    <a:pt x="24775" y="89910"/>
                  </a:lnTo>
                  <a:lnTo>
                    <a:pt x="24892" y="87520"/>
                  </a:lnTo>
                  <a:lnTo>
                    <a:pt x="24989" y="85149"/>
                  </a:lnTo>
                  <a:lnTo>
                    <a:pt x="25067" y="82798"/>
                  </a:lnTo>
                  <a:lnTo>
                    <a:pt x="25125" y="80466"/>
                  </a:lnTo>
                  <a:lnTo>
                    <a:pt x="25183" y="78135"/>
                  </a:lnTo>
                  <a:lnTo>
                    <a:pt x="25203" y="75822"/>
                  </a:lnTo>
                  <a:lnTo>
                    <a:pt x="25222" y="73529"/>
                  </a:lnTo>
                  <a:lnTo>
                    <a:pt x="25222" y="71256"/>
                  </a:lnTo>
                  <a:lnTo>
                    <a:pt x="25222" y="69002"/>
                  </a:lnTo>
                  <a:lnTo>
                    <a:pt x="25203" y="66767"/>
                  </a:lnTo>
                  <a:lnTo>
                    <a:pt x="25164" y="64552"/>
                  </a:lnTo>
                  <a:lnTo>
                    <a:pt x="25106" y="62356"/>
                  </a:lnTo>
                  <a:lnTo>
                    <a:pt x="25047" y="60180"/>
                  </a:lnTo>
                  <a:lnTo>
                    <a:pt x="24970" y="58042"/>
                  </a:lnTo>
                  <a:lnTo>
                    <a:pt x="24892" y="55924"/>
                  </a:lnTo>
                  <a:lnTo>
                    <a:pt x="24698" y="51747"/>
                  </a:lnTo>
                  <a:lnTo>
                    <a:pt x="24464" y="47685"/>
                  </a:lnTo>
                  <a:lnTo>
                    <a:pt x="24192" y="43721"/>
                  </a:lnTo>
                  <a:lnTo>
                    <a:pt x="23901" y="39893"/>
                  </a:lnTo>
                  <a:lnTo>
                    <a:pt x="23590" y="36201"/>
                  </a:lnTo>
                  <a:lnTo>
                    <a:pt x="23260" y="32645"/>
                  </a:lnTo>
                  <a:lnTo>
                    <a:pt x="22890" y="29225"/>
                  </a:lnTo>
                  <a:lnTo>
                    <a:pt x="22541" y="25961"/>
                  </a:lnTo>
                  <a:lnTo>
                    <a:pt x="22171" y="22852"/>
                  </a:lnTo>
                  <a:lnTo>
                    <a:pt x="21802" y="19898"/>
                  </a:lnTo>
                  <a:lnTo>
                    <a:pt x="21414" y="17139"/>
                  </a:lnTo>
                  <a:lnTo>
                    <a:pt x="21064" y="14535"/>
                  </a:lnTo>
                  <a:lnTo>
                    <a:pt x="20695" y="12145"/>
                  </a:lnTo>
                  <a:lnTo>
                    <a:pt x="20364" y="9930"/>
                  </a:lnTo>
                  <a:lnTo>
                    <a:pt x="20034" y="7928"/>
                  </a:lnTo>
                  <a:lnTo>
                    <a:pt x="19451" y="4547"/>
                  </a:lnTo>
                  <a:lnTo>
                    <a:pt x="19004" y="2060"/>
                  </a:lnTo>
                  <a:lnTo>
                    <a:pt x="18713" y="525"/>
                  </a:lnTo>
                  <a:lnTo>
                    <a:pt x="1859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037;p40"/>
            <p:cNvSpPr/>
            <p:nvPr/>
          </p:nvSpPr>
          <p:spPr>
            <a:xfrm>
              <a:off x="561675" y="3057410"/>
              <a:ext cx="597042" cy="1467360"/>
            </a:xfrm>
            <a:custGeom>
              <a:avLst/>
              <a:gdLst/>
              <a:ahLst/>
              <a:cxnLst/>
              <a:rect l="l" t="t" r="r" b="b"/>
              <a:pathLst>
                <a:path w="38631" h="94944" extrusionOk="0">
                  <a:moveTo>
                    <a:pt x="38630" y="1"/>
                  </a:moveTo>
                  <a:lnTo>
                    <a:pt x="7112" y="1108"/>
                  </a:lnTo>
                  <a:lnTo>
                    <a:pt x="6801" y="3790"/>
                  </a:lnTo>
                  <a:lnTo>
                    <a:pt x="6432" y="6938"/>
                  </a:lnTo>
                  <a:lnTo>
                    <a:pt x="5985" y="11135"/>
                  </a:lnTo>
                  <a:lnTo>
                    <a:pt x="5422" y="16226"/>
                  </a:lnTo>
                  <a:lnTo>
                    <a:pt x="4819" y="22094"/>
                  </a:lnTo>
                  <a:lnTo>
                    <a:pt x="4178" y="28604"/>
                  </a:lnTo>
                  <a:lnTo>
                    <a:pt x="3498" y="35638"/>
                  </a:lnTo>
                  <a:lnTo>
                    <a:pt x="2837" y="43061"/>
                  </a:lnTo>
                  <a:lnTo>
                    <a:pt x="2507" y="46870"/>
                  </a:lnTo>
                  <a:lnTo>
                    <a:pt x="2177" y="50736"/>
                  </a:lnTo>
                  <a:lnTo>
                    <a:pt x="1885" y="54623"/>
                  </a:lnTo>
                  <a:lnTo>
                    <a:pt x="1594" y="58548"/>
                  </a:lnTo>
                  <a:lnTo>
                    <a:pt x="1302" y="62454"/>
                  </a:lnTo>
                  <a:lnTo>
                    <a:pt x="1049" y="66340"/>
                  </a:lnTo>
                  <a:lnTo>
                    <a:pt x="816" y="70207"/>
                  </a:lnTo>
                  <a:lnTo>
                    <a:pt x="603" y="74015"/>
                  </a:lnTo>
                  <a:lnTo>
                    <a:pt x="408" y="77766"/>
                  </a:lnTo>
                  <a:lnTo>
                    <a:pt x="253" y="81419"/>
                  </a:lnTo>
                  <a:lnTo>
                    <a:pt x="136" y="84994"/>
                  </a:lnTo>
                  <a:lnTo>
                    <a:pt x="58" y="88434"/>
                  </a:lnTo>
                  <a:lnTo>
                    <a:pt x="0" y="91756"/>
                  </a:lnTo>
                  <a:lnTo>
                    <a:pt x="0" y="94943"/>
                  </a:lnTo>
                  <a:lnTo>
                    <a:pt x="12980" y="94943"/>
                  </a:lnTo>
                  <a:lnTo>
                    <a:pt x="29245" y="10086"/>
                  </a:lnTo>
                  <a:lnTo>
                    <a:pt x="29614" y="9833"/>
                  </a:lnTo>
                  <a:lnTo>
                    <a:pt x="30566" y="9172"/>
                  </a:lnTo>
                  <a:lnTo>
                    <a:pt x="31227" y="8687"/>
                  </a:lnTo>
                  <a:lnTo>
                    <a:pt x="31946" y="8123"/>
                  </a:lnTo>
                  <a:lnTo>
                    <a:pt x="32742" y="7501"/>
                  </a:lnTo>
                  <a:lnTo>
                    <a:pt x="33558" y="6802"/>
                  </a:lnTo>
                  <a:lnTo>
                    <a:pt x="34394" y="6044"/>
                  </a:lnTo>
                  <a:lnTo>
                    <a:pt x="34822" y="5655"/>
                  </a:lnTo>
                  <a:lnTo>
                    <a:pt x="35230" y="5247"/>
                  </a:lnTo>
                  <a:lnTo>
                    <a:pt x="35618" y="4839"/>
                  </a:lnTo>
                  <a:lnTo>
                    <a:pt x="36007" y="4412"/>
                  </a:lnTo>
                  <a:lnTo>
                    <a:pt x="36395" y="3984"/>
                  </a:lnTo>
                  <a:lnTo>
                    <a:pt x="36745" y="3557"/>
                  </a:lnTo>
                  <a:lnTo>
                    <a:pt x="37076" y="3110"/>
                  </a:lnTo>
                  <a:lnTo>
                    <a:pt x="37386" y="2663"/>
                  </a:lnTo>
                  <a:lnTo>
                    <a:pt x="37678" y="2235"/>
                  </a:lnTo>
                  <a:lnTo>
                    <a:pt x="37931" y="1769"/>
                  </a:lnTo>
                  <a:lnTo>
                    <a:pt x="38164" y="1322"/>
                  </a:lnTo>
                  <a:lnTo>
                    <a:pt x="38358" y="875"/>
                  </a:lnTo>
                  <a:lnTo>
                    <a:pt x="38514" y="428"/>
                  </a:lnTo>
                  <a:lnTo>
                    <a:pt x="3863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38;p40"/>
            <p:cNvSpPr/>
            <p:nvPr/>
          </p:nvSpPr>
          <p:spPr>
            <a:xfrm>
              <a:off x="603712" y="4524754"/>
              <a:ext cx="116546" cy="54973"/>
            </a:xfrm>
            <a:custGeom>
              <a:avLst/>
              <a:gdLst/>
              <a:ahLst/>
              <a:cxnLst/>
              <a:rect l="l" t="t" r="r" b="b"/>
              <a:pathLst>
                <a:path w="7541" h="3557" extrusionOk="0">
                  <a:moveTo>
                    <a:pt x="1" y="0"/>
                  </a:moveTo>
                  <a:lnTo>
                    <a:pt x="20" y="3556"/>
                  </a:lnTo>
                  <a:lnTo>
                    <a:pt x="7151" y="3556"/>
                  </a:lnTo>
                  <a:lnTo>
                    <a:pt x="7540"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039;p40"/>
            <p:cNvSpPr/>
            <p:nvPr/>
          </p:nvSpPr>
          <p:spPr>
            <a:xfrm>
              <a:off x="1148779" y="4524754"/>
              <a:ext cx="116546" cy="54973"/>
            </a:xfrm>
            <a:custGeom>
              <a:avLst/>
              <a:gdLst/>
              <a:ahLst/>
              <a:cxnLst/>
              <a:rect l="l" t="t" r="r" b="b"/>
              <a:pathLst>
                <a:path w="7541" h="3557" extrusionOk="0">
                  <a:moveTo>
                    <a:pt x="1" y="0"/>
                  </a:moveTo>
                  <a:lnTo>
                    <a:pt x="20" y="3556"/>
                  </a:lnTo>
                  <a:lnTo>
                    <a:pt x="7152" y="3556"/>
                  </a:lnTo>
                  <a:lnTo>
                    <a:pt x="7540"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40;p40"/>
            <p:cNvSpPr/>
            <p:nvPr/>
          </p:nvSpPr>
          <p:spPr>
            <a:xfrm>
              <a:off x="670076" y="3023780"/>
              <a:ext cx="497945" cy="112930"/>
            </a:xfrm>
            <a:custGeom>
              <a:avLst/>
              <a:gdLst/>
              <a:ahLst/>
              <a:cxnLst/>
              <a:rect l="l" t="t" r="r" b="b"/>
              <a:pathLst>
                <a:path w="32219" h="7307" extrusionOk="0">
                  <a:moveTo>
                    <a:pt x="370" y="0"/>
                  </a:moveTo>
                  <a:lnTo>
                    <a:pt x="234" y="1885"/>
                  </a:lnTo>
                  <a:lnTo>
                    <a:pt x="1" y="4839"/>
                  </a:lnTo>
                  <a:lnTo>
                    <a:pt x="1769" y="5247"/>
                  </a:lnTo>
                  <a:lnTo>
                    <a:pt x="3557" y="5616"/>
                  </a:lnTo>
                  <a:lnTo>
                    <a:pt x="5364" y="5946"/>
                  </a:lnTo>
                  <a:lnTo>
                    <a:pt x="7152" y="6238"/>
                  </a:lnTo>
                  <a:lnTo>
                    <a:pt x="8959" y="6490"/>
                  </a:lnTo>
                  <a:lnTo>
                    <a:pt x="10747" y="6724"/>
                  </a:lnTo>
                  <a:lnTo>
                    <a:pt x="12554" y="6918"/>
                  </a:lnTo>
                  <a:lnTo>
                    <a:pt x="14361" y="7073"/>
                  </a:lnTo>
                  <a:lnTo>
                    <a:pt x="16149" y="7190"/>
                  </a:lnTo>
                  <a:lnTo>
                    <a:pt x="17956" y="7268"/>
                  </a:lnTo>
                  <a:lnTo>
                    <a:pt x="19763" y="7307"/>
                  </a:lnTo>
                  <a:lnTo>
                    <a:pt x="21551" y="7307"/>
                  </a:lnTo>
                  <a:lnTo>
                    <a:pt x="23358" y="7268"/>
                  </a:lnTo>
                  <a:lnTo>
                    <a:pt x="25145" y="7190"/>
                  </a:lnTo>
                  <a:lnTo>
                    <a:pt x="26933" y="7054"/>
                  </a:lnTo>
                  <a:lnTo>
                    <a:pt x="28721" y="6898"/>
                  </a:lnTo>
                  <a:lnTo>
                    <a:pt x="29343" y="6257"/>
                  </a:lnTo>
                  <a:lnTo>
                    <a:pt x="29926" y="5597"/>
                  </a:lnTo>
                  <a:lnTo>
                    <a:pt x="30470" y="4936"/>
                  </a:lnTo>
                  <a:lnTo>
                    <a:pt x="30722" y="4586"/>
                  </a:lnTo>
                  <a:lnTo>
                    <a:pt x="30955" y="4256"/>
                  </a:lnTo>
                  <a:lnTo>
                    <a:pt x="31189" y="3906"/>
                  </a:lnTo>
                  <a:lnTo>
                    <a:pt x="31383" y="3576"/>
                  </a:lnTo>
                  <a:lnTo>
                    <a:pt x="31577" y="3226"/>
                  </a:lnTo>
                  <a:lnTo>
                    <a:pt x="31752" y="2876"/>
                  </a:lnTo>
                  <a:lnTo>
                    <a:pt x="31908" y="2526"/>
                  </a:lnTo>
                  <a:lnTo>
                    <a:pt x="32044" y="2196"/>
                  </a:lnTo>
                  <a:lnTo>
                    <a:pt x="32141" y="1846"/>
                  </a:lnTo>
                  <a:lnTo>
                    <a:pt x="32218" y="1496"/>
                  </a:lnTo>
                  <a:lnTo>
                    <a:pt x="37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041;p40"/>
            <p:cNvSpPr/>
            <p:nvPr/>
          </p:nvSpPr>
          <p:spPr>
            <a:xfrm>
              <a:off x="517520" y="4567997"/>
              <a:ext cx="232459" cy="134551"/>
            </a:xfrm>
            <a:custGeom>
              <a:avLst/>
              <a:gdLst/>
              <a:ahLst/>
              <a:cxnLst/>
              <a:rect l="l" t="t" r="r" b="b"/>
              <a:pathLst>
                <a:path w="15041" h="8706" extrusionOk="0">
                  <a:moveTo>
                    <a:pt x="4781" y="0"/>
                  </a:moveTo>
                  <a:lnTo>
                    <a:pt x="4353" y="467"/>
                  </a:lnTo>
                  <a:lnTo>
                    <a:pt x="3945" y="933"/>
                  </a:lnTo>
                  <a:lnTo>
                    <a:pt x="3557" y="1419"/>
                  </a:lnTo>
                  <a:lnTo>
                    <a:pt x="3168" y="1924"/>
                  </a:lnTo>
                  <a:lnTo>
                    <a:pt x="2799" y="2429"/>
                  </a:lnTo>
                  <a:lnTo>
                    <a:pt x="2469" y="2954"/>
                  </a:lnTo>
                  <a:lnTo>
                    <a:pt x="2138" y="3498"/>
                  </a:lnTo>
                  <a:lnTo>
                    <a:pt x="1827" y="4042"/>
                  </a:lnTo>
                  <a:lnTo>
                    <a:pt x="1536" y="4606"/>
                  </a:lnTo>
                  <a:lnTo>
                    <a:pt x="1244" y="5169"/>
                  </a:lnTo>
                  <a:lnTo>
                    <a:pt x="992" y="5733"/>
                  </a:lnTo>
                  <a:lnTo>
                    <a:pt x="759" y="6316"/>
                  </a:lnTo>
                  <a:lnTo>
                    <a:pt x="545" y="6918"/>
                  </a:lnTo>
                  <a:lnTo>
                    <a:pt x="331" y="7501"/>
                  </a:lnTo>
                  <a:lnTo>
                    <a:pt x="156" y="8103"/>
                  </a:lnTo>
                  <a:lnTo>
                    <a:pt x="1" y="8706"/>
                  </a:lnTo>
                  <a:lnTo>
                    <a:pt x="15041" y="8706"/>
                  </a:lnTo>
                  <a:lnTo>
                    <a:pt x="14924" y="7637"/>
                  </a:lnTo>
                  <a:lnTo>
                    <a:pt x="14769" y="6549"/>
                  </a:lnTo>
                  <a:lnTo>
                    <a:pt x="14574" y="5480"/>
                  </a:lnTo>
                  <a:lnTo>
                    <a:pt x="14341" y="4411"/>
                  </a:lnTo>
                  <a:lnTo>
                    <a:pt x="14089" y="3362"/>
                  </a:lnTo>
                  <a:lnTo>
                    <a:pt x="13797" y="2313"/>
                  </a:lnTo>
                  <a:lnTo>
                    <a:pt x="13486" y="1263"/>
                  </a:lnTo>
                  <a:lnTo>
                    <a:pt x="13117" y="234"/>
                  </a:lnTo>
                  <a:lnTo>
                    <a:pt x="478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042;p40"/>
            <p:cNvSpPr/>
            <p:nvPr/>
          </p:nvSpPr>
          <p:spPr>
            <a:xfrm>
              <a:off x="513919" y="4702533"/>
              <a:ext cx="237559" cy="29442"/>
            </a:xfrm>
            <a:custGeom>
              <a:avLst/>
              <a:gdLst/>
              <a:ahLst/>
              <a:cxnLst/>
              <a:rect l="l" t="t" r="r" b="b"/>
              <a:pathLst>
                <a:path w="15371" h="1905" extrusionOk="0">
                  <a:moveTo>
                    <a:pt x="234" y="1"/>
                  </a:moveTo>
                  <a:lnTo>
                    <a:pt x="117" y="467"/>
                  </a:lnTo>
                  <a:lnTo>
                    <a:pt x="1" y="953"/>
                  </a:lnTo>
                  <a:lnTo>
                    <a:pt x="1" y="1128"/>
                  </a:lnTo>
                  <a:lnTo>
                    <a:pt x="20" y="1303"/>
                  </a:lnTo>
                  <a:lnTo>
                    <a:pt x="78" y="1458"/>
                  </a:lnTo>
                  <a:lnTo>
                    <a:pt x="175" y="1614"/>
                  </a:lnTo>
                  <a:lnTo>
                    <a:pt x="292" y="1730"/>
                  </a:lnTo>
                  <a:lnTo>
                    <a:pt x="428" y="1827"/>
                  </a:lnTo>
                  <a:lnTo>
                    <a:pt x="603" y="1886"/>
                  </a:lnTo>
                  <a:lnTo>
                    <a:pt x="778" y="1905"/>
                  </a:lnTo>
                  <a:lnTo>
                    <a:pt x="14594" y="1905"/>
                  </a:lnTo>
                  <a:lnTo>
                    <a:pt x="14749" y="1886"/>
                  </a:lnTo>
                  <a:lnTo>
                    <a:pt x="14905" y="1827"/>
                  </a:lnTo>
                  <a:lnTo>
                    <a:pt x="15041" y="1750"/>
                  </a:lnTo>
                  <a:lnTo>
                    <a:pt x="15177" y="1652"/>
                  </a:lnTo>
                  <a:lnTo>
                    <a:pt x="15274" y="1516"/>
                  </a:lnTo>
                  <a:lnTo>
                    <a:pt x="15332" y="1380"/>
                  </a:lnTo>
                  <a:lnTo>
                    <a:pt x="15371" y="1225"/>
                  </a:lnTo>
                  <a:lnTo>
                    <a:pt x="15371" y="1050"/>
                  </a:lnTo>
                  <a:lnTo>
                    <a:pt x="1527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043;p40"/>
            <p:cNvSpPr/>
            <p:nvPr/>
          </p:nvSpPr>
          <p:spPr>
            <a:xfrm>
              <a:off x="1112151" y="4567997"/>
              <a:ext cx="423158" cy="134551"/>
            </a:xfrm>
            <a:custGeom>
              <a:avLst/>
              <a:gdLst/>
              <a:ahLst/>
              <a:cxnLst/>
              <a:rect l="l" t="t" r="r" b="b"/>
              <a:pathLst>
                <a:path w="27380" h="8706" extrusionOk="0">
                  <a:moveTo>
                    <a:pt x="10260" y="0"/>
                  </a:moveTo>
                  <a:lnTo>
                    <a:pt x="1924" y="234"/>
                  </a:lnTo>
                  <a:lnTo>
                    <a:pt x="1555" y="1263"/>
                  </a:lnTo>
                  <a:lnTo>
                    <a:pt x="1244" y="2313"/>
                  </a:lnTo>
                  <a:lnTo>
                    <a:pt x="952" y="3362"/>
                  </a:lnTo>
                  <a:lnTo>
                    <a:pt x="700" y="4411"/>
                  </a:lnTo>
                  <a:lnTo>
                    <a:pt x="467" y="5480"/>
                  </a:lnTo>
                  <a:lnTo>
                    <a:pt x="272" y="6549"/>
                  </a:lnTo>
                  <a:lnTo>
                    <a:pt x="117" y="7637"/>
                  </a:lnTo>
                  <a:lnTo>
                    <a:pt x="0" y="8706"/>
                  </a:lnTo>
                  <a:lnTo>
                    <a:pt x="27379" y="8706"/>
                  </a:lnTo>
                  <a:lnTo>
                    <a:pt x="27340" y="8570"/>
                  </a:lnTo>
                  <a:lnTo>
                    <a:pt x="27263" y="8414"/>
                  </a:lnTo>
                  <a:lnTo>
                    <a:pt x="27185" y="8259"/>
                  </a:lnTo>
                  <a:lnTo>
                    <a:pt x="27088" y="8103"/>
                  </a:lnTo>
                  <a:lnTo>
                    <a:pt x="26971" y="7948"/>
                  </a:lnTo>
                  <a:lnTo>
                    <a:pt x="26835" y="7812"/>
                  </a:lnTo>
                  <a:lnTo>
                    <a:pt x="26505" y="7501"/>
                  </a:lnTo>
                  <a:lnTo>
                    <a:pt x="26136" y="7209"/>
                  </a:lnTo>
                  <a:lnTo>
                    <a:pt x="25708" y="6918"/>
                  </a:lnTo>
                  <a:lnTo>
                    <a:pt x="25222" y="6607"/>
                  </a:lnTo>
                  <a:lnTo>
                    <a:pt x="24698" y="6316"/>
                  </a:lnTo>
                  <a:lnTo>
                    <a:pt x="24115" y="6024"/>
                  </a:lnTo>
                  <a:lnTo>
                    <a:pt x="23512" y="5733"/>
                  </a:lnTo>
                  <a:lnTo>
                    <a:pt x="22891" y="5441"/>
                  </a:lnTo>
                  <a:lnTo>
                    <a:pt x="22210" y="5169"/>
                  </a:lnTo>
                  <a:lnTo>
                    <a:pt x="20831" y="4606"/>
                  </a:lnTo>
                  <a:lnTo>
                    <a:pt x="19393" y="4042"/>
                  </a:lnTo>
                  <a:lnTo>
                    <a:pt x="16478" y="2954"/>
                  </a:lnTo>
                  <a:lnTo>
                    <a:pt x="15099" y="2429"/>
                  </a:lnTo>
                  <a:lnTo>
                    <a:pt x="13797" y="1924"/>
                  </a:lnTo>
                  <a:lnTo>
                    <a:pt x="13194" y="1671"/>
                  </a:lnTo>
                  <a:lnTo>
                    <a:pt x="12631" y="1419"/>
                  </a:lnTo>
                  <a:lnTo>
                    <a:pt x="12106" y="1186"/>
                  </a:lnTo>
                  <a:lnTo>
                    <a:pt x="11620" y="933"/>
                  </a:lnTo>
                  <a:lnTo>
                    <a:pt x="11193" y="700"/>
                  </a:lnTo>
                  <a:lnTo>
                    <a:pt x="10824" y="467"/>
                  </a:lnTo>
                  <a:lnTo>
                    <a:pt x="10513" y="234"/>
                  </a:lnTo>
                  <a:lnTo>
                    <a:pt x="1026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44;p40"/>
            <p:cNvSpPr/>
            <p:nvPr/>
          </p:nvSpPr>
          <p:spPr>
            <a:xfrm>
              <a:off x="1110343" y="4702533"/>
              <a:ext cx="428567" cy="29442"/>
            </a:xfrm>
            <a:custGeom>
              <a:avLst/>
              <a:gdLst/>
              <a:ahLst/>
              <a:cxnLst/>
              <a:rect l="l" t="t" r="r" b="b"/>
              <a:pathLst>
                <a:path w="27730" h="1905" extrusionOk="0">
                  <a:moveTo>
                    <a:pt x="117" y="1"/>
                  </a:moveTo>
                  <a:lnTo>
                    <a:pt x="1" y="1050"/>
                  </a:lnTo>
                  <a:lnTo>
                    <a:pt x="20" y="1225"/>
                  </a:lnTo>
                  <a:lnTo>
                    <a:pt x="59" y="1380"/>
                  </a:lnTo>
                  <a:lnTo>
                    <a:pt x="117" y="1516"/>
                  </a:lnTo>
                  <a:lnTo>
                    <a:pt x="214" y="1652"/>
                  </a:lnTo>
                  <a:lnTo>
                    <a:pt x="331" y="1750"/>
                  </a:lnTo>
                  <a:lnTo>
                    <a:pt x="486" y="1827"/>
                  </a:lnTo>
                  <a:lnTo>
                    <a:pt x="642" y="1886"/>
                  </a:lnTo>
                  <a:lnTo>
                    <a:pt x="797" y="1905"/>
                  </a:lnTo>
                  <a:lnTo>
                    <a:pt x="26933" y="1905"/>
                  </a:lnTo>
                  <a:lnTo>
                    <a:pt x="27127" y="1886"/>
                  </a:lnTo>
                  <a:lnTo>
                    <a:pt x="27283" y="1827"/>
                  </a:lnTo>
                  <a:lnTo>
                    <a:pt x="27438" y="1730"/>
                  </a:lnTo>
                  <a:lnTo>
                    <a:pt x="27555" y="1614"/>
                  </a:lnTo>
                  <a:lnTo>
                    <a:pt x="27652" y="1458"/>
                  </a:lnTo>
                  <a:lnTo>
                    <a:pt x="27710" y="1303"/>
                  </a:lnTo>
                  <a:lnTo>
                    <a:pt x="27729" y="1128"/>
                  </a:lnTo>
                  <a:lnTo>
                    <a:pt x="27710" y="953"/>
                  </a:lnTo>
                  <a:lnTo>
                    <a:pt x="27613" y="467"/>
                  </a:lnTo>
                  <a:lnTo>
                    <a:pt x="274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45;p40"/>
            <p:cNvSpPr/>
            <p:nvPr/>
          </p:nvSpPr>
          <p:spPr>
            <a:xfrm>
              <a:off x="1236177" y="2634267"/>
              <a:ext cx="273306" cy="423467"/>
            </a:xfrm>
            <a:custGeom>
              <a:avLst/>
              <a:gdLst/>
              <a:ahLst/>
              <a:cxnLst/>
              <a:rect l="l" t="t" r="r" b="b"/>
              <a:pathLst>
                <a:path w="17684" h="27400" extrusionOk="0">
                  <a:moveTo>
                    <a:pt x="7637" y="1"/>
                  </a:moveTo>
                  <a:lnTo>
                    <a:pt x="7054" y="20"/>
                  </a:lnTo>
                  <a:lnTo>
                    <a:pt x="6491" y="59"/>
                  </a:lnTo>
                  <a:lnTo>
                    <a:pt x="5927" y="117"/>
                  </a:lnTo>
                  <a:lnTo>
                    <a:pt x="5364" y="175"/>
                  </a:lnTo>
                  <a:lnTo>
                    <a:pt x="4800" y="273"/>
                  </a:lnTo>
                  <a:lnTo>
                    <a:pt x="4237" y="370"/>
                  </a:lnTo>
                  <a:lnTo>
                    <a:pt x="3692" y="486"/>
                  </a:lnTo>
                  <a:lnTo>
                    <a:pt x="3129" y="642"/>
                  </a:lnTo>
                  <a:lnTo>
                    <a:pt x="2585" y="797"/>
                  </a:lnTo>
                  <a:lnTo>
                    <a:pt x="2060" y="972"/>
                  </a:lnTo>
                  <a:lnTo>
                    <a:pt x="1536" y="1166"/>
                  </a:lnTo>
                  <a:lnTo>
                    <a:pt x="1011" y="1400"/>
                  </a:lnTo>
                  <a:lnTo>
                    <a:pt x="506" y="1633"/>
                  </a:lnTo>
                  <a:lnTo>
                    <a:pt x="0" y="1885"/>
                  </a:lnTo>
                  <a:lnTo>
                    <a:pt x="156" y="2663"/>
                  </a:lnTo>
                  <a:lnTo>
                    <a:pt x="331" y="3440"/>
                  </a:lnTo>
                  <a:lnTo>
                    <a:pt x="525" y="4237"/>
                  </a:lnTo>
                  <a:lnTo>
                    <a:pt x="719" y="5033"/>
                  </a:lnTo>
                  <a:lnTo>
                    <a:pt x="953" y="5849"/>
                  </a:lnTo>
                  <a:lnTo>
                    <a:pt x="1186" y="6685"/>
                  </a:lnTo>
                  <a:lnTo>
                    <a:pt x="1438" y="7521"/>
                  </a:lnTo>
                  <a:lnTo>
                    <a:pt x="1710" y="8356"/>
                  </a:lnTo>
                  <a:lnTo>
                    <a:pt x="2002" y="9192"/>
                  </a:lnTo>
                  <a:lnTo>
                    <a:pt x="2293" y="10047"/>
                  </a:lnTo>
                  <a:lnTo>
                    <a:pt x="2604" y="10882"/>
                  </a:lnTo>
                  <a:lnTo>
                    <a:pt x="2935" y="11737"/>
                  </a:lnTo>
                  <a:lnTo>
                    <a:pt x="3265" y="12592"/>
                  </a:lnTo>
                  <a:lnTo>
                    <a:pt x="3615" y="13447"/>
                  </a:lnTo>
                  <a:lnTo>
                    <a:pt x="3984" y="14283"/>
                  </a:lnTo>
                  <a:lnTo>
                    <a:pt x="4373" y="15138"/>
                  </a:lnTo>
                  <a:lnTo>
                    <a:pt x="4761" y="15973"/>
                  </a:lnTo>
                  <a:lnTo>
                    <a:pt x="5169" y="16809"/>
                  </a:lnTo>
                  <a:lnTo>
                    <a:pt x="5577" y="17644"/>
                  </a:lnTo>
                  <a:lnTo>
                    <a:pt x="6005" y="18480"/>
                  </a:lnTo>
                  <a:lnTo>
                    <a:pt x="6432" y="19296"/>
                  </a:lnTo>
                  <a:lnTo>
                    <a:pt x="6879" y="20093"/>
                  </a:lnTo>
                  <a:lnTo>
                    <a:pt x="7346" y="20889"/>
                  </a:lnTo>
                  <a:lnTo>
                    <a:pt x="7812" y="21667"/>
                  </a:lnTo>
                  <a:lnTo>
                    <a:pt x="8298" y="22444"/>
                  </a:lnTo>
                  <a:lnTo>
                    <a:pt x="8783" y="23202"/>
                  </a:lnTo>
                  <a:lnTo>
                    <a:pt x="9289" y="23940"/>
                  </a:lnTo>
                  <a:lnTo>
                    <a:pt x="9794" y="24679"/>
                  </a:lnTo>
                  <a:lnTo>
                    <a:pt x="10319" y="25378"/>
                  </a:lnTo>
                  <a:lnTo>
                    <a:pt x="10843" y="26078"/>
                  </a:lnTo>
                  <a:lnTo>
                    <a:pt x="11368" y="26738"/>
                  </a:lnTo>
                  <a:lnTo>
                    <a:pt x="11912" y="27399"/>
                  </a:lnTo>
                  <a:lnTo>
                    <a:pt x="12378" y="27360"/>
                  </a:lnTo>
                  <a:lnTo>
                    <a:pt x="12806" y="27282"/>
                  </a:lnTo>
                  <a:lnTo>
                    <a:pt x="13233" y="27205"/>
                  </a:lnTo>
                  <a:lnTo>
                    <a:pt x="13661" y="27088"/>
                  </a:lnTo>
                  <a:lnTo>
                    <a:pt x="14049" y="26952"/>
                  </a:lnTo>
                  <a:lnTo>
                    <a:pt x="14438" y="26797"/>
                  </a:lnTo>
                  <a:lnTo>
                    <a:pt x="14807" y="26641"/>
                  </a:lnTo>
                  <a:lnTo>
                    <a:pt x="15176" y="26447"/>
                  </a:lnTo>
                  <a:lnTo>
                    <a:pt x="15526" y="26233"/>
                  </a:lnTo>
                  <a:lnTo>
                    <a:pt x="15876" y="26019"/>
                  </a:lnTo>
                  <a:lnTo>
                    <a:pt x="16187" y="25786"/>
                  </a:lnTo>
                  <a:lnTo>
                    <a:pt x="16517" y="25534"/>
                  </a:lnTo>
                  <a:lnTo>
                    <a:pt x="16809" y="25281"/>
                  </a:lnTo>
                  <a:lnTo>
                    <a:pt x="17120" y="25009"/>
                  </a:lnTo>
                  <a:lnTo>
                    <a:pt x="17411" y="24717"/>
                  </a:lnTo>
                  <a:lnTo>
                    <a:pt x="17683" y="24426"/>
                  </a:lnTo>
                  <a:lnTo>
                    <a:pt x="16731" y="20695"/>
                  </a:lnTo>
                  <a:lnTo>
                    <a:pt x="15798" y="17139"/>
                  </a:lnTo>
                  <a:lnTo>
                    <a:pt x="15351" y="15429"/>
                  </a:lnTo>
                  <a:lnTo>
                    <a:pt x="14866" y="13778"/>
                  </a:lnTo>
                  <a:lnTo>
                    <a:pt x="14399" y="12165"/>
                  </a:lnTo>
                  <a:lnTo>
                    <a:pt x="13894" y="10610"/>
                  </a:lnTo>
                  <a:lnTo>
                    <a:pt x="13369" y="9094"/>
                  </a:lnTo>
                  <a:lnTo>
                    <a:pt x="12825" y="7637"/>
                  </a:lnTo>
                  <a:lnTo>
                    <a:pt x="12534" y="6938"/>
                  </a:lnTo>
                  <a:lnTo>
                    <a:pt x="12242" y="6238"/>
                  </a:lnTo>
                  <a:lnTo>
                    <a:pt x="11951" y="5558"/>
                  </a:lnTo>
                  <a:lnTo>
                    <a:pt x="11640" y="4878"/>
                  </a:lnTo>
                  <a:lnTo>
                    <a:pt x="11329" y="4237"/>
                  </a:lnTo>
                  <a:lnTo>
                    <a:pt x="10999" y="3576"/>
                  </a:lnTo>
                  <a:lnTo>
                    <a:pt x="10649" y="2954"/>
                  </a:lnTo>
                  <a:lnTo>
                    <a:pt x="10299" y="2332"/>
                  </a:lnTo>
                  <a:lnTo>
                    <a:pt x="9930" y="1749"/>
                  </a:lnTo>
                  <a:lnTo>
                    <a:pt x="9541" y="1147"/>
                  </a:lnTo>
                  <a:lnTo>
                    <a:pt x="9153" y="583"/>
                  </a:lnTo>
                  <a:lnTo>
                    <a:pt x="8745" y="20"/>
                  </a:lnTo>
                  <a:lnTo>
                    <a:pt x="8201"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046;p40"/>
            <p:cNvSpPr/>
            <p:nvPr/>
          </p:nvSpPr>
          <p:spPr>
            <a:xfrm>
              <a:off x="1420262" y="3011756"/>
              <a:ext cx="107242" cy="91324"/>
            </a:xfrm>
            <a:custGeom>
              <a:avLst/>
              <a:gdLst/>
              <a:ahLst/>
              <a:cxnLst/>
              <a:rect l="l" t="t" r="r" b="b"/>
              <a:pathLst>
                <a:path w="6939" h="5909" extrusionOk="0">
                  <a:moveTo>
                    <a:pt x="5772" y="1"/>
                  </a:moveTo>
                  <a:lnTo>
                    <a:pt x="5500" y="292"/>
                  </a:lnTo>
                  <a:lnTo>
                    <a:pt x="5209" y="584"/>
                  </a:lnTo>
                  <a:lnTo>
                    <a:pt x="4898" y="856"/>
                  </a:lnTo>
                  <a:lnTo>
                    <a:pt x="4606" y="1109"/>
                  </a:lnTo>
                  <a:lnTo>
                    <a:pt x="4276" y="1361"/>
                  </a:lnTo>
                  <a:lnTo>
                    <a:pt x="3965" y="1594"/>
                  </a:lnTo>
                  <a:lnTo>
                    <a:pt x="3615" y="1808"/>
                  </a:lnTo>
                  <a:lnTo>
                    <a:pt x="3265" y="2022"/>
                  </a:lnTo>
                  <a:lnTo>
                    <a:pt x="2896" y="2216"/>
                  </a:lnTo>
                  <a:lnTo>
                    <a:pt x="2527" y="2372"/>
                  </a:lnTo>
                  <a:lnTo>
                    <a:pt x="2138" y="2527"/>
                  </a:lnTo>
                  <a:lnTo>
                    <a:pt x="1750" y="2663"/>
                  </a:lnTo>
                  <a:lnTo>
                    <a:pt x="1322" y="2780"/>
                  </a:lnTo>
                  <a:lnTo>
                    <a:pt x="895" y="2857"/>
                  </a:lnTo>
                  <a:lnTo>
                    <a:pt x="467" y="2935"/>
                  </a:lnTo>
                  <a:lnTo>
                    <a:pt x="1" y="2974"/>
                  </a:lnTo>
                  <a:lnTo>
                    <a:pt x="701" y="3751"/>
                  </a:lnTo>
                  <a:lnTo>
                    <a:pt x="1400" y="4509"/>
                  </a:lnTo>
                  <a:lnTo>
                    <a:pt x="2119" y="5228"/>
                  </a:lnTo>
                  <a:lnTo>
                    <a:pt x="2857" y="5908"/>
                  </a:lnTo>
                  <a:lnTo>
                    <a:pt x="6938" y="4509"/>
                  </a:lnTo>
                  <a:lnTo>
                    <a:pt x="6336" y="2216"/>
                  </a:lnTo>
                  <a:lnTo>
                    <a:pt x="577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047;p40"/>
            <p:cNvSpPr/>
            <p:nvPr/>
          </p:nvSpPr>
          <p:spPr>
            <a:xfrm>
              <a:off x="1560809" y="3111162"/>
              <a:ext cx="70289" cy="157981"/>
            </a:xfrm>
            <a:custGeom>
              <a:avLst/>
              <a:gdLst/>
              <a:ahLst/>
              <a:cxnLst/>
              <a:rect l="l" t="t" r="r" b="b"/>
              <a:pathLst>
                <a:path w="4548" h="10222" extrusionOk="0">
                  <a:moveTo>
                    <a:pt x="1264" y="1"/>
                  </a:moveTo>
                  <a:lnTo>
                    <a:pt x="1128" y="20"/>
                  </a:lnTo>
                  <a:lnTo>
                    <a:pt x="992" y="59"/>
                  </a:lnTo>
                  <a:lnTo>
                    <a:pt x="875" y="98"/>
                  </a:lnTo>
                  <a:lnTo>
                    <a:pt x="739" y="156"/>
                  </a:lnTo>
                  <a:lnTo>
                    <a:pt x="623" y="234"/>
                  </a:lnTo>
                  <a:lnTo>
                    <a:pt x="526" y="312"/>
                  </a:lnTo>
                  <a:lnTo>
                    <a:pt x="409" y="409"/>
                  </a:lnTo>
                  <a:lnTo>
                    <a:pt x="331" y="525"/>
                  </a:lnTo>
                  <a:lnTo>
                    <a:pt x="234" y="642"/>
                  </a:lnTo>
                  <a:lnTo>
                    <a:pt x="176" y="778"/>
                  </a:lnTo>
                  <a:lnTo>
                    <a:pt x="118" y="914"/>
                  </a:lnTo>
                  <a:lnTo>
                    <a:pt x="59" y="1070"/>
                  </a:lnTo>
                  <a:lnTo>
                    <a:pt x="20" y="1225"/>
                  </a:lnTo>
                  <a:lnTo>
                    <a:pt x="1" y="1400"/>
                  </a:lnTo>
                  <a:lnTo>
                    <a:pt x="1" y="1575"/>
                  </a:lnTo>
                  <a:lnTo>
                    <a:pt x="1" y="1769"/>
                  </a:lnTo>
                  <a:lnTo>
                    <a:pt x="40" y="1963"/>
                  </a:lnTo>
                  <a:lnTo>
                    <a:pt x="79" y="2158"/>
                  </a:lnTo>
                  <a:lnTo>
                    <a:pt x="156" y="2371"/>
                  </a:lnTo>
                  <a:lnTo>
                    <a:pt x="234" y="2566"/>
                  </a:lnTo>
                  <a:lnTo>
                    <a:pt x="351" y="2818"/>
                  </a:lnTo>
                  <a:lnTo>
                    <a:pt x="467" y="3052"/>
                  </a:lnTo>
                  <a:lnTo>
                    <a:pt x="759" y="3499"/>
                  </a:lnTo>
                  <a:lnTo>
                    <a:pt x="1070" y="3945"/>
                  </a:lnTo>
                  <a:lnTo>
                    <a:pt x="1361" y="4392"/>
                  </a:lnTo>
                  <a:lnTo>
                    <a:pt x="1633" y="4859"/>
                  </a:lnTo>
                  <a:lnTo>
                    <a:pt x="1866" y="5325"/>
                  </a:lnTo>
                  <a:lnTo>
                    <a:pt x="2061" y="5791"/>
                  </a:lnTo>
                  <a:lnTo>
                    <a:pt x="2236" y="6297"/>
                  </a:lnTo>
                  <a:lnTo>
                    <a:pt x="2372" y="6802"/>
                  </a:lnTo>
                  <a:lnTo>
                    <a:pt x="2488" y="7307"/>
                  </a:lnTo>
                  <a:lnTo>
                    <a:pt x="2566" y="7812"/>
                  </a:lnTo>
                  <a:lnTo>
                    <a:pt x="2605" y="8337"/>
                  </a:lnTo>
                  <a:lnTo>
                    <a:pt x="2624" y="8648"/>
                  </a:lnTo>
                  <a:lnTo>
                    <a:pt x="2644" y="8959"/>
                  </a:lnTo>
                  <a:lnTo>
                    <a:pt x="2682" y="9250"/>
                  </a:lnTo>
                  <a:lnTo>
                    <a:pt x="2721" y="9406"/>
                  </a:lnTo>
                  <a:lnTo>
                    <a:pt x="2760" y="9542"/>
                  </a:lnTo>
                  <a:lnTo>
                    <a:pt x="2819" y="9678"/>
                  </a:lnTo>
                  <a:lnTo>
                    <a:pt x="2916" y="9814"/>
                  </a:lnTo>
                  <a:lnTo>
                    <a:pt x="3013" y="9930"/>
                  </a:lnTo>
                  <a:lnTo>
                    <a:pt x="3129" y="10047"/>
                  </a:lnTo>
                  <a:lnTo>
                    <a:pt x="3246" y="10125"/>
                  </a:lnTo>
                  <a:lnTo>
                    <a:pt x="3382" y="10183"/>
                  </a:lnTo>
                  <a:lnTo>
                    <a:pt x="3518" y="10222"/>
                  </a:lnTo>
                  <a:lnTo>
                    <a:pt x="3673" y="10222"/>
                  </a:lnTo>
                  <a:lnTo>
                    <a:pt x="3790" y="10202"/>
                  </a:lnTo>
                  <a:lnTo>
                    <a:pt x="3907" y="10164"/>
                  </a:lnTo>
                  <a:lnTo>
                    <a:pt x="4023" y="10105"/>
                  </a:lnTo>
                  <a:lnTo>
                    <a:pt x="4120" y="10028"/>
                  </a:lnTo>
                  <a:lnTo>
                    <a:pt x="4218" y="9930"/>
                  </a:lnTo>
                  <a:lnTo>
                    <a:pt x="4295" y="9833"/>
                  </a:lnTo>
                  <a:lnTo>
                    <a:pt x="4373" y="9736"/>
                  </a:lnTo>
                  <a:lnTo>
                    <a:pt x="4412" y="9619"/>
                  </a:lnTo>
                  <a:lnTo>
                    <a:pt x="4490" y="9367"/>
                  </a:lnTo>
                  <a:lnTo>
                    <a:pt x="4528" y="9134"/>
                  </a:lnTo>
                  <a:lnTo>
                    <a:pt x="4548" y="8881"/>
                  </a:lnTo>
                  <a:lnTo>
                    <a:pt x="4548" y="8609"/>
                  </a:lnTo>
                  <a:lnTo>
                    <a:pt x="4528" y="8143"/>
                  </a:lnTo>
                  <a:lnTo>
                    <a:pt x="4509" y="7676"/>
                  </a:lnTo>
                  <a:lnTo>
                    <a:pt x="4470" y="7191"/>
                  </a:lnTo>
                  <a:lnTo>
                    <a:pt x="4431" y="6724"/>
                  </a:lnTo>
                  <a:lnTo>
                    <a:pt x="4373" y="6238"/>
                  </a:lnTo>
                  <a:lnTo>
                    <a:pt x="4295" y="5772"/>
                  </a:lnTo>
                  <a:lnTo>
                    <a:pt x="4218" y="5306"/>
                  </a:lnTo>
                  <a:lnTo>
                    <a:pt x="4120" y="4839"/>
                  </a:lnTo>
                  <a:lnTo>
                    <a:pt x="4004" y="4354"/>
                  </a:lnTo>
                  <a:lnTo>
                    <a:pt x="3887" y="3907"/>
                  </a:lnTo>
                  <a:lnTo>
                    <a:pt x="3751" y="3440"/>
                  </a:lnTo>
                  <a:lnTo>
                    <a:pt x="3596" y="2974"/>
                  </a:lnTo>
                  <a:lnTo>
                    <a:pt x="3440" y="2527"/>
                  </a:lnTo>
                  <a:lnTo>
                    <a:pt x="3265" y="2099"/>
                  </a:lnTo>
                  <a:lnTo>
                    <a:pt x="3071" y="1653"/>
                  </a:lnTo>
                  <a:lnTo>
                    <a:pt x="2877" y="1225"/>
                  </a:lnTo>
                  <a:lnTo>
                    <a:pt x="2760" y="1011"/>
                  </a:lnTo>
                  <a:lnTo>
                    <a:pt x="2644" y="817"/>
                  </a:lnTo>
                  <a:lnTo>
                    <a:pt x="2527" y="662"/>
                  </a:lnTo>
                  <a:lnTo>
                    <a:pt x="2391" y="506"/>
                  </a:lnTo>
                  <a:lnTo>
                    <a:pt x="2255" y="370"/>
                  </a:lnTo>
                  <a:lnTo>
                    <a:pt x="2119" y="273"/>
                  </a:lnTo>
                  <a:lnTo>
                    <a:pt x="1983" y="176"/>
                  </a:lnTo>
                  <a:lnTo>
                    <a:pt x="1827" y="117"/>
                  </a:lnTo>
                  <a:lnTo>
                    <a:pt x="1691" y="59"/>
                  </a:lnTo>
                  <a:lnTo>
                    <a:pt x="1555" y="20"/>
                  </a:lnTo>
                  <a:lnTo>
                    <a:pt x="140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048;p40"/>
            <p:cNvSpPr/>
            <p:nvPr/>
          </p:nvSpPr>
          <p:spPr>
            <a:xfrm>
              <a:off x="1526886" y="3127993"/>
              <a:ext cx="70289" cy="157981"/>
            </a:xfrm>
            <a:custGeom>
              <a:avLst/>
              <a:gdLst/>
              <a:ahLst/>
              <a:cxnLst/>
              <a:rect l="l" t="t" r="r" b="b"/>
              <a:pathLst>
                <a:path w="4548" h="10222" extrusionOk="0">
                  <a:moveTo>
                    <a:pt x="1127" y="0"/>
                  </a:moveTo>
                  <a:lnTo>
                    <a:pt x="991" y="39"/>
                  </a:lnTo>
                  <a:lnTo>
                    <a:pt x="855" y="78"/>
                  </a:lnTo>
                  <a:lnTo>
                    <a:pt x="739" y="136"/>
                  </a:lnTo>
                  <a:lnTo>
                    <a:pt x="622" y="214"/>
                  </a:lnTo>
                  <a:lnTo>
                    <a:pt x="505" y="291"/>
                  </a:lnTo>
                  <a:lnTo>
                    <a:pt x="408" y="408"/>
                  </a:lnTo>
                  <a:lnTo>
                    <a:pt x="311" y="505"/>
                  </a:lnTo>
                  <a:lnTo>
                    <a:pt x="233" y="622"/>
                  </a:lnTo>
                  <a:lnTo>
                    <a:pt x="156" y="758"/>
                  </a:lnTo>
                  <a:lnTo>
                    <a:pt x="97" y="913"/>
                  </a:lnTo>
                  <a:lnTo>
                    <a:pt x="58" y="1049"/>
                  </a:lnTo>
                  <a:lnTo>
                    <a:pt x="20" y="1224"/>
                  </a:lnTo>
                  <a:lnTo>
                    <a:pt x="0" y="1380"/>
                  </a:lnTo>
                  <a:lnTo>
                    <a:pt x="0" y="1574"/>
                  </a:lnTo>
                  <a:lnTo>
                    <a:pt x="0" y="1749"/>
                  </a:lnTo>
                  <a:lnTo>
                    <a:pt x="20" y="1943"/>
                  </a:lnTo>
                  <a:lnTo>
                    <a:pt x="78" y="2137"/>
                  </a:lnTo>
                  <a:lnTo>
                    <a:pt x="136" y="2351"/>
                  </a:lnTo>
                  <a:lnTo>
                    <a:pt x="214" y="2565"/>
                  </a:lnTo>
                  <a:lnTo>
                    <a:pt x="331" y="2798"/>
                  </a:lnTo>
                  <a:lnTo>
                    <a:pt x="467" y="3031"/>
                  </a:lnTo>
                  <a:lnTo>
                    <a:pt x="758" y="3498"/>
                  </a:lnTo>
                  <a:lnTo>
                    <a:pt x="1049" y="3945"/>
                  </a:lnTo>
                  <a:lnTo>
                    <a:pt x="1360" y="4392"/>
                  </a:lnTo>
                  <a:lnTo>
                    <a:pt x="1613" y="4838"/>
                  </a:lnTo>
                  <a:lnTo>
                    <a:pt x="1846" y="5305"/>
                  </a:lnTo>
                  <a:lnTo>
                    <a:pt x="2060" y="5791"/>
                  </a:lnTo>
                  <a:lnTo>
                    <a:pt x="2235" y="6276"/>
                  </a:lnTo>
                  <a:lnTo>
                    <a:pt x="2371" y="6782"/>
                  </a:lnTo>
                  <a:lnTo>
                    <a:pt x="2468" y="7287"/>
                  </a:lnTo>
                  <a:lnTo>
                    <a:pt x="2546" y="7812"/>
                  </a:lnTo>
                  <a:lnTo>
                    <a:pt x="2585" y="8336"/>
                  </a:lnTo>
                  <a:lnTo>
                    <a:pt x="2604" y="8628"/>
                  </a:lnTo>
                  <a:lnTo>
                    <a:pt x="2623" y="8939"/>
                  </a:lnTo>
                  <a:lnTo>
                    <a:pt x="2662" y="9249"/>
                  </a:lnTo>
                  <a:lnTo>
                    <a:pt x="2701" y="9385"/>
                  </a:lnTo>
                  <a:lnTo>
                    <a:pt x="2759" y="9541"/>
                  </a:lnTo>
                  <a:lnTo>
                    <a:pt x="2818" y="9677"/>
                  </a:lnTo>
                  <a:lnTo>
                    <a:pt x="2895" y="9794"/>
                  </a:lnTo>
                  <a:lnTo>
                    <a:pt x="2993" y="9930"/>
                  </a:lnTo>
                  <a:lnTo>
                    <a:pt x="3109" y="10027"/>
                  </a:lnTo>
                  <a:lnTo>
                    <a:pt x="3245" y="10104"/>
                  </a:lnTo>
                  <a:lnTo>
                    <a:pt x="3381" y="10182"/>
                  </a:lnTo>
                  <a:lnTo>
                    <a:pt x="3517" y="10202"/>
                  </a:lnTo>
                  <a:lnTo>
                    <a:pt x="3673" y="10221"/>
                  </a:lnTo>
                  <a:lnTo>
                    <a:pt x="3789" y="10202"/>
                  </a:lnTo>
                  <a:lnTo>
                    <a:pt x="3906" y="10143"/>
                  </a:lnTo>
                  <a:lnTo>
                    <a:pt x="4022" y="10085"/>
                  </a:lnTo>
                  <a:lnTo>
                    <a:pt x="4120" y="10007"/>
                  </a:lnTo>
                  <a:lnTo>
                    <a:pt x="4197" y="9930"/>
                  </a:lnTo>
                  <a:lnTo>
                    <a:pt x="4295" y="9832"/>
                  </a:lnTo>
                  <a:lnTo>
                    <a:pt x="4353" y="9716"/>
                  </a:lnTo>
                  <a:lnTo>
                    <a:pt x="4411" y="9599"/>
                  </a:lnTo>
                  <a:lnTo>
                    <a:pt x="4489" y="9366"/>
                  </a:lnTo>
                  <a:lnTo>
                    <a:pt x="4528" y="9113"/>
                  </a:lnTo>
                  <a:lnTo>
                    <a:pt x="4547" y="8861"/>
                  </a:lnTo>
                  <a:lnTo>
                    <a:pt x="4547" y="8608"/>
                  </a:lnTo>
                  <a:lnTo>
                    <a:pt x="4528" y="8142"/>
                  </a:lnTo>
                  <a:lnTo>
                    <a:pt x="4508" y="7656"/>
                  </a:lnTo>
                  <a:lnTo>
                    <a:pt x="4469" y="7190"/>
                  </a:lnTo>
                  <a:lnTo>
                    <a:pt x="4411" y="6704"/>
                  </a:lnTo>
                  <a:lnTo>
                    <a:pt x="4353" y="6238"/>
                  </a:lnTo>
                  <a:lnTo>
                    <a:pt x="4295" y="5752"/>
                  </a:lnTo>
                  <a:lnTo>
                    <a:pt x="4197" y="5285"/>
                  </a:lnTo>
                  <a:lnTo>
                    <a:pt x="4100" y="4819"/>
                  </a:lnTo>
                  <a:lnTo>
                    <a:pt x="4003" y="4353"/>
                  </a:lnTo>
                  <a:lnTo>
                    <a:pt x="3867" y="3886"/>
                  </a:lnTo>
                  <a:lnTo>
                    <a:pt x="3731" y="3420"/>
                  </a:lnTo>
                  <a:lnTo>
                    <a:pt x="3595" y="2973"/>
                  </a:lnTo>
                  <a:lnTo>
                    <a:pt x="3440" y="2526"/>
                  </a:lnTo>
                  <a:lnTo>
                    <a:pt x="3265" y="2079"/>
                  </a:lnTo>
                  <a:lnTo>
                    <a:pt x="3070" y="1632"/>
                  </a:lnTo>
                  <a:lnTo>
                    <a:pt x="2876" y="1205"/>
                  </a:lnTo>
                  <a:lnTo>
                    <a:pt x="2759" y="991"/>
                  </a:lnTo>
                  <a:lnTo>
                    <a:pt x="2643" y="816"/>
                  </a:lnTo>
                  <a:lnTo>
                    <a:pt x="2507" y="641"/>
                  </a:lnTo>
                  <a:lnTo>
                    <a:pt x="2390" y="486"/>
                  </a:lnTo>
                  <a:lnTo>
                    <a:pt x="2254" y="369"/>
                  </a:lnTo>
                  <a:lnTo>
                    <a:pt x="2118" y="253"/>
                  </a:lnTo>
                  <a:lnTo>
                    <a:pt x="1963" y="175"/>
                  </a:lnTo>
                  <a:lnTo>
                    <a:pt x="1827" y="97"/>
                  </a:lnTo>
                  <a:lnTo>
                    <a:pt x="1691" y="39"/>
                  </a:lnTo>
                  <a:lnTo>
                    <a:pt x="1535" y="19"/>
                  </a:lnTo>
                  <a:lnTo>
                    <a:pt x="13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49;p40"/>
            <p:cNvSpPr/>
            <p:nvPr/>
          </p:nvSpPr>
          <p:spPr>
            <a:xfrm>
              <a:off x="1491138" y="3118380"/>
              <a:ext cx="70289" cy="157981"/>
            </a:xfrm>
            <a:custGeom>
              <a:avLst/>
              <a:gdLst/>
              <a:ahLst/>
              <a:cxnLst/>
              <a:rect l="l" t="t" r="r" b="b"/>
              <a:pathLst>
                <a:path w="4548" h="10222" extrusionOk="0">
                  <a:moveTo>
                    <a:pt x="1264" y="0"/>
                  </a:moveTo>
                  <a:lnTo>
                    <a:pt x="1128" y="20"/>
                  </a:lnTo>
                  <a:lnTo>
                    <a:pt x="992" y="58"/>
                  </a:lnTo>
                  <a:lnTo>
                    <a:pt x="856" y="97"/>
                  </a:lnTo>
                  <a:lnTo>
                    <a:pt x="739" y="156"/>
                  </a:lnTo>
                  <a:lnTo>
                    <a:pt x="623" y="233"/>
                  </a:lnTo>
                  <a:lnTo>
                    <a:pt x="506" y="311"/>
                  </a:lnTo>
                  <a:lnTo>
                    <a:pt x="409" y="408"/>
                  </a:lnTo>
                  <a:lnTo>
                    <a:pt x="312" y="525"/>
                  </a:lnTo>
                  <a:lnTo>
                    <a:pt x="234" y="641"/>
                  </a:lnTo>
                  <a:lnTo>
                    <a:pt x="156" y="777"/>
                  </a:lnTo>
                  <a:lnTo>
                    <a:pt x="98" y="913"/>
                  </a:lnTo>
                  <a:lnTo>
                    <a:pt x="59" y="1069"/>
                  </a:lnTo>
                  <a:lnTo>
                    <a:pt x="20" y="1224"/>
                  </a:lnTo>
                  <a:lnTo>
                    <a:pt x="1" y="1399"/>
                  </a:lnTo>
                  <a:lnTo>
                    <a:pt x="1" y="1574"/>
                  </a:lnTo>
                  <a:lnTo>
                    <a:pt x="1" y="1768"/>
                  </a:lnTo>
                  <a:lnTo>
                    <a:pt x="40" y="1963"/>
                  </a:lnTo>
                  <a:lnTo>
                    <a:pt x="79" y="2157"/>
                  </a:lnTo>
                  <a:lnTo>
                    <a:pt x="137" y="2351"/>
                  </a:lnTo>
                  <a:lnTo>
                    <a:pt x="234" y="2565"/>
                  </a:lnTo>
                  <a:lnTo>
                    <a:pt x="351" y="2818"/>
                  </a:lnTo>
                  <a:lnTo>
                    <a:pt x="467" y="3051"/>
                  </a:lnTo>
                  <a:lnTo>
                    <a:pt x="759" y="3498"/>
                  </a:lnTo>
                  <a:lnTo>
                    <a:pt x="1070" y="3945"/>
                  </a:lnTo>
                  <a:lnTo>
                    <a:pt x="1361" y="4392"/>
                  </a:lnTo>
                  <a:lnTo>
                    <a:pt x="1614" y="4839"/>
                  </a:lnTo>
                  <a:lnTo>
                    <a:pt x="1847" y="5324"/>
                  </a:lnTo>
                  <a:lnTo>
                    <a:pt x="2061" y="5791"/>
                  </a:lnTo>
                  <a:lnTo>
                    <a:pt x="2235" y="6296"/>
                  </a:lnTo>
                  <a:lnTo>
                    <a:pt x="2371" y="6782"/>
                  </a:lnTo>
                  <a:lnTo>
                    <a:pt x="2488" y="7306"/>
                  </a:lnTo>
                  <a:lnTo>
                    <a:pt x="2546" y="7812"/>
                  </a:lnTo>
                  <a:lnTo>
                    <a:pt x="2605" y="8336"/>
                  </a:lnTo>
                  <a:lnTo>
                    <a:pt x="2605" y="8647"/>
                  </a:lnTo>
                  <a:lnTo>
                    <a:pt x="2624" y="8958"/>
                  </a:lnTo>
                  <a:lnTo>
                    <a:pt x="2682" y="9250"/>
                  </a:lnTo>
                  <a:lnTo>
                    <a:pt x="2702" y="9405"/>
                  </a:lnTo>
                  <a:lnTo>
                    <a:pt x="2760" y="9541"/>
                  </a:lnTo>
                  <a:lnTo>
                    <a:pt x="2818" y="9677"/>
                  </a:lnTo>
                  <a:lnTo>
                    <a:pt x="2916" y="9813"/>
                  </a:lnTo>
                  <a:lnTo>
                    <a:pt x="3013" y="9930"/>
                  </a:lnTo>
                  <a:lnTo>
                    <a:pt x="3110" y="10046"/>
                  </a:lnTo>
                  <a:lnTo>
                    <a:pt x="3246" y="10124"/>
                  </a:lnTo>
                  <a:lnTo>
                    <a:pt x="3382" y="10182"/>
                  </a:lnTo>
                  <a:lnTo>
                    <a:pt x="3518" y="10221"/>
                  </a:lnTo>
                  <a:lnTo>
                    <a:pt x="3673" y="10221"/>
                  </a:lnTo>
                  <a:lnTo>
                    <a:pt x="3790" y="10202"/>
                  </a:lnTo>
                  <a:lnTo>
                    <a:pt x="3907" y="10163"/>
                  </a:lnTo>
                  <a:lnTo>
                    <a:pt x="4023" y="10105"/>
                  </a:lnTo>
                  <a:lnTo>
                    <a:pt x="4120" y="10027"/>
                  </a:lnTo>
                  <a:lnTo>
                    <a:pt x="4217" y="9930"/>
                  </a:lnTo>
                  <a:lnTo>
                    <a:pt x="4295" y="9833"/>
                  </a:lnTo>
                  <a:lnTo>
                    <a:pt x="4353" y="9735"/>
                  </a:lnTo>
                  <a:lnTo>
                    <a:pt x="4412" y="9619"/>
                  </a:lnTo>
                  <a:lnTo>
                    <a:pt x="4490" y="9366"/>
                  </a:lnTo>
                  <a:lnTo>
                    <a:pt x="4528" y="9133"/>
                  </a:lnTo>
                  <a:lnTo>
                    <a:pt x="4548" y="8861"/>
                  </a:lnTo>
                  <a:lnTo>
                    <a:pt x="4548" y="8608"/>
                  </a:lnTo>
                  <a:lnTo>
                    <a:pt x="4528" y="8142"/>
                  </a:lnTo>
                  <a:lnTo>
                    <a:pt x="4509" y="7676"/>
                  </a:lnTo>
                  <a:lnTo>
                    <a:pt x="4470" y="7190"/>
                  </a:lnTo>
                  <a:lnTo>
                    <a:pt x="4431" y="6724"/>
                  </a:lnTo>
                  <a:lnTo>
                    <a:pt x="4373" y="6238"/>
                  </a:lnTo>
                  <a:lnTo>
                    <a:pt x="4295" y="5771"/>
                  </a:lnTo>
                  <a:lnTo>
                    <a:pt x="4198" y="5305"/>
                  </a:lnTo>
                  <a:lnTo>
                    <a:pt x="4101" y="4819"/>
                  </a:lnTo>
                  <a:lnTo>
                    <a:pt x="4004" y="4353"/>
                  </a:lnTo>
                  <a:lnTo>
                    <a:pt x="3887" y="3887"/>
                  </a:lnTo>
                  <a:lnTo>
                    <a:pt x="3751" y="3440"/>
                  </a:lnTo>
                  <a:lnTo>
                    <a:pt x="3596" y="2973"/>
                  </a:lnTo>
                  <a:lnTo>
                    <a:pt x="3440" y="2526"/>
                  </a:lnTo>
                  <a:lnTo>
                    <a:pt x="3265" y="2079"/>
                  </a:lnTo>
                  <a:lnTo>
                    <a:pt x="3071" y="1652"/>
                  </a:lnTo>
                  <a:lnTo>
                    <a:pt x="2877" y="1224"/>
                  </a:lnTo>
                  <a:lnTo>
                    <a:pt x="2760" y="1011"/>
                  </a:lnTo>
                  <a:lnTo>
                    <a:pt x="2644" y="816"/>
                  </a:lnTo>
                  <a:lnTo>
                    <a:pt x="2507" y="661"/>
                  </a:lnTo>
                  <a:lnTo>
                    <a:pt x="2391" y="505"/>
                  </a:lnTo>
                  <a:lnTo>
                    <a:pt x="2255" y="369"/>
                  </a:lnTo>
                  <a:lnTo>
                    <a:pt x="2119" y="272"/>
                  </a:lnTo>
                  <a:lnTo>
                    <a:pt x="1963" y="175"/>
                  </a:lnTo>
                  <a:lnTo>
                    <a:pt x="1827" y="117"/>
                  </a:lnTo>
                  <a:lnTo>
                    <a:pt x="1691" y="58"/>
                  </a:lnTo>
                  <a:lnTo>
                    <a:pt x="1536" y="20"/>
                  </a:lnTo>
                  <a:lnTo>
                    <a:pt x="14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050;p40"/>
            <p:cNvSpPr/>
            <p:nvPr/>
          </p:nvSpPr>
          <p:spPr>
            <a:xfrm>
              <a:off x="1468620" y="3121981"/>
              <a:ext cx="57369" cy="128848"/>
            </a:xfrm>
            <a:custGeom>
              <a:avLst/>
              <a:gdLst/>
              <a:ahLst/>
              <a:cxnLst/>
              <a:rect l="l" t="t" r="r" b="b"/>
              <a:pathLst>
                <a:path w="3712" h="8337" extrusionOk="0">
                  <a:moveTo>
                    <a:pt x="933" y="0"/>
                  </a:moveTo>
                  <a:lnTo>
                    <a:pt x="817" y="39"/>
                  </a:lnTo>
                  <a:lnTo>
                    <a:pt x="719" y="59"/>
                  </a:lnTo>
                  <a:lnTo>
                    <a:pt x="603" y="117"/>
                  </a:lnTo>
                  <a:lnTo>
                    <a:pt x="506" y="175"/>
                  </a:lnTo>
                  <a:lnTo>
                    <a:pt x="428" y="253"/>
                  </a:lnTo>
                  <a:lnTo>
                    <a:pt x="350" y="331"/>
                  </a:lnTo>
                  <a:lnTo>
                    <a:pt x="272" y="408"/>
                  </a:lnTo>
                  <a:lnTo>
                    <a:pt x="195" y="506"/>
                  </a:lnTo>
                  <a:lnTo>
                    <a:pt x="136" y="622"/>
                  </a:lnTo>
                  <a:lnTo>
                    <a:pt x="98" y="739"/>
                  </a:lnTo>
                  <a:lnTo>
                    <a:pt x="59" y="855"/>
                  </a:lnTo>
                  <a:lnTo>
                    <a:pt x="20" y="991"/>
                  </a:lnTo>
                  <a:lnTo>
                    <a:pt x="0" y="1127"/>
                  </a:lnTo>
                  <a:lnTo>
                    <a:pt x="0" y="1283"/>
                  </a:lnTo>
                  <a:lnTo>
                    <a:pt x="0" y="1438"/>
                  </a:lnTo>
                  <a:lnTo>
                    <a:pt x="39" y="1594"/>
                  </a:lnTo>
                  <a:lnTo>
                    <a:pt x="78" y="1749"/>
                  </a:lnTo>
                  <a:lnTo>
                    <a:pt x="117" y="1924"/>
                  </a:lnTo>
                  <a:lnTo>
                    <a:pt x="195" y="2099"/>
                  </a:lnTo>
                  <a:lnTo>
                    <a:pt x="292" y="2293"/>
                  </a:lnTo>
                  <a:lnTo>
                    <a:pt x="389" y="2488"/>
                  </a:lnTo>
                  <a:lnTo>
                    <a:pt x="622" y="2857"/>
                  </a:lnTo>
                  <a:lnTo>
                    <a:pt x="875" y="3207"/>
                  </a:lnTo>
                  <a:lnTo>
                    <a:pt x="1108" y="3576"/>
                  </a:lnTo>
                  <a:lnTo>
                    <a:pt x="1322" y="3945"/>
                  </a:lnTo>
                  <a:lnTo>
                    <a:pt x="1516" y="4334"/>
                  </a:lnTo>
                  <a:lnTo>
                    <a:pt x="1691" y="4722"/>
                  </a:lnTo>
                  <a:lnTo>
                    <a:pt x="1827" y="5130"/>
                  </a:lnTo>
                  <a:lnTo>
                    <a:pt x="1944" y="5538"/>
                  </a:lnTo>
                  <a:lnTo>
                    <a:pt x="2021" y="5946"/>
                  </a:lnTo>
                  <a:lnTo>
                    <a:pt x="2099" y="6374"/>
                  </a:lnTo>
                  <a:lnTo>
                    <a:pt x="2118" y="6801"/>
                  </a:lnTo>
                  <a:lnTo>
                    <a:pt x="2157" y="7307"/>
                  </a:lnTo>
                  <a:lnTo>
                    <a:pt x="2196" y="7540"/>
                  </a:lnTo>
                  <a:lnTo>
                    <a:pt x="2255" y="7773"/>
                  </a:lnTo>
                  <a:lnTo>
                    <a:pt x="2313" y="7890"/>
                  </a:lnTo>
                  <a:lnTo>
                    <a:pt x="2371" y="8006"/>
                  </a:lnTo>
                  <a:lnTo>
                    <a:pt x="2449" y="8103"/>
                  </a:lnTo>
                  <a:lnTo>
                    <a:pt x="2546" y="8181"/>
                  </a:lnTo>
                  <a:lnTo>
                    <a:pt x="2643" y="8259"/>
                  </a:lnTo>
                  <a:lnTo>
                    <a:pt x="2760" y="8298"/>
                  </a:lnTo>
                  <a:lnTo>
                    <a:pt x="2876" y="8337"/>
                  </a:lnTo>
                  <a:lnTo>
                    <a:pt x="2993" y="8337"/>
                  </a:lnTo>
                  <a:lnTo>
                    <a:pt x="3109" y="8317"/>
                  </a:lnTo>
                  <a:lnTo>
                    <a:pt x="3207" y="8278"/>
                  </a:lnTo>
                  <a:lnTo>
                    <a:pt x="3284" y="8239"/>
                  </a:lnTo>
                  <a:lnTo>
                    <a:pt x="3362" y="8181"/>
                  </a:lnTo>
                  <a:lnTo>
                    <a:pt x="3440" y="8103"/>
                  </a:lnTo>
                  <a:lnTo>
                    <a:pt x="3518" y="8026"/>
                  </a:lnTo>
                  <a:lnTo>
                    <a:pt x="3556" y="7928"/>
                  </a:lnTo>
                  <a:lnTo>
                    <a:pt x="3615" y="7831"/>
                  </a:lnTo>
                  <a:lnTo>
                    <a:pt x="3673" y="7637"/>
                  </a:lnTo>
                  <a:lnTo>
                    <a:pt x="3712" y="7443"/>
                  </a:lnTo>
                  <a:lnTo>
                    <a:pt x="3712" y="7229"/>
                  </a:lnTo>
                  <a:lnTo>
                    <a:pt x="3712" y="7035"/>
                  </a:lnTo>
                  <a:lnTo>
                    <a:pt x="3692" y="6257"/>
                  </a:lnTo>
                  <a:lnTo>
                    <a:pt x="3615" y="5480"/>
                  </a:lnTo>
                  <a:lnTo>
                    <a:pt x="3518" y="4703"/>
                  </a:lnTo>
                  <a:lnTo>
                    <a:pt x="3362" y="3926"/>
                  </a:lnTo>
                  <a:lnTo>
                    <a:pt x="3168" y="3168"/>
                  </a:lnTo>
                  <a:lnTo>
                    <a:pt x="2935" y="2429"/>
                  </a:lnTo>
                  <a:lnTo>
                    <a:pt x="2818" y="2060"/>
                  </a:lnTo>
                  <a:lnTo>
                    <a:pt x="2663" y="1691"/>
                  </a:lnTo>
                  <a:lnTo>
                    <a:pt x="2507" y="1341"/>
                  </a:lnTo>
                  <a:lnTo>
                    <a:pt x="2352" y="991"/>
                  </a:lnTo>
                  <a:lnTo>
                    <a:pt x="2255" y="817"/>
                  </a:lnTo>
                  <a:lnTo>
                    <a:pt x="2157" y="661"/>
                  </a:lnTo>
                  <a:lnTo>
                    <a:pt x="2060" y="525"/>
                  </a:lnTo>
                  <a:lnTo>
                    <a:pt x="1944" y="408"/>
                  </a:lnTo>
                  <a:lnTo>
                    <a:pt x="1846" y="292"/>
                  </a:lnTo>
                  <a:lnTo>
                    <a:pt x="1730" y="214"/>
                  </a:lnTo>
                  <a:lnTo>
                    <a:pt x="1613" y="136"/>
                  </a:lnTo>
                  <a:lnTo>
                    <a:pt x="1497" y="78"/>
                  </a:lnTo>
                  <a:lnTo>
                    <a:pt x="1380" y="39"/>
                  </a:lnTo>
                  <a:lnTo>
                    <a:pt x="1263" y="20"/>
                  </a:lnTo>
                  <a:lnTo>
                    <a:pt x="114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51;p40"/>
            <p:cNvSpPr/>
            <p:nvPr/>
          </p:nvSpPr>
          <p:spPr>
            <a:xfrm>
              <a:off x="1444001" y="3057410"/>
              <a:ext cx="163684" cy="132449"/>
            </a:xfrm>
            <a:custGeom>
              <a:avLst/>
              <a:gdLst/>
              <a:ahLst/>
              <a:cxnLst/>
              <a:rect l="l" t="t" r="r" b="b"/>
              <a:pathLst>
                <a:path w="10591" h="8570" extrusionOk="0">
                  <a:moveTo>
                    <a:pt x="3556" y="1"/>
                  </a:moveTo>
                  <a:lnTo>
                    <a:pt x="3284" y="20"/>
                  </a:lnTo>
                  <a:lnTo>
                    <a:pt x="2993" y="59"/>
                  </a:lnTo>
                  <a:lnTo>
                    <a:pt x="2701" y="137"/>
                  </a:lnTo>
                  <a:lnTo>
                    <a:pt x="2429" y="214"/>
                  </a:lnTo>
                  <a:lnTo>
                    <a:pt x="2157" y="331"/>
                  </a:lnTo>
                  <a:lnTo>
                    <a:pt x="1885" y="448"/>
                  </a:lnTo>
                  <a:lnTo>
                    <a:pt x="1632" y="603"/>
                  </a:lnTo>
                  <a:lnTo>
                    <a:pt x="1380" y="758"/>
                  </a:lnTo>
                  <a:lnTo>
                    <a:pt x="1166" y="953"/>
                  </a:lnTo>
                  <a:lnTo>
                    <a:pt x="952" y="1147"/>
                  </a:lnTo>
                  <a:lnTo>
                    <a:pt x="758" y="1361"/>
                  </a:lnTo>
                  <a:lnTo>
                    <a:pt x="564" y="1575"/>
                  </a:lnTo>
                  <a:lnTo>
                    <a:pt x="408" y="1827"/>
                  </a:lnTo>
                  <a:lnTo>
                    <a:pt x="272" y="2080"/>
                  </a:lnTo>
                  <a:lnTo>
                    <a:pt x="175" y="2332"/>
                  </a:lnTo>
                  <a:lnTo>
                    <a:pt x="78" y="2604"/>
                  </a:lnTo>
                  <a:lnTo>
                    <a:pt x="39" y="2896"/>
                  </a:lnTo>
                  <a:lnTo>
                    <a:pt x="0" y="3246"/>
                  </a:lnTo>
                  <a:lnTo>
                    <a:pt x="0" y="3576"/>
                  </a:lnTo>
                  <a:lnTo>
                    <a:pt x="58" y="3926"/>
                  </a:lnTo>
                  <a:lnTo>
                    <a:pt x="117" y="4256"/>
                  </a:lnTo>
                  <a:lnTo>
                    <a:pt x="233" y="4606"/>
                  </a:lnTo>
                  <a:lnTo>
                    <a:pt x="350" y="4917"/>
                  </a:lnTo>
                  <a:lnTo>
                    <a:pt x="505" y="5228"/>
                  </a:lnTo>
                  <a:lnTo>
                    <a:pt x="680" y="5539"/>
                  </a:lnTo>
                  <a:lnTo>
                    <a:pt x="874" y="5849"/>
                  </a:lnTo>
                  <a:lnTo>
                    <a:pt x="1088" y="6122"/>
                  </a:lnTo>
                  <a:lnTo>
                    <a:pt x="1321" y="6413"/>
                  </a:lnTo>
                  <a:lnTo>
                    <a:pt x="1574" y="6666"/>
                  </a:lnTo>
                  <a:lnTo>
                    <a:pt x="1827" y="6918"/>
                  </a:lnTo>
                  <a:lnTo>
                    <a:pt x="2099" y="7151"/>
                  </a:lnTo>
                  <a:lnTo>
                    <a:pt x="2390" y="7365"/>
                  </a:lnTo>
                  <a:lnTo>
                    <a:pt x="2682" y="7579"/>
                  </a:lnTo>
                  <a:lnTo>
                    <a:pt x="2993" y="7754"/>
                  </a:lnTo>
                  <a:lnTo>
                    <a:pt x="3303" y="7929"/>
                  </a:lnTo>
                  <a:lnTo>
                    <a:pt x="3634" y="8065"/>
                  </a:lnTo>
                  <a:lnTo>
                    <a:pt x="3964" y="8201"/>
                  </a:lnTo>
                  <a:lnTo>
                    <a:pt x="4314" y="8317"/>
                  </a:lnTo>
                  <a:lnTo>
                    <a:pt x="4664" y="8414"/>
                  </a:lnTo>
                  <a:lnTo>
                    <a:pt x="5013" y="8473"/>
                  </a:lnTo>
                  <a:lnTo>
                    <a:pt x="5363" y="8531"/>
                  </a:lnTo>
                  <a:lnTo>
                    <a:pt x="5732" y="8550"/>
                  </a:lnTo>
                  <a:lnTo>
                    <a:pt x="6082" y="8570"/>
                  </a:lnTo>
                  <a:lnTo>
                    <a:pt x="6432" y="8550"/>
                  </a:lnTo>
                  <a:lnTo>
                    <a:pt x="6801" y="8512"/>
                  </a:lnTo>
                  <a:lnTo>
                    <a:pt x="7151" y="8453"/>
                  </a:lnTo>
                  <a:lnTo>
                    <a:pt x="7501" y="8376"/>
                  </a:lnTo>
                  <a:lnTo>
                    <a:pt x="7850" y="8298"/>
                  </a:lnTo>
                  <a:lnTo>
                    <a:pt x="8200" y="8181"/>
                  </a:lnTo>
                  <a:lnTo>
                    <a:pt x="8531" y="8045"/>
                  </a:lnTo>
                  <a:lnTo>
                    <a:pt x="8861" y="7890"/>
                  </a:lnTo>
                  <a:lnTo>
                    <a:pt x="9172" y="7734"/>
                  </a:lnTo>
                  <a:lnTo>
                    <a:pt x="9483" y="7540"/>
                  </a:lnTo>
                  <a:lnTo>
                    <a:pt x="9774" y="7346"/>
                  </a:lnTo>
                  <a:lnTo>
                    <a:pt x="10066" y="7113"/>
                  </a:lnTo>
                  <a:lnTo>
                    <a:pt x="10338" y="6879"/>
                  </a:lnTo>
                  <a:lnTo>
                    <a:pt x="10590" y="6627"/>
                  </a:lnTo>
                  <a:lnTo>
                    <a:pt x="10279" y="4412"/>
                  </a:lnTo>
                  <a:lnTo>
                    <a:pt x="9949" y="3965"/>
                  </a:lnTo>
                  <a:lnTo>
                    <a:pt x="9658" y="3557"/>
                  </a:lnTo>
                  <a:lnTo>
                    <a:pt x="9347" y="3187"/>
                  </a:lnTo>
                  <a:lnTo>
                    <a:pt x="9036" y="2838"/>
                  </a:lnTo>
                  <a:lnTo>
                    <a:pt x="8725" y="2507"/>
                  </a:lnTo>
                  <a:lnTo>
                    <a:pt x="8375" y="2177"/>
                  </a:lnTo>
                  <a:lnTo>
                    <a:pt x="8006" y="1847"/>
                  </a:lnTo>
                  <a:lnTo>
                    <a:pt x="7578" y="1497"/>
                  </a:lnTo>
                  <a:lnTo>
                    <a:pt x="7112" y="1128"/>
                  </a:lnTo>
                  <a:lnTo>
                    <a:pt x="6859" y="972"/>
                  </a:lnTo>
                  <a:lnTo>
                    <a:pt x="6607" y="817"/>
                  </a:lnTo>
                  <a:lnTo>
                    <a:pt x="6354" y="681"/>
                  </a:lnTo>
                  <a:lnTo>
                    <a:pt x="6082" y="545"/>
                  </a:lnTo>
                  <a:lnTo>
                    <a:pt x="5830" y="428"/>
                  </a:lnTo>
                  <a:lnTo>
                    <a:pt x="5557" y="331"/>
                  </a:lnTo>
                  <a:lnTo>
                    <a:pt x="5285" y="234"/>
                  </a:lnTo>
                  <a:lnTo>
                    <a:pt x="4994" y="156"/>
                  </a:lnTo>
                  <a:lnTo>
                    <a:pt x="4722" y="78"/>
                  </a:lnTo>
                  <a:lnTo>
                    <a:pt x="4430" y="39"/>
                  </a:lnTo>
                  <a:lnTo>
                    <a:pt x="41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052;p40"/>
            <p:cNvSpPr/>
            <p:nvPr/>
          </p:nvSpPr>
          <p:spPr>
            <a:xfrm>
              <a:off x="1150587" y="2340854"/>
              <a:ext cx="224345" cy="372713"/>
            </a:xfrm>
            <a:custGeom>
              <a:avLst/>
              <a:gdLst/>
              <a:ahLst/>
              <a:cxnLst/>
              <a:rect l="l" t="t" r="r" b="b"/>
              <a:pathLst>
                <a:path w="14516" h="24116" extrusionOk="0">
                  <a:moveTo>
                    <a:pt x="10727" y="1"/>
                  </a:moveTo>
                  <a:lnTo>
                    <a:pt x="0" y="6608"/>
                  </a:lnTo>
                  <a:lnTo>
                    <a:pt x="583" y="8259"/>
                  </a:lnTo>
                  <a:lnTo>
                    <a:pt x="1166" y="9911"/>
                  </a:lnTo>
                  <a:lnTo>
                    <a:pt x="1710" y="11602"/>
                  </a:lnTo>
                  <a:lnTo>
                    <a:pt x="2235" y="13273"/>
                  </a:lnTo>
                  <a:lnTo>
                    <a:pt x="2760" y="14963"/>
                  </a:lnTo>
                  <a:lnTo>
                    <a:pt x="3304" y="16634"/>
                  </a:lnTo>
                  <a:lnTo>
                    <a:pt x="3887" y="18305"/>
                  </a:lnTo>
                  <a:lnTo>
                    <a:pt x="4470" y="19938"/>
                  </a:lnTo>
                  <a:lnTo>
                    <a:pt x="4897" y="21006"/>
                  </a:lnTo>
                  <a:lnTo>
                    <a:pt x="5111" y="21531"/>
                  </a:lnTo>
                  <a:lnTo>
                    <a:pt x="5364" y="22036"/>
                  </a:lnTo>
                  <a:lnTo>
                    <a:pt x="5636" y="22522"/>
                  </a:lnTo>
                  <a:lnTo>
                    <a:pt x="5927" y="22969"/>
                  </a:lnTo>
                  <a:lnTo>
                    <a:pt x="6083" y="23183"/>
                  </a:lnTo>
                  <a:lnTo>
                    <a:pt x="6257" y="23396"/>
                  </a:lnTo>
                  <a:lnTo>
                    <a:pt x="6432" y="23571"/>
                  </a:lnTo>
                  <a:lnTo>
                    <a:pt x="6627" y="23746"/>
                  </a:lnTo>
                  <a:lnTo>
                    <a:pt x="6763" y="23863"/>
                  </a:lnTo>
                  <a:lnTo>
                    <a:pt x="6938" y="23960"/>
                  </a:lnTo>
                  <a:lnTo>
                    <a:pt x="7151" y="24018"/>
                  </a:lnTo>
                  <a:lnTo>
                    <a:pt x="7365" y="24077"/>
                  </a:lnTo>
                  <a:lnTo>
                    <a:pt x="7618" y="24096"/>
                  </a:lnTo>
                  <a:lnTo>
                    <a:pt x="7870" y="24115"/>
                  </a:lnTo>
                  <a:lnTo>
                    <a:pt x="8142" y="24115"/>
                  </a:lnTo>
                  <a:lnTo>
                    <a:pt x="8434" y="24077"/>
                  </a:lnTo>
                  <a:lnTo>
                    <a:pt x="8725" y="24038"/>
                  </a:lnTo>
                  <a:lnTo>
                    <a:pt x="9056" y="23999"/>
                  </a:lnTo>
                  <a:lnTo>
                    <a:pt x="9366" y="23921"/>
                  </a:lnTo>
                  <a:lnTo>
                    <a:pt x="9697" y="23843"/>
                  </a:lnTo>
                  <a:lnTo>
                    <a:pt x="10357" y="23630"/>
                  </a:lnTo>
                  <a:lnTo>
                    <a:pt x="11018" y="23377"/>
                  </a:lnTo>
                  <a:lnTo>
                    <a:pt x="11659" y="23086"/>
                  </a:lnTo>
                  <a:lnTo>
                    <a:pt x="12281" y="22755"/>
                  </a:lnTo>
                  <a:lnTo>
                    <a:pt x="12573" y="22580"/>
                  </a:lnTo>
                  <a:lnTo>
                    <a:pt x="12864" y="22405"/>
                  </a:lnTo>
                  <a:lnTo>
                    <a:pt x="13117" y="22211"/>
                  </a:lnTo>
                  <a:lnTo>
                    <a:pt x="13369" y="22017"/>
                  </a:lnTo>
                  <a:lnTo>
                    <a:pt x="13603" y="21823"/>
                  </a:lnTo>
                  <a:lnTo>
                    <a:pt x="13797" y="21628"/>
                  </a:lnTo>
                  <a:lnTo>
                    <a:pt x="13991" y="21434"/>
                  </a:lnTo>
                  <a:lnTo>
                    <a:pt x="14147" y="21220"/>
                  </a:lnTo>
                  <a:lnTo>
                    <a:pt x="14283" y="21006"/>
                  </a:lnTo>
                  <a:lnTo>
                    <a:pt x="14380" y="20812"/>
                  </a:lnTo>
                  <a:lnTo>
                    <a:pt x="14458" y="20598"/>
                  </a:lnTo>
                  <a:lnTo>
                    <a:pt x="14496" y="20385"/>
                  </a:lnTo>
                  <a:lnTo>
                    <a:pt x="14516" y="20151"/>
                  </a:lnTo>
                  <a:lnTo>
                    <a:pt x="14496" y="19841"/>
                  </a:lnTo>
                  <a:lnTo>
                    <a:pt x="14438" y="19044"/>
                  </a:lnTo>
                  <a:lnTo>
                    <a:pt x="14321" y="18014"/>
                  </a:lnTo>
                  <a:lnTo>
                    <a:pt x="14166" y="16809"/>
                  </a:lnTo>
                  <a:lnTo>
                    <a:pt x="13952" y="15449"/>
                  </a:lnTo>
                  <a:lnTo>
                    <a:pt x="13700" y="13953"/>
                  </a:lnTo>
                  <a:lnTo>
                    <a:pt x="13408" y="12398"/>
                  </a:lnTo>
                  <a:lnTo>
                    <a:pt x="13117" y="10766"/>
                  </a:lnTo>
                  <a:lnTo>
                    <a:pt x="12786" y="9134"/>
                  </a:lnTo>
                  <a:lnTo>
                    <a:pt x="12475" y="7501"/>
                  </a:lnTo>
                  <a:lnTo>
                    <a:pt x="12145" y="5947"/>
                  </a:lnTo>
                  <a:lnTo>
                    <a:pt x="11815" y="4451"/>
                  </a:lnTo>
                  <a:lnTo>
                    <a:pt x="11504" y="3071"/>
                  </a:lnTo>
                  <a:lnTo>
                    <a:pt x="11212" y="1866"/>
                  </a:lnTo>
                  <a:lnTo>
                    <a:pt x="10960" y="817"/>
                  </a:lnTo>
                  <a:lnTo>
                    <a:pt x="10727"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053;p40"/>
            <p:cNvSpPr/>
            <p:nvPr/>
          </p:nvSpPr>
          <p:spPr>
            <a:xfrm>
              <a:off x="1158099" y="2005713"/>
              <a:ext cx="190406" cy="388013"/>
            </a:xfrm>
            <a:custGeom>
              <a:avLst/>
              <a:gdLst/>
              <a:ahLst/>
              <a:cxnLst/>
              <a:rect l="l" t="t" r="r" b="b"/>
              <a:pathLst>
                <a:path w="12320" h="25106" extrusionOk="0">
                  <a:moveTo>
                    <a:pt x="739" y="0"/>
                  </a:moveTo>
                  <a:lnTo>
                    <a:pt x="486" y="59"/>
                  </a:lnTo>
                  <a:lnTo>
                    <a:pt x="350" y="97"/>
                  </a:lnTo>
                  <a:lnTo>
                    <a:pt x="233" y="175"/>
                  </a:lnTo>
                  <a:lnTo>
                    <a:pt x="117" y="233"/>
                  </a:lnTo>
                  <a:lnTo>
                    <a:pt x="0" y="331"/>
                  </a:lnTo>
                  <a:lnTo>
                    <a:pt x="700" y="1827"/>
                  </a:lnTo>
                  <a:lnTo>
                    <a:pt x="1360" y="3362"/>
                  </a:lnTo>
                  <a:lnTo>
                    <a:pt x="2021" y="4878"/>
                  </a:lnTo>
                  <a:lnTo>
                    <a:pt x="2643" y="6413"/>
                  </a:lnTo>
                  <a:lnTo>
                    <a:pt x="3265" y="7948"/>
                  </a:lnTo>
                  <a:lnTo>
                    <a:pt x="3867" y="9483"/>
                  </a:lnTo>
                  <a:lnTo>
                    <a:pt x="4450" y="11018"/>
                  </a:lnTo>
                  <a:lnTo>
                    <a:pt x="5014" y="12572"/>
                  </a:lnTo>
                  <a:lnTo>
                    <a:pt x="5558" y="14127"/>
                  </a:lnTo>
                  <a:lnTo>
                    <a:pt x="6082" y="15682"/>
                  </a:lnTo>
                  <a:lnTo>
                    <a:pt x="6607" y="17236"/>
                  </a:lnTo>
                  <a:lnTo>
                    <a:pt x="7093" y="18810"/>
                  </a:lnTo>
                  <a:lnTo>
                    <a:pt x="7579" y="20384"/>
                  </a:lnTo>
                  <a:lnTo>
                    <a:pt x="8045" y="21958"/>
                  </a:lnTo>
                  <a:lnTo>
                    <a:pt x="8492" y="23532"/>
                  </a:lnTo>
                  <a:lnTo>
                    <a:pt x="8919" y="25106"/>
                  </a:lnTo>
                  <a:lnTo>
                    <a:pt x="10046" y="24329"/>
                  </a:lnTo>
                  <a:lnTo>
                    <a:pt x="10416" y="24037"/>
                  </a:lnTo>
                  <a:lnTo>
                    <a:pt x="10804" y="23746"/>
                  </a:lnTo>
                  <a:lnTo>
                    <a:pt x="11154" y="23415"/>
                  </a:lnTo>
                  <a:lnTo>
                    <a:pt x="11484" y="23066"/>
                  </a:lnTo>
                  <a:lnTo>
                    <a:pt x="11620" y="22891"/>
                  </a:lnTo>
                  <a:lnTo>
                    <a:pt x="11756" y="22716"/>
                  </a:lnTo>
                  <a:lnTo>
                    <a:pt x="11892" y="22521"/>
                  </a:lnTo>
                  <a:lnTo>
                    <a:pt x="12009" y="22308"/>
                  </a:lnTo>
                  <a:lnTo>
                    <a:pt x="12106" y="22113"/>
                  </a:lnTo>
                  <a:lnTo>
                    <a:pt x="12184" y="21900"/>
                  </a:lnTo>
                  <a:lnTo>
                    <a:pt x="12242" y="21666"/>
                  </a:lnTo>
                  <a:lnTo>
                    <a:pt x="12281" y="21453"/>
                  </a:lnTo>
                  <a:lnTo>
                    <a:pt x="12300" y="21258"/>
                  </a:lnTo>
                  <a:lnTo>
                    <a:pt x="12320" y="21084"/>
                  </a:lnTo>
                  <a:lnTo>
                    <a:pt x="12300" y="20734"/>
                  </a:lnTo>
                  <a:lnTo>
                    <a:pt x="12242" y="20365"/>
                  </a:lnTo>
                  <a:lnTo>
                    <a:pt x="12145" y="20015"/>
                  </a:lnTo>
                  <a:lnTo>
                    <a:pt x="12028" y="19684"/>
                  </a:lnTo>
                  <a:lnTo>
                    <a:pt x="11892" y="19335"/>
                  </a:lnTo>
                  <a:lnTo>
                    <a:pt x="11581" y="18655"/>
                  </a:lnTo>
                  <a:lnTo>
                    <a:pt x="9055" y="13447"/>
                  </a:lnTo>
                  <a:lnTo>
                    <a:pt x="6510" y="8239"/>
                  </a:lnTo>
                  <a:lnTo>
                    <a:pt x="6315" y="7831"/>
                  </a:lnTo>
                  <a:lnTo>
                    <a:pt x="6102" y="7307"/>
                  </a:lnTo>
                  <a:lnTo>
                    <a:pt x="5558" y="6043"/>
                  </a:lnTo>
                  <a:lnTo>
                    <a:pt x="5247" y="5344"/>
                  </a:lnTo>
                  <a:lnTo>
                    <a:pt x="4916" y="4606"/>
                  </a:lnTo>
                  <a:lnTo>
                    <a:pt x="4547" y="3867"/>
                  </a:lnTo>
                  <a:lnTo>
                    <a:pt x="4178" y="3129"/>
                  </a:lnTo>
                  <a:lnTo>
                    <a:pt x="3770" y="2449"/>
                  </a:lnTo>
                  <a:lnTo>
                    <a:pt x="3556" y="2118"/>
                  </a:lnTo>
                  <a:lnTo>
                    <a:pt x="3342" y="1788"/>
                  </a:lnTo>
                  <a:lnTo>
                    <a:pt x="3129" y="1496"/>
                  </a:lnTo>
                  <a:lnTo>
                    <a:pt x="2896" y="1224"/>
                  </a:lnTo>
                  <a:lnTo>
                    <a:pt x="2682" y="972"/>
                  </a:lnTo>
                  <a:lnTo>
                    <a:pt x="2449" y="739"/>
                  </a:lnTo>
                  <a:lnTo>
                    <a:pt x="2215" y="525"/>
                  </a:lnTo>
                  <a:lnTo>
                    <a:pt x="1982" y="350"/>
                  </a:lnTo>
                  <a:lnTo>
                    <a:pt x="1730" y="214"/>
                  </a:lnTo>
                  <a:lnTo>
                    <a:pt x="1496" y="97"/>
                  </a:lnTo>
                  <a:lnTo>
                    <a:pt x="1244" y="39"/>
                  </a:lnTo>
                  <a:lnTo>
                    <a:pt x="9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054;p40"/>
            <p:cNvSpPr/>
            <p:nvPr/>
          </p:nvSpPr>
          <p:spPr>
            <a:xfrm>
              <a:off x="1135272" y="2010813"/>
              <a:ext cx="160686" cy="458303"/>
            </a:xfrm>
            <a:custGeom>
              <a:avLst/>
              <a:gdLst/>
              <a:ahLst/>
              <a:cxnLst/>
              <a:rect l="l" t="t" r="r" b="b"/>
              <a:pathLst>
                <a:path w="10397" h="29654" extrusionOk="0">
                  <a:moveTo>
                    <a:pt x="1477" y="1"/>
                  </a:moveTo>
                  <a:lnTo>
                    <a:pt x="1322" y="156"/>
                  </a:lnTo>
                  <a:lnTo>
                    <a:pt x="1166" y="331"/>
                  </a:lnTo>
                  <a:lnTo>
                    <a:pt x="1030" y="545"/>
                  </a:lnTo>
                  <a:lnTo>
                    <a:pt x="914" y="797"/>
                  </a:lnTo>
                  <a:lnTo>
                    <a:pt x="817" y="1050"/>
                  </a:lnTo>
                  <a:lnTo>
                    <a:pt x="739" y="1341"/>
                  </a:lnTo>
                  <a:lnTo>
                    <a:pt x="661" y="1633"/>
                  </a:lnTo>
                  <a:lnTo>
                    <a:pt x="603" y="1963"/>
                  </a:lnTo>
                  <a:lnTo>
                    <a:pt x="545" y="2294"/>
                  </a:lnTo>
                  <a:lnTo>
                    <a:pt x="506" y="2643"/>
                  </a:lnTo>
                  <a:lnTo>
                    <a:pt x="447" y="3362"/>
                  </a:lnTo>
                  <a:lnTo>
                    <a:pt x="428" y="4140"/>
                  </a:lnTo>
                  <a:lnTo>
                    <a:pt x="447" y="4917"/>
                  </a:lnTo>
                  <a:lnTo>
                    <a:pt x="467" y="5713"/>
                  </a:lnTo>
                  <a:lnTo>
                    <a:pt x="506" y="6491"/>
                  </a:lnTo>
                  <a:lnTo>
                    <a:pt x="583" y="7968"/>
                  </a:lnTo>
                  <a:lnTo>
                    <a:pt x="603" y="8648"/>
                  </a:lnTo>
                  <a:lnTo>
                    <a:pt x="622" y="9231"/>
                  </a:lnTo>
                  <a:lnTo>
                    <a:pt x="622" y="9755"/>
                  </a:lnTo>
                  <a:lnTo>
                    <a:pt x="583" y="10183"/>
                  </a:lnTo>
                  <a:lnTo>
                    <a:pt x="428" y="11407"/>
                  </a:lnTo>
                  <a:lnTo>
                    <a:pt x="272" y="12651"/>
                  </a:lnTo>
                  <a:lnTo>
                    <a:pt x="175" y="13894"/>
                  </a:lnTo>
                  <a:lnTo>
                    <a:pt x="78" y="15118"/>
                  </a:lnTo>
                  <a:lnTo>
                    <a:pt x="20" y="16362"/>
                  </a:lnTo>
                  <a:lnTo>
                    <a:pt x="0" y="17606"/>
                  </a:lnTo>
                  <a:lnTo>
                    <a:pt x="0" y="18849"/>
                  </a:lnTo>
                  <a:lnTo>
                    <a:pt x="20" y="20093"/>
                  </a:lnTo>
                  <a:lnTo>
                    <a:pt x="59" y="20734"/>
                  </a:lnTo>
                  <a:lnTo>
                    <a:pt x="175" y="21919"/>
                  </a:lnTo>
                  <a:lnTo>
                    <a:pt x="545" y="25184"/>
                  </a:lnTo>
                  <a:lnTo>
                    <a:pt x="894" y="28274"/>
                  </a:lnTo>
                  <a:lnTo>
                    <a:pt x="1030" y="29284"/>
                  </a:lnTo>
                  <a:lnTo>
                    <a:pt x="1089" y="29653"/>
                  </a:lnTo>
                  <a:lnTo>
                    <a:pt x="2313" y="29167"/>
                  </a:lnTo>
                  <a:lnTo>
                    <a:pt x="3518" y="28643"/>
                  </a:lnTo>
                  <a:lnTo>
                    <a:pt x="4703" y="28079"/>
                  </a:lnTo>
                  <a:lnTo>
                    <a:pt x="5888" y="27496"/>
                  </a:lnTo>
                  <a:lnTo>
                    <a:pt x="7054" y="26874"/>
                  </a:lnTo>
                  <a:lnTo>
                    <a:pt x="8181" y="26214"/>
                  </a:lnTo>
                  <a:lnTo>
                    <a:pt x="9308" y="25514"/>
                  </a:lnTo>
                  <a:lnTo>
                    <a:pt x="10396" y="24776"/>
                  </a:lnTo>
                  <a:lnTo>
                    <a:pt x="9969" y="23202"/>
                  </a:lnTo>
                  <a:lnTo>
                    <a:pt x="9522" y="21628"/>
                  </a:lnTo>
                  <a:lnTo>
                    <a:pt x="9056" y="20054"/>
                  </a:lnTo>
                  <a:lnTo>
                    <a:pt x="8570" y="18480"/>
                  </a:lnTo>
                  <a:lnTo>
                    <a:pt x="8084" y="16906"/>
                  </a:lnTo>
                  <a:lnTo>
                    <a:pt x="7559" y="15352"/>
                  </a:lnTo>
                  <a:lnTo>
                    <a:pt x="7035" y="13797"/>
                  </a:lnTo>
                  <a:lnTo>
                    <a:pt x="6491" y="12242"/>
                  </a:lnTo>
                  <a:lnTo>
                    <a:pt x="5927" y="10688"/>
                  </a:lnTo>
                  <a:lnTo>
                    <a:pt x="5344" y="9153"/>
                  </a:lnTo>
                  <a:lnTo>
                    <a:pt x="4742" y="7618"/>
                  </a:lnTo>
                  <a:lnTo>
                    <a:pt x="4120" y="6083"/>
                  </a:lnTo>
                  <a:lnTo>
                    <a:pt x="3498" y="4548"/>
                  </a:lnTo>
                  <a:lnTo>
                    <a:pt x="2837" y="3032"/>
                  </a:lnTo>
                  <a:lnTo>
                    <a:pt x="2177" y="1497"/>
                  </a:lnTo>
                  <a:lnTo>
                    <a:pt x="147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055;p40"/>
            <p:cNvSpPr/>
            <p:nvPr/>
          </p:nvSpPr>
          <p:spPr>
            <a:xfrm>
              <a:off x="457168" y="2340854"/>
              <a:ext cx="219538" cy="380518"/>
            </a:xfrm>
            <a:custGeom>
              <a:avLst/>
              <a:gdLst/>
              <a:ahLst/>
              <a:cxnLst/>
              <a:rect l="l" t="t" r="r" b="b"/>
              <a:pathLst>
                <a:path w="14205" h="24621" extrusionOk="0">
                  <a:moveTo>
                    <a:pt x="3478" y="1"/>
                  </a:moveTo>
                  <a:lnTo>
                    <a:pt x="2662" y="2799"/>
                  </a:lnTo>
                  <a:lnTo>
                    <a:pt x="2254" y="4198"/>
                  </a:lnTo>
                  <a:lnTo>
                    <a:pt x="1865" y="5597"/>
                  </a:lnTo>
                  <a:lnTo>
                    <a:pt x="1496" y="7016"/>
                  </a:lnTo>
                  <a:lnTo>
                    <a:pt x="1146" y="8434"/>
                  </a:lnTo>
                  <a:lnTo>
                    <a:pt x="816" y="9853"/>
                  </a:lnTo>
                  <a:lnTo>
                    <a:pt x="525" y="11291"/>
                  </a:lnTo>
                  <a:lnTo>
                    <a:pt x="389" y="12107"/>
                  </a:lnTo>
                  <a:lnTo>
                    <a:pt x="253" y="12923"/>
                  </a:lnTo>
                  <a:lnTo>
                    <a:pt x="155" y="13758"/>
                  </a:lnTo>
                  <a:lnTo>
                    <a:pt x="58" y="14575"/>
                  </a:lnTo>
                  <a:lnTo>
                    <a:pt x="0" y="15410"/>
                  </a:lnTo>
                  <a:lnTo>
                    <a:pt x="0" y="16226"/>
                  </a:lnTo>
                  <a:lnTo>
                    <a:pt x="19" y="17062"/>
                  </a:lnTo>
                  <a:lnTo>
                    <a:pt x="39" y="17470"/>
                  </a:lnTo>
                  <a:lnTo>
                    <a:pt x="78" y="17878"/>
                  </a:lnTo>
                  <a:lnTo>
                    <a:pt x="136" y="18286"/>
                  </a:lnTo>
                  <a:lnTo>
                    <a:pt x="194" y="18713"/>
                  </a:lnTo>
                  <a:lnTo>
                    <a:pt x="272" y="19102"/>
                  </a:lnTo>
                  <a:lnTo>
                    <a:pt x="369" y="19510"/>
                  </a:lnTo>
                  <a:lnTo>
                    <a:pt x="466" y="19899"/>
                  </a:lnTo>
                  <a:lnTo>
                    <a:pt x="583" y="20287"/>
                  </a:lnTo>
                  <a:lnTo>
                    <a:pt x="719" y="20676"/>
                  </a:lnTo>
                  <a:lnTo>
                    <a:pt x="874" y="21045"/>
                  </a:lnTo>
                  <a:lnTo>
                    <a:pt x="1030" y="21414"/>
                  </a:lnTo>
                  <a:lnTo>
                    <a:pt x="1205" y="21764"/>
                  </a:lnTo>
                  <a:lnTo>
                    <a:pt x="1399" y="22095"/>
                  </a:lnTo>
                  <a:lnTo>
                    <a:pt x="1613" y="22405"/>
                  </a:lnTo>
                  <a:lnTo>
                    <a:pt x="1827" y="22716"/>
                  </a:lnTo>
                  <a:lnTo>
                    <a:pt x="2060" y="23008"/>
                  </a:lnTo>
                  <a:lnTo>
                    <a:pt x="2312" y="23280"/>
                  </a:lnTo>
                  <a:lnTo>
                    <a:pt x="2565" y="23533"/>
                  </a:lnTo>
                  <a:lnTo>
                    <a:pt x="2856" y="23766"/>
                  </a:lnTo>
                  <a:lnTo>
                    <a:pt x="3148" y="23960"/>
                  </a:lnTo>
                  <a:lnTo>
                    <a:pt x="3439" y="24135"/>
                  </a:lnTo>
                  <a:lnTo>
                    <a:pt x="3750" y="24290"/>
                  </a:lnTo>
                  <a:lnTo>
                    <a:pt x="4081" y="24426"/>
                  </a:lnTo>
                  <a:lnTo>
                    <a:pt x="4411" y="24504"/>
                  </a:lnTo>
                  <a:lnTo>
                    <a:pt x="4741" y="24582"/>
                  </a:lnTo>
                  <a:lnTo>
                    <a:pt x="5072" y="24621"/>
                  </a:lnTo>
                  <a:lnTo>
                    <a:pt x="5402" y="24621"/>
                  </a:lnTo>
                  <a:lnTo>
                    <a:pt x="5732" y="24601"/>
                  </a:lnTo>
                  <a:lnTo>
                    <a:pt x="6063" y="24543"/>
                  </a:lnTo>
                  <a:lnTo>
                    <a:pt x="6393" y="24446"/>
                  </a:lnTo>
                  <a:lnTo>
                    <a:pt x="6704" y="24329"/>
                  </a:lnTo>
                  <a:lnTo>
                    <a:pt x="7015" y="24174"/>
                  </a:lnTo>
                  <a:lnTo>
                    <a:pt x="7306" y="23979"/>
                  </a:lnTo>
                  <a:lnTo>
                    <a:pt x="7578" y="23746"/>
                  </a:lnTo>
                  <a:lnTo>
                    <a:pt x="7773" y="23571"/>
                  </a:lnTo>
                  <a:lnTo>
                    <a:pt x="7948" y="23396"/>
                  </a:lnTo>
                  <a:lnTo>
                    <a:pt x="8122" y="23183"/>
                  </a:lnTo>
                  <a:lnTo>
                    <a:pt x="8278" y="22969"/>
                  </a:lnTo>
                  <a:lnTo>
                    <a:pt x="8569" y="22522"/>
                  </a:lnTo>
                  <a:lnTo>
                    <a:pt x="8841" y="22036"/>
                  </a:lnTo>
                  <a:lnTo>
                    <a:pt x="9094" y="21531"/>
                  </a:lnTo>
                  <a:lnTo>
                    <a:pt x="9308" y="21006"/>
                  </a:lnTo>
                  <a:lnTo>
                    <a:pt x="9735" y="19938"/>
                  </a:lnTo>
                  <a:lnTo>
                    <a:pt x="10338" y="18305"/>
                  </a:lnTo>
                  <a:lnTo>
                    <a:pt x="10901" y="16634"/>
                  </a:lnTo>
                  <a:lnTo>
                    <a:pt x="11445" y="14963"/>
                  </a:lnTo>
                  <a:lnTo>
                    <a:pt x="11970" y="13273"/>
                  </a:lnTo>
                  <a:lnTo>
                    <a:pt x="12514" y="11602"/>
                  </a:lnTo>
                  <a:lnTo>
                    <a:pt x="13058" y="9911"/>
                  </a:lnTo>
                  <a:lnTo>
                    <a:pt x="13622" y="8259"/>
                  </a:lnTo>
                  <a:lnTo>
                    <a:pt x="14204" y="6608"/>
                  </a:lnTo>
                  <a:lnTo>
                    <a:pt x="3478"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056;p40"/>
            <p:cNvSpPr/>
            <p:nvPr/>
          </p:nvSpPr>
          <p:spPr>
            <a:xfrm>
              <a:off x="478789" y="2005713"/>
              <a:ext cx="213526" cy="463403"/>
            </a:xfrm>
            <a:custGeom>
              <a:avLst/>
              <a:gdLst/>
              <a:ahLst/>
              <a:cxnLst/>
              <a:rect l="l" t="t" r="r" b="b"/>
              <a:pathLst>
                <a:path w="13816" h="29984" extrusionOk="0">
                  <a:moveTo>
                    <a:pt x="11329" y="0"/>
                  </a:moveTo>
                  <a:lnTo>
                    <a:pt x="11076" y="39"/>
                  </a:lnTo>
                  <a:lnTo>
                    <a:pt x="10823" y="97"/>
                  </a:lnTo>
                  <a:lnTo>
                    <a:pt x="10590" y="214"/>
                  </a:lnTo>
                  <a:lnTo>
                    <a:pt x="10338" y="350"/>
                  </a:lnTo>
                  <a:lnTo>
                    <a:pt x="10104" y="525"/>
                  </a:lnTo>
                  <a:lnTo>
                    <a:pt x="9871" y="739"/>
                  </a:lnTo>
                  <a:lnTo>
                    <a:pt x="9638" y="972"/>
                  </a:lnTo>
                  <a:lnTo>
                    <a:pt x="9424" y="1224"/>
                  </a:lnTo>
                  <a:lnTo>
                    <a:pt x="9191" y="1496"/>
                  </a:lnTo>
                  <a:lnTo>
                    <a:pt x="8977" y="1788"/>
                  </a:lnTo>
                  <a:lnTo>
                    <a:pt x="8764" y="2118"/>
                  </a:lnTo>
                  <a:lnTo>
                    <a:pt x="8550" y="2449"/>
                  </a:lnTo>
                  <a:lnTo>
                    <a:pt x="8142" y="3129"/>
                  </a:lnTo>
                  <a:lnTo>
                    <a:pt x="7773" y="3867"/>
                  </a:lnTo>
                  <a:lnTo>
                    <a:pt x="7403" y="4606"/>
                  </a:lnTo>
                  <a:lnTo>
                    <a:pt x="7073" y="5344"/>
                  </a:lnTo>
                  <a:lnTo>
                    <a:pt x="6762" y="6043"/>
                  </a:lnTo>
                  <a:lnTo>
                    <a:pt x="6218" y="7307"/>
                  </a:lnTo>
                  <a:lnTo>
                    <a:pt x="6004" y="7831"/>
                  </a:lnTo>
                  <a:lnTo>
                    <a:pt x="5810" y="8239"/>
                  </a:lnTo>
                  <a:lnTo>
                    <a:pt x="3265" y="13447"/>
                  </a:lnTo>
                  <a:lnTo>
                    <a:pt x="738" y="18655"/>
                  </a:lnTo>
                  <a:lnTo>
                    <a:pt x="428" y="19335"/>
                  </a:lnTo>
                  <a:lnTo>
                    <a:pt x="292" y="19684"/>
                  </a:lnTo>
                  <a:lnTo>
                    <a:pt x="175" y="20015"/>
                  </a:lnTo>
                  <a:lnTo>
                    <a:pt x="78" y="20365"/>
                  </a:lnTo>
                  <a:lnTo>
                    <a:pt x="20" y="20734"/>
                  </a:lnTo>
                  <a:lnTo>
                    <a:pt x="0" y="21084"/>
                  </a:lnTo>
                  <a:lnTo>
                    <a:pt x="20" y="21258"/>
                  </a:lnTo>
                  <a:lnTo>
                    <a:pt x="39" y="21453"/>
                  </a:lnTo>
                  <a:lnTo>
                    <a:pt x="78" y="21666"/>
                  </a:lnTo>
                  <a:lnTo>
                    <a:pt x="136" y="21900"/>
                  </a:lnTo>
                  <a:lnTo>
                    <a:pt x="214" y="22113"/>
                  </a:lnTo>
                  <a:lnTo>
                    <a:pt x="311" y="22308"/>
                  </a:lnTo>
                  <a:lnTo>
                    <a:pt x="428" y="22521"/>
                  </a:lnTo>
                  <a:lnTo>
                    <a:pt x="564" y="22716"/>
                  </a:lnTo>
                  <a:lnTo>
                    <a:pt x="700" y="22891"/>
                  </a:lnTo>
                  <a:lnTo>
                    <a:pt x="836" y="23066"/>
                  </a:lnTo>
                  <a:lnTo>
                    <a:pt x="1166" y="23415"/>
                  </a:lnTo>
                  <a:lnTo>
                    <a:pt x="1516" y="23746"/>
                  </a:lnTo>
                  <a:lnTo>
                    <a:pt x="1904" y="24037"/>
                  </a:lnTo>
                  <a:lnTo>
                    <a:pt x="2274" y="24329"/>
                  </a:lnTo>
                  <a:lnTo>
                    <a:pt x="2876" y="24756"/>
                  </a:lnTo>
                  <a:lnTo>
                    <a:pt x="3498" y="25184"/>
                  </a:lnTo>
                  <a:lnTo>
                    <a:pt x="4120" y="25592"/>
                  </a:lnTo>
                  <a:lnTo>
                    <a:pt x="4741" y="26000"/>
                  </a:lnTo>
                  <a:lnTo>
                    <a:pt x="5363" y="26388"/>
                  </a:lnTo>
                  <a:lnTo>
                    <a:pt x="6004" y="26777"/>
                  </a:lnTo>
                  <a:lnTo>
                    <a:pt x="6665" y="27146"/>
                  </a:lnTo>
                  <a:lnTo>
                    <a:pt x="7306" y="27496"/>
                  </a:lnTo>
                  <a:lnTo>
                    <a:pt x="7967" y="27846"/>
                  </a:lnTo>
                  <a:lnTo>
                    <a:pt x="8628" y="28195"/>
                  </a:lnTo>
                  <a:lnTo>
                    <a:pt x="9288" y="28526"/>
                  </a:lnTo>
                  <a:lnTo>
                    <a:pt x="9968" y="28837"/>
                  </a:lnTo>
                  <a:lnTo>
                    <a:pt x="10649" y="29128"/>
                  </a:lnTo>
                  <a:lnTo>
                    <a:pt x="11329" y="29439"/>
                  </a:lnTo>
                  <a:lnTo>
                    <a:pt x="12028" y="29711"/>
                  </a:lnTo>
                  <a:lnTo>
                    <a:pt x="12708" y="29983"/>
                  </a:lnTo>
                  <a:lnTo>
                    <a:pt x="12767" y="29614"/>
                  </a:lnTo>
                  <a:lnTo>
                    <a:pt x="12903" y="28604"/>
                  </a:lnTo>
                  <a:lnTo>
                    <a:pt x="13252" y="25514"/>
                  </a:lnTo>
                  <a:lnTo>
                    <a:pt x="13622" y="22249"/>
                  </a:lnTo>
                  <a:lnTo>
                    <a:pt x="13738" y="21064"/>
                  </a:lnTo>
                  <a:lnTo>
                    <a:pt x="13777" y="20423"/>
                  </a:lnTo>
                  <a:lnTo>
                    <a:pt x="13816" y="19179"/>
                  </a:lnTo>
                  <a:lnTo>
                    <a:pt x="13796" y="17936"/>
                  </a:lnTo>
                  <a:lnTo>
                    <a:pt x="13777" y="16692"/>
                  </a:lnTo>
                  <a:lnTo>
                    <a:pt x="13719" y="15448"/>
                  </a:lnTo>
                  <a:lnTo>
                    <a:pt x="13622" y="14224"/>
                  </a:lnTo>
                  <a:lnTo>
                    <a:pt x="13524" y="12981"/>
                  </a:lnTo>
                  <a:lnTo>
                    <a:pt x="13388" y="11737"/>
                  </a:lnTo>
                  <a:lnTo>
                    <a:pt x="13214" y="10513"/>
                  </a:lnTo>
                  <a:lnTo>
                    <a:pt x="13194" y="10299"/>
                  </a:lnTo>
                  <a:lnTo>
                    <a:pt x="13175" y="10046"/>
                  </a:lnTo>
                  <a:lnTo>
                    <a:pt x="13175" y="9483"/>
                  </a:lnTo>
                  <a:lnTo>
                    <a:pt x="13194" y="8822"/>
                  </a:lnTo>
                  <a:lnTo>
                    <a:pt x="13233" y="8084"/>
                  </a:lnTo>
                  <a:lnTo>
                    <a:pt x="13311" y="6471"/>
                  </a:lnTo>
                  <a:lnTo>
                    <a:pt x="13350" y="5616"/>
                  </a:lnTo>
                  <a:lnTo>
                    <a:pt x="13369" y="4761"/>
                  </a:lnTo>
                  <a:lnTo>
                    <a:pt x="13350" y="3945"/>
                  </a:lnTo>
                  <a:lnTo>
                    <a:pt x="13311" y="3129"/>
                  </a:lnTo>
                  <a:lnTo>
                    <a:pt x="13272" y="2760"/>
                  </a:lnTo>
                  <a:lnTo>
                    <a:pt x="13214" y="2390"/>
                  </a:lnTo>
                  <a:lnTo>
                    <a:pt x="13155" y="2041"/>
                  </a:lnTo>
                  <a:lnTo>
                    <a:pt x="13078" y="1710"/>
                  </a:lnTo>
                  <a:lnTo>
                    <a:pt x="12980" y="1399"/>
                  </a:lnTo>
                  <a:lnTo>
                    <a:pt x="12883" y="1127"/>
                  </a:lnTo>
                  <a:lnTo>
                    <a:pt x="12747" y="875"/>
                  </a:lnTo>
                  <a:lnTo>
                    <a:pt x="12611" y="641"/>
                  </a:lnTo>
                  <a:lnTo>
                    <a:pt x="12456" y="447"/>
                  </a:lnTo>
                  <a:lnTo>
                    <a:pt x="12261" y="272"/>
                  </a:lnTo>
                  <a:lnTo>
                    <a:pt x="12067" y="156"/>
                  </a:lnTo>
                  <a:lnTo>
                    <a:pt x="11834" y="59"/>
                  </a:lnTo>
                  <a:lnTo>
                    <a:pt x="115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57;p40"/>
            <p:cNvSpPr/>
            <p:nvPr/>
          </p:nvSpPr>
          <p:spPr>
            <a:xfrm>
              <a:off x="595011" y="1946844"/>
              <a:ext cx="654396" cy="1156235"/>
            </a:xfrm>
            <a:custGeom>
              <a:avLst/>
              <a:gdLst/>
              <a:ahLst/>
              <a:cxnLst/>
              <a:rect l="l" t="t" r="r" b="b"/>
              <a:pathLst>
                <a:path w="42342" h="74813" extrusionOk="0">
                  <a:moveTo>
                    <a:pt x="21919" y="1"/>
                  </a:moveTo>
                  <a:lnTo>
                    <a:pt x="20870" y="40"/>
                  </a:lnTo>
                  <a:lnTo>
                    <a:pt x="19820" y="78"/>
                  </a:lnTo>
                  <a:lnTo>
                    <a:pt x="18849" y="156"/>
                  </a:lnTo>
                  <a:lnTo>
                    <a:pt x="17897" y="253"/>
                  </a:lnTo>
                  <a:lnTo>
                    <a:pt x="16944" y="350"/>
                  </a:lnTo>
                  <a:lnTo>
                    <a:pt x="15973" y="486"/>
                  </a:lnTo>
                  <a:lnTo>
                    <a:pt x="15040" y="622"/>
                  </a:lnTo>
                  <a:lnTo>
                    <a:pt x="14088" y="778"/>
                  </a:lnTo>
                  <a:lnTo>
                    <a:pt x="13136" y="953"/>
                  </a:lnTo>
                  <a:lnTo>
                    <a:pt x="12184" y="1147"/>
                  </a:lnTo>
                  <a:lnTo>
                    <a:pt x="11251" y="1361"/>
                  </a:lnTo>
                  <a:lnTo>
                    <a:pt x="10318" y="1575"/>
                  </a:lnTo>
                  <a:lnTo>
                    <a:pt x="9366" y="1808"/>
                  </a:lnTo>
                  <a:lnTo>
                    <a:pt x="8433" y="2060"/>
                  </a:lnTo>
                  <a:lnTo>
                    <a:pt x="7520" y="2313"/>
                  </a:lnTo>
                  <a:lnTo>
                    <a:pt x="6587" y="2585"/>
                  </a:lnTo>
                  <a:lnTo>
                    <a:pt x="4741" y="3149"/>
                  </a:lnTo>
                  <a:lnTo>
                    <a:pt x="4450" y="3246"/>
                  </a:lnTo>
                  <a:lnTo>
                    <a:pt x="4158" y="3362"/>
                  </a:lnTo>
                  <a:lnTo>
                    <a:pt x="3867" y="3498"/>
                  </a:lnTo>
                  <a:lnTo>
                    <a:pt x="3595" y="3634"/>
                  </a:lnTo>
                  <a:lnTo>
                    <a:pt x="3323" y="3790"/>
                  </a:lnTo>
                  <a:lnTo>
                    <a:pt x="3070" y="3945"/>
                  </a:lnTo>
                  <a:lnTo>
                    <a:pt x="2818" y="4120"/>
                  </a:lnTo>
                  <a:lnTo>
                    <a:pt x="2584" y="4295"/>
                  </a:lnTo>
                  <a:lnTo>
                    <a:pt x="2351" y="4489"/>
                  </a:lnTo>
                  <a:lnTo>
                    <a:pt x="2138" y="4684"/>
                  </a:lnTo>
                  <a:lnTo>
                    <a:pt x="1924" y="4897"/>
                  </a:lnTo>
                  <a:lnTo>
                    <a:pt x="1729" y="5111"/>
                  </a:lnTo>
                  <a:lnTo>
                    <a:pt x="1535" y="5344"/>
                  </a:lnTo>
                  <a:lnTo>
                    <a:pt x="1341" y="5578"/>
                  </a:lnTo>
                  <a:lnTo>
                    <a:pt x="1185" y="5811"/>
                  </a:lnTo>
                  <a:lnTo>
                    <a:pt x="1011" y="6063"/>
                  </a:lnTo>
                  <a:lnTo>
                    <a:pt x="875" y="6316"/>
                  </a:lnTo>
                  <a:lnTo>
                    <a:pt x="719" y="6569"/>
                  </a:lnTo>
                  <a:lnTo>
                    <a:pt x="602" y="6841"/>
                  </a:lnTo>
                  <a:lnTo>
                    <a:pt x="486" y="7113"/>
                  </a:lnTo>
                  <a:lnTo>
                    <a:pt x="389" y="7385"/>
                  </a:lnTo>
                  <a:lnTo>
                    <a:pt x="292" y="7676"/>
                  </a:lnTo>
                  <a:lnTo>
                    <a:pt x="214" y="7968"/>
                  </a:lnTo>
                  <a:lnTo>
                    <a:pt x="136" y="8259"/>
                  </a:lnTo>
                  <a:lnTo>
                    <a:pt x="97" y="8551"/>
                  </a:lnTo>
                  <a:lnTo>
                    <a:pt x="39" y="8842"/>
                  </a:lnTo>
                  <a:lnTo>
                    <a:pt x="20" y="9153"/>
                  </a:lnTo>
                  <a:lnTo>
                    <a:pt x="0" y="9444"/>
                  </a:lnTo>
                  <a:lnTo>
                    <a:pt x="0" y="9755"/>
                  </a:lnTo>
                  <a:lnTo>
                    <a:pt x="20" y="10066"/>
                  </a:lnTo>
                  <a:lnTo>
                    <a:pt x="39" y="10377"/>
                  </a:lnTo>
                  <a:lnTo>
                    <a:pt x="97" y="10688"/>
                  </a:lnTo>
                  <a:lnTo>
                    <a:pt x="369" y="12534"/>
                  </a:lnTo>
                  <a:lnTo>
                    <a:pt x="661" y="14399"/>
                  </a:lnTo>
                  <a:lnTo>
                    <a:pt x="913" y="16265"/>
                  </a:lnTo>
                  <a:lnTo>
                    <a:pt x="1185" y="18130"/>
                  </a:lnTo>
                  <a:lnTo>
                    <a:pt x="1419" y="19996"/>
                  </a:lnTo>
                  <a:lnTo>
                    <a:pt x="1652" y="21861"/>
                  </a:lnTo>
                  <a:lnTo>
                    <a:pt x="1866" y="23727"/>
                  </a:lnTo>
                  <a:lnTo>
                    <a:pt x="2079" y="25611"/>
                  </a:lnTo>
                  <a:lnTo>
                    <a:pt x="2274" y="27477"/>
                  </a:lnTo>
                  <a:lnTo>
                    <a:pt x="2468" y="29362"/>
                  </a:lnTo>
                  <a:lnTo>
                    <a:pt x="2643" y="31247"/>
                  </a:lnTo>
                  <a:lnTo>
                    <a:pt x="2798" y="33112"/>
                  </a:lnTo>
                  <a:lnTo>
                    <a:pt x="2954" y="34997"/>
                  </a:lnTo>
                  <a:lnTo>
                    <a:pt x="3090" y="36882"/>
                  </a:lnTo>
                  <a:lnTo>
                    <a:pt x="3206" y="38767"/>
                  </a:lnTo>
                  <a:lnTo>
                    <a:pt x="3323" y="40652"/>
                  </a:lnTo>
                  <a:lnTo>
                    <a:pt x="3439" y="42536"/>
                  </a:lnTo>
                  <a:lnTo>
                    <a:pt x="3517" y="44421"/>
                  </a:lnTo>
                  <a:lnTo>
                    <a:pt x="3595" y="46306"/>
                  </a:lnTo>
                  <a:lnTo>
                    <a:pt x="3673" y="48191"/>
                  </a:lnTo>
                  <a:lnTo>
                    <a:pt x="3712" y="50076"/>
                  </a:lnTo>
                  <a:lnTo>
                    <a:pt x="3770" y="51961"/>
                  </a:lnTo>
                  <a:lnTo>
                    <a:pt x="3789" y="53846"/>
                  </a:lnTo>
                  <a:lnTo>
                    <a:pt x="3809" y="55730"/>
                  </a:lnTo>
                  <a:lnTo>
                    <a:pt x="3809" y="57615"/>
                  </a:lnTo>
                  <a:lnTo>
                    <a:pt x="3809" y="59481"/>
                  </a:lnTo>
                  <a:lnTo>
                    <a:pt x="3789" y="61366"/>
                  </a:lnTo>
                  <a:lnTo>
                    <a:pt x="3770" y="63250"/>
                  </a:lnTo>
                  <a:lnTo>
                    <a:pt x="3712" y="65116"/>
                  </a:lnTo>
                  <a:lnTo>
                    <a:pt x="3653" y="67001"/>
                  </a:lnTo>
                  <a:lnTo>
                    <a:pt x="3595" y="68866"/>
                  </a:lnTo>
                  <a:lnTo>
                    <a:pt x="3517" y="70751"/>
                  </a:lnTo>
                  <a:lnTo>
                    <a:pt x="4761" y="71159"/>
                  </a:lnTo>
                  <a:lnTo>
                    <a:pt x="5985" y="71548"/>
                  </a:lnTo>
                  <a:lnTo>
                    <a:pt x="7229" y="71917"/>
                  </a:lnTo>
                  <a:lnTo>
                    <a:pt x="8472" y="72267"/>
                  </a:lnTo>
                  <a:lnTo>
                    <a:pt x="9696" y="72597"/>
                  </a:lnTo>
                  <a:lnTo>
                    <a:pt x="10940" y="72908"/>
                  </a:lnTo>
                  <a:lnTo>
                    <a:pt x="12184" y="73199"/>
                  </a:lnTo>
                  <a:lnTo>
                    <a:pt x="13408" y="73452"/>
                  </a:lnTo>
                  <a:lnTo>
                    <a:pt x="14651" y="73705"/>
                  </a:lnTo>
                  <a:lnTo>
                    <a:pt x="15876" y="73918"/>
                  </a:lnTo>
                  <a:lnTo>
                    <a:pt x="17100" y="74132"/>
                  </a:lnTo>
                  <a:lnTo>
                    <a:pt x="18324" y="74307"/>
                  </a:lnTo>
                  <a:lnTo>
                    <a:pt x="19548" y="74443"/>
                  </a:lnTo>
                  <a:lnTo>
                    <a:pt x="20772" y="74579"/>
                  </a:lnTo>
                  <a:lnTo>
                    <a:pt x="21997" y="74676"/>
                  </a:lnTo>
                  <a:lnTo>
                    <a:pt x="23221" y="74734"/>
                  </a:lnTo>
                  <a:lnTo>
                    <a:pt x="24445" y="74793"/>
                  </a:lnTo>
                  <a:lnTo>
                    <a:pt x="25650" y="74812"/>
                  </a:lnTo>
                  <a:lnTo>
                    <a:pt x="26854" y="74793"/>
                  </a:lnTo>
                  <a:lnTo>
                    <a:pt x="28079" y="74754"/>
                  </a:lnTo>
                  <a:lnTo>
                    <a:pt x="29283" y="74696"/>
                  </a:lnTo>
                  <a:lnTo>
                    <a:pt x="30488" y="74598"/>
                  </a:lnTo>
                  <a:lnTo>
                    <a:pt x="31674" y="74462"/>
                  </a:lnTo>
                  <a:lnTo>
                    <a:pt x="32878" y="74307"/>
                  </a:lnTo>
                  <a:lnTo>
                    <a:pt x="34064" y="74113"/>
                  </a:lnTo>
                  <a:lnTo>
                    <a:pt x="35268" y="73899"/>
                  </a:lnTo>
                  <a:lnTo>
                    <a:pt x="36454" y="73627"/>
                  </a:lnTo>
                  <a:lnTo>
                    <a:pt x="37639" y="73355"/>
                  </a:lnTo>
                  <a:lnTo>
                    <a:pt x="38805" y="73024"/>
                  </a:lnTo>
                  <a:lnTo>
                    <a:pt x="39990" y="72675"/>
                  </a:lnTo>
                  <a:lnTo>
                    <a:pt x="41156" y="72286"/>
                  </a:lnTo>
                  <a:lnTo>
                    <a:pt x="42322" y="71859"/>
                  </a:lnTo>
                  <a:lnTo>
                    <a:pt x="42341" y="67992"/>
                  </a:lnTo>
                  <a:lnTo>
                    <a:pt x="42341" y="64105"/>
                  </a:lnTo>
                  <a:lnTo>
                    <a:pt x="42322" y="60180"/>
                  </a:lnTo>
                  <a:lnTo>
                    <a:pt x="42283" y="56216"/>
                  </a:lnTo>
                  <a:lnTo>
                    <a:pt x="42205" y="52233"/>
                  </a:lnTo>
                  <a:lnTo>
                    <a:pt x="42128" y="48230"/>
                  </a:lnTo>
                  <a:lnTo>
                    <a:pt x="42031" y="44227"/>
                  </a:lnTo>
                  <a:lnTo>
                    <a:pt x="41894" y="40205"/>
                  </a:lnTo>
                  <a:lnTo>
                    <a:pt x="41758" y="36182"/>
                  </a:lnTo>
                  <a:lnTo>
                    <a:pt x="41622" y="32179"/>
                  </a:lnTo>
                  <a:lnTo>
                    <a:pt x="41273" y="24174"/>
                  </a:lnTo>
                  <a:lnTo>
                    <a:pt x="40903" y="16284"/>
                  </a:lnTo>
                  <a:lnTo>
                    <a:pt x="40515" y="8531"/>
                  </a:lnTo>
                  <a:lnTo>
                    <a:pt x="40476" y="8026"/>
                  </a:lnTo>
                  <a:lnTo>
                    <a:pt x="40398" y="7560"/>
                  </a:lnTo>
                  <a:lnTo>
                    <a:pt x="40282" y="7093"/>
                  </a:lnTo>
                  <a:lnTo>
                    <a:pt x="40146" y="6627"/>
                  </a:lnTo>
                  <a:lnTo>
                    <a:pt x="39971" y="6180"/>
                  </a:lnTo>
                  <a:lnTo>
                    <a:pt x="39776" y="5752"/>
                  </a:lnTo>
                  <a:lnTo>
                    <a:pt x="39543" y="5344"/>
                  </a:lnTo>
                  <a:lnTo>
                    <a:pt x="39271" y="4956"/>
                  </a:lnTo>
                  <a:lnTo>
                    <a:pt x="38980" y="4587"/>
                  </a:lnTo>
                  <a:lnTo>
                    <a:pt x="38669" y="4217"/>
                  </a:lnTo>
                  <a:lnTo>
                    <a:pt x="38339" y="3887"/>
                  </a:lnTo>
                  <a:lnTo>
                    <a:pt x="37969" y="3576"/>
                  </a:lnTo>
                  <a:lnTo>
                    <a:pt x="37581" y="3285"/>
                  </a:lnTo>
                  <a:lnTo>
                    <a:pt x="37173" y="3032"/>
                  </a:lnTo>
                  <a:lnTo>
                    <a:pt x="36745" y="2799"/>
                  </a:lnTo>
                  <a:lnTo>
                    <a:pt x="36298" y="2604"/>
                  </a:lnTo>
                  <a:lnTo>
                    <a:pt x="35327" y="2216"/>
                  </a:lnTo>
                  <a:lnTo>
                    <a:pt x="34355" y="1847"/>
                  </a:lnTo>
                  <a:lnTo>
                    <a:pt x="33345" y="1536"/>
                  </a:lnTo>
                  <a:lnTo>
                    <a:pt x="32354" y="1244"/>
                  </a:lnTo>
                  <a:lnTo>
                    <a:pt x="31324" y="992"/>
                  </a:lnTo>
                  <a:lnTo>
                    <a:pt x="30294" y="758"/>
                  </a:lnTo>
                  <a:lnTo>
                    <a:pt x="29264" y="564"/>
                  </a:lnTo>
                  <a:lnTo>
                    <a:pt x="28234" y="409"/>
                  </a:lnTo>
                  <a:lnTo>
                    <a:pt x="27185" y="273"/>
                  </a:lnTo>
                  <a:lnTo>
                    <a:pt x="26136" y="156"/>
                  </a:lnTo>
                  <a:lnTo>
                    <a:pt x="25086" y="78"/>
                  </a:lnTo>
                  <a:lnTo>
                    <a:pt x="24037" y="20"/>
                  </a:lnTo>
                  <a:lnTo>
                    <a:pt x="229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58;p40"/>
            <p:cNvSpPr/>
            <p:nvPr/>
          </p:nvSpPr>
          <p:spPr>
            <a:xfrm>
              <a:off x="794721" y="1946844"/>
              <a:ext cx="243262" cy="207530"/>
            </a:xfrm>
            <a:custGeom>
              <a:avLst/>
              <a:gdLst/>
              <a:ahLst/>
              <a:cxnLst/>
              <a:rect l="l" t="t" r="r" b="b"/>
              <a:pathLst>
                <a:path w="15740" h="13428" extrusionOk="0">
                  <a:moveTo>
                    <a:pt x="9113" y="1"/>
                  </a:moveTo>
                  <a:lnTo>
                    <a:pt x="8006" y="40"/>
                  </a:lnTo>
                  <a:lnTo>
                    <a:pt x="6898" y="78"/>
                  </a:lnTo>
                  <a:lnTo>
                    <a:pt x="6024" y="156"/>
                  </a:lnTo>
                  <a:lnTo>
                    <a:pt x="5149" y="234"/>
                  </a:lnTo>
                  <a:lnTo>
                    <a:pt x="4294" y="331"/>
                  </a:lnTo>
                  <a:lnTo>
                    <a:pt x="3439" y="428"/>
                  </a:lnTo>
                  <a:lnTo>
                    <a:pt x="2565" y="564"/>
                  </a:lnTo>
                  <a:lnTo>
                    <a:pt x="1710" y="700"/>
                  </a:lnTo>
                  <a:lnTo>
                    <a:pt x="855" y="836"/>
                  </a:lnTo>
                  <a:lnTo>
                    <a:pt x="0" y="1011"/>
                  </a:lnTo>
                  <a:lnTo>
                    <a:pt x="641" y="1691"/>
                  </a:lnTo>
                  <a:lnTo>
                    <a:pt x="1244" y="2410"/>
                  </a:lnTo>
                  <a:lnTo>
                    <a:pt x="1827" y="3129"/>
                  </a:lnTo>
                  <a:lnTo>
                    <a:pt x="2410" y="3868"/>
                  </a:lnTo>
                  <a:lnTo>
                    <a:pt x="2973" y="4625"/>
                  </a:lnTo>
                  <a:lnTo>
                    <a:pt x="3517" y="5364"/>
                  </a:lnTo>
                  <a:lnTo>
                    <a:pt x="4605" y="6899"/>
                  </a:lnTo>
                  <a:lnTo>
                    <a:pt x="5713" y="8415"/>
                  </a:lnTo>
                  <a:lnTo>
                    <a:pt x="6276" y="9192"/>
                  </a:lnTo>
                  <a:lnTo>
                    <a:pt x="6859" y="9930"/>
                  </a:lnTo>
                  <a:lnTo>
                    <a:pt x="7442" y="10688"/>
                  </a:lnTo>
                  <a:lnTo>
                    <a:pt x="8064" y="11426"/>
                  </a:lnTo>
                  <a:lnTo>
                    <a:pt x="8705" y="12165"/>
                  </a:lnTo>
                  <a:lnTo>
                    <a:pt x="9366" y="12884"/>
                  </a:lnTo>
                  <a:lnTo>
                    <a:pt x="9541" y="13039"/>
                  </a:lnTo>
                  <a:lnTo>
                    <a:pt x="9716" y="13156"/>
                  </a:lnTo>
                  <a:lnTo>
                    <a:pt x="9910" y="13272"/>
                  </a:lnTo>
                  <a:lnTo>
                    <a:pt x="10104" y="13350"/>
                  </a:lnTo>
                  <a:lnTo>
                    <a:pt x="10299" y="13389"/>
                  </a:lnTo>
                  <a:lnTo>
                    <a:pt x="10513" y="13428"/>
                  </a:lnTo>
                  <a:lnTo>
                    <a:pt x="10726" y="13428"/>
                  </a:lnTo>
                  <a:lnTo>
                    <a:pt x="10921" y="13408"/>
                  </a:lnTo>
                  <a:lnTo>
                    <a:pt x="11134" y="13370"/>
                  </a:lnTo>
                  <a:lnTo>
                    <a:pt x="11329" y="13311"/>
                  </a:lnTo>
                  <a:lnTo>
                    <a:pt x="11523" y="13214"/>
                  </a:lnTo>
                  <a:lnTo>
                    <a:pt x="11698" y="13117"/>
                  </a:lnTo>
                  <a:lnTo>
                    <a:pt x="11853" y="12981"/>
                  </a:lnTo>
                  <a:lnTo>
                    <a:pt x="12009" y="12825"/>
                  </a:lnTo>
                  <a:lnTo>
                    <a:pt x="12145" y="12651"/>
                  </a:lnTo>
                  <a:lnTo>
                    <a:pt x="12261" y="12456"/>
                  </a:lnTo>
                  <a:lnTo>
                    <a:pt x="12631" y="11737"/>
                  </a:lnTo>
                  <a:lnTo>
                    <a:pt x="12961" y="11038"/>
                  </a:lnTo>
                  <a:lnTo>
                    <a:pt x="13291" y="10319"/>
                  </a:lnTo>
                  <a:lnTo>
                    <a:pt x="13602" y="9580"/>
                  </a:lnTo>
                  <a:lnTo>
                    <a:pt x="13894" y="8861"/>
                  </a:lnTo>
                  <a:lnTo>
                    <a:pt x="14146" y="8123"/>
                  </a:lnTo>
                  <a:lnTo>
                    <a:pt x="14399" y="7385"/>
                  </a:lnTo>
                  <a:lnTo>
                    <a:pt x="14632" y="6627"/>
                  </a:lnTo>
                  <a:lnTo>
                    <a:pt x="14846" y="5869"/>
                  </a:lnTo>
                  <a:lnTo>
                    <a:pt x="15040" y="5131"/>
                  </a:lnTo>
                  <a:lnTo>
                    <a:pt x="15215" y="4353"/>
                  </a:lnTo>
                  <a:lnTo>
                    <a:pt x="15351" y="3596"/>
                  </a:lnTo>
                  <a:lnTo>
                    <a:pt x="15487" y="2818"/>
                  </a:lnTo>
                  <a:lnTo>
                    <a:pt x="15584" y="2041"/>
                  </a:lnTo>
                  <a:lnTo>
                    <a:pt x="15681" y="1264"/>
                  </a:lnTo>
                  <a:lnTo>
                    <a:pt x="15740" y="467"/>
                  </a:lnTo>
                  <a:lnTo>
                    <a:pt x="14632" y="312"/>
                  </a:lnTo>
                  <a:lnTo>
                    <a:pt x="13544" y="195"/>
                  </a:lnTo>
                  <a:lnTo>
                    <a:pt x="12436" y="98"/>
                  </a:lnTo>
                  <a:lnTo>
                    <a:pt x="11329" y="40"/>
                  </a:lnTo>
                  <a:lnTo>
                    <a:pt x="10221"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059;p40"/>
            <p:cNvSpPr/>
            <p:nvPr/>
          </p:nvSpPr>
          <p:spPr>
            <a:xfrm>
              <a:off x="842461" y="1759453"/>
              <a:ext cx="151073" cy="259783"/>
            </a:xfrm>
            <a:custGeom>
              <a:avLst/>
              <a:gdLst/>
              <a:ahLst/>
              <a:cxnLst/>
              <a:rect l="l" t="t" r="r" b="b"/>
              <a:pathLst>
                <a:path w="9775" h="16809" extrusionOk="0">
                  <a:moveTo>
                    <a:pt x="331" y="0"/>
                  </a:moveTo>
                  <a:lnTo>
                    <a:pt x="428" y="1613"/>
                  </a:lnTo>
                  <a:lnTo>
                    <a:pt x="486" y="3207"/>
                  </a:lnTo>
                  <a:lnTo>
                    <a:pt x="506" y="4819"/>
                  </a:lnTo>
                  <a:lnTo>
                    <a:pt x="506" y="6432"/>
                  </a:lnTo>
                  <a:lnTo>
                    <a:pt x="448" y="8045"/>
                  </a:lnTo>
                  <a:lnTo>
                    <a:pt x="350" y="9658"/>
                  </a:lnTo>
                  <a:lnTo>
                    <a:pt x="214" y="11271"/>
                  </a:lnTo>
                  <a:lnTo>
                    <a:pt x="20" y="12864"/>
                  </a:lnTo>
                  <a:lnTo>
                    <a:pt x="1" y="13194"/>
                  </a:lnTo>
                  <a:lnTo>
                    <a:pt x="40" y="13505"/>
                  </a:lnTo>
                  <a:lnTo>
                    <a:pt x="98" y="13816"/>
                  </a:lnTo>
                  <a:lnTo>
                    <a:pt x="214" y="14108"/>
                  </a:lnTo>
                  <a:lnTo>
                    <a:pt x="350" y="14380"/>
                  </a:lnTo>
                  <a:lnTo>
                    <a:pt x="525" y="14652"/>
                  </a:lnTo>
                  <a:lnTo>
                    <a:pt x="739" y="14885"/>
                  </a:lnTo>
                  <a:lnTo>
                    <a:pt x="992" y="15079"/>
                  </a:lnTo>
                  <a:lnTo>
                    <a:pt x="1380" y="15332"/>
                  </a:lnTo>
                  <a:lnTo>
                    <a:pt x="1750" y="15565"/>
                  </a:lnTo>
                  <a:lnTo>
                    <a:pt x="2158" y="15779"/>
                  </a:lnTo>
                  <a:lnTo>
                    <a:pt x="2566" y="15973"/>
                  </a:lnTo>
                  <a:lnTo>
                    <a:pt x="2974" y="16129"/>
                  </a:lnTo>
                  <a:lnTo>
                    <a:pt x="3401" y="16284"/>
                  </a:lnTo>
                  <a:lnTo>
                    <a:pt x="3829" y="16420"/>
                  </a:lnTo>
                  <a:lnTo>
                    <a:pt x="4256" y="16537"/>
                  </a:lnTo>
                  <a:lnTo>
                    <a:pt x="4703" y="16634"/>
                  </a:lnTo>
                  <a:lnTo>
                    <a:pt x="5150" y="16712"/>
                  </a:lnTo>
                  <a:lnTo>
                    <a:pt x="5597" y="16770"/>
                  </a:lnTo>
                  <a:lnTo>
                    <a:pt x="6044" y="16789"/>
                  </a:lnTo>
                  <a:lnTo>
                    <a:pt x="6491" y="16809"/>
                  </a:lnTo>
                  <a:lnTo>
                    <a:pt x="6938" y="16789"/>
                  </a:lnTo>
                  <a:lnTo>
                    <a:pt x="7385" y="16770"/>
                  </a:lnTo>
                  <a:lnTo>
                    <a:pt x="7832" y="16712"/>
                  </a:lnTo>
                  <a:lnTo>
                    <a:pt x="8045" y="16673"/>
                  </a:lnTo>
                  <a:lnTo>
                    <a:pt x="8259" y="16595"/>
                  </a:lnTo>
                  <a:lnTo>
                    <a:pt x="8453" y="16517"/>
                  </a:lnTo>
                  <a:lnTo>
                    <a:pt x="8648" y="16420"/>
                  </a:lnTo>
                  <a:lnTo>
                    <a:pt x="8823" y="16303"/>
                  </a:lnTo>
                  <a:lnTo>
                    <a:pt x="8997" y="16167"/>
                  </a:lnTo>
                  <a:lnTo>
                    <a:pt x="9153" y="16012"/>
                  </a:lnTo>
                  <a:lnTo>
                    <a:pt x="9289" y="15857"/>
                  </a:lnTo>
                  <a:lnTo>
                    <a:pt x="9406" y="15682"/>
                  </a:lnTo>
                  <a:lnTo>
                    <a:pt x="9503" y="15487"/>
                  </a:lnTo>
                  <a:lnTo>
                    <a:pt x="9600" y="15293"/>
                  </a:lnTo>
                  <a:lnTo>
                    <a:pt x="9678" y="15099"/>
                  </a:lnTo>
                  <a:lnTo>
                    <a:pt x="9716" y="14885"/>
                  </a:lnTo>
                  <a:lnTo>
                    <a:pt x="9755" y="14671"/>
                  </a:lnTo>
                  <a:lnTo>
                    <a:pt x="9775" y="14438"/>
                  </a:lnTo>
                  <a:lnTo>
                    <a:pt x="9775" y="14224"/>
                  </a:lnTo>
                  <a:lnTo>
                    <a:pt x="9678" y="13194"/>
                  </a:lnTo>
                  <a:lnTo>
                    <a:pt x="9619" y="12165"/>
                  </a:lnTo>
                  <a:lnTo>
                    <a:pt x="9580" y="11135"/>
                  </a:lnTo>
                  <a:lnTo>
                    <a:pt x="9542" y="10124"/>
                  </a:lnTo>
                  <a:lnTo>
                    <a:pt x="9522" y="9094"/>
                  </a:lnTo>
                  <a:lnTo>
                    <a:pt x="9503" y="8064"/>
                  </a:lnTo>
                  <a:lnTo>
                    <a:pt x="9522" y="7015"/>
                  </a:lnTo>
                  <a:lnTo>
                    <a:pt x="9522" y="5946"/>
                  </a:lnTo>
                  <a:lnTo>
                    <a:pt x="9075" y="5402"/>
                  </a:lnTo>
                  <a:lnTo>
                    <a:pt x="8609" y="4878"/>
                  </a:lnTo>
                  <a:lnTo>
                    <a:pt x="8123" y="4392"/>
                  </a:lnTo>
                  <a:lnTo>
                    <a:pt x="7618" y="3926"/>
                  </a:lnTo>
                  <a:lnTo>
                    <a:pt x="7074" y="3479"/>
                  </a:lnTo>
                  <a:lnTo>
                    <a:pt x="6530" y="3071"/>
                  </a:lnTo>
                  <a:lnTo>
                    <a:pt x="5986" y="2662"/>
                  </a:lnTo>
                  <a:lnTo>
                    <a:pt x="5403" y="2293"/>
                  </a:lnTo>
                  <a:lnTo>
                    <a:pt x="4800" y="1944"/>
                  </a:lnTo>
                  <a:lnTo>
                    <a:pt x="4198" y="1613"/>
                  </a:lnTo>
                  <a:lnTo>
                    <a:pt x="3576" y="1302"/>
                  </a:lnTo>
                  <a:lnTo>
                    <a:pt x="2954" y="991"/>
                  </a:lnTo>
                  <a:lnTo>
                    <a:pt x="2313" y="719"/>
                  </a:lnTo>
                  <a:lnTo>
                    <a:pt x="1652" y="467"/>
                  </a:lnTo>
                  <a:lnTo>
                    <a:pt x="992" y="214"/>
                  </a:lnTo>
                  <a:lnTo>
                    <a:pt x="331"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060;p40"/>
            <p:cNvSpPr/>
            <p:nvPr/>
          </p:nvSpPr>
          <p:spPr>
            <a:xfrm>
              <a:off x="805524" y="1493379"/>
              <a:ext cx="312639" cy="256182"/>
            </a:xfrm>
            <a:custGeom>
              <a:avLst/>
              <a:gdLst/>
              <a:ahLst/>
              <a:cxnLst/>
              <a:rect l="l" t="t" r="r" b="b"/>
              <a:pathLst>
                <a:path w="20229" h="16576" extrusionOk="0">
                  <a:moveTo>
                    <a:pt x="12515" y="0"/>
                  </a:moveTo>
                  <a:lnTo>
                    <a:pt x="12068" y="19"/>
                  </a:lnTo>
                  <a:lnTo>
                    <a:pt x="11621" y="58"/>
                  </a:lnTo>
                  <a:lnTo>
                    <a:pt x="11193" y="97"/>
                  </a:lnTo>
                  <a:lnTo>
                    <a:pt x="10766" y="155"/>
                  </a:lnTo>
                  <a:lnTo>
                    <a:pt x="10319" y="233"/>
                  </a:lnTo>
                  <a:lnTo>
                    <a:pt x="9891" y="330"/>
                  </a:lnTo>
                  <a:lnTo>
                    <a:pt x="9464" y="447"/>
                  </a:lnTo>
                  <a:lnTo>
                    <a:pt x="9056" y="564"/>
                  </a:lnTo>
                  <a:lnTo>
                    <a:pt x="8628" y="700"/>
                  </a:lnTo>
                  <a:lnTo>
                    <a:pt x="8220" y="836"/>
                  </a:lnTo>
                  <a:lnTo>
                    <a:pt x="7812" y="1010"/>
                  </a:lnTo>
                  <a:lnTo>
                    <a:pt x="7404" y="1185"/>
                  </a:lnTo>
                  <a:lnTo>
                    <a:pt x="7015" y="1360"/>
                  </a:lnTo>
                  <a:lnTo>
                    <a:pt x="6627" y="1574"/>
                  </a:lnTo>
                  <a:lnTo>
                    <a:pt x="6238" y="1788"/>
                  </a:lnTo>
                  <a:lnTo>
                    <a:pt x="5869" y="2021"/>
                  </a:lnTo>
                  <a:lnTo>
                    <a:pt x="5500" y="2254"/>
                  </a:lnTo>
                  <a:lnTo>
                    <a:pt x="5131" y="2507"/>
                  </a:lnTo>
                  <a:lnTo>
                    <a:pt x="4781" y="2759"/>
                  </a:lnTo>
                  <a:lnTo>
                    <a:pt x="4450" y="3051"/>
                  </a:lnTo>
                  <a:lnTo>
                    <a:pt x="4101" y="3323"/>
                  </a:lnTo>
                  <a:lnTo>
                    <a:pt x="3790" y="3634"/>
                  </a:lnTo>
                  <a:lnTo>
                    <a:pt x="3479" y="3945"/>
                  </a:lnTo>
                  <a:lnTo>
                    <a:pt x="3168" y="4256"/>
                  </a:lnTo>
                  <a:lnTo>
                    <a:pt x="2876" y="4586"/>
                  </a:lnTo>
                  <a:lnTo>
                    <a:pt x="2604" y="4936"/>
                  </a:lnTo>
                  <a:lnTo>
                    <a:pt x="2332" y="5285"/>
                  </a:lnTo>
                  <a:lnTo>
                    <a:pt x="2080" y="5655"/>
                  </a:lnTo>
                  <a:lnTo>
                    <a:pt x="1885" y="5655"/>
                  </a:lnTo>
                  <a:lnTo>
                    <a:pt x="1711" y="5693"/>
                  </a:lnTo>
                  <a:lnTo>
                    <a:pt x="1536" y="5752"/>
                  </a:lnTo>
                  <a:lnTo>
                    <a:pt x="1361" y="5810"/>
                  </a:lnTo>
                  <a:lnTo>
                    <a:pt x="1205" y="5907"/>
                  </a:lnTo>
                  <a:lnTo>
                    <a:pt x="1050" y="6004"/>
                  </a:lnTo>
                  <a:lnTo>
                    <a:pt x="914" y="6121"/>
                  </a:lnTo>
                  <a:lnTo>
                    <a:pt x="778" y="6257"/>
                  </a:lnTo>
                  <a:lnTo>
                    <a:pt x="642" y="6393"/>
                  </a:lnTo>
                  <a:lnTo>
                    <a:pt x="525" y="6548"/>
                  </a:lnTo>
                  <a:lnTo>
                    <a:pt x="428" y="6704"/>
                  </a:lnTo>
                  <a:lnTo>
                    <a:pt x="331" y="6879"/>
                  </a:lnTo>
                  <a:lnTo>
                    <a:pt x="253" y="7054"/>
                  </a:lnTo>
                  <a:lnTo>
                    <a:pt x="175" y="7229"/>
                  </a:lnTo>
                  <a:lnTo>
                    <a:pt x="117" y="7403"/>
                  </a:lnTo>
                  <a:lnTo>
                    <a:pt x="78" y="7598"/>
                  </a:lnTo>
                  <a:lnTo>
                    <a:pt x="20" y="7967"/>
                  </a:lnTo>
                  <a:lnTo>
                    <a:pt x="1" y="8336"/>
                  </a:lnTo>
                  <a:lnTo>
                    <a:pt x="20" y="8725"/>
                  </a:lnTo>
                  <a:lnTo>
                    <a:pt x="78" y="9094"/>
                  </a:lnTo>
                  <a:lnTo>
                    <a:pt x="137" y="9463"/>
                  </a:lnTo>
                  <a:lnTo>
                    <a:pt x="214" y="9832"/>
                  </a:lnTo>
                  <a:lnTo>
                    <a:pt x="409" y="10571"/>
                  </a:lnTo>
                  <a:lnTo>
                    <a:pt x="1885" y="16148"/>
                  </a:lnTo>
                  <a:lnTo>
                    <a:pt x="2546" y="16245"/>
                  </a:lnTo>
                  <a:lnTo>
                    <a:pt x="3226" y="16342"/>
                  </a:lnTo>
                  <a:lnTo>
                    <a:pt x="3887" y="16420"/>
                  </a:lnTo>
                  <a:lnTo>
                    <a:pt x="4548" y="16478"/>
                  </a:lnTo>
                  <a:lnTo>
                    <a:pt x="5208" y="16517"/>
                  </a:lnTo>
                  <a:lnTo>
                    <a:pt x="5849" y="16556"/>
                  </a:lnTo>
                  <a:lnTo>
                    <a:pt x="6510" y="16575"/>
                  </a:lnTo>
                  <a:lnTo>
                    <a:pt x="7832" y="16575"/>
                  </a:lnTo>
                  <a:lnTo>
                    <a:pt x="8473" y="16556"/>
                  </a:lnTo>
                  <a:lnTo>
                    <a:pt x="9133" y="16517"/>
                  </a:lnTo>
                  <a:lnTo>
                    <a:pt x="9794" y="16478"/>
                  </a:lnTo>
                  <a:lnTo>
                    <a:pt x="10455" y="16420"/>
                  </a:lnTo>
                  <a:lnTo>
                    <a:pt x="11115" y="16342"/>
                  </a:lnTo>
                  <a:lnTo>
                    <a:pt x="11776" y="16245"/>
                  </a:lnTo>
                  <a:lnTo>
                    <a:pt x="12437" y="16128"/>
                  </a:lnTo>
                  <a:lnTo>
                    <a:pt x="13233" y="15992"/>
                  </a:lnTo>
                  <a:lnTo>
                    <a:pt x="14030" y="15798"/>
                  </a:lnTo>
                  <a:lnTo>
                    <a:pt x="14419" y="15701"/>
                  </a:lnTo>
                  <a:lnTo>
                    <a:pt x="14807" y="15584"/>
                  </a:lnTo>
                  <a:lnTo>
                    <a:pt x="15196" y="15448"/>
                  </a:lnTo>
                  <a:lnTo>
                    <a:pt x="15565" y="15312"/>
                  </a:lnTo>
                  <a:lnTo>
                    <a:pt x="15934" y="15157"/>
                  </a:lnTo>
                  <a:lnTo>
                    <a:pt x="16284" y="14982"/>
                  </a:lnTo>
                  <a:lnTo>
                    <a:pt x="16634" y="14787"/>
                  </a:lnTo>
                  <a:lnTo>
                    <a:pt x="16984" y="14593"/>
                  </a:lnTo>
                  <a:lnTo>
                    <a:pt x="17314" y="14379"/>
                  </a:lnTo>
                  <a:lnTo>
                    <a:pt x="17625" y="14127"/>
                  </a:lnTo>
                  <a:lnTo>
                    <a:pt x="17916" y="13874"/>
                  </a:lnTo>
                  <a:lnTo>
                    <a:pt x="18208" y="13583"/>
                  </a:lnTo>
                  <a:lnTo>
                    <a:pt x="18480" y="13272"/>
                  </a:lnTo>
                  <a:lnTo>
                    <a:pt x="18733" y="12941"/>
                  </a:lnTo>
                  <a:lnTo>
                    <a:pt x="18966" y="12592"/>
                  </a:lnTo>
                  <a:lnTo>
                    <a:pt x="19160" y="12242"/>
                  </a:lnTo>
                  <a:lnTo>
                    <a:pt x="19354" y="11873"/>
                  </a:lnTo>
                  <a:lnTo>
                    <a:pt x="19510" y="11484"/>
                  </a:lnTo>
                  <a:lnTo>
                    <a:pt x="19665" y="11095"/>
                  </a:lnTo>
                  <a:lnTo>
                    <a:pt x="19782" y="10687"/>
                  </a:lnTo>
                  <a:lnTo>
                    <a:pt x="19898" y="10279"/>
                  </a:lnTo>
                  <a:lnTo>
                    <a:pt x="19976" y="9871"/>
                  </a:lnTo>
                  <a:lnTo>
                    <a:pt x="20054" y="9444"/>
                  </a:lnTo>
                  <a:lnTo>
                    <a:pt x="20112" y="9016"/>
                  </a:lnTo>
                  <a:lnTo>
                    <a:pt x="20171" y="8608"/>
                  </a:lnTo>
                  <a:lnTo>
                    <a:pt x="20190" y="8181"/>
                  </a:lnTo>
                  <a:lnTo>
                    <a:pt x="20209" y="7753"/>
                  </a:lnTo>
                  <a:lnTo>
                    <a:pt x="20229" y="7326"/>
                  </a:lnTo>
                  <a:lnTo>
                    <a:pt x="20209" y="6607"/>
                  </a:lnTo>
                  <a:lnTo>
                    <a:pt x="20151" y="5907"/>
                  </a:lnTo>
                  <a:lnTo>
                    <a:pt x="20112" y="5538"/>
                  </a:lnTo>
                  <a:lnTo>
                    <a:pt x="20073" y="5188"/>
                  </a:lnTo>
                  <a:lnTo>
                    <a:pt x="19996" y="4838"/>
                  </a:lnTo>
                  <a:lnTo>
                    <a:pt x="19918" y="4489"/>
                  </a:lnTo>
                  <a:lnTo>
                    <a:pt x="19821" y="4158"/>
                  </a:lnTo>
                  <a:lnTo>
                    <a:pt x="19704" y="3828"/>
                  </a:lnTo>
                  <a:lnTo>
                    <a:pt x="19588" y="3498"/>
                  </a:lnTo>
                  <a:lnTo>
                    <a:pt x="19432" y="3187"/>
                  </a:lnTo>
                  <a:lnTo>
                    <a:pt x="19277" y="2876"/>
                  </a:lnTo>
                  <a:lnTo>
                    <a:pt x="19082" y="2584"/>
                  </a:lnTo>
                  <a:lnTo>
                    <a:pt x="18888" y="2312"/>
                  </a:lnTo>
                  <a:lnTo>
                    <a:pt x="18655" y="2040"/>
                  </a:lnTo>
                  <a:lnTo>
                    <a:pt x="18441" y="1807"/>
                  </a:lnTo>
                  <a:lnTo>
                    <a:pt x="18208" y="1613"/>
                  </a:lnTo>
                  <a:lnTo>
                    <a:pt x="17975" y="1419"/>
                  </a:lnTo>
                  <a:lnTo>
                    <a:pt x="17722" y="1244"/>
                  </a:lnTo>
                  <a:lnTo>
                    <a:pt x="17470" y="1088"/>
                  </a:lnTo>
                  <a:lnTo>
                    <a:pt x="17217" y="933"/>
                  </a:lnTo>
                  <a:lnTo>
                    <a:pt x="16945" y="797"/>
                  </a:lnTo>
                  <a:lnTo>
                    <a:pt x="16653" y="680"/>
                  </a:lnTo>
                  <a:lnTo>
                    <a:pt x="16381" y="564"/>
                  </a:lnTo>
                  <a:lnTo>
                    <a:pt x="16090" y="466"/>
                  </a:lnTo>
                  <a:lnTo>
                    <a:pt x="15488" y="291"/>
                  </a:lnTo>
                  <a:lnTo>
                    <a:pt x="14885" y="175"/>
                  </a:lnTo>
                  <a:lnTo>
                    <a:pt x="14283" y="78"/>
                  </a:lnTo>
                  <a:lnTo>
                    <a:pt x="13836" y="39"/>
                  </a:lnTo>
                  <a:lnTo>
                    <a:pt x="133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061;p40"/>
            <p:cNvSpPr/>
            <p:nvPr/>
          </p:nvSpPr>
          <p:spPr>
            <a:xfrm>
              <a:off x="804318" y="1587964"/>
              <a:ext cx="279921" cy="321665"/>
            </a:xfrm>
            <a:custGeom>
              <a:avLst/>
              <a:gdLst/>
              <a:ahLst/>
              <a:cxnLst/>
              <a:rect l="l" t="t" r="r" b="b"/>
              <a:pathLst>
                <a:path w="18112" h="20813" extrusionOk="0">
                  <a:moveTo>
                    <a:pt x="10999" y="1"/>
                  </a:moveTo>
                  <a:lnTo>
                    <a:pt x="10202" y="40"/>
                  </a:lnTo>
                  <a:lnTo>
                    <a:pt x="9406" y="118"/>
                  </a:lnTo>
                  <a:lnTo>
                    <a:pt x="8609" y="215"/>
                  </a:lnTo>
                  <a:lnTo>
                    <a:pt x="7832" y="351"/>
                  </a:lnTo>
                  <a:lnTo>
                    <a:pt x="7074" y="526"/>
                  </a:lnTo>
                  <a:lnTo>
                    <a:pt x="6336" y="739"/>
                  </a:lnTo>
                  <a:lnTo>
                    <a:pt x="5617" y="992"/>
                  </a:lnTo>
                  <a:lnTo>
                    <a:pt x="4936" y="1283"/>
                  </a:lnTo>
                  <a:lnTo>
                    <a:pt x="4276" y="3071"/>
                  </a:lnTo>
                  <a:lnTo>
                    <a:pt x="3965" y="3946"/>
                  </a:lnTo>
                  <a:lnTo>
                    <a:pt x="3693" y="4839"/>
                  </a:lnTo>
                  <a:lnTo>
                    <a:pt x="3576" y="5286"/>
                  </a:lnTo>
                  <a:lnTo>
                    <a:pt x="3460" y="5733"/>
                  </a:lnTo>
                  <a:lnTo>
                    <a:pt x="3363" y="6200"/>
                  </a:lnTo>
                  <a:lnTo>
                    <a:pt x="3285" y="6647"/>
                  </a:lnTo>
                  <a:lnTo>
                    <a:pt x="3227" y="7113"/>
                  </a:lnTo>
                  <a:lnTo>
                    <a:pt x="3168" y="7579"/>
                  </a:lnTo>
                  <a:lnTo>
                    <a:pt x="3149" y="8046"/>
                  </a:lnTo>
                  <a:lnTo>
                    <a:pt x="3149" y="8512"/>
                  </a:lnTo>
                  <a:lnTo>
                    <a:pt x="3013" y="8298"/>
                  </a:lnTo>
                  <a:lnTo>
                    <a:pt x="2857" y="8104"/>
                  </a:lnTo>
                  <a:lnTo>
                    <a:pt x="2702" y="7948"/>
                  </a:lnTo>
                  <a:lnTo>
                    <a:pt x="2527" y="7812"/>
                  </a:lnTo>
                  <a:lnTo>
                    <a:pt x="2333" y="7715"/>
                  </a:lnTo>
                  <a:lnTo>
                    <a:pt x="2119" y="7657"/>
                  </a:lnTo>
                  <a:lnTo>
                    <a:pt x="1925" y="7638"/>
                  </a:lnTo>
                  <a:lnTo>
                    <a:pt x="1711" y="7618"/>
                  </a:lnTo>
                  <a:lnTo>
                    <a:pt x="1517" y="7657"/>
                  </a:lnTo>
                  <a:lnTo>
                    <a:pt x="1303" y="7715"/>
                  </a:lnTo>
                  <a:lnTo>
                    <a:pt x="1108" y="7793"/>
                  </a:lnTo>
                  <a:lnTo>
                    <a:pt x="895" y="7890"/>
                  </a:lnTo>
                  <a:lnTo>
                    <a:pt x="720" y="8026"/>
                  </a:lnTo>
                  <a:lnTo>
                    <a:pt x="545" y="8182"/>
                  </a:lnTo>
                  <a:lnTo>
                    <a:pt x="389" y="8357"/>
                  </a:lnTo>
                  <a:lnTo>
                    <a:pt x="253" y="8551"/>
                  </a:lnTo>
                  <a:lnTo>
                    <a:pt x="156" y="8726"/>
                  </a:lnTo>
                  <a:lnTo>
                    <a:pt x="79" y="8920"/>
                  </a:lnTo>
                  <a:lnTo>
                    <a:pt x="40" y="9095"/>
                  </a:lnTo>
                  <a:lnTo>
                    <a:pt x="1" y="9289"/>
                  </a:lnTo>
                  <a:lnTo>
                    <a:pt x="1" y="9503"/>
                  </a:lnTo>
                  <a:lnTo>
                    <a:pt x="20" y="9697"/>
                  </a:lnTo>
                  <a:lnTo>
                    <a:pt x="40" y="9892"/>
                  </a:lnTo>
                  <a:lnTo>
                    <a:pt x="79" y="10086"/>
                  </a:lnTo>
                  <a:lnTo>
                    <a:pt x="137" y="10300"/>
                  </a:lnTo>
                  <a:lnTo>
                    <a:pt x="215" y="10494"/>
                  </a:lnTo>
                  <a:lnTo>
                    <a:pt x="370" y="10863"/>
                  </a:lnTo>
                  <a:lnTo>
                    <a:pt x="564" y="11232"/>
                  </a:lnTo>
                  <a:lnTo>
                    <a:pt x="759" y="11543"/>
                  </a:lnTo>
                  <a:lnTo>
                    <a:pt x="875" y="11718"/>
                  </a:lnTo>
                  <a:lnTo>
                    <a:pt x="1031" y="11893"/>
                  </a:lnTo>
                  <a:lnTo>
                    <a:pt x="1206" y="12049"/>
                  </a:lnTo>
                  <a:lnTo>
                    <a:pt x="1400" y="12223"/>
                  </a:lnTo>
                  <a:lnTo>
                    <a:pt x="1614" y="12359"/>
                  </a:lnTo>
                  <a:lnTo>
                    <a:pt x="1827" y="12476"/>
                  </a:lnTo>
                  <a:lnTo>
                    <a:pt x="2022" y="12554"/>
                  </a:lnTo>
                  <a:lnTo>
                    <a:pt x="2119" y="12593"/>
                  </a:lnTo>
                  <a:lnTo>
                    <a:pt x="2410" y="12593"/>
                  </a:lnTo>
                  <a:lnTo>
                    <a:pt x="2605" y="12573"/>
                  </a:lnTo>
                  <a:lnTo>
                    <a:pt x="2780" y="12534"/>
                  </a:lnTo>
                  <a:lnTo>
                    <a:pt x="2935" y="12476"/>
                  </a:lnTo>
                  <a:lnTo>
                    <a:pt x="3052" y="12418"/>
                  </a:lnTo>
                  <a:lnTo>
                    <a:pt x="3149" y="12359"/>
                  </a:lnTo>
                  <a:lnTo>
                    <a:pt x="3207" y="12301"/>
                  </a:lnTo>
                  <a:lnTo>
                    <a:pt x="3227" y="12282"/>
                  </a:lnTo>
                  <a:lnTo>
                    <a:pt x="3343" y="12670"/>
                  </a:lnTo>
                  <a:lnTo>
                    <a:pt x="3479" y="13078"/>
                  </a:lnTo>
                  <a:lnTo>
                    <a:pt x="3635" y="13467"/>
                  </a:lnTo>
                  <a:lnTo>
                    <a:pt x="3809" y="13856"/>
                  </a:lnTo>
                  <a:lnTo>
                    <a:pt x="3984" y="14244"/>
                  </a:lnTo>
                  <a:lnTo>
                    <a:pt x="4179" y="14613"/>
                  </a:lnTo>
                  <a:lnTo>
                    <a:pt x="4392" y="14983"/>
                  </a:lnTo>
                  <a:lnTo>
                    <a:pt x="4626" y="15352"/>
                  </a:lnTo>
                  <a:lnTo>
                    <a:pt x="4859" y="15702"/>
                  </a:lnTo>
                  <a:lnTo>
                    <a:pt x="5111" y="16051"/>
                  </a:lnTo>
                  <a:lnTo>
                    <a:pt x="5383" y="16382"/>
                  </a:lnTo>
                  <a:lnTo>
                    <a:pt x="5655" y="16712"/>
                  </a:lnTo>
                  <a:lnTo>
                    <a:pt x="5947" y="17042"/>
                  </a:lnTo>
                  <a:lnTo>
                    <a:pt x="6238" y="17353"/>
                  </a:lnTo>
                  <a:lnTo>
                    <a:pt x="6549" y="17645"/>
                  </a:lnTo>
                  <a:lnTo>
                    <a:pt x="6880" y="17936"/>
                  </a:lnTo>
                  <a:lnTo>
                    <a:pt x="7210" y="18208"/>
                  </a:lnTo>
                  <a:lnTo>
                    <a:pt x="7540" y="18480"/>
                  </a:lnTo>
                  <a:lnTo>
                    <a:pt x="7890" y="18733"/>
                  </a:lnTo>
                  <a:lnTo>
                    <a:pt x="8240" y="18966"/>
                  </a:lnTo>
                  <a:lnTo>
                    <a:pt x="8609" y="19199"/>
                  </a:lnTo>
                  <a:lnTo>
                    <a:pt x="8978" y="19413"/>
                  </a:lnTo>
                  <a:lnTo>
                    <a:pt x="9367" y="19627"/>
                  </a:lnTo>
                  <a:lnTo>
                    <a:pt x="9736" y="19821"/>
                  </a:lnTo>
                  <a:lnTo>
                    <a:pt x="10125" y="19996"/>
                  </a:lnTo>
                  <a:lnTo>
                    <a:pt x="10533" y="20151"/>
                  </a:lnTo>
                  <a:lnTo>
                    <a:pt x="10921" y="20307"/>
                  </a:lnTo>
                  <a:lnTo>
                    <a:pt x="11329" y="20424"/>
                  </a:lnTo>
                  <a:lnTo>
                    <a:pt x="11738" y="20560"/>
                  </a:lnTo>
                  <a:lnTo>
                    <a:pt x="12146" y="20657"/>
                  </a:lnTo>
                  <a:lnTo>
                    <a:pt x="12573" y="20734"/>
                  </a:lnTo>
                  <a:lnTo>
                    <a:pt x="12981" y="20812"/>
                  </a:lnTo>
                  <a:lnTo>
                    <a:pt x="13292" y="20812"/>
                  </a:lnTo>
                  <a:lnTo>
                    <a:pt x="13447" y="20773"/>
                  </a:lnTo>
                  <a:lnTo>
                    <a:pt x="13584" y="20734"/>
                  </a:lnTo>
                  <a:lnTo>
                    <a:pt x="13739" y="20696"/>
                  </a:lnTo>
                  <a:lnTo>
                    <a:pt x="13894" y="20618"/>
                  </a:lnTo>
                  <a:lnTo>
                    <a:pt x="14030" y="20540"/>
                  </a:lnTo>
                  <a:lnTo>
                    <a:pt x="14166" y="20443"/>
                  </a:lnTo>
                  <a:lnTo>
                    <a:pt x="14458" y="20190"/>
                  </a:lnTo>
                  <a:lnTo>
                    <a:pt x="14730" y="19918"/>
                  </a:lnTo>
                  <a:lnTo>
                    <a:pt x="15002" y="19569"/>
                  </a:lnTo>
                  <a:lnTo>
                    <a:pt x="15255" y="19180"/>
                  </a:lnTo>
                  <a:lnTo>
                    <a:pt x="15507" y="18772"/>
                  </a:lnTo>
                  <a:lnTo>
                    <a:pt x="15760" y="18305"/>
                  </a:lnTo>
                  <a:lnTo>
                    <a:pt x="15993" y="17800"/>
                  </a:lnTo>
                  <a:lnTo>
                    <a:pt x="16207" y="17256"/>
                  </a:lnTo>
                  <a:lnTo>
                    <a:pt x="16421" y="16693"/>
                  </a:lnTo>
                  <a:lnTo>
                    <a:pt x="16634" y="16090"/>
                  </a:lnTo>
                  <a:lnTo>
                    <a:pt x="16829" y="15468"/>
                  </a:lnTo>
                  <a:lnTo>
                    <a:pt x="17003" y="14827"/>
                  </a:lnTo>
                  <a:lnTo>
                    <a:pt x="17159" y="14167"/>
                  </a:lnTo>
                  <a:lnTo>
                    <a:pt x="17334" y="13506"/>
                  </a:lnTo>
                  <a:lnTo>
                    <a:pt x="17470" y="12806"/>
                  </a:lnTo>
                  <a:lnTo>
                    <a:pt x="17606" y="12107"/>
                  </a:lnTo>
                  <a:lnTo>
                    <a:pt x="17722" y="11407"/>
                  </a:lnTo>
                  <a:lnTo>
                    <a:pt x="17820" y="10708"/>
                  </a:lnTo>
                  <a:lnTo>
                    <a:pt x="17897" y="9989"/>
                  </a:lnTo>
                  <a:lnTo>
                    <a:pt x="17975" y="9289"/>
                  </a:lnTo>
                  <a:lnTo>
                    <a:pt x="18033" y="8590"/>
                  </a:lnTo>
                  <a:lnTo>
                    <a:pt x="18072" y="7910"/>
                  </a:lnTo>
                  <a:lnTo>
                    <a:pt x="18092" y="7229"/>
                  </a:lnTo>
                  <a:lnTo>
                    <a:pt x="18111" y="6549"/>
                  </a:lnTo>
                  <a:lnTo>
                    <a:pt x="18092" y="5908"/>
                  </a:lnTo>
                  <a:lnTo>
                    <a:pt x="18072" y="5286"/>
                  </a:lnTo>
                  <a:lnTo>
                    <a:pt x="18014" y="4684"/>
                  </a:lnTo>
                  <a:lnTo>
                    <a:pt x="17956" y="4101"/>
                  </a:lnTo>
                  <a:lnTo>
                    <a:pt x="17897" y="3771"/>
                  </a:lnTo>
                  <a:lnTo>
                    <a:pt x="17820" y="3382"/>
                  </a:lnTo>
                  <a:lnTo>
                    <a:pt x="17722" y="2974"/>
                  </a:lnTo>
                  <a:lnTo>
                    <a:pt x="17625" y="2566"/>
                  </a:lnTo>
                  <a:lnTo>
                    <a:pt x="17509" y="2138"/>
                  </a:lnTo>
                  <a:lnTo>
                    <a:pt x="17373" y="1750"/>
                  </a:lnTo>
                  <a:lnTo>
                    <a:pt x="17237" y="1381"/>
                  </a:lnTo>
                  <a:lnTo>
                    <a:pt x="17120" y="1070"/>
                  </a:lnTo>
                  <a:lnTo>
                    <a:pt x="16421" y="798"/>
                  </a:lnTo>
                  <a:lnTo>
                    <a:pt x="15682" y="584"/>
                  </a:lnTo>
                  <a:lnTo>
                    <a:pt x="14944" y="390"/>
                  </a:lnTo>
                  <a:lnTo>
                    <a:pt x="14166" y="234"/>
                  </a:lnTo>
                  <a:lnTo>
                    <a:pt x="13389" y="137"/>
                  </a:lnTo>
                  <a:lnTo>
                    <a:pt x="12593" y="59"/>
                  </a:lnTo>
                  <a:lnTo>
                    <a:pt x="11796" y="20"/>
                  </a:lnTo>
                  <a:lnTo>
                    <a:pt x="10999" y="1"/>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062;p40"/>
            <p:cNvSpPr/>
            <p:nvPr/>
          </p:nvSpPr>
          <p:spPr>
            <a:xfrm>
              <a:off x="906136" y="1647728"/>
              <a:ext cx="78388" cy="29457"/>
            </a:xfrm>
            <a:custGeom>
              <a:avLst/>
              <a:gdLst/>
              <a:ahLst/>
              <a:cxnLst/>
              <a:rect l="l" t="t" r="r" b="b"/>
              <a:pathLst>
                <a:path w="5072" h="1906" extrusionOk="0">
                  <a:moveTo>
                    <a:pt x="3342" y="1"/>
                  </a:moveTo>
                  <a:lnTo>
                    <a:pt x="3012" y="20"/>
                  </a:lnTo>
                  <a:lnTo>
                    <a:pt x="2682" y="59"/>
                  </a:lnTo>
                  <a:lnTo>
                    <a:pt x="2332" y="137"/>
                  </a:lnTo>
                  <a:lnTo>
                    <a:pt x="2002" y="234"/>
                  </a:lnTo>
                  <a:lnTo>
                    <a:pt x="1671" y="331"/>
                  </a:lnTo>
                  <a:lnTo>
                    <a:pt x="1360" y="448"/>
                  </a:lnTo>
                  <a:lnTo>
                    <a:pt x="1088" y="584"/>
                  </a:lnTo>
                  <a:lnTo>
                    <a:pt x="816" y="720"/>
                  </a:lnTo>
                  <a:lnTo>
                    <a:pt x="583" y="875"/>
                  </a:lnTo>
                  <a:lnTo>
                    <a:pt x="369" y="1011"/>
                  </a:lnTo>
                  <a:lnTo>
                    <a:pt x="233" y="1128"/>
                  </a:lnTo>
                  <a:lnTo>
                    <a:pt x="117" y="1264"/>
                  </a:lnTo>
                  <a:lnTo>
                    <a:pt x="58" y="1342"/>
                  </a:lnTo>
                  <a:lnTo>
                    <a:pt x="20" y="1419"/>
                  </a:lnTo>
                  <a:lnTo>
                    <a:pt x="0" y="1516"/>
                  </a:lnTo>
                  <a:lnTo>
                    <a:pt x="0" y="1594"/>
                  </a:lnTo>
                  <a:lnTo>
                    <a:pt x="20" y="1691"/>
                  </a:lnTo>
                  <a:lnTo>
                    <a:pt x="58" y="1769"/>
                  </a:lnTo>
                  <a:lnTo>
                    <a:pt x="136" y="1847"/>
                  </a:lnTo>
                  <a:lnTo>
                    <a:pt x="214" y="1886"/>
                  </a:lnTo>
                  <a:lnTo>
                    <a:pt x="330" y="1905"/>
                  </a:lnTo>
                  <a:lnTo>
                    <a:pt x="447" y="1886"/>
                  </a:lnTo>
                  <a:lnTo>
                    <a:pt x="544" y="1866"/>
                  </a:lnTo>
                  <a:lnTo>
                    <a:pt x="661" y="1827"/>
                  </a:lnTo>
                  <a:lnTo>
                    <a:pt x="855" y="1711"/>
                  </a:lnTo>
                  <a:lnTo>
                    <a:pt x="1049" y="1594"/>
                  </a:lnTo>
                  <a:lnTo>
                    <a:pt x="1302" y="1478"/>
                  </a:lnTo>
                  <a:lnTo>
                    <a:pt x="1555" y="1361"/>
                  </a:lnTo>
                  <a:lnTo>
                    <a:pt x="1827" y="1283"/>
                  </a:lnTo>
                  <a:lnTo>
                    <a:pt x="2099" y="1206"/>
                  </a:lnTo>
                  <a:lnTo>
                    <a:pt x="2429" y="1147"/>
                  </a:lnTo>
                  <a:lnTo>
                    <a:pt x="2779" y="1108"/>
                  </a:lnTo>
                  <a:lnTo>
                    <a:pt x="3129" y="1108"/>
                  </a:lnTo>
                  <a:lnTo>
                    <a:pt x="3459" y="1128"/>
                  </a:lnTo>
                  <a:lnTo>
                    <a:pt x="3789" y="1186"/>
                  </a:lnTo>
                  <a:lnTo>
                    <a:pt x="4120" y="1264"/>
                  </a:lnTo>
                  <a:lnTo>
                    <a:pt x="4275" y="1303"/>
                  </a:lnTo>
                  <a:lnTo>
                    <a:pt x="4450" y="1322"/>
                  </a:lnTo>
                  <a:lnTo>
                    <a:pt x="4780" y="1322"/>
                  </a:lnTo>
                  <a:lnTo>
                    <a:pt x="4897" y="1283"/>
                  </a:lnTo>
                  <a:lnTo>
                    <a:pt x="4975" y="1206"/>
                  </a:lnTo>
                  <a:lnTo>
                    <a:pt x="5033" y="1128"/>
                  </a:lnTo>
                  <a:lnTo>
                    <a:pt x="5072" y="1031"/>
                  </a:lnTo>
                  <a:lnTo>
                    <a:pt x="5072" y="914"/>
                  </a:lnTo>
                  <a:lnTo>
                    <a:pt x="5052" y="817"/>
                  </a:lnTo>
                  <a:lnTo>
                    <a:pt x="5014" y="700"/>
                  </a:lnTo>
                  <a:lnTo>
                    <a:pt x="4955" y="623"/>
                  </a:lnTo>
                  <a:lnTo>
                    <a:pt x="4877" y="506"/>
                  </a:lnTo>
                  <a:lnTo>
                    <a:pt x="4761" y="409"/>
                  </a:lnTo>
                  <a:lnTo>
                    <a:pt x="4644" y="331"/>
                  </a:lnTo>
                  <a:lnTo>
                    <a:pt x="4528" y="253"/>
                  </a:lnTo>
                  <a:lnTo>
                    <a:pt x="4392" y="176"/>
                  </a:lnTo>
                  <a:lnTo>
                    <a:pt x="4275" y="137"/>
                  </a:lnTo>
                  <a:lnTo>
                    <a:pt x="3984" y="59"/>
                  </a:lnTo>
                  <a:lnTo>
                    <a:pt x="36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063;p40"/>
            <p:cNvSpPr/>
            <p:nvPr/>
          </p:nvSpPr>
          <p:spPr>
            <a:xfrm>
              <a:off x="943676" y="1684666"/>
              <a:ext cx="18021" cy="19241"/>
            </a:xfrm>
            <a:custGeom>
              <a:avLst/>
              <a:gdLst/>
              <a:ahLst/>
              <a:cxnLst/>
              <a:rect l="l" t="t" r="r" b="b"/>
              <a:pathLst>
                <a:path w="1166" h="1245" extrusionOk="0">
                  <a:moveTo>
                    <a:pt x="583" y="1"/>
                  </a:moveTo>
                  <a:lnTo>
                    <a:pt x="428" y="20"/>
                  </a:lnTo>
                  <a:lnTo>
                    <a:pt x="292" y="79"/>
                  </a:lnTo>
                  <a:lnTo>
                    <a:pt x="175" y="176"/>
                  </a:lnTo>
                  <a:lnTo>
                    <a:pt x="78" y="292"/>
                  </a:lnTo>
                  <a:lnTo>
                    <a:pt x="20" y="448"/>
                  </a:lnTo>
                  <a:lnTo>
                    <a:pt x="0" y="603"/>
                  </a:lnTo>
                  <a:lnTo>
                    <a:pt x="0" y="662"/>
                  </a:lnTo>
                  <a:lnTo>
                    <a:pt x="20" y="778"/>
                  </a:lnTo>
                  <a:lnTo>
                    <a:pt x="58" y="875"/>
                  </a:lnTo>
                  <a:lnTo>
                    <a:pt x="97" y="992"/>
                  </a:lnTo>
                  <a:lnTo>
                    <a:pt x="175" y="1070"/>
                  </a:lnTo>
                  <a:lnTo>
                    <a:pt x="253" y="1147"/>
                  </a:lnTo>
                  <a:lnTo>
                    <a:pt x="369" y="1186"/>
                  </a:lnTo>
                  <a:lnTo>
                    <a:pt x="466" y="1245"/>
                  </a:lnTo>
                  <a:lnTo>
                    <a:pt x="583" y="1245"/>
                  </a:lnTo>
                  <a:lnTo>
                    <a:pt x="739" y="1225"/>
                  </a:lnTo>
                  <a:lnTo>
                    <a:pt x="875" y="1167"/>
                  </a:lnTo>
                  <a:lnTo>
                    <a:pt x="1011" y="1070"/>
                  </a:lnTo>
                  <a:lnTo>
                    <a:pt x="1088" y="953"/>
                  </a:lnTo>
                  <a:lnTo>
                    <a:pt x="1147" y="817"/>
                  </a:lnTo>
                  <a:lnTo>
                    <a:pt x="1166" y="662"/>
                  </a:lnTo>
                  <a:lnTo>
                    <a:pt x="1166" y="603"/>
                  </a:lnTo>
                  <a:lnTo>
                    <a:pt x="1166" y="487"/>
                  </a:lnTo>
                  <a:lnTo>
                    <a:pt x="1127" y="370"/>
                  </a:lnTo>
                  <a:lnTo>
                    <a:pt x="1069" y="273"/>
                  </a:lnTo>
                  <a:lnTo>
                    <a:pt x="1011" y="176"/>
                  </a:lnTo>
                  <a:lnTo>
                    <a:pt x="913" y="98"/>
                  </a:lnTo>
                  <a:lnTo>
                    <a:pt x="816" y="59"/>
                  </a:lnTo>
                  <a:lnTo>
                    <a:pt x="700" y="20"/>
                  </a:lnTo>
                  <a:lnTo>
                    <a:pt x="583" y="1"/>
                  </a:lnTo>
                  <a:close/>
                </a:path>
              </a:pathLst>
            </a:custGeom>
            <a:solidFill>
              <a:srgbClr val="3B14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064;p40"/>
            <p:cNvSpPr/>
            <p:nvPr/>
          </p:nvSpPr>
          <p:spPr>
            <a:xfrm>
              <a:off x="1043067" y="1690384"/>
              <a:ext cx="18345" cy="19226"/>
            </a:xfrm>
            <a:custGeom>
              <a:avLst/>
              <a:gdLst/>
              <a:ahLst/>
              <a:cxnLst/>
              <a:rect l="l" t="t" r="r" b="b"/>
              <a:pathLst>
                <a:path w="1187" h="1244" extrusionOk="0">
                  <a:moveTo>
                    <a:pt x="584" y="0"/>
                  </a:moveTo>
                  <a:lnTo>
                    <a:pt x="428" y="20"/>
                  </a:lnTo>
                  <a:lnTo>
                    <a:pt x="292" y="78"/>
                  </a:lnTo>
                  <a:lnTo>
                    <a:pt x="176" y="175"/>
                  </a:lnTo>
                  <a:lnTo>
                    <a:pt x="79" y="292"/>
                  </a:lnTo>
                  <a:lnTo>
                    <a:pt x="20" y="428"/>
                  </a:lnTo>
                  <a:lnTo>
                    <a:pt x="1" y="583"/>
                  </a:lnTo>
                  <a:lnTo>
                    <a:pt x="1" y="661"/>
                  </a:lnTo>
                  <a:lnTo>
                    <a:pt x="20" y="777"/>
                  </a:lnTo>
                  <a:lnTo>
                    <a:pt x="59" y="875"/>
                  </a:lnTo>
                  <a:lnTo>
                    <a:pt x="98" y="972"/>
                  </a:lnTo>
                  <a:lnTo>
                    <a:pt x="176" y="1069"/>
                  </a:lnTo>
                  <a:lnTo>
                    <a:pt x="254" y="1147"/>
                  </a:lnTo>
                  <a:lnTo>
                    <a:pt x="370" y="1185"/>
                  </a:lnTo>
                  <a:lnTo>
                    <a:pt x="467" y="1224"/>
                  </a:lnTo>
                  <a:lnTo>
                    <a:pt x="584" y="1244"/>
                  </a:lnTo>
                  <a:lnTo>
                    <a:pt x="739" y="1224"/>
                  </a:lnTo>
                  <a:lnTo>
                    <a:pt x="895" y="1166"/>
                  </a:lnTo>
                  <a:lnTo>
                    <a:pt x="1011" y="1069"/>
                  </a:lnTo>
                  <a:lnTo>
                    <a:pt x="1109" y="952"/>
                  </a:lnTo>
                  <a:lnTo>
                    <a:pt x="1167" y="797"/>
                  </a:lnTo>
                  <a:lnTo>
                    <a:pt x="1186" y="661"/>
                  </a:lnTo>
                  <a:lnTo>
                    <a:pt x="1186" y="583"/>
                  </a:lnTo>
                  <a:lnTo>
                    <a:pt x="1167" y="466"/>
                  </a:lnTo>
                  <a:lnTo>
                    <a:pt x="1128" y="369"/>
                  </a:lnTo>
                  <a:lnTo>
                    <a:pt x="1089" y="253"/>
                  </a:lnTo>
                  <a:lnTo>
                    <a:pt x="1011" y="175"/>
                  </a:lnTo>
                  <a:lnTo>
                    <a:pt x="914" y="97"/>
                  </a:lnTo>
                  <a:lnTo>
                    <a:pt x="817" y="58"/>
                  </a:lnTo>
                  <a:lnTo>
                    <a:pt x="700" y="20"/>
                  </a:lnTo>
                  <a:lnTo>
                    <a:pt x="584" y="0"/>
                  </a:lnTo>
                  <a:close/>
                </a:path>
              </a:pathLst>
            </a:custGeom>
            <a:solidFill>
              <a:srgbClr val="3B141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065;p40"/>
            <p:cNvSpPr/>
            <p:nvPr/>
          </p:nvSpPr>
          <p:spPr>
            <a:xfrm>
              <a:off x="992622" y="1662148"/>
              <a:ext cx="50461" cy="130950"/>
            </a:xfrm>
            <a:custGeom>
              <a:avLst/>
              <a:gdLst/>
              <a:ahLst/>
              <a:cxnLst/>
              <a:rect l="l" t="t" r="r" b="b"/>
              <a:pathLst>
                <a:path w="3265" h="8473" extrusionOk="0">
                  <a:moveTo>
                    <a:pt x="2876" y="1"/>
                  </a:moveTo>
                  <a:lnTo>
                    <a:pt x="2799" y="20"/>
                  </a:lnTo>
                  <a:lnTo>
                    <a:pt x="2740" y="78"/>
                  </a:lnTo>
                  <a:lnTo>
                    <a:pt x="2527" y="331"/>
                  </a:lnTo>
                  <a:lnTo>
                    <a:pt x="2352" y="622"/>
                  </a:lnTo>
                  <a:lnTo>
                    <a:pt x="2002" y="1186"/>
                  </a:lnTo>
                  <a:lnTo>
                    <a:pt x="1885" y="1400"/>
                  </a:lnTo>
                  <a:lnTo>
                    <a:pt x="1808" y="1613"/>
                  </a:lnTo>
                  <a:lnTo>
                    <a:pt x="1769" y="1730"/>
                  </a:lnTo>
                  <a:lnTo>
                    <a:pt x="1769" y="1847"/>
                  </a:lnTo>
                  <a:lnTo>
                    <a:pt x="1769" y="1963"/>
                  </a:lnTo>
                  <a:lnTo>
                    <a:pt x="1788" y="2080"/>
                  </a:lnTo>
                  <a:lnTo>
                    <a:pt x="1885" y="2391"/>
                  </a:lnTo>
                  <a:lnTo>
                    <a:pt x="2021" y="2702"/>
                  </a:lnTo>
                  <a:lnTo>
                    <a:pt x="2157" y="3012"/>
                  </a:lnTo>
                  <a:lnTo>
                    <a:pt x="2274" y="3323"/>
                  </a:lnTo>
                  <a:lnTo>
                    <a:pt x="2371" y="3654"/>
                  </a:lnTo>
                  <a:lnTo>
                    <a:pt x="2468" y="3984"/>
                  </a:lnTo>
                  <a:lnTo>
                    <a:pt x="2624" y="4645"/>
                  </a:lnTo>
                  <a:lnTo>
                    <a:pt x="2740" y="5305"/>
                  </a:lnTo>
                  <a:lnTo>
                    <a:pt x="2779" y="5655"/>
                  </a:lnTo>
                  <a:lnTo>
                    <a:pt x="2799" y="5985"/>
                  </a:lnTo>
                  <a:lnTo>
                    <a:pt x="2818" y="6335"/>
                  </a:lnTo>
                  <a:lnTo>
                    <a:pt x="2818" y="6666"/>
                  </a:lnTo>
                  <a:lnTo>
                    <a:pt x="2818" y="6996"/>
                  </a:lnTo>
                  <a:lnTo>
                    <a:pt x="2779" y="7326"/>
                  </a:lnTo>
                  <a:lnTo>
                    <a:pt x="2740" y="7521"/>
                  </a:lnTo>
                  <a:lnTo>
                    <a:pt x="2663" y="7657"/>
                  </a:lnTo>
                  <a:lnTo>
                    <a:pt x="2565" y="7773"/>
                  </a:lnTo>
                  <a:lnTo>
                    <a:pt x="2429" y="7870"/>
                  </a:lnTo>
                  <a:lnTo>
                    <a:pt x="2274" y="7929"/>
                  </a:lnTo>
                  <a:lnTo>
                    <a:pt x="2099" y="7967"/>
                  </a:lnTo>
                  <a:lnTo>
                    <a:pt x="1905" y="7987"/>
                  </a:lnTo>
                  <a:lnTo>
                    <a:pt x="1710" y="8006"/>
                  </a:lnTo>
                  <a:lnTo>
                    <a:pt x="1283" y="7987"/>
                  </a:lnTo>
                  <a:lnTo>
                    <a:pt x="875" y="7948"/>
                  </a:lnTo>
                  <a:lnTo>
                    <a:pt x="506" y="7909"/>
                  </a:lnTo>
                  <a:lnTo>
                    <a:pt x="195" y="7909"/>
                  </a:lnTo>
                  <a:lnTo>
                    <a:pt x="136" y="7929"/>
                  </a:lnTo>
                  <a:lnTo>
                    <a:pt x="78" y="7967"/>
                  </a:lnTo>
                  <a:lnTo>
                    <a:pt x="39" y="8026"/>
                  </a:lnTo>
                  <a:lnTo>
                    <a:pt x="0" y="8084"/>
                  </a:lnTo>
                  <a:lnTo>
                    <a:pt x="0" y="8142"/>
                  </a:lnTo>
                  <a:lnTo>
                    <a:pt x="0" y="8201"/>
                  </a:lnTo>
                  <a:lnTo>
                    <a:pt x="39" y="8259"/>
                  </a:lnTo>
                  <a:lnTo>
                    <a:pt x="98" y="8298"/>
                  </a:lnTo>
                  <a:lnTo>
                    <a:pt x="253" y="8376"/>
                  </a:lnTo>
                  <a:lnTo>
                    <a:pt x="409" y="8414"/>
                  </a:lnTo>
                  <a:lnTo>
                    <a:pt x="583" y="8453"/>
                  </a:lnTo>
                  <a:lnTo>
                    <a:pt x="758" y="8473"/>
                  </a:lnTo>
                  <a:lnTo>
                    <a:pt x="1438" y="8473"/>
                  </a:lnTo>
                  <a:lnTo>
                    <a:pt x="1769" y="8453"/>
                  </a:lnTo>
                  <a:lnTo>
                    <a:pt x="2080" y="8414"/>
                  </a:lnTo>
                  <a:lnTo>
                    <a:pt x="2410" y="8356"/>
                  </a:lnTo>
                  <a:lnTo>
                    <a:pt x="2565" y="8298"/>
                  </a:lnTo>
                  <a:lnTo>
                    <a:pt x="2701" y="8240"/>
                  </a:lnTo>
                  <a:lnTo>
                    <a:pt x="2818" y="8162"/>
                  </a:lnTo>
                  <a:lnTo>
                    <a:pt x="2935" y="8065"/>
                  </a:lnTo>
                  <a:lnTo>
                    <a:pt x="3032" y="7967"/>
                  </a:lnTo>
                  <a:lnTo>
                    <a:pt x="3090" y="7831"/>
                  </a:lnTo>
                  <a:lnTo>
                    <a:pt x="3148" y="7695"/>
                  </a:lnTo>
                  <a:lnTo>
                    <a:pt x="3187" y="7559"/>
                  </a:lnTo>
                  <a:lnTo>
                    <a:pt x="3226" y="7404"/>
                  </a:lnTo>
                  <a:lnTo>
                    <a:pt x="3246" y="7249"/>
                  </a:lnTo>
                  <a:lnTo>
                    <a:pt x="3265" y="6938"/>
                  </a:lnTo>
                  <a:lnTo>
                    <a:pt x="3246" y="6607"/>
                  </a:lnTo>
                  <a:lnTo>
                    <a:pt x="3207" y="6044"/>
                  </a:lnTo>
                  <a:lnTo>
                    <a:pt x="3187" y="5675"/>
                  </a:lnTo>
                  <a:lnTo>
                    <a:pt x="3148" y="5325"/>
                  </a:lnTo>
                  <a:lnTo>
                    <a:pt x="3090" y="4956"/>
                  </a:lnTo>
                  <a:lnTo>
                    <a:pt x="3032" y="4606"/>
                  </a:lnTo>
                  <a:lnTo>
                    <a:pt x="2954" y="4256"/>
                  </a:lnTo>
                  <a:lnTo>
                    <a:pt x="2857" y="3906"/>
                  </a:lnTo>
                  <a:lnTo>
                    <a:pt x="2760" y="3557"/>
                  </a:lnTo>
                  <a:lnTo>
                    <a:pt x="2643" y="3207"/>
                  </a:lnTo>
                  <a:lnTo>
                    <a:pt x="2585" y="3032"/>
                  </a:lnTo>
                  <a:lnTo>
                    <a:pt x="2488" y="2838"/>
                  </a:lnTo>
                  <a:lnTo>
                    <a:pt x="2332" y="2429"/>
                  </a:lnTo>
                  <a:lnTo>
                    <a:pt x="2255" y="2216"/>
                  </a:lnTo>
                  <a:lnTo>
                    <a:pt x="2216" y="2021"/>
                  </a:lnTo>
                  <a:lnTo>
                    <a:pt x="2216" y="1827"/>
                  </a:lnTo>
                  <a:lnTo>
                    <a:pt x="2235" y="1730"/>
                  </a:lnTo>
                  <a:lnTo>
                    <a:pt x="2255" y="1633"/>
                  </a:lnTo>
                  <a:lnTo>
                    <a:pt x="2332" y="1458"/>
                  </a:lnTo>
                  <a:lnTo>
                    <a:pt x="2429" y="1302"/>
                  </a:lnTo>
                  <a:lnTo>
                    <a:pt x="2643" y="972"/>
                  </a:lnTo>
                  <a:lnTo>
                    <a:pt x="2857" y="642"/>
                  </a:lnTo>
                  <a:lnTo>
                    <a:pt x="3051" y="311"/>
                  </a:lnTo>
                  <a:lnTo>
                    <a:pt x="3071" y="234"/>
                  </a:lnTo>
                  <a:lnTo>
                    <a:pt x="3071" y="175"/>
                  </a:lnTo>
                  <a:lnTo>
                    <a:pt x="3051" y="98"/>
                  </a:lnTo>
                  <a:lnTo>
                    <a:pt x="2993" y="59"/>
                  </a:lnTo>
                  <a:lnTo>
                    <a:pt x="2935" y="20"/>
                  </a:lnTo>
                  <a:lnTo>
                    <a:pt x="2876"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66;p40"/>
            <p:cNvSpPr/>
            <p:nvPr/>
          </p:nvSpPr>
          <p:spPr>
            <a:xfrm>
              <a:off x="1033763" y="1656445"/>
              <a:ext cx="46272" cy="22842"/>
            </a:xfrm>
            <a:custGeom>
              <a:avLst/>
              <a:gdLst/>
              <a:ahLst/>
              <a:cxnLst/>
              <a:rect l="l" t="t" r="r" b="b"/>
              <a:pathLst>
                <a:path w="2994" h="1478" extrusionOk="0">
                  <a:moveTo>
                    <a:pt x="1011" y="0"/>
                  </a:moveTo>
                  <a:lnTo>
                    <a:pt x="661" y="20"/>
                  </a:lnTo>
                  <a:lnTo>
                    <a:pt x="486" y="39"/>
                  </a:lnTo>
                  <a:lnTo>
                    <a:pt x="311" y="78"/>
                  </a:lnTo>
                  <a:lnTo>
                    <a:pt x="234" y="97"/>
                  </a:lnTo>
                  <a:lnTo>
                    <a:pt x="175" y="156"/>
                  </a:lnTo>
                  <a:lnTo>
                    <a:pt x="117" y="195"/>
                  </a:lnTo>
                  <a:lnTo>
                    <a:pt x="59" y="253"/>
                  </a:lnTo>
                  <a:lnTo>
                    <a:pt x="20" y="331"/>
                  </a:lnTo>
                  <a:lnTo>
                    <a:pt x="1" y="408"/>
                  </a:lnTo>
                  <a:lnTo>
                    <a:pt x="1" y="486"/>
                  </a:lnTo>
                  <a:lnTo>
                    <a:pt x="1" y="564"/>
                  </a:lnTo>
                  <a:lnTo>
                    <a:pt x="20" y="680"/>
                  </a:lnTo>
                  <a:lnTo>
                    <a:pt x="78" y="778"/>
                  </a:lnTo>
                  <a:lnTo>
                    <a:pt x="137" y="836"/>
                  </a:lnTo>
                  <a:lnTo>
                    <a:pt x="234" y="875"/>
                  </a:lnTo>
                  <a:lnTo>
                    <a:pt x="311" y="914"/>
                  </a:lnTo>
                  <a:lnTo>
                    <a:pt x="428" y="933"/>
                  </a:lnTo>
                  <a:lnTo>
                    <a:pt x="642" y="933"/>
                  </a:lnTo>
                  <a:lnTo>
                    <a:pt x="914" y="952"/>
                  </a:lnTo>
                  <a:lnTo>
                    <a:pt x="1186" y="991"/>
                  </a:lnTo>
                  <a:lnTo>
                    <a:pt x="1458" y="1050"/>
                  </a:lnTo>
                  <a:lnTo>
                    <a:pt x="1730" y="1147"/>
                  </a:lnTo>
                  <a:lnTo>
                    <a:pt x="2060" y="1283"/>
                  </a:lnTo>
                  <a:lnTo>
                    <a:pt x="2293" y="1380"/>
                  </a:lnTo>
                  <a:lnTo>
                    <a:pt x="2527" y="1438"/>
                  </a:lnTo>
                  <a:lnTo>
                    <a:pt x="2643" y="1458"/>
                  </a:lnTo>
                  <a:lnTo>
                    <a:pt x="2740" y="1477"/>
                  </a:lnTo>
                  <a:lnTo>
                    <a:pt x="2838" y="1458"/>
                  </a:lnTo>
                  <a:lnTo>
                    <a:pt x="2915" y="1438"/>
                  </a:lnTo>
                  <a:lnTo>
                    <a:pt x="2974" y="1380"/>
                  </a:lnTo>
                  <a:lnTo>
                    <a:pt x="2993" y="1302"/>
                  </a:lnTo>
                  <a:lnTo>
                    <a:pt x="2993" y="1205"/>
                  </a:lnTo>
                  <a:lnTo>
                    <a:pt x="2974" y="1069"/>
                  </a:lnTo>
                  <a:lnTo>
                    <a:pt x="2896" y="894"/>
                  </a:lnTo>
                  <a:lnTo>
                    <a:pt x="2799" y="739"/>
                  </a:lnTo>
                  <a:lnTo>
                    <a:pt x="2682" y="603"/>
                  </a:lnTo>
                  <a:lnTo>
                    <a:pt x="2546" y="486"/>
                  </a:lnTo>
                  <a:lnTo>
                    <a:pt x="2391" y="389"/>
                  </a:lnTo>
                  <a:lnTo>
                    <a:pt x="2235" y="292"/>
                  </a:lnTo>
                  <a:lnTo>
                    <a:pt x="2060" y="214"/>
                  </a:lnTo>
                  <a:lnTo>
                    <a:pt x="1885" y="156"/>
                  </a:lnTo>
                  <a:lnTo>
                    <a:pt x="1711" y="97"/>
                  </a:lnTo>
                  <a:lnTo>
                    <a:pt x="1361" y="39"/>
                  </a:lnTo>
                  <a:lnTo>
                    <a:pt x="101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67;p40"/>
            <p:cNvSpPr/>
            <p:nvPr/>
          </p:nvSpPr>
          <p:spPr>
            <a:xfrm>
              <a:off x="937061" y="1815616"/>
              <a:ext cx="75699" cy="27031"/>
            </a:xfrm>
            <a:custGeom>
              <a:avLst/>
              <a:gdLst/>
              <a:ahLst/>
              <a:cxnLst/>
              <a:rect l="l" t="t" r="r" b="b"/>
              <a:pathLst>
                <a:path w="4898" h="1749" extrusionOk="0">
                  <a:moveTo>
                    <a:pt x="195" y="0"/>
                  </a:moveTo>
                  <a:lnTo>
                    <a:pt x="98" y="20"/>
                  </a:lnTo>
                  <a:lnTo>
                    <a:pt x="39" y="78"/>
                  </a:lnTo>
                  <a:lnTo>
                    <a:pt x="1" y="156"/>
                  </a:lnTo>
                  <a:lnTo>
                    <a:pt x="1" y="233"/>
                  </a:lnTo>
                  <a:lnTo>
                    <a:pt x="20" y="311"/>
                  </a:lnTo>
                  <a:lnTo>
                    <a:pt x="59" y="389"/>
                  </a:lnTo>
                  <a:lnTo>
                    <a:pt x="156" y="505"/>
                  </a:lnTo>
                  <a:lnTo>
                    <a:pt x="292" y="622"/>
                  </a:lnTo>
                  <a:lnTo>
                    <a:pt x="409" y="719"/>
                  </a:lnTo>
                  <a:lnTo>
                    <a:pt x="661" y="894"/>
                  </a:lnTo>
                  <a:lnTo>
                    <a:pt x="953" y="1069"/>
                  </a:lnTo>
                  <a:lnTo>
                    <a:pt x="1244" y="1224"/>
                  </a:lnTo>
                  <a:lnTo>
                    <a:pt x="1575" y="1360"/>
                  </a:lnTo>
                  <a:lnTo>
                    <a:pt x="1885" y="1477"/>
                  </a:lnTo>
                  <a:lnTo>
                    <a:pt x="2216" y="1574"/>
                  </a:lnTo>
                  <a:lnTo>
                    <a:pt x="2546" y="1652"/>
                  </a:lnTo>
                  <a:lnTo>
                    <a:pt x="2876" y="1710"/>
                  </a:lnTo>
                  <a:lnTo>
                    <a:pt x="3207" y="1729"/>
                  </a:lnTo>
                  <a:lnTo>
                    <a:pt x="3537" y="1749"/>
                  </a:lnTo>
                  <a:lnTo>
                    <a:pt x="3887" y="1749"/>
                  </a:lnTo>
                  <a:lnTo>
                    <a:pt x="4042" y="1729"/>
                  </a:lnTo>
                  <a:lnTo>
                    <a:pt x="4217" y="1710"/>
                  </a:lnTo>
                  <a:lnTo>
                    <a:pt x="4392" y="1671"/>
                  </a:lnTo>
                  <a:lnTo>
                    <a:pt x="4548" y="1632"/>
                  </a:lnTo>
                  <a:lnTo>
                    <a:pt x="4684" y="1555"/>
                  </a:lnTo>
                  <a:lnTo>
                    <a:pt x="4820" y="1457"/>
                  </a:lnTo>
                  <a:lnTo>
                    <a:pt x="4858" y="1419"/>
                  </a:lnTo>
                  <a:lnTo>
                    <a:pt x="4878" y="1360"/>
                  </a:lnTo>
                  <a:lnTo>
                    <a:pt x="4897" y="1321"/>
                  </a:lnTo>
                  <a:lnTo>
                    <a:pt x="4878" y="1263"/>
                  </a:lnTo>
                  <a:lnTo>
                    <a:pt x="4858" y="1205"/>
                  </a:lnTo>
                  <a:lnTo>
                    <a:pt x="4820" y="1166"/>
                  </a:lnTo>
                  <a:lnTo>
                    <a:pt x="4781" y="1127"/>
                  </a:lnTo>
                  <a:lnTo>
                    <a:pt x="4742" y="1108"/>
                  </a:lnTo>
                  <a:lnTo>
                    <a:pt x="4586" y="1069"/>
                  </a:lnTo>
                  <a:lnTo>
                    <a:pt x="4450" y="1049"/>
                  </a:lnTo>
                  <a:lnTo>
                    <a:pt x="4140" y="1049"/>
                  </a:lnTo>
                  <a:lnTo>
                    <a:pt x="3848" y="1088"/>
                  </a:lnTo>
                  <a:lnTo>
                    <a:pt x="3537" y="1088"/>
                  </a:lnTo>
                  <a:lnTo>
                    <a:pt x="3246" y="1069"/>
                  </a:lnTo>
                  <a:lnTo>
                    <a:pt x="2954" y="1049"/>
                  </a:lnTo>
                  <a:lnTo>
                    <a:pt x="2643" y="991"/>
                  </a:lnTo>
                  <a:lnTo>
                    <a:pt x="2352" y="933"/>
                  </a:lnTo>
                  <a:lnTo>
                    <a:pt x="2080" y="855"/>
                  </a:lnTo>
                  <a:lnTo>
                    <a:pt x="1808" y="758"/>
                  </a:lnTo>
                  <a:lnTo>
                    <a:pt x="1536" y="661"/>
                  </a:lnTo>
                  <a:lnTo>
                    <a:pt x="1264" y="525"/>
                  </a:lnTo>
                  <a:lnTo>
                    <a:pt x="992" y="389"/>
                  </a:lnTo>
                  <a:lnTo>
                    <a:pt x="739" y="233"/>
                  </a:lnTo>
                  <a:lnTo>
                    <a:pt x="467" y="78"/>
                  </a:lnTo>
                  <a:lnTo>
                    <a:pt x="331" y="20"/>
                  </a:lnTo>
                  <a:lnTo>
                    <a:pt x="2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68;p40"/>
            <p:cNvSpPr/>
            <p:nvPr/>
          </p:nvSpPr>
          <p:spPr>
            <a:xfrm>
              <a:off x="958992" y="1848937"/>
              <a:ext cx="39951" cy="13539"/>
            </a:xfrm>
            <a:custGeom>
              <a:avLst/>
              <a:gdLst/>
              <a:ahLst/>
              <a:cxnLst/>
              <a:rect l="l" t="t" r="r" b="b"/>
              <a:pathLst>
                <a:path w="2585" h="876" extrusionOk="0">
                  <a:moveTo>
                    <a:pt x="156" y="1"/>
                  </a:moveTo>
                  <a:lnTo>
                    <a:pt x="97" y="40"/>
                  </a:lnTo>
                  <a:lnTo>
                    <a:pt x="39" y="79"/>
                  </a:lnTo>
                  <a:lnTo>
                    <a:pt x="20" y="137"/>
                  </a:lnTo>
                  <a:lnTo>
                    <a:pt x="0" y="195"/>
                  </a:lnTo>
                  <a:lnTo>
                    <a:pt x="0" y="254"/>
                  </a:lnTo>
                  <a:lnTo>
                    <a:pt x="20" y="312"/>
                  </a:lnTo>
                  <a:lnTo>
                    <a:pt x="58" y="370"/>
                  </a:lnTo>
                  <a:lnTo>
                    <a:pt x="175" y="487"/>
                  </a:lnTo>
                  <a:lnTo>
                    <a:pt x="311" y="564"/>
                  </a:lnTo>
                  <a:lnTo>
                    <a:pt x="447" y="623"/>
                  </a:lnTo>
                  <a:lnTo>
                    <a:pt x="602" y="681"/>
                  </a:lnTo>
                  <a:lnTo>
                    <a:pt x="894" y="759"/>
                  </a:lnTo>
                  <a:lnTo>
                    <a:pt x="1166" y="817"/>
                  </a:lnTo>
                  <a:lnTo>
                    <a:pt x="1477" y="856"/>
                  </a:lnTo>
                  <a:lnTo>
                    <a:pt x="1788" y="875"/>
                  </a:lnTo>
                  <a:lnTo>
                    <a:pt x="2118" y="875"/>
                  </a:lnTo>
                  <a:lnTo>
                    <a:pt x="2293" y="856"/>
                  </a:lnTo>
                  <a:lnTo>
                    <a:pt x="2371" y="817"/>
                  </a:lnTo>
                  <a:lnTo>
                    <a:pt x="2448" y="778"/>
                  </a:lnTo>
                  <a:lnTo>
                    <a:pt x="2526" y="720"/>
                  </a:lnTo>
                  <a:lnTo>
                    <a:pt x="2565" y="662"/>
                  </a:lnTo>
                  <a:lnTo>
                    <a:pt x="2585" y="584"/>
                  </a:lnTo>
                  <a:lnTo>
                    <a:pt x="2585" y="487"/>
                  </a:lnTo>
                  <a:lnTo>
                    <a:pt x="2565" y="409"/>
                  </a:lnTo>
                  <a:lnTo>
                    <a:pt x="2526" y="351"/>
                  </a:lnTo>
                  <a:lnTo>
                    <a:pt x="2468" y="292"/>
                  </a:lnTo>
                  <a:lnTo>
                    <a:pt x="2371" y="234"/>
                  </a:lnTo>
                  <a:lnTo>
                    <a:pt x="2235" y="215"/>
                  </a:lnTo>
                  <a:lnTo>
                    <a:pt x="2099" y="215"/>
                  </a:lnTo>
                  <a:lnTo>
                    <a:pt x="1807" y="234"/>
                  </a:lnTo>
                  <a:lnTo>
                    <a:pt x="1555" y="234"/>
                  </a:lnTo>
                  <a:lnTo>
                    <a:pt x="1302" y="215"/>
                  </a:lnTo>
                  <a:lnTo>
                    <a:pt x="1049" y="156"/>
                  </a:lnTo>
                  <a:lnTo>
                    <a:pt x="777" y="98"/>
                  </a:lnTo>
                  <a:lnTo>
                    <a:pt x="505" y="20"/>
                  </a:lnTo>
                  <a:lnTo>
                    <a:pt x="369" y="1"/>
                  </a:lnTo>
                  <a:close/>
                </a:path>
              </a:pathLst>
            </a:custGeom>
            <a:solidFill>
              <a:srgbClr val="8A2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69;p40"/>
            <p:cNvSpPr/>
            <p:nvPr/>
          </p:nvSpPr>
          <p:spPr>
            <a:xfrm>
              <a:off x="460166" y="2388317"/>
              <a:ext cx="169990" cy="337568"/>
            </a:xfrm>
            <a:custGeom>
              <a:avLst/>
              <a:gdLst/>
              <a:ahLst/>
              <a:cxnLst/>
              <a:rect l="l" t="t" r="r" b="b"/>
              <a:pathLst>
                <a:path w="10999" h="21842" extrusionOk="0">
                  <a:moveTo>
                    <a:pt x="6646" y="0"/>
                  </a:moveTo>
                  <a:lnTo>
                    <a:pt x="6452" y="39"/>
                  </a:lnTo>
                  <a:lnTo>
                    <a:pt x="6296" y="117"/>
                  </a:lnTo>
                  <a:lnTo>
                    <a:pt x="6121" y="253"/>
                  </a:lnTo>
                  <a:lnTo>
                    <a:pt x="5946" y="447"/>
                  </a:lnTo>
                  <a:lnTo>
                    <a:pt x="5791" y="700"/>
                  </a:lnTo>
                  <a:lnTo>
                    <a:pt x="5616" y="1030"/>
                  </a:lnTo>
                  <a:lnTo>
                    <a:pt x="5208" y="1904"/>
                  </a:lnTo>
                  <a:lnTo>
                    <a:pt x="4761" y="2798"/>
                  </a:lnTo>
                  <a:lnTo>
                    <a:pt x="3828" y="4644"/>
                  </a:lnTo>
                  <a:lnTo>
                    <a:pt x="3362" y="5577"/>
                  </a:lnTo>
                  <a:lnTo>
                    <a:pt x="2915" y="6490"/>
                  </a:lnTo>
                  <a:lnTo>
                    <a:pt x="2468" y="7403"/>
                  </a:lnTo>
                  <a:lnTo>
                    <a:pt x="2079" y="8317"/>
                  </a:lnTo>
                  <a:lnTo>
                    <a:pt x="1671" y="9249"/>
                  </a:lnTo>
                  <a:lnTo>
                    <a:pt x="1283" y="10202"/>
                  </a:lnTo>
                  <a:lnTo>
                    <a:pt x="894" y="11173"/>
                  </a:lnTo>
                  <a:lnTo>
                    <a:pt x="719" y="11678"/>
                  </a:lnTo>
                  <a:lnTo>
                    <a:pt x="564" y="12164"/>
                  </a:lnTo>
                  <a:lnTo>
                    <a:pt x="428" y="12669"/>
                  </a:lnTo>
                  <a:lnTo>
                    <a:pt x="292" y="13155"/>
                  </a:lnTo>
                  <a:lnTo>
                    <a:pt x="175" y="13660"/>
                  </a:lnTo>
                  <a:lnTo>
                    <a:pt x="97" y="14166"/>
                  </a:lnTo>
                  <a:lnTo>
                    <a:pt x="39" y="14690"/>
                  </a:lnTo>
                  <a:lnTo>
                    <a:pt x="0" y="15196"/>
                  </a:lnTo>
                  <a:lnTo>
                    <a:pt x="0" y="15720"/>
                  </a:lnTo>
                  <a:lnTo>
                    <a:pt x="39" y="16245"/>
                  </a:lnTo>
                  <a:lnTo>
                    <a:pt x="78" y="16595"/>
                  </a:lnTo>
                  <a:lnTo>
                    <a:pt x="136" y="16944"/>
                  </a:lnTo>
                  <a:lnTo>
                    <a:pt x="214" y="17275"/>
                  </a:lnTo>
                  <a:lnTo>
                    <a:pt x="292" y="17605"/>
                  </a:lnTo>
                  <a:lnTo>
                    <a:pt x="389" y="17935"/>
                  </a:lnTo>
                  <a:lnTo>
                    <a:pt x="506" y="18246"/>
                  </a:lnTo>
                  <a:lnTo>
                    <a:pt x="642" y="18557"/>
                  </a:lnTo>
                  <a:lnTo>
                    <a:pt x="778" y="18849"/>
                  </a:lnTo>
                  <a:lnTo>
                    <a:pt x="933" y="19121"/>
                  </a:lnTo>
                  <a:lnTo>
                    <a:pt x="1108" y="19393"/>
                  </a:lnTo>
                  <a:lnTo>
                    <a:pt x="1283" y="19665"/>
                  </a:lnTo>
                  <a:lnTo>
                    <a:pt x="1458" y="19898"/>
                  </a:lnTo>
                  <a:lnTo>
                    <a:pt x="1652" y="20131"/>
                  </a:lnTo>
                  <a:lnTo>
                    <a:pt x="1866" y="20364"/>
                  </a:lnTo>
                  <a:lnTo>
                    <a:pt x="2079" y="20578"/>
                  </a:lnTo>
                  <a:lnTo>
                    <a:pt x="2313" y="20772"/>
                  </a:lnTo>
                  <a:lnTo>
                    <a:pt x="2526" y="20947"/>
                  </a:lnTo>
                  <a:lnTo>
                    <a:pt x="2779" y="21103"/>
                  </a:lnTo>
                  <a:lnTo>
                    <a:pt x="3012" y="21258"/>
                  </a:lnTo>
                  <a:lnTo>
                    <a:pt x="3265" y="21394"/>
                  </a:lnTo>
                  <a:lnTo>
                    <a:pt x="3517" y="21511"/>
                  </a:lnTo>
                  <a:lnTo>
                    <a:pt x="3789" y="21608"/>
                  </a:lnTo>
                  <a:lnTo>
                    <a:pt x="4042" y="21705"/>
                  </a:lnTo>
                  <a:lnTo>
                    <a:pt x="4314" y="21763"/>
                  </a:lnTo>
                  <a:lnTo>
                    <a:pt x="4586" y="21822"/>
                  </a:lnTo>
                  <a:lnTo>
                    <a:pt x="4858" y="21841"/>
                  </a:lnTo>
                  <a:lnTo>
                    <a:pt x="5422" y="21841"/>
                  </a:lnTo>
                  <a:lnTo>
                    <a:pt x="5694" y="21802"/>
                  </a:lnTo>
                  <a:lnTo>
                    <a:pt x="5985" y="21763"/>
                  </a:lnTo>
                  <a:lnTo>
                    <a:pt x="6257" y="21686"/>
                  </a:lnTo>
                  <a:lnTo>
                    <a:pt x="6529" y="21589"/>
                  </a:lnTo>
                  <a:lnTo>
                    <a:pt x="6937" y="21414"/>
                  </a:lnTo>
                  <a:lnTo>
                    <a:pt x="7287" y="21219"/>
                  </a:lnTo>
                  <a:lnTo>
                    <a:pt x="7637" y="20986"/>
                  </a:lnTo>
                  <a:lnTo>
                    <a:pt x="7948" y="20734"/>
                  </a:lnTo>
                  <a:lnTo>
                    <a:pt x="8239" y="20462"/>
                  </a:lnTo>
                  <a:lnTo>
                    <a:pt x="8511" y="20151"/>
                  </a:lnTo>
                  <a:lnTo>
                    <a:pt x="8745" y="19820"/>
                  </a:lnTo>
                  <a:lnTo>
                    <a:pt x="8978" y="19451"/>
                  </a:lnTo>
                  <a:lnTo>
                    <a:pt x="9172" y="19082"/>
                  </a:lnTo>
                  <a:lnTo>
                    <a:pt x="9347" y="18674"/>
                  </a:lnTo>
                  <a:lnTo>
                    <a:pt x="9522" y="18266"/>
                  </a:lnTo>
                  <a:lnTo>
                    <a:pt x="9658" y="17838"/>
                  </a:lnTo>
                  <a:lnTo>
                    <a:pt x="9774" y="17391"/>
                  </a:lnTo>
                  <a:lnTo>
                    <a:pt x="9872" y="16925"/>
                  </a:lnTo>
                  <a:lnTo>
                    <a:pt x="9969" y="16439"/>
                  </a:lnTo>
                  <a:lnTo>
                    <a:pt x="10027" y="15953"/>
                  </a:lnTo>
                  <a:lnTo>
                    <a:pt x="10163" y="14826"/>
                  </a:lnTo>
                  <a:lnTo>
                    <a:pt x="10280" y="13699"/>
                  </a:lnTo>
                  <a:lnTo>
                    <a:pt x="10493" y="11445"/>
                  </a:lnTo>
                  <a:lnTo>
                    <a:pt x="10707" y="9191"/>
                  </a:lnTo>
                  <a:lnTo>
                    <a:pt x="10824" y="8064"/>
                  </a:lnTo>
                  <a:lnTo>
                    <a:pt x="10940" y="6937"/>
                  </a:lnTo>
                  <a:lnTo>
                    <a:pt x="10979" y="6471"/>
                  </a:lnTo>
                  <a:lnTo>
                    <a:pt x="10999" y="6004"/>
                  </a:lnTo>
                  <a:lnTo>
                    <a:pt x="10999" y="5557"/>
                  </a:lnTo>
                  <a:lnTo>
                    <a:pt x="10979" y="5130"/>
                  </a:lnTo>
                  <a:lnTo>
                    <a:pt x="10921" y="4703"/>
                  </a:lnTo>
                  <a:lnTo>
                    <a:pt x="10843" y="4294"/>
                  </a:lnTo>
                  <a:lnTo>
                    <a:pt x="10746" y="3906"/>
                  </a:lnTo>
                  <a:lnTo>
                    <a:pt x="10610" y="3517"/>
                  </a:lnTo>
                  <a:lnTo>
                    <a:pt x="10454" y="3167"/>
                  </a:lnTo>
                  <a:lnTo>
                    <a:pt x="10280" y="2818"/>
                  </a:lnTo>
                  <a:lnTo>
                    <a:pt x="10085" y="2487"/>
                  </a:lnTo>
                  <a:lnTo>
                    <a:pt x="9852" y="2176"/>
                  </a:lnTo>
                  <a:lnTo>
                    <a:pt x="9600" y="1865"/>
                  </a:lnTo>
                  <a:lnTo>
                    <a:pt x="9308" y="1593"/>
                  </a:lnTo>
                  <a:lnTo>
                    <a:pt x="9017" y="1341"/>
                  </a:lnTo>
                  <a:lnTo>
                    <a:pt x="8667" y="1088"/>
                  </a:lnTo>
                  <a:lnTo>
                    <a:pt x="8220" y="758"/>
                  </a:lnTo>
                  <a:lnTo>
                    <a:pt x="7792" y="466"/>
                  </a:lnTo>
                  <a:lnTo>
                    <a:pt x="7579" y="311"/>
                  </a:lnTo>
                  <a:lnTo>
                    <a:pt x="7384" y="194"/>
                  </a:lnTo>
                  <a:lnTo>
                    <a:pt x="7190" y="97"/>
                  </a:lnTo>
                  <a:lnTo>
                    <a:pt x="6996" y="39"/>
                  </a:lnTo>
                  <a:lnTo>
                    <a:pt x="6821" y="0"/>
                  </a:lnTo>
                  <a:close/>
                </a:path>
              </a:pathLst>
            </a:custGeom>
            <a:solidFill>
              <a:srgbClr val="B12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70;p40"/>
            <p:cNvSpPr/>
            <p:nvPr/>
          </p:nvSpPr>
          <p:spPr>
            <a:xfrm>
              <a:off x="600405" y="2042341"/>
              <a:ext cx="312052" cy="434270"/>
            </a:xfrm>
            <a:custGeom>
              <a:avLst/>
              <a:gdLst/>
              <a:ahLst/>
              <a:cxnLst/>
              <a:rect l="l" t="t" r="r" b="b"/>
              <a:pathLst>
                <a:path w="20191" h="28099" extrusionOk="0">
                  <a:moveTo>
                    <a:pt x="18092" y="1"/>
                  </a:moveTo>
                  <a:lnTo>
                    <a:pt x="1" y="1419"/>
                  </a:lnTo>
                  <a:lnTo>
                    <a:pt x="2099" y="28099"/>
                  </a:lnTo>
                  <a:lnTo>
                    <a:pt x="20190" y="26680"/>
                  </a:lnTo>
                  <a:lnTo>
                    <a:pt x="1809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71;p40"/>
            <p:cNvSpPr/>
            <p:nvPr/>
          </p:nvSpPr>
          <p:spPr>
            <a:xfrm>
              <a:off x="549960" y="2248665"/>
              <a:ext cx="126746" cy="121646"/>
            </a:xfrm>
            <a:custGeom>
              <a:avLst/>
              <a:gdLst/>
              <a:ahLst/>
              <a:cxnLst/>
              <a:rect l="l" t="t" r="r" b="b"/>
              <a:pathLst>
                <a:path w="8201" h="7871" extrusionOk="0">
                  <a:moveTo>
                    <a:pt x="7209" y="0"/>
                  </a:moveTo>
                  <a:lnTo>
                    <a:pt x="6976" y="39"/>
                  </a:lnTo>
                  <a:lnTo>
                    <a:pt x="6724" y="136"/>
                  </a:lnTo>
                  <a:lnTo>
                    <a:pt x="6490" y="234"/>
                  </a:lnTo>
                  <a:lnTo>
                    <a:pt x="6277" y="350"/>
                  </a:lnTo>
                  <a:lnTo>
                    <a:pt x="5849" y="583"/>
                  </a:lnTo>
                  <a:lnTo>
                    <a:pt x="5441" y="817"/>
                  </a:lnTo>
                  <a:lnTo>
                    <a:pt x="5053" y="1069"/>
                  </a:lnTo>
                  <a:lnTo>
                    <a:pt x="4644" y="1341"/>
                  </a:lnTo>
                  <a:lnTo>
                    <a:pt x="4256" y="1613"/>
                  </a:lnTo>
                  <a:lnTo>
                    <a:pt x="3867" y="1905"/>
                  </a:lnTo>
                  <a:lnTo>
                    <a:pt x="3498" y="2196"/>
                  </a:lnTo>
                  <a:lnTo>
                    <a:pt x="3109" y="2488"/>
                  </a:lnTo>
                  <a:lnTo>
                    <a:pt x="2760" y="2818"/>
                  </a:lnTo>
                  <a:lnTo>
                    <a:pt x="2390" y="3129"/>
                  </a:lnTo>
                  <a:lnTo>
                    <a:pt x="2060" y="3459"/>
                  </a:lnTo>
                  <a:lnTo>
                    <a:pt x="1730" y="3809"/>
                  </a:lnTo>
                  <a:lnTo>
                    <a:pt x="1399" y="4159"/>
                  </a:lnTo>
                  <a:lnTo>
                    <a:pt x="1089" y="4528"/>
                  </a:lnTo>
                  <a:lnTo>
                    <a:pt x="778" y="4897"/>
                  </a:lnTo>
                  <a:lnTo>
                    <a:pt x="506" y="5266"/>
                  </a:lnTo>
                  <a:lnTo>
                    <a:pt x="370" y="5461"/>
                  </a:lnTo>
                  <a:lnTo>
                    <a:pt x="253" y="5655"/>
                  </a:lnTo>
                  <a:lnTo>
                    <a:pt x="156" y="5849"/>
                  </a:lnTo>
                  <a:lnTo>
                    <a:pt x="98" y="6024"/>
                  </a:lnTo>
                  <a:lnTo>
                    <a:pt x="39" y="6199"/>
                  </a:lnTo>
                  <a:lnTo>
                    <a:pt x="0" y="6374"/>
                  </a:lnTo>
                  <a:lnTo>
                    <a:pt x="0" y="6549"/>
                  </a:lnTo>
                  <a:lnTo>
                    <a:pt x="0" y="6704"/>
                  </a:lnTo>
                  <a:lnTo>
                    <a:pt x="20" y="6860"/>
                  </a:lnTo>
                  <a:lnTo>
                    <a:pt x="59" y="6996"/>
                  </a:lnTo>
                  <a:lnTo>
                    <a:pt x="98" y="7132"/>
                  </a:lnTo>
                  <a:lnTo>
                    <a:pt x="175" y="7248"/>
                  </a:lnTo>
                  <a:lnTo>
                    <a:pt x="253" y="7365"/>
                  </a:lnTo>
                  <a:lnTo>
                    <a:pt x="331" y="7482"/>
                  </a:lnTo>
                  <a:lnTo>
                    <a:pt x="428" y="7559"/>
                  </a:lnTo>
                  <a:lnTo>
                    <a:pt x="544" y="7656"/>
                  </a:lnTo>
                  <a:lnTo>
                    <a:pt x="661" y="7715"/>
                  </a:lnTo>
                  <a:lnTo>
                    <a:pt x="797" y="7773"/>
                  </a:lnTo>
                  <a:lnTo>
                    <a:pt x="914" y="7831"/>
                  </a:lnTo>
                  <a:lnTo>
                    <a:pt x="1069" y="7851"/>
                  </a:lnTo>
                  <a:lnTo>
                    <a:pt x="1205" y="7870"/>
                  </a:lnTo>
                  <a:lnTo>
                    <a:pt x="1361" y="7870"/>
                  </a:lnTo>
                  <a:lnTo>
                    <a:pt x="1516" y="7851"/>
                  </a:lnTo>
                  <a:lnTo>
                    <a:pt x="1671" y="7831"/>
                  </a:lnTo>
                  <a:lnTo>
                    <a:pt x="1827" y="7792"/>
                  </a:lnTo>
                  <a:lnTo>
                    <a:pt x="1982" y="7734"/>
                  </a:lnTo>
                  <a:lnTo>
                    <a:pt x="2157" y="7656"/>
                  </a:lnTo>
                  <a:lnTo>
                    <a:pt x="2313" y="7559"/>
                  </a:lnTo>
                  <a:lnTo>
                    <a:pt x="2468" y="7443"/>
                  </a:lnTo>
                  <a:lnTo>
                    <a:pt x="2624" y="7307"/>
                  </a:lnTo>
                  <a:lnTo>
                    <a:pt x="2779" y="7151"/>
                  </a:lnTo>
                  <a:lnTo>
                    <a:pt x="2915" y="6976"/>
                  </a:lnTo>
                  <a:lnTo>
                    <a:pt x="3090" y="6763"/>
                  </a:lnTo>
                  <a:lnTo>
                    <a:pt x="3226" y="6549"/>
                  </a:lnTo>
                  <a:lnTo>
                    <a:pt x="3498" y="6082"/>
                  </a:lnTo>
                  <a:lnTo>
                    <a:pt x="3751" y="5597"/>
                  </a:lnTo>
                  <a:lnTo>
                    <a:pt x="4023" y="5130"/>
                  </a:lnTo>
                  <a:lnTo>
                    <a:pt x="4295" y="4683"/>
                  </a:lnTo>
                  <a:lnTo>
                    <a:pt x="4606" y="4256"/>
                  </a:lnTo>
                  <a:lnTo>
                    <a:pt x="4936" y="3867"/>
                  </a:lnTo>
                  <a:lnTo>
                    <a:pt x="5286" y="3479"/>
                  </a:lnTo>
                  <a:lnTo>
                    <a:pt x="5655" y="3129"/>
                  </a:lnTo>
                  <a:lnTo>
                    <a:pt x="6063" y="2799"/>
                  </a:lnTo>
                  <a:lnTo>
                    <a:pt x="6490" y="2488"/>
                  </a:lnTo>
                  <a:lnTo>
                    <a:pt x="6937" y="2196"/>
                  </a:lnTo>
                  <a:lnTo>
                    <a:pt x="7190" y="2060"/>
                  </a:lnTo>
                  <a:lnTo>
                    <a:pt x="7462" y="1885"/>
                  </a:lnTo>
                  <a:lnTo>
                    <a:pt x="7695" y="1710"/>
                  </a:lnTo>
                  <a:lnTo>
                    <a:pt x="7812" y="1613"/>
                  </a:lnTo>
                  <a:lnTo>
                    <a:pt x="7928" y="1497"/>
                  </a:lnTo>
                  <a:lnTo>
                    <a:pt x="8006" y="1380"/>
                  </a:lnTo>
                  <a:lnTo>
                    <a:pt x="8084" y="1244"/>
                  </a:lnTo>
                  <a:lnTo>
                    <a:pt x="8162" y="1108"/>
                  </a:lnTo>
                  <a:lnTo>
                    <a:pt x="8200" y="953"/>
                  </a:lnTo>
                  <a:lnTo>
                    <a:pt x="8200" y="797"/>
                  </a:lnTo>
                  <a:lnTo>
                    <a:pt x="8200" y="661"/>
                  </a:lnTo>
                  <a:lnTo>
                    <a:pt x="8162" y="506"/>
                  </a:lnTo>
                  <a:lnTo>
                    <a:pt x="8103" y="370"/>
                  </a:lnTo>
                  <a:lnTo>
                    <a:pt x="8026" y="272"/>
                  </a:lnTo>
                  <a:lnTo>
                    <a:pt x="7928" y="195"/>
                  </a:lnTo>
                  <a:lnTo>
                    <a:pt x="7831" y="117"/>
                  </a:lnTo>
                  <a:lnTo>
                    <a:pt x="7715" y="78"/>
                  </a:lnTo>
                  <a:lnTo>
                    <a:pt x="7598" y="39"/>
                  </a:lnTo>
                  <a:lnTo>
                    <a:pt x="746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72;p40"/>
            <p:cNvSpPr/>
            <p:nvPr/>
          </p:nvSpPr>
          <p:spPr>
            <a:xfrm>
              <a:off x="580282" y="2271183"/>
              <a:ext cx="127056" cy="121646"/>
            </a:xfrm>
            <a:custGeom>
              <a:avLst/>
              <a:gdLst/>
              <a:ahLst/>
              <a:cxnLst/>
              <a:rect l="l" t="t" r="r" b="b"/>
              <a:pathLst>
                <a:path w="8221" h="7871" extrusionOk="0">
                  <a:moveTo>
                    <a:pt x="7229" y="1"/>
                  </a:moveTo>
                  <a:lnTo>
                    <a:pt x="6977" y="40"/>
                  </a:lnTo>
                  <a:lnTo>
                    <a:pt x="6744" y="117"/>
                  </a:lnTo>
                  <a:lnTo>
                    <a:pt x="6511" y="234"/>
                  </a:lnTo>
                  <a:lnTo>
                    <a:pt x="6277" y="351"/>
                  </a:lnTo>
                  <a:lnTo>
                    <a:pt x="5869" y="584"/>
                  </a:lnTo>
                  <a:lnTo>
                    <a:pt x="5461" y="817"/>
                  </a:lnTo>
                  <a:lnTo>
                    <a:pt x="5053" y="1069"/>
                  </a:lnTo>
                  <a:lnTo>
                    <a:pt x="4665" y="1342"/>
                  </a:lnTo>
                  <a:lnTo>
                    <a:pt x="4276" y="1614"/>
                  </a:lnTo>
                  <a:lnTo>
                    <a:pt x="3887" y="1886"/>
                  </a:lnTo>
                  <a:lnTo>
                    <a:pt x="3499" y="2177"/>
                  </a:lnTo>
                  <a:lnTo>
                    <a:pt x="3129" y="2488"/>
                  </a:lnTo>
                  <a:lnTo>
                    <a:pt x="2760" y="2799"/>
                  </a:lnTo>
                  <a:lnTo>
                    <a:pt x="2410" y="3129"/>
                  </a:lnTo>
                  <a:lnTo>
                    <a:pt x="2061" y="3460"/>
                  </a:lnTo>
                  <a:lnTo>
                    <a:pt x="1730" y="3809"/>
                  </a:lnTo>
                  <a:lnTo>
                    <a:pt x="1419" y="4159"/>
                  </a:lnTo>
                  <a:lnTo>
                    <a:pt x="1109" y="4509"/>
                  </a:lnTo>
                  <a:lnTo>
                    <a:pt x="798" y="4878"/>
                  </a:lnTo>
                  <a:lnTo>
                    <a:pt x="506" y="5267"/>
                  </a:lnTo>
                  <a:lnTo>
                    <a:pt x="370" y="5461"/>
                  </a:lnTo>
                  <a:lnTo>
                    <a:pt x="273" y="5655"/>
                  </a:lnTo>
                  <a:lnTo>
                    <a:pt x="176" y="5850"/>
                  </a:lnTo>
                  <a:lnTo>
                    <a:pt x="98" y="6025"/>
                  </a:lnTo>
                  <a:lnTo>
                    <a:pt x="59" y="6199"/>
                  </a:lnTo>
                  <a:lnTo>
                    <a:pt x="20" y="6374"/>
                  </a:lnTo>
                  <a:lnTo>
                    <a:pt x="1" y="6549"/>
                  </a:lnTo>
                  <a:lnTo>
                    <a:pt x="20" y="6705"/>
                  </a:lnTo>
                  <a:lnTo>
                    <a:pt x="40" y="6860"/>
                  </a:lnTo>
                  <a:lnTo>
                    <a:pt x="79" y="6996"/>
                  </a:lnTo>
                  <a:lnTo>
                    <a:pt x="118" y="7132"/>
                  </a:lnTo>
                  <a:lnTo>
                    <a:pt x="176" y="7249"/>
                  </a:lnTo>
                  <a:lnTo>
                    <a:pt x="254" y="7365"/>
                  </a:lnTo>
                  <a:lnTo>
                    <a:pt x="351" y="7462"/>
                  </a:lnTo>
                  <a:lnTo>
                    <a:pt x="448" y="7560"/>
                  </a:lnTo>
                  <a:lnTo>
                    <a:pt x="564" y="7637"/>
                  </a:lnTo>
                  <a:lnTo>
                    <a:pt x="681" y="7715"/>
                  </a:lnTo>
                  <a:lnTo>
                    <a:pt x="798" y="7773"/>
                  </a:lnTo>
                  <a:lnTo>
                    <a:pt x="934" y="7812"/>
                  </a:lnTo>
                  <a:lnTo>
                    <a:pt x="1070" y="7851"/>
                  </a:lnTo>
                  <a:lnTo>
                    <a:pt x="1225" y="7871"/>
                  </a:lnTo>
                  <a:lnTo>
                    <a:pt x="1381" y="7871"/>
                  </a:lnTo>
                  <a:lnTo>
                    <a:pt x="1536" y="7851"/>
                  </a:lnTo>
                  <a:lnTo>
                    <a:pt x="1691" y="7832"/>
                  </a:lnTo>
                  <a:lnTo>
                    <a:pt x="1847" y="7793"/>
                  </a:lnTo>
                  <a:lnTo>
                    <a:pt x="2002" y="7715"/>
                  </a:lnTo>
                  <a:lnTo>
                    <a:pt x="2158" y="7637"/>
                  </a:lnTo>
                  <a:lnTo>
                    <a:pt x="2333" y="7540"/>
                  </a:lnTo>
                  <a:lnTo>
                    <a:pt x="2488" y="7443"/>
                  </a:lnTo>
                  <a:lnTo>
                    <a:pt x="2644" y="7307"/>
                  </a:lnTo>
                  <a:lnTo>
                    <a:pt x="2799" y="7152"/>
                  </a:lnTo>
                  <a:lnTo>
                    <a:pt x="2935" y="6977"/>
                  </a:lnTo>
                  <a:lnTo>
                    <a:pt x="3091" y="6763"/>
                  </a:lnTo>
                  <a:lnTo>
                    <a:pt x="3246" y="6549"/>
                  </a:lnTo>
                  <a:lnTo>
                    <a:pt x="3518" y="6083"/>
                  </a:lnTo>
                  <a:lnTo>
                    <a:pt x="3771" y="5597"/>
                  </a:lnTo>
                  <a:lnTo>
                    <a:pt x="4023" y="5131"/>
                  </a:lnTo>
                  <a:lnTo>
                    <a:pt x="4315" y="4684"/>
                  </a:lnTo>
                  <a:lnTo>
                    <a:pt x="4606" y="4256"/>
                  </a:lnTo>
                  <a:lnTo>
                    <a:pt x="4937" y="3848"/>
                  </a:lnTo>
                  <a:lnTo>
                    <a:pt x="5306" y="3479"/>
                  </a:lnTo>
                  <a:lnTo>
                    <a:pt x="5675" y="3110"/>
                  </a:lnTo>
                  <a:lnTo>
                    <a:pt x="6083" y="2779"/>
                  </a:lnTo>
                  <a:lnTo>
                    <a:pt x="6511" y="2488"/>
                  </a:lnTo>
                  <a:lnTo>
                    <a:pt x="6938" y="2197"/>
                  </a:lnTo>
                  <a:lnTo>
                    <a:pt x="7210" y="2041"/>
                  </a:lnTo>
                  <a:lnTo>
                    <a:pt x="7463" y="1886"/>
                  </a:lnTo>
                  <a:lnTo>
                    <a:pt x="7715" y="1711"/>
                  </a:lnTo>
                  <a:lnTo>
                    <a:pt x="7832" y="1614"/>
                  </a:lnTo>
                  <a:lnTo>
                    <a:pt x="7929" y="1497"/>
                  </a:lnTo>
                  <a:lnTo>
                    <a:pt x="8026" y="1380"/>
                  </a:lnTo>
                  <a:lnTo>
                    <a:pt x="8104" y="1244"/>
                  </a:lnTo>
                  <a:lnTo>
                    <a:pt x="8162" y="1108"/>
                  </a:lnTo>
                  <a:lnTo>
                    <a:pt x="8201" y="953"/>
                  </a:lnTo>
                  <a:lnTo>
                    <a:pt x="8220" y="797"/>
                  </a:lnTo>
                  <a:lnTo>
                    <a:pt x="8220" y="661"/>
                  </a:lnTo>
                  <a:lnTo>
                    <a:pt x="8182" y="506"/>
                  </a:lnTo>
                  <a:lnTo>
                    <a:pt x="8123" y="370"/>
                  </a:lnTo>
                  <a:lnTo>
                    <a:pt x="8046" y="273"/>
                  </a:lnTo>
                  <a:lnTo>
                    <a:pt x="7948" y="195"/>
                  </a:lnTo>
                  <a:lnTo>
                    <a:pt x="7851" y="117"/>
                  </a:lnTo>
                  <a:lnTo>
                    <a:pt x="7735" y="59"/>
                  </a:lnTo>
                  <a:lnTo>
                    <a:pt x="7618" y="20"/>
                  </a:lnTo>
                  <a:lnTo>
                    <a:pt x="74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73;p40"/>
            <p:cNvSpPr/>
            <p:nvPr/>
          </p:nvSpPr>
          <p:spPr>
            <a:xfrm>
              <a:off x="588705" y="2307224"/>
              <a:ext cx="126746" cy="121646"/>
            </a:xfrm>
            <a:custGeom>
              <a:avLst/>
              <a:gdLst/>
              <a:ahLst/>
              <a:cxnLst/>
              <a:rect l="l" t="t" r="r" b="b"/>
              <a:pathLst>
                <a:path w="8201" h="7871" extrusionOk="0">
                  <a:moveTo>
                    <a:pt x="7209" y="1"/>
                  </a:moveTo>
                  <a:lnTo>
                    <a:pt x="6976" y="39"/>
                  </a:lnTo>
                  <a:lnTo>
                    <a:pt x="6723" y="117"/>
                  </a:lnTo>
                  <a:lnTo>
                    <a:pt x="6490" y="234"/>
                  </a:lnTo>
                  <a:lnTo>
                    <a:pt x="6276" y="350"/>
                  </a:lnTo>
                  <a:lnTo>
                    <a:pt x="5849" y="564"/>
                  </a:lnTo>
                  <a:lnTo>
                    <a:pt x="5441" y="817"/>
                  </a:lnTo>
                  <a:lnTo>
                    <a:pt x="5052" y="1069"/>
                  </a:lnTo>
                  <a:lnTo>
                    <a:pt x="4644" y="1322"/>
                  </a:lnTo>
                  <a:lnTo>
                    <a:pt x="4256" y="1613"/>
                  </a:lnTo>
                  <a:lnTo>
                    <a:pt x="3867" y="1885"/>
                  </a:lnTo>
                  <a:lnTo>
                    <a:pt x="3498" y="2177"/>
                  </a:lnTo>
                  <a:lnTo>
                    <a:pt x="3109" y="2488"/>
                  </a:lnTo>
                  <a:lnTo>
                    <a:pt x="2759" y="2799"/>
                  </a:lnTo>
                  <a:lnTo>
                    <a:pt x="2410" y="3129"/>
                  </a:lnTo>
                  <a:lnTo>
                    <a:pt x="2060" y="3459"/>
                  </a:lnTo>
                  <a:lnTo>
                    <a:pt x="1729" y="3809"/>
                  </a:lnTo>
                  <a:lnTo>
                    <a:pt x="1399" y="4159"/>
                  </a:lnTo>
                  <a:lnTo>
                    <a:pt x="1088" y="4509"/>
                  </a:lnTo>
                  <a:lnTo>
                    <a:pt x="777" y="4878"/>
                  </a:lnTo>
                  <a:lnTo>
                    <a:pt x="505" y="5267"/>
                  </a:lnTo>
                  <a:lnTo>
                    <a:pt x="369" y="5461"/>
                  </a:lnTo>
                  <a:lnTo>
                    <a:pt x="253" y="5655"/>
                  </a:lnTo>
                  <a:lnTo>
                    <a:pt x="155" y="5830"/>
                  </a:lnTo>
                  <a:lnTo>
                    <a:pt x="97" y="6024"/>
                  </a:lnTo>
                  <a:lnTo>
                    <a:pt x="39" y="6199"/>
                  </a:lnTo>
                  <a:lnTo>
                    <a:pt x="0" y="6374"/>
                  </a:lnTo>
                  <a:lnTo>
                    <a:pt x="0" y="6530"/>
                  </a:lnTo>
                  <a:lnTo>
                    <a:pt x="0" y="6704"/>
                  </a:lnTo>
                  <a:lnTo>
                    <a:pt x="19" y="6840"/>
                  </a:lnTo>
                  <a:lnTo>
                    <a:pt x="58" y="6996"/>
                  </a:lnTo>
                  <a:lnTo>
                    <a:pt x="97" y="7132"/>
                  </a:lnTo>
                  <a:lnTo>
                    <a:pt x="175" y="7249"/>
                  </a:lnTo>
                  <a:lnTo>
                    <a:pt x="253" y="7365"/>
                  </a:lnTo>
                  <a:lnTo>
                    <a:pt x="330" y="7462"/>
                  </a:lnTo>
                  <a:lnTo>
                    <a:pt x="428" y="7559"/>
                  </a:lnTo>
                  <a:lnTo>
                    <a:pt x="544" y="7637"/>
                  </a:lnTo>
                  <a:lnTo>
                    <a:pt x="661" y="7715"/>
                  </a:lnTo>
                  <a:lnTo>
                    <a:pt x="797" y="7773"/>
                  </a:lnTo>
                  <a:lnTo>
                    <a:pt x="913" y="7812"/>
                  </a:lnTo>
                  <a:lnTo>
                    <a:pt x="1069" y="7851"/>
                  </a:lnTo>
                  <a:lnTo>
                    <a:pt x="1205" y="7870"/>
                  </a:lnTo>
                  <a:lnTo>
                    <a:pt x="1360" y="7870"/>
                  </a:lnTo>
                  <a:lnTo>
                    <a:pt x="1516" y="7851"/>
                  </a:lnTo>
                  <a:lnTo>
                    <a:pt x="1671" y="7831"/>
                  </a:lnTo>
                  <a:lnTo>
                    <a:pt x="1827" y="7773"/>
                  </a:lnTo>
                  <a:lnTo>
                    <a:pt x="1982" y="7715"/>
                  </a:lnTo>
                  <a:lnTo>
                    <a:pt x="2157" y="7637"/>
                  </a:lnTo>
                  <a:lnTo>
                    <a:pt x="2312" y="7540"/>
                  </a:lnTo>
                  <a:lnTo>
                    <a:pt x="2468" y="7423"/>
                  </a:lnTo>
                  <a:lnTo>
                    <a:pt x="2623" y="7307"/>
                  </a:lnTo>
                  <a:lnTo>
                    <a:pt x="2779" y="7151"/>
                  </a:lnTo>
                  <a:lnTo>
                    <a:pt x="2915" y="6976"/>
                  </a:lnTo>
                  <a:lnTo>
                    <a:pt x="3090" y="6763"/>
                  </a:lnTo>
                  <a:lnTo>
                    <a:pt x="3226" y="6530"/>
                  </a:lnTo>
                  <a:lnTo>
                    <a:pt x="3498" y="6063"/>
                  </a:lnTo>
                  <a:lnTo>
                    <a:pt x="3750" y="5597"/>
                  </a:lnTo>
                  <a:lnTo>
                    <a:pt x="4022" y="5130"/>
                  </a:lnTo>
                  <a:lnTo>
                    <a:pt x="4294" y="4684"/>
                  </a:lnTo>
                  <a:lnTo>
                    <a:pt x="4605" y="4256"/>
                  </a:lnTo>
                  <a:lnTo>
                    <a:pt x="4936" y="3848"/>
                  </a:lnTo>
                  <a:lnTo>
                    <a:pt x="5285" y="3479"/>
                  </a:lnTo>
                  <a:lnTo>
                    <a:pt x="5655" y="3110"/>
                  </a:lnTo>
                  <a:lnTo>
                    <a:pt x="6063" y="2779"/>
                  </a:lnTo>
                  <a:lnTo>
                    <a:pt x="6490" y="2468"/>
                  </a:lnTo>
                  <a:lnTo>
                    <a:pt x="6937" y="2196"/>
                  </a:lnTo>
                  <a:lnTo>
                    <a:pt x="7190" y="2041"/>
                  </a:lnTo>
                  <a:lnTo>
                    <a:pt x="7462" y="1885"/>
                  </a:lnTo>
                  <a:lnTo>
                    <a:pt x="7695" y="1711"/>
                  </a:lnTo>
                  <a:lnTo>
                    <a:pt x="7812" y="1613"/>
                  </a:lnTo>
                  <a:lnTo>
                    <a:pt x="7928" y="1497"/>
                  </a:lnTo>
                  <a:lnTo>
                    <a:pt x="8006" y="1380"/>
                  </a:lnTo>
                  <a:lnTo>
                    <a:pt x="8084" y="1244"/>
                  </a:lnTo>
                  <a:lnTo>
                    <a:pt x="8161" y="1089"/>
                  </a:lnTo>
                  <a:lnTo>
                    <a:pt x="8200" y="953"/>
                  </a:lnTo>
                  <a:lnTo>
                    <a:pt x="8200" y="797"/>
                  </a:lnTo>
                  <a:lnTo>
                    <a:pt x="8200" y="642"/>
                  </a:lnTo>
                  <a:lnTo>
                    <a:pt x="8161" y="506"/>
                  </a:lnTo>
                  <a:lnTo>
                    <a:pt x="8103" y="370"/>
                  </a:lnTo>
                  <a:lnTo>
                    <a:pt x="8025" y="273"/>
                  </a:lnTo>
                  <a:lnTo>
                    <a:pt x="7928" y="195"/>
                  </a:lnTo>
                  <a:lnTo>
                    <a:pt x="7831" y="117"/>
                  </a:lnTo>
                  <a:lnTo>
                    <a:pt x="7714" y="59"/>
                  </a:lnTo>
                  <a:lnTo>
                    <a:pt x="7598" y="20"/>
                  </a:lnTo>
                  <a:lnTo>
                    <a:pt x="7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074;p40"/>
            <p:cNvSpPr/>
            <p:nvPr/>
          </p:nvSpPr>
          <p:spPr>
            <a:xfrm>
              <a:off x="604315" y="2348968"/>
              <a:ext cx="103626" cy="99422"/>
            </a:xfrm>
            <a:custGeom>
              <a:avLst/>
              <a:gdLst/>
              <a:ahLst/>
              <a:cxnLst/>
              <a:rect l="l" t="t" r="r" b="b"/>
              <a:pathLst>
                <a:path w="6705" h="6433" extrusionOk="0">
                  <a:moveTo>
                    <a:pt x="6005" y="1"/>
                  </a:moveTo>
                  <a:lnTo>
                    <a:pt x="5888" y="20"/>
                  </a:lnTo>
                  <a:lnTo>
                    <a:pt x="5694" y="59"/>
                  </a:lnTo>
                  <a:lnTo>
                    <a:pt x="5500" y="117"/>
                  </a:lnTo>
                  <a:lnTo>
                    <a:pt x="5305" y="195"/>
                  </a:lnTo>
                  <a:lnTo>
                    <a:pt x="5111" y="292"/>
                  </a:lnTo>
                  <a:lnTo>
                    <a:pt x="4450" y="681"/>
                  </a:lnTo>
                  <a:lnTo>
                    <a:pt x="3790" y="1108"/>
                  </a:lnTo>
                  <a:lnTo>
                    <a:pt x="3168" y="1555"/>
                  </a:lnTo>
                  <a:lnTo>
                    <a:pt x="2546" y="2041"/>
                  </a:lnTo>
                  <a:lnTo>
                    <a:pt x="1963" y="2566"/>
                  </a:lnTo>
                  <a:lnTo>
                    <a:pt x="1400" y="3129"/>
                  </a:lnTo>
                  <a:lnTo>
                    <a:pt x="1147" y="3401"/>
                  </a:lnTo>
                  <a:lnTo>
                    <a:pt x="894" y="3693"/>
                  </a:lnTo>
                  <a:lnTo>
                    <a:pt x="642" y="4003"/>
                  </a:lnTo>
                  <a:lnTo>
                    <a:pt x="409" y="4314"/>
                  </a:lnTo>
                  <a:lnTo>
                    <a:pt x="292" y="4470"/>
                  </a:lnTo>
                  <a:lnTo>
                    <a:pt x="214" y="4625"/>
                  </a:lnTo>
                  <a:lnTo>
                    <a:pt x="136" y="4781"/>
                  </a:lnTo>
                  <a:lnTo>
                    <a:pt x="78" y="4936"/>
                  </a:lnTo>
                  <a:lnTo>
                    <a:pt x="39" y="5072"/>
                  </a:lnTo>
                  <a:lnTo>
                    <a:pt x="0" y="5228"/>
                  </a:lnTo>
                  <a:lnTo>
                    <a:pt x="0" y="5364"/>
                  </a:lnTo>
                  <a:lnTo>
                    <a:pt x="0" y="5480"/>
                  </a:lnTo>
                  <a:lnTo>
                    <a:pt x="20" y="5616"/>
                  </a:lnTo>
                  <a:lnTo>
                    <a:pt x="39" y="5733"/>
                  </a:lnTo>
                  <a:lnTo>
                    <a:pt x="78" y="5830"/>
                  </a:lnTo>
                  <a:lnTo>
                    <a:pt x="136" y="5927"/>
                  </a:lnTo>
                  <a:lnTo>
                    <a:pt x="195" y="6024"/>
                  </a:lnTo>
                  <a:lnTo>
                    <a:pt x="273" y="6121"/>
                  </a:lnTo>
                  <a:lnTo>
                    <a:pt x="350" y="6180"/>
                  </a:lnTo>
                  <a:lnTo>
                    <a:pt x="447" y="6257"/>
                  </a:lnTo>
                  <a:lnTo>
                    <a:pt x="545" y="6316"/>
                  </a:lnTo>
                  <a:lnTo>
                    <a:pt x="642" y="6355"/>
                  </a:lnTo>
                  <a:lnTo>
                    <a:pt x="758" y="6394"/>
                  </a:lnTo>
                  <a:lnTo>
                    <a:pt x="875" y="6413"/>
                  </a:lnTo>
                  <a:lnTo>
                    <a:pt x="991" y="6432"/>
                  </a:lnTo>
                  <a:lnTo>
                    <a:pt x="1244" y="6432"/>
                  </a:lnTo>
                  <a:lnTo>
                    <a:pt x="1361" y="6413"/>
                  </a:lnTo>
                  <a:lnTo>
                    <a:pt x="1497" y="6374"/>
                  </a:lnTo>
                  <a:lnTo>
                    <a:pt x="1633" y="6316"/>
                  </a:lnTo>
                  <a:lnTo>
                    <a:pt x="1749" y="6257"/>
                  </a:lnTo>
                  <a:lnTo>
                    <a:pt x="1885" y="6180"/>
                  </a:lnTo>
                  <a:lnTo>
                    <a:pt x="2021" y="6083"/>
                  </a:lnTo>
                  <a:lnTo>
                    <a:pt x="2138" y="5985"/>
                  </a:lnTo>
                  <a:lnTo>
                    <a:pt x="2274" y="5849"/>
                  </a:lnTo>
                  <a:lnTo>
                    <a:pt x="2391" y="5713"/>
                  </a:lnTo>
                  <a:lnTo>
                    <a:pt x="2527" y="5539"/>
                  </a:lnTo>
                  <a:lnTo>
                    <a:pt x="2643" y="5364"/>
                  </a:lnTo>
                  <a:lnTo>
                    <a:pt x="2857" y="4975"/>
                  </a:lnTo>
                  <a:lnTo>
                    <a:pt x="3071" y="4586"/>
                  </a:lnTo>
                  <a:lnTo>
                    <a:pt x="3284" y="4198"/>
                  </a:lnTo>
                  <a:lnTo>
                    <a:pt x="3498" y="3848"/>
                  </a:lnTo>
                  <a:lnTo>
                    <a:pt x="3751" y="3498"/>
                  </a:lnTo>
                  <a:lnTo>
                    <a:pt x="4023" y="3168"/>
                  </a:lnTo>
                  <a:lnTo>
                    <a:pt x="4314" y="2857"/>
                  </a:lnTo>
                  <a:lnTo>
                    <a:pt x="4625" y="2566"/>
                  </a:lnTo>
                  <a:lnTo>
                    <a:pt x="4956" y="2293"/>
                  </a:lnTo>
                  <a:lnTo>
                    <a:pt x="5305" y="2041"/>
                  </a:lnTo>
                  <a:lnTo>
                    <a:pt x="5655" y="1808"/>
                  </a:lnTo>
                  <a:lnTo>
                    <a:pt x="6083" y="1555"/>
                  </a:lnTo>
                  <a:lnTo>
                    <a:pt x="6296" y="1419"/>
                  </a:lnTo>
                  <a:lnTo>
                    <a:pt x="6471" y="1244"/>
                  </a:lnTo>
                  <a:lnTo>
                    <a:pt x="6549" y="1147"/>
                  </a:lnTo>
                  <a:lnTo>
                    <a:pt x="6607" y="1030"/>
                  </a:lnTo>
                  <a:lnTo>
                    <a:pt x="6665" y="914"/>
                  </a:lnTo>
                  <a:lnTo>
                    <a:pt x="6685" y="797"/>
                  </a:lnTo>
                  <a:lnTo>
                    <a:pt x="6704" y="661"/>
                  </a:lnTo>
                  <a:lnTo>
                    <a:pt x="6704" y="545"/>
                  </a:lnTo>
                  <a:lnTo>
                    <a:pt x="6665" y="428"/>
                  </a:lnTo>
                  <a:lnTo>
                    <a:pt x="6607" y="311"/>
                  </a:lnTo>
                  <a:lnTo>
                    <a:pt x="6549" y="234"/>
                  </a:lnTo>
                  <a:lnTo>
                    <a:pt x="6471" y="175"/>
                  </a:lnTo>
                  <a:lnTo>
                    <a:pt x="6393" y="117"/>
                  </a:lnTo>
                  <a:lnTo>
                    <a:pt x="6296" y="78"/>
                  </a:lnTo>
                  <a:lnTo>
                    <a:pt x="6199" y="39"/>
                  </a:lnTo>
                  <a:lnTo>
                    <a:pt x="6102" y="20"/>
                  </a:lnTo>
                  <a:lnTo>
                    <a:pt x="60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75;p40"/>
            <p:cNvSpPr/>
            <p:nvPr/>
          </p:nvSpPr>
          <p:spPr>
            <a:xfrm>
              <a:off x="531939" y="2314133"/>
              <a:ext cx="121044" cy="173900"/>
            </a:xfrm>
            <a:custGeom>
              <a:avLst/>
              <a:gdLst/>
              <a:ahLst/>
              <a:cxnLst/>
              <a:rect l="l" t="t" r="r" b="b"/>
              <a:pathLst>
                <a:path w="7832" h="11252" extrusionOk="0">
                  <a:moveTo>
                    <a:pt x="3304" y="0"/>
                  </a:moveTo>
                  <a:lnTo>
                    <a:pt x="1497" y="1302"/>
                  </a:lnTo>
                  <a:lnTo>
                    <a:pt x="1244" y="1788"/>
                  </a:lnTo>
                  <a:lnTo>
                    <a:pt x="1011" y="2255"/>
                  </a:lnTo>
                  <a:lnTo>
                    <a:pt x="836" y="2701"/>
                  </a:lnTo>
                  <a:lnTo>
                    <a:pt x="661" y="3129"/>
                  </a:lnTo>
                  <a:lnTo>
                    <a:pt x="525" y="3556"/>
                  </a:lnTo>
                  <a:lnTo>
                    <a:pt x="389" y="4023"/>
                  </a:lnTo>
                  <a:lnTo>
                    <a:pt x="272" y="4509"/>
                  </a:lnTo>
                  <a:lnTo>
                    <a:pt x="156" y="5053"/>
                  </a:lnTo>
                  <a:lnTo>
                    <a:pt x="59" y="5636"/>
                  </a:lnTo>
                  <a:lnTo>
                    <a:pt x="20" y="5927"/>
                  </a:lnTo>
                  <a:lnTo>
                    <a:pt x="0" y="6219"/>
                  </a:lnTo>
                  <a:lnTo>
                    <a:pt x="0" y="6510"/>
                  </a:lnTo>
                  <a:lnTo>
                    <a:pt x="0" y="6802"/>
                  </a:lnTo>
                  <a:lnTo>
                    <a:pt x="20" y="7093"/>
                  </a:lnTo>
                  <a:lnTo>
                    <a:pt x="59" y="7384"/>
                  </a:lnTo>
                  <a:lnTo>
                    <a:pt x="98" y="7676"/>
                  </a:lnTo>
                  <a:lnTo>
                    <a:pt x="156" y="7967"/>
                  </a:lnTo>
                  <a:lnTo>
                    <a:pt x="234" y="8239"/>
                  </a:lnTo>
                  <a:lnTo>
                    <a:pt x="331" y="8511"/>
                  </a:lnTo>
                  <a:lnTo>
                    <a:pt x="428" y="8784"/>
                  </a:lnTo>
                  <a:lnTo>
                    <a:pt x="545" y="9036"/>
                  </a:lnTo>
                  <a:lnTo>
                    <a:pt x="681" y="9308"/>
                  </a:lnTo>
                  <a:lnTo>
                    <a:pt x="836" y="9541"/>
                  </a:lnTo>
                  <a:lnTo>
                    <a:pt x="1011" y="9775"/>
                  </a:lnTo>
                  <a:lnTo>
                    <a:pt x="1205" y="10008"/>
                  </a:lnTo>
                  <a:lnTo>
                    <a:pt x="1419" y="10202"/>
                  </a:lnTo>
                  <a:lnTo>
                    <a:pt x="1633" y="10396"/>
                  </a:lnTo>
                  <a:lnTo>
                    <a:pt x="1866" y="10571"/>
                  </a:lnTo>
                  <a:lnTo>
                    <a:pt x="2118" y="10727"/>
                  </a:lnTo>
                  <a:lnTo>
                    <a:pt x="2391" y="10863"/>
                  </a:lnTo>
                  <a:lnTo>
                    <a:pt x="2643" y="10999"/>
                  </a:lnTo>
                  <a:lnTo>
                    <a:pt x="2915" y="11096"/>
                  </a:lnTo>
                  <a:lnTo>
                    <a:pt x="3207" y="11154"/>
                  </a:lnTo>
                  <a:lnTo>
                    <a:pt x="3479" y="11212"/>
                  </a:lnTo>
                  <a:lnTo>
                    <a:pt x="3770" y="11251"/>
                  </a:lnTo>
                  <a:lnTo>
                    <a:pt x="4062" y="11251"/>
                  </a:lnTo>
                  <a:lnTo>
                    <a:pt x="4334" y="11212"/>
                  </a:lnTo>
                  <a:lnTo>
                    <a:pt x="4625" y="11174"/>
                  </a:lnTo>
                  <a:lnTo>
                    <a:pt x="4897" y="11076"/>
                  </a:lnTo>
                  <a:lnTo>
                    <a:pt x="5208" y="10960"/>
                  </a:lnTo>
                  <a:lnTo>
                    <a:pt x="5519" y="10785"/>
                  </a:lnTo>
                  <a:lnTo>
                    <a:pt x="5791" y="10591"/>
                  </a:lnTo>
                  <a:lnTo>
                    <a:pt x="6063" y="10357"/>
                  </a:lnTo>
                  <a:lnTo>
                    <a:pt x="6316" y="10124"/>
                  </a:lnTo>
                  <a:lnTo>
                    <a:pt x="6529" y="9852"/>
                  </a:lnTo>
                  <a:lnTo>
                    <a:pt x="6743" y="9580"/>
                  </a:lnTo>
                  <a:lnTo>
                    <a:pt x="6938" y="9269"/>
                  </a:lnTo>
                  <a:lnTo>
                    <a:pt x="7112" y="8958"/>
                  </a:lnTo>
                  <a:lnTo>
                    <a:pt x="7268" y="8648"/>
                  </a:lnTo>
                  <a:lnTo>
                    <a:pt x="7404" y="8317"/>
                  </a:lnTo>
                  <a:lnTo>
                    <a:pt x="7520" y="7967"/>
                  </a:lnTo>
                  <a:lnTo>
                    <a:pt x="7618" y="7618"/>
                  </a:lnTo>
                  <a:lnTo>
                    <a:pt x="7695" y="7268"/>
                  </a:lnTo>
                  <a:lnTo>
                    <a:pt x="7773" y="6918"/>
                  </a:lnTo>
                  <a:lnTo>
                    <a:pt x="7812" y="6568"/>
                  </a:lnTo>
                  <a:lnTo>
                    <a:pt x="7831" y="6199"/>
                  </a:lnTo>
                  <a:lnTo>
                    <a:pt x="7831" y="5849"/>
                  </a:lnTo>
                  <a:lnTo>
                    <a:pt x="7812" y="5480"/>
                  </a:lnTo>
                  <a:lnTo>
                    <a:pt x="7773" y="5130"/>
                  </a:lnTo>
                  <a:lnTo>
                    <a:pt x="7715" y="4781"/>
                  </a:lnTo>
                  <a:lnTo>
                    <a:pt x="7637" y="4431"/>
                  </a:lnTo>
                  <a:lnTo>
                    <a:pt x="7520" y="4081"/>
                  </a:lnTo>
                  <a:lnTo>
                    <a:pt x="7404" y="3751"/>
                  </a:lnTo>
                  <a:lnTo>
                    <a:pt x="7268" y="3420"/>
                  </a:lnTo>
                  <a:lnTo>
                    <a:pt x="7112" y="3090"/>
                  </a:lnTo>
                  <a:lnTo>
                    <a:pt x="6918" y="2779"/>
                  </a:lnTo>
                  <a:lnTo>
                    <a:pt x="6724" y="2488"/>
                  </a:lnTo>
                  <a:lnTo>
                    <a:pt x="6510" y="2196"/>
                  </a:lnTo>
                  <a:lnTo>
                    <a:pt x="6277" y="1924"/>
                  </a:lnTo>
                  <a:lnTo>
                    <a:pt x="6044" y="1652"/>
                  </a:lnTo>
                  <a:lnTo>
                    <a:pt x="5791" y="1400"/>
                  </a:lnTo>
                  <a:lnTo>
                    <a:pt x="5519" y="1166"/>
                  </a:lnTo>
                  <a:lnTo>
                    <a:pt x="5228" y="953"/>
                  </a:lnTo>
                  <a:lnTo>
                    <a:pt x="4936" y="739"/>
                  </a:lnTo>
                  <a:lnTo>
                    <a:pt x="4625" y="564"/>
                  </a:lnTo>
                  <a:lnTo>
                    <a:pt x="4314" y="389"/>
                  </a:lnTo>
                  <a:lnTo>
                    <a:pt x="3984" y="234"/>
                  </a:lnTo>
                  <a:lnTo>
                    <a:pt x="3654" y="117"/>
                  </a:lnTo>
                  <a:lnTo>
                    <a:pt x="33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عنوان 1"/>
          <p:cNvSpPr>
            <a:spLocks noGrp="1"/>
          </p:cNvSpPr>
          <p:nvPr>
            <p:ph type="title"/>
          </p:nvPr>
        </p:nvSpPr>
        <p:spPr>
          <a:xfrm>
            <a:off x="697230" y="2560315"/>
            <a:ext cx="8229600" cy="371400"/>
          </a:xfrm>
        </p:spPr>
        <p:txBody>
          <a:bodyPr>
            <a:noAutofit/>
          </a:bodyPr>
          <a:lstStyle/>
          <a:p>
            <a:r>
              <a:rPr lang="en-US" sz="9600" dirty="0">
                <a:solidFill>
                  <a:schemeClr val="accent2">
                    <a:lumMod val="50000"/>
                  </a:schemeClr>
                </a:solidFill>
              </a:rPr>
              <a:t>THANKS</a:t>
            </a:r>
            <a:endParaRPr lang="ar-SA" sz="9600" dirty="0">
              <a:solidFill>
                <a:schemeClr val="accent2">
                  <a:lumMod val="50000"/>
                </a:schemeClr>
              </a:solidFill>
            </a:endParaRPr>
          </a:p>
        </p:txBody>
      </p:sp>
    </p:spTree>
    <p:extLst>
      <p:ext uri="{BB962C8B-B14F-4D97-AF65-F5344CB8AC3E}">
        <p14:creationId xmlns:p14="http://schemas.microsoft.com/office/powerpoint/2010/main" val="290759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mph" presetSubtype="0" fill="hold" grpId="1" nodeType="click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2"/>
                                        </p:tgtEl>
                                        <p:attrNameLst>
                                          <p:attrName>ppt_x</p:attrName>
                                          <p:attrName>ppt_y</p:attrName>
                                        </p:attrNameLst>
                                      </p:cBhvr>
                                    </p:animMotion>
                                    <p:animRot by="1500000">
                                      <p:cBhvr>
                                        <p:cTn id="14" dur="125" fill="hold">
                                          <p:stCondLst>
                                            <p:cond delay="0"/>
                                          </p:stCondLst>
                                        </p:cTn>
                                        <p:tgtEl>
                                          <p:spTgt spid="2"/>
                                        </p:tgtEl>
                                        <p:attrNameLst>
                                          <p:attrName>r</p:attrName>
                                        </p:attrNameLst>
                                      </p:cBhvr>
                                    </p:animRot>
                                    <p:animRot by="-1500000">
                                      <p:cBhvr>
                                        <p:cTn id="15" dur="125" fill="hold">
                                          <p:stCondLst>
                                            <p:cond delay="125"/>
                                          </p:stCondLst>
                                        </p:cTn>
                                        <p:tgtEl>
                                          <p:spTgt spid="2"/>
                                        </p:tgtEl>
                                        <p:attrNameLst>
                                          <p:attrName>r</p:attrName>
                                        </p:attrNameLst>
                                      </p:cBhvr>
                                    </p:animRot>
                                    <p:animRot by="-1500000">
                                      <p:cBhvr>
                                        <p:cTn id="16" dur="125" fill="hold">
                                          <p:stCondLst>
                                            <p:cond delay="250"/>
                                          </p:stCondLst>
                                        </p:cTn>
                                        <p:tgtEl>
                                          <p:spTgt spid="2"/>
                                        </p:tgtEl>
                                        <p:attrNameLst>
                                          <p:attrName>r</p:attrName>
                                        </p:attrNameLst>
                                      </p:cBhvr>
                                    </p:animRot>
                                    <p:animRot by="1500000">
                                      <p:cBhvr>
                                        <p:cTn id="17"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theme/theme1.xml><?xml version="1.0" encoding="utf-8"?>
<a:theme xmlns:a="http://schemas.openxmlformats.org/drawingml/2006/main" name="Nursing Infographics by Slidesgo">
  <a:themeElements>
    <a:clrScheme name="Simple Light">
      <a:dk1>
        <a:srgbClr val="000000"/>
      </a:dk1>
      <a:lt1>
        <a:srgbClr val="FFFFFF"/>
      </a:lt1>
      <a:dk2>
        <a:srgbClr val="666666"/>
      </a:dk2>
      <a:lt2>
        <a:srgbClr val="D9D9D9"/>
      </a:lt2>
      <a:accent1>
        <a:srgbClr val="01ADFA"/>
      </a:accent1>
      <a:accent2>
        <a:srgbClr val="02DAAB"/>
      </a:accent2>
      <a:accent3>
        <a:srgbClr val="8C9EFD"/>
      </a:accent3>
      <a:accent4>
        <a:srgbClr val="3065A8"/>
      </a:accent4>
      <a:accent5>
        <a:srgbClr val="21939C"/>
      </a:accent5>
      <a:accent6>
        <a:srgbClr val="3F4C8C"/>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nical Case 06-2019">
  <a:themeElements>
    <a:clrScheme name="Simple Light">
      <a:dk1>
        <a:srgbClr val="4AA276"/>
      </a:dk1>
      <a:lt1>
        <a:srgbClr val="FFFFFF"/>
      </a:lt1>
      <a:dk2>
        <a:srgbClr val="595959"/>
      </a:dk2>
      <a:lt2>
        <a:srgbClr val="EEEEEE"/>
      </a:lt2>
      <a:accent1>
        <a:srgbClr val="62C090"/>
      </a:accent1>
      <a:accent2>
        <a:srgbClr val="F7A68E"/>
      </a:accent2>
      <a:accent3>
        <a:srgbClr val="0A2E4E"/>
      </a:accent3>
      <a:accent4>
        <a:srgbClr val="ED3024"/>
      </a:accent4>
      <a:accent5>
        <a:srgbClr val="D1D1D1"/>
      </a:accent5>
      <a:accent6>
        <a:srgbClr val="F3E0A0"/>
      </a:accent6>
      <a:hlink>
        <a:srgbClr val="4AA27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TotalTime>
  <Words>529</Words>
  <Application>Microsoft Office PowerPoint</Application>
  <PresentationFormat>On-screen Show (16:9)</PresentationFormat>
  <Paragraphs>52</Paragraphs>
  <Slides>8</Slides>
  <Notes>5</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8</vt:i4>
      </vt:variant>
    </vt:vector>
  </HeadingPairs>
  <TitlesOfParts>
    <vt:vector size="20" baseType="lpstr">
      <vt:lpstr>Fira Sans Extra Condensed SemiBold</vt:lpstr>
      <vt:lpstr>Work Sans</vt:lpstr>
      <vt:lpstr>Fira Sans Extra Condensed</vt:lpstr>
      <vt:lpstr>Hind</vt:lpstr>
      <vt:lpstr>Pompiere</vt:lpstr>
      <vt:lpstr>Roboto Condensed Light</vt:lpstr>
      <vt:lpstr>Arvo</vt:lpstr>
      <vt:lpstr>Wingdings</vt:lpstr>
      <vt:lpstr>Arial</vt:lpstr>
      <vt:lpstr>Roboto</vt:lpstr>
      <vt:lpstr>Nursing Infographics by Slidesgo</vt:lpstr>
      <vt:lpstr>Clinical Case 06-2019</vt:lpstr>
      <vt:lpstr>  Evidence-based Practice in Nursing</vt:lpstr>
      <vt:lpstr>Table of Contents</vt:lpstr>
      <vt:lpstr>INTRODUCTION</vt:lpstr>
      <vt:lpstr>HISTORY</vt:lpstr>
      <vt:lpstr>IMPORTANT of EBP</vt:lpstr>
      <vt:lpstr>CONCLUSION</vt:lpstr>
      <vt:lpstr>REFERENCE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Evidence-based Practice In Nursing</dc:title>
  <dc:creator>sondos EZ</dc:creator>
  <cp:lastModifiedBy>user</cp:lastModifiedBy>
  <cp:revision>23</cp:revision>
  <dcterms:modified xsi:type="dcterms:W3CDTF">2022-01-17T08:03:35Z</dcterms:modified>
</cp:coreProperties>
</file>