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56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63" r:id="rId4"/>
    <p:sldId id="258" r:id="rId5"/>
    <p:sldId id="264" r:id="rId6"/>
    <p:sldId id="265" r:id="rId7"/>
    <p:sldId id="259" r:id="rId8"/>
    <p:sldId id="261" r:id="rId9"/>
    <p:sldId id="262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752" autoAdjust="0"/>
    <p:restoredTop sz="94660"/>
  </p:normalViewPr>
  <p:slideViewPr>
    <p:cSldViewPr>
      <p:cViewPr varScale="1">
        <p:scale>
          <a:sx n="70" d="100"/>
          <a:sy n="70" d="100"/>
        </p:scale>
        <p:origin x="-11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DF8F2DD-5A97-4898-88DD-30CEE2EFE9BC}" type="datetimeFigureOut">
              <a:rPr lang="ar-SA" smtClean="0"/>
              <a:pPr/>
              <a:t>04/11/43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13BF4A2-AFC7-4D41-B16D-105DDDD8B331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740600B-8090-43AD-AD53-BCE8ACD2F964}" type="datetimeFigureOut">
              <a:rPr lang="ar-SA" smtClean="0"/>
              <a:pPr/>
              <a:t>04/11/43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B11345F-12DB-46D1-B33B-6CDC0A2F706C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1345F-12DB-46D1-B33B-6CDC0A2F706C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ثلث متساوي الساقين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0F612DD-E928-4520-98E6-2B8588FB7BED}" type="datetime1">
              <a:rPr lang="ar-SA" smtClean="0"/>
              <a:pPr/>
              <a:t>04/11/43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FB81212-15CA-4B01-AAC4-F1B5F0D4F2B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19646-1157-4230-A4E5-8A1302FC6006}" type="datetime1">
              <a:rPr lang="ar-SA" smtClean="0"/>
              <a:pPr/>
              <a:t>04/11/43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81212-15CA-4B01-AAC4-F1B5F0D4F2B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CBB9C-0852-4005-A585-07A96E22A5AD}" type="datetime1">
              <a:rPr lang="ar-SA" smtClean="0"/>
              <a:pPr/>
              <a:t>04/11/43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81212-15CA-4B01-AAC4-F1B5F0D4F2B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09A7DB1-E435-4430-9231-A608D0EB065E}" type="datetime1">
              <a:rPr lang="ar-SA" smtClean="0"/>
              <a:pPr/>
              <a:t>04/11/43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81212-15CA-4B01-AAC4-F1B5F0D4F2B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ثلث قائم الزاوية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مثلث متساوي الساقين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E22F2C0-813E-418A-8057-812C91F1DDA8}" type="datetime1">
              <a:rPr lang="ar-SA" smtClean="0"/>
              <a:pPr/>
              <a:t>04/11/43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FB81212-15CA-4B01-AAC4-F1B5F0D4F2BE}" type="slidenum">
              <a:rPr lang="ar-SA" smtClean="0"/>
              <a:pPr/>
              <a:t>‹#›</a:t>
            </a:fld>
            <a:endParaRPr lang="ar-SA"/>
          </a:p>
        </p:txBody>
      </p:sp>
      <p:cxnSp>
        <p:nvCxnSpPr>
          <p:cNvPr id="11" name="رابط مستقيم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5B0DE0D-FF9F-49FB-999B-303B33E23B7C}" type="datetime1">
              <a:rPr lang="ar-SA" smtClean="0"/>
              <a:pPr/>
              <a:t>04/11/43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FB81212-15CA-4B01-AAC4-F1B5F0D4F2B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480B4CE5-084E-4B16-B827-B78640375F60}" type="datetime1">
              <a:rPr lang="ar-SA" smtClean="0"/>
              <a:pPr/>
              <a:t>04/11/43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FB81212-15CA-4B01-AAC4-F1B5F0D4F2B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7F605-F412-4094-96C0-2E571BAF08E4}" type="datetime1">
              <a:rPr lang="ar-SA" smtClean="0"/>
              <a:pPr/>
              <a:t>04/11/43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81212-15CA-4B01-AAC4-F1B5F0D4F2B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32329A7-BCF4-4754-B4C6-5F56DFB03260}" type="datetime1">
              <a:rPr lang="ar-SA" smtClean="0"/>
              <a:pPr/>
              <a:t>04/11/43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FB81212-15CA-4B01-AAC4-F1B5F0D4F2B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A4AABB5-5EED-4556-BF21-85F2A180F424}" type="datetime1">
              <a:rPr lang="ar-SA" smtClean="0"/>
              <a:pPr/>
              <a:t>04/11/43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FB81212-15CA-4B01-AAC4-F1B5F0D4F2B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74457EA-8165-4384-A7FC-98B3839E5351}" type="datetime1">
              <a:rPr lang="ar-SA" smtClean="0"/>
              <a:pPr/>
              <a:t>04/11/43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FB81212-15CA-4B01-AAC4-F1B5F0D4F2B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ثلث قائم الزاوية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رابط مستقيم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رابط مستقيم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8FA879C-1796-440B-BC82-D783B1A434C2}" type="datetime1">
              <a:rPr lang="ar-SA" smtClean="0"/>
              <a:pPr/>
              <a:t>04/11/43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FB81212-15CA-4B01-AAC4-F1B5F0D4F2BE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>
    <p:fade thruBlk="1"/>
  </p:transition>
  <p:hf hdr="0" ftr="0" dt="0"/>
  <p:txStyles>
    <p:titleStyle>
      <a:lvl1pPr marL="484632" algn="l" rtl="1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r" rtl="1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kidshealth.org/en/parents/inflammation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39552" y="2060848"/>
            <a:ext cx="8062912" cy="1470025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Covid-19 In Children</a:t>
            </a:r>
            <a:endParaRPr lang="ar-SA" sz="4800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755576" y="3861048"/>
            <a:ext cx="8062912" cy="2592288"/>
          </a:xfrm>
        </p:spPr>
        <p:txBody>
          <a:bodyPr>
            <a:normAutofit/>
          </a:bodyPr>
          <a:lstStyle/>
          <a:p>
            <a:pPr algn="ctr"/>
            <a:r>
              <a:rPr lang="en-US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Prepared by</a:t>
            </a:r>
            <a:r>
              <a:rPr lang="en-US" sz="3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en-US" sz="3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Mourad</a:t>
            </a:r>
            <a:r>
              <a:rPr lang="en-US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massoud</a:t>
            </a:r>
            <a:r>
              <a:rPr lang="en-US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idris</a:t>
            </a:r>
            <a:r>
              <a:rPr lang="en-US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(3644)</a:t>
            </a:r>
            <a:endParaRPr lang="ar-SA" sz="3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Block ( GBMS 2 )</a:t>
            </a:r>
          </a:p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Year 1</a:t>
            </a:r>
          </a:p>
          <a:p>
            <a:pPr algn="ctr"/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2021-2022</a:t>
            </a:r>
          </a:p>
          <a:p>
            <a:pPr algn="ctr"/>
            <a:endParaRPr lang="ar-SA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صورة 3" descr="فهرس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332656"/>
            <a:ext cx="2088232" cy="14837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صورة 4" descr="photo_2022-05-10_21-45-02.jpg"/>
          <p:cNvPicPr>
            <a:picLocks noChangeAspect="1"/>
          </p:cNvPicPr>
          <p:nvPr/>
        </p:nvPicPr>
        <p:blipFill>
          <a:blip r:embed="rId4" cstate="print"/>
          <a:srcRect l="7551" t="12121" r="9386" b="15154"/>
          <a:stretch>
            <a:fillRect/>
          </a:stretch>
        </p:blipFill>
        <p:spPr>
          <a:xfrm>
            <a:off x="6876256" y="332656"/>
            <a:ext cx="2088232" cy="15046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81212-15CA-4B01-AAC4-F1B5F0D4F2BE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Protecting my child from covid-19</a:t>
            </a:r>
            <a:endParaRPr lang="ar-SA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2060848"/>
            <a:ext cx="8229600" cy="4572000"/>
          </a:xfrm>
        </p:spPr>
        <p:txBody>
          <a:bodyPr>
            <a:normAutofit/>
          </a:bodyPr>
          <a:lstStyle/>
          <a:p>
            <a:pPr marL="578358" indent="-514350" algn="l" rtl="0">
              <a:buFont typeface="Wingdings" pitchFamily="2" charset="2"/>
              <a:buChar char="ü"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Try not to touch your eyes, nose, and mouth.</a:t>
            </a:r>
          </a:p>
          <a:p>
            <a:pPr marL="578358" indent="-514350" algn="l" rtl="0">
              <a:buFont typeface="Wingdings" pitchFamily="2" charset="2"/>
              <a:buChar char="ü"/>
            </a:pPr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78358" indent="-514350" algn="l" rtl="0">
              <a:buFont typeface="Wingdings" pitchFamily="2" charset="2"/>
              <a:buChar char="ü"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Wear a mask at home if you are sick.</a:t>
            </a:r>
          </a:p>
          <a:p>
            <a:pPr marL="578358" indent="-514350" algn="l" rtl="0">
              <a:buFont typeface="Wingdings" pitchFamily="2" charset="2"/>
              <a:buChar char="ü"/>
            </a:pPr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78358" indent="-514350" algn="l" rtl="0">
              <a:buFont typeface="Wingdings" pitchFamily="2" charset="2"/>
              <a:buChar char="ü"/>
            </a:pPr>
            <a:endParaRPr lang="ar-SA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>
              <a:buFont typeface="Wingdings 2" pitchFamily="18" charset="2"/>
              <a:buChar char=""/>
            </a:pPr>
            <a:endParaRPr lang="ar-SA" sz="24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81212-15CA-4B01-AAC4-F1B5F0D4F2BE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Reference</a:t>
            </a:r>
            <a:endParaRPr lang="ar-SA" sz="40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Arial" pitchFamily="34" charset="0"/>
              <a:buChar char="•"/>
            </a:pPr>
            <a:r>
              <a:rPr lang="en-US" dirty="0" smtClean="0"/>
              <a:t>https://kidshealth.org/en/parents/coronavirus-young-kids.html?ref=search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81212-15CA-4B01-AAC4-F1B5F0D4F2BE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81212-15CA-4B01-AAC4-F1B5F0D4F2BE}" type="slidenum">
              <a:rPr lang="ar-SA" smtClean="0"/>
              <a:pPr/>
              <a:t>12</a:t>
            </a:fld>
            <a:endParaRPr lang="ar-SA"/>
          </a:p>
        </p:txBody>
      </p:sp>
      <p:pic>
        <p:nvPicPr>
          <p:cNvPr id="7" name="عنصر نائب للمحتوى 6" descr="‏‏لقطة الشاشة (12)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32281" t="40119" r="37204" b="28381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Objectives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itchFamily="2" charset="2"/>
              <a:buChar char="q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Discuss risk factor for serious covid-19 in children . </a:t>
            </a:r>
          </a:p>
          <a:p>
            <a:pPr algn="l" rtl="0">
              <a:buFont typeface="Wingdings" pitchFamily="2" charset="2"/>
              <a:buChar char="q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Mention treat children from covid-19</a:t>
            </a:r>
          </a:p>
          <a:p>
            <a:pPr algn="l" rtl="0">
              <a:buFont typeface="Wingdings" pitchFamily="2" charset="2"/>
              <a:buChar char="q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List ways to protect children from    covid-19.</a:t>
            </a:r>
          </a:p>
          <a:p>
            <a:pPr algn="l" rtl="0">
              <a:buFont typeface="Wingdings" pitchFamily="2" charset="2"/>
              <a:buChar char="q"/>
            </a:pPr>
            <a:endParaRPr lang="en-US" dirty="0" smtClean="0"/>
          </a:p>
          <a:p>
            <a:pPr algn="l" rtl="0">
              <a:buFont typeface="Wingdings" pitchFamily="2" charset="2"/>
              <a:buChar char="q"/>
            </a:pPr>
            <a:endParaRPr lang="en-US" dirty="0" smtClean="0"/>
          </a:p>
          <a:p>
            <a:pPr algn="l" rtl="0">
              <a:buFont typeface="Wingdings" pitchFamily="2" charset="2"/>
              <a:buChar char="q"/>
            </a:pPr>
            <a:endParaRPr lang="en-US" dirty="0" smtClean="0"/>
          </a:p>
          <a:p>
            <a:pPr algn="l" rtl="0">
              <a:buFont typeface="Wingdings" pitchFamily="2" charset="2"/>
              <a:buChar char="q"/>
            </a:pPr>
            <a:endParaRPr lang="en-US" dirty="0" smtClean="0"/>
          </a:p>
          <a:p>
            <a:pPr algn="l" rtl="0">
              <a:buFont typeface="Wingdings" pitchFamily="2" charset="2"/>
              <a:buChar char="q"/>
            </a:pPr>
            <a:endParaRPr lang="ar-SA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81212-15CA-4B01-AAC4-F1B5F0D4F2BE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Coronaviruses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are a large family of viruses that are known to cause illness ranging from the common cold to more severe diseases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l" rtl="0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>
              <a:buNone/>
            </a:pPr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novel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coronavirus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(COVID-19) was identified in 2019 in Wuhan, China. This is a new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coronavirus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that has not been previously identified in humans.</a:t>
            </a:r>
          </a:p>
          <a:p>
            <a:pPr algn="l" rtl="0"/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81212-15CA-4B01-AAC4-F1B5F0D4F2BE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291264" cy="1399032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Signs &amp; Symptoms of Corona virus (COVID-19)</a:t>
            </a:r>
            <a:br>
              <a:rPr lang="en-US" sz="3200" b="1" dirty="0" smtClean="0"/>
            </a:br>
            <a:endParaRPr lang="ar-SA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1916832"/>
            <a:ext cx="8820472" cy="6408712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ü"/>
            </a:pP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Infection can cause a range of symptoms</a:t>
            </a:r>
            <a:r>
              <a:rPr lang="en-U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l" rtl="0">
              <a:buNone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Most common are:</a:t>
            </a:r>
          </a:p>
          <a:p>
            <a:pPr marL="578358" indent="-514350" algn="l" rtl="0">
              <a:buFont typeface="+mj-lt"/>
              <a:buAutoNum type="arabicPeriod"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Fever.</a:t>
            </a:r>
          </a:p>
          <a:p>
            <a:pPr marL="578358" indent="-514350" algn="l" rtl="0">
              <a:buFont typeface="+mj-lt"/>
              <a:buAutoNum type="arabicPeriod"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Cough.</a:t>
            </a:r>
          </a:p>
          <a:p>
            <a:pPr marL="578358" indent="-514350" algn="l" rtl="0">
              <a:buFont typeface="+mj-lt"/>
              <a:buAutoNum type="arabicPeriod"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Trouble breathing.</a:t>
            </a:r>
          </a:p>
          <a:p>
            <a:pPr marL="578358" indent="-514350" algn="l" rtl="0">
              <a:buFont typeface="+mj-lt"/>
              <a:buAutoNum type="arabicPeriod"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Gastrointestinal problems.</a:t>
            </a:r>
          </a:p>
          <a:p>
            <a:pPr marL="578358" indent="-514350" algn="l" rtl="0">
              <a:buFont typeface="+mj-lt"/>
              <a:buAutoNum type="arabicPeriod"/>
            </a:pP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78358" indent="-514350" algn="l" rtl="0">
              <a:buNone/>
            </a:pP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81212-15CA-4B01-AAC4-F1B5F0D4F2BE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200" b="1" dirty="0" err="1" smtClean="0"/>
              <a:t>:</a:t>
            </a:r>
            <a:r>
              <a:rPr lang="en-US" sz="3200" b="1" dirty="0" smtClean="0"/>
              <a:t>Other complaints include</a:t>
            </a:r>
            <a:r>
              <a:rPr lang="en-US" b="1" dirty="0" smtClean="0"/>
              <a:t>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8358" indent="-514350" algn="l" rtl="0">
              <a:buFont typeface="+mj-lt"/>
              <a:buAutoNum type="arabicPeriod"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Headaches.</a:t>
            </a:r>
          </a:p>
          <a:p>
            <a:pPr marL="578358" indent="-514350" algn="l" rtl="0">
              <a:buFont typeface="+mj-lt"/>
              <a:buAutoNum type="arabicPeriod"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Muscle aches.</a:t>
            </a:r>
          </a:p>
          <a:p>
            <a:pPr marL="578358" indent="-514350" algn="l" rtl="0">
              <a:buFont typeface="+mj-lt"/>
              <a:buAutoNum type="arabicPeriod"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Loss of taste and smell.</a:t>
            </a:r>
          </a:p>
          <a:p>
            <a:pPr marL="578358" indent="-514350" algn="l" rtl="0">
              <a:buFont typeface="+mj-lt"/>
              <a:buAutoNum type="arabicPeriod"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Cold.</a:t>
            </a:r>
            <a:endParaRPr lang="ar-S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81212-15CA-4B01-AAC4-F1B5F0D4F2BE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ar-SA" dirty="0"/>
          </a:p>
        </p:txBody>
      </p:sp>
      <p:pic>
        <p:nvPicPr>
          <p:cNvPr id="5" name="عنصر نائب للمحتوى 4" descr="‏‏لقطة الشاشة (10)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4922" t="11770" r="44094" b="17356"/>
          <a:stretch>
            <a:fillRect/>
          </a:stretch>
        </p:blipFill>
        <p:spPr>
          <a:xfrm>
            <a:off x="179512" y="836712"/>
            <a:ext cx="8712968" cy="5040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81212-15CA-4B01-AAC4-F1B5F0D4F2BE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399032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Signs &amp; Symptoms of Corona virus (COVID-19)</a:t>
            </a:r>
            <a:endParaRPr lang="ar-SA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700808"/>
            <a:ext cx="8568952" cy="457200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 kids get symptoms caused by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inflammation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throughout the body, sometimes several weeks after they were. </a:t>
            </a:r>
            <a:r>
              <a:rPr lang="ar-S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</a:p>
          <a:p>
            <a:pPr algn="l">
              <a:buNone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infected with the virus.</a:t>
            </a:r>
            <a:endParaRPr lang="en-US" sz="2400" b="1" dirty="0" smtClean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78358" indent="-514350" algn="l" rtl="0">
              <a:buNone/>
            </a:pPr>
            <a:r>
              <a:rPr lang="en-US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affect many different body systems :</a:t>
            </a:r>
          </a:p>
          <a:p>
            <a:pPr marL="578358" indent="-514350" algn="l" rtl="0">
              <a:buFont typeface="+mj-lt"/>
              <a:buAutoNum type="arabicPeriod"/>
            </a:pPr>
            <a:r>
              <a:rPr lang="en-US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Lungs. </a:t>
            </a:r>
          </a:p>
          <a:p>
            <a:pPr marL="578358" indent="-514350" algn="l" rtl="0">
              <a:buFont typeface="+mj-lt"/>
              <a:buAutoNum type="arabicPeriod"/>
            </a:pPr>
            <a:r>
              <a:rPr lang="en-US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Heart.</a:t>
            </a:r>
          </a:p>
          <a:p>
            <a:pPr marL="578358" indent="-514350" algn="l" rtl="0">
              <a:buFont typeface="+mj-lt"/>
              <a:buAutoNum type="arabicPeriod"/>
            </a:pPr>
            <a:r>
              <a:rPr lang="en-US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Brain.</a:t>
            </a:r>
          </a:p>
          <a:p>
            <a:pPr marL="578358" indent="-514350" algn="l" rtl="0">
              <a:buFont typeface="+mj-lt"/>
              <a:buAutoNum type="arabicPeriod"/>
            </a:pPr>
            <a:r>
              <a:rPr lang="en-US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Skin. </a:t>
            </a:r>
          </a:p>
          <a:p>
            <a:pPr marL="578358" indent="-514350" algn="l" rtl="0">
              <a:buFont typeface="+mj-lt"/>
              <a:buAutoNum type="arabicPeriod"/>
            </a:pPr>
            <a:r>
              <a:rPr lang="en-US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Eyes.</a:t>
            </a:r>
          </a:p>
          <a:p>
            <a:pPr marL="578358" indent="-514350" algn="l" rtl="0">
              <a:buFont typeface="+mj-lt"/>
              <a:buAutoNum type="arabicPeriod"/>
            </a:pPr>
            <a:endParaRPr lang="ar-SA" b="1" dirty="0" smtClean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81212-15CA-4B01-AAC4-F1B5F0D4F2BE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Corona virus (COVID-19) Treatment</a:t>
            </a:r>
            <a:endParaRPr lang="ar-SA" sz="32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Font typeface="Wingdings" pitchFamily="2" charset="2"/>
              <a:buChar char="ü"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Most people with a mild illness, including children, don’t need any specific treatment. They get better with rest, fluids, and fever-reducing medicine. </a:t>
            </a:r>
          </a:p>
          <a:p>
            <a:pPr algn="l" rtl="0">
              <a:buNone/>
            </a:pPr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>
              <a:buNone/>
            </a:pPr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>
              <a:buFont typeface="Wingdings" pitchFamily="2" charset="2"/>
              <a:buChar char="ü"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 people who get very sick from COVID-19 will need hospital care, possibly in the ICU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machine.</a:t>
            </a:r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>
              <a:buFont typeface="Wingdings" pitchFamily="2" charset="2"/>
              <a:buChar char="ü"/>
            </a:pPr>
            <a:endParaRPr lang="ar-SA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81212-15CA-4B01-AAC4-F1B5F0D4F2BE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Protecting my child from covid-19</a:t>
            </a:r>
            <a:endParaRPr lang="ar-SA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Font typeface="Wingdings" pitchFamily="2" charset="2"/>
              <a:buChar char="ü"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 get a COVID-19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vaccine.</a:t>
            </a:r>
          </a:p>
          <a:p>
            <a:pPr algn="l" rtl="0">
              <a:buFont typeface="Wingdings" pitchFamily="2" charset="2"/>
              <a:buChar char="ü"/>
            </a:pPr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>
              <a:buFont typeface="Wingdings" pitchFamily="2" charset="2"/>
              <a:buChar char="ü"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Avoid people who are sick. </a:t>
            </a:r>
          </a:p>
          <a:p>
            <a:pPr algn="l" rtl="0">
              <a:buFont typeface="Wingdings" pitchFamily="2" charset="2"/>
              <a:buChar char="ü"/>
            </a:pPr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>
              <a:buFont typeface="Wingdings" pitchFamily="2" charset="2"/>
              <a:buChar char="ü"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Wash your hands well.</a:t>
            </a:r>
          </a:p>
          <a:p>
            <a:pPr algn="l" rtl="0">
              <a:buFont typeface="Wingdings" pitchFamily="2" charset="2"/>
              <a:buChar char="ü"/>
            </a:pPr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>
              <a:buFont typeface="Wingdings" pitchFamily="2" charset="2"/>
              <a:buChar char="ü"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Clean surfaces and objects that people touch a lot.</a:t>
            </a:r>
          </a:p>
          <a:p>
            <a:pPr algn="l" rtl="0">
              <a:buFont typeface="Wingdings" pitchFamily="2" charset="2"/>
              <a:buChar char="ü"/>
            </a:pPr>
            <a:endPara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>
              <a:buFont typeface="Wingdings" pitchFamily="2" charset="2"/>
              <a:buChar char="ü"/>
            </a:pPr>
            <a:endPara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>
              <a:buFont typeface="Wingdings" pitchFamily="2" charset="2"/>
              <a:buChar char="ü"/>
            </a:pPr>
            <a:endParaRPr lang="en-US" sz="2800" dirty="0" smtClean="0"/>
          </a:p>
          <a:p>
            <a:pPr algn="l" rtl="0">
              <a:buFont typeface="Wingdings" pitchFamily="2" charset="2"/>
              <a:buChar char="ü"/>
            </a:pPr>
            <a:endPara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>
              <a:buFont typeface="Wingdings" pitchFamily="2" charset="2"/>
              <a:buChar char="ü"/>
            </a:pPr>
            <a:endPara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>
              <a:buFont typeface="Wingdings" pitchFamily="2" charset="2"/>
              <a:buChar char="ü"/>
            </a:pP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81212-15CA-4B01-AAC4-F1B5F0D4F2BE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يوية">
  <a:themeElements>
    <a:clrScheme name="حيوية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حيوية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حيوية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1217</TotalTime>
  <Words>322</Words>
  <Application>Microsoft Office PowerPoint</Application>
  <PresentationFormat>عرض على الشاشة (3:4)‏</PresentationFormat>
  <Paragraphs>78</Paragraphs>
  <Slides>12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حيوية</vt:lpstr>
      <vt:lpstr>Covid-19 In Children</vt:lpstr>
      <vt:lpstr>Objectives</vt:lpstr>
      <vt:lpstr>Introduction</vt:lpstr>
      <vt:lpstr>Signs &amp; Symptoms of Corona virus (COVID-19) </vt:lpstr>
      <vt:lpstr>:Other complaints include </vt:lpstr>
      <vt:lpstr> </vt:lpstr>
      <vt:lpstr>Signs &amp; Symptoms of Corona virus (COVID-19)</vt:lpstr>
      <vt:lpstr>Corona virus (COVID-19) Treatment</vt:lpstr>
      <vt:lpstr>Protecting my child from covid-19</vt:lpstr>
      <vt:lpstr>Protecting my child from covid-19</vt:lpstr>
      <vt:lpstr>Reference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Covid-19 In Children</dc:title>
  <dc:creator>‏‏مستخدم Windows</dc:creator>
  <cp:lastModifiedBy>‏‏مستخدم Windows</cp:lastModifiedBy>
  <cp:revision>5</cp:revision>
  <dcterms:created xsi:type="dcterms:W3CDTF">2022-05-10T19:35:19Z</dcterms:created>
  <dcterms:modified xsi:type="dcterms:W3CDTF">2022-06-04T06:08:13Z</dcterms:modified>
</cp:coreProperties>
</file>