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89" r:id="rId1"/>
  </p:sldMasterIdLst>
  <p:notesMasterIdLst>
    <p:notesMasterId r:id="rId12"/>
  </p:notesMasterIdLst>
  <p:sldIdLst>
    <p:sldId id="256" r:id="rId2"/>
    <p:sldId id="259" r:id="rId3"/>
    <p:sldId id="258" r:id="rId4"/>
    <p:sldId id="261" r:id="rId5"/>
    <p:sldId id="276" r:id="rId6"/>
    <p:sldId id="311" r:id="rId7"/>
    <p:sldId id="269" r:id="rId8"/>
    <p:sldId id="312" r:id="rId9"/>
    <p:sldId id="313" r:id="rId10"/>
    <p:sldId id="289"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4E33DAC-B0C9-43AA-A771-ADDE616DAF89}">
  <a:tblStyle styleId="{24E33DAC-B0C9-43AA-A771-ADDE616DAF8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4660"/>
  </p:normalViewPr>
  <p:slideViewPr>
    <p:cSldViewPr snapToGrid="0">
      <p:cViewPr varScale="1">
        <p:scale>
          <a:sx n="86" d="100"/>
          <a:sy n="86" d="100"/>
        </p:scale>
        <p:origin x="720"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9a36df630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1" name="Google Shape;481;g9a36df630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97b0c871ff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1" name="Google Shape;501;g97b0c871ff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9f35faa215_1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 name="Google Shape;494;g9f35faa215_1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g97b0c871ff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6" name="Google Shape;526;g97b0c871ff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a5e0f777a9_0_23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a5e0f777a9_0_23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5"/>
        <p:cNvGrpSpPr/>
        <p:nvPr/>
      </p:nvGrpSpPr>
      <p:grpSpPr>
        <a:xfrm>
          <a:off x="0" y="0"/>
          <a:ext cx="0" cy="0"/>
          <a:chOff x="0" y="0"/>
          <a:chExt cx="0" cy="0"/>
        </a:xfrm>
      </p:grpSpPr>
      <p:sp>
        <p:nvSpPr>
          <p:cNvPr id="686" name="Google Shape;686;ga5e0f777a9_0_4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7" name="Google Shape;687;ga5e0f777a9_0_4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8"/>
        <p:cNvGrpSpPr/>
        <p:nvPr/>
      </p:nvGrpSpPr>
      <p:grpSpPr>
        <a:xfrm>
          <a:off x="0" y="0"/>
          <a:ext cx="0" cy="0"/>
          <a:chOff x="0" y="0"/>
          <a:chExt cx="0" cy="0"/>
        </a:xfrm>
      </p:grpSpPr>
      <p:sp>
        <p:nvSpPr>
          <p:cNvPr id="1129" name="Google Shape;1129;ga5e0f777a9_0_40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0" name="Google Shape;1130;ga5e0f777a9_0_40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1"/>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flipH="1">
            <a:off x="1098950" y="1393575"/>
            <a:ext cx="3258600" cy="19035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1"/>
              </a:buClr>
              <a:buSzPts val="5200"/>
              <a:buNone/>
              <a:defRPr sz="5300">
                <a:solidFill>
                  <a:schemeClr val="dk1"/>
                </a:solidFill>
              </a:defRPr>
            </a:lvl1pPr>
            <a:lvl2pPr lvl="1" algn="ctr">
              <a:spcBef>
                <a:spcPts val="0"/>
              </a:spcBef>
              <a:spcAft>
                <a:spcPts val="0"/>
              </a:spcAft>
              <a:buClr>
                <a:schemeClr val="dk1"/>
              </a:buClr>
              <a:buSzPts val="5200"/>
              <a:buNone/>
              <a:defRPr sz="5200">
                <a:solidFill>
                  <a:schemeClr val="dk1"/>
                </a:solidFill>
              </a:defRPr>
            </a:lvl2pPr>
            <a:lvl3pPr lvl="2" algn="ctr">
              <a:spcBef>
                <a:spcPts val="0"/>
              </a:spcBef>
              <a:spcAft>
                <a:spcPts val="0"/>
              </a:spcAft>
              <a:buClr>
                <a:schemeClr val="dk1"/>
              </a:buClr>
              <a:buSzPts val="5200"/>
              <a:buNone/>
              <a:defRPr sz="5200">
                <a:solidFill>
                  <a:schemeClr val="dk1"/>
                </a:solidFill>
              </a:defRPr>
            </a:lvl3pPr>
            <a:lvl4pPr lvl="3" algn="ctr">
              <a:spcBef>
                <a:spcPts val="0"/>
              </a:spcBef>
              <a:spcAft>
                <a:spcPts val="0"/>
              </a:spcAft>
              <a:buClr>
                <a:schemeClr val="dk1"/>
              </a:buClr>
              <a:buSzPts val="5200"/>
              <a:buNone/>
              <a:defRPr sz="5200">
                <a:solidFill>
                  <a:schemeClr val="dk1"/>
                </a:solidFill>
              </a:defRPr>
            </a:lvl4pPr>
            <a:lvl5pPr lvl="4" algn="ctr">
              <a:spcBef>
                <a:spcPts val="0"/>
              </a:spcBef>
              <a:spcAft>
                <a:spcPts val="0"/>
              </a:spcAft>
              <a:buClr>
                <a:schemeClr val="dk1"/>
              </a:buClr>
              <a:buSzPts val="5200"/>
              <a:buNone/>
              <a:defRPr sz="5200">
                <a:solidFill>
                  <a:schemeClr val="dk1"/>
                </a:solidFill>
              </a:defRPr>
            </a:lvl5pPr>
            <a:lvl6pPr lvl="5" algn="ctr">
              <a:spcBef>
                <a:spcPts val="0"/>
              </a:spcBef>
              <a:spcAft>
                <a:spcPts val="0"/>
              </a:spcAft>
              <a:buClr>
                <a:schemeClr val="dk1"/>
              </a:buClr>
              <a:buSzPts val="5200"/>
              <a:buNone/>
              <a:defRPr sz="5200">
                <a:solidFill>
                  <a:schemeClr val="dk1"/>
                </a:solidFill>
              </a:defRPr>
            </a:lvl6pPr>
            <a:lvl7pPr lvl="6" algn="ctr">
              <a:spcBef>
                <a:spcPts val="0"/>
              </a:spcBef>
              <a:spcAft>
                <a:spcPts val="0"/>
              </a:spcAft>
              <a:buClr>
                <a:schemeClr val="dk1"/>
              </a:buClr>
              <a:buSzPts val="5200"/>
              <a:buNone/>
              <a:defRPr sz="5200">
                <a:solidFill>
                  <a:schemeClr val="dk1"/>
                </a:solidFill>
              </a:defRPr>
            </a:lvl7pPr>
            <a:lvl8pPr lvl="7" algn="ctr">
              <a:spcBef>
                <a:spcPts val="0"/>
              </a:spcBef>
              <a:spcAft>
                <a:spcPts val="0"/>
              </a:spcAft>
              <a:buClr>
                <a:schemeClr val="dk1"/>
              </a:buClr>
              <a:buSzPts val="5200"/>
              <a:buNone/>
              <a:defRPr sz="5200">
                <a:solidFill>
                  <a:schemeClr val="dk1"/>
                </a:solidFill>
              </a:defRPr>
            </a:lvl8pPr>
            <a:lvl9pPr lvl="8" algn="ctr">
              <a:spcBef>
                <a:spcPts val="0"/>
              </a:spcBef>
              <a:spcAft>
                <a:spcPts val="0"/>
              </a:spcAft>
              <a:buClr>
                <a:schemeClr val="dk1"/>
              </a:buClr>
              <a:buSzPts val="5200"/>
              <a:buNone/>
              <a:defRPr sz="5200">
                <a:solidFill>
                  <a:schemeClr val="dk1"/>
                </a:solidFill>
              </a:defRPr>
            </a:lvl9pPr>
          </a:lstStyle>
          <a:p>
            <a:endParaRPr/>
          </a:p>
        </p:txBody>
      </p:sp>
      <p:sp>
        <p:nvSpPr>
          <p:cNvPr id="10" name="Google Shape;10;p2"/>
          <p:cNvSpPr txBox="1">
            <a:spLocks noGrp="1"/>
          </p:cNvSpPr>
          <p:nvPr>
            <p:ph type="subTitle" idx="1"/>
          </p:nvPr>
        </p:nvSpPr>
        <p:spPr>
          <a:xfrm>
            <a:off x="1098950" y="3273479"/>
            <a:ext cx="2274900" cy="746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dk1"/>
              </a:buClr>
              <a:buSzPts val="2800"/>
              <a:buNone/>
              <a:defRPr sz="1400">
                <a:solidFill>
                  <a:schemeClr val="dk1"/>
                </a:solidFill>
              </a:defRPr>
            </a:lvl1pPr>
            <a:lvl2pPr lvl="1" algn="ctr">
              <a:lnSpc>
                <a:spcPct val="100000"/>
              </a:lnSpc>
              <a:spcBef>
                <a:spcPts val="0"/>
              </a:spcBef>
              <a:spcAft>
                <a:spcPts val="0"/>
              </a:spcAft>
              <a:buClr>
                <a:schemeClr val="dk1"/>
              </a:buClr>
              <a:buSzPts val="2800"/>
              <a:buNone/>
              <a:defRPr sz="2800">
                <a:solidFill>
                  <a:schemeClr val="dk1"/>
                </a:solidFill>
              </a:defRPr>
            </a:lvl2pPr>
            <a:lvl3pPr lvl="2" algn="ctr">
              <a:lnSpc>
                <a:spcPct val="100000"/>
              </a:lnSpc>
              <a:spcBef>
                <a:spcPts val="0"/>
              </a:spcBef>
              <a:spcAft>
                <a:spcPts val="0"/>
              </a:spcAft>
              <a:buClr>
                <a:schemeClr val="dk1"/>
              </a:buClr>
              <a:buSzPts val="2800"/>
              <a:buNone/>
              <a:defRPr sz="2800">
                <a:solidFill>
                  <a:schemeClr val="dk1"/>
                </a:solidFill>
              </a:defRPr>
            </a:lvl3pPr>
            <a:lvl4pPr lvl="3" algn="ctr">
              <a:lnSpc>
                <a:spcPct val="100000"/>
              </a:lnSpc>
              <a:spcBef>
                <a:spcPts val="0"/>
              </a:spcBef>
              <a:spcAft>
                <a:spcPts val="0"/>
              </a:spcAft>
              <a:buClr>
                <a:schemeClr val="dk1"/>
              </a:buClr>
              <a:buSzPts val="2800"/>
              <a:buNone/>
              <a:defRPr sz="2800">
                <a:solidFill>
                  <a:schemeClr val="dk1"/>
                </a:solidFill>
              </a:defRPr>
            </a:lvl4pPr>
            <a:lvl5pPr lvl="4" algn="ctr">
              <a:lnSpc>
                <a:spcPct val="100000"/>
              </a:lnSpc>
              <a:spcBef>
                <a:spcPts val="0"/>
              </a:spcBef>
              <a:spcAft>
                <a:spcPts val="0"/>
              </a:spcAft>
              <a:buClr>
                <a:schemeClr val="dk1"/>
              </a:buClr>
              <a:buSzPts val="2800"/>
              <a:buNone/>
              <a:defRPr sz="2800">
                <a:solidFill>
                  <a:schemeClr val="dk1"/>
                </a:solidFill>
              </a:defRPr>
            </a:lvl5pPr>
            <a:lvl6pPr lvl="5" algn="ctr">
              <a:lnSpc>
                <a:spcPct val="100000"/>
              </a:lnSpc>
              <a:spcBef>
                <a:spcPts val="0"/>
              </a:spcBef>
              <a:spcAft>
                <a:spcPts val="0"/>
              </a:spcAft>
              <a:buClr>
                <a:schemeClr val="dk1"/>
              </a:buClr>
              <a:buSzPts val="2800"/>
              <a:buNone/>
              <a:defRPr sz="2800">
                <a:solidFill>
                  <a:schemeClr val="dk1"/>
                </a:solidFill>
              </a:defRPr>
            </a:lvl6pPr>
            <a:lvl7pPr lvl="6" algn="ctr">
              <a:lnSpc>
                <a:spcPct val="100000"/>
              </a:lnSpc>
              <a:spcBef>
                <a:spcPts val="0"/>
              </a:spcBef>
              <a:spcAft>
                <a:spcPts val="0"/>
              </a:spcAft>
              <a:buClr>
                <a:schemeClr val="dk1"/>
              </a:buClr>
              <a:buSzPts val="2800"/>
              <a:buNone/>
              <a:defRPr sz="2800">
                <a:solidFill>
                  <a:schemeClr val="dk1"/>
                </a:solidFill>
              </a:defRPr>
            </a:lvl7pPr>
            <a:lvl8pPr lvl="7" algn="ctr">
              <a:lnSpc>
                <a:spcPct val="100000"/>
              </a:lnSpc>
              <a:spcBef>
                <a:spcPts val="0"/>
              </a:spcBef>
              <a:spcAft>
                <a:spcPts val="0"/>
              </a:spcAft>
              <a:buClr>
                <a:schemeClr val="dk1"/>
              </a:buClr>
              <a:buSzPts val="2800"/>
              <a:buNone/>
              <a:defRPr sz="2800">
                <a:solidFill>
                  <a:schemeClr val="dk1"/>
                </a:solidFill>
              </a:defRPr>
            </a:lvl8pPr>
            <a:lvl9pPr lvl="8" algn="ctr">
              <a:lnSpc>
                <a:spcPct val="100000"/>
              </a:lnSpc>
              <a:spcBef>
                <a:spcPts val="0"/>
              </a:spcBef>
              <a:spcAft>
                <a:spcPts val="0"/>
              </a:spcAft>
              <a:buClr>
                <a:schemeClr val="dk1"/>
              </a:buClr>
              <a:buSzPts val="2800"/>
              <a:buNone/>
              <a:defRPr sz="2800">
                <a:solidFill>
                  <a:schemeClr val="dk1"/>
                </a:solidFill>
              </a:defRPr>
            </a:lvl9pPr>
          </a:lstStyle>
          <a:p>
            <a:endParaRPr/>
          </a:p>
        </p:txBody>
      </p:sp>
      <p:grpSp>
        <p:nvGrpSpPr>
          <p:cNvPr id="11" name="Google Shape;11;p2"/>
          <p:cNvGrpSpPr/>
          <p:nvPr/>
        </p:nvGrpSpPr>
        <p:grpSpPr>
          <a:xfrm>
            <a:off x="-33687" y="0"/>
            <a:ext cx="1499875" cy="1607950"/>
            <a:chOff x="-33687" y="113450"/>
            <a:chExt cx="1499875" cy="1607950"/>
          </a:xfrm>
        </p:grpSpPr>
        <p:sp>
          <p:nvSpPr>
            <p:cNvPr id="12" name="Google Shape;12;p2"/>
            <p:cNvSpPr/>
            <p:nvPr/>
          </p:nvSpPr>
          <p:spPr>
            <a:xfrm flipH="1">
              <a:off x="-33687" y="113450"/>
              <a:ext cx="1002000" cy="1607950"/>
            </a:xfrm>
            <a:custGeom>
              <a:avLst/>
              <a:gdLst/>
              <a:ahLst/>
              <a:cxnLst/>
              <a:rect l="l" t="t" r="r" b="b"/>
              <a:pathLst>
                <a:path w="40080" h="64318" extrusionOk="0">
                  <a:moveTo>
                    <a:pt x="38384" y="1"/>
                  </a:moveTo>
                  <a:cubicBezTo>
                    <a:pt x="35907" y="1"/>
                    <a:pt x="31554" y="296"/>
                    <a:pt x="31201" y="321"/>
                  </a:cubicBezTo>
                  <a:cubicBezTo>
                    <a:pt x="24833" y="1064"/>
                    <a:pt x="18537" y="3187"/>
                    <a:pt x="13337" y="7042"/>
                  </a:cubicBezTo>
                  <a:cubicBezTo>
                    <a:pt x="10648" y="9059"/>
                    <a:pt x="8278" y="11499"/>
                    <a:pt x="6368" y="14294"/>
                  </a:cubicBezTo>
                  <a:cubicBezTo>
                    <a:pt x="8597" y="15284"/>
                    <a:pt x="10578" y="16735"/>
                    <a:pt x="12205" y="18574"/>
                  </a:cubicBezTo>
                  <a:cubicBezTo>
                    <a:pt x="15884" y="22854"/>
                    <a:pt x="11922" y="29682"/>
                    <a:pt x="8385" y="32653"/>
                  </a:cubicBezTo>
                  <a:cubicBezTo>
                    <a:pt x="5944" y="34705"/>
                    <a:pt x="3078" y="36226"/>
                    <a:pt x="1" y="37110"/>
                  </a:cubicBezTo>
                  <a:cubicBezTo>
                    <a:pt x="107" y="41709"/>
                    <a:pt x="1239" y="46272"/>
                    <a:pt x="3220" y="50411"/>
                  </a:cubicBezTo>
                  <a:cubicBezTo>
                    <a:pt x="11285" y="52321"/>
                    <a:pt x="18714" y="56283"/>
                    <a:pt x="24020" y="63004"/>
                  </a:cubicBezTo>
                  <a:cubicBezTo>
                    <a:pt x="24338" y="63428"/>
                    <a:pt x="24657" y="63853"/>
                    <a:pt x="24939" y="64277"/>
                  </a:cubicBezTo>
                  <a:cubicBezTo>
                    <a:pt x="25522" y="64305"/>
                    <a:pt x="26105" y="64318"/>
                    <a:pt x="26686" y="64318"/>
                  </a:cubicBezTo>
                  <a:cubicBezTo>
                    <a:pt x="28331" y="64318"/>
                    <a:pt x="29970" y="64212"/>
                    <a:pt x="31590" y="64029"/>
                  </a:cubicBezTo>
                  <a:cubicBezTo>
                    <a:pt x="32439" y="63923"/>
                    <a:pt x="40080" y="62862"/>
                    <a:pt x="40080" y="62261"/>
                  </a:cubicBezTo>
                  <a:lnTo>
                    <a:pt x="40080" y="180"/>
                  </a:lnTo>
                  <a:cubicBezTo>
                    <a:pt x="40069" y="48"/>
                    <a:pt x="39378" y="1"/>
                    <a:pt x="38384" y="1"/>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flipH="1">
              <a:off x="344813" y="1374575"/>
              <a:ext cx="543025" cy="345825"/>
            </a:xfrm>
            <a:custGeom>
              <a:avLst/>
              <a:gdLst/>
              <a:ahLst/>
              <a:cxnLst/>
              <a:rect l="l" t="t" r="r" b="b"/>
              <a:pathLst>
                <a:path w="21721" h="13833" extrusionOk="0">
                  <a:moveTo>
                    <a:pt x="1" y="1"/>
                  </a:moveTo>
                  <a:cubicBezTo>
                    <a:pt x="2159" y="4352"/>
                    <a:pt x="5519" y="7995"/>
                    <a:pt x="9729" y="10472"/>
                  </a:cubicBezTo>
                  <a:cubicBezTo>
                    <a:pt x="13125" y="12382"/>
                    <a:pt x="16945" y="13549"/>
                    <a:pt x="20872" y="13797"/>
                  </a:cubicBezTo>
                  <a:lnTo>
                    <a:pt x="21720" y="13832"/>
                  </a:lnTo>
                  <a:cubicBezTo>
                    <a:pt x="21438" y="13408"/>
                    <a:pt x="21119" y="12983"/>
                    <a:pt x="20801" y="12594"/>
                  </a:cubicBezTo>
                  <a:cubicBezTo>
                    <a:pt x="15495" y="5873"/>
                    <a:pt x="8066" y="1911"/>
                    <a:pt x="1" y="1"/>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flipH="1">
              <a:off x="809088" y="420675"/>
              <a:ext cx="657100" cy="644925"/>
            </a:xfrm>
            <a:custGeom>
              <a:avLst/>
              <a:gdLst/>
              <a:ahLst/>
              <a:cxnLst/>
              <a:rect l="l" t="t" r="r" b="b"/>
              <a:pathLst>
                <a:path w="26284" h="25797" extrusionOk="0">
                  <a:moveTo>
                    <a:pt x="16555" y="0"/>
                  </a:moveTo>
                  <a:cubicBezTo>
                    <a:pt x="14261" y="0"/>
                    <a:pt x="11956" y="260"/>
                    <a:pt x="9728" y="802"/>
                  </a:cubicBezTo>
                  <a:cubicBezTo>
                    <a:pt x="6863" y="1510"/>
                    <a:pt x="4811" y="3349"/>
                    <a:pt x="3219" y="5861"/>
                  </a:cubicBezTo>
                  <a:cubicBezTo>
                    <a:pt x="2618" y="6851"/>
                    <a:pt x="2088" y="7948"/>
                    <a:pt x="1698" y="9080"/>
                  </a:cubicBezTo>
                  <a:cubicBezTo>
                    <a:pt x="0" y="14067"/>
                    <a:pt x="1026" y="20965"/>
                    <a:pt x="5837" y="24007"/>
                  </a:cubicBezTo>
                  <a:cubicBezTo>
                    <a:pt x="7927" y="25325"/>
                    <a:pt x="10601" y="25796"/>
                    <a:pt x="13221" y="25796"/>
                  </a:cubicBezTo>
                  <a:cubicBezTo>
                    <a:pt x="14681" y="25796"/>
                    <a:pt x="16124" y="25650"/>
                    <a:pt x="17440" y="25422"/>
                  </a:cubicBezTo>
                  <a:cubicBezTo>
                    <a:pt x="18253" y="25281"/>
                    <a:pt x="19102" y="25104"/>
                    <a:pt x="19881" y="24856"/>
                  </a:cubicBezTo>
                  <a:cubicBezTo>
                    <a:pt x="19668" y="18772"/>
                    <a:pt x="20871" y="12723"/>
                    <a:pt x="23383" y="7170"/>
                  </a:cubicBezTo>
                  <a:cubicBezTo>
                    <a:pt x="24196" y="5365"/>
                    <a:pt x="25151" y="3632"/>
                    <a:pt x="26283" y="2005"/>
                  </a:cubicBezTo>
                  <a:cubicBezTo>
                    <a:pt x="24798" y="1333"/>
                    <a:pt x="23241" y="838"/>
                    <a:pt x="21649" y="519"/>
                  </a:cubicBezTo>
                  <a:cubicBezTo>
                    <a:pt x="20376" y="236"/>
                    <a:pt x="19067" y="95"/>
                    <a:pt x="17758" y="24"/>
                  </a:cubicBezTo>
                  <a:cubicBezTo>
                    <a:pt x="17358" y="8"/>
                    <a:pt x="16957" y="0"/>
                    <a:pt x="16555" y="0"/>
                  </a:cubicBezTo>
                  <a:close/>
                </a:path>
              </a:pathLst>
            </a:custGeom>
            <a:solidFill>
              <a:srgbClr val="3034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 name="Google Shape;15;p2"/>
          <p:cNvGrpSpPr/>
          <p:nvPr/>
        </p:nvGrpSpPr>
        <p:grpSpPr>
          <a:xfrm rot="10800000" flipH="1">
            <a:off x="7856046" y="-399025"/>
            <a:ext cx="1530279" cy="1554808"/>
            <a:chOff x="-4" y="3974850"/>
            <a:chExt cx="1530279" cy="1554808"/>
          </a:xfrm>
        </p:grpSpPr>
        <p:sp>
          <p:nvSpPr>
            <p:cNvPr id="16" name="Google Shape;16;p2"/>
            <p:cNvSpPr/>
            <p:nvPr/>
          </p:nvSpPr>
          <p:spPr>
            <a:xfrm flipH="1">
              <a:off x="-4" y="3974850"/>
              <a:ext cx="1530279" cy="1554808"/>
            </a:xfrm>
            <a:custGeom>
              <a:avLst/>
              <a:gdLst/>
              <a:ahLst/>
              <a:cxnLst/>
              <a:rect l="l" t="t" r="r" b="b"/>
              <a:pathLst>
                <a:path w="35374" h="35941" extrusionOk="0">
                  <a:moveTo>
                    <a:pt x="0" y="0"/>
                  </a:moveTo>
                  <a:lnTo>
                    <a:pt x="0" y="35940"/>
                  </a:lnTo>
                  <a:lnTo>
                    <a:pt x="35374" y="35940"/>
                  </a:lnTo>
                  <a:cubicBezTo>
                    <a:pt x="35162" y="32898"/>
                    <a:pt x="34490" y="29856"/>
                    <a:pt x="33393" y="26991"/>
                  </a:cubicBezTo>
                  <a:lnTo>
                    <a:pt x="13018" y="26991"/>
                  </a:lnTo>
                  <a:cubicBezTo>
                    <a:pt x="12558" y="26991"/>
                    <a:pt x="13654" y="22109"/>
                    <a:pt x="13831" y="21614"/>
                  </a:cubicBezTo>
                  <a:cubicBezTo>
                    <a:pt x="14468" y="19810"/>
                    <a:pt x="15635" y="18218"/>
                    <a:pt x="17156" y="17015"/>
                  </a:cubicBezTo>
                  <a:cubicBezTo>
                    <a:pt x="18733" y="15867"/>
                    <a:pt x="20331" y="15543"/>
                    <a:pt x="21991" y="15543"/>
                  </a:cubicBezTo>
                  <a:cubicBezTo>
                    <a:pt x="23349" y="15543"/>
                    <a:pt x="24748" y="15759"/>
                    <a:pt x="26212" y="15919"/>
                  </a:cubicBezTo>
                  <a:cubicBezTo>
                    <a:pt x="26530" y="15954"/>
                    <a:pt x="26884" y="15989"/>
                    <a:pt x="27238" y="16025"/>
                  </a:cubicBezTo>
                  <a:cubicBezTo>
                    <a:pt x="25823" y="14150"/>
                    <a:pt x="24267" y="12417"/>
                    <a:pt x="22569" y="10825"/>
                  </a:cubicBezTo>
                  <a:cubicBezTo>
                    <a:pt x="21330" y="9693"/>
                    <a:pt x="19986" y="8667"/>
                    <a:pt x="18571" y="7712"/>
                  </a:cubicBezTo>
                  <a:cubicBezTo>
                    <a:pt x="16697" y="9127"/>
                    <a:pt x="14786" y="10436"/>
                    <a:pt x="12911" y="11603"/>
                  </a:cubicBezTo>
                  <a:cubicBezTo>
                    <a:pt x="12525" y="11861"/>
                    <a:pt x="5555" y="15351"/>
                    <a:pt x="4324" y="15351"/>
                  </a:cubicBezTo>
                  <a:cubicBezTo>
                    <a:pt x="4204" y="15351"/>
                    <a:pt x="4139" y="15318"/>
                    <a:pt x="4139" y="15246"/>
                  </a:cubicBezTo>
                  <a:lnTo>
                    <a:pt x="4139" y="1168"/>
                  </a:lnTo>
                  <a:cubicBezTo>
                    <a:pt x="2759" y="708"/>
                    <a:pt x="1380" y="354"/>
                    <a:pt x="0" y="0"/>
                  </a:cubicBez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flipH="1">
              <a:off x="725339" y="4016162"/>
              <a:ext cx="647343" cy="633283"/>
            </a:xfrm>
            <a:custGeom>
              <a:avLst/>
              <a:gdLst/>
              <a:ahLst/>
              <a:cxnLst/>
              <a:rect l="l" t="t" r="r" b="b"/>
              <a:pathLst>
                <a:path w="14964" h="14639" extrusionOk="0">
                  <a:moveTo>
                    <a:pt x="1" y="0"/>
                  </a:moveTo>
                  <a:lnTo>
                    <a:pt x="1" y="14539"/>
                  </a:lnTo>
                  <a:cubicBezTo>
                    <a:pt x="1" y="14607"/>
                    <a:pt x="63" y="14639"/>
                    <a:pt x="178" y="14639"/>
                  </a:cubicBezTo>
                  <a:cubicBezTo>
                    <a:pt x="1427" y="14639"/>
                    <a:pt x="8883" y="10907"/>
                    <a:pt x="9304" y="10648"/>
                  </a:cubicBezTo>
                  <a:cubicBezTo>
                    <a:pt x="11179" y="9481"/>
                    <a:pt x="13054" y="8172"/>
                    <a:pt x="14964" y="6757"/>
                  </a:cubicBezTo>
                  <a:cubicBezTo>
                    <a:pt x="10577" y="3785"/>
                    <a:pt x="5094" y="1557"/>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flipH="1">
              <a:off x="85704" y="4647702"/>
              <a:ext cx="901365" cy="494765"/>
            </a:xfrm>
            <a:custGeom>
              <a:avLst/>
              <a:gdLst/>
              <a:ahLst/>
              <a:cxnLst/>
              <a:rect l="l" t="t" r="r" b="b"/>
              <a:pathLst>
                <a:path w="20836" h="11437" extrusionOk="0">
                  <a:moveTo>
                    <a:pt x="9485" y="1"/>
                  </a:moveTo>
                  <a:cubicBezTo>
                    <a:pt x="7802" y="1"/>
                    <a:pt x="6190" y="322"/>
                    <a:pt x="4599" y="1461"/>
                  </a:cubicBezTo>
                  <a:cubicBezTo>
                    <a:pt x="3078" y="2664"/>
                    <a:pt x="1911" y="4256"/>
                    <a:pt x="1274" y="6060"/>
                  </a:cubicBezTo>
                  <a:cubicBezTo>
                    <a:pt x="1097" y="6555"/>
                    <a:pt x="1" y="11437"/>
                    <a:pt x="461" y="11437"/>
                  </a:cubicBezTo>
                  <a:lnTo>
                    <a:pt x="20836" y="11437"/>
                  </a:lnTo>
                  <a:cubicBezTo>
                    <a:pt x="19315" y="7510"/>
                    <a:pt x="17263" y="3831"/>
                    <a:pt x="14716" y="471"/>
                  </a:cubicBezTo>
                  <a:cubicBezTo>
                    <a:pt x="14363" y="435"/>
                    <a:pt x="14009" y="400"/>
                    <a:pt x="13690" y="365"/>
                  </a:cubicBezTo>
                  <a:cubicBezTo>
                    <a:pt x="12227" y="207"/>
                    <a:pt x="10833" y="1"/>
                    <a:pt x="9485" y="1"/>
                  </a:cubicBezTo>
                  <a:close/>
                </a:path>
              </a:pathLst>
            </a:custGeom>
            <a:solidFill>
              <a:srgbClr val="3034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anks">
  <p:cSld name="TITLE_1">
    <p:bg>
      <p:bgPr>
        <a:solidFill>
          <a:schemeClr val="lt1"/>
        </a:solidFill>
        <a:effectLst/>
      </p:bgPr>
    </p:bg>
    <p:spTree>
      <p:nvGrpSpPr>
        <p:cNvPr id="1" name="Shape 436"/>
        <p:cNvGrpSpPr/>
        <p:nvPr/>
      </p:nvGrpSpPr>
      <p:grpSpPr>
        <a:xfrm>
          <a:off x="0" y="0"/>
          <a:ext cx="0" cy="0"/>
          <a:chOff x="0" y="0"/>
          <a:chExt cx="0" cy="0"/>
        </a:xfrm>
      </p:grpSpPr>
      <p:sp>
        <p:nvSpPr>
          <p:cNvPr id="437" name="Google Shape;437;p38"/>
          <p:cNvSpPr txBox="1">
            <a:spLocks noGrp="1"/>
          </p:cNvSpPr>
          <p:nvPr>
            <p:ph type="ctrTitle"/>
          </p:nvPr>
        </p:nvSpPr>
        <p:spPr>
          <a:xfrm flipH="1">
            <a:off x="5014050" y="543200"/>
            <a:ext cx="3413700" cy="15915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5200"/>
              <a:buNone/>
              <a:defRPr sz="5500">
                <a:solidFill>
                  <a:schemeClr val="dk1"/>
                </a:solidFill>
              </a:defRPr>
            </a:lvl1pPr>
            <a:lvl2pPr lvl="1" algn="ctr" rtl="0">
              <a:spcBef>
                <a:spcPts val="0"/>
              </a:spcBef>
              <a:spcAft>
                <a:spcPts val="0"/>
              </a:spcAft>
              <a:buClr>
                <a:schemeClr val="dk1"/>
              </a:buClr>
              <a:buSzPts val="5200"/>
              <a:buNone/>
              <a:defRPr sz="5200">
                <a:solidFill>
                  <a:schemeClr val="dk1"/>
                </a:solidFill>
              </a:defRPr>
            </a:lvl2pPr>
            <a:lvl3pPr lvl="2" algn="ctr" rtl="0">
              <a:spcBef>
                <a:spcPts val="0"/>
              </a:spcBef>
              <a:spcAft>
                <a:spcPts val="0"/>
              </a:spcAft>
              <a:buClr>
                <a:schemeClr val="dk1"/>
              </a:buClr>
              <a:buSzPts val="5200"/>
              <a:buNone/>
              <a:defRPr sz="5200">
                <a:solidFill>
                  <a:schemeClr val="dk1"/>
                </a:solidFill>
              </a:defRPr>
            </a:lvl3pPr>
            <a:lvl4pPr lvl="3" algn="ctr" rtl="0">
              <a:spcBef>
                <a:spcPts val="0"/>
              </a:spcBef>
              <a:spcAft>
                <a:spcPts val="0"/>
              </a:spcAft>
              <a:buClr>
                <a:schemeClr val="dk1"/>
              </a:buClr>
              <a:buSzPts val="5200"/>
              <a:buNone/>
              <a:defRPr sz="5200">
                <a:solidFill>
                  <a:schemeClr val="dk1"/>
                </a:solidFill>
              </a:defRPr>
            </a:lvl4pPr>
            <a:lvl5pPr lvl="4" algn="ctr" rtl="0">
              <a:spcBef>
                <a:spcPts val="0"/>
              </a:spcBef>
              <a:spcAft>
                <a:spcPts val="0"/>
              </a:spcAft>
              <a:buClr>
                <a:schemeClr val="dk1"/>
              </a:buClr>
              <a:buSzPts val="5200"/>
              <a:buNone/>
              <a:defRPr sz="5200">
                <a:solidFill>
                  <a:schemeClr val="dk1"/>
                </a:solidFill>
              </a:defRPr>
            </a:lvl5pPr>
            <a:lvl6pPr lvl="5" algn="ctr" rtl="0">
              <a:spcBef>
                <a:spcPts val="0"/>
              </a:spcBef>
              <a:spcAft>
                <a:spcPts val="0"/>
              </a:spcAft>
              <a:buClr>
                <a:schemeClr val="dk1"/>
              </a:buClr>
              <a:buSzPts val="5200"/>
              <a:buNone/>
              <a:defRPr sz="5200">
                <a:solidFill>
                  <a:schemeClr val="dk1"/>
                </a:solidFill>
              </a:defRPr>
            </a:lvl6pPr>
            <a:lvl7pPr lvl="6" algn="ctr" rtl="0">
              <a:spcBef>
                <a:spcPts val="0"/>
              </a:spcBef>
              <a:spcAft>
                <a:spcPts val="0"/>
              </a:spcAft>
              <a:buClr>
                <a:schemeClr val="dk1"/>
              </a:buClr>
              <a:buSzPts val="5200"/>
              <a:buNone/>
              <a:defRPr sz="5200">
                <a:solidFill>
                  <a:schemeClr val="dk1"/>
                </a:solidFill>
              </a:defRPr>
            </a:lvl7pPr>
            <a:lvl8pPr lvl="7" algn="ctr" rtl="0">
              <a:spcBef>
                <a:spcPts val="0"/>
              </a:spcBef>
              <a:spcAft>
                <a:spcPts val="0"/>
              </a:spcAft>
              <a:buClr>
                <a:schemeClr val="dk1"/>
              </a:buClr>
              <a:buSzPts val="5200"/>
              <a:buNone/>
              <a:defRPr sz="5200">
                <a:solidFill>
                  <a:schemeClr val="dk1"/>
                </a:solidFill>
              </a:defRPr>
            </a:lvl8pPr>
            <a:lvl9pPr lvl="8" algn="ctr" rtl="0">
              <a:spcBef>
                <a:spcPts val="0"/>
              </a:spcBef>
              <a:spcAft>
                <a:spcPts val="0"/>
              </a:spcAft>
              <a:buClr>
                <a:schemeClr val="dk1"/>
              </a:buClr>
              <a:buSzPts val="5200"/>
              <a:buNone/>
              <a:defRPr sz="5200">
                <a:solidFill>
                  <a:schemeClr val="dk1"/>
                </a:solidFill>
              </a:defRPr>
            </a:lvl9pPr>
          </a:lstStyle>
          <a:p>
            <a:endParaRPr/>
          </a:p>
        </p:txBody>
      </p:sp>
      <p:sp>
        <p:nvSpPr>
          <p:cNvPr id="438" name="Google Shape;438;p38"/>
          <p:cNvSpPr txBox="1">
            <a:spLocks noGrp="1"/>
          </p:cNvSpPr>
          <p:nvPr>
            <p:ph type="subTitle" idx="1"/>
          </p:nvPr>
        </p:nvSpPr>
        <p:spPr>
          <a:xfrm>
            <a:off x="5014050" y="2134700"/>
            <a:ext cx="2614500" cy="1346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2800"/>
              <a:buNone/>
              <a:defRPr sz="140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439" name="Google Shape;439;p38"/>
          <p:cNvSpPr txBox="1"/>
          <p:nvPr/>
        </p:nvSpPr>
        <p:spPr>
          <a:xfrm>
            <a:off x="5008507" y="3786229"/>
            <a:ext cx="3424800" cy="6015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200">
                <a:solidFill>
                  <a:srgbClr val="000000"/>
                </a:solidFill>
                <a:latin typeface="Lato"/>
                <a:ea typeface="Lato"/>
                <a:cs typeface="Lato"/>
                <a:sym typeface="Lato"/>
              </a:rPr>
              <a:t>CREDITS: This presentation template was created by </a:t>
            </a:r>
            <a:r>
              <a:rPr lang="en" sz="1200">
                <a:solidFill>
                  <a:srgbClr val="000000"/>
                </a:solidFill>
                <a:uFill>
                  <a:noFill/>
                </a:uFill>
                <a:latin typeface="Lato"/>
                <a:ea typeface="Lato"/>
                <a:cs typeface="Lato"/>
                <a:sym typeface="Lato"/>
                <a:hlinkClick r:id="rId2">
                  <a:extLst>
                    <a:ext uri="{A12FA001-AC4F-418D-AE19-62706E023703}">
                      <ahyp:hlinkClr xmlns:ahyp="http://schemas.microsoft.com/office/drawing/2018/hyperlinkcolor" xmlns="" val="tx"/>
                    </a:ext>
                  </a:extLst>
                </a:hlinkClick>
              </a:rPr>
              <a:t>Slidesgo</a:t>
            </a:r>
            <a:r>
              <a:rPr lang="en" sz="1200">
                <a:solidFill>
                  <a:srgbClr val="000000"/>
                </a:solidFill>
                <a:latin typeface="Lato"/>
                <a:ea typeface="Lato"/>
                <a:cs typeface="Lato"/>
                <a:sym typeface="Lato"/>
              </a:rPr>
              <a:t>, including icons by </a:t>
            </a:r>
            <a:r>
              <a:rPr lang="en" sz="1200">
                <a:solidFill>
                  <a:srgbClr val="000000"/>
                </a:solidFill>
                <a:uFill>
                  <a:noFill/>
                </a:uFill>
                <a:latin typeface="Lato"/>
                <a:ea typeface="Lato"/>
                <a:cs typeface="Lato"/>
                <a:sym typeface="Lato"/>
                <a:hlinkClick r:id="rId3">
                  <a:extLst>
                    <a:ext uri="{A12FA001-AC4F-418D-AE19-62706E023703}">
                      <ahyp:hlinkClr xmlns:ahyp="http://schemas.microsoft.com/office/drawing/2018/hyperlinkcolor" xmlns="" val="tx"/>
                    </a:ext>
                  </a:extLst>
                </a:hlinkClick>
              </a:rPr>
              <a:t>Flaticon</a:t>
            </a:r>
            <a:r>
              <a:rPr lang="en" sz="1200">
                <a:solidFill>
                  <a:srgbClr val="000000"/>
                </a:solidFill>
                <a:latin typeface="Lato"/>
                <a:ea typeface="Lato"/>
                <a:cs typeface="Lato"/>
                <a:sym typeface="Lato"/>
              </a:rPr>
              <a:t>,</a:t>
            </a:r>
            <a:r>
              <a:rPr lang="en" sz="1200">
                <a:latin typeface="Lato"/>
                <a:ea typeface="Lato"/>
                <a:cs typeface="Lato"/>
                <a:sym typeface="Lato"/>
              </a:rPr>
              <a:t> </a:t>
            </a:r>
            <a:r>
              <a:rPr lang="en" sz="1200">
                <a:solidFill>
                  <a:srgbClr val="000000"/>
                </a:solidFill>
                <a:latin typeface="Lato"/>
                <a:ea typeface="Lato"/>
                <a:cs typeface="Lato"/>
                <a:sym typeface="Lato"/>
              </a:rPr>
              <a:t>infographics &amp; images by Freepik</a:t>
            </a:r>
            <a:r>
              <a:rPr lang="en" sz="1200">
                <a:latin typeface="Lato"/>
                <a:ea typeface="Lato"/>
                <a:cs typeface="Lato"/>
                <a:sym typeface="Lato"/>
              </a:rPr>
              <a:t> and illustrations by Storyset</a:t>
            </a:r>
            <a:endParaRPr sz="1200">
              <a:solidFill>
                <a:srgbClr val="000000"/>
              </a:solidFill>
              <a:latin typeface="Lato"/>
              <a:ea typeface="Lato"/>
              <a:cs typeface="Lato"/>
              <a:sym typeface="Lato"/>
            </a:endParaRPr>
          </a:p>
        </p:txBody>
      </p:sp>
      <p:sp>
        <p:nvSpPr>
          <p:cNvPr id="440" name="Google Shape;440;p38"/>
          <p:cNvSpPr/>
          <p:nvPr/>
        </p:nvSpPr>
        <p:spPr>
          <a:xfrm>
            <a:off x="8403000" y="-294028"/>
            <a:ext cx="1009050" cy="527050"/>
          </a:xfrm>
          <a:custGeom>
            <a:avLst/>
            <a:gdLst/>
            <a:ahLst/>
            <a:cxnLst/>
            <a:rect l="l" t="t" r="r" b="b"/>
            <a:pathLst>
              <a:path w="40362" h="21082" extrusionOk="0">
                <a:moveTo>
                  <a:pt x="0" y="0"/>
                </a:moveTo>
                <a:cubicBezTo>
                  <a:pt x="602" y="1486"/>
                  <a:pt x="1274" y="2901"/>
                  <a:pt x="2052" y="4280"/>
                </a:cubicBezTo>
                <a:lnTo>
                  <a:pt x="16874" y="4280"/>
                </a:lnTo>
                <a:cubicBezTo>
                  <a:pt x="17510" y="8631"/>
                  <a:pt x="16378" y="12876"/>
                  <a:pt x="13549" y="16024"/>
                </a:cubicBezTo>
                <a:cubicBezTo>
                  <a:pt x="16838" y="18005"/>
                  <a:pt x="20446" y="19350"/>
                  <a:pt x="24161" y="20057"/>
                </a:cubicBezTo>
                <a:cubicBezTo>
                  <a:pt x="28167" y="20832"/>
                  <a:pt x="32294" y="21082"/>
                  <a:pt x="36390" y="21082"/>
                </a:cubicBezTo>
                <a:cubicBezTo>
                  <a:pt x="37719" y="21082"/>
                  <a:pt x="39045" y="21055"/>
                  <a:pt x="40362" y="21012"/>
                </a:cubicBezTo>
                <a:lnTo>
                  <a:pt x="40362" y="0"/>
                </a:lnTo>
                <a:close/>
              </a:path>
            </a:pathLst>
          </a:custGeom>
          <a:solidFill>
            <a:srgbClr val="CAD5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8"/>
          <p:cNvSpPr/>
          <p:nvPr/>
        </p:nvSpPr>
        <p:spPr>
          <a:xfrm>
            <a:off x="7248050" y="-187028"/>
            <a:ext cx="1493675" cy="754900"/>
          </a:xfrm>
          <a:custGeom>
            <a:avLst/>
            <a:gdLst/>
            <a:ahLst/>
            <a:cxnLst/>
            <a:rect l="l" t="t" r="r" b="b"/>
            <a:pathLst>
              <a:path w="59747" h="30196" extrusionOk="0">
                <a:moveTo>
                  <a:pt x="0" y="0"/>
                </a:moveTo>
                <a:lnTo>
                  <a:pt x="0" y="30139"/>
                </a:lnTo>
                <a:cubicBezTo>
                  <a:pt x="0" y="30178"/>
                  <a:pt x="76" y="30196"/>
                  <a:pt x="215" y="30196"/>
                </a:cubicBezTo>
                <a:cubicBezTo>
                  <a:pt x="1725" y="30196"/>
                  <a:pt x="10684" y="28099"/>
                  <a:pt x="11461" y="27839"/>
                </a:cubicBezTo>
                <a:cubicBezTo>
                  <a:pt x="15671" y="26495"/>
                  <a:pt x="19986" y="24762"/>
                  <a:pt x="23701" y="22286"/>
                </a:cubicBezTo>
                <a:cubicBezTo>
                  <a:pt x="28511" y="19138"/>
                  <a:pt x="33428" y="18076"/>
                  <a:pt x="39124" y="17829"/>
                </a:cubicBezTo>
                <a:cubicBezTo>
                  <a:pt x="45208" y="17546"/>
                  <a:pt x="51964" y="17546"/>
                  <a:pt x="57200" y="14008"/>
                </a:cubicBezTo>
                <a:cubicBezTo>
                  <a:pt x="58155" y="13372"/>
                  <a:pt x="59004" y="12593"/>
                  <a:pt x="59747" y="11744"/>
                </a:cubicBezTo>
                <a:cubicBezTo>
                  <a:pt x="54971" y="8879"/>
                  <a:pt x="51009" y="4847"/>
                  <a:pt x="48250"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8"/>
          <p:cNvSpPr/>
          <p:nvPr/>
        </p:nvSpPr>
        <p:spPr>
          <a:xfrm>
            <a:off x="8455175" y="-187028"/>
            <a:ext cx="385600" cy="293625"/>
          </a:xfrm>
          <a:custGeom>
            <a:avLst/>
            <a:gdLst/>
            <a:ahLst/>
            <a:cxnLst/>
            <a:rect l="l" t="t" r="r" b="b"/>
            <a:pathLst>
              <a:path w="15424" h="11745" extrusionOk="0">
                <a:moveTo>
                  <a:pt x="0" y="0"/>
                </a:moveTo>
                <a:cubicBezTo>
                  <a:pt x="2724" y="4847"/>
                  <a:pt x="6686" y="8879"/>
                  <a:pt x="11497" y="11744"/>
                </a:cubicBezTo>
                <a:cubicBezTo>
                  <a:pt x="14291" y="8596"/>
                  <a:pt x="15423" y="4351"/>
                  <a:pt x="14787"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8"/>
          <p:cNvSpPr/>
          <p:nvPr/>
        </p:nvSpPr>
        <p:spPr>
          <a:xfrm rot="-6359726">
            <a:off x="6400553" y="-763912"/>
            <a:ext cx="1197772" cy="1829997"/>
          </a:xfrm>
          <a:custGeom>
            <a:avLst/>
            <a:gdLst/>
            <a:ahLst/>
            <a:cxnLst/>
            <a:rect l="l" t="t" r="r" b="b"/>
            <a:pathLst>
              <a:path w="40080" h="64318" extrusionOk="0">
                <a:moveTo>
                  <a:pt x="38384" y="1"/>
                </a:moveTo>
                <a:cubicBezTo>
                  <a:pt x="35907" y="1"/>
                  <a:pt x="31554" y="296"/>
                  <a:pt x="31201" y="321"/>
                </a:cubicBezTo>
                <a:cubicBezTo>
                  <a:pt x="24833" y="1064"/>
                  <a:pt x="18537" y="3187"/>
                  <a:pt x="13337" y="7042"/>
                </a:cubicBezTo>
                <a:cubicBezTo>
                  <a:pt x="10648" y="9059"/>
                  <a:pt x="8278" y="11499"/>
                  <a:pt x="6368" y="14294"/>
                </a:cubicBezTo>
                <a:cubicBezTo>
                  <a:pt x="8597" y="15284"/>
                  <a:pt x="10578" y="16735"/>
                  <a:pt x="12205" y="18574"/>
                </a:cubicBezTo>
                <a:cubicBezTo>
                  <a:pt x="15884" y="22854"/>
                  <a:pt x="11922" y="29682"/>
                  <a:pt x="8385" y="32653"/>
                </a:cubicBezTo>
                <a:cubicBezTo>
                  <a:pt x="5944" y="34705"/>
                  <a:pt x="3078" y="36226"/>
                  <a:pt x="1" y="37110"/>
                </a:cubicBezTo>
                <a:cubicBezTo>
                  <a:pt x="107" y="41709"/>
                  <a:pt x="1239" y="46272"/>
                  <a:pt x="3220" y="50411"/>
                </a:cubicBezTo>
                <a:cubicBezTo>
                  <a:pt x="11285" y="52321"/>
                  <a:pt x="18714" y="56283"/>
                  <a:pt x="24020" y="63004"/>
                </a:cubicBezTo>
                <a:cubicBezTo>
                  <a:pt x="24338" y="63428"/>
                  <a:pt x="24657" y="63853"/>
                  <a:pt x="24939" y="64277"/>
                </a:cubicBezTo>
                <a:cubicBezTo>
                  <a:pt x="25522" y="64305"/>
                  <a:pt x="26105" y="64318"/>
                  <a:pt x="26686" y="64318"/>
                </a:cubicBezTo>
                <a:cubicBezTo>
                  <a:pt x="28331" y="64318"/>
                  <a:pt x="29970" y="64212"/>
                  <a:pt x="31590" y="64029"/>
                </a:cubicBezTo>
                <a:cubicBezTo>
                  <a:pt x="32439" y="63923"/>
                  <a:pt x="40080" y="62862"/>
                  <a:pt x="40080" y="62261"/>
                </a:cubicBezTo>
                <a:lnTo>
                  <a:pt x="40080" y="180"/>
                </a:lnTo>
                <a:cubicBezTo>
                  <a:pt x="40069" y="48"/>
                  <a:pt x="39378" y="1"/>
                  <a:pt x="38384" y="1"/>
                </a:cubicBez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8"/>
          <p:cNvSpPr/>
          <p:nvPr/>
        </p:nvSpPr>
        <p:spPr>
          <a:xfrm rot="-6359726">
            <a:off x="6683726" y="233669"/>
            <a:ext cx="482067" cy="650193"/>
          </a:xfrm>
          <a:custGeom>
            <a:avLst/>
            <a:gdLst/>
            <a:ahLst/>
            <a:cxnLst/>
            <a:rect l="l" t="t" r="r" b="b"/>
            <a:pathLst>
              <a:path w="16131" h="22852" extrusionOk="0">
                <a:moveTo>
                  <a:pt x="6615" y="1"/>
                </a:moveTo>
                <a:cubicBezTo>
                  <a:pt x="5483" y="1628"/>
                  <a:pt x="4528" y="3361"/>
                  <a:pt x="3715" y="5165"/>
                </a:cubicBezTo>
                <a:cubicBezTo>
                  <a:pt x="1203" y="10719"/>
                  <a:pt x="0" y="16768"/>
                  <a:pt x="213" y="22852"/>
                </a:cubicBezTo>
                <a:cubicBezTo>
                  <a:pt x="3325" y="21968"/>
                  <a:pt x="6155" y="20447"/>
                  <a:pt x="8632" y="18395"/>
                </a:cubicBezTo>
                <a:cubicBezTo>
                  <a:pt x="12169" y="15424"/>
                  <a:pt x="16131" y="8596"/>
                  <a:pt x="12452" y="4316"/>
                </a:cubicBezTo>
                <a:cubicBezTo>
                  <a:pt x="10825" y="2477"/>
                  <a:pt x="8844" y="1026"/>
                  <a:pt x="6615" y="1"/>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8"/>
          <p:cNvSpPr/>
          <p:nvPr/>
        </p:nvSpPr>
        <p:spPr>
          <a:xfrm flipH="1">
            <a:off x="5782" y="4440953"/>
            <a:ext cx="778410" cy="545373"/>
          </a:xfrm>
          <a:custGeom>
            <a:avLst/>
            <a:gdLst/>
            <a:ahLst/>
            <a:cxnLst/>
            <a:rect l="l" t="t" r="r" b="b"/>
            <a:pathLst>
              <a:path w="28830" h="20199" extrusionOk="0">
                <a:moveTo>
                  <a:pt x="16294" y="0"/>
                </a:moveTo>
                <a:cubicBezTo>
                  <a:pt x="11568" y="0"/>
                  <a:pt x="7077" y="1785"/>
                  <a:pt x="3750" y="5354"/>
                </a:cubicBezTo>
                <a:cubicBezTo>
                  <a:pt x="2229" y="6981"/>
                  <a:pt x="991" y="8785"/>
                  <a:pt x="0" y="10766"/>
                </a:cubicBezTo>
                <a:cubicBezTo>
                  <a:pt x="7932" y="16593"/>
                  <a:pt x="18027" y="20199"/>
                  <a:pt x="26488" y="20199"/>
                </a:cubicBezTo>
                <a:cubicBezTo>
                  <a:pt x="27272" y="20199"/>
                  <a:pt x="28042" y="20168"/>
                  <a:pt x="28795" y="20105"/>
                </a:cubicBezTo>
                <a:cubicBezTo>
                  <a:pt x="28795" y="20105"/>
                  <a:pt x="28795" y="13454"/>
                  <a:pt x="28830" y="4186"/>
                </a:cubicBezTo>
                <a:cubicBezTo>
                  <a:pt x="27627" y="1180"/>
                  <a:pt x="21118" y="437"/>
                  <a:pt x="18713" y="154"/>
                </a:cubicBezTo>
                <a:cubicBezTo>
                  <a:pt x="17903" y="51"/>
                  <a:pt x="17095" y="0"/>
                  <a:pt x="16294" y="0"/>
                </a:cubicBezTo>
                <a:close/>
              </a:path>
            </a:pathLst>
          </a:custGeom>
          <a:solidFill>
            <a:srgbClr val="3034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8"/>
          <p:cNvSpPr/>
          <p:nvPr/>
        </p:nvSpPr>
        <p:spPr>
          <a:xfrm flipH="1">
            <a:off x="48" y="3018125"/>
            <a:ext cx="1207278" cy="1713447"/>
          </a:xfrm>
          <a:custGeom>
            <a:avLst/>
            <a:gdLst/>
            <a:ahLst/>
            <a:cxnLst/>
            <a:rect l="l" t="t" r="r" b="b"/>
            <a:pathLst>
              <a:path w="44714" h="63461" extrusionOk="0">
                <a:moveTo>
                  <a:pt x="44713" y="1"/>
                </a:moveTo>
                <a:cubicBezTo>
                  <a:pt x="44678" y="7040"/>
                  <a:pt x="34879" y="11992"/>
                  <a:pt x="29502" y="14150"/>
                </a:cubicBezTo>
                <a:cubicBezTo>
                  <a:pt x="27415" y="14964"/>
                  <a:pt x="25258" y="15671"/>
                  <a:pt x="23100" y="16343"/>
                </a:cubicBezTo>
                <a:cubicBezTo>
                  <a:pt x="23595" y="17015"/>
                  <a:pt x="24019" y="17723"/>
                  <a:pt x="24373" y="18466"/>
                </a:cubicBezTo>
                <a:cubicBezTo>
                  <a:pt x="25541" y="21083"/>
                  <a:pt x="25682" y="24055"/>
                  <a:pt x="24798" y="26778"/>
                </a:cubicBezTo>
                <a:cubicBezTo>
                  <a:pt x="23666" y="30245"/>
                  <a:pt x="20836" y="33004"/>
                  <a:pt x="17475" y="34455"/>
                </a:cubicBezTo>
                <a:cubicBezTo>
                  <a:pt x="15798" y="35190"/>
                  <a:pt x="13648" y="35654"/>
                  <a:pt x="11545" y="35654"/>
                </a:cubicBezTo>
                <a:cubicBezTo>
                  <a:pt x="9702" y="35654"/>
                  <a:pt x="7895" y="35297"/>
                  <a:pt x="6474" y="34455"/>
                </a:cubicBezTo>
                <a:lnTo>
                  <a:pt x="6439" y="34455"/>
                </a:lnTo>
                <a:cubicBezTo>
                  <a:pt x="5342" y="33782"/>
                  <a:pt x="4493" y="32757"/>
                  <a:pt x="3679" y="31731"/>
                </a:cubicBezTo>
                <a:lnTo>
                  <a:pt x="3644" y="31695"/>
                </a:lnTo>
                <a:cubicBezTo>
                  <a:pt x="3113" y="33146"/>
                  <a:pt x="2689" y="34631"/>
                  <a:pt x="2371" y="36152"/>
                </a:cubicBezTo>
                <a:cubicBezTo>
                  <a:pt x="1" y="46835"/>
                  <a:pt x="6403" y="56669"/>
                  <a:pt x="15636" y="63461"/>
                </a:cubicBezTo>
                <a:cubicBezTo>
                  <a:pt x="16626" y="61515"/>
                  <a:pt x="17900" y="59676"/>
                  <a:pt x="19385" y="58049"/>
                </a:cubicBezTo>
                <a:cubicBezTo>
                  <a:pt x="22763" y="54488"/>
                  <a:pt x="27293" y="52708"/>
                  <a:pt x="32052" y="52708"/>
                </a:cubicBezTo>
                <a:cubicBezTo>
                  <a:pt x="32824" y="52708"/>
                  <a:pt x="33603" y="52755"/>
                  <a:pt x="34384" y="52849"/>
                </a:cubicBezTo>
                <a:cubicBezTo>
                  <a:pt x="36754" y="53132"/>
                  <a:pt x="43263" y="53910"/>
                  <a:pt x="44501" y="56881"/>
                </a:cubicBezTo>
                <a:cubicBezTo>
                  <a:pt x="44572" y="35454"/>
                  <a:pt x="44713" y="30"/>
                  <a:pt x="44713" y="1"/>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8"/>
          <p:cNvSpPr/>
          <p:nvPr/>
        </p:nvSpPr>
        <p:spPr>
          <a:xfrm flipH="1">
            <a:off x="512936" y="3459406"/>
            <a:ext cx="595053" cy="520344"/>
          </a:xfrm>
          <a:custGeom>
            <a:avLst/>
            <a:gdLst/>
            <a:ahLst/>
            <a:cxnLst/>
            <a:rect l="l" t="t" r="r" b="b"/>
            <a:pathLst>
              <a:path w="22039" h="19272" extrusionOk="0">
                <a:moveTo>
                  <a:pt x="19421" y="0"/>
                </a:moveTo>
                <a:cubicBezTo>
                  <a:pt x="13867" y="1734"/>
                  <a:pt x="8384" y="3502"/>
                  <a:pt x="4281" y="7995"/>
                </a:cubicBezTo>
                <a:cubicBezTo>
                  <a:pt x="2406" y="10152"/>
                  <a:pt x="920" y="12629"/>
                  <a:pt x="0" y="15352"/>
                </a:cubicBezTo>
                <a:cubicBezTo>
                  <a:pt x="814" y="16378"/>
                  <a:pt x="1663" y="17439"/>
                  <a:pt x="2795" y="18112"/>
                </a:cubicBezTo>
                <a:cubicBezTo>
                  <a:pt x="4221" y="18931"/>
                  <a:pt x="6011" y="19272"/>
                  <a:pt x="7835" y="19272"/>
                </a:cubicBezTo>
                <a:cubicBezTo>
                  <a:pt x="9948" y="19272"/>
                  <a:pt x="12106" y="18814"/>
                  <a:pt x="13796" y="18112"/>
                </a:cubicBezTo>
                <a:cubicBezTo>
                  <a:pt x="17157" y="16661"/>
                  <a:pt x="19987" y="13902"/>
                  <a:pt x="21119" y="10400"/>
                </a:cubicBezTo>
                <a:cubicBezTo>
                  <a:pt x="22038" y="7676"/>
                  <a:pt x="21862" y="4740"/>
                  <a:pt x="20694" y="2123"/>
                </a:cubicBezTo>
                <a:cubicBezTo>
                  <a:pt x="20340" y="1380"/>
                  <a:pt x="19916" y="637"/>
                  <a:pt x="19421"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8"/>
          <p:cNvSpPr/>
          <p:nvPr/>
        </p:nvSpPr>
        <p:spPr>
          <a:xfrm>
            <a:off x="-48425" y="-1292850"/>
            <a:ext cx="1200975" cy="2428325"/>
          </a:xfrm>
          <a:custGeom>
            <a:avLst/>
            <a:gdLst/>
            <a:ahLst/>
            <a:cxnLst/>
            <a:rect l="l" t="t" r="r" b="b"/>
            <a:pathLst>
              <a:path w="48039" h="97133" extrusionOk="0">
                <a:moveTo>
                  <a:pt x="429" y="0"/>
                </a:moveTo>
                <a:cubicBezTo>
                  <a:pt x="160" y="0"/>
                  <a:pt x="1" y="52"/>
                  <a:pt x="1" y="173"/>
                </a:cubicBezTo>
                <a:cubicBezTo>
                  <a:pt x="1" y="633"/>
                  <a:pt x="72" y="62077"/>
                  <a:pt x="72" y="90447"/>
                </a:cubicBezTo>
                <a:cubicBezTo>
                  <a:pt x="5166" y="92004"/>
                  <a:pt x="10578" y="94161"/>
                  <a:pt x="14929" y="97133"/>
                </a:cubicBezTo>
                <a:cubicBezTo>
                  <a:pt x="32085" y="84115"/>
                  <a:pt x="48039" y="60875"/>
                  <a:pt x="31413" y="41278"/>
                </a:cubicBezTo>
                <a:cubicBezTo>
                  <a:pt x="28052" y="37281"/>
                  <a:pt x="24055" y="33885"/>
                  <a:pt x="21119" y="29604"/>
                </a:cubicBezTo>
                <a:cubicBezTo>
                  <a:pt x="18218" y="25324"/>
                  <a:pt x="17263" y="20372"/>
                  <a:pt x="16450" y="15384"/>
                </a:cubicBezTo>
                <a:cubicBezTo>
                  <a:pt x="15919" y="12201"/>
                  <a:pt x="15282" y="8982"/>
                  <a:pt x="13584" y="6258"/>
                </a:cubicBezTo>
                <a:cubicBezTo>
                  <a:pt x="11851" y="3463"/>
                  <a:pt x="9623" y="2367"/>
                  <a:pt x="6616" y="1482"/>
                </a:cubicBezTo>
                <a:cubicBezTo>
                  <a:pt x="6024" y="1334"/>
                  <a:pt x="1800" y="0"/>
                  <a:pt x="4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8"/>
          <p:cNvSpPr/>
          <p:nvPr/>
        </p:nvSpPr>
        <p:spPr>
          <a:xfrm>
            <a:off x="-49300" y="966550"/>
            <a:ext cx="374100" cy="365975"/>
          </a:xfrm>
          <a:custGeom>
            <a:avLst/>
            <a:gdLst/>
            <a:ahLst/>
            <a:cxnLst/>
            <a:rect l="l" t="t" r="r" b="b"/>
            <a:pathLst>
              <a:path w="14964" h="14639" extrusionOk="0">
                <a:moveTo>
                  <a:pt x="1" y="0"/>
                </a:moveTo>
                <a:lnTo>
                  <a:pt x="1" y="14539"/>
                </a:lnTo>
                <a:cubicBezTo>
                  <a:pt x="1" y="14607"/>
                  <a:pt x="63" y="14639"/>
                  <a:pt x="178" y="14639"/>
                </a:cubicBezTo>
                <a:cubicBezTo>
                  <a:pt x="1427" y="14639"/>
                  <a:pt x="8883" y="10907"/>
                  <a:pt x="9304" y="10648"/>
                </a:cubicBezTo>
                <a:cubicBezTo>
                  <a:pt x="11179" y="9481"/>
                  <a:pt x="13054" y="8172"/>
                  <a:pt x="14964" y="6757"/>
                </a:cubicBezTo>
                <a:cubicBezTo>
                  <a:pt x="10577" y="3785"/>
                  <a:pt x="5094" y="1557"/>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4">
    <p:spTree>
      <p:nvGrpSpPr>
        <p:cNvPr id="1" name="Shape 450"/>
        <p:cNvGrpSpPr/>
        <p:nvPr/>
      </p:nvGrpSpPr>
      <p:grpSpPr>
        <a:xfrm>
          <a:off x="0" y="0"/>
          <a:ext cx="0" cy="0"/>
          <a:chOff x="0" y="0"/>
          <a:chExt cx="0" cy="0"/>
        </a:xfrm>
      </p:grpSpPr>
      <p:sp>
        <p:nvSpPr>
          <p:cNvPr id="451" name="Google Shape;451;p39"/>
          <p:cNvSpPr/>
          <p:nvPr/>
        </p:nvSpPr>
        <p:spPr>
          <a:xfrm rot="10800000" flipH="1">
            <a:off x="7517437" y="4250066"/>
            <a:ext cx="503166" cy="909647"/>
          </a:xfrm>
          <a:custGeom>
            <a:avLst/>
            <a:gdLst/>
            <a:ahLst/>
            <a:cxnLst/>
            <a:rect l="l" t="t" r="r" b="b"/>
            <a:pathLst>
              <a:path w="25152" h="45471" extrusionOk="0">
                <a:moveTo>
                  <a:pt x="1" y="0"/>
                </a:moveTo>
                <a:lnTo>
                  <a:pt x="1" y="40574"/>
                </a:lnTo>
                <a:cubicBezTo>
                  <a:pt x="1" y="41777"/>
                  <a:pt x="2795" y="44005"/>
                  <a:pt x="3644" y="44571"/>
                </a:cubicBezTo>
                <a:cubicBezTo>
                  <a:pt x="4616" y="45195"/>
                  <a:pt x="5603" y="45471"/>
                  <a:pt x="6563" y="45471"/>
                </a:cubicBezTo>
                <a:cubicBezTo>
                  <a:pt x="8818" y="45471"/>
                  <a:pt x="10921" y="43946"/>
                  <a:pt x="12311" y="41812"/>
                </a:cubicBezTo>
                <a:cubicBezTo>
                  <a:pt x="14716" y="38027"/>
                  <a:pt x="16980" y="33641"/>
                  <a:pt x="20199" y="30316"/>
                </a:cubicBezTo>
                <a:cubicBezTo>
                  <a:pt x="20482" y="29997"/>
                  <a:pt x="20800" y="29679"/>
                  <a:pt x="21154" y="29396"/>
                </a:cubicBezTo>
                <a:cubicBezTo>
                  <a:pt x="21826" y="23665"/>
                  <a:pt x="24727" y="18289"/>
                  <a:pt x="24939" y="12487"/>
                </a:cubicBezTo>
                <a:cubicBezTo>
                  <a:pt x="25151" y="7960"/>
                  <a:pt x="23560" y="3573"/>
                  <a:pt x="20871" y="0"/>
                </a:cubicBez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9"/>
          <p:cNvSpPr/>
          <p:nvPr/>
        </p:nvSpPr>
        <p:spPr>
          <a:xfrm rot="10800000" flipH="1">
            <a:off x="7929992" y="4571627"/>
            <a:ext cx="439470" cy="594449"/>
          </a:xfrm>
          <a:custGeom>
            <a:avLst/>
            <a:gdLst/>
            <a:ahLst/>
            <a:cxnLst/>
            <a:rect l="l" t="t" r="r" b="b"/>
            <a:pathLst>
              <a:path w="21968" h="29715" extrusionOk="0">
                <a:moveTo>
                  <a:pt x="1" y="0"/>
                </a:moveTo>
                <a:cubicBezTo>
                  <a:pt x="2689" y="3573"/>
                  <a:pt x="4528" y="8278"/>
                  <a:pt x="4352" y="12841"/>
                </a:cubicBezTo>
                <a:cubicBezTo>
                  <a:pt x="4104" y="18607"/>
                  <a:pt x="1203" y="23983"/>
                  <a:pt x="531" y="29714"/>
                </a:cubicBezTo>
                <a:cubicBezTo>
                  <a:pt x="4245" y="26354"/>
                  <a:pt x="9021" y="24443"/>
                  <a:pt x="13124" y="21613"/>
                </a:cubicBezTo>
                <a:cubicBezTo>
                  <a:pt x="16308" y="19385"/>
                  <a:pt x="18713" y="16237"/>
                  <a:pt x="20093" y="12593"/>
                </a:cubicBezTo>
                <a:cubicBezTo>
                  <a:pt x="20517" y="11355"/>
                  <a:pt x="21968" y="318"/>
                  <a:pt x="19881" y="318"/>
                </a:cubicBezTo>
                <a:cubicBezTo>
                  <a:pt x="19881" y="318"/>
                  <a:pt x="9905" y="0"/>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9"/>
          <p:cNvSpPr/>
          <p:nvPr/>
        </p:nvSpPr>
        <p:spPr>
          <a:xfrm rot="10800000" flipH="1">
            <a:off x="6962268" y="4226313"/>
            <a:ext cx="434529" cy="276729"/>
          </a:xfrm>
          <a:custGeom>
            <a:avLst/>
            <a:gdLst/>
            <a:ahLst/>
            <a:cxnLst/>
            <a:rect l="l" t="t" r="r" b="b"/>
            <a:pathLst>
              <a:path w="21721" h="13833" extrusionOk="0">
                <a:moveTo>
                  <a:pt x="1" y="1"/>
                </a:moveTo>
                <a:cubicBezTo>
                  <a:pt x="2159" y="4352"/>
                  <a:pt x="5519" y="7995"/>
                  <a:pt x="9729" y="10472"/>
                </a:cubicBezTo>
                <a:cubicBezTo>
                  <a:pt x="13125" y="12382"/>
                  <a:pt x="16945" y="13549"/>
                  <a:pt x="20872" y="13797"/>
                </a:cubicBezTo>
                <a:lnTo>
                  <a:pt x="21720" y="13832"/>
                </a:lnTo>
                <a:cubicBezTo>
                  <a:pt x="21438" y="13408"/>
                  <a:pt x="21119" y="12983"/>
                  <a:pt x="20801" y="12594"/>
                </a:cubicBezTo>
                <a:cubicBezTo>
                  <a:pt x="15495" y="5873"/>
                  <a:pt x="8066" y="1911"/>
                  <a:pt x="1" y="1"/>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9"/>
          <p:cNvSpPr/>
          <p:nvPr/>
        </p:nvSpPr>
        <p:spPr>
          <a:xfrm rot="10800000" flipH="1">
            <a:off x="6892931" y="4769795"/>
            <a:ext cx="322701" cy="457154"/>
          </a:xfrm>
          <a:custGeom>
            <a:avLst/>
            <a:gdLst/>
            <a:ahLst/>
            <a:cxnLst/>
            <a:rect l="l" t="t" r="r" b="b"/>
            <a:pathLst>
              <a:path w="16131" h="22852" extrusionOk="0">
                <a:moveTo>
                  <a:pt x="6615" y="1"/>
                </a:moveTo>
                <a:cubicBezTo>
                  <a:pt x="5483" y="1628"/>
                  <a:pt x="4528" y="3361"/>
                  <a:pt x="3715" y="5165"/>
                </a:cubicBezTo>
                <a:cubicBezTo>
                  <a:pt x="1203" y="10719"/>
                  <a:pt x="0" y="16768"/>
                  <a:pt x="213" y="22852"/>
                </a:cubicBezTo>
                <a:cubicBezTo>
                  <a:pt x="3325" y="21968"/>
                  <a:pt x="6155" y="20447"/>
                  <a:pt x="8632" y="18395"/>
                </a:cubicBezTo>
                <a:cubicBezTo>
                  <a:pt x="12169" y="15424"/>
                  <a:pt x="16131" y="8596"/>
                  <a:pt x="12452" y="4316"/>
                </a:cubicBezTo>
                <a:cubicBezTo>
                  <a:pt x="10825" y="2477"/>
                  <a:pt x="8844" y="1026"/>
                  <a:pt x="66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9"/>
          <p:cNvSpPr/>
          <p:nvPr/>
        </p:nvSpPr>
        <p:spPr>
          <a:xfrm rot="10800000" flipH="1">
            <a:off x="7857115" y="4285154"/>
            <a:ext cx="1314088" cy="954519"/>
          </a:xfrm>
          <a:custGeom>
            <a:avLst/>
            <a:gdLst/>
            <a:ahLst/>
            <a:cxnLst/>
            <a:rect l="l" t="t" r="r" b="b"/>
            <a:pathLst>
              <a:path w="65688" h="47714" extrusionOk="0">
                <a:moveTo>
                  <a:pt x="65300" y="0"/>
                </a:moveTo>
                <a:lnTo>
                  <a:pt x="0" y="36"/>
                </a:lnTo>
                <a:lnTo>
                  <a:pt x="0" y="36"/>
                </a:lnTo>
                <a:cubicBezTo>
                  <a:pt x="531" y="36"/>
                  <a:pt x="1663" y="1486"/>
                  <a:pt x="1981" y="1804"/>
                </a:cubicBezTo>
                <a:cubicBezTo>
                  <a:pt x="2653" y="2476"/>
                  <a:pt x="3290" y="3219"/>
                  <a:pt x="3891" y="3997"/>
                </a:cubicBezTo>
                <a:lnTo>
                  <a:pt x="23524" y="3997"/>
                </a:lnTo>
                <a:cubicBezTo>
                  <a:pt x="25611" y="3997"/>
                  <a:pt x="24160" y="14999"/>
                  <a:pt x="23736" y="16272"/>
                </a:cubicBezTo>
                <a:cubicBezTo>
                  <a:pt x="22356" y="19916"/>
                  <a:pt x="19951" y="23064"/>
                  <a:pt x="16767" y="25292"/>
                </a:cubicBezTo>
                <a:cubicBezTo>
                  <a:pt x="12664" y="28122"/>
                  <a:pt x="7888" y="30033"/>
                  <a:pt x="4139" y="33393"/>
                </a:cubicBezTo>
                <a:cubicBezTo>
                  <a:pt x="4139" y="33570"/>
                  <a:pt x="4103" y="33782"/>
                  <a:pt x="4068" y="33959"/>
                </a:cubicBezTo>
                <a:cubicBezTo>
                  <a:pt x="3431" y="41175"/>
                  <a:pt x="7464" y="47260"/>
                  <a:pt x="14999" y="47684"/>
                </a:cubicBezTo>
                <a:cubicBezTo>
                  <a:pt x="15353" y="47704"/>
                  <a:pt x="15707" y="47714"/>
                  <a:pt x="16062" y="47714"/>
                </a:cubicBezTo>
                <a:cubicBezTo>
                  <a:pt x="19467" y="47714"/>
                  <a:pt x="22903" y="46828"/>
                  <a:pt x="26106" y="45738"/>
                </a:cubicBezTo>
                <a:cubicBezTo>
                  <a:pt x="31341" y="43934"/>
                  <a:pt x="36435" y="41670"/>
                  <a:pt x="41281" y="38982"/>
                </a:cubicBezTo>
                <a:cubicBezTo>
                  <a:pt x="44996" y="36930"/>
                  <a:pt x="48639" y="34454"/>
                  <a:pt x="52601" y="32792"/>
                </a:cubicBezTo>
                <a:cubicBezTo>
                  <a:pt x="55323" y="31693"/>
                  <a:pt x="58722" y="30806"/>
                  <a:pt x="61897" y="30806"/>
                </a:cubicBezTo>
                <a:cubicBezTo>
                  <a:pt x="63013" y="30806"/>
                  <a:pt x="64102" y="30916"/>
                  <a:pt x="65123" y="31164"/>
                </a:cubicBezTo>
                <a:cubicBezTo>
                  <a:pt x="65125" y="31165"/>
                  <a:pt x="65126" y="31165"/>
                  <a:pt x="65127" y="31165"/>
                </a:cubicBezTo>
                <a:cubicBezTo>
                  <a:pt x="65688" y="31165"/>
                  <a:pt x="65300" y="0"/>
                  <a:pt x="653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9"/>
          <p:cNvSpPr/>
          <p:nvPr/>
        </p:nvSpPr>
        <p:spPr>
          <a:xfrm rot="10800000" flipH="1">
            <a:off x="6897873" y="4225493"/>
            <a:ext cx="801800" cy="1286682"/>
          </a:xfrm>
          <a:custGeom>
            <a:avLst/>
            <a:gdLst/>
            <a:ahLst/>
            <a:cxnLst/>
            <a:rect l="l" t="t" r="r" b="b"/>
            <a:pathLst>
              <a:path w="40080" h="64318" extrusionOk="0">
                <a:moveTo>
                  <a:pt x="38384" y="1"/>
                </a:moveTo>
                <a:cubicBezTo>
                  <a:pt x="35907" y="1"/>
                  <a:pt x="31554" y="296"/>
                  <a:pt x="31201" y="321"/>
                </a:cubicBezTo>
                <a:cubicBezTo>
                  <a:pt x="24833" y="1064"/>
                  <a:pt x="18537" y="3187"/>
                  <a:pt x="13337" y="7042"/>
                </a:cubicBezTo>
                <a:cubicBezTo>
                  <a:pt x="10648" y="9059"/>
                  <a:pt x="8278" y="11499"/>
                  <a:pt x="6368" y="14294"/>
                </a:cubicBezTo>
                <a:cubicBezTo>
                  <a:pt x="8597" y="15284"/>
                  <a:pt x="10578" y="16735"/>
                  <a:pt x="12205" y="18574"/>
                </a:cubicBezTo>
                <a:cubicBezTo>
                  <a:pt x="15884" y="22854"/>
                  <a:pt x="11922" y="29682"/>
                  <a:pt x="8385" y="32653"/>
                </a:cubicBezTo>
                <a:cubicBezTo>
                  <a:pt x="5944" y="34705"/>
                  <a:pt x="3078" y="36226"/>
                  <a:pt x="1" y="37110"/>
                </a:cubicBezTo>
                <a:cubicBezTo>
                  <a:pt x="107" y="41709"/>
                  <a:pt x="1239" y="46272"/>
                  <a:pt x="3220" y="50411"/>
                </a:cubicBezTo>
                <a:cubicBezTo>
                  <a:pt x="11285" y="52321"/>
                  <a:pt x="18714" y="56283"/>
                  <a:pt x="24020" y="63004"/>
                </a:cubicBezTo>
                <a:cubicBezTo>
                  <a:pt x="24338" y="63428"/>
                  <a:pt x="24657" y="63853"/>
                  <a:pt x="24939" y="64277"/>
                </a:cubicBezTo>
                <a:cubicBezTo>
                  <a:pt x="25522" y="64305"/>
                  <a:pt x="26105" y="64318"/>
                  <a:pt x="26686" y="64318"/>
                </a:cubicBezTo>
                <a:cubicBezTo>
                  <a:pt x="28331" y="64318"/>
                  <a:pt x="29970" y="64212"/>
                  <a:pt x="31590" y="64029"/>
                </a:cubicBezTo>
                <a:cubicBezTo>
                  <a:pt x="32439" y="63923"/>
                  <a:pt x="40080" y="62862"/>
                  <a:pt x="40080" y="62261"/>
                </a:cubicBezTo>
                <a:lnTo>
                  <a:pt x="40080" y="180"/>
                </a:lnTo>
                <a:cubicBezTo>
                  <a:pt x="40069" y="48"/>
                  <a:pt x="39378" y="1"/>
                  <a:pt x="38384" y="1"/>
                </a:cubicBez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9"/>
          <p:cNvSpPr/>
          <p:nvPr/>
        </p:nvSpPr>
        <p:spPr>
          <a:xfrm rot="10800000" flipH="1">
            <a:off x="-61900" y="-16512"/>
            <a:ext cx="1783750" cy="545675"/>
          </a:xfrm>
          <a:custGeom>
            <a:avLst/>
            <a:gdLst/>
            <a:ahLst/>
            <a:cxnLst/>
            <a:rect l="l" t="t" r="r" b="b"/>
            <a:pathLst>
              <a:path w="71350" h="21827" extrusionOk="0">
                <a:moveTo>
                  <a:pt x="34242" y="1"/>
                </a:moveTo>
                <a:cubicBezTo>
                  <a:pt x="29988" y="1"/>
                  <a:pt x="25770" y="443"/>
                  <a:pt x="21791" y="1239"/>
                </a:cubicBezTo>
                <a:cubicBezTo>
                  <a:pt x="21069" y="1389"/>
                  <a:pt x="5824" y="3432"/>
                  <a:pt x="1272" y="3432"/>
                </a:cubicBezTo>
                <a:cubicBezTo>
                  <a:pt x="470" y="3432"/>
                  <a:pt x="0" y="3368"/>
                  <a:pt x="0" y="3220"/>
                </a:cubicBezTo>
                <a:lnTo>
                  <a:pt x="0" y="21827"/>
                </a:lnTo>
                <a:lnTo>
                  <a:pt x="71349" y="21827"/>
                </a:lnTo>
                <a:cubicBezTo>
                  <a:pt x="70960" y="19456"/>
                  <a:pt x="70040" y="17193"/>
                  <a:pt x="68625" y="15247"/>
                </a:cubicBezTo>
                <a:lnTo>
                  <a:pt x="67777" y="15212"/>
                </a:lnTo>
                <a:cubicBezTo>
                  <a:pt x="63850" y="14964"/>
                  <a:pt x="60030" y="13797"/>
                  <a:pt x="56634" y="11887"/>
                </a:cubicBezTo>
                <a:cubicBezTo>
                  <a:pt x="52424" y="9410"/>
                  <a:pt x="49028" y="5767"/>
                  <a:pt x="46906" y="1416"/>
                </a:cubicBezTo>
                <a:cubicBezTo>
                  <a:pt x="42785" y="443"/>
                  <a:pt x="38496" y="1"/>
                  <a:pt x="342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9"/>
          <p:cNvSpPr/>
          <p:nvPr/>
        </p:nvSpPr>
        <p:spPr>
          <a:xfrm rot="10800000" flipH="1">
            <a:off x="1110725" y="147963"/>
            <a:ext cx="543025" cy="345825"/>
          </a:xfrm>
          <a:custGeom>
            <a:avLst/>
            <a:gdLst/>
            <a:ahLst/>
            <a:cxnLst/>
            <a:rect l="l" t="t" r="r" b="b"/>
            <a:pathLst>
              <a:path w="21721" h="13833" extrusionOk="0">
                <a:moveTo>
                  <a:pt x="1" y="1"/>
                </a:moveTo>
                <a:cubicBezTo>
                  <a:pt x="2159" y="4352"/>
                  <a:pt x="5519" y="7995"/>
                  <a:pt x="9729" y="10472"/>
                </a:cubicBezTo>
                <a:cubicBezTo>
                  <a:pt x="13125" y="12382"/>
                  <a:pt x="16945" y="13549"/>
                  <a:pt x="20872" y="13797"/>
                </a:cubicBezTo>
                <a:lnTo>
                  <a:pt x="21720" y="13832"/>
                </a:lnTo>
                <a:cubicBezTo>
                  <a:pt x="21438" y="13408"/>
                  <a:pt x="21119" y="12983"/>
                  <a:pt x="20801" y="12594"/>
                </a:cubicBezTo>
                <a:cubicBezTo>
                  <a:pt x="15495" y="5873"/>
                  <a:pt x="8066" y="1911"/>
                  <a:pt x="1" y="1"/>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CUSTOM_4_1">
    <p:spTree>
      <p:nvGrpSpPr>
        <p:cNvPr id="1" name="Shape 459"/>
        <p:cNvGrpSpPr/>
        <p:nvPr/>
      </p:nvGrpSpPr>
      <p:grpSpPr>
        <a:xfrm>
          <a:off x="0" y="0"/>
          <a:ext cx="0" cy="0"/>
          <a:chOff x="0" y="0"/>
          <a:chExt cx="0" cy="0"/>
        </a:xfrm>
      </p:grpSpPr>
      <p:grpSp>
        <p:nvGrpSpPr>
          <p:cNvPr id="460" name="Google Shape;460;p40"/>
          <p:cNvGrpSpPr/>
          <p:nvPr/>
        </p:nvGrpSpPr>
        <p:grpSpPr>
          <a:xfrm rot="5400000">
            <a:off x="8425408" y="-1217177"/>
            <a:ext cx="900907" cy="3335276"/>
            <a:chOff x="2810675" y="1400175"/>
            <a:chExt cx="1201850" cy="2625375"/>
          </a:xfrm>
        </p:grpSpPr>
        <p:sp>
          <p:nvSpPr>
            <p:cNvPr id="461" name="Google Shape;461;p40"/>
            <p:cNvSpPr/>
            <p:nvPr/>
          </p:nvSpPr>
          <p:spPr>
            <a:xfrm>
              <a:off x="2811550" y="1400175"/>
              <a:ext cx="1200975" cy="2428325"/>
            </a:xfrm>
            <a:custGeom>
              <a:avLst/>
              <a:gdLst/>
              <a:ahLst/>
              <a:cxnLst/>
              <a:rect l="l" t="t" r="r" b="b"/>
              <a:pathLst>
                <a:path w="48039" h="97133" extrusionOk="0">
                  <a:moveTo>
                    <a:pt x="429" y="0"/>
                  </a:moveTo>
                  <a:cubicBezTo>
                    <a:pt x="160" y="0"/>
                    <a:pt x="1" y="52"/>
                    <a:pt x="1" y="173"/>
                  </a:cubicBezTo>
                  <a:cubicBezTo>
                    <a:pt x="1" y="633"/>
                    <a:pt x="72" y="62077"/>
                    <a:pt x="72" y="90447"/>
                  </a:cubicBezTo>
                  <a:cubicBezTo>
                    <a:pt x="5166" y="92004"/>
                    <a:pt x="10578" y="94161"/>
                    <a:pt x="14929" y="97133"/>
                  </a:cubicBezTo>
                  <a:cubicBezTo>
                    <a:pt x="32085" y="84115"/>
                    <a:pt x="48039" y="60875"/>
                    <a:pt x="31413" y="41278"/>
                  </a:cubicBezTo>
                  <a:cubicBezTo>
                    <a:pt x="28052" y="37281"/>
                    <a:pt x="24055" y="33885"/>
                    <a:pt x="21119" y="29604"/>
                  </a:cubicBezTo>
                  <a:cubicBezTo>
                    <a:pt x="18218" y="25324"/>
                    <a:pt x="17263" y="20372"/>
                    <a:pt x="16450" y="15384"/>
                  </a:cubicBezTo>
                  <a:cubicBezTo>
                    <a:pt x="15919" y="12201"/>
                    <a:pt x="15282" y="8982"/>
                    <a:pt x="13584" y="6258"/>
                  </a:cubicBezTo>
                  <a:cubicBezTo>
                    <a:pt x="11851" y="3463"/>
                    <a:pt x="9623" y="2367"/>
                    <a:pt x="6616" y="1482"/>
                  </a:cubicBezTo>
                  <a:cubicBezTo>
                    <a:pt x="6024" y="1334"/>
                    <a:pt x="1800" y="0"/>
                    <a:pt x="429"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0"/>
            <p:cNvSpPr/>
            <p:nvPr/>
          </p:nvSpPr>
          <p:spPr>
            <a:xfrm>
              <a:off x="2810675" y="3659575"/>
              <a:ext cx="374100" cy="365975"/>
            </a:xfrm>
            <a:custGeom>
              <a:avLst/>
              <a:gdLst/>
              <a:ahLst/>
              <a:cxnLst/>
              <a:rect l="l" t="t" r="r" b="b"/>
              <a:pathLst>
                <a:path w="14964" h="14639" extrusionOk="0">
                  <a:moveTo>
                    <a:pt x="1" y="0"/>
                  </a:moveTo>
                  <a:lnTo>
                    <a:pt x="1" y="14539"/>
                  </a:lnTo>
                  <a:cubicBezTo>
                    <a:pt x="1" y="14607"/>
                    <a:pt x="63" y="14639"/>
                    <a:pt x="178" y="14639"/>
                  </a:cubicBezTo>
                  <a:cubicBezTo>
                    <a:pt x="1427" y="14639"/>
                    <a:pt x="8883" y="10907"/>
                    <a:pt x="9304" y="10648"/>
                  </a:cubicBezTo>
                  <a:cubicBezTo>
                    <a:pt x="11179" y="9481"/>
                    <a:pt x="13054" y="8172"/>
                    <a:pt x="14964" y="6757"/>
                  </a:cubicBezTo>
                  <a:cubicBezTo>
                    <a:pt x="10577" y="3785"/>
                    <a:pt x="5094" y="1557"/>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3" name="Google Shape;463;p40"/>
          <p:cNvSpPr/>
          <p:nvPr/>
        </p:nvSpPr>
        <p:spPr>
          <a:xfrm rot="-3827617">
            <a:off x="6721359" y="-364131"/>
            <a:ext cx="713401" cy="893601"/>
          </a:xfrm>
          <a:custGeom>
            <a:avLst/>
            <a:gdLst/>
            <a:ahLst/>
            <a:cxnLst/>
            <a:rect l="l" t="t" r="r" b="b"/>
            <a:pathLst>
              <a:path w="39160" h="35746" extrusionOk="0">
                <a:moveTo>
                  <a:pt x="23251" y="0"/>
                </a:moveTo>
                <a:cubicBezTo>
                  <a:pt x="18548" y="0"/>
                  <a:pt x="13890" y="1974"/>
                  <a:pt x="10188" y="4960"/>
                </a:cubicBezTo>
                <a:cubicBezTo>
                  <a:pt x="5483" y="8781"/>
                  <a:pt x="2193" y="14051"/>
                  <a:pt x="814" y="19959"/>
                </a:cubicBezTo>
                <a:cubicBezTo>
                  <a:pt x="177" y="22753"/>
                  <a:pt x="0" y="25725"/>
                  <a:pt x="779" y="28484"/>
                </a:cubicBezTo>
                <a:cubicBezTo>
                  <a:pt x="1592" y="31278"/>
                  <a:pt x="3467" y="33790"/>
                  <a:pt x="6120" y="34957"/>
                </a:cubicBezTo>
                <a:cubicBezTo>
                  <a:pt x="7511" y="35551"/>
                  <a:pt x="8980" y="35746"/>
                  <a:pt x="10471" y="35746"/>
                </a:cubicBezTo>
                <a:cubicBezTo>
                  <a:pt x="11823" y="35746"/>
                  <a:pt x="13193" y="35585"/>
                  <a:pt x="14539" y="35417"/>
                </a:cubicBezTo>
                <a:lnTo>
                  <a:pt x="19279" y="34887"/>
                </a:lnTo>
                <a:cubicBezTo>
                  <a:pt x="21225" y="27210"/>
                  <a:pt x="25894" y="19994"/>
                  <a:pt x="32863" y="16068"/>
                </a:cubicBezTo>
                <a:cubicBezTo>
                  <a:pt x="34844" y="14936"/>
                  <a:pt x="36966" y="14051"/>
                  <a:pt x="39159" y="13415"/>
                </a:cubicBezTo>
                <a:cubicBezTo>
                  <a:pt x="38629" y="10549"/>
                  <a:pt x="37355" y="7861"/>
                  <a:pt x="35480" y="5633"/>
                </a:cubicBezTo>
                <a:cubicBezTo>
                  <a:pt x="32827" y="2590"/>
                  <a:pt x="29184" y="609"/>
                  <a:pt x="25186" y="114"/>
                </a:cubicBezTo>
                <a:cubicBezTo>
                  <a:pt x="24542" y="37"/>
                  <a:pt x="23896" y="0"/>
                  <a:pt x="232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0"/>
          <p:cNvSpPr/>
          <p:nvPr/>
        </p:nvSpPr>
        <p:spPr>
          <a:xfrm rot="10800000" flipH="1">
            <a:off x="-304675" y="4429302"/>
            <a:ext cx="1493675" cy="754900"/>
          </a:xfrm>
          <a:custGeom>
            <a:avLst/>
            <a:gdLst/>
            <a:ahLst/>
            <a:cxnLst/>
            <a:rect l="l" t="t" r="r" b="b"/>
            <a:pathLst>
              <a:path w="59747" h="30196" extrusionOk="0">
                <a:moveTo>
                  <a:pt x="0" y="0"/>
                </a:moveTo>
                <a:lnTo>
                  <a:pt x="0" y="30139"/>
                </a:lnTo>
                <a:cubicBezTo>
                  <a:pt x="0" y="30178"/>
                  <a:pt x="76" y="30196"/>
                  <a:pt x="215" y="30196"/>
                </a:cubicBezTo>
                <a:cubicBezTo>
                  <a:pt x="1725" y="30196"/>
                  <a:pt x="10684" y="28099"/>
                  <a:pt x="11461" y="27839"/>
                </a:cubicBezTo>
                <a:cubicBezTo>
                  <a:pt x="15671" y="26495"/>
                  <a:pt x="19986" y="24762"/>
                  <a:pt x="23701" y="22286"/>
                </a:cubicBezTo>
                <a:cubicBezTo>
                  <a:pt x="28511" y="19138"/>
                  <a:pt x="33428" y="18076"/>
                  <a:pt x="39124" y="17829"/>
                </a:cubicBezTo>
                <a:cubicBezTo>
                  <a:pt x="45208" y="17546"/>
                  <a:pt x="51964" y="17546"/>
                  <a:pt x="57200" y="14008"/>
                </a:cubicBezTo>
                <a:cubicBezTo>
                  <a:pt x="58155" y="13372"/>
                  <a:pt x="59004" y="12593"/>
                  <a:pt x="59747" y="11744"/>
                </a:cubicBezTo>
                <a:cubicBezTo>
                  <a:pt x="54971" y="8879"/>
                  <a:pt x="51009" y="4847"/>
                  <a:pt x="48250"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0"/>
          <p:cNvSpPr/>
          <p:nvPr/>
        </p:nvSpPr>
        <p:spPr>
          <a:xfrm rot="10800000" flipH="1">
            <a:off x="902450" y="4890577"/>
            <a:ext cx="385600" cy="293625"/>
          </a:xfrm>
          <a:custGeom>
            <a:avLst/>
            <a:gdLst/>
            <a:ahLst/>
            <a:cxnLst/>
            <a:rect l="l" t="t" r="r" b="b"/>
            <a:pathLst>
              <a:path w="15424" h="11745" extrusionOk="0">
                <a:moveTo>
                  <a:pt x="0" y="0"/>
                </a:moveTo>
                <a:cubicBezTo>
                  <a:pt x="2724" y="4847"/>
                  <a:pt x="6686" y="8879"/>
                  <a:pt x="11497" y="11744"/>
                </a:cubicBezTo>
                <a:cubicBezTo>
                  <a:pt x="14291" y="8596"/>
                  <a:pt x="15423" y="4351"/>
                  <a:pt x="14787"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3">
  <p:cSld name="CUSTOM_4_1_1">
    <p:spTree>
      <p:nvGrpSpPr>
        <p:cNvPr id="1" name="Shape 466"/>
        <p:cNvGrpSpPr/>
        <p:nvPr/>
      </p:nvGrpSpPr>
      <p:grpSpPr>
        <a:xfrm>
          <a:off x="0" y="0"/>
          <a:ext cx="0" cy="0"/>
          <a:chOff x="0" y="0"/>
          <a:chExt cx="0" cy="0"/>
        </a:xfrm>
      </p:grpSpPr>
      <p:grpSp>
        <p:nvGrpSpPr>
          <p:cNvPr id="467" name="Google Shape;467;p41"/>
          <p:cNvGrpSpPr/>
          <p:nvPr/>
        </p:nvGrpSpPr>
        <p:grpSpPr>
          <a:xfrm flipH="1">
            <a:off x="-276682" y="3505591"/>
            <a:ext cx="1985861" cy="1765938"/>
            <a:chOff x="3033525" y="2679425"/>
            <a:chExt cx="1834175" cy="1631050"/>
          </a:xfrm>
        </p:grpSpPr>
        <p:sp>
          <p:nvSpPr>
            <p:cNvPr id="468" name="Google Shape;468;p41"/>
            <p:cNvSpPr/>
            <p:nvPr/>
          </p:nvSpPr>
          <p:spPr>
            <a:xfrm>
              <a:off x="4141625" y="2679425"/>
              <a:ext cx="720750" cy="504975"/>
            </a:xfrm>
            <a:custGeom>
              <a:avLst/>
              <a:gdLst/>
              <a:ahLst/>
              <a:cxnLst/>
              <a:rect l="l" t="t" r="r" b="b"/>
              <a:pathLst>
                <a:path w="28830" h="20199" extrusionOk="0">
                  <a:moveTo>
                    <a:pt x="16294" y="0"/>
                  </a:moveTo>
                  <a:cubicBezTo>
                    <a:pt x="11568" y="0"/>
                    <a:pt x="7077" y="1785"/>
                    <a:pt x="3750" y="5354"/>
                  </a:cubicBezTo>
                  <a:cubicBezTo>
                    <a:pt x="2229" y="6981"/>
                    <a:pt x="991" y="8785"/>
                    <a:pt x="0" y="10766"/>
                  </a:cubicBezTo>
                  <a:cubicBezTo>
                    <a:pt x="7932" y="16593"/>
                    <a:pt x="18027" y="20199"/>
                    <a:pt x="26488" y="20199"/>
                  </a:cubicBezTo>
                  <a:cubicBezTo>
                    <a:pt x="27272" y="20199"/>
                    <a:pt x="28042" y="20168"/>
                    <a:pt x="28795" y="20105"/>
                  </a:cubicBezTo>
                  <a:cubicBezTo>
                    <a:pt x="28795" y="20105"/>
                    <a:pt x="28795" y="13454"/>
                    <a:pt x="28830" y="4186"/>
                  </a:cubicBezTo>
                  <a:cubicBezTo>
                    <a:pt x="27627" y="1180"/>
                    <a:pt x="21118" y="437"/>
                    <a:pt x="18713" y="154"/>
                  </a:cubicBezTo>
                  <a:cubicBezTo>
                    <a:pt x="17903" y="51"/>
                    <a:pt x="17095" y="0"/>
                    <a:pt x="16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1"/>
            <p:cNvSpPr/>
            <p:nvPr/>
          </p:nvSpPr>
          <p:spPr>
            <a:xfrm>
              <a:off x="3400525" y="2784075"/>
              <a:ext cx="1467175" cy="1526400"/>
            </a:xfrm>
            <a:custGeom>
              <a:avLst/>
              <a:gdLst/>
              <a:ahLst/>
              <a:cxnLst/>
              <a:rect l="l" t="t" r="r" b="b"/>
              <a:pathLst>
                <a:path w="58687" h="61056" extrusionOk="0">
                  <a:moveTo>
                    <a:pt x="58474" y="0"/>
                  </a:moveTo>
                  <a:cubicBezTo>
                    <a:pt x="58474" y="9268"/>
                    <a:pt x="58439" y="15919"/>
                    <a:pt x="58439" y="15919"/>
                  </a:cubicBezTo>
                  <a:cubicBezTo>
                    <a:pt x="57686" y="15982"/>
                    <a:pt x="56916" y="16013"/>
                    <a:pt x="56133" y="16013"/>
                  </a:cubicBezTo>
                  <a:cubicBezTo>
                    <a:pt x="47676" y="16013"/>
                    <a:pt x="37608" y="12407"/>
                    <a:pt x="29644" y="6580"/>
                  </a:cubicBezTo>
                  <a:cubicBezTo>
                    <a:pt x="27133" y="11426"/>
                    <a:pt x="25895" y="17086"/>
                    <a:pt x="25152" y="22321"/>
                  </a:cubicBezTo>
                  <a:cubicBezTo>
                    <a:pt x="23701" y="32721"/>
                    <a:pt x="21437" y="45562"/>
                    <a:pt x="9906" y="49311"/>
                  </a:cubicBezTo>
                  <a:cubicBezTo>
                    <a:pt x="7806" y="50011"/>
                    <a:pt x="5614" y="50250"/>
                    <a:pt x="3411" y="50250"/>
                  </a:cubicBezTo>
                  <a:cubicBezTo>
                    <a:pt x="2274" y="50250"/>
                    <a:pt x="1133" y="50186"/>
                    <a:pt x="1" y="50090"/>
                  </a:cubicBezTo>
                  <a:lnTo>
                    <a:pt x="1" y="50090"/>
                  </a:lnTo>
                  <a:cubicBezTo>
                    <a:pt x="2583" y="53450"/>
                    <a:pt x="4635" y="57129"/>
                    <a:pt x="6156" y="61056"/>
                  </a:cubicBezTo>
                  <a:lnTo>
                    <a:pt x="58686" y="61056"/>
                  </a:lnTo>
                  <a:lnTo>
                    <a:pt x="58686" y="991"/>
                  </a:lnTo>
                  <a:cubicBezTo>
                    <a:pt x="58686" y="673"/>
                    <a:pt x="58615" y="319"/>
                    <a:pt x="584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1"/>
            <p:cNvSpPr/>
            <p:nvPr/>
          </p:nvSpPr>
          <p:spPr>
            <a:xfrm>
              <a:off x="3033525" y="4024550"/>
              <a:ext cx="520900" cy="285925"/>
            </a:xfrm>
            <a:custGeom>
              <a:avLst/>
              <a:gdLst/>
              <a:ahLst/>
              <a:cxnLst/>
              <a:rect l="l" t="t" r="r" b="b"/>
              <a:pathLst>
                <a:path w="20836" h="11437" extrusionOk="0">
                  <a:moveTo>
                    <a:pt x="9485" y="1"/>
                  </a:moveTo>
                  <a:cubicBezTo>
                    <a:pt x="7802" y="1"/>
                    <a:pt x="6190" y="322"/>
                    <a:pt x="4599" y="1461"/>
                  </a:cubicBezTo>
                  <a:cubicBezTo>
                    <a:pt x="3078" y="2664"/>
                    <a:pt x="1911" y="4256"/>
                    <a:pt x="1274" y="6060"/>
                  </a:cubicBezTo>
                  <a:cubicBezTo>
                    <a:pt x="1097" y="6555"/>
                    <a:pt x="1" y="11437"/>
                    <a:pt x="461" y="11437"/>
                  </a:cubicBezTo>
                  <a:lnTo>
                    <a:pt x="20836" y="11437"/>
                  </a:lnTo>
                  <a:cubicBezTo>
                    <a:pt x="19315" y="7510"/>
                    <a:pt x="17263" y="3831"/>
                    <a:pt x="14716" y="471"/>
                  </a:cubicBezTo>
                  <a:cubicBezTo>
                    <a:pt x="14363" y="435"/>
                    <a:pt x="14009" y="400"/>
                    <a:pt x="13690" y="365"/>
                  </a:cubicBezTo>
                  <a:cubicBezTo>
                    <a:pt x="12227" y="207"/>
                    <a:pt x="10833" y="1"/>
                    <a:pt x="94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1" name="Google Shape;471;p41"/>
          <p:cNvSpPr/>
          <p:nvPr/>
        </p:nvSpPr>
        <p:spPr>
          <a:xfrm>
            <a:off x="8313925" y="1595550"/>
            <a:ext cx="587225" cy="359950"/>
          </a:xfrm>
          <a:custGeom>
            <a:avLst/>
            <a:gdLst/>
            <a:ahLst/>
            <a:cxnLst/>
            <a:rect l="l" t="t" r="r" b="b"/>
            <a:pathLst>
              <a:path w="23489" h="14398" extrusionOk="0">
                <a:moveTo>
                  <a:pt x="0" y="0"/>
                </a:moveTo>
                <a:lnTo>
                  <a:pt x="0" y="0"/>
                </a:lnTo>
                <a:cubicBezTo>
                  <a:pt x="5483" y="7747"/>
                  <a:pt x="14044" y="13336"/>
                  <a:pt x="23488" y="14397"/>
                </a:cubicBezTo>
                <a:cubicBezTo>
                  <a:pt x="19314" y="6297"/>
                  <a:pt x="12806" y="3467"/>
                  <a:pt x="12806" y="3467"/>
                </a:cubicBezTo>
                <a:cubicBezTo>
                  <a:pt x="8773" y="1592"/>
                  <a:pt x="4422" y="425"/>
                  <a:pt x="0" y="0"/>
                </a:cubicBezTo>
                <a:close/>
              </a:path>
            </a:pathLst>
          </a:custGeom>
          <a:solidFill>
            <a:srgbClr val="3034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1"/>
          <p:cNvSpPr/>
          <p:nvPr/>
        </p:nvSpPr>
        <p:spPr>
          <a:xfrm>
            <a:off x="8119375" y="285825"/>
            <a:ext cx="1039125" cy="1679150"/>
          </a:xfrm>
          <a:custGeom>
            <a:avLst/>
            <a:gdLst/>
            <a:ahLst/>
            <a:cxnLst/>
            <a:rect l="l" t="t" r="r" b="b"/>
            <a:pathLst>
              <a:path w="41565" h="67166" extrusionOk="0">
                <a:moveTo>
                  <a:pt x="41564" y="1"/>
                </a:moveTo>
                <a:cubicBezTo>
                  <a:pt x="35091" y="1"/>
                  <a:pt x="28264" y="107"/>
                  <a:pt x="21967" y="1982"/>
                </a:cubicBezTo>
                <a:cubicBezTo>
                  <a:pt x="22356" y="4104"/>
                  <a:pt x="22427" y="6262"/>
                  <a:pt x="22109" y="8384"/>
                </a:cubicBezTo>
                <a:cubicBezTo>
                  <a:pt x="21401" y="13124"/>
                  <a:pt x="18394" y="19067"/>
                  <a:pt x="13973" y="21367"/>
                </a:cubicBezTo>
                <a:lnTo>
                  <a:pt x="13937" y="21367"/>
                </a:lnTo>
                <a:cubicBezTo>
                  <a:pt x="12310" y="22216"/>
                  <a:pt x="10435" y="22463"/>
                  <a:pt x="8631" y="22675"/>
                </a:cubicBezTo>
                <a:lnTo>
                  <a:pt x="2087" y="23418"/>
                </a:lnTo>
                <a:cubicBezTo>
                  <a:pt x="2016" y="23843"/>
                  <a:pt x="1910" y="24232"/>
                  <a:pt x="1804" y="24621"/>
                </a:cubicBezTo>
                <a:cubicBezTo>
                  <a:pt x="0" y="33111"/>
                  <a:pt x="1769" y="42414"/>
                  <a:pt x="6155" y="49842"/>
                </a:cubicBezTo>
                <a:cubicBezTo>
                  <a:pt x="6650" y="50691"/>
                  <a:pt x="7216" y="51540"/>
                  <a:pt x="7782" y="52389"/>
                </a:cubicBezTo>
                <a:cubicBezTo>
                  <a:pt x="12204" y="52814"/>
                  <a:pt x="16555" y="53981"/>
                  <a:pt x="20623" y="55821"/>
                </a:cubicBezTo>
                <a:cubicBezTo>
                  <a:pt x="20623" y="55821"/>
                  <a:pt x="27096" y="58686"/>
                  <a:pt x="31270" y="66786"/>
                </a:cubicBezTo>
                <a:cubicBezTo>
                  <a:pt x="31553" y="66822"/>
                  <a:pt x="31801" y="66857"/>
                  <a:pt x="32049" y="66857"/>
                </a:cubicBezTo>
                <a:cubicBezTo>
                  <a:pt x="32770" y="66911"/>
                  <a:pt x="37826" y="67166"/>
                  <a:pt x="40260" y="67166"/>
                </a:cubicBezTo>
                <a:cubicBezTo>
                  <a:pt x="41050" y="67166"/>
                  <a:pt x="41564" y="67139"/>
                  <a:pt x="41564" y="67069"/>
                </a:cubicBezTo>
                <a:lnTo>
                  <a:pt x="41564" y="1"/>
                </a:ln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1"/>
          <p:cNvSpPr/>
          <p:nvPr/>
        </p:nvSpPr>
        <p:spPr>
          <a:xfrm>
            <a:off x="7689575" y="0"/>
            <a:ext cx="979000" cy="893650"/>
          </a:xfrm>
          <a:custGeom>
            <a:avLst/>
            <a:gdLst/>
            <a:ahLst/>
            <a:cxnLst/>
            <a:rect l="l" t="t" r="r" b="b"/>
            <a:pathLst>
              <a:path w="39160" h="35746" extrusionOk="0">
                <a:moveTo>
                  <a:pt x="23251" y="0"/>
                </a:moveTo>
                <a:cubicBezTo>
                  <a:pt x="18548" y="0"/>
                  <a:pt x="13890" y="1974"/>
                  <a:pt x="10188" y="4960"/>
                </a:cubicBezTo>
                <a:cubicBezTo>
                  <a:pt x="5483" y="8781"/>
                  <a:pt x="2193" y="14051"/>
                  <a:pt x="814" y="19959"/>
                </a:cubicBezTo>
                <a:cubicBezTo>
                  <a:pt x="177" y="22753"/>
                  <a:pt x="0" y="25725"/>
                  <a:pt x="779" y="28484"/>
                </a:cubicBezTo>
                <a:cubicBezTo>
                  <a:pt x="1592" y="31278"/>
                  <a:pt x="3467" y="33790"/>
                  <a:pt x="6120" y="34957"/>
                </a:cubicBezTo>
                <a:cubicBezTo>
                  <a:pt x="7511" y="35551"/>
                  <a:pt x="8980" y="35746"/>
                  <a:pt x="10471" y="35746"/>
                </a:cubicBezTo>
                <a:cubicBezTo>
                  <a:pt x="11823" y="35746"/>
                  <a:pt x="13193" y="35585"/>
                  <a:pt x="14539" y="35417"/>
                </a:cubicBezTo>
                <a:lnTo>
                  <a:pt x="19279" y="34887"/>
                </a:lnTo>
                <a:cubicBezTo>
                  <a:pt x="21225" y="27210"/>
                  <a:pt x="25894" y="19994"/>
                  <a:pt x="32863" y="16068"/>
                </a:cubicBezTo>
                <a:cubicBezTo>
                  <a:pt x="34844" y="14936"/>
                  <a:pt x="36966" y="14051"/>
                  <a:pt x="39159" y="13415"/>
                </a:cubicBezTo>
                <a:cubicBezTo>
                  <a:pt x="38629" y="10549"/>
                  <a:pt x="37355" y="7861"/>
                  <a:pt x="35480" y="5633"/>
                </a:cubicBezTo>
                <a:cubicBezTo>
                  <a:pt x="32827" y="2590"/>
                  <a:pt x="29184" y="609"/>
                  <a:pt x="25186" y="114"/>
                </a:cubicBezTo>
                <a:cubicBezTo>
                  <a:pt x="24542" y="37"/>
                  <a:pt x="23896" y="0"/>
                  <a:pt x="2325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1"/>
          <p:cNvSpPr/>
          <p:nvPr/>
        </p:nvSpPr>
        <p:spPr>
          <a:xfrm>
            <a:off x="8171550" y="336250"/>
            <a:ext cx="508525" cy="535925"/>
          </a:xfrm>
          <a:custGeom>
            <a:avLst/>
            <a:gdLst/>
            <a:ahLst/>
            <a:cxnLst/>
            <a:rect l="l" t="t" r="r" b="b"/>
            <a:pathLst>
              <a:path w="20341" h="21437" extrusionOk="0">
                <a:moveTo>
                  <a:pt x="19880" y="0"/>
                </a:moveTo>
                <a:cubicBezTo>
                  <a:pt x="17687" y="637"/>
                  <a:pt x="15565" y="1521"/>
                  <a:pt x="13584" y="2653"/>
                </a:cubicBezTo>
                <a:cubicBezTo>
                  <a:pt x="6615" y="6580"/>
                  <a:pt x="1946" y="13796"/>
                  <a:pt x="0" y="21437"/>
                </a:cubicBezTo>
                <a:lnTo>
                  <a:pt x="6544" y="20694"/>
                </a:lnTo>
                <a:cubicBezTo>
                  <a:pt x="8348" y="20446"/>
                  <a:pt x="10223" y="20234"/>
                  <a:pt x="11850" y="19385"/>
                </a:cubicBezTo>
                <a:lnTo>
                  <a:pt x="11886" y="19385"/>
                </a:lnTo>
                <a:cubicBezTo>
                  <a:pt x="16307" y="17086"/>
                  <a:pt x="19314" y="11143"/>
                  <a:pt x="20022" y="6403"/>
                </a:cubicBezTo>
                <a:cubicBezTo>
                  <a:pt x="20340" y="4280"/>
                  <a:pt x="20269" y="2087"/>
                  <a:pt x="19880"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5"/>
        <p:cNvGrpSpPr/>
        <p:nvPr/>
      </p:nvGrpSpPr>
      <p:grpSpPr>
        <a:xfrm>
          <a:off x="0" y="0"/>
          <a:ext cx="0" cy="0"/>
          <a:chOff x="0" y="0"/>
          <a:chExt cx="0" cy="0"/>
        </a:xfrm>
      </p:grpSpPr>
      <p:sp>
        <p:nvSpPr>
          <p:cNvPr id="56" name="Google Shape;56;p7"/>
          <p:cNvSpPr txBox="1">
            <a:spLocks noGrp="1"/>
          </p:cNvSpPr>
          <p:nvPr>
            <p:ph type="title"/>
          </p:nvPr>
        </p:nvSpPr>
        <p:spPr>
          <a:xfrm>
            <a:off x="716250" y="539496"/>
            <a:ext cx="2661900" cy="548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3000"/>
              <a:buNone/>
              <a:defRPr sz="3000"/>
            </a:lvl1pPr>
            <a:lvl2pPr lvl="1">
              <a:lnSpc>
                <a:spcPct val="100000"/>
              </a:lnSpc>
              <a:spcBef>
                <a:spcPts val="0"/>
              </a:spcBef>
              <a:spcAft>
                <a:spcPts val="0"/>
              </a:spcAft>
              <a:buSzPts val="2400"/>
              <a:buNone/>
              <a:defRPr sz="2400"/>
            </a:lvl2pPr>
            <a:lvl3pPr lvl="2">
              <a:lnSpc>
                <a:spcPct val="100000"/>
              </a:lnSpc>
              <a:spcBef>
                <a:spcPts val="0"/>
              </a:spcBef>
              <a:spcAft>
                <a:spcPts val="0"/>
              </a:spcAft>
              <a:buSzPts val="2400"/>
              <a:buNone/>
              <a:defRPr sz="2400"/>
            </a:lvl3pPr>
            <a:lvl4pPr lvl="3">
              <a:lnSpc>
                <a:spcPct val="100000"/>
              </a:lnSpc>
              <a:spcBef>
                <a:spcPts val="0"/>
              </a:spcBef>
              <a:spcAft>
                <a:spcPts val="0"/>
              </a:spcAft>
              <a:buSzPts val="2400"/>
              <a:buNone/>
              <a:defRPr sz="2400"/>
            </a:lvl4pPr>
            <a:lvl5pPr lvl="4">
              <a:lnSpc>
                <a:spcPct val="100000"/>
              </a:lnSpc>
              <a:spcBef>
                <a:spcPts val="0"/>
              </a:spcBef>
              <a:spcAft>
                <a:spcPts val="0"/>
              </a:spcAft>
              <a:buSzPts val="2400"/>
              <a:buNone/>
              <a:defRPr sz="2400"/>
            </a:lvl5pPr>
            <a:lvl6pPr lvl="5">
              <a:lnSpc>
                <a:spcPct val="100000"/>
              </a:lnSpc>
              <a:spcBef>
                <a:spcPts val="0"/>
              </a:spcBef>
              <a:spcAft>
                <a:spcPts val="0"/>
              </a:spcAft>
              <a:buSzPts val="2400"/>
              <a:buNone/>
              <a:defRPr sz="2400"/>
            </a:lvl6pPr>
            <a:lvl7pPr lvl="6">
              <a:lnSpc>
                <a:spcPct val="100000"/>
              </a:lnSpc>
              <a:spcBef>
                <a:spcPts val="0"/>
              </a:spcBef>
              <a:spcAft>
                <a:spcPts val="0"/>
              </a:spcAft>
              <a:buSzPts val="2400"/>
              <a:buNone/>
              <a:defRPr sz="2400"/>
            </a:lvl7pPr>
            <a:lvl8pPr lvl="7">
              <a:lnSpc>
                <a:spcPct val="100000"/>
              </a:lnSpc>
              <a:spcBef>
                <a:spcPts val="0"/>
              </a:spcBef>
              <a:spcAft>
                <a:spcPts val="0"/>
              </a:spcAft>
              <a:buSzPts val="2400"/>
              <a:buNone/>
              <a:defRPr sz="2400"/>
            </a:lvl8pPr>
            <a:lvl9pPr lvl="8">
              <a:lnSpc>
                <a:spcPct val="100000"/>
              </a:lnSpc>
              <a:spcBef>
                <a:spcPts val="0"/>
              </a:spcBef>
              <a:spcAft>
                <a:spcPts val="0"/>
              </a:spcAft>
              <a:buSzPts val="2400"/>
              <a:buNone/>
              <a:defRPr sz="2400"/>
            </a:lvl9pPr>
          </a:lstStyle>
          <a:p>
            <a:endParaRPr/>
          </a:p>
        </p:txBody>
      </p:sp>
      <p:sp>
        <p:nvSpPr>
          <p:cNvPr id="57" name="Google Shape;57;p7"/>
          <p:cNvSpPr txBox="1">
            <a:spLocks noGrp="1"/>
          </p:cNvSpPr>
          <p:nvPr>
            <p:ph type="subTitle" idx="1"/>
          </p:nvPr>
        </p:nvSpPr>
        <p:spPr>
          <a:xfrm>
            <a:off x="4687050" y="1371600"/>
            <a:ext cx="2661900" cy="30861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1400"/>
            </a:lvl1pPr>
            <a:lvl2pPr lvl="1">
              <a:lnSpc>
                <a:spcPct val="100000"/>
              </a:lnSpc>
              <a:spcBef>
                <a:spcPts val="1600"/>
              </a:spcBef>
              <a:spcAft>
                <a:spcPts val="0"/>
              </a:spcAft>
              <a:buSzPts val="1400"/>
              <a:buNone/>
              <a:defRPr/>
            </a:lvl2pPr>
            <a:lvl3pPr lvl="2">
              <a:lnSpc>
                <a:spcPct val="100000"/>
              </a:lnSpc>
              <a:spcBef>
                <a:spcPts val="1600"/>
              </a:spcBef>
              <a:spcAft>
                <a:spcPts val="0"/>
              </a:spcAft>
              <a:buSzPts val="1400"/>
              <a:buNone/>
              <a:defRPr/>
            </a:lvl3pPr>
            <a:lvl4pPr lvl="3">
              <a:lnSpc>
                <a:spcPct val="100000"/>
              </a:lnSpc>
              <a:spcBef>
                <a:spcPts val="1600"/>
              </a:spcBef>
              <a:spcAft>
                <a:spcPts val="0"/>
              </a:spcAft>
              <a:buSzPts val="1400"/>
              <a:buNone/>
              <a:defRPr/>
            </a:lvl4pPr>
            <a:lvl5pPr lvl="4">
              <a:lnSpc>
                <a:spcPct val="100000"/>
              </a:lnSpc>
              <a:spcBef>
                <a:spcPts val="1600"/>
              </a:spcBef>
              <a:spcAft>
                <a:spcPts val="0"/>
              </a:spcAft>
              <a:buSzPts val="1400"/>
              <a:buNone/>
              <a:defRPr/>
            </a:lvl5pPr>
            <a:lvl6pPr lvl="5">
              <a:lnSpc>
                <a:spcPct val="100000"/>
              </a:lnSpc>
              <a:spcBef>
                <a:spcPts val="1600"/>
              </a:spcBef>
              <a:spcAft>
                <a:spcPts val="0"/>
              </a:spcAft>
              <a:buSzPts val="1400"/>
              <a:buNone/>
              <a:defRPr/>
            </a:lvl6pPr>
            <a:lvl7pPr lvl="6">
              <a:lnSpc>
                <a:spcPct val="100000"/>
              </a:lnSpc>
              <a:spcBef>
                <a:spcPts val="1600"/>
              </a:spcBef>
              <a:spcAft>
                <a:spcPts val="0"/>
              </a:spcAft>
              <a:buSzPts val="1400"/>
              <a:buNone/>
              <a:defRPr/>
            </a:lvl7pPr>
            <a:lvl8pPr lvl="7">
              <a:lnSpc>
                <a:spcPct val="100000"/>
              </a:lnSpc>
              <a:spcBef>
                <a:spcPts val="1600"/>
              </a:spcBef>
              <a:spcAft>
                <a:spcPts val="0"/>
              </a:spcAft>
              <a:buSzPts val="1400"/>
              <a:buNone/>
              <a:defRPr/>
            </a:lvl8pPr>
            <a:lvl9pPr lvl="8">
              <a:lnSpc>
                <a:spcPct val="100000"/>
              </a:lnSpc>
              <a:spcBef>
                <a:spcPts val="1600"/>
              </a:spcBef>
              <a:spcAft>
                <a:spcPts val="1600"/>
              </a:spcAft>
              <a:buSzPts val="1400"/>
              <a:buNone/>
              <a:defRPr/>
            </a:lvl9pPr>
          </a:lstStyle>
          <a:p>
            <a:endParaRPr/>
          </a:p>
        </p:txBody>
      </p:sp>
      <p:sp>
        <p:nvSpPr>
          <p:cNvPr id="58" name="Google Shape;58;p7"/>
          <p:cNvSpPr/>
          <p:nvPr/>
        </p:nvSpPr>
        <p:spPr>
          <a:xfrm>
            <a:off x="7377050" y="4537325"/>
            <a:ext cx="1590075" cy="630850"/>
          </a:xfrm>
          <a:custGeom>
            <a:avLst/>
            <a:gdLst/>
            <a:ahLst/>
            <a:cxnLst/>
            <a:rect l="l" t="t" r="r" b="b"/>
            <a:pathLst>
              <a:path w="63603" h="25234" extrusionOk="0">
                <a:moveTo>
                  <a:pt x="34152" y="0"/>
                </a:moveTo>
                <a:cubicBezTo>
                  <a:pt x="11142" y="0"/>
                  <a:pt x="0" y="25234"/>
                  <a:pt x="0" y="25234"/>
                </a:cubicBezTo>
                <a:lnTo>
                  <a:pt x="63603" y="25234"/>
                </a:lnTo>
                <a:cubicBezTo>
                  <a:pt x="63178" y="21519"/>
                  <a:pt x="62081" y="17876"/>
                  <a:pt x="60383" y="14515"/>
                </a:cubicBezTo>
                <a:cubicBezTo>
                  <a:pt x="50903" y="13454"/>
                  <a:pt x="42378" y="7865"/>
                  <a:pt x="36895" y="118"/>
                </a:cubicBezTo>
                <a:cubicBezTo>
                  <a:pt x="35963" y="39"/>
                  <a:pt x="35048" y="0"/>
                  <a:pt x="34152"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7"/>
          <p:cNvSpPr/>
          <p:nvPr/>
        </p:nvSpPr>
        <p:spPr>
          <a:xfrm>
            <a:off x="8299425" y="4540275"/>
            <a:ext cx="587225" cy="359950"/>
          </a:xfrm>
          <a:custGeom>
            <a:avLst/>
            <a:gdLst/>
            <a:ahLst/>
            <a:cxnLst/>
            <a:rect l="l" t="t" r="r" b="b"/>
            <a:pathLst>
              <a:path w="23489" h="14398" extrusionOk="0">
                <a:moveTo>
                  <a:pt x="0" y="0"/>
                </a:moveTo>
                <a:lnTo>
                  <a:pt x="0" y="0"/>
                </a:lnTo>
                <a:cubicBezTo>
                  <a:pt x="5483" y="7747"/>
                  <a:pt x="14044" y="13336"/>
                  <a:pt x="23488" y="14397"/>
                </a:cubicBezTo>
                <a:cubicBezTo>
                  <a:pt x="19314" y="6297"/>
                  <a:pt x="12806" y="3467"/>
                  <a:pt x="12806" y="3467"/>
                </a:cubicBezTo>
                <a:cubicBezTo>
                  <a:pt x="8773" y="1592"/>
                  <a:pt x="4422" y="425"/>
                  <a:pt x="0" y="0"/>
                </a:cubicBezTo>
                <a:close/>
              </a:path>
            </a:pathLst>
          </a:custGeom>
          <a:solidFill>
            <a:srgbClr val="3034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7"/>
          <p:cNvSpPr/>
          <p:nvPr/>
        </p:nvSpPr>
        <p:spPr>
          <a:xfrm>
            <a:off x="8104875" y="3230550"/>
            <a:ext cx="1039125" cy="1679150"/>
          </a:xfrm>
          <a:custGeom>
            <a:avLst/>
            <a:gdLst/>
            <a:ahLst/>
            <a:cxnLst/>
            <a:rect l="l" t="t" r="r" b="b"/>
            <a:pathLst>
              <a:path w="41565" h="67166" extrusionOk="0">
                <a:moveTo>
                  <a:pt x="41564" y="1"/>
                </a:moveTo>
                <a:cubicBezTo>
                  <a:pt x="35091" y="1"/>
                  <a:pt x="28264" y="107"/>
                  <a:pt x="21967" y="1982"/>
                </a:cubicBezTo>
                <a:cubicBezTo>
                  <a:pt x="22356" y="4104"/>
                  <a:pt x="22427" y="6262"/>
                  <a:pt x="22109" y="8384"/>
                </a:cubicBezTo>
                <a:cubicBezTo>
                  <a:pt x="21401" y="13124"/>
                  <a:pt x="18394" y="19067"/>
                  <a:pt x="13973" y="21367"/>
                </a:cubicBezTo>
                <a:lnTo>
                  <a:pt x="13937" y="21367"/>
                </a:lnTo>
                <a:cubicBezTo>
                  <a:pt x="12310" y="22216"/>
                  <a:pt x="10435" y="22463"/>
                  <a:pt x="8631" y="22675"/>
                </a:cubicBezTo>
                <a:lnTo>
                  <a:pt x="2087" y="23418"/>
                </a:lnTo>
                <a:cubicBezTo>
                  <a:pt x="2016" y="23843"/>
                  <a:pt x="1910" y="24232"/>
                  <a:pt x="1804" y="24621"/>
                </a:cubicBezTo>
                <a:cubicBezTo>
                  <a:pt x="0" y="33111"/>
                  <a:pt x="1769" y="42414"/>
                  <a:pt x="6155" y="49842"/>
                </a:cubicBezTo>
                <a:cubicBezTo>
                  <a:pt x="6650" y="50691"/>
                  <a:pt x="7216" y="51540"/>
                  <a:pt x="7782" y="52389"/>
                </a:cubicBezTo>
                <a:cubicBezTo>
                  <a:pt x="12204" y="52814"/>
                  <a:pt x="16555" y="53981"/>
                  <a:pt x="20623" y="55821"/>
                </a:cubicBezTo>
                <a:cubicBezTo>
                  <a:pt x="20623" y="55821"/>
                  <a:pt x="27096" y="58686"/>
                  <a:pt x="31270" y="66786"/>
                </a:cubicBezTo>
                <a:cubicBezTo>
                  <a:pt x="31553" y="66822"/>
                  <a:pt x="31801" y="66857"/>
                  <a:pt x="32049" y="66857"/>
                </a:cubicBezTo>
                <a:cubicBezTo>
                  <a:pt x="32770" y="66911"/>
                  <a:pt x="37826" y="67166"/>
                  <a:pt x="40260" y="67166"/>
                </a:cubicBezTo>
                <a:cubicBezTo>
                  <a:pt x="41050" y="67166"/>
                  <a:pt x="41564" y="67139"/>
                  <a:pt x="41564" y="67069"/>
                </a:cubicBezTo>
                <a:lnTo>
                  <a:pt x="41564" y="1"/>
                </a:ln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7"/>
          <p:cNvSpPr/>
          <p:nvPr/>
        </p:nvSpPr>
        <p:spPr>
          <a:xfrm>
            <a:off x="7675075" y="2944725"/>
            <a:ext cx="979000" cy="893650"/>
          </a:xfrm>
          <a:custGeom>
            <a:avLst/>
            <a:gdLst/>
            <a:ahLst/>
            <a:cxnLst/>
            <a:rect l="l" t="t" r="r" b="b"/>
            <a:pathLst>
              <a:path w="39160" h="35746" extrusionOk="0">
                <a:moveTo>
                  <a:pt x="23251" y="0"/>
                </a:moveTo>
                <a:cubicBezTo>
                  <a:pt x="18548" y="0"/>
                  <a:pt x="13890" y="1974"/>
                  <a:pt x="10188" y="4960"/>
                </a:cubicBezTo>
                <a:cubicBezTo>
                  <a:pt x="5483" y="8781"/>
                  <a:pt x="2193" y="14051"/>
                  <a:pt x="814" y="19959"/>
                </a:cubicBezTo>
                <a:cubicBezTo>
                  <a:pt x="177" y="22753"/>
                  <a:pt x="0" y="25725"/>
                  <a:pt x="779" y="28484"/>
                </a:cubicBezTo>
                <a:cubicBezTo>
                  <a:pt x="1592" y="31278"/>
                  <a:pt x="3467" y="33790"/>
                  <a:pt x="6120" y="34957"/>
                </a:cubicBezTo>
                <a:cubicBezTo>
                  <a:pt x="7511" y="35551"/>
                  <a:pt x="8980" y="35746"/>
                  <a:pt x="10471" y="35746"/>
                </a:cubicBezTo>
                <a:cubicBezTo>
                  <a:pt x="11823" y="35746"/>
                  <a:pt x="13193" y="35585"/>
                  <a:pt x="14539" y="35417"/>
                </a:cubicBezTo>
                <a:lnTo>
                  <a:pt x="19279" y="34887"/>
                </a:lnTo>
                <a:cubicBezTo>
                  <a:pt x="21225" y="27210"/>
                  <a:pt x="25894" y="19994"/>
                  <a:pt x="32863" y="16068"/>
                </a:cubicBezTo>
                <a:cubicBezTo>
                  <a:pt x="34844" y="14936"/>
                  <a:pt x="36966" y="14051"/>
                  <a:pt x="39159" y="13415"/>
                </a:cubicBezTo>
                <a:cubicBezTo>
                  <a:pt x="38629" y="10549"/>
                  <a:pt x="37355" y="7861"/>
                  <a:pt x="35480" y="5633"/>
                </a:cubicBezTo>
                <a:cubicBezTo>
                  <a:pt x="32827" y="2590"/>
                  <a:pt x="29184" y="609"/>
                  <a:pt x="25186" y="114"/>
                </a:cubicBezTo>
                <a:cubicBezTo>
                  <a:pt x="24542" y="37"/>
                  <a:pt x="23896" y="0"/>
                  <a:pt x="2325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7"/>
          <p:cNvSpPr/>
          <p:nvPr/>
        </p:nvSpPr>
        <p:spPr>
          <a:xfrm>
            <a:off x="8157050" y="3280975"/>
            <a:ext cx="508525" cy="535925"/>
          </a:xfrm>
          <a:custGeom>
            <a:avLst/>
            <a:gdLst/>
            <a:ahLst/>
            <a:cxnLst/>
            <a:rect l="l" t="t" r="r" b="b"/>
            <a:pathLst>
              <a:path w="20341" h="21437" extrusionOk="0">
                <a:moveTo>
                  <a:pt x="19880" y="0"/>
                </a:moveTo>
                <a:cubicBezTo>
                  <a:pt x="17687" y="637"/>
                  <a:pt x="15565" y="1521"/>
                  <a:pt x="13584" y="2653"/>
                </a:cubicBezTo>
                <a:cubicBezTo>
                  <a:pt x="6615" y="6580"/>
                  <a:pt x="1946" y="13796"/>
                  <a:pt x="0" y="21437"/>
                </a:cubicBezTo>
                <a:lnTo>
                  <a:pt x="6544" y="20694"/>
                </a:lnTo>
                <a:cubicBezTo>
                  <a:pt x="8348" y="20446"/>
                  <a:pt x="10223" y="20234"/>
                  <a:pt x="11850" y="19385"/>
                </a:cubicBezTo>
                <a:lnTo>
                  <a:pt x="11886" y="19385"/>
                </a:lnTo>
                <a:cubicBezTo>
                  <a:pt x="16307" y="17086"/>
                  <a:pt x="19314" y="11143"/>
                  <a:pt x="20022" y="6403"/>
                </a:cubicBezTo>
                <a:cubicBezTo>
                  <a:pt x="20340" y="4280"/>
                  <a:pt x="20269" y="2087"/>
                  <a:pt x="19880"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5"/>
        <p:cNvGrpSpPr/>
        <p:nvPr/>
      </p:nvGrpSpPr>
      <p:grpSpPr>
        <a:xfrm>
          <a:off x="0" y="0"/>
          <a:ext cx="0" cy="0"/>
          <a:chOff x="0" y="0"/>
          <a:chExt cx="0" cy="0"/>
        </a:xfrm>
      </p:grpSpPr>
      <p:sp>
        <p:nvSpPr>
          <p:cNvPr id="76" name="Google Shape;76;p9"/>
          <p:cNvSpPr txBox="1">
            <a:spLocks noGrp="1"/>
          </p:cNvSpPr>
          <p:nvPr>
            <p:ph type="title"/>
          </p:nvPr>
        </p:nvSpPr>
        <p:spPr>
          <a:xfrm>
            <a:off x="716250" y="445578"/>
            <a:ext cx="3855900" cy="640200"/>
          </a:xfrm>
          <a:prstGeom prst="rect">
            <a:avLst/>
          </a:prstGeom>
        </p:spPr>
        <p:txBody>
          <a:bodyPr spcFirstLastPara="1" wrap="square" lIns="91425" tIns="91425" rIns="91425" bIns="91425" anchor="t" anchorCtr="0">
            <a:noAutofit/>
          </a:bodyPr>
          <a:lstStyle>
            <a:lvl1pPr lvl="0">
              <a:spcBef>
                <a:spcPts val="0"/>
              </a:spcBef>
              <a:spcAft>
                <a:spcPts val="0"/>
              </a:spcAft>
              <a:buSzPts val="3800"/>
              <a:buNone/>
              <a:defRPr sz="38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77" name="Google Shape;77;p9"/>
          <p:cNvSpPr txBox="1">
            <a:spLocks noGrp="1"/>
          </p:cNvSpPr>
          <p:nvPr>
            <p:ph type="subTitle" idx="1"/>
          </p:nvPr>
        </p:nvSpPr>
        <p:spPr>
          <a:xfrm>
            <a:off x="5148200" y="1371600"/>
            <a:ext cx="2844000" cy="30861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1400"/>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78" name="Google Shape;78;p9"/>
          <p:cNvSpPr/>
          <p:nvPr/>
        </p:nvSpPr>
        <p:spPr>
          <a:xfrm>
            <a:off x="0" y="4512650"/>
            <a:ext cx="1590075" cy="630850"/>
          </a:xfrm>
          <a:custGeom>
            <a:avLst/>
            <a:gdLst/>
            <a:ahLst/>
            <a:cxnLst/>
            <a:rect l="l" t="t" r="r" b="b"/>
            <a:pathLst>
              <a:path w="63603" h="25234" extrusionOk="0">
                <a:moveTo>
                  <a:pt x="34152" y="0"/>
                </a:moveTo>
                <a:cubicBezTo>
                  <a:pt x="11142" y="0"/>
                  <a:pt x="0" y="25234"/>
                  <a:pt x="0" y="25234"/>
                </a:cubicBezTo>
                <a:lnTo>
                  <a:pt x="63603" y="25234"/>
                </a:lnTo>
                <a:cubicBezTo>
                  <a:pt x="63178" y="21519"/>
                  <a:pt x="62081" y="17876"/>
                  <a:pt x="60383" y="14515"/>
                </a:cubicBezTo>
                <a:cubicBezTo>
                  <a:pt x="50903" y="13454"/>
                  <a:pt x="42378" y="7865"/>
                  <a:pt x="36895" y="118"/>
                </a:cubicBezTo>
                <a:cubicBezTo>
                  <a:pt x="35963" y="39"/>
                  <a:pt x="35048" y="0"/>
                  <a:pt x="341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9"/>
          <p:cNvSpPr/>
          <p:nvPr/>
        </p:nvSpPr>
        <p:spPr>
          <a:xfrm>
            <a:off x="8313925" y="1595550"/>
            <a:ext cx="587225" cy="359950"/>
          </a:xfrm>
          <a:custGeom>
            <a:avLst/>
            <a:gdLst/>
            <a:ahLst/>
            <a:cxnLst/>
            <a:rect l="l" t="t" r="r" b="b"/>
            <a:pathLst>
              <a:path w="23489" h="14398" extrusionOk="0">
                <a:moveTo>
                  <a:pt x="0" y="0"/>
                </a:moveTo>
                <a:lnTo>
                  <a:pt x="0" y="0"/>
                </a:lnTo>
                <a:cubicBezTo>
                  <a:pt x="5483" y="7747"/>
                  <a:pt x="14044" y="13336"/>
                  <a:pt x="23488" y="14397"/>
                </a:cubicBezTo>
                <a:cubicBezTo>
                  <a:pt x="19314" y="6297"/>
                  <a:pt x="12806" y="3467"/>
                  <a:pt x="12806" y="3467"/>
                </a:cubicBezTo>
                <a:cubicBezTo>
                  <a:pt x="8773" y="1592"/>
                  <a:pt x="4422" y="425"/>
                  <a:pt x="0" y="0"/>
                </a:cubicBezTo>
                <a:close/>
              </a:path>
            </a:pathLst>
          </a:custGeom>
          <a:solidFill>
            <a:srgbClr val="3034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9"/>
          <p:cNvSpPr/>
          <p:nvPr/>
        </p:nvSpPr>
        <p:spPr>
          <a:xfrm>
            <a:off x="8119375" y="285825"/>
            <a:ext cx="1039125" cy="1679150"/>
          </a:xfrm>
          <a:custGeom>
            <a:avLst/>
            <a:gdLst/>
            <a:ahLst/>
            <a:cxnLst/>
            <a:rect l="l" t="t" r="r" b="b"/>
            <a:pathLst>
              <a:path w="41565" h="67166" extrusionOk="0">
                <a:moveTo>
                  <a:pt x="41564" y="1"/>
                </a:moveTo>
                <a:cubicBezTo>
                  <a:pt x="35091" y="1"/>
                  <a:pt x="28264" y="107"/>
                  <a:pt x="21967" y="1982"/>
                </a:cubicBezTo>
                <a:cubicBezTo>
                  <a:pt x="22356" y="4104"/>
                  <a:pt x="22427" y="6262"/>
                  <a:pt x="22109" y="8384"/>
                </a:cubicBezTo>
                <a:cubicBezTo>
                  <a:pt x="21401" y="13124"/>
                  <a:pt x="18394" y="19067"/>
                  <a:pt x="13973" y="21367"/>
                </a:cubicBezTo>
                <a:lnTo>
                  <a:pt x="13937" y="21367"/>
                </a:lnTo>
                <a:cubicBezTo>
                  <a:pt x="12310" y="22216"/>
                  <a:pt x="10435" y="22463"/>
                  <a:pt x="8631" y="22675"/>
                </a:cubicBezTo>
                <a:lnTo>
                  <a:pt x="2087" y="23418"/>
                </a:lnTo>
                <a:cubicBezTo>
                  <a:pt x="2016" y="23843"/>
                  <a:pt x="1910" y="24232"/>
                  <a:pt x="1804" y="24621"/>
                </a:cubicBezTo>
                <a:cubicBezTo>
                  <a:pt x="0" y="33111"/>
                  <a:pt x="1769" y="42414"/>
                  <a:pt x="6155" y="49842"/>
                </a:cubicBezTo>
                <a:cubicBezTo>
                  <a:pt x="6650" y="50691"/>
                  <a:pt x="7216" y="51540"/>
                  <a:pt x="7782" y="52389"/>
                </a:cubicBezTo>
                <a:cubicBezTo>
                  <a:pt x="12204" y="52814"/>
                  <a:pt x="16555" y="53981"/>
                  <a:pt x="20623" y="55821"/>
                </a:cubicBezTo>
                <a:cubicBezTo>
                  <a:pt x="20623" y="55821"/>
                  <a:pt x="27096" y="58686"/>
                  <a:pt x="31270" y="66786"/>
                </a:cubicBezTo>
                <a:cubicBezTo>
                  <a:pt x="31553" y="66822"/>
                  <a:pt x="31801" y="66857"/>
                  <a:pt x="32049" y="66857"/>
                </a:cubicBezTo>
                <a:cubicBezTo>
                  <a:pt x="32770" y="66911"/>
                  <a:pt x="37826" y="67166"/>
                  <a:pt x="40260" y="67166"/>
                </a:cubicBezTo>
                <a:cubicBezTo>
                  <a:pt x="41050" y="67166"/>
                  <a:pt x="41564" y="67139"/>
                  <a:pt x="41564" y="67069"/>
                </a:cubicBezTo>
                <a:lnTo>
                  <a:pt x="41564" y="1"/>
                </a:ln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9"/>
          <p:cNvSpPr/>
          <p:nvPr/>
        </p:nvSpPr>
        <p:spPr>
          <a:xfrm>
            <a:off x="7689575" y="0"/>
            <a:ext cx="979000" cy="893650"/>
          </a:xfrm>
          <a:custGeom>
            <a:avLst/>
            <a:gdLst/>
            <a:ahLst/>
            <a:cxnLst/>
            <a:rect l="l" t="t" r="r" b="b"/>
            <a:pathLst>
              <a:path w="39160" h="35746" extrusionOk="0">
                <a:moveTo>
                  <a:pt x="23251" y="0"/>
                </a:moveTo>
                <a:cubicBezTo>
                  <a:pt x="18548" y="0"/>
                  <a:pt x="13890" y="1974"/>
                  <a:pt x="10188" y="4960"/>
                </a:cubicBezTo>
                <a:cubicBezTo>
                  <a:pt x="5483" y="8781"/>
                  <a:pt x="2193" y="14051"/>
                  <a:pt x="814" y="19959"/>
                </a:cubicBezTo>
                <a:cubicBezTo>
                  <a:pt x="177" y="22753"/>
                  <a:pt x="0" y="25725"/>
                  <a:pt x="779" y="28484"/>
                </a:cubicBezTo>
                <a:cubicBezTo>
                  <a:pt x="1592" y="31278"/>
                  <a:pt x="3467" y="33790"/>
                  <a:pt x="6120" y="34957"/>
                </a:cubicBezTo>
                <a:cubicBezTo>
                  <a:pt x="7511" y="35551"/>
                  <a:pt x="8980" y="35746"/>
                  <a:pt x="10471" y="35746"/>
                </a:cubicBezTo>
                <a:cubicBezTo>
                  <a:pt x="11823" y="35746"/>
                  <a:pt x="13193" y="35585"/>
                  <a:pt x="14539" y="35417"/>
                </a:cubicBezTo>
                <a:lnTo>
                  <a:pt x="19279" y="34887"/>
                </a:lnTo>
                <a:cubicBezTo>
                  <a:pt x="21225" y="27210"/>
                  <a:pt x="25894" y="19994"/>
                  <a:pt x="32863" y="16068"/>
                </a:cubicBezTo>
                <a:cubicBezTo>
                  <a:pt x="34844" y="14936"/>
                  <a:pt x="36966" y="14051"/>
                  <a:pt x="39159" y="13415"/>
                </a:cubicBezTo>
                <a:cubicBezTo>
                  <a:pt x="38629" y="10549"/>
                  <a:pt x="37355" y="7861"/>
                  <a:pt x="35480" y="5633"/>
                </a:cubicBezTo>
                <a:cubicBezTo>
                  <a:pt x="32827" y="2590"/>
                  <a:pt x="29184" y="609"/>
                  <a:pt x="25186" y="114"/>
                </a:cubicBezTo>
                <a:cubicBezTo>
                  <a:pt x="24542" y="37"/>
                  <a:pt x="23896" y="0"/>
                  <a:pt x="2325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9"/>
          <p:cNvSpPr/>
          <p:nvPr/>
        </p:nvSpPr>
        <p:spPr>
          <a:xfrm>
            <a:off x="8171550" y="336250"/>
            <a:ext cx="508525" cy="535925"/>
          </a:xfrm>
          <a:custGeom>
            <a:avLst/>
            <a:gdLst/>
            <a:ahLst/>
            <a:cxnLst/>
            <a:rect l="l" t="t" r="r" b="b"/>
            <a:pathLst>
              <a:path w="20341" h="21437" extrusionOk="0">
                <a:moveTo>
                  <a:pt x="19880" y="0"/>
                </a:moveTo>
                <a:cubicBezTo>
                  <a:pt x="17687" y="637"/>
                  <a:pt x="15565" y="1521"/>
                  <a:pt x="13584" y="2653"/>
                </a:cubicBezTo>
                <a:cubicBezTo>
                  <a:pt x="6615" y="6580"/>
                  <a:pt x="1946" y="13796"/>
                  <a:pt x="0" y="21437"/>
                </a:cubicBezTo>
                <a:lnTo>
                  <a:pt x="6544" y="20694"/>
                </a:lnTo>
                <a:cubicBezTo>
                  <a:pt x="8348" y="20446"/>
                  <a:pt x="10223" y="20234"/>
                  <a:pt x="11850" y="19385"/>
                </a:cubicBezTo>
                <a:lnTo>
                  <a:pt x="11886" y="19385"/>
                </a:lnTo>
                <a:cubicBezTo>
                  <a:pt x="16307" y="17086"/>
                  <a:pt x="19314" y="11143"/>
                  <a:pt x="20022" y="6403"/>
                </a:cubicBezTo>
                <a:cubicBezTo>
                  <a:pt x="20340" y="4280"/>
                  <a:pt x="20269" y="2087"/>
                  <a:pt x="19880"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9"/>
          <p:cNvSpPr/>
          <p:nvPr/>
        </p:nvSpPr>
        <p:spPr>
          <a:xfrm>
            <a:off x="922375" y="4512650"/>
            <a:ext cx="587225" cy="359950"/>
          </a:xfrm>
          <a:custGeom>
            <a:avLst/>
            <a:gdLst/>
            <a:ahLst/>
            <a:cxnLst/>
            <a:rect l="l" t="t" r="r" b="b"/>
            <a:pathLst>
              <a:path w="23489" h="14398" extrusionOk="0">
                <a:moveTo>
                  <a:pt x="0" y="0"/>
                </a:moveTo>
                <a:lnTo>
                  <a:pt x="0" y="0"/>
                </a:lnTo>
                <a:cubicBezTo>
                  <a:pt x="5483" y="7747"/>
                  <a:pt x="14044" y="13336"/>
                  <a:pt x="23488" y="14397"/>
                </a:cubicBezTo>
                <a:cubicBezTo>
                  <a:pt x="19314" y="6297"/>
                  <a:pt x="12806" y="3467"/>
                  <a:pt x="12806" y="3467"/>
                </a:cubicBezTo>
                <a:cubicBezTo>
                  <a:pt x="8773" y="1592"/>
                  <a:pt x="4422" y="425"/>
                  <a:pt x="0" y="0"/>
                </a:cubicBezTo>
                <a:close/>
              </a:path>
            </a:pathLst>
          </a:custGeom>
          <a:solidFill>
            <a:srgbClr val="3034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9"/>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2">
    <p:spTree>
      <p:nvGrpSpPr>
        <p:cNvPr id="1" name="Shape 145"/>
        <p:cNvGrpSpPr/>
        <p:nvPr/>
      </p:nvGrpSpPr>
      <p:grpSpPr>
        <a:xfrm>
          <a:off x="0" y="0"/>
          <a:ext cx="0" cy="0"/>
          <a:chOff x="0" y="0"/>
          <a:chExt cx="0" cy="0"/>
        </a:xfrm>
      </p:grpSpPr>
      <p:sp>
        <p:nvSpPr>
          <p:cNvPr id="146" name="Google Shape;146;p15"/>
          <p:cNvSpPr txBox="1">
            <a:spLocks noGrp="1"/>
          </p:cNvSpPr>
          <p:nvPr>
            <p:ph type="title"/>
          </p:nvPr>
        </p:nvSpPr>
        <p:spPr>
          <a:xfrm>
            <a:off x="716250" y="543200"/>
            <a:ext cx="7360200" cy="474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7" name="Google Shape;147;p15"/>
          <p:cNvSpPr txBox="1">
            <a:spLocks noGrp="1"/>
          </p:cNvSpPr>
          <p:nvPr>
            <p:ph type="subTitle" idx="1"/>
          </p:nvPr>
        </p:nvSpPr>
        <p:spPr>
          <a:xfrm>
            <a:off x="716250" y="1371600"/>
            <a:ext cx="2941800" cy="3086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8" name="Google Shape;148;p15"/>
          <p:cNvSpPr/>
          <p:nvPr/>
        </p:nvSpPr>
        <p:spPr>
          <a:xfrm>
            <a:off x="7126767" y="-339150"/>
            <a:ext cx="2127306" cy="1545218"/>
          </a:xfrm>
          <a:custGeom>
            <a:avLst/>
            <a:gdLst/>
            <a:ahLst/>
            <a:cxnLst/>
            <a:rect l="l" t="t" r="r" b="b"/>
            <a:pathLst>
              <a:path w="65688" h="47714" extrusionOk="0">
                <a:moveTo>
                  <a:pt x="65300" y="0"/>
                </a:moveTo>
                <a:lnTo>
                  <a:pt x="0" y="36"/>
                </a:lnTo>
                <a:lnTo>
                  <a:pt x="0" y="36"/>
                </a:lnTo>
                <a:cubicBezTo>
                  <a:pt x="531" y="36"/>
                  <a:pt x="1663" y="1486"/>
                  <a:pt x="1981" y="1804"/>
                </a:cubicBezTo>
                <a:cubicBezTo>
                  <a:pt x="2653" y="2476"/>
                  <a:pt x="3290" y="3219"/>
                  <a:pt x="3891" y="3997"/>
                </a:cubicBezTo>
                <a:lnTo>
                  <a:pt x="23524" y="3997"/>
                </a:lnTo>
                <a:cubicBezTo>
                  <a:pt x="25611" y="3997"/>
                  <a:pt x="24160" y="14999"/>
                  <a:pt x="23736" y="16272"/>
                </a:cubicBezTo>
                <a:cubicBezTo>
                  <a:pt x="22356" y="19916"/>
                  <a:pt x="19951" y="23064"/>
                  <a:pt x="16767" y="25292"/>
                </a:cubicBezTo>
                <a:cubicBezTo>
                  <a:pt x="12664" y="28122"/>
                  <a:pt x="7888" y="30033"/>
                  <a:pt x="4139" y="33393"/>
                </a:cubicBezTo>
                <a:cubicBezTo>
                  <a:pt x="4139" y="33570"/>
                  <a:pt x="4103" y="33782"/>
                  <a:pt x="4068" y="33959"/>
                </a:cubicBezTo>
                <a:cubicBezTo>
                  <a:pt x="3431" y="41175"/>
                  <a:pt x="7464" y="47260"/>
                  <a:pt x="14999" y="47684"/>
                </a:cubicBezTo>
                <a:cubicBezTo>
                  <a:pt x="15353" y="47704"/>
                  <a:pt x="15707" y="47714"/>
                  <a:pt x="16062" y="47714"/>
                </a:cubicBezTo>
                <a:cubicBezTo>
                  <a:pt x="19467" y="47714"/>
                  <a:pt x="22903" y="46828"/>
                  <a:pt x="26106" y="45738"/>
                </a:cubicBezTo>
                <a:cubicBezTo>
                  <a:pt x="31341" y="43934"/>
                  <a:pt x="36435" y="41670"/>
                  <a:pt x="41281" y="38982"/>
                </a:cubicBezTo>
                <a:cubicBezTo>
                  <a:pt x="44996" y="36930"/>
                  <a:pt x="48639" y="34454"/>
                  <a:pt x="52601" y="32792"/>
                </a:cubicBezTo>
                <a:cubicBezTo>
                  <a:pt x="55323" y="31693"/>
                  <a:pt x="58722" y="30806"/>
                  <a:pt x="61897" y="30806"/>
                </a:cubicBezTo>
                <a:cubicBezTo>
                  <a:pt x="63013" y="30806"/>
                  <a:pt x="64102" y="30916"/>
                  <a:pt x="65123" y="31164"/>
                </a:cubicBezTo>
                <a:cubicBezTo>
                  <a:pt x="65125" y="31165"/>
                  <a:pt x="65126" y="31165"/>
                  <a:pt x="65127" y="31165"/>
                </a:cubicBezTo>
                <a:cubicBezTo>
                  <a:pt x="65688" y="31165"/>
                  <a:pt x="65300" y="0"/>
                  <a:pt x="65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5"/>
          <p:cNvSpPr/>
          <p:nvPr/>
        </p:nvSpPr>
        <p:spPr>
          <a:xfrm>
            <a:off x="7244744" y="-220007"/>
            <a:ext cx="711434" cy="962320"/>
          </a:xfrm>
          <a:custGeom>
            <a:avLst/>
            <a:gdLst/>
            <a:ahLst/>
            <a:cxnLst/>
            <a:rect l="l" t="t" r="r" b="b"/>
            <a:pathLst>
              <a:path w="21968" h="29715" extrusionOk="0">
                <a:moveTo>
                  <a:pt x="1" y="0"/>
                </a:moveTo>
                <a:cubicBezTo>
                  <a:pt x="2689" y="3573"/>
                  <a:pt x="4528" y="8278"/>
                  <a:pt x="4352" y="12841"/>
                </a:cubicBezTo>
                <a:cubicBezTo>
                  <a:pt x="4104" y="18607"/>
                  <a:pt x="1203" y="23983"/>
                  <a:pt x="531" y="29714"/>
                </a:cubicBezTo>
                <a:cubicBezTo>
                  <a:pt x="4245" y="26354"/>
                  <a:pt x="9021" y="24443"/>
                  <a:pt x="13124" y="21613"/>
                </a:cubicBezTo>
                <a:cubicBezTo>
                  <a:pt x="16308" y="19385"/>
                  <a:pt x="18713" y="16237"/>
                  <a:pt x="20093" y="12593"/>
                </a:cubicBezTo>
                <a:cubicBezTo>
                  <a:pt x="20517" y="11355"/>
                  <a:pt x="21968" y="318"/>
                  <a:pt x="19881" y="318"/>
                </a:cubicBezTo>
                <a:cubicBezTo>
                  <a:pt x="19881" y="318"/>
                  <a:pt x="9905" y="0"/>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5"/>
          <p:cNvSpPr/>
          <p:nvPr/>
        </p:nvSpPr>
        <p:spPr>
          <a:xfrm rot="-6510446">
            <a:off x="7133673" y="875098"/>
            <a:ext cx="687990" cy="537653"/>
          </a:xfrm>
          <a:custGeom>
            <a:avLst/>
            <a:gdLst/>
            <a:ahLst/>
            <a:cxnLst/>
            <a:rect l="l" t="t" r="r" b="b"/>
            <a:pathLst>
              <a:path w="27522" h="21508" extrusionOk="0">
                <a:moveTo>
                  <a:pt x="13885" y="0"/>
                </a:moveTo>
                <a:cubicBezTo>
                  <a:pt x="11736" y="0"/>
                  <a:pt x="9587" y="354"/>
                  <a:pt x="7535" y="1061"/>
                </a:cubicBezTo>
                <a:cubicBezTo>
                  <a:pt x="5519" y="1663"/>
                  <a:pt x="3715" y="2795"/>
                  <a:pt x="2265" y="4280"/>
                </a:cubicBezTo>
                <a:cubicBezTo>
                  <a:pt x="850" y="5801"/>
                  <a:pt x="1" y="7924"/>
                  <a:pt x="284" y="9940"/>
                </a:cubicBezTo>
                <a:cubicBezTo>
                  <a:pt x="567" y="11956"/>
                  <a:pt x="1840" y="13619"/>
                  <a:pt x="3114" y="15175"/>
                </a:cubicBezTo>
                <a:lnTo>
                  <a:pt x="8101" y="21507"/>
                </a:lnTo>
                <a:cubicBezTo>
                  <a:pt x="9057" y="18784"/>
                  <a:pt x="10507" y="16307"/>
                  <a:pt x="12382" y="14150"/>
                </a:cubicBezTo>
                <a:cubicBezTo>
                  <a:pt x="16450" y="9657"/>
                  <a:pt x="21968" y="7889"/>
                  <a:pt x="27522" y="6155"/>
                </a:cubicBezTo>
                <a:cubicBezTo>
                  <a:pt x="25647" y="3750"/>
                  <a:pt x="23100" y="1981"/>
                  <a:pt x="20235" y="1061"/>
                </a:cubicBezTo>
                <a:cubicBezTo>
                  <a:pt x="18183" y="354"/>
                  <a:pt x="16034" y="0"/>
                  <a:pt x="13885" y="0"/>
                </a:cubicBezTo>
                <a:close/>
              </a:path>
            </a:pathLst>
          </a:custGeom>
          <a:solidFill>
            <a:srgbClr val="CAD5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5"/>
          <p:cNvSpPr/>
          <p:nvPr/>
        </p:nvSpPr>
        <p:spPr>
          <a:xfrm rot="-6510446">
            <a:off x="7279080" y="736007"/>
            <a:ext cx="550927" cy="481758"/>
          </a:xfrm>
          <a:custGeom>
            <a:avLst/>
            <a:gdLst/>
            <a:ahLst/>
            <a:cxnLst/>
            <a:rect l="l" t="t" r="r" b="b"/>
            <a:pathLst>
              <a:path w="22039" h="19272" extrusionOk="0">
                <a:moveTo>
                  <a:pt x="19421" y="0"/>
                </a:moveTo>
                <a:cubicBezTo>
                  <a:pt x="13867" y="1734"/>
                  <a:pt x="8384" y="3502"/>
                  <a:pt x="4281" y="7995"/>
                </a:cubicBezTo>
                <a:cubicBezTo>
                  <a:pt x="2406" y="10152"/>
                  <a:pt x="920" y="12629"/>
                  <a:pt x="0" y="15352"/>
                </a:cubicBezTo>
                <a:cubicBezTo>
                  <a:pt x="814" y="16378"/>
                  <a:pt x="1663" y="17439"/>
                  <a:pt x="2795" y="18112"/>
                </a:cubicBezTo>
                <a:cubicBezTo>
                  <a:pt x="4221" y="18931"/>
                  <a:pt x="6011" y="19272"/>
                  <a:pt x="7835" y="19272"/>
                </a:cubicBezTo>
                <a:cubicBezTo>
                  <a:pt x="9948" y="19272"/>
                  <a:pt x="12106" y="18814"/>
                  <a:pt x="13796" y="18112"/>
                </a:cubicBezTo>
                <a:cubicBezTo>
                  <a:pt x="17157" y="16661"/>
                  <a:pt x="19987" y="13902"/>
                  <a:pt x="21119" y="10400"/>
                </a:cubicBezTo>
                <a:cubicBezTo>
                  <a:pt x="22038" y="7676"/>
                  <a:pt x="21862" y="4740"/>
                  <a:pt x="20694" y="2123"/>
                </a:cubicBezTo>
                <a:cubicBezTo>
                  <a:pt x="20340" y="1380"/>
                  <a:pt x="19916" y="637"/>
                  <a:pt x="194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2" name="Google Shape;152;p15"/>
          <p:cNvGrpSpPr/>
          <p:nvPr/>
        </p:nvGrpSpPr>
        <p:grpSpPr>
          <a:xfrm rot="-5400000">
            <a:off x="647807" y="3046151"/>
            <a:ext cx="900907" cy="3335276"/>
            <a:chOff x="2810675" y="1400175"/>
            <a:chExt cx="1201850" cy="2625375"/>
          </a:xfrm>
        </p:grpSpPr>
        <p:sp>
          <p:nvSpPr>
            <p:cNvPr id="153" name="Google Shape;153;p15"/>
            <p:cNvSpPr/>
            <p:nvPr/>
          </p:nvSpPr>
          <p:spPr>
            <a:xfrm>
              <a:off x="2811550" y="1400175"/>
              <a:ext cx="1200975" cy="2428325"/>
            </a:xfrm>
            <a:custGeom>
              <a:avLst/>
              <a:gdLst/>
              <a:ahLst/>
              <a:cxnLst/>
              <a:rect l="l" t="t" r="r" b="b"/>
              <a:pathLst>
                <a:path w="48039" h="97133" extrusionOk="0">
                  <a:moveTo>
                    <a:pt x="429" y="0"/>
                  </a:moveTo>
                  <a:cubicBezTo>
                    <a:pt x="160" y="0"/>
                    <a:pt x="1" y="52"/>
                    <a:pt x="1" y="173"/>
                  </a:cubicBezTo>
                  <a:cubicBezTo>
                    <a:pt x="1" y="633"/>
                    <a:pt x="72" y="62077"/>
                    <a:pt x="72" y="90447"/>
                  </a:cubicBezTo>
                  <a:cubicBezTo>
                    <a:pt x="5166" y="92004"/>
                    <a:pt x="10578" y="94161"/>
                    <a:pt x="14929" y="97133"/>
                  </a:cubicBezTo>
                  <a:cubicBezTo>
                    <a:pt x="32085" y="84115"/>
                    <a:pt x="48039" y="60875"/>
                    <a:pt x="31413" y="41278"/>
                  </a:cubicBezTo>
                  <a:cubicBezTo>
                    <a:pt x="28052" y="37281"/>
                    <a:pt x="24055" y="33885"/>
                    <a:pt x="21119" y="29604"/>
                  </a:cubicBezTo>
                  <a:cubicBezTo>
                    <a:pt x="18218" y="25324"/>
                    <a:pt x="17263" y="20372"/>
                    <a:pt x="16450" y="15384"/>
                  </a:cubicBezTo>
                  <a:cubicBezTo>
                    <a:pt x="15919" y="12201"/>
                    <a:pt x="15282" y="8982"/>
                    <a:pt x="13584" y="6258"/>
                  </a:cubicBezTo>
                  <a:cubicBezTo>
                    <a:pt x="11851" y="3463"/>
                    <a:pt x="9623" y="2367"/>
                    <a:pt x="6616" y="1482"/>
                  </a:cubicBezTo>
                  <a:cubicBezTo>
                    <a:pt x="6024" y="1334"/>
                    <a:pt x="1800" y="0"/>
                    <a:pt x="429"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5"/>
            <p:cNvSpPr/>
            <p:nvPr/>
          </p:nvSpPr>
          <p:spPr>
            <a:xfrm>
              <a:off x="2810675" y="3659575"/>
              <a:ext cx="374100" cy="365975"/>
            </a:xfrm>
            <a:custGeom>
              <a:avLst/>
              <a:gdLst/>
              <a:ahLst/>
              <a:cxnLst/>
              <a:rect l="l" t="t" r="r" b="b"/>
              <a:pathLst>
                <a:path w="14964" h="14639" extrusionOk="0">
                  <a:moveTo>
                    <a:pt x="1" y="0"/>
                  </a:moveTo>
                  <a:lnTo>
                    <a:pt x="1" y="14539"/>
                  </a:lnTo>
                  <a:cubicBezTo>
                    <a:pt x="1" y="14607"/>
                    <a:pt x="63" y="14639"/>
                    <a:pt x="178" y="14639"/>
                  </a:cubicBezTo>
                  <a:cubicBezTo>
                    <a:pt x="1427" y="14639"/>
                    <a:pt x="8883" y="10907"/>
                    <a:pt x="9304" y="10648"/>
                  </a:cubicBezTo>
                  <a:cubicBezTo>
                    <a:pt x="11179" y="9481"/>
                    <a:pt x="13054" y="8172"/>
                    <a:pt x="14964" y="6757"/>
                  </a:cubicBezTo>
                  <a:cubicBezTo>
                    <a:pt x="10577" y="3785"/>
                    <a:pt x="5094" y="1557"/>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 name="Google Shape;155;p15"/>
          <p:cNvSpPr/>
          <p:nvPr/>
        </p:nvSpPr>
        <p:spPr>
          <a:xfrm rot="6972383">
            <a:off x="2539361" y="4634780"/>
            <a:ext cx="713401" cy="893601"/>
          </a:xfrm>
          <a:custGeom>
            <a:avLst/>
            <a:gdLst/>
            <a:ahLst/>
            <a:cxnLst/>
            <a:rect l="l" t="t" r="r" b="b"/>
            <a:pathLst>
              <a:path w="39160" h="35746" extrusionOk="0">
                <a:moveTo>
                  <a:pt x="23251" y="0"/>
                </a:moveTo>
                <a:cubicBezTo>
                  <a:pt x="18548" y="0"/>
                  <a:pt x="13890" y="1974"/>
                  <a:pt x="10188" y="4960"/>
                </a:cubicBezTo>
                <a:cubicBezTo>
                  <a:pt x="5483" y="8781"/>
                  <a:pt x="2193" y="14051"/>
                  <a:pt x="814" y="19959"/>
                </a:cubicBezTo>
                <a:cubicBezTo>
                  <a:pt x="177" y="22753"/>
                  <a:pt x="0" y="25725"/>
                  <a:pt x="779" y="28484"/>
                </a:cubicBezTo>
                <a:cubicBezTo>
                  <a:pt x="1592" y="31278"/>
                  <a:pt x="3467" y="33790"/>
                  <a:pt x="6120" y="34957"/>
                </a:cubicBezTo>
                <a:cubicBezTo>
                  <a:pt x="7511" y="35551"/>
                  <a:pt x="8980" y="35746"/>
                  <a:pt x="10471" y="35746"/>
                </a:cubicBezTo>
                <a:cubicBezTo>
                  <a:pt x="11823" y="35746"/>
                  <a:pt x="13193" y="35585"/>
                  <a:pt x="14539" y="35417"/>
                </a:cubicBezTo>
                <a:lnTo>
                  <a:pt x="19279" y="34887"/>
                </a:lnTo>
                <a:cubicBezTo>
                  <a:pt x="21225" y="27210"/>
                  <a:pt x="25894" y="19994"/>
                  <a:pt x="32863" y="16068"/>
                </a:cubicBezTo>
                <a:cubicBezTo>
                  <a:pt x="34844" y="14936"/>
                  <a:pt x="36966" y="14051"/>
                  <a:pt x="39159" y="13415"/>
                </a:cubicBezTo>
                <a:cubicBezTo>
                  <a:pt x="38629" y="10549"/>
                  <a:pt x="37355" y="7861"/>
                  <a:pt x="35480" y="5633"/>
                </a:cubicBezTo>
                <a:cubicBezTo>
                  <a:pt x="32827" y="2590"/>
                  <a:pt x="29184" y="609"/>
                  <a:pt x="25186" y="114"/>
                </a:cubicBezTo>
                <a:cubicBezTo>
                  <a:pt x="24542" y="37"/>
                  <a:pt x="23896" y="0"/>
                  <a:pt x="232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2">
  <p:cSld name="TITLE_AND_BODY_1">
    <p:spTree>
      <p:nvGrpSpPr>
        <p:cNvPr id="1" name="Shape 156"/>
        <p:cNvGrpSpPr/>
        <p:nvPr/>
      </p:nvGrpSpPr>
      <p:grpSpPr>
        <a:xfrm>
          <a:off x="0" y="0"/>
          <a:ext cx="0" cy="0"/>
          <a:chOff x="0" y="0"/>
          <a:chExt cx="0" cy="0"/>
        </a:xfrm>
      </p:grpSpPr>
      <p:sp>
        <p:nvSpPr>
          <p:cNvPr id="157" name="Google Shape;157;p16"/>
          <p:cNvSpPr txBox="1">
            <a:spLocks noGrp="1"/>
          </p:cNvSpPr>
          <p:nvPr>
            <p:ph type="title"/>
          </p:nvPr>
        </p:nvSpPr>
        <p:spPr>
          <a:xfrm>
            <a:off x="716250" y="543200"/>
            <a:ext cx="7360200" cy="474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8" name="Google Shape;158;p16"/>
          <p:cNvSpPr txBox="1">
            <a:spLocks noGrp="1"/>
          </p:cNvSpPr>
          <p:nvPr>
            <p:ph type="subTitle" idx="1"/>
          </p:nvPr>
        </p:nvSpPr>
        <p:spPr>
          <a:xfrm>
            <a:off x="4924650" y="1371600"/>
            <a:ext cx="2941800" cy="3086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grpSp>
        <p:nvGrpSpPr>
          <p:cNvPr id="159" name="Google Shape;159;p16"/>
          <p:cNvGrpSpPr/>
          <p:nvPr/>
        </p:nvGrpSpPr>
        <p:grpSpPr>
          <a:xfrm>
            <a:off x="7541968" y="3505591"/>
            <a:ext cx="1985861" cy="1765938"/>
            <a:chOff x="3033525" y="2679425"/>
            <a:chExt cx="1834175" cy="1631050"/>
          </a:xfrm>
        </p:grpSpPr>
        <p:sp>
          <p:nvSpPr>
            <p:cNvPr id="160" name="Google Shape;160;p16"/>
            <p:cNvSpPr/>
            <p:nvPr/>
          </p:nvSpPr>
          <p:spPr>
            <a:xfrm>
              <a:off x="4141625" y="2679425"/>
              <a:ext cx="720750" cy="504975"/>
            </a:xfrm>
            <a:custGeom>
              <a:avLst/>
              <a:gdLst/>
              <a:ahLst/>
              <a:cxnLst/>
              <a:rect l="l" t="t" r="r" b="b"/>
              <a:pathLst>
                <a:path w="28830" h="20199" extrusionOk="0">
                  <a:moveTo>
                    <a:pt x="16294" y="0"/>
                  </a:moveTo>
                  <a:cubicBezTo>
                    <a:pt x="11568" y="0"/>
                    <a:pt x="7077" y="1785"/>
                    <a:pt x="3750" y="5354"/>
                  </a:cubicBezTo>
                  <a:cubicBezTo>
                    <a:pt x="2229" y="6981"/>
                    <a:pt x="991" y="8785"/>
                    <a:pt x="0" y="10766"/>
                  </a:cubicBezTo>
                  <a:cubicBezTo>
                    <a:pt x="7932" y="16593"/>
                    <a:pt x="18027" y="20199"/>
                    <a:pt x="26488" y="20199"/>
                  </a:cubicBezTo>
                  <a:cubicBezTo>
                    <a:pt x="27272" y="20199"/>
                    <a:pt x="28042" y="20168"/>
                    <a:pt x="28795" y="20105"/>
                  </a:cubicBezTo>
                  <a:cubicBezTo>
                    <a:pt x="28795" y="20105"/>
                    <a:pt x="28795" y="13454"/>
                    <a:pt x="28830" y="4186"/>
                  </a:cubicBezTo>
                  <a:cubicBezTo>
                    <a:pt x="27627" y="1180"/>
                    <a:pt x="21118" y="437"/>
                    <a:pt x="18713" y="154"/>
                  </a:cubicBezTo>
                  <a:cubicBezTo>
                    <a:pt x="17903" y="51"/>
                    <a:pt x="17095" y="0"/>
                    <a:pt x="16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6"/>
            <p:cNvSpPr/>
            <p:nvPr/>
          </p:nvSpPr>
          <p:spPr>
            <a:xfrm>
              <a:off x="3400525" y="2784075"/>
              <a:ext cx="1467175" cy="1526400"/>
            </a:xfrm>
            <a:custGeom>
              <a:avLst/>
              <a:gdLst/>
              <a:ahLst/>
              <a:cxnLst/>
              <a:rect l="l" t="t" r="r" b="b"/>
              <a:pathLst>
                <a:path w="58687" h="61056" extrusionOk="0">
                  <a:moveTo>
                    <a:pt x="58474" y="0"/>
                  </a:moveTo>
                  <a:cubicBezTo>
                    <a:pt x="58474" y="9268"/>
                    <a:pt x="58439" y="15919"/>
                    <a:pt x="58439" y="15919"/>
                  </a:cubicBezTo>
                  <a:cubicBezTo>
                    <a:pt x="57686" y="15982"/>
                    <a:pt x="56916" y="16013"/>
                    <a:pt x="56133" y="16013"/>
                  </a:cubicBezTo>
                  <a:cubicBezTo>
                    <a:pt x="47676" y="16013"/>
                    <a:pt x="37608" y="12407"/>
                    <a:pt x="29644" y="6580"/>
                  </a:cubicBezTo>
                  <a:cubicBezTo>
                    <a:pt x="27133" y="11426"/>
                    <a:pt x="25895" y="17086"/>
                    <a:pt x="25152" y="22321"/>
                  </a:cubicBezTo>
                  <a:cubicBezTo>
                    <a:pt x="23701" y="32721"/>
                    <a:pt x="21437" y="45562"/>
                    <a:pt x="9906" y="49311"/>
                  </a:cubicBezTo>
                  <a:cubicBezTo>
                    <a:pt x="7806" y="50011"/>
                    <a:pt x="5614" y="50250"/>
                    <a:pt x="3411" y="50250"/>
                  </a:cubicBezTo>
                  <a:cubicBezTo>
                    <a:pt x="2274" y="50250"/>
                    <a:pt x="1133" y="50186"/>
                    <a:pt x="1" y="50090"/>
                  </a:cubicBezTo>
                  <a:lnTo>
                    <a:pt x="1" y="50090"/>
                  </a:lnTo>
                  <a:cubicBezTo>
                    <a:pt x="2583" y="53450"/>
                    <a:pt x="4635" y="57129"/>
                    <a:pt x="6156" y="61056"/>
                  </a:cubicBezTo>
                  <a:lnTo>
                    <a:pt x="58686" y="61056"/>
                  </a:lnTo>
                  <a:lnTo>
                    <a:pt x="58686" y="991"/>
                  </a:lnTo>
                  <a:cubicBezTo>
                    <a:pt x="58686" y="673"/>
                    <a:pt x="58615" y="319"/>
                    <a:pt x="584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6"/>
            <p:cNvSpPr/>
            <p:nvPr/>
          </p:nvSpPr>
          <p:spPr>
            <a:xfrm>
              <a:off x="3033525" y="4024550"/>
              <a:ext cx="520900" cy="285925"/>
            </a:xfrm>
            <a:custGeom>
              <a:avLst/>
              <a:gdLst/>
              <a:ahLst/>
              <a:cxnLst/>
              <a:rect l="l" t="t" r="r" b="b"/>
              <a:pathLst>
                <a:path w="20836" h="11437" extrusionOk="0">
                  <a:moveTo>
                    <a:pt x="9485" y="1"/>
                  </a:moveTo>
                  <a:cubicBezTo>
                    <a:pt x="7802" y="1"/>
                    <a:pt x="6190" y="322"/>
                    <a:pt x="4599" y="1461"/>
                  </a:cubicBezTo>
                  <a:cubicBezTo>
                    <a:pt x="3078" y="2664"/>
                    <a:pt x="1911" y="4256"/>
                    <a:pt x="1274" y="6060"/>
                  </a:cubicBezTo>
                  <a:cubicBezTo>
                    <a:pt x="1097" y="6555"/>
                    <a:pt x="1" y="11437"/>
                    <a:pt x="461" y="11437"/>
                  </a:cubicBezTo>
                  <a:lnTo>
                    <a:pt x="20836" y="11437"/>
                  </a:lnTo>
                  <a:cubicBezTo>
                    <a:pt x="19315" y="7510"/>
                    <a:pt x="17263" y="3831"/>
                    <a:pt x="14716" y="471"/>
                  </a:cubicBezTo>
                  <a:cubicBezTo>
                    <a:pt x="14363" y="435"/>
                    <a:pt x="14009" y="400"/>
                    <a:pt x="13690" y="365"/>
                  </a:cubicBezTo>
                  <a:cubicBezTo>
                    <a:pt x="12227" y="207"/>
                    <a:pt x="10833" y="1"/>
                    <a:pt x="94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3" name="Google Shape;163;p16"/>
          <p:cNvSpPr/>
          <p:nvPr/>
        </p:nvSpPr>
        <p:spPr>
          <a:xfrm>
            <a:off x="8313925" y="1595550"/>
            <a:ext cx="587225" cy="359950"/>
          </a:xfrm>
          <a:custGeom>
            <a:avLst/>
            <a:gdLst/>
            <a:ahLst/>
            <a:cxnLst/>
            <a:rect l="l" t="t" r="r" b="b"/>
            <a:pathLst>
              <a:path w="23489" h="14398" extrusionOk="0">
                <a:moveTo>
                  <a:pt x="0" y="0"/>
                </a:moveTo>
                <a:lnTo>
                  <a:pt x="0" y="0"/>
                </a:lnTo>
                <a:cubicBezTo>
                  <a:pt x="5483" y="7747"/>
                  <a:pt x="14044" y="13336"/>
                  <a:pt x="23488" y="14397"/>
                </a:cubicBezTo>
                <a:cubicBezTo>
                  <a:pt x="19314" y="6297"/>
                  <a:pt x="12806" y="3467"/>
                  <a:pt x="12806" y="3467"/>
                </a:cubicBezTo>
                <a:cubicBezTo>
                  <a:pt x="8773" y="1592"/>
                  <a:pt x="4422" y="425"/>
                  <a:pt x="0" y="0"/>
                </a:cubicBezTo>
                <a:close/>
              </a:path>
            </a:pathLst>
          </a:custGeom>
          <a:solidFill>
            <a:srgbClr val="3034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6"/>
          <p:cNvSpPr/>
          <p:nvPr/>
        </p:nvSpPr>
        <p:spPr>
          <a:xfrm>
            <a:off x="8119375" y="285825"/>
            <a:ext cx="1039125" cy="1679150"/>
          </a:xfrm>
          <a:custGeom>
            <a:avLst/>
            <a:gdLst/>
            <a:ahLst/>
            <a:cxnLst/>
            <a:rect l="l" t="t" r="r" b="b"/>
            <a:pathLst>
              <a:path w="41565" h="67166" extrusionOk="0">
                <a:moveTo>
                  <a:pt x="41564" y="1"/>
                </a:moveTo>
                <a:cubicBezTo>
                  <a:pt x="35091" y="1"/>
                  <a:pt x="28264" y="107"/>
                  <a:pt x="21967" y="1982"/>
                </a:cubicBezTo>
                <a:cubicBezTo>
                  <a:pt x="22356" y="4104"/>
                  <a:pt x="22427" y="6262"/>
                  <a:pt x="22109" y="8384"/>
                </a:cubicBezTo>
                <a:cubicBezTo>
                  <a:pt x="21401" y="13124"/>
                  <a:pt x="18394" y="19067"/>
                  <a:pt x="13973" y="21367"/>
                </a:cubicBezTo>
                <a:lnTo>
                  <a:pt x="13937" y="21367"/>
                </a:lnTo>
                <a:cubicBezTo>
                  <a:pt x="12310" y="22216"/>
                  <a:pt x="10435" y="22463"/>
                  <a:pt x="8631" y="22675"/>
                </a:cubicBezTo>
                <a:lnTo>
                  <a:pt x="2087" y="23418"/>
                </a:lnTo>
                <a:cubicBezTo>
                  <a:pt x="2016" y="23843"/>
                  <a:pt x="1910" y="24232"/>
                  <a:pt x="1804" y="24621"/>
                </a:cubicBezTo>
                <a:cubicBezTo>
                  <a:pt x="0" y="33111"/>
                  <a:pt x="1769" y="42414"/>
                  <a:pt x="6155" y="49842"/>
                </a:cubicBezTo>
                <a:cubicBezTo>
                  <a:pt x="6650" y="50691"/>
                  <a:pt x="7216" y="51540"/>
                  <a:pt x="7782" y="52389"/>
                </a:cubicBezTo>
                <a:cubicBezTo>
                  <a:pt x="12204" y="52814"/>
                  <a:pt x="16555" y="53981"/>
                  <a:pt x="20623" y="55821"/>
                </a:cubicBezTo>
                <a:cubicBezTo>
                  <a:pt x="20623" y="55821"/>
                  <a:pt x="27096" y="58686"/>
                  <a:pt x="31270" y="66786"/>
                </a:cubicBezTo>
                <a:cubicBezTo>
                  <a:pt x="31553" y="66822"/>
                  <a:pt x="31801" y="66857"/>
                  <a:pt x="32049" y="66857"/>
                </a:cubicBezTo>
                <a:cubicBezTo>
                  <a:pt x="32770" y="66911"/>
                  <a:pt x="37826" y="67166"/>
                  <a:pt x="40260" y="67166"/>
                </a:cubicBezTo>
                <a:cubicBezTo>
                  <a:pt x="41050" y="67166"/>
                  <a:pt x="41564" y="67139"/>
                  <a:pt x="41564" y="67069"/>
                </a:cubicBezTo>
                <a:lnTo>
                  <a:pt x="41564" y="1"/>
                </a:ln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6"/>
          <p:cNvSpPr/>
          <p:nvPr/>
        </p:nvSpPr>
        <p:spPr>
          <a:xfrm>
            <a:off x="7689575" y="0"/>
            <a:ext cx="979000" cy="893650"/>
          </a:xfrm>
          <a:custGeom>
            <a:avLst/>
            <a:gdLst/>
            <a:ahLst/>
            <a:cxnLst/>
            <a:rect l="l" t="t" r="r" b="b"/>
            <a:pathLst>
              <a:path w="39160" h="35746" extrusionOk="0">
                <a:moveTo>
                  <a:pt x="23251" y="0"/>
                </a:moveTo>
                <a:cubicBezTo>
                  <a:pt x="18548" y="0"/>
                  <a:pt x="13890" y="1974"/>
                  <a:pt x="10188" y="4960"/>
                </a:cubicBezTo>
                <a:cubicBezTo>
                  <a:pt x="5483" y="8781"/>
                  <a:pt x="2193" y="14051"/>
                  <a:pt x="814" y="19959"/>
                </a:cubicBezTo>
                <a:cubicBezTo>
                  <a:pt x="177" y="22753"/>
                  <a:pt x="0" y="25725"/>
                  <a:pt x="779" y="28484"/>
                </a:cubicBezTo>
                <a:cubicBezTo>
                  <a:pt x="1592" y="31278"/>
                  <a:pt x="3467" y="33790"/>
                  <a:pt x="6120" y="34957"/>
                </a:cubicBezTo>
                <a:cubicBezTo>
                  <a:pt x="7511" y="35551"/>
                  <a:pt x="8980" y="35746"/>
                  <a:pt x="10471" y="35746"/>
                </a:cubicBezTo>
                <a:cubicBezTo>
                  <a:pt x="11823" y="35746"/>
                  <a:pt x="13193" y="35585"/>
                  <a:pt x="14539" y="35417"/>
                </a:cubicBezTo>
                <a:lnTo>
                  <a:pt x="19279" y="34887"/>
                </a:lnTo>
                <a:cubicBezTo>
                  <a:pt x="21225" y="27210"/>
                  <a:pt x="25894" y="19994"/>
                  <a:pt x="32863" y="16068"/>
                </a:cubicBezTo>
                <a:cubicBezTo>
                  <a:pt x="34844" y="14936"/>
                  <a:pt x="36966" y="14051"/>
                  <a:pt x="39159" y="13415"/>
                </a:cubicBezTo>
                <a:cubicBezTo>
                  <a:pt x="38629" y="10549"/>
                  <a:pt x="37355" y="7861"/>
                  <a:pt x="35480" y="5633"/>
                </a:cubicBezTo>
                <a:cubicBezTo>
                  <a:pt x="32827" y="2590"/>
                  <a:pt x="29184" y="609"/>
                  <a:pt x="25186" y="114"/>
                </a:cubicBezTo>
                <a:cubicBezTo>
                  <a:pt x="24542" y="37"/>
                  <a:pt x="23896" y="0"/>
                  <a:pt x="2325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6"/>
          <p:cNvSpPr/>
          <p:nvPr/>
        </p:nvSpPr>
        <p:spPr>
          <a:xfrm>
            <a:off x="8171550" y="336250"/>
            <a:ext cx="508525" cy="535925"/>
          </a:xfrm>
          <a:custGeom>
            <a:avLst/>
            <a:gdLst/>
            <a:ahLst/>
            <a:cxnLst/>
            <a:rect l="l" t="t" r="r" b="b"/>
            <a:pathLst>
              <a:path w="20341" h="21437" extrusionOk="0">
                <a:moveTo>
                  <a:pt x="19880" y="0"/>
                </a:moveTo>
                <a:cubicBezTo>
                  <a:pt x="17687" y="637"/>
                  <a:pt x="15565" y="1521"/>
                  <a:pt x="13584" y="2653"/>
                </a:cubicBezTo>
                <a:cubicBezTo>
                  <a:pt x="6615" y="6580"/>
                  <a:pt x="1946" y="13796"/>
                  <a:pt x="0" y="21437"/>
                </a:cubicBezTo>
                <a:lnTo>
                  <a:pt x="6544" y="20694"/>
                </a:lnTo>
                <a:cubicBezTo>
                  <a:pt x="8348" y="20446"/>
                  <a:pt x="10223" y="20234"/>
                  <a:pt x="11850" y="19385"/>
                </a:cubicBezTo>
                <a:lnTo>
                  <a:pt x="11886" y="19385"/>
                </a:lnTo>
                <a:cubicBezTo>
                  <a:pt x="16307" y="17086"/>
                  <a:pt x="19314" y="11143"/>
                  <a:pt x="20022" y="6403"/>
                </a:cubicBezTo>
                <a:cubicBezTo>
                  <a:pt x="20340" y="4280"/>
                  <a:pt x="20269" y="2087"/>
                  <a:pt x="19880"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210"/>
        <p:cNvGrpSpPr/>
        <p:nvPr/>
      </p:nvGrpSpPr>
      <p:grpSpPr>
        <a:xfrm>
          <a:off x="0" y="0"/>
          <a:ext cx="0" cy="0"/>
          <a:chOff x="0" y="0"/>
          <a:chExt cx="0" cy="0"/>
        </a:xfrm>
      </p:grpSpPr>
      <p:sp>
        <p:nvSpPr>
          <p:cNvPr id="211" name="Google Shape;211;p20"/>
          <p:cNvSpPr txBox="1">
            <a:spLocks noGrp="1"/>
          </p:cNvSpPr>
          <p:nvPr>
            <p:ph type="title"/>
          </p:nvPr>
        </p:nvSpPr>
        <p:spPr>
          <a:xfrm>
            <a:off x="2412150" y="539496"/>
            <a:ext cx="4319700" cy="548700"/>
          </a:xfrm>
          <a:prstGeom prst="rect">
            <a:avLst/>
          </a:prstGeom>
        </p:spPr>
        <p:txBody>
          <a:bodyPr spcFirstLastPara="1" wrap="square" lIns="91425" tIns="91425" rIns="91425" bIns="91425" anchor="t" anchorCtr="0">
            <a:noAutofit/>
          </a:bodyPr>
          <a:lstStyle>
            <a:lvl1pPr lvl="0" algn="ctr">
              <a:spcBef>
                <a:spcPts val="0"/>
              </a:spcBef>
              <a:spcAft>
                <a:spcPts val="0"/>
              </a:spcAft>
              <a:buSzPts val="3000"/>
              <a:buNone/>
              <a:defRPr sz="3000"/>
            </a:lvl1pPr>
            <a:lvl2pPr lvl="1">
              <a:spcBef>
                <a:spcPts val="0"/>
              </a:spcBef>
              <a:spcAft>
                <a:spcPts val="0"/>
              </a:spcAft>
              <a:buSzPts val="2800"/>
              <a:buNone/>
              <a:defRPr>
                <a:latin typeface="Lato"/>
                <a:ea typeface="Lato"/>
                <a:cs typeface="Lato"/>
                <a:sym typeface="Lato"/>
              </a:defRPr>
            </a:lvl2pPr>
            <a:lvl3pPr lvl="2">
              <a:spcBef>
                <a:spcPts val="0"/>
              </a:spcBef>
              <a:spcAft>
                <a:spcPts val="0"/>
              </a:spcAft>
              <a:buSzPts val="2800"/>
              <a:buNone/>
              <a:defRPr>
                <a:latin typeface="Lato"/>
                <a:ea typeface="Lato"/>
                <a:cs typeface="Lato"/>
                <a:sym typeface="Lato"/>
              </a:defRPr>
            </a:lvl3pPr>
            <a:lvl4pPr lvl="3">
              <a:spcBef>
                <a:spcPts val="0"/>
              </a:spcBef>
              <a:spcAft>
                <a:spcPts val="0"/>
              </a:spcAft>
              <a:buSzPts val="2800"/>
              <a:buNone/>
              <a:defRPr>
                <a:latin typeface="Lato"/>
                <a:ea typeface="Lato"/>
                <a:cs typeface="Lato"/>
                <a:sym typeface="Lato"/>
              </a:defRPr>
            </a:lvl4pPr>
            <a:lvl5pPr lvl="4">
              <a:spcBef>
                <a:spcPts val="0"/>
              </a:spcBef>
              <a:spcAft>
                <a:spcPts val="0"/>
              </a:spcAft>
              <a:buSzPts val="2800"/>
              <a:buNone/>
              <a:defRPr>
                <a:latin typeface="Lato"/>
                <a:ea typeface="Lato"/>
                <a:cs typeface="Lato"/>
                <a:sym typeface="Lato"/>
              </a:defRPr>
            </a:lvl5pPr>
            <a:lvl6pPr lvl="5">
              <a:spcBef>
                <a:spcPts val="0"/>
              </a:spcBef>
              <a:spcAft>
                <a:spcPts val="0"/>
              </a:spcAft>
              <a:buSzPts val="2800"/>
              <a:buNone/>
              <a:defRPr>
                <a:latin typeface="Lato"/>
                <a:ea typeface="Lato"/>
                <a:cs typeface="Lato"/>
                <a:sym typeface="Lato"/>
              </a:defRPr>
            </a:lvl6pPr>
            <a:lvl7pPr lvl="6">
              <a:spcBef>
                <a:spcPts val="0"/>
              </a:spcBef>
              <a:spcAft>
                <a:spcPts val="0"/>
              </a:spcAft>
              <a:buSzPts val="2800"/>
              <a:buNone/>
              <a:defRPr>
                <a:latin typeface="Lato"/>
                <a:ea typeface="Lato"/>
                <a:cs typeface="Lato"/>
                <a:sym typeface="Lato"/>
              </a:defRPr>
            </a:lvl7pPr>
            <a:lvl8pPr lvl="7">
              <a:spcBef>
                <a:spcPts val="0"/>
              </a:spcBef>
              <a:spcAft>
                <a:spcPts val="0"/>
              </a:spcAft>
              <a:buSzPts val="2800"/>
              <a:buNone/>
              <a:defRPr>
                <a:latin typeface="Lato"/>
                <a:ea typeface="Lato"/>
                <a:cs typeface="Lato"/>
                <a:sym typeface="Lato"/>
              </a:defRPr>
            </a:lvl8pPr>
            <a:lvl9pPr lvl="8">
              <a:spcBef>
                <a:spcPts val="0"/>
              </a:spcBef>
              <a:spcAft>
                <a:spcPts val="0"/>
              </a:spcAft>
              <a:buSzPts val="2800"/>
              <a:buNone/>
              <a:defRPr>
                <a:latin typeface="Lato"/>
                <a:ea typeface="Lato"/>
                <a:cs typeface="Lato"/>
                <a:sym typeface="Lato"/>
              </a:defRPr>
            </a:lvl9pPr>
          </a:lstStyle>
          <a:p>
            <a:endParaRPr/>
          </a:p>
        </p:txBody>
      </p:sp>
      <p:sp>
        <p:nvSpPr>
          <p:cNvPr id="212" name="Google Shape;212;p20"/>
          <p:cNvSpPr txBox="1">
            <a:spLocks noGrp="1"/>
          </p:cNvSpPr>
          <p:nvPr>
            <p:ph type="subTitle" idx="1"/>
          </p:nvPr>
        </p:nvSpPr>
        <p:spPr>
          <a:xfrm>
            <a:off x="1097249" y="1496110"/>
            <a:ext cx="1579200" cy="709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800"/>
              <a:buFont typeface="Playfair Display"/>
              <a:buNone/>
              <a:defRPr>
                <a:solidFill>
                  <a:schemeClr val="dk1"/>
                </a:solidFill>
                <a:latin typeface="Palanquin SemiBold"/>
                <a:ea typeface="Palanquin SemiBold"/>
                <a:cs typeface="Palanquin SemiBold"/>
                <a:sym typeface="Palanquin SemiBold"/>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213" name="Google Shape;213;p20"/>
          <p:cNvSpPr txBox="1">
            <a:spLocks noGrp="1"/>
          </p:cNvSpPr>
          <p:nvPr>
            <p:ph type="subTitle" idx="2"/>
          </p:nvPr>
        </p:nvSpPr>
        <p:spPr>
          <a:xfrm>
            <a:off x="716250" y="2185660"/>
            <a:ext cx="2130600" cy="709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400">
                <a:solidFill>
                  <a:schemeClr val="dk1"/>
                </a:solidFill>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214" name="Google Shape;214;p20"/>
          <p:cNvSpPr txBox="1">
            <a:spLocks noGrp="1"/>
          </p:cNvSpPr>
          <p:nvPr>
            <p:ph type="subTitle" idx="3"/>
          </p:nvPr>
        </p:nvSpPr>
        <p:spPr>
          <a:xfrm>
            <a:off x="6661463" y="1496110"/>
            <a:ext cx="1581900" cy="70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Font typeface="Playfair Display"/>
              <a:buNone/>
              <a:defRPr>
                <a:solidFill>
                  <a:schemeClr val="dk1"/>
                </a:solidFill>
                <a:latin typeface="Palanquin SemiBold"/>
                <a:ea typeface="Palanquin SemiBold"/>
                <a:cs typeface="Palanquin SemiBold"/>
                <a:sym typeface="Palanquin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15" name="Google Shape;215;p20"/>
          <p:cNvSpPr txBox="1">
            <a:spLocks noGrp="1"/>
          </p:cNvSpPr>
          <p:nvPr>
            <p:ph type="subTitle" idx="4"/>
          </p:nvPr>
        </p:nvSpPr>
        <p:spPr>
          <a:xfrm>
            <a:off x="6297150" y="2185660"/>
            <a:ext cx="2130600" cy="70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16" name="Google Shape;216;p20"/>
          <p:cNvSpPr txBox="1">
            <a:spLocks noGrp="1"/>
          </p:cNvSpPr>
          <p:nvPr>
            <p:ph type="subTitle" idx="5"/>
          </p:nvPr>
        </p:nvSpPr>
        <p:spPr>
          <a:xfrm>
            <a:off x="1097250" y="3200920"/>
            <a:ext cx="1194900" cy="70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Font typeface="Playfair Display"/>
              <a:buNone/>
              <a:defRPr>
                <a:solidFill>
                  <a:schemeClr val="dk1"/>
                </a:solidFill>
                <a:latin typeface="Palanquin SemiBold"/>
                <a:ea typeface="Palanquin SemiBold"/>
                <a:cs typeface="Palanquin SemiBold"/>
                <a:sym typeface="Palanquin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17" name="Google Shape;217;p20"/>
          <p:cNvSpPr txBox="1">
            <a:spLocks noGrp="1"/>
          </p:cNvSpPr>
          <p:nvPr>
            <p:ph type="subTitle" idx="6"/>
          </p:nvPr>
        </p:nvSpPr>
        <p:spPr>
          <a:xfrm>
            <a:off x="716250" y="3888622"/>
            <a:ext cx="2130600" cy="70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18" name="Google Shape;218;p20"/>
          <p:cNvSpPr txBox="1">
            <a:spLocks noGrp="1"/>
          </p:cNvSpPr>
          <p:nvPr>
            <p:ph type="subTitle" idx="7"/>
          </p:nvPr>
        </p:nvSpPr>
        <p:spPr>
          <a:xfrm>
            <a:off x="6661463" y="3200920"/>
            <a:ext cx="1581900" cy="70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Font typeface="Playfair Display"/>
              <a:buNone/>
              <a:defRPr>
                <a:solidFill>
                  <a:schemeClr val="dk1"/>
                </a:solidFill>
                <a:latin typeface="Palanquin SemiBold"/>
                <a:ea typeface="Palanquin SemiBold"/>
                <a:cs typeface="Palanquin SemiBold"/>
                <a:sym typeface="Palanquin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19" name="Google Shape;219;p20"/>
          <p:cNvSpPr txBox="1">
            <a:spLocks noGrp="1"/>
          </p:cNvSpPr>
          <p:nvPr>
            <p:ph type="subTitle" idx="8"/>
          </p:nvPr>
        </p:nvSpPr>
        <p:spPr>
          <a:xfrm>
            <a:off x="6297150" y="3888622"/>
            <a:ext cx="2130600" cy="70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20" name="Google Shape;220;p20"/>
          <p:cNvSpPr txBox="1">
            <a:spLocks noGrp="1"/>
          </p:cNvSpPr>
          <p:nvPr>
            <p:ph type="title" idx="9" hasCustomPrompt="1"/>
          </p:nvPr>
        </p:nvSpPr>
        <p:spPr>
          <a:xfrm>
            <a:off x="716250" y="1481479"/>
            <a:ext cx="466200" cy="4740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1800">
                <a:solidFill>
                  <a:schemeClr val="dk1"/>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t>xx%</a:t>
            </a:r>
          </a:p>
        </p:txBody>
      </p:sp>
      <p:sp>
        <p:nvSpPr>
          <p:cNvPr id="221" name="Google Shape;221;p20"/>
          <p:cNvSpPr txBox="1">
            <a:spLocks noGrp="1"/>
          </p:cNvSpPr>
          <p:nvPr>
            <p:ph type="title" idx="13" hasCustomPrompt="1"/>
          </p:nvPr>
        </p:nvSpPr>
        <p:spPr>
          <a:xfrm>
            <a:off x="6297150" y="1481471"/>
            <a:ext cx="465300" cy="4740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1800">
                <a:solidFill>
                  <a:schemeClr val="dk1"/>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t>xx%</a:t>
            </a:r>
          </a:p>
        </p:txBody>
      </p:sp>
      <p:sp>
        <p:nvSpPr>
          <p:cNvPr id="222" name="Google Shape;222;p20"/>
          <p:cNvSpPr txBox="1">
            <a:spLocks noGrp="1"/>
          </p:cNvSpPr>
          <p:nvPr>
            <p:ph type="title" idx="14" hasCustomPrompt="1"/>
          </p:nvPr>
        </p:nvSpPr>
        <p:spPr>
          <a:xfrm>
            <a:off x="716250" y="3185876"/>
            <a:ext cx="466200" cy="4740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1800">
                <a:solidFill>
                  <a:schemeClr val="dk1"/>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t>xx%</a:t>
            </a:r>
          </a:p>
        </p:txBody>
      </p:sp>
      <p:sp>
        <p:nvSpPr>
          <p:cNvPr id="223" name="Google Shape;223;p20"/>
          <p:cNvSpPr txBox="1">
            <a:spLocks noGrp="1"/>
          </p:cNvSpPr>
          <p:nvPr>
            <p:ph type="title" idx="15" hasCustomPrompt="1"/>
          </p:nvPr>
        </p:nvSpPr>
        <p:spPr>
          <a:xfrm>
            <a:off x="6297150" y="3185870"/>
            <a:ext cx="465300" cy="4740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1800">
                <a:solidFill>
                  <a:schemeClr val="dk1"/>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t>xx%</a:t>
            </a:r>
          </a:p>
        </p:txBody>
      </p:sp>
      <p:sp>
        <p:nvSpPr>
          <p:cNvPr id="224" name="Google Shape;224;p20"/>
          <p:cNvSpPr/>
          <p:nvPr/>
        </p:nvSpPr>
        <p:spPr>
          <a:xfrm>
            <a:off x="8204100" y="-100825"/>
            <a:ext cx="1009050" cy="527050"/>
          </a:xfrm>
          <a:custGeom>
            <a:avLst/>
            <a:gdLst/>
            <a:ahLst/>
            <a:cxnLst/>
            <a:rect l="l" t="t" r="r" b="b"/>
            <a:pathLst>
              <a:path w="40362" h="21082" extrusionOk="0">
                <a:moveTo>
                  <a:pt x="0" y="0"/>
                </a:moveTo>
                <a:cubicBezTo>
                  <a:pt x="602" y="1486"/>
                  <a:pt x="1274" y="2901"/>
                  <a:pt x="2052" y="4280"/>
                </a:cubicBezTo>
                <a:lnTo>
                  <a:pt x="16874" y="4280"/>
                </a:lnTo>
                <a:cubicBezTo>
                  <a:pt x="17510" y="8631"/>
                  <a:pt x="16378" y="12876"/>
                  <a:pt x="13549" y="16024"/>
                </a:cubicBezTo>
                <a:cubicBezTo>
                  <a:pt x="16838" y="18005"/>
                  <a:pt x="20446" y="19350"/>
                  <a:pt x="24161" y="20057"/>
                </a:cubicBezTo>
                <a:cubicBezTo>
                  <a:pt x="28167" y="20832"/>
                  <a:pt x="32294" y="21082"/>
                  <a:pt x="36390" y="21082"/>
                </a:cubicBezTo>
                <a:cubicBezTo>
                  <a:pt x="37719" y="21082"/>
                  <a:pt x="39045" y="21055"/>
                  <a:pt x="40362" y="21012"/>
                </a:cubicBezTo>
                <a:lnTo>
                  <a:pt x="40362" y="0"/>
                </a:lnTo>
                <a:close/>
              </a:path>
            </a:pathLst>
          </a:custGeom>
          <a:solidFill>
            <a:srgbClr val="CAD5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0"/>
          <p:cNvSpPr/>
          <p:nvPr/>
        </p:nvSpPr>
        <p:spPr>
          <a:xfrm>
            <a:off x="8256275" y="6175"/>
            <a:ext cx="385600" cy="293625"/>
          </a:xfrm>
          <a:custGeom>
            <a:avLst/>
            <a:gdLst/>
            <a:ahLst/>
            <a:cxnLst/>
            <a:rect l="l" t="t" r="r" b="b"/>
            <a:pathLst>
              <a:path w="15424" h="11745" extrusionOk="0">
                <a:moveTo>
                  <a:pt x="0" y="0"/>
                </a:moveTo>
                <a:cubicBezTo>
                  <a:pt x="2724" y="4847"/>
                  <a:pt x="6686" y="8879"/>
                  <a:pt x="11497" y="11744"/>
                </a:cubicBezTo>
                <a:cubicBezTo>
                  <a:pt x="14291" y="8596"/>
                  <a:pt x="15423" y="4351"/>
                  <a:pt x="14787"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0"/>
          <p:cNvSpPr/>
          <p:nvPr/>
        </p:nvSpPr>
        <p:spPr>
          <a:xfrm>
            <a:off x="-589400" y="-708725"/>
            <a:ext cx="1200975" cy="2428325"/>
          </a:xfrm>
          <a:custGeom>
            <a:avLst/>
            <a:gdLst/>
            <a:ahLst/>
            <a:cxnLst/>
            <a:rect l="l" t="t" r="r" b="b"/>
            <a:pathLst>
              <a:path w="48039" h="97133" extrusionOk="0">
                <a:moveTo>
                  <a:pt x="429" y="0"/>
                </a:moveTo>
                <a:cubicBezTo>
                  <a:pt x="160" y="0"/>
                  <a:pt x="1" y="52"/>
                  <a:pt x="1" y="173"/>
                </a:cubicBezTo>
                <a:cubicBezTo>
                  <a:pt x="1" y="633"/>
                  <a:pt x="72" y="62077"/>
                  <a:pt x="72" y="90447"/>
                </a:cubicBezTo>
                <a:cubicBezTo>
                  <a:pt x="5166" y="92004"/>
                  <a:pt x="10578" y="94161"/>
                  <a:pt x="14929" y="97133"/>
                </a:cubicBezTo>
                <a:cubicBezTo>
                  <a:pt x="32085" y="84115"/>
                  <a:pt x="48039" y="60875"/>
                  <a:pt x="31413" y="41278"/>
                </a:cubicBezTo>
                <a:cubicBezTo>
                  <a:pt x="28052" y="37281"/>
                  <a:pt x="24055" y="33885"/>
                  <a:pt x="21119" y="29604"/>
                </a:cubicBezTo>
                <a:cubicBezTo>
                  <a:pt x="18218" y="25324"/>
                  <a:pt x="17263" y="20372"/>
                  <a:pt x="16450" y="15384"/>
                </a:cubicBezTo>
                <a:cubicBezTo>
                  <a:pt x="15919" y="12201"/>
                  <a:pt x="15282" y="8982"/>
                  <a:pt x="13584" y="6258"/>
                </a:cubicBezTo>
                <a:cubicBezTo>
                  <a:pt x="11851" y="3463"/>
                  <a:pt x="9623" y="2367"/>
                  <a:pt x="6616" y="1482"/>
                </a:cubicBezTo>
                <a:cubicBezTo>
                  <a:pt x="6024" y="1334"/>
                  <a:pt x="1800" y="0"/>
                  <a:pt x="429" y="0"/>
                </a:cubicBez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0"/>
          <p:cNvSpPr/>
          <p:nvPr/>
        </p:nvSpPr>
        <p:spPr>
          <a:xfrm>
            <a:off x="-590275" y="1550675"/>
            <a:ext cx="374100" cy="365975"/>
          </a:xfrm>
          <a:custGeom>
            <a:avLst/>
            <a:gdLst/>
            <a:ahLst/>
            <a:cxnLst/>
            <a:rect l="l" t="t" r="r" b="b"/>
            <a:pathLst>
              <a:path w="14964" h="14639" extrusionOk="0">
                <a:moveTo>
                  <a:pt x="1" y="0"/>
                </a:moveTo>
                <a:lnTo>
                  <a:pt x="1" y="14539"/>
                </a:lnTo>
                <a:cubicBezTo>
                  <a:pt x="1" y="14607"/>
                  <a:pt x="63" y="14639"/>
                  <a:pt x="178" y="14639"/>
                </a:cubicBezTo>
                <a:cubicBezTo>
                  <a:pt x="1427" y="14639"/>
                  <a:pt x="8883" y="10907"/>
                  <a:pt x="9304" y="10648"/>
                </a:cubicBezTo>
                <a:cubicBezTo>
                  <a:pt x="11179" y="9481"/>
                  <a:pt x="13054" y="8172"/>
                  <a:pt x="14964" y="6757"/>
                </a:cubicBezTo>
                <a:cubicBezTo>
                  <a:pt x="10577" y="3785"/>
                  <a:pt x="5094" y="1557"/>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ullet list">
  <p:cSld name="CUSTOM_2_2_2">
    <p:spTree>
      <p:nvGrpSpPr>
        <p:cNvPr id="1" name="Shape 350"/>
        <p:cNvGrpSpPr/>
        <p:nvPr/>
      </p:nvGrpSpPr>
      <p:grpSpPr>
        <a:xfrm>
          <a:off x="0" y="0"/>
          <a:ext cx="0" cy="0"/>
          <a:chOff x="0" y="0"/>
          <a:chExt cx="0" cy="0"/>
        </a:xfrm>
      </p:grpSpPr>
      <p:sp>
        <p:nvSpPr>
          <p:cNvPr id="351" name="Google Shape;351;p31"/>
          <p:cNvSpPr txBox="1">
            <a:spLocks noGrp="1"/>
          </p:cNvSpPr>
          <p:nvPr>
            <p:ph type="title"/>
          </p:nvPr>
        </p:nvSpPr>
        <p:spPr>
          <a:xfrm>
            <a:off x="716250" y="540875"/>
            <a:ext cx="3738000" cy="11178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2800"/>
              <a:buNone/>
              <a:defRPr>
                <a:latin typeface="Lato"/>
                <a:ea typeface="Lato"/>
                <a:cs typeface="Lato"/>
                <a:sym typeface="Lato"/>
              </a:defRPr>
            </a:lvl2pPr>
            <a:lvl3pPr lvl="2" rtl="0">
              <a:spcBef>
                <a:spcPts val="0"/>
              </a:spcBef>
              <a:spcAft>
                <a:spcPts val="0"/>
              </a:spcAft>
              <a:buSzPts val="2800"/>
              <a:buNone/>
              <a:defRPr>
                <a:latin typeface="Lato"/>
                <a:ea typeface="Lato"/>
                <a:cs typeface="Lato"/>
                <a:sym typeface="Lato"/>
              </a:defRPr>
            </a:lvl3pPr>
            <a:lvl4pPr lvl="3" rtl="0">
              <a:spcBef>
                <a:spcPts val="0"/>
              </a:spcBef>
              <a:spcAft>
                <a:spcPts val="0"/>
              </a:spcAft>
              <a:buSzPts val="2800"/>
              <a:buNone/>
              <a:defRPr>
                <a:latin typeface="Lato"/>
                <a:ea typeface="Lato"/>
                <a:cs typeface="Lato"/>
                <a:sym typeface="Lato"/>
              </a:defRPr>
            </a:lvl4pPr>
            <a:lvl5pPr lvl="4" rtl="0">
              <a:spcBef>
                <a:spcPts val="0"/>
              </a:spcBef>
              <a:spcAft>
                <a:spcPts val="0"/>
              </a:spcAft>
              <a:buSzPts val="2800"/>
              <a:buNone/>
              <a:defRPr>
                <a:latin typeface="Lato"/>
                <a:ea typeface="Lato"/>
                <a:cs typeface="Lato"/>
                <a:sym typeface="Lato"/>
              </a:defRPr>
            </a:lvl5pPr>
            <a:lvl6pPr lvl="5" rtl="0">
              <a:spcBef>
                <a:spcPts val="0"/>
              </a:spcBef>
              <a:spcAft>
                <a:spcPts val="0"/>
              </a:spcAft>
              <a:buSzPts val="2800"/>
              <a:buNone/>
              <a:defRPr>
                <a:latin typeface="Lato"/>
                <a:ea typeface="Lato"/>
                <a:cs typeface="Lato"/>
                <a:sym typeface="Lato"/>
              </a:defRPr>
            </a:lvl6pPr>
            <a:lvl7pPr lvl="6" rtl="0">
              <a:spcBef>
                <a:spcPts val="0"/>
              </a:spcBef>
              <a:spcAft>
                <a:spcPts val="0"/>
              </a:spcAft>
              <a:buSzPts val="2800"/>
              <a:buNone/>
              <a:defRPr>
                <a:latin typeface="Lato"/>
                <a:ea typeface="Lato"/>
                <a:cs typeface="Lato"/>
                <a:sym typeface="Lato"/>
              </a:defRPr>
            </a:lvl7pPr>
            <a:lvl8pPr lvl="7" rtl="0">
              <a:spcBef>
                <a:spcPts val="0"/>
              </a:spcBef>
              <a:spcAft>
                <a:spcPts val="0"/>
              </a:spcAft>
              <a:buSzPts val="2800"/>
              <a:buNone/>
              <a:defRPr>
                <a:latin typeface="Lato"/>
                <a:ea typeface="Lato"/>
                <a:cs typeface="Lato"/>
                <a:sym typeface="Lato"/>
              </a:defRPr>
            </a:lvl8pPr>
            <a:lvl9pPr lvl="8" rtl="0">
              <a:spcBef>
                <a:spcPts val="0"/>
              </a:spcBef>
              <a:spcAft>
                <a:spcPts val="0"/>
              </a:spcAft>
              <a:buSzPts val="2800"/>
              <a:buNone/>
              <a:defRPr>
                <a:latin typeface="Lato"/>
                <a:ea typeface="Lato"/>
                <a:cs typeface="Lato"/>
                <a:sym typeface="Lato"/>
              </a:defRPr>
            </a:lvl9pPr>
          </a:lstStyle>
          <a:p>
            <a:endParaRPr/>
          </a:p>
        </p:txBody>
      </p:sp>
      <p:sp>
        <p:nvSpPr>
          <p:cNvPr id="352" name="Google Shape;352;p31"/>
          <p:cNvSpPr txBox="1">
            <a:spLocks noGrp="1"/>
          </p:cNvSpPr>
          <p:nvPr>
            <p:ph type="subTitle" idx="1"/>
          </p:nvPr>
        </p:nvSpPr>
        <p:spPr>
          <a:xfrm>
            <a:off x="5148200" y="1371600"/>
            <a:ext cx="3279600" cy="3086100"/>
          </a:xfrm>
          <a:prstGeom prst="rect">
            <a:avLst/>
          </a:prstGeom>
        </p:spPr>
        <p:txBody>
          <a:bodyPr spcFirstLastPara="1" wrap="square" lIns="91425" tIns="91425" rIns="91425" bIns="91425" anchor="ctr" anchorCtr="0">
            <a:noAutofit/>
          </a:bodyPr>
          <a:lstStyle>
            <a:lvl1pPr lvl="0" rtl="0">
              <a:lnSpc>
                <a:spcPct val="150000"/>
              </a:lnSpc>
              <a:spcBef>
                <a:spcPts val="0"/>
              </a:spcBef>
              <a:spcAft>
                <a:spcPts val="0"/>
              </a:spcAft>
              <a:buSzPts val="1400"/>
              <a:buChar char="●"/>
              <a:defRPr sz="1400"/>
            </a:lvl1pPr>
            <a:lvl2pPr lvl="1" rtl="0">
              <a:spcBef>
                <a:spcPts val="1600"/>
              </a:spcBef>
              <a:spcAft>
                <a:spcPts val="0"/>
              </a:spcAft>
              <a:buSzPts val="1400"/>
              <a:buChar char="○"/>
              <a:defRPr/>
            </a:lvl2pPr>
            <a:lvl3pPr lvl="2" rtl="0">
              <a:spcBef>
                <a:spcPts val="1600"/>
              </a:spcBef>
              <a:spcAft>
                <a:spcPts val="0"/>
              </a:spcAft>
              <a:buSzPts val="1400"/>
              <a:buChar char="■"/>
              <a:defRPr/>
            </a:lvl3pPr>
            <a:lvl4pPr lvl="3" rtl="0">
              <a:spcBef>
                <a:spcPts val="1600"/>
              </a:spcBef>
              <a:spcAft>
                <a:spcPts val="0"/>
              </a:spcAft>
              <a:buSzPts val="1400"/>
              <a:buChar char="●"/>
              <a:defRPr/>
            </a:lvl4pPr>
            <a:lvl5pPr lvl="4" rtl="0">
              <a:spcBef>
                <a:spcPts val="1600"/>
              </a:spcBef>
              <a:spcAft>
                <a:spcPts val="0"/>
              </a:spcAft>
              <a:buSzPts val="1400"/>
              <a:buChar char="○"/>
              <a:defRPr/>
            </a:lvl5pPr>
            <a:lvl6pPr lvl="5" rtl="0">
              <a:spcBef>
                <a:spcPts val="1600"/>
              </a:spcBef>
              <a:spcAft>
                <a:spcPts val="0"/>
              </a:spcAft>
              <a:buSzPts val="1400"/>
              <a:buChar char="■"/>
              <a:defRPr/>
            </a:lvl6pPr>
            <a:lvl7pPr lvl="6" rtl="0">
              <a:spcBef>
                <a:spcPts val="1600"/>
              </a:spcBef>
              <a:spcAft>
                <a:spcPts val="0"/>
              </a:spcAft>
              <a:buSzPts val="1400"/>
              <a:buChar char="●"/>
              <a:defRPr/>
            </a:lvl7pPr>
            <a:lvl8pPr lvl="7" rtl="0">
              <a:spcBef>
                <a:spcPts val="1600"/>
              </a:spcBef>
              <a:spcAft>
                <a:spcPts val="0"/>
              </a:spcAft>
              <a:buSzPts val="1400"/>
              <a:buChar char="○"/>
              <a:defRPr/>
            </a:lvl8pPr>
            <a:lvl9pPr lvl="8" rtl="0">
              <a:spcBef>
                <a:spcPts val="1600"/>
              </a:spcBef>
              <a:spcAft>
                <a:spcPts val="1600"/>
              </a:spcAft>
              <a:buSzPts val="1400"/>
              <a:buChar char="■"/>
              <a:defRPr/>
            </a:lvl9pPr>
          </a:lstStyle>
          <a:p>
            <a:endParaRPr/>
          </a:p>
        </p:txBody>
      </p:sp>
      <p:sp>
        <p:nvSpPr>
          <p:cNvPr id="353" name="Google Shape;353;p31"/>
          <p:cNvSpPr/>
          <p:nvPr/>
        </p:nvSpPr>
        <p:spPr>
          <a:xfrm rot="10800000" flipH="1">
            <a:off x="7602801" y="4488000"/>
            <a:ext cx="549200" cy="742875"/>
          </a:xfrm>
          <a:custGeom>
            <a:avLst/>
            <a:gdLst/>
            <a:ahLst/>
            <a:cxnLst/>
            <a:rect l="l" t="t" r="r" b="b"/>
            <a:pathLst>
              <a:path w="21968" h="29715" extrusionOk="0">
                <a:moveTo>
                  <a:pt x="1" y="0"/>
                </a:moveTo>
                <a:cubicBezTo>
                  <a:pt x="2689" y="3573"/>
                  <a:pt x="4528" y="8278"/>
                  <a:pt x="4352" y="12841"/>
                </a:cubicBezTo>
                <a:cubicBezTo>
                  <a:pt x="4104" y="18607"/>
                  <a:pt x="1203" y="23983"/>
                  <a:pt x="531" y="29714"/>
                </a:cubicBezTo>
                <a:cubicBezTo>
                  <a:pt x="4245" y="26354"/>
                  <a:pt x="9021" y="24443"/>
                  <a:pt x="13124" y="21613"/>
                </a:cubicBezTo>
                <a:cubicBezTo>
                  <a:pt x="16308" y="19385"/>
                  <a:pt x="18713" y="16237"/>
                  <a:pt x="20093" y="12593"/>
                </a:cubicBezTo>
                <a:cubicBezTo>
                  <a:pt x="20517" y="11355"/>
                  <a:pt x="21968" y="318"/>
                  <a:pt x="19881" y="318"/>
                </a:cubicBezTo>
                <a:cubicBezTo>
                  <a:pt x="19881" y="318"/>
                  <a:pt x="9905" y="0"/>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4" name="Google Shape;354;p31"/>
          <p:cNvGrpSpPr/>
          <p:nvPr/>
        </p:nvGrpSpPr>
        <p:grpSpPr>
          <a:xfrm rot="-5400000" flipH="1">
            <a:off x="5372413" y="-356913"/>
            <a:ext cx="884350" cy="898525"/>
            <a:chOff x="2714650" y="3639413"/>
            <a:chExt cx="884350" cy="898525"/>
          </a:xfrm>
        </p:grpSpPr>
        <p:sp>
          <p:nvSpPr>
            <p:cNvPr id="355" name="Google Shape;355;p31"/>
            <p:cNvSpPr/>
            <p:nvPr/>
          </p:nvSpPr>
          <p:spPr>
            <a:xfrm>
              <a:off x="2714650" y="3639413"/>
              <a:ext cx="884350" cy="898525"/>
            </a:xfrm>
            <a:custGeom>
              <a:avLst/>
              <a:gdLst/>
              <a:ahLst/>
              <a:cxnLst/>
              <a:rect l="l" t="t" r="r" b="b"/>
              <a:pathLst>
                <a:path w="35374" h="35941" extrusionOk="0">
                  <a:moveTo>
                    <a:pt x="0" y="0"/>
                  </a:moveTo>
                  <a:lnTo>
                    <a:pt x="0" y="35940"/>
                  </a:lnTo>
                  <a:lnTo>
                    <a:pt x="35374" y="35940"/>
                  </a:lnTo>
                  <a:cubicBezTo>
                    <a:pt x="35162" y="32898"/>
                    <a:pt x="34490" y="29856"/>
                    <a:pt x="33393" y="26991"/>
                  </a:cubicBezTo>
                  <a:lnTo>
                    <a:pt x="13018" y="26991"/>
                  </a:lnTo>
                  <a:cubicBezTo>
                    <a:pt x="12558" y="26991"/>
                    <a:pt x="13654" y="22109"/>
                    <a:pt x="13831" y="21614"/>
                  </a:cubicBezTo>
                  <a:cubicBezTo>
                    <a:pt x="14468" y="19810"/>
                    <a:pt x="15635" y="18218"/>
                    <a:pt x="17156" y="17015"/>
                  </a:cubicBezTo>
                  <a:cubicBezTo>
                    <a:pt x="18733" y="15867"/>
                    <a:pt x="20331" y="15543"/>
                    <a:pt x="21991" y="15543"/>
                  </a:cubicBezTo>
                  <a:cubicBezTo>
                    <a:pt x="23349" y="15543"/>
                    <a:pt x="24748" y="15759"/>
                    <a:pt x="26212" y="15919"/>
                  </a:cubicBezTo>
                  <a:cubicBezTo>
                    <a:pt x="26530" y="15954"/>
                    <a:pt x="26884" y="15989"/>
                    <a:pt x="27238" y="16025"/>
                  </a:cubicBezTo>
                  <a:cubicBezTo>
                    <a:pt x="25823" y="14150"/>
                    <a:pt x="24267" y="12417"/>
                    <a:pt x="22569" y="10825"/>
                  </a:cubicBezTo>
                  <a:cubicBezTo>
                    <a:pt x="21330" y="9693"/>
                    <a:pt x="19986" y="8667"/>
                    <a:pt x="18571" y="7712"/>
                  </a:cubicBezTo>
                  <a:cubicBezTo>
                    <a:pt x="16697" y="9127"/>
                    <a:pt x="14786" y="10436"/>
                    <a:pt x="12911" y="11603"/>
                  </a:cubicBezTo>
                  <a:cubicBezTo>
                    <a:pt x="12525" y="11861"/>
                    <a:pt x="5555" y="15351"/>
                    <a:pt x="4324" y="15351"/>
                  </a:cubicBezTo>
                  <a:cubicBezTo>
                    <a:pt x="4204" y="15351"/>
                    <a:pt x="4139" y="15318"/>
                    <a:pt x="4139" y="15246"/>
                  </a:cubicBezTo>
                  <a:lnTo>
                    <a:pt x="4139" y="1168"/>
                  </a:lnTo>
                  <a:cubicBezTo>
                    <a:pt x="2759" y="708"/>
                    <a:pt x="1380" y="354"/>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1"/>
            <p:cNvSpPr/>
            <p:nvPr/>
          </p:nvSpPr>
          <p:spPr>
            <a:xfrm>
              <a:off x="2806962" y="3664525"/>
              <a:ext cx="374100" cy="365975"/>
            </a:xfrm>
            <a:custGeom>
              <a:avLst/>
              <a:gdLst/>
              <a:ahLst/>
              <a:cxnLst/>
              <a:rect l="l" t="t" r="r" b="b"/>
              <a:pathLst>
                <a:path w="14964" h="14639" extrusionOk="0">
                  <a:moveTo>
                    <a:pt x="1" y="0"/>
                  </a:moveTo>
                  <a:lnTo>
                    <a:pt x="1" y="14539"/>
                  </a:lnTo>
                  <a:cubicBezTo>
                    <a:pt x="1" y="14607"/>
                    <a:pt x="63" y="14639"/>
                    <a:pt x="178" y="14639"/>
                  </a:cubicBezTo>
                  <a:cubicBezTo>
                    <a:pt x="1427" y="14639"/>
                    <a:pt x="8883" y="10907"/>
                    <a:pt x="9304" y="10648"/>
                  </a:cubicBezTo>
                  <a:cubicBezTo>
                    <a:pt x="11179" y="9481"/>
                    <a:pt x="13054" y="8172"/>
                    <a:pt x="14964" y="6757"/>
                  </a:cubicBezTo>
                  <a:cubicBezTo>
                    <a:pt x="10577" y="3785"/>
                    <a:pt x="5094" y="155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1"/>
            <p:cNvSpPr/>
            <p:nvPr/>
          </p:nvSpPr>
          <p:spPr>
            <a:xfrm>
              <a:off x="3022387" y="4028263"/>
              <a:ext cx="520900" cy="285925"/>
            </a:xfrm>
            <a:custGeom>
              <a:avLst/>
              <a:gdLst/>
              <a:ahLst/>
              <a:cxnLst/>
              <a:rect l="l" t="t" r="r" b="b"/>
              <a:pathLst>
                <a:path w="20836" h="11437" extrusionOk="0">
                  <a:moveTo>
                    <a:pt x="9485" y="1"/>
                  </a:moveTo>
                  <a:cubicBezTo>
                    <a:pt x="7802" y="1"/>
                    <a:pt x="6190" y="322"/>
                    <a:pt x="4599" y="1461"/>
                  </a:cubicBezTo>
                  <a:cubicBezTo>
                    <a:pt x="3078" y="2664"/>
                    <a:pt x="1911" y="4256"/>
                    <a:pt x="1274" y="6060"/>
                  </a:cubicBezTo>
                  <a:cubicBezTo>
                    <a:pt x="1097" y="6555"/>
                    <a:pt x="1" y="11437"/>
                    <a:pt x="461" y="11437"/>
                  </a:cubicBezTo>
                  <a:lnTo>
                    <a:pt x="20836" y="11437"/>
                  </a:lnTo>
                  <a:cubicBezTo>
                    <a:pt x="19315" y="7510"/>
                    <a:pt x="17263" y="3831"/>
                    <a:pt x="14716" y="471"/>
                  </a:cubicBezTo>
                  <a:cubicBezTo>
                    <a:pt x="14363" y="435"/>
                    <a:pt x="14009" y="400"/>
                    <a:pt x="13690" y="365"/>
                  </a:cubicBezTo>
                  <a:cubicBezTo>
                    <a:pt x="12227" y="207"/>
                    <a:pt x="10833" y="1"/>
                    <a:pt x="9485"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8" name="Google Shape;358;p31"/>
          <p:cNvGrpSpPr/>
          <p:nvPr/>
        </p:nvGrpSpPr>
        <p:grpSpPr>
          <a:xfrm flipH="1">
            <a:off x="6260144" y="-165852"/>
            <a:ext cx="2883746" cy="1151043"/>
            <a:chOff x="5113525" y="1300068"/>
            <a:chExt cx="2164000" cy="863757"/>
          </a:xfrm>
        </p:grpSpPr>
        <p:sp>
          <p:nvSpPr>
            <p:cNvPr id="359" name="Google Shape;359;p31"/>
            <p:cNvSpPr/>
            <p:nvPr/>
          </p:nvSpPr>
          <p:spPr>
            <a:xfrm>
              <a:off x="6268475" y="1300068"/>
              <a:ext cx="1009050" cy="527050"/>
            </a:xfrm>
            <a:custGeom>
              <a:avLst/>
              <a:gdLst/>
              <a:ahLst/>
              <a:cxnLst/>
              <a:rect l="l" t="t" r="r" b="b"/>
              <a:pathLst>
                <a:path w="40362" h="21082" extrusionOk="0">
                  <a:moveTo>
                    <a:pt x="0" y="0"/>
                  </a:moveTo>
                  <a:cubicBezTo>
                    <a:pt x="602" y="1486"/>
                    <a:pt x="1274" y="2901"/>
                    <a:pt x="2052" y="4280"/>
                  </a:cubicBezTo>
                  <a:lnTo>
                    <a:pt x="16874" y="4280"/>
                  </a:lnTo>
                  <a:cubicBezTo>
                    <a:pt x="17510" y="8631"/>
                    <a:pt x="16378" y="12876"/>
                    <a:pt x="13549" y="16024"/>
                  </a:cubicBezTo>
                  <a:cubicBezTo>
                    <a:pt x="16838" y="18005"/>
                    <a:pt x="20446" y="19350"/>
                    <a:pt x="24161" y="20057"/>
                  </a:cubicBezTo>
                  <a:cubicBezTo>
                    <a:pt x="28167" y="20832"/>
                    <a:pt x="32294" y="21082"/>
                    <a:pt x="36390" y="21082"/>
                  </a:cubicBezTo>
                  <a:cubicBezTo>
                    <a:pt x="37719" y="21082"/>
                    <a:pt x="39045" y="21055"/>
                    <a:pt x="40362" y="21012"/>
                  </a:cubicBezTo>
                  <a:lnTo>
                    <a:pt x="40362" y="0"/>
                  </a:lnTo>
                  <a:close/>
                </a:path>
              </a:pathLst>
            </a:custGeom>
            <a:solidFill>
              <a:srgbClr val="CAD5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1"/>
            <p:cNvSpPr/>
            <p:nvPr/>
          </p:nvSpPr>
          <p:spPr>
            <a:xfrm>
              <a:off x="5113525" y="1408925"/>
              <a:ext cx="1493675" cy="754900"/>
            </a:xfrm>
            <a:custGeom>
              <a:avLst/>
              <a:gdLst/>
              <a:ahLst/>
              <a:cxnLst/>
              <a:rect l="l" t="t" r="r" b="b"/>
              <a:pathLst>
                <a:path w="59747" h="30196" extrusionOk="0">
                  <a:moveTo>
                    <a:pt x="0" y="0"/>
                  </a:moveTo>
                  <a:lnTo>
                    <a:pt x="0" y="30139"/>
                  </a:lnTo>
                  <a:cubicBezTo>
                    <a:pt x="0" y="30178"/>
                    <a:pt x="76" y="30196"/>
                    <a:pt x="215" y="30196"/>
                  </a:cubicBezTo>
                  <a:cubicBezTo>
                    <a:pt x="1725" y="30196"/>
                    <a:pt x="10684" y="28099"/>
                    <a:pt x="11461" y="27839"/>
                  </a:cubicBezTo>
                  <a:cubicBezTo>
                    <a:pt x="15671" y="26495"/>
                    <a:pt x="19986" y="24762"/>
                    <a:pt x="23701" y="22286"/>
                  </a:cubicBezTo>
                  <a:cubicBezTo>
                    <a:pt x="28511" y="19138"/>
                    <a:pt x="33428" y="18076"/>
                    <a:pt x="39124" y="17829"/>
                  </a:cubicBezTo>
                  <a:cubicBezTo>
                    <a:pt x="45208" y="17546"/>
                    <a:pt x="51964" y="17546"/>
                    <a:pt x="57200" y="14008"/>
                  </a:cubicBezTo>
                  <a:cubicBezTo>
                    <a:pt x="58155" y="13372"/>
                    <a:pt x="59004" y="12593"/>
                    <a:pt x="59747" y="11744"/>
                  </a:cubicBezTo>
                  <a:cubicBezTo>
                    <a:pt x="54971" y="8879"/>
                    <a:pt x="51009" y="4847"/>
                    <a:pt x="48250" y="0"/>
                  </a:cubicBezTo>
                  <a:close/>
                </a:path>
              </a:pathLst>
            </a:custGeom>
            <a:solidFill>
              <a:srgbClr val="FFA8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1"/>
            <p:cNvSpPr/>
            <p:nvPr/>
          </p:nvSpPr>
          <p:spPr>
            <a:xfrm>
              <a:off x="6320650" y="1408925"/>
              <a:ext cx="385600" cy="293625"/>
            </a:xfrm>
            <a:custGeom>
              <a:avLst/>
              <a:gdLst/>
              <a:ahLst/>
              <a:cxnLst/>
              <a:rect l="l" t="t" r="r" b="b"/>
              <a:pathLst>
                <a:path w="15424" h="11745" extrusionOk="0">
                  <a:moveTo>
                    <a:pt x="0" y="0"/>
                  </a:moveTo>
                  <a:cubicBezTo>
                    <a:pt x="2724" y="4847"/>
                    <a:pt x="6686" y="8879"/>
                    <a:pt x="11497" y="11744"/>
                  </a:cubicBezTo>
                  <a:cubicBezTo>
                    <a:pt x="14291" y="8596"/>
                    <a:pt x="15423" y="4351"/>
                    <a:pt x="14787"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2" name="Google Shape;362;p31"/>
          <p:cNvGrpSpPr/>
          <p:nvPr/>
        </p:nvGrpSpPr>
        <p:grpSpPr>
          <a:xfrm>
            <a:off x="7" y="3016426"/>
            <a:ext cx="973739" cy="2127079"/>
            <a:chOff x="2810675" y="1400175"/>
            <a:chExt cx="1201850" cy="2625375"/>
          </a:xfrm>
        </p:grpSpPr>
        <p:sp>
          <p:nvSpPr>
            <p:cNvPr id="363" name="Google Shape;363;p31"/>
            <p:cNvSpPr/>
            <p:nvPr/>
          </p:nvSpPr>
          <p:spPr>
            <a:xfrm>
              <a:off x="2811550" y="1400175"/>
              <a:ext cx="1200975" cy="2428325"/>
            </a:xfrm>
            <a:custGeom>
              <a:avLst/>
              <a:gdLst/>
              <a:ahLst/>
              <a:cxnLst/>
              <a:rect l="l" t="t" r="r" b="b"/>
              <a:pathLst>
                <a:path w="48039" h="97133" extrusionOk="0">
                  <a:moveTo>
                    <a:pt x="429" y="0"/>
                  </a:moveTo>
                  <a:cubicBezTo>
                    <a:pt x="160" y="0"/>
                    <a:pt x="1" y="52"/>
                    <a:pt x="1" y="173"/>
                  </a:cubicBezTo>
                  <a:cubicBezTo>
                    <a:pt x="1" y="633"/>
                    <a:pt x="72" y="62077"/>
                    <a:pt x="72" y="90447"/>
                  </a:cubicBezTo>
                  <a:cubicBezTo>
                    <a:pt x="5166" y="92004"/>
                    <a:pt x="10578" y="94161"/>
                    <a:pt x="14929" y="97133"/>
                  </a:cubicBezTo>
                  <a:cubicBezTo>
                    <a:pt x="32085" y="84115"/>
                    <a:pt x="48039" y="60875"/>
                    <a:pt x="31413" y="41278"/>
                  </a:cubicBezTo>
                  <a:cubicBezTo>
                    <a:pt x="28052" y="37281"/>
                    <a:pt x="24055" y="33885"/>
                    <a:pt x="21119" y="29604"/>
                  </a:cubicBezTo>
                  <a:cubicBezTo>
                    <a:pt x="18218" y="25324"/>
                    <a:pt x="17263" y="20372"/>
                    <a:pt x="16450" y="15384"/>
                  </a:cubicBezTo>
                  <a:cubicBezTo>
                    <a:pt x="15919" y="12201"/>
                    <a:pt x="15282" y="8982"/>
                    <a:pt x="13584" y="6258"/>
                  </a:cubicBezTo>
                  <a:cubicBezTo>
                    <a:pt x="11851" y="3463"/>
                    <a:pt x="9623" y="2367"/>
                    <a:pt x="6616" y="1482"/>
                  </a:cubicBezTo>
                  <a:cubicBezTo>
                    <a:pt x="6024" y="1334"/>
                    <a:pt x="1800" y="0"/>
                    <a:pt x="429"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1"/>
            <p:cNvSpPr/>
            <p:nvPr/>
          </p:nvSpPr>
          <p:spPr>
            <a:xfrm>
              <a:off x="2810675" y="3659575"/>
              <a:ext cx="374100" cy="365975"/>
            </a:xfrm>
            <a:custGeom>
              <a:avLst/>
              <a:gdLst/>
              <a:ahLst/>
              <a:cxnLst/>
              <a:rect l="l" t="t" r="r" b="b"/>
              <a:pathLst>
                <a:path w="14964" h="14639" extrusionOk="0">
                  <a:moveTo>
                    <a:pt x="1" y="0"/>
                  </a:moveTo>
                  <a:lnTo>
                    <a:pt x="1" y="14539"/>
                  </a:lnTo>
                  <a:cubicBezTo>
                    <a:pt x="1" y="14607"/>
                    <a:pt x="63" y="14639"/>
                    <a:pt x="178" y="14639"/>
                  </a:cubicBezTo>
                  <a:cubicBezTo>
                    <a:pt x="1427" y="14639"/>
                    <a:pt x="8883" y="10907"/>
                    <a:pt x="9304" y="10648"/>
                  </a:cubicBezTo>
                  <a:cubicBezTo>
                    <a:pt x="11179" y="9481"/>
                    <a:pt x="13054" y="8172"/>
                    <a:pt x="14964" y="6757"/>
                  </a:cubicBezTo>
                  <a:cubicBezTo>
                    <a:pt x="10577" y="3785"/>
                    <a:pt x="5094" y="1557"/>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5" name="Google Shape;365;p31"/>
          <p:cNvSpPr/>
          <p:nvPr/>
        </p:nvSpPr>
        <p:spPr>
          <a:xfrm rot="10800000" flipH="1">
            <a:off x="7516651" y="4130000"/>
            <a:ext cx="1642200" cy="1192850"/>
          </a:xfrm>
          <a:custGeom>
            <a:avLst/>
            <a:gdLst/>
            <a:ahLst/>
            <a:cxnLst/>
            <a:rect l="l" t="t" r="r" b="b"/>
            <a:pathLst>
              <a:path w="65688" h="47714" extrusionOk="0">
                <a:moveTo>
                  <a:pt x="65300" y="0"/>
                </a:moveTo>
                <a:lnTo>
                  <a:pt x="0" y="36"/>
                </a:lnTo>
                <a:lnTo>
                  <a:pt x="0" y="36"/>
                </a:lnTo>
                <a:cubicBezTo>
                  <a:pt x="531" y="36"/>
                  <a:pt x="1663" y="1486"/>
                  <a:pt x="1981" y="1804"/>
                </a:cubicBezTo>
                <a:cubicBezTo>
                  <a:pt x="2653" y="2476"/>
                  <a:pt x="3290" y="3219"/>
                  <a:pt x="3891" y="3997"/>
                </a:cubicBezTo>
                <a:lnTo>
                  <a:pt x="23524" y="3997"/>
                </a:lnTo>
                <a:cubicBezTo>
                  <a:pt x="25611" y="3997"/>
                  <a:pt x="24160" y="14999"/>
                  <a:pt x="23736" y="16272"/>
                </a:cubicBezTo>
                <a:cubicBezTo>
                  <a:pt x="22356" y="19916"/>
                  <a:pt x="19951" y="23064"/>
                  <a:pt x="16767" y="25292"/>
                </a:cubicBezTo>
                <a:cubicBezTo>
                  <a:pt x="12664" y="28122"/>
                  <a:pt x="7888" y="30033"/>
                  <a:pt x="4139" y="33393"/>
                </a:cubicBezTo>
                <a:cubicBezTo>
                  <a:pt x="4139" y="33570"/>
                  <a:pt x="4103" y="33782"/>
                  <a:pt x="4068" y="33959"/>
                </a:cubicBezTo>
                <a:cubicBezTo>
                  <a:pt x="3431" y="41175"/>
                  <a:pt x="7464" y="47260"/>
                  <a:pt x="14999" y="47684"/>
                </a:cubicBezTo>
                <a:cubicBezTo>
                  <a:pt x="15353" y="47704"/>
                  <a:pt x="15707" y="47714"/>
                  <a:pt x="16062" y="47714"/>
                </a:cubicBezTo>
                <a:cubicBezTo>
                  <a:pt x="19467" y="47714"/>
                  <a:pt x="22903" y="46828"/>
                  <a:pt x="26106" y="45738"/>
                </a:cubicBezTo>
                <a:cubicBezTo>
                  <a:pt x="31341" y="43934"/>
                  <a:pt x="36435" y="41670"/>
                  <a:pt x="41281" y="38982"/>
                </a:cubicBezTo>
                <a:cubicBezTo>
                  <a:pt x="44996" y="36930"/>
                  <a:pt x="48639" y="34454"/>
                  <a:pt x="52601" y="32792"/>
                </a:cubicBezTo>
                <a:cubicBezTo>
                  <a:pt x="55323" y="31693"/>
                  <a:pt x="58722" y="30806"/>
                  <a:pt x="61897" y="30806"/>
                </a:cubicBezTo>
                <a:cubicBezTo>
                  <a:pt x="63013" y="30806"/>
                  <a:pt x="64102" y="30916"/>
                  <a:pt x="65123" y="31164"/>
                </a:cubicBezTo>
                <a:cubicBezTo>
                  <a:pt x="65125" y="31165"/>
                  <a:pt x="65126" y="31165"/>
                  <a:pt x="65127" y="31165"/>
                </a:cubicBezTo>
                <a:cubicBezTo>
                  <a:pt x="65688" y="31165"/>
                  <a:pt x="65300" y="0"/>
                  <a:pt x="65300" y="0"/>
                </a:cubicBezTo>
                <a:close/>
              </a:path>
            </a:pathLst>
          </a:custGeom>
          <a:solidFill>
            <a:srgbClr val="CAD5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four columns">
  <p:cSld name="CUSTOM_2_1">
    <p:spTree>
      <p:nvGrpSpPr>
        <p:cNvPr id="1" name="Shape 398"/>
        <p:cNvGrpSpPr/>
        <p:nvPr/>
      </p:nvGrpSpPr>
      <p:grpSpPr>
        <a:xfrm>
          <a:off x="0" y="0"/>
          <a:ext cx="0" cy="0"/>
          <a:chOff x="0" y="0"/>
          <a:chExt cx="0" cy="0"/>
        </a:xfrm>
      </p:grpSpPr>
      <p:sp>
        <p:nvSpPr>
          <p:cNvPr id="399" name="Google Shape;399;p35"/>
          <p:cNvSpPr txBox="1">
            <a:spLocks noGrp="1"/>
          </p:cNvSpPr>
          <p:nvPr>
            <p:ph type="title"/>
          </p:nvPr>
        </p:nvSpPr>
        <p:spPr>
          <a:xfrm>
            <a:off x="716250" y="540865"/>
            <a:ext cx="2562300" cy="548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2800"/>
              <a:buNone/>
              <a:defRPr>
                <a:latin typeface="Lato"/>
                <a:ea typeface="Lato"/>
                <a:cs typeface="Lato"/>
                <a:sym typeface="Lato"/>
              </a:defRPr>
            </a:lvl2pPr>
            <a:lvl3pPr lvl="2" rtl="0">
              <a:spcBef>
                <a:spcPts val="0"/>
              </a:spcBef>
              <a:spcAft>
                <a:spcPts val="0"/>
              </a:spcAft>
              <a:buSzPts val="2800"/>
              <a:buNone/>
              <a:defRPr>
                <a:latin typeface="Lato"/>
                <a:ea typeface="Lato"/>
                <a:cs typeface="Lato"/>
                <a:sym typeface="Lato"/>
              </a:defRPr>
            </a:lvl3pPr>
            <a:lvl4pPr lvl="3" rtl="0">
              <a:spcBef>
                <a:spcPts val="0"/>
              </a:spcBef>
              <a:spcAft>
                <a:spcPts val="0"/>
              </a:spcAft>
              <a:buSzPts val="2800"/>
              <a:buNone/>
              <a:defRPr>
                <a:latin typeface="Lato"/>
                <a:ea typeface="Lato"/>
                <a:cs typeface="Lato"/>
                <a:sym typeface="Lato"/>
              </a:defRPr>
            </a:lvl4pPr>
            <a:lvl5pPr lvl="4" rtl="0">
              <a:spcBef>
                <a:spcPts val="0"/>
              </a:spcBef>
              <a:spcAft>
                <a:spcPts val="0"/>
              </a:spcAft>
              <a:buSzPts val="2800"/>
              <a:buNone/>
              <a:defRPr>
                <a:latin typeface="Lato"/>
                <a:ea typeface="Lato"/>
                <a:cs typeface="Lato"/>
                <a:sym typeface="Lato"/>
              </a:defRPr>
            </a:lvl5pPr>
            <a:lvl6pPr lvl="5" rtl="0">
              <a:spcBef>
                <a:spcPts val="0"/>
              </a:spcBef>
              <a:spcAft>
                <a:spcPts val="0"/>
              </a:spcAft>
              <a:buSzPts val="2800"/>
              <a:buNone/>
              <a:defRPr>
                <a:latin typeface="Lato"/>
                <a:ea typeface="Lato"/>
                <a:cs typeface="Lato"/>
                <a:sym typeface="Lato"/>
              </a:defRPr>
            </a:lvl6pPr>
            <a:lvl7pPr lvl="6" rtl="0">
              <a:spcBef>
                <a:spcPts val="0"/>
              </a:spcBef>
              <a:spcAft>
                <a:spcPts val="0"/>
              </a:spcAft>
              <a:buSzPts val="2800"/>
              <a:buNone/>
              <a:defRPr>
                <a:latin typeface="Lato"/>
                <a:ea typeface="Lato"/>
                <a:cs typeface="Lato"/>
                <a:sym typeface="Lato"/>
              </a:defRPr>
            </a:lvl7pPr>
            <a:lvl8pPr lvl="7" rtl="0">
              <a:spcBef>
                <a:spcPts val="0"/>
              </a:spcBef>
              <a:spcAft>
                <a:spcPts val="0"/>
              </a:spcAft>
              <a:buSzPts val="2800"/>
              <a:buNone/>
              <a:defRPr>
                <a:latin typeface="Lato"/>
                <a:ea typeface="Lato"/>
                <a:cs typeface="Lato"/>
                <a:sym typeface="Lato"/>
              </a:defRPr>
            </a:lvl8pPr>
            <a:lvl9pPr lvl="8" rtl="0">
              <a:spcBef>
                <a:spcPts val="0"/>
              </a:spcBef>
              <a:spcAft>
                <a:spcPts val="0"/>
              </a:spcAft>
              <a:buSzPts val="2800"/>
              <a:buNone/>
              <a:defRPr>
                <a:latin typeface="Lato"/>
                <a:ea typeface="Lato"/>
                <a:cs typeface="Lato"/>
                <a:sym typeface="Lato"/>
              </a:defRPr>
            </a:lvl9pPr>
          </a:lstStyle>
          <a:p>
            <a:endParaRPr/>
          </a:p>
        </p:txBody>
      </p:sp>
      <p:sp>
        <p:nvSpPr>
          <p:cNvPr id="400" name="Google Shape;400;p35"/>
          <p:cNvSpPr txBox="1">
            <a:spLocks noGrp="1"/>
          </p:cNvSpPr>
          <p:nvPr>
            <p:ph type="subTitle" idx="1"/>
          </p:nvPr>
        </p:nvSpPr>
        <p:spPr>
          <a:xfrm>
            <a:off x="716239" y="1382530"/>
            <a:ext cx="2130600" cy="438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800"/>
              <a:buFont typeface="Playfair Display"/>
              <a:buNone/>
              <a:defRPr>
                <a:solidFill>
                  <a:schemeClr val="dk1"/>
                </a:solidFill>
                <a:latin typeface="Palanquin SemiBold"/>
                <a:ea typeface="Palanquin SemiBold"/>
                <a:cs typeface="Palanquin SemiBold"/>
                <a:sym typeface="Palanquin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01" name="Google Shape;401;p35"/>
          <p:cNvSpPr txBox="1">
            <a:spLocks noGrp="1"/>
          </p:cNvSpPr>
          <p:nvPr>
            <p:ph type="subTitle" idx="2"/>
          </p:nvPr>
        </p:nvSpPr>
        <p:spPr>
          <a:xfrm>
            <a:off x="716239" y="1794884"/>
            <a:ext cx="2130600" cy="1255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02" name="Google Shape;402;p35"/>
          <p:cNvSpPr txBox="1">
            <a:spLocks noGrp="1"/>
          </p:cNvSpPr>
          <p:nvPr>
            <p:ph type="subTitle" idx="3"/>
          </p:nvPr>
        </p:nvSpPr>
        <p:spPr>
          <a:xfrm>
            <a:off x="6275589" y="1382530"/>
            <a:ext cx="2130600" cy="438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Font typeface="Playfair Display"/>
              <a:buNone/>
              <a:defRPr>
                <a:solidFill>
                  <a:schemeClr val="dk1"/>
                </a:solidFill>
                <a:latin typeface="Palanquin SemiBold"/>
                <a:ea typeface="Palanquin SemiBold"/>
                <a:cs typeface="Palanquin SemiBold"/>
                <a:sym typeface="Palanquin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03" name="Google Shape;403;p35"/>
          <p:cNvSpPr txBox="1">
            <a:spLocks noGrp="1"/>
          </p:cNvSpPr>
          <p:nvPr>
            <p:ph type="subTitle" idx="4"/>
          </p:nvPr>
        </p:nvSpPr>
        <p:spPr>
          <a:xfrm>
            <a:off x="6275589" y="1794884"/>
            <a:ext cx="2130600" cy="125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04" name="Google Shape;404;p35"/>
          <p:cNvSpPr txBox="1">
            <a:spLocks noGrp="1"/>
          </p:cNvSpPr>
          <p:nvPr>
            <p:ph type="subTitle" idx="5"/>
          </p:nvPr>
        </p:nvSpPr>
        <p:spPr>
          <a:xfrm>
            <a:off x="716239" y="3120567"/>
            <a:ext cx="2130600" cy="438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800"/>
              <a:buFont typeface="Playfair Display"/>
              <a:buNone/>
              <a:defRPr>
                <a:solidFill>
                  <a:schemeClr val="dk1"/>
                </a:solidFill>
                <a:latin typeface="Palanquin SemiBold"/>
                <a:ea typeface="Palanquin SemiBold"/>
                <a:cs typeface="Palanquin SemiBold"/>
                <a:sym typeface="Palanquin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05" name="Google Shape;405;p35"/>
          <p:cNvSpPr txBox="1">
            <a:spLocks noGrp="1"/>
          </p:cNvSpPr>
          <p:nvPr>
            <p:ph type="subTitle" idx="6"/>
          </p:nvPr>
        </p:nvSpPr>
        <p:spPr>
          <a:xfrm>
            <a:off x="716239" y="3532239"/>
            <a:ext cx="2130600" cy="1255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06" name="Google Shape;406;p35"/>
          <p:cNvSpPr txBox="1">
            <a:spLocks noGrp="1"/>
          </p:cNvSpPr>
          <p:nvPr>
            <p:ph type="subTitle" idx="7"/>
          </p:nvPr>
        </p:nvSpPr>
        <p:spPr>
          <a:xfrm>
            <a:off x="6275589" y="3120567"/>
            <a:ext cx="2130600" cy="438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Font typeface="Playfair Display"/>
              <a:buNone/>
              <a:defRPr>
                <a:solidFill>
                  <a:schemeClr val="dk1"/>
                </a:solidFill>
                <a:latin typeface="Palanquin SemiBold"/>
                <a:ea typeface="Palanquin SemiBold"/>
                <a:cs typeface="Palanquin SemiBold"/>
                <a:sym typeface="Palanquin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07" name="Google Shape;407;p35"/>
          <p:cNvSpPr txBox="1">
            <a:spLocks noGrp="1"/>
          </p:cNvSpPr>
          <p:nvPr>
            <p:ph type="subTitle" idx="8"/>
          </p:nvPr>
        </p:nvSpPr>
        <p:spPr>
          <a:xfrm>
            <a:off x="6275589" y="3532239"/>
            <a:ext cx="2130600" cy="125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grpSp>
        <p:nvGrpSpPr>
          <p:cNvPr id="408" name="Google Shape;408;p35"/>
          <p:cNvGrpSpPr/>
          <p:nvPr/>
        </p:nvGrpSpPr>
        <p:grpSpPr>
          <a:xfrm rot="5400000">
            <a:off x="8425408" y="-1217177"/>
            <a:ext cx="900907" cy="3335276"/>
            <a:chOff x="2810675" y="1400175"/>
            <a:chExt cx="1201850" cy="2625375"/>
          </a:xfrm>
        </p:grpSpPr>
        <p:sp>
          <p:nvSpPr>
            <p:cNvPr id="409" name="Google Shape;409;p35"/>
            <p:cNvSpPr/>
            <p:nvPr/>
          </p:nvSpPr>
          <p:spPr>
            <a:xfrm>
              <a:off x="2811550" y="1400175"/>
              <a:ext cx="1200975" cy="2428325"/>
            </a:xfrm>
            <a:custGeom>
              <a:avLst/>
              <a:gdLst/>
              <a:ahLst/>
              <a:cxnLst/>
              <a:rect l="l" t="t" r="r" b="b"/>
              <a:pathLst>
                <a:path w="48039" h="97133" extrusionOk="0">
                  <a:moveTo>
                    <a:pt x="429" y="0"/>
                  </a:moveTo>
                  <a:cubicBezTo>
                    <a:pt x="160" y="0"/>
                    <a:pt x="1" y="52"/>
                    <a:pt x="1" y="173"/>
                  </a:cubicBezTo>
                  <a:cubicBezTo>
                    <a:pt x="1" y="633"/>
                    <a:pt x="72" y="62077"/>
                    <a:pt x="72" y="90447"/>
                  </a:cubicBezTo>
                  <a:cubicBezTo>
                    <a:pt x="5166" y="92004"/>
                    <a:pt x="10578" y="94161"/>
                    <a:pt x="14929" y="97133"/>
                  </a:cubicBezTo>
                  <a:cubicBezTo>
                    <a:pt x="32085" y="84115"/>
                    <a:pt x="48039" y="60875"/>
                    <a:pt x="31413" y="41278"/>
                  </a:cubicBezTo>
                  <a:cubicBezTo>
                    <a:pt x="28052" y="37281"/>
                    <a:pt x="24055" y="33885"/>
                    <a:pt x="21119" y="29604"/>
                  </a:cubicBezTo>
                  <a:cubicBezTo>
                    <a:pt x="18218" y="25324"/>
                    <a:pt x="17263" y="20372"/>
                    <a:pt x="16450" y="15384"/>
                  </a:cubicBezTo>
                  <a:cubicBezTo>
                    <a:pt x="15919" y="12201"/>
                    <a:pt x="15282" y="8982"/>
                    <a:pt x="13584" y="6258"/>
                  </a:cubicBezTo>
                  <a:cubicBezTo>
                    <a:pt x="11851" y="3463"/>
                    <a:pt x="9623" y="2367"/>
                    <a:pt x="6616" y="1482"/>
                  </a:cubicBezTo>
                  <a:cubicBezTo>
                    <a:pt x="6024" y="1334"/>
                    <a:pt x="1800" y="0"/>
                    <a:pt x="429"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5"/>
            <p:cNvSpPr/>
            <p:nvPr/>
          </p:nvSpPr>
          <p:spPr>
            <a:xfrm>
              <a:off x="2810675" y="3659575"/>
              <a:ext cx="374100" cy="365975"/>
            </a:xfrm>
            <a:custGeom>
              <a:avLst/>
              <a:gdLst/>
              <a:ahLst/>
              <a:cxnLst/>
              <a:rect l="l" t="t" r="r" b="b"/>
              <a:pathLst>
                <a:path w="14964" h="14639" extrusionOk="0">
                  <a:moveTo>
                    <a:pt x="1" y="0"/>
                  </a:moveTo>
                  <a:lnTo>
                    <a:pt x="1" y="14539"/>
                  </a:lnTo>
                  <a:cubicBezTo>
                    <a:pt x="1" y="14607"/>
                    <a:pt x="63" y="14639"/>
                    <a:pt x="178" y="14639"/>
                  </a:cubicBezTo>
                  <a:cubicBezTo>
                    <a:pt x="1427" y="14639"/>
                    <a:pt x="8883" y="10907"/>
                    <a:pt x="9304" y="10648"/>
                  </a:cubicBezTo>
                  <a:cubicBezTo>
                    <a:pt x="11179" y="9481"/>
                    <a:pt x="13054" y="8172"/>
                    <a:pt x="14964" y="6757"/>
                  </a:cubicBezTo>
                  <a:cubicBezTo>
                    <a:pt x="10577" y="3785"/>
                    <a:pt x="5094" y="1557"/>
                    <a:pt x="1"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1" name="Google Shape;411;p35"/>
          <p:cNvSpPr/>
          <p:nvPr/>
        </p:nvSpPr>
        <p:spPr>
          <a:xfrm rot="-3827617">
            <a:off x="6721359" y="-364131"/>
            <a:ext cx="713401" cy="893601"/>
          </a:xfrm>
          <a:custGeom>
            <a:avLst/>
            <a:gdLst/>
            <a:ahLst/>
            <a:cxnLst/>
            <a:rect l="l" t="t" r="r" b="b"/>
            <a:pathLst>
              <a:path w="39160" h="35746" extrusionOk="0">
                <a:moveTo>
                  <a:pt x="23251" y="0"/>
                </a:moveTo>
                <a:cubicBezTo>
                  <a:pt x="18548" y="0"/>
                  <a:pt x="13890" y="1974"/>
                  <a:pt x="10188" y="4960"/>
                </a:cubicBezTo>
                <a:cubicBezTo>
                  <a:pt x="5483" y="8781"/>
                  <a:pt x="2193" y="14051"/>
                  <a:pt x="814" y="19959"/>
                </a:cubicBezTo>
                <a:cubicBezTo>
                  <a:pt x="177" y="22753"/>
                  <a:pt x="0" y="25725"/>
                  <a:pt x="779" y="28484"/>
                </a:cubicBezTo>
                <a:cubicBezTo>
                  <a:pt x="1592" y="31278"/>
                  <a:pt x="3467" y="33790"/>
                  <a:pt x="6120" y="34957"/>
                </a:cubicBezTo>
                <a:cubicBezTo>
                  <a:pt x="7511" y="35551"/>
                  <a:pt x="8980" y="35746"/>
                  <a:pt x="10471" y="35746"/>
                </a:cubicBezTo>
                <a:cubicBezTo>
                  <a:pt x="11823" y="35746"/>
                  <a:pt x="13193" y="35585"/>
                  <a:pt x="14539" y="35417"/>
                </a:cubicBezTo>
                <a:lnTo>
                  <a:pt x="19279" y="34887"/>
                </a:lnTo>
                <a:cubicBezTo>
                  <a:pt x="21225" y="27210"/>
                  <a:pt x="25894" y="19994"/>
                  <a:pt x="32863" y="16068"/>
                </a:cubicBezTo>
                <a:cubicBezTo>
                  <a:pt x="34844" y="14936"/>
                  <a:pt x="36966" y="14051"/>
                  <a:pt x="39159" y="13415"/>
                </a:cubicBezTo>
                <a:cubicBezTo>
                  <a:pt x="38629" y="10549"/>
                  <a:pt x="37355" y="7861"/>
                  <a:pt x="35480" y="5633"/>
                </a:cubicBezTo>
                <a:cubicBezTo>
                  <a:pt x="32827" y="2590"/>
                  <a:pt x="29184" y="609"/>
                  <a:pt x="25186" y="114"/>
                </a:cubicBezTo>
                <a:cubicBezTo>
                  <a:pt x="24542" y="37"/>
                  <a:pt x="23896" y="0"/>
                  <a:pt x="232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5"/>
          <p:cNvSpPr/>
          <p:nvPr/>
        </p:nvSpPr>
        <p:spPr>
          <a:xfrm rot="10800000" flipH="1">
            <a:off x="-304675" y="4429302"/>
            <a:ext cx="1493675" cy="754900"/>
          </a:xfrm>
          <a:custGeom>
            <a:avLst/>
            <a:gdLst/>
            <a:ahLst/>
            <a:cxnLst/>
            <a:rect l="l" t="t" r="r" b="b"/>
            <a:pathLst>
              <a:path w="59747" h="30196" extrusionOk="0">
                <a:moveTo>
                  <a:pt x="0" y="0"/>
                </a:moveTo>
                <a:lnTo>
                  <a:pt x="0" y="30139"/>
                </a:lnTo>
                <a:cubicBezTo>
                  <a:pt x="0" y="30178"/>
                  <a:pt x="76" y="30196"/>
                  <a:pt x="215" y="30196"/>
                </a:cubicBezTo>
                <a:cubicBezTo>
                  <a:pt x="1725" y="30196"/>
                  <a:pt x="10684" y="28099"/>
                  <a:pt x="11461" y="27839"/>
                </a:cubicBezTo>
                <a:cubicBezTo>
                  <a:pt x="15671" y="26495"/>
                  <a:pt x="19986" y="24762"/>
                  <a:pt x="23701" y="22286"/>
                </a:cubicBezTo>
                <a:cubicBezTo>
                  <a:pt x="28511" y="19138"/>
                  <a:pt x="33428" y="18076"/>
                  <a:pt x="39124" y="17829"/>
                </a:cubicBezTo>
                <a:cubicBezTo>
                  <a:pt x="45208" y="17546"/>
                  <a:pt x="51964" y="17546"/>
                  <a:pt x="57200" y="14008"/>
                </a:cubicBezTo>
                <a:cubicBezTo>
                  <a:pt x="58155" y="13372"/>
                  <a:pt x="59004" y="12593"/>
                  <a:pt x="59747" y="11744"/>
                </a:cubicBezTo>
                <a:cubicBezTo>
                  <a:pt x="54971" y="8879"/>
                  <a:pt x="51009" y="4847"/>
                  <a:pt x="48250" y="0"/>
                </a:cubicBezTo>
                <a:close/>
              </a:path>
            </a:pathLst>
          </a:custGeom>
          <a:solidFill>
            <a:srgbClr val="FFD8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5"/>
          <p:cNvSpPr/>
          <p:nvPr/>
        </p:nvSpPr>
        <p:spPr>
          <a:xfrm rot="10800000" flipH="1">
            <a:off x="902450" y="4890577"/>
            <a:ext cx="385600" cy="293625"/>
          </a:xfrm>
          <a:custGeom>
            <a:avLst/>
            <a:gdLst/>
            <a:ahLst/>
            <a:cxnLst/>
            <a:rect l="l" t="t" r="r" b="b"/>
            <a:pathLst>
              <a:path w="15424" h="11745" extrusionOk="0">
                <a:moveTo>
                  <a:pt x="0" y="0"/>
                </a:moveTo>
                <a:cubicBezTo>
                  <a:pt x="2724" y="4847"/>
                  <a:pt x="6686" y="8879"/>
                  <a:pt x="11497" y="11744"/>
                </a:cubicBezTo>
                <a:cubicBezTo>
                  <a:pt x="14291" y="8596"/>
                  <a:pt x="15423" y="4351"/>
                  <a:pt x="14787" y="0"/>
                </a:cubicBezTo>
                <a:close/>
              </a:path>
            </a:pathLst>
          </a:custGeom>
          <a:solidFill>
            <a:srgbClr val="FEF4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6250" y="543200"/>
            <a:ext cx="7711500" cy="474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Palanquin SemiBold"/>
              <a:buNone/>
              <a:defRPr sz="3000">
                <a:solidFill>
                  <a:schemeClr val="dk1"/>
                </a:solidFill>
                <a:latin typeface="Palanquin SemiBold"/>
                <a:ea typeface="Palanquin SemiBold"/>
                <a:cs typeface="Palanquin SemiBold"/>
                <a:sym typeface="Palanquin SemiBold"/>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16250" y="1701675"/>
            <a:ext cx="7711500" cy="2867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Lato"/>
              <a:buChar char="●"/>
              <a:defRPr sz="1800">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5" r:id="rId3"/>
    <p:sldLayoutId id="2147483658" r:id="rId4"/>
    <p:sldLayoutId id="2147483661" r:id="rId5"/>
    <p:sldLayoutId id="2147483662" r:id="rId6"/>
    <p:sldLayoutId id="2147483666" r:id="rId7"/>
    <p:sldLayoutId id="2147483677" r:id="rId8"/>
    <p:sldLayoutId id="2147483681" r:id="rId9"/>
    <p:sldLayoutId id="2147483684" r:id="rId10"/>
    <p:sldLayoutId id="2147483685" r:id="rId11"/>
    <p:sldLayoutId id="2147483686" r:id="rId12"/>
    <p:sldLayoutId id="2147483687" r:id="rId13"/>
  </p:sldLayoutIdLst>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pic>
        <p:nvPicPr>
          <p:cNvPr id="483" name="Google Shape;483;p44"/>
          <p:cNvPicPr preferRelativeResize="0"/>
          <p:nvPr/>
        </p:nvPicPr>
        <p:blipFill rotWithShape="1">
          <a:blip r:embed="rId3">
            <a:alphaModFix/>
          </a:blip>
          <a:srcRect l="3094" t="2412" r="-6603" b="-1687"/>
          <a:stretch/>
        </p:blipFill>
        <p:spPr>
          <a:xfrm>
            <a:off x="4931199" y="712200"/>
            <a:ext cx="4485900" cy="4431300"/>
          </a:xfrm>
          <a:prstGeom prst="ellipse">
            <a:avLst/>
          </a:prstGeom>
          <a:noFill/>
          <a:ln>
            <a:noFill/>
          </a:ln>
        </p:spPr>
      </p:pic>
      <p:sp>
        <p:nvSpPr>
          <p:cNvPr id="484" name="Google Shape;484;p44"/>
          <p:cNvSpPr txBox="1">
            <a:spLocks noGrp="1"/>
          </p:cNvSpPr>
          <p:nvPr>
            <p:ph type="ctrTitle"/>
          </p:nvPr>
        </p:nvSpPr>
        <p:spPr>
          <a:xfrm flipH="1">
            <a:off x="30102" y="1417851"/>
            <a:ext cx="5970948" cy="1903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100" dirty="0"/>
              <a:t>Literature Review</a:t>
            </a:r>
            <a:endParaRPr sz="5100" dirty="0"/>
          </a:p>
        </p:txBody>
      </p:sp>
      <p:sp>
        <p:nvSpPr>
          <p:cNvPr id="485" name="Google Shape;485;p44"/>
          <p:cNvSpPr txBox="1">
            <a:spLocks noGrp="1"/>
          </p:cNvSpPr>
          <p:nvPr>
            <p:ph type="subTitle" idx="1"/>
          </p:nvPr>
        </p:nvSpPr>
        <p:spPr>
          <a:xfrm>
            <a:off x="1098925" y="3624077"/>
            <a:ext cx="3732542" cy="74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t>P</a:t>
            </a:r>
            <a:r>
              <a:rPr lang="en" sz="1600" dirty="0"/>
              <a:t>repared by: Alaa Rashwan</a:t>
            </a:r>
          </a:p>
          <a:p>
            <a:pPr marL="0" lvl="0" indent="0" algn="l" rtl="0">
              <a:spcBef>
                <a:spcPts val="0"/>
              </a:spcBef>
              <a:spcAft>
                <a:spcPts val="0"/>
              </a:spcAft>
              <a:buNone/>
            </a:pPr>
            <a:r>
              <a:rPr lang="en" sz="1600" dirty="0"/>
              <a:t>ID:3313</a:t>
            </a:r>
          </a:p>
          <a:p>
            <a:pPr marL="0" lvl="0" indent="0" algn="l" rtl="0">
              <a:spcBef>
                <a:spcPts val="0"/>
              </a:spcBef>
              <a:spcAft>
                <a:spcPts val="0"/>
              </a:spcAft>
              <a:buNone/>
            </a:pPr>
            <a:r>
              <a:rPr lang="en-US" sz="1600" dirty="0"/>
              <a:t>E</a:t>
            </a:r>
            <a:r>
              <a:rPr lang="en" sz="1600" dirty="0"/>
              <a:t>-mail:alaa_3313@limu.edu.ly</a:t>
            </a:r>
            <a:endParaRPr lang="en" dirty="0"/>
          </a:p>
        </p:txBody>
      </p:sp>
      <p:pic>
        <p:nvPicPr>
          <p:cNvPr id="5" name="صورة 4">
            <a:extLst>
              <a:ext uri="{FF2B5EF4-FFF2-40B4-BE49-F238E27FC236}">
                <a16:creationId xmlns:a16="http://schemas.microsoft.com/office/drawing/2014/main" id="{02DCC025-61F0-4F48-86BE-E40742C8919E}"/>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321405" y="-262386"/>
            <a:ext cx="1386756" cy="1552608"/>
          </a:xfrm>
          <a:prstGeom prst="rect">
            <a:avLst/>
          </a:prstGeom>
        </p:spPr>
      </p:pic>
      <p:pic>
        <p:nvPicPr>
          <p:cNvPr id="6" name="صورة 3">
            <a:extLst>
              <a:ext uri="{FF2B5EF4-FFF2-40B4-BE49-F238E27FC236}">
                <a16:creationId xmlns:a16="http://schemas.microsoft.com/office/drawing/2014/main" id="{F1D1FF86-B00C-460D-9B46-12EBFF322611}"/>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6814545" y="106748"/>
            <a:ext cx="1152128" cy="1080120"/>
          </a:xfrm>
          <a:prstGeom prst="rect">
            <a:avLst/>
          </a:prstGeom>
        </p:spPr>
      </p:pic>
      <p:sp>
        <p:nvSpPr>
          <p:cNvPr id="2" name="TextBox 1">
            <a:extLst>
              <a:ext uri="{FF2B5EF4-FFF2-40B4-BE49-F238E27FC236}">
                <a16:creationId xmlns:a16="http://schemas.microsoft.com/office/drawing/2014/main" id="{728DFF93-2CF3-43D8-BD14-BA5F9499CF38}"/>
              </a:ext>
            </a:extLst>
          </p:cNvPr>
          <p:cNvSpPr txBox="1"/>
          <p:nvPr/>
        </p:nvSpPr>
        <p:spPr>
          <a:xfrm>
            <a:off x="2832775" y="385198"/>
            <a:ext cx="3732542" cy="584775"/>
          </a:xfrm>
          <a:prstGeom prst="rect">
            <a:avLst/>
          </a:prstGeom>
          <a:noFill/>
        </p:spPr>
        <p:txBody>
          <a:bodyPr wrap="square" rtlCol="0">
            <a:spAutoFit/>
          </a:bodyPr>
          <a:lstStyle/>
          <a:p>
            <a:pPr algn="ctr"/>
            <a:r>
              <a:rPr lang="en-US" sz="1600" dirty="0"/>
              <a:t>Libyan International Medical University</a:t>
            </a:r>
          </a:p>
          <a:p>
            <a:pPr algn="ctr"/>
            <a:r>
              <a:rPr lang="en-US" sz="1600" dirty="0"/>
              <a:t>Faculty of Business Administration </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1"/>
        <p:cNvGrpSpPr/>
        <p:nvPr/>
      </p:nvGrpSpPr>
      <p:grpSpPr>
        <a:xfrm>
          <a:off x="0" y="0"/>
          <a:ext cx="0" cy="0"/>
          <a:chOff x="0" y="0"/>
          <a:chExt cx="0" cy="0"/>
        </a:xfrm>
      </p:grpSpPr>
      <p:sp>
        <p:nvSpPr>
          <p:cNvPr id="1133" name="Google Shape;1133;p77"/>
          <p:cNvSpPr txBox="1">
            <a:spLocks noGrp="1"/>
          </p:cNvSpPr>
          <p:nvPr>
            <p:ph type="ctrTitle"/>
          </p:nvPr>
        </p:nvSpPr>
        <p:spPr>
          <a:xfrm flipH="1">
            <a:off x="5014050" y="543200"/>
            <a:ext cx="3413700" cy="1591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Thanks!</a:t>
            </a:r>
            <a:endParaRPr/>
          </a:p>
        </p:txBody>
      </p:sp>
      <p:pic>
        <p:nvPicPr>
          <p:cNvPr id="8" name="Google Shape;815;p63">
            <a:extLst>
              <a:ext uri="{FF2B5EF4-FFF2-40B4-BE49-F238E27FC236}">
                <a16:creationId xmlns:a16="http://schemas.microsoft.com/office/drawing/2014/main" id="{7F9F8BB2-E4E7-479E-82AB-DE1DBA420B37}"/>
              </a:ext>
            </a:extLst>
          </p:cNvPr>
          <p:cNvPicPr preferRelativeResize="0"/>
          <p:nvPr/>
        </p:nvPicPr>
        <p:blipFill rotWithShape="1">
          <a:blip r:embed="rId3">
            <a:alphaModFix/>
          </a:blip>
          <a:srcRect l="13870" t="6920" r="9454" b="11473"/>
          <a:stretch/>
        </p:blipFill>
        <p:spPr>
          <a:xfrm>
            <a:off x="1203289" y="604731"/>
            <a:ext cx="3465300" cy="3688076"/>
          </a:xfrm>
          <a:prstGeom prst="rect">
            <a:avLst/>
          </a:prstGeom>
          <a:noFill/>
          <a:ln>
            <a:noFill/>
          </a:ln>
        </p:spPr>
      </p:pic>
      <p:sp>
        <p:nvSpPr>
          <p:cNvPr id="4" name="TextBox 3">
            <a:extLst>
              <a:ext uri="{FF2B5EF4-FFF2-40B4-BE49-F238E27FC236}">
                <a16:creationId xmlns:a16="http://schemas.microsoft.com/office/drawing/2014/main" id="{5ABF1721-91B4-40B2-B4F5-3065059B47F3}"/>
              </a:ext>
            </a:extLst>
          </p:cNvPr>
          <p:cNvSpPr txBox="1"/>
          <p:nvPr/>
        </p:nvSpPr>
        <p:spPr>
          <a:xfrm>
            <a:off x="8527311" y="4579252"/>
            <a:ext cx="559982" cy="307777"/>
          </a:xfrm>
          <a:prstGeom prst="rect">
            <a:avLst/>
          </a:prstGeom>
          <a:noFill/>
        </p:spPr>
        <p:txBody>
          <a:bodyPr wrap="square" rtlCol="0">
            <a:spAutoFit/>
          </a:bodyPr>
          <a:lstStyle/>
          <a:p>
            <a:r>
              <a:rPr lang="en-US" dirty="0"/>
              <a:t>10</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pic>
        <p:nvPicPr>
          <p:cNvPr id="503" name="Google Shape;503;p47"/>
          <p:cNvPicPr preferRelativeResize="0"/>
          <p:nvPr/>
        </p:nvPicPr>
        <p:blipFill rotWithShape="1">
          <a:blip r:embed="rId3">
            <a:alphaModFix/>
          </a:blip>
          <a:srcRect l="11513" t="3899" r="5353" b="9453"/>
          <a:stretch/>
        </p:blipFill>
        <p:spPr>
          <a:xfrm>
            <a:off x="3068250" y="1784657"/>
            <a:ext cx="2474906" cy="2383746"/>
          </a:xfrm>
          <a:prstGeom prst="rect">
            <a:avLst/>
          </a:prstGeom>
          <a:noFill/>
          <a:ln>
            <a:noFill/>
          </a:ln>
        </p:spPr>
      </p:pic>
      <p:sp>
        <p:nvSpPr>
          <p:cNvPr id="504" name="Google Shape;504;p47"/>
          <p:cNvSpPr txBox="1">
            <a:spLocks noGrp="1"/>
          </p:cNvSpPr>
          <p:nvPr>
            <p:ph type="title"/>
          </p:nvPr>
        </p:nvSpPr>
        <p:spPr>
          <a:xfrm>
            <a:off x="2412150" y="539496"/>
            <a:ext cx="4319700" cy="548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505" name="Google Shape;505;p47"/>
          <p:cNvSpPr txBox="1">
            <a:spLocks noGrp="1"/>
          </p:cNvSpPr>
          <p:nvPr>
            <p:ph type="subTitle" idx="1"/>
          </p:nvPr>
        </p:nvSpPr>
        <p:spPr>
          <a:xfrm>
            <a:off x="994375" y="1496110"/>
            <a:ext cx="1746850" cy="709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000" dirty="0"/>
              <a:t>Introduction </a:t>
            </a:r>
            <a:endParaRPr sz="2000" dirty="0"/>
          </a:p>
        </p:txBody>
      </p:sp>
      <p:sp>
        <p:nvSpPr>
          <p:cNvPr id="507" name="Google Shape;507;p47"/>
          <p:cNvSpPr txBox="1">
            <a:spLocks noGrp="1"/>
          </p:cNvSpPr>
          <p:nvPr>
            <p:ph type="subTitle" idx="3"/>
          </p:nvPr>
        </p:nvSpPr>
        <p:spPr>
          <a:xfrm>
            <a:off x="6265178" y="1495623"/>
            <a:ext cx="2635994" cy="709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000" dirty="0"/>
              <a:t>T</a:t>
            </a:r>
            <a:r>
              <a:rPr lang="en" sz="2000" dirty="0"/>
              <a:t>he meaning of literature review</a:t>
            </a:r>
            <a:endParaRPr sz="2000" dirty="0"/>
          </a:p>
        </p:txBody>
      </p:sp>
      <p:sp>
        <p:nvSpPr>
          <p:cNvPr id="509" name="Google Shape;509;p47"/>
          <p:cNvSpPr txBox="1">
            <a:spLocks noGrp="1"/>
          </p:cNvSpPr>
          <p:nvPr>
            <p:ph type="subTitle" idx="5"/>
          </p:nvPr>
        </p:nvSpPr>
        <p:spPr>
          <a:xfrm>
            <a:off x="6296166" y="2652719"/>
            <a:ext cx="2635994" cy="739318"/>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000" dirty="0"/>
              <a:t>How to write literature review</a:t>
            </a:r>
            <a:endParaRPr sz="2000" dirty="0"/>
          </a:p>
        </p:txBody>
      </p:sp>
      <p:sp>
        <p:nvSpPr>
          <p:cNvPr id="511" name="Google Shape;511;p47"/>
          <p:cNvSpPr txBox="1">
            <a:spLocks noGrp="1"/>
          </p:cNvSpPr>
          <p:nvPr>
            <p:ph type="subTitle" idx="7"/>
          </p:nvPr>
        </p:nvSpPr>
        <p:spPr>
          <a:xfrm>
            <a:off x="688316" y="3681082"/>
            <a:ext cx="2997026" cy="709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000" dirty="0"/>
              <a:t>The importance of literature review</a:t>
            </a:r>
            <a:endParaRPr sz="2000" dirty="0"/>
          </a:p>
        </p:txBody>
      </p:sp>
      <p:sp>
        <p:nvSpPr>
          <p:cNvPr id="513" name="Google Shape;513;p47"/>
          <p:cNvSpPr txBox="1">
            <a:spLocks noGrp="1"/>
          </p:cNvSpPr>
          <p:nvPr>
            <p:ph type="title" idx="9"/>
          </p:nvPr>
        </p:nvSpPr>
        <p:spPr>
          <a:xfrm>
            <a:off x="202049" y="1496110"/>
            <a:ext cx="466200" cy="474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01</a:t>
            </a:r>
            <a:endParaRPr dirty="0"/>
          </a:p>
        </p:txBody>
      </p:sp>
      <p:sp>
        <p:nvSpPr>
          <p:cNvPr id="514" name="Google Shape;514;p47"/>
          <p:cNvSpPr txBox="1">
            <a:spLocks noGrp="1"/>
          </p:cNvSpPr>
          <p:nvPr>
            <p:ph type="title" idx="13"/>
          </p:nvPr>
        </p:nvSpPr>
        <p:spPr>
          <a:xfrm>
            <a:off x="5637531" y="1547657"/>
            <a:ext cx="465300" cy="474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02</a:t>
            </a:r>
            <a:endParaRPr dirty="0"/>
          </a:p>
        </p:txBody>
      </p:sp>
      <p:sp>
        <p:nvSpPr>
          <p:cNvPr id="515" name="Google Shape;515;p47"/>
          <p:cNvSpPr txBox="1">
            <a:spLocks noGrp="1"/>
          </p:cNvSpPr>
          <p:nvPr>
            <p:ph type="title" idx="14"/>
          </p:nvPr>
        </p:nvSpPr>
        <p:spPr>
          <a:xfrm>
            <a:off x="211840" y="2739530"/>
            <a:ext cx="466200" cy="474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03</a:t>
            </a:r>
            <a:endParaRPr dirty="0"/>
          </a:p>
        </p:txBody>
      </p:sp>
      <p:sp>
        <p:nvSpPr>
          <p:cNvPr id="516" name="Google Shape;516;p47"/>
          <p:cNvSpPr txBox="1">
            <a:spLocks noGrp="1"/>
          </p:cNvSpPr>
          <p:nvPr>
            <p:ph type="title" idx="15"/>
          </p:nvPr>
        </p:nvSpPr>
        <p:spPr>
          <a:xfrm>
            <a:off x="5661179" y="2701191"/>
            <a:ext cx="465300" cy="474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04</a:t>
            </a:r>
            <a:endParaRPr dirty="0"/>
          </a:p>
        </p:txBody>
      </p:sp>
      <p:sp>
        <p:nvSpPr>
          <p:cNvPr id="22" name="Google Shape;516;p47">
            <a:extLst>
              <a:ext uri="{FF2B5EF4-FFF2-40B4-BE49-F238E27FC236}">
                <a16:creationId xmlns:a16="http://schemas.microsoft.com/office/drawing/2014/main" id="{3A362F5E-5B07-41EA-9D2C-95B5CC6A9A1C}"/>
              </a:ext>
            </a:extLst>
          </p:cNvPr>
          <p:cNvSpPr txBox="1">
            <a:spLocks/>
          </p:cNvSpPr>
          <p:nvPr/>
        </p:nvSpPr>
        <p:spPr>
          <a:xfrm flipH="1">
            <a:off x="5661179" y="3439943"/>
            <a:ext cx="465300" cy="850611"/>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Palanquin SemiBold"/>
              <a:buNone/>
              <a:defRPr sz="1800" b="0" i="0" u="none" strike="noStrike" cap="none">
                <a:solidFill>
                  <a:schemeClr val="dk1"/>
                </a:solidFill>
                <a:latin typeface="Palanquin SemiBold"/>
                <a:ea typeface="Palanquin SemiBold"/>
                <a:cs typeface="Palanquin SemiBold"/>
                <a:sym typeface="Palanquin SemiBold"/>
              </a:defRPr>
            </a:lvl1pPr>
            <a:lvl2pPr marR="0" lvl="1"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 dirty="0"/>
              <a:t>06</a:t>
            </a:r>
          </a:p>
        </p:txBody>
      </p:sp>
      <p:sp>
        <p:nvSpPr>
          <p:cNvPr id="23" name="Google Shape;516;p47">
            <a:extLst>
              <a:ext uri="{FF2B5EF4-FFF2-40B4-BE49-F238E27FC236}">
                <a16:creationId xmlns:a16="http://schemas.microsoft.com/office/drawing/2014/main" id="{7CE9E72B-377C-4F9B-AF6F-DC996B972AFC}"/>
              </a:ext>
            </a:extLst>
          </p:cNvPr>
          <p:cNvSpPr txBox="1">
            <a:spLocks/>
          </p:cNvSpPr>
          <p:nvPr/>
        </p:nvSpPr>
        <p:spPr>
          <a:xfrm>
            <a:off x="4106700" y="4185272"/>
            <a:ext cx="465300" cy="4740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Palanquin SemiBold"/>
              <a:buNone/>
              <a:defRPr sz="1800" b="0" i="0" u="none" strike="noStrike" cap="none">
                <a:solidFill>
                  <a:schemeClr val="dk1"/>
                </a:solidFill>
                <a:latin typeface="Palanquin SemiBold"/>
                <a:ea typeface="Palanquin SemiBold"/>
                <a:cs typeface="Palanquin SemiBold"/>
                <a:sym typeface="Palanquin SemiBold"/>
              </a:defRPr>
            </a:lvl1pPr>
            <a:lvl2pPr marR="0" lvl="1"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 dirty="0"/>
              <a:t>07</a:t>
            </a:r>
          </a:p>
        </p:txBody>
      </p:sp>
      <p:sp>
        <p:nvSpPr>
          <p:cNvPr id="8" name="TextBox 7">
            <a:extLst>
              <a:ext uri="{FF2B5EF4-FFF2-40B4-BE49-F238E27FC236}">
                <a16:creationId xmlns:a16="http://schemas.microsoft.com/office/drawing/2014/main" id="{82A6AE04-3EC6-4E52-A069-0A640BDFA368}"/>
              </a:ext>
            </a:extLst>
          </p:cNvPr>
          <p:cNvSpPr txBox="1"/>
          <p:nvPr/>
        </p:nvSpPr>
        <p:spPr>
          <a:xfrm>
            <a:off x="6452255" y="3839933"/>
            <a:ext cx="2323815" cy="461665"/>
          </a:xfrm>
          <a:prstGeom prst="rect">
            <a:avLst/>
          </a:prstGeom>
          <a:noFill/>
        </p:spPr>
        <p:txBody>
          <a:bodyPr wrap="square" rtlCol="0">
            <a:spAutoFit/>
          </a:bodyPr>
          <a:lstStyle/>
          <a:p>
            <a:r>
              <a:rPr lang="en-US" sz="2400" dirty="0">
                <a:latin typeface="Palanquin SemiBold" panose="020B0004020203020204" pitchFamily="34" charset="0"/>
                <a:cs typeface="Palanquin SemiBold" panose="020B0004020203020204" pitchFamily="34" charset="0"/>
              </a:rPr>
              <a:t>Conclusion</a:t>
            </a:r>
            <a:endParaRPr lang="en-US" sz="1600" dirty="0">
              <a:latin typeface="Palanquin SemiBold" panose="020B0004020203020204" pitchFamily="34" charset="0"/>
              <a:cs typeface="Palanquin SemiBold" panose="020B0004020203020204" pitchFamily="34" charset="0"/>
            </a:endParaRPr>
          </a:p>
        </p:txBody>
      </p:sp>
      <p:sp>
        <p:nvSpPr>
          <p:cNvPr id="9" name="TextBox 8">
            <a:extLst>
              <a:ext uri="{FF2B5EF4-FFF2-40B4-BE49-F238E27FC236}">
                <a16:creationId xmlns:a16="http://schemas.microsoft.com/office/drawing/2014/main" id="{6279819C-3F4F-40D3-8BCD-6055AE49AC06}"/>
              </a:ext>
            </a:extLst>
          </p:cNvPr>
          <p:cNvSpPr txBox="1"/>
          <p:nvPr/>
        </p:nvSpPr>
        <p:spPr>
          <a:xfrm>
            <a:off x="3627003" y="4595291"/>
            <a:ext cx="1784656" cy="461665"/>
          </a:xfrm>
          <a:prstGeom prst="rect">
            <a:avLst/>
          </a:prstGeom>
          <a:noFill/>
        </p:spPr>
        <p:txBody>
          <a:bodyPr wrap="square" rtlCol="0">
            <a:spAutoFit/>
          </a:bodyPr>
          <a:lstStyle/>
          <a:p>
            <a:r>
              <a:rPr lang="en-US" sz="2400" dirty="0">
                <a:latin typeface="Palanquin SemiBold" panose="020B0004020203020204" pitchFamily="34" charset="0"/>
                <a:cs typeface="Palanquin SemiBold" panose="020B0004020203020204" pitchFamily="34" charset="0"/>
              </a:rPr>
              <a:t>References</a:t>
            </a:r>
            <a:endParaRPr lang="en-US" sz="1800" dirty="0">
              <a:latin typeface="Palanquin SemiBold" panose="020B0004020203020204" pitchFamily="34" charset="0"/>
              <a:cs typeface="Palanquin SemiBold" panose="020B0004020203020204" pitchFamily="34" charset="0"/>
            </a:endParaRPr>
          </a:p>
        </p:txBody>
      </p:sp>
      <p:sp>
        <p:nvSpPr>
          <p:cNvPr id="26" name="Google Shape;516;p47">
            <a:extLst>
              <a:ext uri="{FF2B5EF4-FFF2-40B4-BE49-F238E27FC236}">
                <a16:creationId xmlns:a16="http://schemas.microsoft.com/office/drawing/2014/main" id="{6B97A045-CB37-44CA-AB68-9B4D00812AD7}"/>
              </a:ext>
            </a:extLst>
          </p:cNvPr>
          <p:cNvSpPr txBox="1">
            <a:spLocks/>
          </p:cNvSpPr>
          <p:nvPr/>
        </p:nvSpPr>
        <p:spPr>
          <a:xfrm>
            <a:off x="166797" y="3741045"/>
            <a:ext cx="465300" cy="4740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Palanquin SemiBold"/>
              <a:buNone/>
              <a:defRPr sz="1800" b="0" i="0" u="none" strike="noStrike" cap="none">
                <a:solidFill>
                  <a:schemeClr val="dk1"/>
                </a:solidFill>
                <a:latin typeface="Palanquin SemiBold"/>
                <a:ea typeface="Palanquin SemiBold"/>
                <a:cs typeface="Palanquin SemiBold"/>
                <a:sym typeface="Palanquin SemiBold"/>
              </a:defRPr>
            </a:lvl1pPr>
            <a:lvl2pPr marR="0" lvl="1"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 dirty="0"/>
              <a:t>05</a:t>
            </a:r>
          </a:p>
        </p:txBody>
      </p:sp>
      <p:sp>
        <p:nvSpPr>
          <p:cNvPr id="10" name="TextBox 9">
            <a:extLst>
              <a:ext uri="{FF2B5EF4-FFF2-40B4-BE49-F238E27FC236}">
                <a16:creationId xmlns:a16="http://schemas.microsoft.com/office/drawing/2014/main" id="{1E60884A-54EB-4EEF-9DD2-0BCBEFB4A83B}"/>
              </a:ext>
            </a:extLst>
          </p:cNvPr>
          <p:cNvSpPr txBox="1"/>
          <p:nvPr/>
        </p:nvSpPr>
        <p:spPr>
          <a:xfrm>
            <a:off x="750088" y="2776872"/>
            <a:ext cx="2474906" cy="707886"/>
          </a:xfrm>
          <a:prstGeom prst="rect">
            <a:avLst/>
          </a:prstGeom>
          <a:noFill/>
        </p:spPr>
        <p:txBody>
          <a:bodyPr wrap="square" rtlCol="0">
            <a:spAutoFit/>
          </a:bodyPr>
          <a:lstStyle/>
          <a:p>
            <a:r>
              <a:rPr lang="en-US" sz="2000" dirty="0">
                <a:latin typeface="Palanquin SemiBold" panose="020B0004020203020204" pitchFamily="34" charset="0"/>
                <a:cs typeface="Palanquin SemiBold" panose="020B0004020203020204" pitchFamily="34" charset="0"/>
              </a:rPr>
              <a:t>Types of literature review</a:t>
            </a:r>
          </a:p>
        </p:txBody>
      </p:sp>
      <p:sp>
        <p:nvSpPr>
          <p:cNvPr id="11" name="TextBox 10">
            <a:extLst>
              <a:ext uri="{FF2B5EF4-FFF2-40B4-BE49-F238E27FC236}">
                <a16:creationId xmlns:a16="http://schemas.microsoft.com/office/drawing/2014/main" id="{0A931EF0-3798-42FD-A51F-58E401602618}"/>
              </a:ext>
            </a:extLst>
          </p:cNvPr>
          <p:cNvSpPr txBox="1"/>
          <p:nvPr/>
        </p:nvSpPr>
        <p:spPr>
          <a:xfrm>
            <a:off x="8520223" y="4579252"/>
            <a:ext cx="360273" cy="307777"/>
          </a:xfrm>
          <a:prstGeom prst="rect">
            <a:avLst/>
          </a:prstGeom>
          <a:noFill/>
        </p:spPr>
        <p:txBody>
          <a:bodyPr wrap="square" rtlCol="0">
            <a:spAutoFit/>
          </a:bodyPr>
          <a:lstStyle/>
          <a:p>
            <a:r>
              <a:rPr lang="en-US" dirty="0"/>
              <a:t>2</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5"/>
        <p:cNvGrpSpPr/>
        <p:nvPr/>
      </p:nvGrpSpPr>
      <p:grpSpPr>
        <a:xfrm>
          <a:off x="0" y="0"/>
          <a:ext cx="0" cy="0"/>
          <a:chOff x="0" y="0"/>
          <a:chExt cx="0" cy="0"/>
        </a:xfrm>
      </p:grpSpPr>
      <p:pic>
        <p:nvPicPr>
          <p:cNvPr id="496" name="Google Shape;496;p46"/>
          <p:cNvPicPr preferRelativeResize="0"/>
          <p:nvPr/>
        </p:nvPicPr>
        <p:blipFill rotWithShape="1">
          <a:blip r:embed="rId3">
            <a:alphaModFix/>
          </a:blip>
          <a:srcRect l="8039" t="10491" r="4769" b="4762"/>
          <a:stretch/>
        </p:blipFill>
        <p:spPr>
          <a:xfrm>
            <a:off x="4867942" y="1085778"/>
            <a:ext cx="3950400" cy="3839400"/>
          </a:xfrm>
          <a:prstGeom prst="ellipse">
            <a:avLst/>
          </a:prstGeom>
          <a:noFill/>
          <a:ln>
            <a:noFill/>
          </a:ln>
        </p:spPr>
      </p:pic>
      <p:sp>
        <p:nvSpPr>
          <p:cNvPr id="497" name="Google Shape;497;p46"/>
          <p:cNvSpPr txBox="1">
            <a:spLocks noGrp="1"/>
          </p:cNvSpPr>
          <p:nvPr>
            <p:ph type="title"/>
          </p:nvPr>
        </p:nvSpPr>
        <p:spPr>
          <a:xfrm>
            <a:off x="916734" y="465607"/>
            <a:ext cx="3855900" cy="6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Introduction:</a:t>
            </a:r>
            <a:endParaRPr dirty="0"/>
          </a:p>
        </p:txBody>
      </p:sp>
      <p:sp>
        <p:nvSpPr>
          <p:cNvPr id="498" name="Google Shape;498;p46"/>
          <p:cNvSpPr txBox="1">
            <a:spLocks noGrp="1"/>
          </p:cNvSpPr>
          <p:nvPr>
            <p:ph type="subTitle" idx="1"/>
          </p:nvPr>
        </p:nvSpPr>
        <p:spPr>
          <a:xfrm>
            <a:off x="916734" y="1516643"/>
            <a:ext cx="3585897" cy="3086100"/>
          </a:xfrm>
          <a:prstGeom prst="rect">
            <a:avLst/>
          </a:prstGeom>
        </p:spPr>
        <p:txBody>
          <a:bodyPr spcFirstLastPara="1" wrap="square" lIns="91425" tIns="91425" rIns="91425" bIns="91425" anchor="ctr" anchorCtr="0">
            <a:noAutofit/>
          </a:bodyPr>
          <a:lstStyle/>
          <a:p>
            <a:pPr marL="0" lvl="0" indent="0" algn="just" rtl="0">
              <a:spcBef>
                <a:spcPts val="0"/>
              </a:spcBef>
              <a:spcAft>
                <a:spcPts val="1600"/>
              </a:spcAft>
              <a:buNone/>
            </a:pPr>
            <a:r>
              <a:rPr lang="en-US" sz="1800" dirty="0"/>
              <a:t>A literature review is the writing process of summarizing, synthesizing and/or critiquing the literature found as a result of a literature search. It may be used as background or context for a primary research project.</a:t>
            </a:r>
          </a:p>
        </p:txBody>
      </p:sp>
      <p:sp>
        <p:nvSpPr>
          <p:cNvPr id="5" name="TextBox 4">
            <a:extLst>
              <a:ext uri="{FF2B5EF4-FFF2-40B4-BE49-F238E27FC236}">
                <a16:creationId xmlns:a16="http://schemas.microsoft.com/office/drawing/2014/main" id="{2444F2D7-88FD-4B92-9D37-3DA094C3CFC6}"/>
              </a:ext>
            </a:extLst>
          </p:cNvPr>
          <p:cNvSpPr txBox="1"/>
          <p:nvPr/>
        </p:nvSpPr>
        <p:spPr>
          <a:xfrm>
            <a:off x="8520223" y="4579252"/>
            <a:ext cx="360273" cy="307777"/>
          </a:xfrm>
          <a:prstGeom prst="rect">
            <a:avLst/>
          </a:prstGeom>
          <a:noFill/>
        </p:spPr>
        <p:txBody>
          <a:bodyPr wrap="square" rtlCol="0">
            <a:spAutoFit/>
          </a:bodyPr>
          <a:lstStyle/>
          <a:p>
            <a:r>
              <a:rPr lang="en-US" dirty="0"/>
              <a:t>3</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pic>
        <p:nvPicPr>
          <p:cNvPr id="528" name="Google Shape;528;p49"/>
          <p:cNvPicPr preferRelativeResize="0"/>
          <p:nvPr/>
        </p:nvPicPr>
        <p:blipFill rotWithShape="1">
          <a:blip r:embed="rId3">
            <a:alphaModFix/>
          </a:blip>
          <a:srcRect l="7733" t="7880" r="6237" b="8015"/>
          <a:stretch/>
        </p:blipFill>
        <p:spPr>
          <a:xfrm>
            <a:off x="98242" y="1661685"/>
            <a:ext cx="3318350" cy="3243874"/>
          </a:xfrm>
          <a:prstGeom prst="rect">
            <a:avLst/>
          </a:prstGeom>
          <a:noFill/>
          <a:ln>
            <a:noFill/>
          </a:ln>
        </p:spPr>
      </p:pic>
      <p:sp>
        <p:nvSpPr>
          <p:cNvPr id="529" name="Google Shape;529;p49"/>
          <p:cNvSpPr txBox="1">
            <a:spLocks noGrp="1"/>
          </p:cNvSpPr>
          <p:nvPr>
            <p:ph type="title"/>
          </p:nvPr>
        </p:nvSpPr>
        <p:spPr>
          <a:xfrm>
            <a:off x="716249" y="539496"/>
            <a:ext cx="7702537" cy="548700"/>
          </a:xfrm>
          <a:prstGeom prst="rect">
            <a:avLst/>
          </a:prstGeom>
        </p:spPr>
        <p:txBody>
          <a:bodyPr spcFirstLastPara="1" wrap="square" lIns="91425" tIns="91425" rIns="91425" bIns="91425" anchor="t" anchorCtr="0">
            <a:noAutofit/>
          </a:bodyPr>
          <a:lstStyle/>
          <a:p>
            <a:r>
              <a:rPr lang="en-US" sz="3200" dirty="0"/>
              <a:t>The Meaning of Literature Review:</a:t>
            </a:r>
            <a:br>
              <a:rPr lang="en-US" sz="3200" dirty="0"/>
            </a:br>
            <a:endParaRPr dirty="0"/>
          </a:p>
        </p:txBody>
      </p:sp>
      <p:sp>
        <p:nvSpPr>
          <p:cNvPr id="530" name="Google Shape;530;p49"/>
          <p:cNvSpPr txBox="1">
            <a:spLocks noGrp="1"/>
          </p:cNvSpPr>
          <p:nvPr>
            <p:ph type="subTitle" idx="1"/>
          </p:nvPr>
        </p:nvSpPr>
        <p:spPr>
          <a:xfrm>
            <a:off x="4034600" y="1661685"/>
            <a:ext cx="3883085" cy="3086100"/>
          </a:xfrm>
          <a:prstGeom prst="rect">
            <a:avLst/>
          </a:prstGeom>
        </p:spPr>
        <p:txBody>
          <a:bodyPr spcFirstLastPara="1" wrap="square" lIns="91425" tIns="91425" rIns="91425" bIns="91425" anchor="ctr" anchorCtr="0">
            <a:noAutofit/>
          </a:bodyPr>
          <a:lstStyle/>
          <a:p>
            <a:pPr marL="0" lvl="0" indent="0" algn="just" rtl="0">
              <a:spcBef>
                <a:spcPts val="0"/>
              </a:spcBef>
              <a:spcAft>
                <a:spcPts val="1600"/>
              </a:spcAft>
              <a:buNone/>
            </a:pPr>
            <a:r>
              <a:rPr lang="en-US" sz="1600" dirty="0"/>
              <a:t>A literature review is both a process and a product. As a process, it involves searching for information related to your topic, to familiarize yourself with the relevant research and to identify issues and gaps in the research. In most cases you're seeking to identify the key authors and key arguments that are relevant to your topic, not to exhaustively read everything written on the subject. </a:t>
            </a:r>
          </a:p>
        </p:txBody>
      </p:sp>
      <p:sp>
        <p:nvSpPr>
          <p:cNvPr id="9" name="TextBox 8">
            <a:extLst>
              <a:ext uri="{FF2B5EF4-FFF2-40B4-BE49-F238E27FC236}">
                <a16:creationId xmlns:a16="http://schemas.microsoft.com/office/drawing/2014/main" id="{66CF63DB-A301-4F37-B7B3-5B9C4095FBF6}"/>
              </a:ext>
            </a:extLst>
          </p:cNvPr>
          <p:cNvSpPr txBox="1"/>
          <p:nvPr/>
        </p:nvSpPr>
        <p:spPr>
          <a:xfrm>
            <a:off x="8535693" y="4302806"/>
            <a:ext cx="360273" cy="307777"/>
          </a:xfrm>
          <a:prstGeom prst="rect">
            <a:avLst/>
          </a:prstGeom>
          <a:noFill/>
        </p:spPr>
        <p:txBody>
          <a:bodyPr wrap="square" rtlCol="0">
            <a:spAutoFit/>
          </a:bodyPr>
          <a:lstStyle/>
          <a:p>
            <a:r>
              <a:rPr lang="en-US" dirty="0"/>
              <a:t>4</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64"/>
          <p:cNvSpPr txBox="1">
            <a:spLocks noGrp="1"/>
          </p:cNvSpPr>
          <p:nvPr>
            <p:ph type="title"/>
          </p:nvPr>
        </p:nvSpPr>
        <p:spPr>
          <a:xfrm>
            <a:off x="716240" y="266429"/>
            <a:ext cx="6443016" cy="548700"/>
          </a:xfrm>
          <a:prstGeom prst="rect">
            <a:avLst/>
          </a:prstGeom>
        </p:spPr>
        <p:txBody>
          <a:bodyPr spcFirstLastPara="1" wrap="square" lIns="91425" tIns="91425" rIns="91425" bIns="91425" anchor="t" anchorCtr="0">
            <a:noAutofit/>
          </a:bodyPr>
          <a:lstStyle/>
          <a:p>
            <a:r>
              <a:rPr lang="en-US" sz="3200" b="1" i="1" dirty="0">
                <a:latin typeface="Palanquin SemiBold" panose="020B0004020203020204" pitchFamily="34" charset="0"/>
                <a:cs typeface="Palanquin SemiBold" panose="020B0004020203020204" pitchFamily="34" charset="0"/>
              </a:rPr>
              <a:t>Types of Literature Review:</a:t>
            </a:r>
          </a:p>
        </p:txBody>
      </p:sp>
      <p:sp>
        <p:nvSpPr>
          <p:cNvPr id="821" name="Google Shape;821;p64"/>
          <p:cNvSpPr txBox="1">
            <a:spLocks noGrp="1"/>
          </p:cNvSpPr>
          <p:nvPr>
            <p:ph type="subTitle" idx="1"/>
          </p:nvPr>
        </p:nvSpPr>
        <p:spPr>
          <a:xfrm>
            <a:off x="106326" y="1975826"/>
            <a:ext cx="2705999" cy="4389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US" sz="2400" dirty="0">
                <a:latin typeface="Palanquin SemiBold" panose="020B0004020203020204" pitchFamily="34" charset="0"/>
                <a:ea typeface="Microsoft JhengHei UI" panose="020B0604030504040204" pitchFamily="34" charset="-120"/>
                <a:cs typeface="Palanquin SemiBold" panose="020B0004020203020204" pitchFamily="34" charset="0"/>
              </a:rPr>
              <a:t> Class assignment</a:t>
            </a:r>
          </a:p>
        </p:txBody>
      </p:sp>
      <p:sp>
        <p:nvSpPr>
          <p:cNvPr id="823" name="Google Shape;823;p64"/>
          <p:cNvSpPr txBox="1">
            <a:spLocks noGrp="1"/>
          </p:cNvSpPr>
          <p:nvPr>
            <p:ph type="subTitle" idx="3"/>
          </p:nvPr>
        </p:nvSpPr>
        <p:spPr>
          <a:xfrm>
            <a:off x="6275588" y="1897295"/>
            <a:ext cx="2641583" cy="438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800" dirty="0"/>
              <a:t>Review article</a:t>
            </a:r>
            <a:endParaRPr sz="2800" dirty="0"/>
          </a:p>
        </p:txBody>
      </p:sp>
      <p:sp>
        <p:nvSpPr>
          <p:cNvPr id="825" name="Google Shape;825;p64"/>
          <p:cNvSpPr txBox="1">
            <a:spLocks noGrp="1"/>
          </p:cNvSpPr>
          <p:nvPr>
            <p:ph type="subTitle" idx="5"/>
          </p:nvPr>
        </p:nvSpPr>
        <p:spPr>
          <a:xfrm>
            <a:off x="255386" y="3474548"/>
            <a:ext cx="2130600" cy="4389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US" sz="3200" dirty="0">
                <a:solidFill>
                  <a:srgbClr val="000000"/>
                </a:solidFill>
                <a:latin typeface="Palanquin SemiBold" panose="020B0004020203020204" pitchFamily="34" charset="0"/>
                <a:cs typeface="Palanquin SemiBold" panose="020B0004020203020204" pitchFamily="34" charset="0"/>
              </a:rPr>
              <a:t>T</a:t>
            </a:r>
            <a:r>
              <a:rPr lang="en-US" sz="3200" b="0" i="0" dirty="0">
                <a:solidFill>
                  <a:srgbClr val="000000"/>
                </a:solidFill>
                <a:effectLst/>
                <a:latin typeface="Palanquin SemiBold" panose="020B0004020203020204" pitchFamily="34" charset="0"/>
                <a:cs typeface="Palanquin SemiBold" panose="020B0004020203020204" pitchFamily="34" charset="0"/>
              </a:rPr>
              <a:t>hesis </a:t>
            </a:r>
            <a:endParaRPr sz="3200" dirty="0">
              <a:latin typeface="Palanquin SemiBold" panose="020B0004020203020204" pitchFamily="34" charset="0"/>
              <a:cs typeface="Palanquin SemiBold" panose="020B0004020203020204" pitchFamily="34" charset="0"/>
            </a:endParaRPr>
          </a:p>
        </p:txBody>
      </p:sp>
      <p:sp>
        <p:nvSpPr>
          <p:cNvPr id="827" name="Google Shape;827;p64"/>
          <p:cNvSpPr txBox="1">
            <a:spLocks noGrp="1"/>
          </p:cNvSpPr>
          <p:nvPr>
            <p:ph type="subTitle" idx="7"/>
          </p:nvPr>
        </p:nvSpPr>
        <p:spPr>
          <a:xfrm>
            <a:off x="6452798" y="3558849"/>
            <a:ext cx="2130600" cy="438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3200" dirty="0"/>
              <a:t>PBLs</a:t>
            </a:r>
            <a:endParaRPr sz="3200" dirty="0"/>
          </a:p>
        </p:txBody>
      </p:sp>
      <p:grpSp>
        <p:nvGrpSpPr>
          <p:cNvPr id="829" name="Google Shape;829;p64"/>
          <p:cNvGrpSpPr/>
          <p:nvPr/>
        </p:nvGrpSpPr>
        <p:grpSpPr>
          <a:xfrm>
            <a:off x="3212552" y="1730986"/>
            <a:ext cx="2808331" cy="2516574"/>
            <a:chOff x="267375" y="1071875"/>
            <a:chExt cx="470500" cy="428550"/>
          </a:xfrm>
        </p:grpSpPr>
        <p:sp>
          <p:nvSpPr>
            <p:cNvPr id="830" name="Google Shape;830;p64"/>
            <p:cNvSpPr/>
            <p:nvPr/>
          </p:nvSpPr>
          <p:spPr>
            <a:xfrm>
              <a:off x="288350" y="1290825"/>
              <a:ext cx="209600" cy="209600"/>
            </a:xfrm>
            <a:custGeom>
              <a:avLst/>
              <a:gdLst/>
              <a:ahLst/>
              <a:cxnLst/>
              <a:rect l="l" t="t" r="r" b="b"/>
              <a:pathLst>
                <a:path w="8384" h="8384" extrusionOk="0">
                  <a:moveTo>
                    <a:pt x="1" y="0"/>
                  </a:moveTo>
                  <a:cubicBezTo>
                    <a:pt x="23" y="1056"/>
                    <a:pt x="239" y="2096"/>
                    <a:pt x="641" y="3073"/>
                  </a:cubicBezTo>
                  <a:cubicBezTo>
                    <a:pt x="676" y="3072"/>
                    <a:pt x="710" y="3070"/>
                    <a:pt x="745" y="3070"/>
                  </a:cubicBezTo>
                  <a:cubicBezTo>
                    <a:pt x="1419" y="3070"/>
                    <a:pt x="2047" y="3416"/>
                    <a:pt x="2406" y="3988"/>
                  </a:cubicBezTo>
                  <a:cubicBezTo>
                    <a:pt x="2766" y="4558"/>
                    <a:pt x="2808" y="5272"/>
                    <a:pt x="2516" y="5880"/>
                  </a:cubicBezTo>
                  <a:cubicBezTo>
                    <a:pt x="4076" y="7440"/>
                    <a:pt x="6179" y="8337"/>
                    <a:pt x="8384" y="8383"/>
                  </a:cubicBezTo>
                  <a:lnTo>
                    <a:pt x="8384" y="3190"/>
                  </a:lnTo>
                  <a:cubicBezTo>
                    <a:pt x="6664" y="3094"/>
                    <a:pt x="5290" y="1720"/>
                    <a:pt x="519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1" name="Google Shape;831;p64"/>
            <p:cNvSpPr/>
            <p:nvPr/>
          </p:nvSpPr>
          <p:spPr>
            <a:xfrm>
              <a:off x="267375" y="1378241"/>
              <a:ext cx="79225" cy="79200"/>
            </a:xfrm>
            <a:custGeom>
              <a:avLst/>
              <a:gdLst/>
              <a:ahLst/>
              <a:cxnLst/>
              <a:rect l="l" t="t" r="r" b="b"/>
              <a:pathLst>
                <a:path w="3169" h="3168" extrusionOk="0">
                  <a:moveTo>
                    <a:pt x="1584" y="0"/>
                  </a:moveTo>
                  <a:cubicBezTo>
                    <a:pt x="710" y="0"/>
                    <a:pt x="1" y="710"/>
                    <a:pt x="1" y="1584"/>
                  </a:cubicBezTo>
                  <a:cubicBezTo>
                    <a:pt x="1" y="2459"/>
                    <a:pt x="710" y="3168"/>
                    <a:pt x="1584" y="3168"/>
                  </a:cubicBezTo>
                  <a:cubicBezTo>
                    <a:pt x="2459" y="3168"/>
                    <a:pt x="3168" y="2459"/>
                    <a:pt x="3168" y="1584"/>
                  </a:cubicBezTo>
                  <a:cubicBezTo>
                    <a:pt x="3168" y="710"/>
                    <a:pt x="2459" y="0"/>
                    <a:pt x="158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2" name="Google Shape;832;p64"/>
            <p:cNvSpPr/>
            <p:nvPr/>
          </p:nvSpPr>
          <p:spPr>
            <a:xfrm>
              <a:off x="507325" y="1290825"/>
              <a:ext cx="209600" cy="209600"/>
            </a:xfrm>
            <a:custGeom>
              <a:avLst/>
              <a:gdLst/>
              <a:ahLst/>
              <a:cxnLst/>
              <a:rect l="l" t="t" r="r" b="b"/>
              <a:pathLst>
                <a:path w="8384" h="8384" extrusionOk="0">
                  <a:moveTo>
                    <a:pt x="3189" y="0"/>
                  </a:moveTo>
                  <a:cubicBezTo>
                    <a:pt x="3093" y="1720"/>
                    <a:pt x="1721" y="3092"/>
                    <a:pt x="1" y="3190"/>
                  </a:cubicBezTo>
                  <a:lnTo>
                    <a:pt x="1" y="8383"/>
                  </a:lnTo>
                  <a:cubicBezTo>
                    <a:pt x="2206" y="8337"/>
                    <a:pt x="4309" y="7440"/>
                    <a:pt x="5868" y="5880"/>
                  </a:cubicBezTo>
                  <a:cubicBezTo>
                    <a:pt x="5577" y="5272"/>
                    <a:pt x="5618" y="4558"/>
                    <a:pt x="5979" y="3986"/>
                  </a:cubicBezTo>
                  <a:cubicBezTo>
                    <a:pt x="6337" y="3416"/>
                    <a:pt x="6965" y="3070"/>
                    <a:pt x="7639" y="3070"/>
                  </a:cubicBezTo>
                  <a:cubicBezTo>
                    <a:pt x="7675" y="3070"/>
                    <a:pt x="7710" y="3070"/>
                    <a:pt x="7743" y="3073"/>
                  </a:cubicBezTo>
                  <a:cubicBezTo>
                    <a:pt x="8145" y="2096"/>
                    <a:pt x="8362" y="1056"/>
                    <a:pt x="8384"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64"/>
            <p:cNvSpPr/>
            <p:nvPr/>
          </p:nvSpPr>
          <p:spPr>
            <a:xfrm>
              <a:off x="658700" y="1377518"/>
              <a:ext cx="79175" cy="79200"/>
            </a:xfrm>
            <a:custGeom>
              <a:avLst/>
              <a:gdLst/>
              <a:ahLst/>
              <a:cxnLst/>
              <a:rect l="l" t="t" r="r" b="b"/>
              <a:pathLst>
                <a:path w="3167" h="3168" extrusionOk="0">
                  <a:moveTo>
                    <a:pt x="1583" y="0"/>
                  </a:moveTo>
                  <a:cubicBezTo>
                    <a:pt x="708" y="0"/>
                    <a:pt x="1" y="710"/>
                    <a:pt x="1" y="1584"/>
                  </a:cubicBezTo>
                  <a:cubicBezTo>
                    <a:pt x="1" y="2459"/>
                    <a:pt x="708" y="3168"/>
                    <a:pt x="1583" y="3168"/>
                  </a:cubicBezTo>
                  <a:cubicBezTo>
                    <a:pt x="2457" y="3168"/>
                    <a:pt x="3166" y="2459"/>
                    <a:pt x="3166" y="1584"/>
                  </a:cubicBezTo>
                  <a:cubicBezTo>
                    <a:pt x="3166" y="710"/>
                    <a:pt x="2457" y="0"/>
                    <a:pt x="1583"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4" name="Google Shape;834;p64"/>
            <p:cNvSpPr/>
            <p:nvPr/>
          </p:nvSpPr>
          <p:spPr>
            <a:xfrm>
              <a:off x="507325" y="1071875"/>
              <a:ext cx="209575" cy="209600"/>
            </a:xfrm>
            <a:custGeom>
              <a:avLst/>
              <a:gdLst/>
              <a:ahLst/>
              <a:cxnLst/>
              <a:rect l="l" t="t" r="r" b="b"/>
              <a:pathLst>
                <a:path w="8383" h="8384" extrusionOk="0">
                  <a:moveTo>
                    <a:pt x="1" y="1"/>
                  </a:moveTo>
                  <a:lnTo>
                    <a:pt x="1" y="5194"/>
                  </a:lnTo>
                  <a:cubicBezTo>
                    <a:pt x="1721" y="5290"/>
                    <a:pt x="3093" y="6662"/>
                    <a:pt x="3189" y="8384"/>
                  </a:cubicBezTo>
                  <a:lnTo>
                    <a:pt x="8382" y="8384"/>
                  </a:lnTo>
                  <a:cubicBezTo>
                    <a:pt x="8362" y="7328"/>
                    <a:pt x="8144" y="6286"/>
                    <a:pt x="7742" y="5311"/>
                  </a:cubicBezTo>
                  <a:cubicBezTo>
                    <a:pt x="7708" y="5312"/>
                    <a:pt x="7673" y="5314"/>
                    <a:pt x="7638" y="5314"/>
                  </a:cubicBezTo>
                  <a:cubicBezTo>
                    <a:pt x="6964" y="5312"/>
                    <a:pt x="6336" y="4966"/>
                    <a:pt x="5977" y="4396"/>
                  </a:cubicBezTo>
                  <a:cubicBezTo>
                    <a:pt x="5618" y="3825"/>
                    <a:pt x="5577" y="3110"/>
                    <a:pt x="5867" y="2502"/>
                  </a:cubicBezTo>
                  <a:cubicBezTo>
                    <a:pt x="4309" y="942"/>
                    <a:pt x="2206" y="45"/>
                    <a:pt x="1"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64"/>
            <p:cNvSpPr/>
            <p:nvPr/>
          </p:nvSpPr>
          <p:spPr>
            <a:xfrm>
              <a:off x="658700" y="1116025"/>
              <a:ext cx="79175" cy="79175"/>
            </a:xfrm>
            <a:custGeom>
              <a:avLst/>
              <a:gdLst/>
              <a:ahLst/>
              <a:cxnLst/>
              <a:rect l="l" t="t" r="r" b="b"/>
              <a:pathLst>
                <a:path w="3167" h="3167" extrusionOk="0">
                  <a:moveTo>
                    <a:pt x="1583" y="1"/>
                  </a:moveTo>
                  <a:cubicBezTo>
                    <a:pt x="708" y="1"/>
                    <a:pt x="1" y="709"/>
                    <a:pt x="1" y="1583"/>
                  </a:cubicBezTo>
                  <a:cubicBezTo>
                    <a:pt x="1" y="2457"/>
                    <a:pt x="708" y="3167"/>
                    <a:pt x="1583" y="3167"/>
                  </a:cubicBezTo>
                  <a:cubicBezTo>
                    <a:pt x="2457" y="3167"/>
                    <a:pt x="3166" y="2457"/>
                    <a:pt x="3166" y="1583"/>
                  </a:cubicBezTo>
                  <a:cubicBezTo>
                    <a:pt x="3166" y="709"/>
                    <a:pt x="2457" y="1"/>
                    <a:pt x="1583"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6" name="Google Shape;836;p64"/>
            <p:cNvSpPr/>
            <p:nvPr/>
          </p:nvSpPr>
          <p:spPr>
            <a:xfrm>
              <a:off x="288350" y="1071875"/>
              <a:ext cx="209600" cy="209550"/>
            </a:xfrm>
            <a:custGeom>
              <a:avLst/>
              <a:gdLst/>
              <a:ahLst/>
              <a:cxnLst/>
              <a:rect l="l" t="t" r="r" b="b"/>
              <a:pathLst>
                <a:path w="8384" h="8382" extrusionOk="0">
                  <a:moveTo>
                    <a:pt x="8384" y="1"/>
                  </a:moveTo>
                  <a:cubicBezTo>
                    <a:pt x="6179" y="45"/>
                    <a:pt x="4076" y="942"/>
                    <a:pt x="2516" y="2502"/>
                  </a:cubicBezTo>
                  <a:cubicBezTo>
                    <a:pt x="2808" y="3110"/>
                    <a:pt x="2766" y="3825"/>
                    <a:pt x="2406" y="4396"/>
                  </a:cubicBezTo>
                  <a:cubicBezTo>
                    <a:pt x="2047" y="4966"/>
                    <a:pt x="1419" y="5312"/>
                    <a:pt x="745" y="5312"/>
                  </a:cubicBezTo>
                  <a:cubicBezTo>
                    <a:pt x="710" y="5312"/>
                    <a:pt x="675" y="5312"/>
                    <a:pt x="641" y="5311"/>
                  </a:cubicBezTo>
                  <a:cubicBezTo>
                    <a:pt x="239" y="6286"/>
                    <a:pt x="23" y="7327"/>
                    <a:pt x="1" y="8382"/>
                  </a:cubicBezTo>
                  <a:lnTo>
                    <a:pt x="5194" y="8382"/>
                  </a:lnTo>
                  <a:cubicBezTo>
                    <a:pt x="5290" y="6662"/>
                    <a:pt x="6664" y="5290"/>
                    <a:pt x="8384" y="5194"/>
                  </a:cubicBezTo>
                  <a:lnTo>
                    <a:pt x="8384"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64"/>
            <p:cNvSpPr/>
            <p:nvPr/>
          </p:nvSpPr>
          <p:spPr>
            <a:xfrm>
              <a:off x="267375" y="1113591"/>
              <a:ext cx="79225" cy="79175"/>
            </a:xfrm>
            <a:custGeom>
              <a:avLst/>
              <a:gdLst/>
              <a:ahLst/>
              <a:cxnLst/>
              <a:rect l="l" t="t" r="r" b="b"/>
              <a:pathLst>
                <a:path w="3169" h="3167" extrusionOk="0">
                  <a:moveTo>
                    <a:pt x="1584" y="1"/>
                  </a:moveTo>
                  <a:cubicBezTo>
                    <a:pt x="710" y="1"/>
                    <a:pt x="1" y="709"/>
                    <a:pt x="1" y="1583"/>
                  </a:cubicBezTo>
                  <a:cubicBezTo>
                    <a:pt x="1" y="2457"/>
                    <a:pt x="710" y="3167"/>
                    <a:pt x="1584" y="3167"/>
                  </a:cubicBezTo>
                  <a:cubicBezTo>
                    <a:pt x="2459" y="3167"/>
                    <a:pt x="3168" y="2457"/>
                    <a:pt x="3168" y="1583"/>
                  </a:cubicBezTo>
                  <a:cubicBezTo>
                    <a:pt x="3168" y="709"/>
                    <a:pt x="2459" y="1"/>
                    <a:pt x="1584"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4" name="Google Shape;12451;p95">
            <a:extLst>
              <a:ext uri="{FF2B5EF4-FFF2-40B4-BE49-F238E27FC236}">
                <a16:creationId xmlns:a16="http://schemas.microsoft.com/office/drawing/2014/main" id="{2D0DE464-343D-459C-A15C-19EB55704BE1}"/>
              </a:ext>
            </a:extLst>
          </p:cNvPr>
          <p:cNvGrpSpPr/>
          <p:nvPr/>
        </p:nvGrpSpPr>
        <p:grpSpPr>
          <a:xfrm>
            <a:off x="3280114" y="2044418"/>
            <a:ext cx="364708" cy="295405"/>
            <a:chOff x="3967437" y="3837102"/>
            <a:chExt cx="364708" cy="295405"/>
          </a:xfrm>
        </p:grpSpPr>
        <p:sp>
          <p:nvSpPr>
            <p:cNvPr id="35" name="Google Shape;12452;p95">
              <a:extLst>
                <a:ext uri="{FF2B5EF4-FFF2-40B4-BE49-F238E27FC236}">
                  <a16:creationId xmlns:a16="http://schemas.microsoft.com/office/drawing/2014/main" id="{9CEC7208-DECC-486D-A256-E7BCBDF22E7E}"/>
                </a:ext>
              </a:extLst>
            </p:cNvPr>
            <p:cNvSpPr/>
            <p:nvPr/>
          </p:nvSpPr>
          <p:spPr>
            <a:xfrm>
              <a:off x="4178750" y="3868334"/>
              <a:ext cx="153396" cy="264172"/>
            </a:xfrm>
            <a:custGeom>
              <a:avLst/>
              <a:gdLst/>
              <a:ahLst/>
              <a:cxnLst/>
              <a:rect l="l" t="t" r="r" b="b"/>
              <a:pathLst>
                <a:path w="4823" h="8306" extrusionOk="0">
                  <a:moveTo>
                    <a:pt x="4273" y="1"/>
                  </a:moveTo>
                  <a:cubicBezTo>
                    <a:pt x="4217" y="1"/>
                    <a:pt x="4158" y="32"/>
                    <a:pt x="4120" y="78"/>
                  </a:cubicBezTo>
                  <a:cubicBezTo>
                    <a:pt x="4060" y="150"/>
                    <a:pt x="4096" y="257"/>
                    <a:pt x="4167" y="316"/>
                  </a:cubicBezTo>
                  <a:cubicBezTo>
                    <a:pt x="4370" y="471"/>
                    <a:pt x="4489" y="685"/>
                    <a:pt x="4489" y="947"/>
                  </a:cubicBezTo>
                  <a:lnTo>
                    <a:pt x="4489" y="7210"/>
                  </a:lnTo>
                  <a:cubicBezTo>
                    <a:pt x="4489" y="7627"/>
                    <a:pt x="4156" y="7984"/>
                    <a:pt x="3715" y="7984"/>
                  </a:cubicBezTo>
                  <a:lnTo>
                    <a:pt x="167" y="7984"/>
                  </a:lnTo>
                  <a:cubicBezTo>
                    <a:pt x="72" y="7984"/>
                    <a:pt x="0" y="8055"/>
                    <a:pt x="0" y="8151"/>
                  </a:cubicBezTo>
                  <a:cubicBezTo>
                    <a:pt x="0" y="8234"/>
                    <a:pt x="72" y="8305"/>
                    <a:pt x="167" y="8305"/>
                  </a:cubicBezTo>
                  <a:lnTo>
                    <a:pt x="3715" y="8305"/>
                  </a:lnTo>
                  <a:cubicBezTo>
                    <a:pt x="4334" y="8305"/>
                    <a:pt x="4822" y="7817"/>
                    <a:pt x="4822" y="7210"/>
                  </a:cubicBezTo>
                  <a:lnTo>
                    <a:pt x="4822" y="947"/>
                  </a:lnTo>
                  <a:cubicBezTo>
                    <a:pt x="4822" y="590"/>
                    <a:pt x="4644" y="245"/>
                    <a:pt x="4358" y="31"/>
                  </a:cubicBezTo>
                  <a:cubicBezTo>
                    <a:pt x="4333" y="10"/>
                    <a:pt x="4303" y="1"/>
                    <a:pt x="4273"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453;p95">
              <a:extLst>
                <a:ext uri="{FF2B5EF4-FFF2-40B4-BE49-F238E27FC236}">
                  <a16:creationId xmlns:a16="http://schemas.microsoft.com/office/drawing/2014/main" id="{DF41DE7B-3EFE-4D7C-95CC-3D81E7AC987C}"/>
                </a:ext>
              </a:extLst>
            </p:cNvPr>
            <p:cNvSpPr/>
            <p:nvPr/>
          </p:nvSpPr>
          <p:spPr>
            <a:xfrm>
              <a:off x="3969346" y="3937447"/>
              <a:ext cx="198431" cy="194678"/>
            </a:xfrm>
            <a:custGeom>
              <a:avLst/>
              <a:gdLst/>
              <a:ahLst/>
              <a:cxnLst/>
              <a:rect l="l" t="t" r="r" b="b"/>
              <a:pathLst>
                <a:path w="6239" h="6121" extrusionOk="0">
                  <a:moveTo>
                    <a:pt x="167" y="1"/>
                  </a:moveTo>
                  <a:cubicBezTo>
                    <a:pt x="83" y="1"/>
                    <a:pt x="0" y="72"/>
                    <a:pt x="0" y="167"/>
                  </a:cubicBezTo>
                  <a:lnTo>
                    <a:pt x="0" y="5025"/>
                  </a:lnTo>
                  <a:cubicBezTo>
                    <a:pt x="0" y="5632"/>
                    <a:pt x="488" y="6121"/>
                    <a:pt x="1107" y="6121"/>
                  </a:cubicBezTo>
                  <a:lnTo>
                    <a:pt x="6060" y="6121"/>
                  </a:lnTo>
                  <a:cubicBezTo>
                    <a:pt x="6144" y="6121"/>
                    <a:pt x="6227" y="6049"/>
                    <a:pt x="6227" y="5954"/>
                  </a:cubicBezTo>
                  <a:cubicBezTo>
                    <a:pt x="6239" y="5870"/>
                    <a:pt x="6168" y="5799"/>
                    <a:pt x="6060" y="5799"/>
                  </a:cubicBezTo>
                  <a:lnTo>
                    <a:pt x="1107" y="5799"/>
                  </a:lnTo>
                  <a:cubicBezTo>
                    <a:pt x="691" y="5799"/>
                    <a:pt x="333" y="5454"/>
                    <a:pt x="333" y="5025"/>
                  </a:cubicBezTo>
                  <a:lnTo>
                    <a:pt x="333" y="167"/>
                  </a:lnTo>
                  <a:cubicBezTo>
                    <a:pt x="333" y="72"/>
                    <a:pt x="262" y="1"/>
                    <a:pt x="167"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454;p95">
              <a:extLst>
                <a:ext uri="{FF2B5EF4-FFF2-40B4-BE49-F238E27FC236}">
                  <a16:creationId xmlns:a16="http://schemas.microsoft.com/office/drawing/2014/main" id="{12622A04-ACD6-41F3-BC45-EFE2C0321203}"/>
                </a:ext>
              </a:extLst>
            </p:cNvPr>
            <p:cNvSpPr/>
            <p:nvPr/>
          </p:nvSpPr>
          <p:spPr>
            <a:xfrm>
              <a:off x="3967437" y="3837102"/>
              <a:ext cx="331376" cy="89786"/>
            </a:xfrm>
            <a:custGeom>
              <a:avLst/>
              <a:gdLst/>
              <a:ahLst/>
              <a:cxnLst/>
              <a:rect l="l" t="t" r="r" b="b"/>
              <a:pathLst>
                <a:path w="10419" h="2823" extrusionOk="0">
                  <a:moveTo>
                    <a:pt x="2739" y="334"/>
                  </a:moveTo>
                  <a:cubicBezTo>
                    <a:pt x="2822" y="334"/>
                    <a:pt x="2894" y="393"/>
                    <a:pt x="2894" y="477"/>
                  </a:cubicBezTo>
                  <a:lnTo>
                    <a:pt x="2894" y="1453"/>
                  </a:lnTo>
                  <a:cubicBezTo>
                    <a:pt x="2894" y="1525"/>
                    <a:pt x="2834" y="1596"/>
                    <a:pt x="2739" y="1596"/>
                  </a:cubicBezTo>
                  <a:cubicBezTo>
                    <a:pt x="2668" y="1596"/>
                    <a:pt x="2596" y="1536"/>
                    <a:pt x="2596" y="1453"/>
                  </a:cubicBezTo>
                  <a:lnTo>
                    <a:pt x="2596" y="477"/>
                  </a:lnTo>
                  <a:cubicBezTo>
                    <a:pt x="2596" y="405"/>
                    <a:pt x="2656" y="334"/>
                    <a:pt x="2739" y="334"/>
                  </a:cubicBezTo>
                  <a:close/>
                  <a:moveTo>
                    <a:pt x="4751" y="334"/>
                  </a:moveTo>
                  <a:cubicBezTo>
                    <a:pt x="4823" y="334"/>
                    <a:pt x="4906" y="393"/>
                    <a:pt x="4906" y="477"/>
                  </a:cubicBezTo>
                  <a:lnTo>
                    <a:pt x="4906" y="1453"/>
                  </a:lnTo>
                  <a:cubicBezTo>
                    <a:pt x="4906" y="1525"/>
                    <a:pt x="4846" y="1596"/>
                    <a:pt x="4751" y="1596"/>
                  </a:cubicBezTo>
                  <a:cubicBezTo>
                    <a:pt x="4680" y="1596"/>
                    <a:pt x="4608" y="1536"/>
                    <a:pt x="4608" y="1453"/>
                  </a:cubicBezTo>
                  <a:lnTo>
                    <a:pt x="4608" y="477"/>
                  </a:lnTo>
                  <a:cubicBezTo>
                    <a:pt x="4608" y="405"/>
                    <a:pt x="4668" y="334"/>
                    <a:pt x="4751" y="334"/>
                  </a:cubicBezTo>
                  <a:close/>
                  <a:moveTo>
                    <a:pt x="6763" y="334"/>
                  </a:moveTo>
                  <a:cubicBezTo>
                    <a:pt x="6835" y="334"/>
                    <a:pt x="6906" y="393"/>
                    <a:pt x="6906" y="477"/>
                  </a:cubicBezTo>
                  <a:lnTo>
                    <a:pt x="6906" y="1453"/>
                  </a:lnTo>
                  <a:cubicBezTo>
                    <a:pt x="6906" y="1525"/>
                    <a:pt x="6847" y="1596"/>
                    <a:pt x="6763" y="1596"/>
                  </a:cubicBezTo>
                  <a:cubicBezTo>
                    <a:pt x="6692" y="1596"/>
                    <a:pt x="6609" y="1536"/>
                    <a:pt x="6609" y="1453"/>
                  </a:cubicBezTo>
                  <a:lnTo>
                    <a:pt x="6609" y="477"/>
                  </a:lnTo>
                  <a:cubicBezTo>
                    <a:pt x="6609" y="405"/>
                    <a:pt x="6668" y="334"/>
                    <a:pt x="6763" y="334"/>
                  </a:cubicBezTo>
                  <a:close/>
                  <a:moveTo>
                    <a:pt x="8775" y="334"/>
                  </a:moveTo>
                  <a:cubicBezTo>
                    <a:pt x="8847" y="334"/>
                    <a:pt x="8918" y="393"/>
                    <a:pt x="8918" y="477"/>
                  </a:cubicBezTo>
                  <a:lnTo>
                    <a:pt x="8918" y="1453"/>
                  </a:lnTo>
                  <a:cubicBezTo>
                    <a:pt x="8918" y="1525"/>
                    <a:pt x="8859" y="1596"/>
                    <a:pt x="8775" y="1596"/>
                  </a:cubicBezTo>
                  <a:cubicBezTo>
                    <a:pt x="8692" y="1596"/>
                    <a:pt x="8621" y="1536"/>
                    <a:pt x="8621" y="1453"/>
                  </a:cubicBezTo>
                  <a:lnTo>
                    <a:pt x="8621" y="1155"/>
                  </a:lnTo>
                  <a:lnTo>
                    <a:pt x="8621" y="810"/>
                  </a:lnTo>
                  <a:lnTo>
                    <a:pt x="8621" y="477"/>
                  </a:lnTo>
                  <a:cubicBezTo>
                    <a:pt x="8621" y="405"/>
                    <a:pt x="8680" y="334"/>
                    <a:pt x="8775" y="334"/>
                  </a:cubicBezTo>
                  <a:close/>
                  <a:moveTo>
                    <a:pt x="2703" y="1"/>
                  </a:moveTo>
                  <a:cubicBezTo>
                    <a:pt x="2429" y="1"/>
                    <a:pt x="2203" y="227"/>
                    <a:pt x="2203" y="501"/>
                  </a:cubicBezTo>
                  <a:lnTo>
                    <a:pt x="2203" y="822"/>
                  </a:lnTo>
                  <a:lnTo>
                    <a:pt x="1108" y="822"/>
                  </a:lnTo>
                  <a:cubicBezTo>
                    <a:pt x="501" y="822"/>
                    <a:pt x="1" y="1310"/>
                    <a:pt x="1" y="1929"/>
                  </a:cubicBezTo>
                  <a:lnTo>
                    <a:pt x="1" y="2656"/>
                  </a:lnTo>
                  <a:cubicBezTo>
                    <a:pt x="1" y="2739"/>
                    <a:pt x="84" y="2822"/>
                    <a:pt x="167" y="2822"/>
                  </a:cubicBezTo>
                  <a:cubicBezTo>
                    <a:pt x="262" y="2822"/>
                    <a:pt x="334" y="2739"/>
                    <a:pt x="334" y="2656"/>
                  </a:cubicBezTo>
                  <a:lnTo>
                    <a:pt x="334" y="1929"/>
                  </a:lnTo>
                  <a:cubicBezTo>
                    <a:pt x="334" y="1513"/>
                    <a:pt x="679" y="1144"/>
                    <a:pt x="1108" y="1144"/>
                  </a:cubicBezTo>
                  <a:lnTo>
                    <a:pt x="2203" y="1144"/>
                  </a:lnTo>
                  <a:lnTo>
                    <a:pt x="2203" y="1441"/>
                  </a:lnTo>
                  <a:cubicBezTo>
                    <a:pt x="2203" y="1715"/>
                    <a:pt x="2429" y="1941"/>
                    <a:pt x="2703" y="1941"/>
                  </a:cubicBezTo>
                  <a:cubicBezTo>
                    <a:pt x="2965" y="1941"/>
                    <a:pt x="3191" y="1715"/>
                    <a:pt x="3191" y="1441"/>
                  </a:cubicBezTo>
                  <a:lnTo>
                    <a:pt x="3191" y="1144"/>
                  </a:lnTo>
                  <a:lnTo>
                    <a:pt x="4227" y="1144"/>
                  </a:lnTo>
                  <a:lnTo>
                    <a:pt x="4227" y="1441"/>
                  </a:lnTo>
                  <a:cubicBezTo>
                    <a:pt x="4227" y="1715"/>
                    <a:pt x="4453" y="1941"/>
                    <a:pt x="4727" y="1941"/>
                  </a:cubicBezTo>
                  <a:cubicBezTo>
                    <a:pt x="4989" y="1941"/>
                    <a:pt x="5215" y="1715"/>
                    <a:pt x="5215" y="1441"/>
                  </a:cubicBezTo>
                  <a:lnTo>
                    <a:pt x="5215" y="1144"/>
                  </a:lnTo>
                  <a:lnTo>
                    <a:pt x="6251" y="1144"/>
                  </a:lnTo>
                  <a:lnTo>
                    <a:pt x="6251" y="1441"/>
                  </a:lnTo>
                  <a:cubicBezTo>
                    <a:pt x="6251" y="1715"/>
                    <a:pt x="6478" y="1941"/>
                    <a:pt x="6751" y="1941"/>
                  </a:cubicBezTo>
                  <a:cubicBezTo>
                    <a:pt x="7013" y="1941"/>
                    <a:pt x="7240" y="1715"/>
                    <a:pt x="7240" y="1441"/>
                  </a:cubicBezTo>
                  <a:lnTo>
                    <a:pt x="7240" y="1144"/>
                  </a:lnTo>
                  <a:lnTo>
                    <a:pt x="8275" y="1144"/>
                  </a:lnTo>
                  <a:lnTo>
                    <a:pt x="8275" y="1441"/>
                  </a:lnTo>
                  <a:cubicBezTo>
                    <a:pt x="8275" y="1715"/>
                    <a:pt x="8502" y="1941"/>
                    <a:pt x="8775" y="1941"/>
                  </a:cubicBezTo>
                  <a:cubicBezTo>
                    <a:pt x="9037" y="1941"/>
                    <a:pt x="9264" y="1715"/>
                    <a:pt x="9264" y="1441"/>
                  </a:cubicBezTo>
                  <a:lnTo>
                    <a:pt x="9264" y="1144"/>
                  </a:lnTo>
                  <a:lnTo>
                    <a:pt x="10264" y="1144"/>
                  </a:lnTo>
                  <a:cubicBezTo>
                    <a:pt x="10347" y="1144"/>
                    <a:pt x="10419" y="1072"/>
                    <a:pt x="10419" y="989"/>
                  </a:cubicBezTo>
                  <a:cubicBezTo>
                    <a:pt x="10419" y="894"/>
                    <a:pt x="10347" y="822"/>
                    <a:pt x="10264" y="822"/>
                  </a:cubicBezTo>
                  <a:lnTo>
                    <a:pt x="9264" y="822"/>
                  </a:lnTo>
                  <a:lnTo>
                    <a:pt x="9264" y="501"/>
                  </a:lnTo>
                  <a:cubicBezTo>
                    <a:pt x="9264" y="227"/>
                    <a:pt x="9037" y="1"/>
                    <a:pt x="8775" y="1"/>
                  </a:cubicBezTo>
                  <a:cubicBezTo>
                    <a:pt x="8502" y="1"/>
                    <a:pt x="8275" y="227"/>
                    <a:pt x="8275" y="501"/>
                  </a:cubicBezTo>
                  <a:lnTo>
                    <a:pt x="8275" y="822"/>
                  </a:lnTo>
                  <a:lnTo>
                    <a:pt x="7240" y="822"/>
                  </a:lnTo>
                  <a:lnTo>
                    <a:pt x="7240" y="501"/>
                  </a:lnTo>
                  <a:cubicBezTo>
                    <a:pt x="7240" y="227"/>
                    <a:pt x="7013" y="1"/>
                    <a:pt x="6751" y="1"/>
                  </a:cubicBezTo>
                  <a:cubicBezTo>
                    <a:pt x="6478" y="1"/>
                    <a:pt x="6251" y="227"/>
                    <a:pt x="6251" y="501"/>
                  </a:cubicBezTo>
                  <a:lnTo>
                    <a:pt x="6251" y="822"/>
                  </a:lnTo>
                  <a:lnTo>
                    <a:pt x="5215" y="822"/>
                  </a:lnTo>
                  <a:lnTo>
                    <a:pt x="5215" y="501"/>
                  </a:lnTo>
                  <a:cubicBezTo>
                    <a:pt x="5215" y="227"/>
                    <a:pt x="4989" y="1"/>
                    <a:pt x="4727" y="1"/>
                  </a:cubicBezTo>
                  <a:cubicBezTo>
                    <a:pt x="4453" y="1"/>
                    <a:pt x="4227" y="227"/>
                    <a:pt x="4227" y="501"/>
                  </a:cubicBezTo>
                  <a:lnTo>
                    <a:pt x="4227" y="822"/>
                  </a:lnTo>
                  <a:lnTo>
                    <a:pt x="3191" y="822"/>
                  </a:lnTo>
                  <a:lnTo>
                    <a:pt x="3191" y="501"/>
                  </a:lnTo>
                  <a:cubicBezTo>
                    <a:pt x="3191" y="227"/>
                    <a:pt x="2965" y="1"/>
                    <a:pt x="2703"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455;p95">
              <a:extLst>
                <a:ext uri="{FF2B5EF4-FFF2-40B4-BE49-F238E27FC236}">
                  <a16:creationId xmlns:a16="http://schemas.microsoft.com/office/drawing/2014/main" id="{57E67CCB-B744-4445-A858-649E61DBAAC3}"/>
                </a:ext>
              </a:extLst>
            </p:cNvPr>
            <p:cNvSpPr/>
            <p:nvPr/>
          </p:nvSpPr>
          <p:spPr>
            <a:xfrm>
              <a:off x="3994694" y="3917378"/>
              <a:ext cx="158325" cy="156067"/>
            </a:xfrm>
            <a:custGeom>
              <a:avLst/>
              <a:gdLst/>
              <a:ahLst/>
              <a:cxnLst/>
              <a:rect l="l" t="t" r="r" b="b"/>
              <a:pathLst>
                <a:path w="4978" h="4907" extrusionOk="0">
                  <a:moveTo>
                    <a:pt x="156" y="1"/>
                  </a:moveTo>
                  <a:cubicBezTo>
                    <a:pt x="72" y="1"/>
                    <a:pt x="1" y="72"/>
                    <a:pt x="1" y="155"/>
                  </a:cubicBezTo>
                  <a:lnTo>
                    <a:pt x="1" y="1251"/>
                  </a:lnTo>
                  <a:cubicBezTo>
                    <a:pt x="1" y="2049"/>
                    <a:pt x="656" y="2703"/>
                    <a:pt x="1453" y="2703"/>
                  </a:cubicBezTo>
                  <a:lnTo>
                    <a:pt x="2049" y="2703"/>
                  </a:lnTo>
                  <a:cubicBezTo>
                    <a:pt x="2573" y="2703"/>
                    <a:pt x="2989" y="3120"/>
                    <a:pt x="2989" y="3644"/>
                  </a:cubicBezTo>
                  <a:cubicBezTo>
                    <a:pt x="2989" y="4346"/>
                    <a:pt x="3549" y="4906"/>
                    <a:pt x="4251" y="4906"/>
                  </a:cubicBezTo>
                  <a:lnTo>
                    <a:pt x="4811" y="4906"/>
                  </a:lnTo>
                  <a:cubicBezTo>
                    <a:pt x="4906" y="4906"/>
                    <a:pt x="4978" y="4835"/>
                    <a:pt x="4978" y="4739"/>
                  </a:cubicBezTo>
                  <a:cubicBezTo>
                    <a:pt x="4978" y="4644"/>
                    <a:pt x="4906" y="4561"/>
                    <a:pt x="4799" y="4561"/>
                  </a:cubicBezTo>
                  <a:lnTo>
                    <a:pt x="4239" y="4561"/>
                  </a:lnTo>
                  <a:cubicBezTo>
                    <a:pt x="3716" y="4561"/>
                    <a:pt x="3299" y="4144"/>
                    <a:pt x="3299" y="3632"/>
                  </a:cubicBezTo>
                  <a:cubicBezTo>
                    <a:pt x="3299" y="2930"/>
                    <a:pt x="2739" y="2358"/>
                    <a:pt x="2037" y="2358"/>
                  </a:cubicBezTo>
                  <a:lnTo>
                    <a:pt x="1441" y="2358"/>
                  </a:lnTo>
                  <a:cubicBezTo>
                    <a:pt x="834" y="2358"/>
                    <a:pt x="322" y="1858"/>
                    <a:pt x="322" y="1251"/>
                  </a:cubicBezTo>
                  <a:lnTo>
                    <a:pt x="322" y="155"/>
                  </a:lnTo>
                  <a:cubicBezTo>
                    <a:pt x="322" y="72"/>
                    <a:pt x="251" y="1"/>
                    <a:pt x="156"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2456;p95">
              <a:extLst>
                <a:ext uri="{FF2B5EF4-FFF2-40B4-BE49-F238E27FC236}">
                  <a16:creationId xmlns:a16="http://schemas.microsoft.com/office/drawing/2014/main" id="{11A0C406-0795-4FD2-A328-05AF3E865EF7}"/>
                </a:ext>
              </a:extLst>
            </p:cNvPr>
            <p:cNvSpPr/>
            <p:nvPr/>
          </p:nvSpPr>
          <p:spPr>
            <a:xfrm>
              <a:off x="4160812" y="3927174"/>
              <a:ext cx="155813" cy="149992"/>
            </a:xfrm>
            <a:custGeom>
              <a:avLst/>
              <a:gdLst/>
              <a:ahLst/>
              <a:cxnLst/>
              <a:rect l="l" t="t" r="r" b="b"/>
              <a:pathLst>
                <a:path w="4899" h="4716" extrusionOk="0">
                  <a:moveTo>
                    <a:pt x="3231" y="645"/>
                  </a:moveTo>
                  <a:lnTo>
                    <a:pt x="4124" y="1538"/>
                  </a:lnTo>
                  <a:lnTo>
                    <a:pt x="3838" y="1812"/>
                  </a:lnTo>
                  <a:lnTo>
                    <a:pt x="2945" y="919"/>
                  </a:lnTo>
                  <a:lnTo>
                    <a:pt x="3231" y="645"/>
                  </a:lnTo>
                  <a:close/>
                  <a:moveTo>
                    <a:pt x="2707" y="1157"/>
                  </a:moveTo>
                  <a:lnTo>
                    <a:pt x="3029" y="1491"/>
                  </a:lnTo>
                  <a:lnTo>
                    <a:pt x="1302" y="3217"/>
                  </a:lnTo>
                  <a:lnTo>
                    <a:pt x="981" y="2884"/>
                  </a:lnTo>
                  <a:lnTo>
                    <a:pt x="2707" y="1157"/>
                  </a:lnTo>
                  <a:close/>
                  <a:moveTo>
                    <a:pt x="814" y="3205"/>
                  </a:moveTo>
                  <a:lnTo>
                    <a:pt x="1564" y="3943"/>
                  </a:lnTo>
                  <a:lnTo>
                    <a:pt x="1064" y="4098"/>
                  </a:lnTo>
                  <a:cubicBezTo>
                    <a:pt x="993" y="3919"/>
                    <a:pt x="862" y="3765"/>
                    <a:pt x="671" y="3693"/>
                  </a:cubicBezTo>
                  <a:lnTo>
                    <a:pt x="814" y="3205"/>
                  </a:lnTo>
                  <a:close/>
                  <a:moveTo>
                    <a:pt x="552" y="4015"/>
                  </a:moveTo>
                  <a:cubicBezTo>
                    <a:pt x="624" y="4050"/>
                    <a:pt x="695" y="4122"/>
                    <a:pt x="731" y="4193"/>
                  </a:cubicBezTo>
                  <a:lnTo>
                    <a:pt x="469" y="4288"/>
                  </a:lnTo>
                  <a:lnTo>
                    <a:pt x="469" y="4288"/>
                  </a:lnTo>
                  <a:lnTo>
                    <a:pt x="552" y="4015"/>
                  </a:lnTo>
                  <a:close/>
                  <a:moveTo>
                    <a:pt x="3648" y="1"/>
                  </a:moveTo>
                  <a:cubicBezTo>
                    <a:pt x="3640" y="1"/>
                    <a:pt x="3632" y="1"/>
                    <a:pt x="3624" y="2"/>
                  </a:cubicBezTo>
                  <a:cubicBezTo>
                    <a:pt x="3148" y="86"/>
                    <a:pt x="3005" y="419"/>
                    <a:pt x="2588" y="788"/>
                  </a:cubicBezTo>
                  <a:cubicBezTo>
                    <a:pt x="2588" y="788"/>
                    <a:pt x="707" y="2669"/>
                    <a:pt x="683" y="2705"/>
                  </a:cubicBezTo>
                  <a:cubicBezTo>
                    <a:pt x="517" y="2812"/>
                    <a:pt x="445" y="3276"/>
                    <a:pt x="40" y="4491"/>
                  </a:cubicBezTo>
                  <a:cubicBezTo>
                    <a:pt x="0" y="4612"/>
                    <a:pt x="79" y="4716"/>
                    <a:pt x="191" y="4716"/>
                  </a:cubicBezTo>
                  <a:cubicBezTo>
                    <a:pt x="212" y="4716"/>
                    <a:pt x="233" y="4712"/>
                    <a:pt x="255" y="4705"/>
                  </a:cubicBezTo>
                  <a:lnTo>
                    <a:pt x="1743" y="4241"/>
                  </a:lnTo>
                  <a:cubicBezTo>
                    <a:pt x="2017" y="4158"/>
                    <a:pt x="2124" y="3979"/>
                    <a:pt x="2231" y="3896"/>
                  </a:cubicBezTo>
                  <a:cubicBezTo>
                    <a:pt x="2291" y="3836"/>
                    <a:pt x="2291" y="3717"/>
                    <a:pt x="2231" y="3657"/>
                  </a:cubicBezTo>
                  <a:cubicBezTo>
                    <a:pt x="2201" y="3628"/>
                    <a:pt x="2157" y="3613"/>
                    <a:pt x="2112" y="3613"/>
                  </a:cubicBezTo>
                  <a:cubicBezTo>
                    <a:pt x="2067" y="3613"/>
                    <a:pt x="2023" y="3628"/>
                    <a:pt x="1993" y="3657"/>
                  </a:cubicBezTo>
                  <a:lnTo>
                    <a:pt x="1874" y="3777"/>
                  </a:lnTo>
                  <a:lnTo>
                    <a:pt x="1541" y="3455"/>
                  </a:lnTo>
                  <a:lnTo>
                    <a:pt x="3267" y="1729"/>
                  </a:lnTo>
                  <a:lnTo>
                    <a:pt x="3600" y="2050"/>
                  </a:lnTo>
                  <a:lnTo>
                    <a:pt x="2469" y="3181"/>
                  </a:lnTo>
                  <a:cubicBezTo>
                    <a:pt x="2362" y="3288"/>
                    <a:pt x="2434" y="3467"/>
                    <a:pt x="2588" y="3467"/>
                  </a:cubicBezTo>
                  <a:cubicBezTo>
                    <a:pt x="2719" y="3467"/>
                    <a:pt x="2672" y="3419"/>
                    <a:pt x="3946" y="2169"/>
                  </a:cubicBezTo>
                  <a:lnTo>
                    <a:pt x="4458" y="1657"/>
                  </a:lnTo>
                  <a:cubicBezTo>
                    <a:pt x="4898" y="1240"/>
                    <a:pt x="4862" y="562"/>
                    <a:pt x="4398" y="193"/>
                  </a:cubicBezTo>
                  <a:cubicBezTo>
                    <a:pt x="4368" y="168"/>
                    <a:pt x="4332" y="156"/>
                    <a:pt x="4296" y="156"/>
                  </a:cubicBezTo>
                  <a:cubicBezTo>
                    <a:pt x="4246" y="156"/>
                    <a:pt x="4195" y="180"/>
                    <a:pt x="4160" y="228"/>
                  </a:cubicBezTo>
                  <a:cubicBezTo>
                    <a:pt x="4100" y="300"/>
                    <a:pt x="4124" y="407"/>
                    <a:pt x="4196" y="467"/>
                  </a:cubicBezTo>
                  <a:cubicBezTo>
                    <a:pt x="4339" y="586"/>
                    <a:pt x="4434" y="764"/>
                    <a:pt x="4434" y="955"/>
                  </a:cubicBezTo>
                  <a:cubicBezTo>
                    <a:pt x="4434" y="1074"/>
                    <a:pt x="4398" y="1181"/>
                    <a:pt x="4339" y="1264"/>
                  </a:cubicBezTo>
                  <a:lnTo>
                    <a:pt x="3481" y="407"/>
                  </a:lnTo>
                  <a:cubicBezTo>
                    <a:pt x="3541" y="371"/>
                    <a:pt x="3612" y="348"/>
                    <a:pt x="3684" y="324"/>
                  </a:cubicBezTo>
                  <a:cubicBezTo>
                    <a:pt x="3779" y="312"/>
                    <a:pt x="3838" y="228"/>
                    <a:pt x="3827" y="133"/>
                  </a:cubicBezTo>
                  <a:cubicBezTo>
                    <a:pt x="3805" y="57"/>
                    <a:pt x="3733" y="1"/>
                    <a:pt x="3648"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 name="Google Shape;12360;p95">
            <a:extLst>
              <a:ext uri="{FF2B5EF4-FFF2-40B4-BE49-F238E27FC236}">
                <a16:creationId xmlns:a16="http://schemas.microsoft.com/office/drawing/2014/main" id="{33935E00-8A3D-4CCA-8925-A4EBE54704B5}"/>
              </a:ext>
            </a:extLst>
          </p:cNvPr>
          <p:cNvGrpSpPr/>
          <p:nvPr/>
        </p:nvGrpSpPr>
        <p:grpSpPr>
          <a:xfrm>
            <a:off x="3284758" y="3587647"/>
            <a:ext cx="382519" cy="350682"/>
            <a:chOff x="2903337" y="4279032"/>
            <a:chExt cx="382519" cy="350682"/>
          </a:xfrm>
        </p:grpSpPr>
        <p:sp>
          <p:nvSpPr>
            <p:cNvPr id="43" name="Google Shape;12361;p95">
              <a:extLst>
                <a:ext uri="{FF2B5EF4-FFF2-40B4-BE49-F238E27FC236}">
                  <a16:creationId xmlns:a16="http://schemas.microsoft.com/office/drawing/2014/main" id="{FD4BBCFA-D246-4528-9AC9-F1620A05538E}"/>
                </a:ext>
              </a:extLst>
            </p:cNvPr>
            <p:cNvSpPr/>
            <p:nvPr/>
          </p:nvSpPr>
          <p:spPr>
            <a:xfrm>
              <a:off x="2966979" y="4320570"/>
              <a:ext cx="202248" cy="184183"/>
            </a:xfrm>
            <a:custGeom>
              <a:avLst/>
              <a:gdLst/>
              <a:ahLst/>
              <a:cxnLst/>
              <a:rect l="l" t="t" r="r" b="b"/>
              <a:pathLst>
                <a:path w="6359" h="5791" extrusionOk="0">
                  <a:moveTo>
                    <a:pt x="3179" y="361"/>
                  </a:moveTo>
                  <a:cubicBezTo>
                    <a:pt x="3834" y="361"/>
                    <a:pt x="4477" y="611"/>
                    <a:pt x="4989" y="1099"/>
                  </a:cubicBezTo>
                  <a:cubicBezTo>
                    <a:pt x="5965" y="2087"/>
                    <a:pt x="5965" y="3707"/>
                    <a:pt x="4965" y="4683"/>
                  </a:cubicBezTo>
                  <a:cubicBezTo>
                    <a:pt x="4465" y="5183"/>
                    <a:pt x="3813" y="5433"/>
                    <a:pt x="3164" y="5433"/>
                  </a:cubicBezTo>
                  <a:cubicBezTo>
                    <a:pt x="2515" y="5433"/>
                    <a:pt x="1870" y="5183"/>
                    <a:pt x="1381" y="4683"/>
                  </a:cubicBezTo>
                  <a:cubicBezTo>
                    <a:pt x="393" y="3695"/>
                    <a:pt x="381" y="2087"/>
                    <a:pt x="1381" y="1099"/>
                  </a:cubicBezTo>
                  <a:cubicBezTo>
                    <a:pt x="1870" y="611"/>
                    <a:pt x="2524" y="361"/>
                    <a:pt x="3179" y="361"/>
                  </a:cubicBezTo>
                  <a:close/>
                  <a:moveTo>
                    <a:pt x="3179" y="1"/>
                  </a:moveTo>
                  <a:cubicBezTo>
                    <a:pt x="2438" y="1"/>
                    <a:pt x="1697" y="284"/>
                    <a:pt x="1131" y="849"/>
                  </a:cubicBezTo>
                  <a:cubicBezTo>
                    <a:pt x="0" y="1980"/>
                    <a:pt x="0" y="3814"/>
                    <a:pt x="1131" y="4945"/>
                  </a:cubicBezTo>
                  <a:cubicBezTo>
                    <a:pt x="1691" y="5504"/>
                    <a:pt x="2441" y="5790"/>
                    <a:pt x="3167" y="5790"/>
                  </a:cubicBezTo>
                  <a:cubicBezTo>
                    <a:pt x="3917" y="5790"/>
                    <a:pt x="4644" y="5504"/>
                    <a:pt x="5203" y="4945"/>
                  </a:cubicBezTo>
                  <a:cubicBezTo>
                    <a:pt x="6358" y="3814"/>
                    <a:pt x="6358" y="1980"/>
                    <a:pt x="5227" y="849"/>
                  </a:cubicBezTo>
                  <a:cubicBezTo>
                    <a:pt x="4662" y="284"/>
                    <a:pt x="3920" y="1"/>
                    <a:pt x="3179"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2362;p95">
              <a:extLst>
                <a:ext uri="{FF2B5EF4-FFF2-40B4-BE49-F238E27FC236}">
                  <a16:creationId xmlns:a16="http://schemas.microsoft.com/office/drawing/2014/main" id="{155067BE-C109-4D28-BFEC-7D95745FC54F}"/>
                </a:ext>
              </a:extLst>
            </p:cNvPr>
            <p:cNvSpPr/>
            <p:nvPr/>
          </p:nvSpPr>
          <p:spPr>
            <a:xfrm>
              <a:off x="2903337" y="4279032"/>
              <a:ext cx="382519" cy="350682"/>
            </a:xfrm>
            <a:custGeom>
              <a:avLst/>
              <a:gdLst/>
              <a:ahLst/>
              <a:cxnLst/>
              <a:rect l="l" t="t" r="r" b="b"/>
              <a:pathLst>
                <a:path w="12027" h="11026" extrusionOk="0">
                  <a:moveTo>
                    <a:pt x="5168" y="1072"/>
                  </a:moveTo>
                  <a:cubicBezTo>
                    <a:pt x="5966" y="1072"/>
                    <a:pt x="6776" y="1381"/>
                    <a:pt x="7383" y="1988"/>
                  </a:cubicBezTo>
                  <a:cubicBezTo>
                    <a:pt x="8609" y="3215"/>
                    <a:pt x="8609" y="5203"/>
                    <a:pt x="7383" y="6429"/>
                  </a:cubicBezTo>
                  <a:cubicBezTo>
                    <a:pt x="6776" y="7037"/>
                    <a:pt x="5966" y="7346"/>
                    <a:pt x="5168" y="7346"/>
                  </a:cubicBezTo>
                  <a:cubicBezTo>
                    <a:pt x="4359" y="7334"/>
                    <a:pt x="3561" y="7037"/>
                    <a:pt x="2954" y="6429"/>
                  </a:cubicBezTo>
                  <a:cubicBezTo>
                    <a:pt x="1727" y="5203"/>
                    <a:pt x="1727" y="3215"/>
                    <a:pt x="2954" y="1988"/>
                  </a:cubicBezTo>
                  <a:cubicBezTo>
                    <a:pt x="3561" y="1381"/>
                    <a:pt x="4359" y="1072"/>
                    <a:pt x="5168" y="1072"/>
                  </a:cubicBezTo>
                  <a:close/>
                  <a:moveTo>
                    <a:pt x="7788" y="6513"/>
                  </a:moveTo>
                  <a:lnTo>
                    <a:pt x="8538" y="7263"/>
                  </a:lnTo>
                  <a:lnTo>
                    <a:pt x="8240" y="7561"/>
                  </a:lnTo>
                  <a:lnTo>
                    <a:pt x="7490" y="6810"/>
                  </a:lnTo>
                  <a:cubicBezTo>
                    <a:pt x="7550" y="6763"/>
                    <a:pt x="7597" y="6727"/>
                    <a:pt x="7633" y="6668"/>
                  </a:cubicBezTo>
                  <a:lnTo>
                    <a:pt x="7788" y="6513"/>
                  </a:lnTo>
                  <a:close/>
                  <a:moveTo>
                    <a:pt x="9038" y="7251"/>
                  </a:moveTo>
                  <a:cubicBezTo>
                    <a:pt x="9050" y="7251"/>
                    <a:pt x="9050" y="7251"/>
                    <a:pt x="9074" y="7275"/>
                  </a:cubicBezTo>
                  <a:lnTo>
                    <a:pt x="11276" y="9477"/>
                  </a:lnTo>
                  <a:lnTo>
                    <a:pt x="10455" y="10287"/>
                  </a:lnTo>
                  <a:lnTo>
                    <a:pt x="8252" y="8084"/>
                  </a:lnTo>
                  <a:cubicBezTo>
                    <a:pt x="8240" y="8073"/>
                    <a:pt x="8240" y="8061"/>
                    <a:pt x="8240" y="8061"/>
                  </a:cubicBezTo>
                  <a:cubicBezTo>
                    <a:pt x="8240" y="8049"/>
                    <a:pt x="8240" y="8049"/>
                    <a:pt x="8252" y="8037"/>
                  </a:cubicBezTo>
                  <a:lnTo>
                    <a:pt x="9014" y="7275"/>
                  </a:lnTo>
                  <a:cubicBezTo>
                    <a:pt x="9026" y="7251"/>
                    <a:pt x="9026" y="7251"/>
                    <a:pt x="9038" y="7251"/>
                  </a:cubicBezTo>
                  <a:close/>
                  <a:moveTo>
                    <a:pt x="11514" y="9716"/>
                  </a:moveTo>
                  <a:lnTo>
                    <a:pt x="11621" y="9835"/>
                  </a:lnTo>
                  <a:cubicBezTo>
                    <a:pt x="11645" y="9847"/>
                    <a:pt x="11645" y="9882"/>
                    <a:pt x="11633" y="9894"/>
                  </a:cubicBezTo>
                  <a:lnTo>
                    <a:pt x="10871" y="10656"/>
                  </a:lnTo>
                  <a:cubicBezTo>
                    <a:pt x="10859" y="10668"/>
                    <a:pt x="10859" y="10668"/>
                    <a:pt x="10836" y="10668"/>
                  </a:cubicBezTo>
                  <a:cubicBezTo>
                    <a:pt x="10824" y="10668"/>
                    <a:pt x="10824" y="10668"/>
                    <a:pt x="10812" y="10656"/>
                  </a:cubicBezTo>
                  <a:lnTo>
                    <a:pt x="10693" y="10537"/>
                  </a:lnTo>
                  <a:lnTo>
                    <a:pt x="11514" y="9716"/>
                  </a:lnTo>
                  <a:close/>
                  <a:moveTo>
                    <a:pt x="656" y="0"/>
                  </a:moveTo>
                  <a:cubicBezTo>
                    <a:pt x="299" y="0"/>
                    <a:pt x="1" y="298"/>
                    <a:pt x="1" y="655"/>
                  </a:cubicBezTo>
                  <a:lnTo>
                    <a:pt x="1" y="8715"/>
                  </a:lnTo>
                  <a:cubicBezTo>
                    <a:pt x="1" y="8942"/>
                    <a:pt x="180" y="9132"/>
                    <a:pt x="418" y="9132"/>
                  </a:cubicBezTo>
                  <a:lnTo>
                    <a:pt x="5859" y="9132"/>
                  </a:lnTo>
                  <a:cubicBezTo>
                    <a:pt x="5954" y="9132"/>
                    <a:pt x="6037" y="9061"/>
                    <a:pt x="6037" y="8954"/>
                  </a:cubicBezTo>
                  <a:cubicBezTo>
                    <a:pt x="6037" y="8846"/>
                    <a:pt x="5954" y="8775"/>
                    <a:pt x="5859" y="8775"/>
                  </a:cubicBezTo>
                  <a:lnTo>
                    <a:pt x="418" y="8775"/>
                  </a:lnTo>
                  <a:cubicBezTo>
                    <a:pt x="394" y="8775"/>
                    <a:pt x="358" y="8739"/>
                    <a:pt x="358" y="8715"/>
                  </a:cubicBezTo>
                  <a:lnTo>
                    <a:pt x="358" y="1631"/>
                  </a:lnTo>
                  <a:lnTo>
                    <a:pt x="2787" y="1631"/>
                  </a:lnTo>
                  <a:lnTo>
                    <a:pt x="2704" y="1727"/>
                  </a:lnTo>
                  <a:cubicBezTo>
                    <a:pt x="1346" y="3072"/>
                    <a:pt x="1346" y="5298"/>
                    <a:pt x="2704" y="6668"/>
                  </a:cubicBezTo>
                  <a:cubicBezTo>
                    <a:pt x="3382" y="7346"/>
                    <a:pt x="4275" y="7692"/>
                    <a:pt x="5168" y="7692"/>
                  </a:cubicBezTo>
                  <a:cubicBezTo>
                    <a:pt x="5883" y="7692"/>
                    <a:pt x="6597" y="7465"/>
                    <a:pt x="7204" y="7037"/>
                  </a:cubicBezTo>
                  <a:lnTo>
                    <a:pt x="7978" y="7811"/>
                  </a:lnTo>
                  <a:cubicBezTo>
                    <a:pt x="7919" y="7882"/>
                    <a:pt x="7883" y="7977"/>
                    <a:pt x="7883" y="8061"/>
                  </a:cubicBezTo>
                  <a:cubicBezTo>
                    <a:pt x="7883" y="8168"/>
                    <a:pt x="7919" y="8275"/>
                    <a:pt x="8002" y="8346"/>
                  </a:cubicBezTo>
                  <a:lnTo>
                    <a:pt x="8443" y="8787"/>
                  </a:lnTo>
                  <a:lnTo>
                    <a:pt x="6609" y="8787"/>
                  </a:lnTo>
                  <a:cubicBezTo>
                    <a:pt x="6514" y="8787"/>
                    <a:pt x="6430" y="8870"/>
                    <a:pt x="6430" y="8966"/>
                  </a:cubicBezTo>
                  <a:cubicBezTo>
                    <a:pt x="6430" y="9073"/>
                    <a:pt x="6514" y="9144"/>
                    <a:pt x="6609" y="9144"/>
                  </a:cubicBezTo>
                  <a:lnTo>
                    <a:pt x="8800" y="9144"/>
                  </a:lnTo>
                  <a:lnTo>
                    <a:pt x="10562" y="10906"/>
                  </a:lnTo>
                  <a:cubicBezTo>
                    <a:pt x="10633" y="10978"/>
                    <a:pt x="10740" y="11025"/>
                    <a:pt x="10836" y="11025"/>
                  </a:cubicBezTo>
                  <a:cubicBezTo>
                    <a:pt x="10943" y="11025"/>
                    <a:pt x="11050" y="10978"/>
                    <a:pt x="11121" y="10906"/>
                  </a:cubicBezTo>
                  <a:lnTo>
                    <a:pt x="11883" y="10144"/>
                  </a:lnTo>
                  <a:cubicBezTo>
                    <a:pt x="12026" y="9978"/>
                    <a:pt x="12026" y="9728"/>
                    <a:pt x="11872" y="9585"/>
                  </a:cubicBezTo>
                  <a:lnTo>
                    <a:pt x="11062" y="8775"/>
                  </a:lnTo>
                  <a:lnTo>
                    <a:pt x="11062" y="8727"/>
                  </a:lnTo>
                  <a:lnTo>
                    <a:pt x="11062" y="7025"/>
                  </a:lnTo>
                  <a:cubicBezTo>
                    <a:pt x="11062" y="6918"/>
                    <a:pt x="10990" y="6846"/>
                    <a:pt x="10883" y="6846"/>
                  </a:cubicBezTo>
                  <a:cubicBezTo>
                    <a:pt x="10776" y="6846"/>
                    <a:pt x="10705" y="6918"/>
                    <a:pt x="10705" y="7025"/>
                  </a:cubicBezTo>
                  <a:lnTo>
                    <a:pt x="10705" y="8430"/>
                  </a:lnTo>
                  <a:lnTo>
                    <a:pt x="9312" y="7037"/>
                  </a:lnTo>
                  <a:cubicBezTo>
                    <a:pt x="9233" y="6958"/>
                    <a:pt x="9132" y="6919"/>
                    <a:pt x="9034" y="6919"/>
                  </a:cubicBezTo>
                  <a:cubicBezTo>
                    <a:pt x="8939" y="6919"/>
                    <a:pt x="8846" y="6955"/>
                    <a:pt x="8776" y="7025"/>
                  </a:cubicBezTo>
                  <a:lnTo>
                    <a:pt x="8002" y="6251"/>
                  </a:lnTo>
                  <a:cubicBezTo>
                    <a:pt x="8978" y="4882"/>
                    <a:pt x="8859" y="2953"/>
                    <a:pt x="7633" y="1738"/>
                  </a:cubicBezTo>
                  <a:lnTo>
                    <a:pt x="7550" y="1643"/>
                  </a:lnTo>
                  <a:lnTo>
                    <a:pt x="10705" y="1643"/>
                  </a:lnTo>
                  <a:lnTo>
                    <a:pt x="10705" y="6251"/>
                  </a:lnTo>
                  <a:cubicBezTo>
                    <a:pt x="10705" y="6346"/>
                    <a:pt x="10776" y="6429"/>
                    <a:pt x="10883" y="6429"/>
                  </a:cubicBezTo>
                  <a:cubicBezTo>
                    <a:pt x="10990" y="6429"/>
                    <a:pt x="11062" y="6346"/>
                    <a:pt x="11062" y="6251"/>
                  </a:cubicBezTo>
                  <a:lnTo>
                    <a:pt x="11062" y="655"/>
                  </a:lnTo>
                  <a:cubicBezTo>
                    <a:pt x="11062" y="298"/>
                    <a:pt x="10764" y="0"/>
                    <a:pt x="10407" y="0"/>
                  </a:cubicBezTo>
                  <a:lnTo>
                    <a:pt x="8812" y="0"/>
                  </a:lnTo>
                  <a:cubicBezTo>
                    <a:pt x="8716" y="0"/>
                    <a:pt x="8633" y="72"/>
                    <a:pt x="8633" y="179"/>
                  </a:cubicBezTo>
                  <a:cubicBezTo>
                    <a:pt x="8633" y="274"/>
                    <a:pt x="8716" y="357"/>
                    <a:pt x="8812" y="357"/>
                  </a:cubicBezTo>
                  <a:lnTo>
                    <a:pt x="10407" y="357"/>
                  </a:lnTo>
                  <a:cubicBezTo>
                    <a:pt x="10574" y="357"/>
                    <a:pt x="10705" y="488"/>
                    <a:pt x="10705" y="655"/>
                  </a:cubicBezTo>
                  <a:lnTo>
                    <a:pt x="10705" y="1286"/>
                  </a:lnTo>
                  <a:lnTo>
                    <a:pt x="7109" y="1286"/>
                  </a:lnTo>
                  <a:cubicBezTo>
                    <a:pt x="6520" y="899"/>
                    <a:pt x="5841" y="706"/>
                    <a:pt x="5165" y="706"/>
                  </a:cubicBezTo>
                  <a:cubicBezTo>
                    <a:pt x="4490" y="706"/>
                    <a:pt x="3817" y="899"/>
                    <a:pt x="3239" y="1286"/>
                  </a:cubicBezTo>
                  <a:lnTo>
                    <a:pt x="358" y="1286"/>
                  </a:lnTo>
                  <a:lnTo>
                    <a:pt x="358" y="655"/>
                  </a:lnTo>
                  <a:cubicBezTo>
                    <a:pt x="358" y="488"/>
                    <a:pt x="501" y="357"/>
                    <a:pt x="656" y="357"/>
                  </a:cubicBezTo>
                  <a:lnTo>
                    <a:pt x="8062" y="357"/>
                  </a:lnTo>
                  <a:cubicBezTo>
                    <a:pt x="8157" y="357"/>
                    <a:pt x="8240" y="274"/>
                    <a:pt x="8240" y="179"/>
                  </a:cubicBezTo>
                  <a:cubicBezTo>
                    <a:pt x="8240" y="72"/>
                    <a:pt x="8157" y="0"/>
                    <a:pt x="8062"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12363;p95">
              <a:extLst>
                <a:ext uri="{FF2B5EF4-FFF2-40B4-BE49-F238E27FC236}">
                  <a16:creationId xmlns:a16="http://schemas.microsoft.com/office/drawing/2014/main" id="{F8146F1F-4428-4A42-A921-FA30EAB8AFC5}"/>
                </a:ext>
              </a:extLst>
            </p:cNvPr>
            <p:cNvSpPr/>
            <p:nvPr/>
          </p:nvSpPr>
          <p:spPr>
            <a:xfrm>
              <a:off x="2937814" y="4300215"/>
              <a:ext cx="11768" cy="11418"/>
            </a:xfrm>
            <a:custGeom>
              <a:avLst/>
              <a:gdLst/>
              <a:ahLst/>
              <a:cxnLst/>
              <a:rect l="l" t="t" r="r" b="b"/>
              <a:pathLst>
                <a:path w="370" h="359" extrusionOk="0">
                  <a:moveTo>
                    <a:pt x="191" y="1"/>
                  </a:moveTo>
                  <a:cubicBezTo>
                    <a:pt x="84" y="1"/>
                    <a:pt x="0" y="72"/>
                    <a:pt x="0" y="179"/>
                  </a:cubicBezTo>
                  <a:cubicBezTo>
                    <a:pt x="0" y="263"/>
                    <a:pt x="84" y="358"/>
                    <a:pt x="191" y="358"/>
                  </a:cubicBezTo>
                  <a:cubicBezTo>
                    <a:pt x="286" y="358"/>
                    <a:pt x="370" y="287"/>
                    <a:pt x="370" y="179"/>
                  </a:cubicBezTo>
                  <a:cubicBezTo>
                    <a:pt x="370" y="72"/>
                    <a:pt x="286" y="1"/>
                    <a:pt x="19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2364;p95">
              <a:extLst>
                <a:ext uri="{FF2B5EF4-FFF2-40B4-BE49-F238E27FC236}">
                  <a16:creationId xmlns:a16="http://schemas.microsoft.com/office/drawing/2014/main" id="{002F5D72-A19E-4552-BC4E-20942C55401B}"/>
                </a:ext>
              </a:extLst>
            </p:cNvPr>
            <p:cNvSpPr/>
            <p:nvPr/>
          </p:nvSpPr>
          <p:spPr>
            <a:xfrm>
              <a:off x="2952572" y="4300215"/>
              <a:ext cx="11386" cy="11418"/>
            </a:xfrm>
            <a:custGeom>
              <a:avLst/>
              <a:gdLst/>
              <a:ahLst/>
              <a:cxnLst/>
              <a:rect l="l" t="t" r="r" b="b"/>
              <a:pathLst>
                <a:path w="358" h="359" extrusionOk="0">
                  <a:moveTo>
                    <a:pt x="179" y="1"/>
                  </a:moveTo>
                  <a:cubicBezTo>
                    <a:pt x="84" y="1"/>
                    <a:pt x="1" y="72"/>
                    <a:pt x="1" y="179"/>
                  </a:cubicBezTo>
                  <a:cubicBezTo>
                    <a:pt x="1" y="263"/>
                    <a:pt x="84" y="358"/>
                    <a:pt x="179" y="358"/>
                  </a:cubicBezTo>
                  <a:cubicBezTo>
                    <a:pt x="287" y="358"/>
                    <a:pt x="358" y="287"/>
                    <a:pt x="358" y="179"/>
                  </a:cubicBezTo>
                  <a:cubicBezTo>
                    <a:pt x="358" y="72"/>
                    <a:pt x="275" y="1"/>
                    <a:pt x="179"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2365;p95">
              <a:extLst>
                <a:ext uri="{FF2B5EF4-FFF2-40B4-BE49-F238E27FC236}">
                  <a16:creationId xmlns:a16="http://schemas.microsoft.com/office/drawing/2014/main" id="{2875EC01-0923-439D-8D47-430F9D07FB8F}"/>
                </a:ext>
              </a:extLst>
            </p:cNvPr>
            <p:cNvSpPr/>
            <p:nvPr/>
          </p:nvSpPr>
          <p:spPr>
            <a:xfrm>
              <a:off x="2967361" y="4300215"/>
              <a:ext cx="11386" cy="11418"/>
            </a:xfrm>
            <a:custGeom>
              <a:avLst/>
              <a:gdLst/>
              <a:ahLst/>
              <a:cxnLst/>
              <a:rect l="l" t="t" r="r" b="b"/>
              <a:pathLst>
                <a:path w="358" h="359" extrusionOk="0">
                  <a:moveTo>
                    <a:pt x="179" y="1"/>
                  </a:moveTo>
                  <a:cubicBezTo>
                    <a:pt x="72" y="1"/>
                    <a:pt x="0" y="72"/>
                    <a:pt x="0" y="179"/>
                  </a:cubicBezTo>
                  <a:cubicBezTo>
                    <a:pt x="0" y="263"/>
                    <a:pt x="72" y="358"/>
                    <a:pt x="179" y="358"/>
                  </a:cubicBezTo>
                  <a:cubicBezTo>
                    <a:pt x="286" y="358"/>
                    <a:pt x="357" y="287"/>
                    <a:pt x="357" y="179"/>
                  </a:cubicBezTo>
                  <a:cubicBezTo>
                    <a:pt x="345" y="72"/>
                    <a:pt x="262" y="1"/>
                    <a:pt x="179"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2366;p95">
              <a:extLst>
                <a:ext uri="{FF2B5EF4-FFF2-40B4-BE49-F238E27FC236}">
                  <a16:creationId xmlns:a16="http://schemas.microsoft.com/office/drawing/2014/main" id="{83D4E98B-731B-4761-9DE4-78BCED5B0269}"/>
                </a:ext>
              </a:extLst>
            </p:cNvPr>
            <p:cNvSpPr/>
            <p:nvPr/>
          </p:nvSpPr>
          <p:spPr>
            <a:xfrm>
              <a:off x="3016563" y="4424063"/>
              <a:ext cx="11418" cy="11386"/>
            </a:xfrm>
            <a:custGeom>
              <a:avLst/>
              <a:gdLst/>
              <a:ahLst/>
              <a:cxnLst/>
              <a:rect l="l" t="t" r="r" b="b"/>
              <a:pathLst>
                <a:path w="359" h="358" extrusionOk="0">
                  <a:moveTo>
                    <a:pt x="180" y="0"/>
                  </a:moveTo>
                  <a:cubicBezTo>
                    <a:pt x="72" y="0"/>
                    <a:pt x="1" y="84"/>
                    <a:pt x="1" y="179"/>
                  </a:cubicBezTo>
                  <a:cubicBezTo>
                    <a:pt x="1" y="286"/>
                    <a:pt x="72" y="357"/>
                    <a:pt x="180" y="357"/>
                  </a:cubicBezTo>
                  <a:cubicBezTo>
                    <a:pt x="287" y="357"/>
                    <a:pt x="358" y="286"/>
                    <a:pt x="358" y="179"/>
                  </a:cubicBezTo>
                  <a:cubicBezTo>
                    <a:pt x="358" y="84"/>
                    <a:pt x="287" y="0"/>
                    <a:pt x="180"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2367;p95">
              <a:extLst>
                <a:ext uri="{FF2B5EF4-FFF2-40B4-BE49-F238E27FC236}">
                  <a16:creationId xmlns:a16="http://schemas.microsoft.com/office/drawing/2014/main" id="{945E96CE-938C-499D-8458-16A20A273A50}"/>
                </a:ext>
              </a:extLst>
            </p:cNvPr>
            <p:cNvSpPr/>
            <p:nvPr/>
          </p:nvSpPr>
          <p:spPr>
            <a:xfrm>
              <a:off x="3016563" y="4442606"/>
              <a:ext cx="11418" cy="11386"/>
            </a:xfrm>
            <a:custGeom>
              <a:avLst/>
              <a:gdLst/>
              <a:ahLst/>
              <a:cxnLst/>
              <a:rect l="l" t="t" r="r" b="b"/>
              <a:pathLst>
                <a:path w="359" h="358" extrusionOk="0">
                  <a:moveTo>
                    <a:pt x="180" y="1"/>
                  </a:moveTo>
                  <a:cubicBezTo>
                    <a:pt x="72" y="1"/>
                    <a:pt x="1" y="72"/>
                    <a:pt x="1" y="179"/>
                  </a:cubicBezTo>
                  <a:cubicBezTo>
                    <a:pt x="1" y="286"/>
                    <a:pt x="72" y="358"/>
                    <a:pt x="180" y="358"/>
                  </a:cubicBezTo>
                  <a:cubicBezTo>
                    <a:pt x="287" y="358"/>
                    <a:pt x="358" y="286"/>
                    <a:pt x="358" y="179"/>
                  </a:cubicBezTo>
                  <a:cubicBezTo>
                    <a:pt x="358" y="72"/>
                    <a:pt x="287" y="1"/>
                    <a:pt x="180"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2368;p95">
              <a:extLst>
                <a:ext uri="{FF2B5EF4-FFF2-40B4-BE49-F238E27FC236}">
                  <a16:creationId xmlns:a16="http://schemas.microsoft.com/office/drawing/2014/main" id="{E0D2D42E-EFF5-4E66-A7B2-434F86D23C59}"/>
                </a:ext>
              </a:extLst>
            </p:cNvPr>
            <p:cNvSpPr/>
            <p:nvPr/>
          </p:nvSpPr>
          <p:spPr>
            <a:xfrm>
              <a:off x="3032498" y="4424063"/>
              <a:ext cx="11768" cy="11386"/>
            </a:xfrm>
            <a:custGeom>
              <a:avLst/>
              <a:gdLst/>
              <a:ahLst/>
              <a:cxnLst/>
              <a:rect l="l" t="t" r="r" b="b"/>
              <a:pathLst>
                <a:path w="370" h="358" extrusionOk="0">
                  <a:moveTo>
                    <a:pt x="191" y="0"/>
                  </a:moveTo>
                  <a:cubicBezTo>
                    <a:pt x="83" y="0"/>
                    <a:pt x="0" y="84"/>
                    <a:pt x="0" y="179"/>
                  </a:cubicBezTo>
                  <a:cubicBezTo>
                    <a:pt x="0" y="286"/>
                    <a:pt x="83" y="357"/>
                    <a:pt x="191" y="357"/>
                  </a:cubicBezTo>
                  <a:cubicBezTo>
                    <a:pt x="286" y="357"/>
                    <a:pt x="369" y="286"/>
                    <a:pt x="369" y="179"/>
                  </a:cubicBezTo>
                  <a:cubicBezTo>
                    <a:pt x="369" y="84"/>
                    <a:pt x="274" y="0"/>
                    <a:pt x="19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2369;p95">
              <a:extLst>
                <a:ext uri="{FF2B5EF4-FFF2-40B4-BE49-F238E27FC236}">
                  <a16:creationId xmlns:a16="http://schemas.microsoft.com/office/drawing/2014/main" id="{838537D4-345D-4F8A-B29B-1FCA517AAF4A}"/>
                </a:ext>
              </a:extLst>
            </p:cNvPr>
            <p:cNvSpPr/>
            <p:nvPr/>
          </p:nvSpPr>
          <p:spPr>
            <a:xfrm>
              <a:off x="3032498" y="4442606"/>
              <a:ext cx="11768" cy="11386"/>
            </a:xfrm>
            <a:custGeom>
              <a:avLst/>
              <a:gdLst/>
              <a:ahLst/>
              <a:cxnLst/>
              <a:rect l="l" t="t" r="r" b="b"/>
              <a:pathLst>
                <a:path w="370" h="358" extrusionOk="0">
                  <a:moveTo>
                    <a:pt x="191" y="1"/>
                  </a:moveTo>
                  <a:cubicBezTo>
                    <a:pt x="83" y="1"/>
                    <a:pt x="0" y="72"/>
                    <a:pt x="0" y="179"/>
                  </a:cubicBezTo>
                  <a:cubicBezTo>
                    <a:pt x="0" y="286"/>
                    <a:pt x="83" y="358"/>
                    <a:pt x="191" y="358"/>
                  </a:cubicBezTo>
                  <a:cubicBezTo>
                    <a:pt x="286" y="358"/>
                    <a:pt x="369" y="286"/>
                    <a:pt x="369" y="179"/>
                  </a:cubicBezTo>
                  <a:cubicBezTo>
                    <a:pt x="369" y="72"/>
                    <a:pt x="274" y="1"/>
                    <a:pt x="19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2370;p95">
              <a:extLst>
                <a:ext uri="{FF2B5EF4-FFF2-40B4-BE49-F238E27FC236}">
                  <a16:creationId xmlns:a16="http://schemas.microsoft.com/office/drawing/2014/main" id="{D0123D59-70FF-474E-92C1-2CD4CF2E6A7A}"/>
                </a:ext>
              </a:extLst>
            </p:cNvPr>
            <p:cNvSpPr/>
            <p:nvPr/>
          </p:nvSpPr>
          <p:spPr>
            <a:xfrm>
              <a:off x="3016213" y="4357527"/>
              <a:ext cx="112494" cy="111636"/>
            </a:xfrm>
            <a:custGeom>
              <a:avLst/>
              <a:gdLst/>
              <a:ahLst/>
              <a:cxnLst/>
              <a:rect l="l" t="t" r="r" b="b"/>
              <a:pathLst>
                <a:path w="3537" h="3510" extrusionOk="0">
                  <a:moveTo>
                    <a:pt x="2250" y="354"/>
                  </a:moveTo>
                  <a:lnTo>
                    <a:pt x="2096" y="1080"/>
                  </a:lnTo>
                  <a:lnTo>
                    <a:pt x="1357" y="913"/>
                  </a:lnTo>
                  <a:cubicBezTo>
                    <a:pt x="1336" y="909"/>
                    <a:pt x="1315" y="907"/>
                    <a:pt x="1293" y="907"/>
                  </a:cubicBezTo>
                  <a:cubicBezTo>
                    <a:pt x="1193" y="907"/>
                    <a:pt x="1093" y="950"/>
                    <a:pt x="1024" y="1009"/>
                  </a:cubicBezTo>
                  <a:cubicBezTo>
                    <a:pt x="929" y="1104"/>
                    <a:pt x="905" y="1211"/>
                    <a:pt x="929" y="1342"/>
                  </a:cubicBezTo>
                  <a:lnTo>
                    <a:pt x="953" y="1366"/>
                  </a:lnTo>
                  <a:lnTo>
                    <a:pt x="369" y="818"/>
                  </a:lnTo>
                  <a:lnTo>
                    <a:pt x="2250" y="354"/>
                  </a:lnTo>
                  <a:close/>
                  <a:moveTo>
                    <a:pt x="1274" y="1259"/>
                  </a:moveTo>
                  <a:lnTo>
                    <a:pt x="2036" y="1425"/>
                  </a:lnTo>
                  <a:lnTo>
                    <a:pt x="1869" y="2259"/>
                  </a:lnTo>
                  <a:lnTo>
                    <a:pt x="1429" y="1830"/>
                  </a:lnTo>
                  <a:lnTo>
                    <a:pt x="1274" y="1259"/>
                  </a:lnTo>
                  <a:close/>
                  <a:moveTo>
                    <a:pt x="2369" y="1521"/>
                  </a:moveTo>
                  <a:lnTo>
                    <a:pt x="3167" y="1699"/>
                  </a:lnTo>
                  <a:lnTo>
                    <a:pt x="1715" y="3152"/>
                  </a:lnTo>
                  <a:lnTo>
                    <a:pt x="1548" y="2449"/>
                  </a:lnTo>
                  <a:lnTo>
                    <a:pt x="1607" y="2509"/>
                  </a:lnTo>
                  <a:cubicBezTo>
                    <a:pt x="1679" y="2568"/>
                    <a:pt x="1774" y="2616"/>
                    <a:pt x="1857" y="2616"/>
                  </a:cubicBezTo>
                  <a:cubicBezTo>
                    <a:pt x="1893" y="2616"/>
                    <a:pt x="1929" y="2616"/>
                    <a:pt x="1965" y="2604"/>
                  </a:cubicBezTo>
                  <a:cubicBezTo>
                    <a:pt x="2084" y="2557"/>
                    <a:pt x="2191" y="2473"/>
                    <a:pt x="2203" y="2330"/>
                  </a:cubicBezTo>
                  <a:lnTo>
                    <a:pt x="2369" y="1521"/>
                  </a:lnTo>
                  <a:close/>
                  <a:moveTo>
                    <a:pt x="2239" y="0"/>
                  </a:moveTo>
                  <a:cubicBezTo>
                    <a:pt x="2211" y="0"/>
                    <a:pt x="2183" y="3"/>
                    <a:pt x="2155" y="9"/>
                  </a:cubicBezTo>
                  <a:lnTo>
                    <a:pt x="274" y="473"/>
                  </a:lnTo>
                  <a:cubicBezTo>
                    <a:pt x="167" y="509"/>
                    <a:pt x="60" y="604"/>
                    <a:pt x="24" y="723"/>
                  </a:cubicBezTo>
                  <a:cubicBezTo>
                    <a:pt x="0" y="842"/>
                    <a:pt x="24" y="985"/>
                    <a:pt x="119" y="1068"/>
                  </a:cubicBezTo>
                  <a:lnTo>
                    <a:pt x="1084" y="2009"/>
                  </a:lnTo>
                  <a:lnTo>
                    <a:pt x="1369" y="3223"/>
                  </a:lnTo>
                  <a:cubicBezTo>
                    <a:pt x="1393" y="3342"/>
                    <a:pt x="1488" y="3450"/>
                    <a:pt x="1619" y="3497"/>
                  </a:cubicBezTo>
                  <a:cubicBezTo>
                    <a:pt x="1655" y="3509"/>
                    <a:pt x="1679" y="3509"/>
                    <a:pt x="1726" y="3509"/>
                  </a:cubicBezTo>
                  <a:cubicBezTo>
                    <a:pt x="1810" y="3509"/>
                    <a:pt x="1905" y="3473"/>
                    <a:pt x="1976" y="3402"/>
                  </a:cubicBezTo>
                  <a:lnTo>
                    <a:pt x="3441" y="1949"/>
                  </a:lnTo>
                  <a:cubicBezTo>
                    <a:pt x="3512" y="1842"/>
                    <a:pt x="3536" y="1711"/>
                    <a:pt x="3512" y="1592"/>
                  </a:cubicBezTo>
                  <a:cubicBezTo>
                    <a:pt x="3477" y="1473"/>
                    <a:pt x="3381" y="1366"/>
                    <a:pt x="3239" y="1342"/>
                  </a:cubicBezTo>
                  <a:lnTo>
                    <a:pt x="2441" y="1152"/>
                  </a:lnTo>
                  <a:lnTo>
                    <a:pt x="2584" y="425"/>
                  </a:lnTo>
                  <a:cubicBezTo>
                    <a:pt x="2619" y="306"/>
                    <a:pt x="2572" y="187"/>
                    <a:pt x="2488" y="104"/>
                  </a:cubicBezTo>
                  <a:cubicBezTo>
                    <a:pt x="2416" y="31"/>
                    <a:pt x="2329" y="0"/>
                    <a:pt x="2239"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2371;p95">
              <a:extLst>
                <a:ext uri="{FF2B5EF4-FFF2-40B4-BE49-F238E27FC236}">
                  <a16:creationId xmlns:a16="http://schemas.microsoft.com/office/drawing/2014/main" id="{8DDA29EF-4667-4A03-817D-6058461B971A}"/>
                </a:ext>
              </a:extLst>
            </p:cNvPr>
            <p:cNvSpPr/>
            <p:nvPr/>
          </p:nvSpPr>
          <p:spPr>
            <a:xfrm>
              <a:off x="2937051" y="4499791"/>
              <a:ext cx="14439" cy="11386"/>
            </a:xfrm>
            <a:custGeom>
              <a:avLst/>
              <a:gdLst/>
              <a:ahLst/>
              <a:cxnLst/>
              <a:rect l="l" t="t" r="r" b="b"/>
              <a:pathLst>
                <a:path w="454" h="358" extrusionOk="0">
                  <a:moveTo>
                    <a:pt x="179" y="0"/>
                  </a:moveTo>
                  <a:cubicBezTo>
                    <a:pt x="72" y="0"/>
                    <a:pt x="1" y="72"/>
                    <a:pt x="1" y="179"/>
                  </a:cubicBezTo>
                  <a:cubicBezTo>
                    <a:pt x="1" y="286"/>
                    <a:pt x="96" y="358"/>
                    <a:pt x="179" y="358"/>
                  </a:cubicBezTo>
                  <a:lnTo>
                    <a:pt x="274" y="358"/>
                  </a:lnTo>
                  <a:cubicBezTo>
                    <a:pt x="370" y="358"/>
                    <a:pt x="453" y="286"/>
                    <a:pt x="453" y="179"/>
                  </a:cubicBezTo>
                  <a:cubicBezTo>
                    <a:pt x="453" y="72"/>
                    <a:pt x="370" y="0"/>
                    <a:pt x="274"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2372;p95">
              <a:extLst>
                <a:ext uri="{FF2B5EF4-FFF2-40B4-BE49-F238E27FC236}">
                  <a16:creationId xmlns:a16="http://schemas.microsoft.com/office/drawing/2014/main" id="{DFB0A09C-9ED2-4172-8394-F10D858BF0B5}"/>
                </a:ext>
              </a:extLst>
            </p:cNvPr>
            <p:cNvSpPr/>
            <p:nvPr/>
          </p:nvSpPr>
          <p:spPr>
            <a:xfrm>
              <a:off x="2953717" y="4499791"/>
              <a:ext cx="30310" cy="11386"/>
            </a:xfrm>
            <a:custGeom>
              <a:avLst/>
              <a:gdLst/>
              <a:ahLst/>
              <a:cxnLst/>
              <a:rect l="l" t="t" r="r" b="b"/>
              <a:pathLst>
                <a:path w="953" h="358" extrusionOk="0">
                  <a:moveTo>
                    <a:pt x="179" y="0"/>
                  </a:moveTo>
                  <a:cubicBezTo>
                    <a:pt x="72" y="0"/>
                    <a:pt x="1" y="84"/>
                    <a:pt x="1" y="179"/>
                  </a:cubicBezTo>
                  <a:cubicBezTo>
                    <a:pt x="1" y="286"/>
                    <a:pt x="72" y="358"/>
                    <a:pt x="179" y="358"/>
                  </a:cubicBezTo>
                  <a:lnTo>
                    <a:pt x="774" y="358"/>
                  </a:lnTo>
                  <a:cubicBezTo>
                    <a:pt x="882" y="358"/>
                    <a:pt x="953" y="286"/>
                    <a:pt x="953" y="179"/>
                  </a:cubicBezTo>
                  <a:cubicBezTo>
                    <a:pt x="953" y="96"/>
                    <a:pt x="858" y="0"/>
                    <a:pt x="774"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2373;p95">
              <a:extLst>
                <a:ext uri="{FF2B5EF4-FFF2-40B4-BE49-F238E27FC236}">
                  <a16:creationId xmlns:a16="http://schemas.microsoft.com/office/drawing/2014/main" id="{10460488-2826-41AE-859D-3ACE5CC043C1}"/>
                </a:ext>
              </a:extLst>
            </p:cNvPr>
            <p:cNvSpPr/>
            <p:nvPr/>
          </p:nvSpPr>
          <p:spPr>
            <a:xfrm>
              <a:off x="2937051" y="4514930"/>
              <a:ext cx="46976" cy="11386"/>
            </a:xfrm>
            <a:custGeom>
              <a:avLst/>
              <a:gdLst/>
              <a:ahLst/>
              <a:cxnLst/>
              <a:rect l="l" t="t" r="r" b="b"/>
              <a:pathLst>
                <a:path w="1477" h="358" extrusionOk="0">
                  <a:moveTo>
                    <a:pt x="179" y="1"/>
                  </a:moveTo>
                  <a:cubicBezTo>
                    <a:pt x="72" y="1"/>
                    <a:pt x="1" y="84"/>
                    <a:pt x="1" y="179"/>
                  </a:cubicBezTo>
                  <a:cubicBezTo>
                    <a:pt x="1" y="286"/>
                    <a:pt x="72" y="358"/>
                    <a:pt x="179" y="358"/>
                  </a:cubicBezTo>
                  <a:lnTo>
                    <a:pt x="1298" y="358"/>
                  </a:lnTo>
                  <a:cubicBezTo>
                    <a:pt x="1406" y="358"/>
                    <a:pt x="1477" y="286"/>
                    <a:pt x="1477" y="179"/>
                  </a:cubicBezTo>
                  <a:cubicBezTo>
                    <a:pt x="1477" y="84"/>
                    <a:pt x="1382" y="1"/>
                    <a:pt x="1298"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2374;p95">
              <a:extLst>
                <a:ext uri="{FF2B5EF4-FFF2-40B4-BE49-F238E27FC236}">
                  <a16:creationId xmlns:a16="http://schemas.microsoft.com/office/drawing/2014/main" id="{5F6AF899-E158-43AB-9E01-FC7F6A6C4C35}"/>
                </a:ext>
              </a:extLst>
            </p:cNvPr>
            <p:cNvSpPr/>
            <p:nvPr/>
          </p:nvSpPr>
          <p:spPr>
            <a:xfrm>
              <a:off x="2937051" y="4529719"/>
              <a:ext cx="46976" cy="11386"/>
            </a:xfrm>
            <a:custGeom>
              <a:avLst/>
              <a:gdLst/>
              <a:ahLst/>
              <a:cxnLst/>
              <a:rect l="l" t="t" r="r" b="b"/>
              <a:pathLst>
                <a:path w="1477" h="358" extrusionOk="0">
                  <a:moveTo>
                    <a:pt x="179" y="0"/>
                  </a:moveTo>
                  <a:cubicBezTo>
                    <a:pt x="72" y="0"/>
                    <a:pt x="1" y="71"/>
                    <a:pt x="1" y="179"/>
                  </a:cubicBezTo>
                  <a:cubicBezTo>
                    <a:pt x="1" y="286"/>
                    <a:pt x="72" y="357"/>
                    <a:pt x="179" y="357"/>
                  </a:cubicBezTo>
                  <a:lnTo>
                    <a:pt x="1298" y="357"/>
                  </a:lnTo>
                  <a:cubicBezTo>
                    <a:pt x="1406" y="357"/>
                    <a:pt x="1477" y="286"/>
                    <a:pt x="1477" y="179"/>
                  </a:cubicBezTo>
                  <a:cubicBezTo>
                    <a:pt x="1477" y="71"/>
                    <a:pt x="1382" y="0"/>
                    <a:pt x="1298"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2375;p95">
              <a:extLst>
                <a:ext uri="{FF2B5EF4-FFF2-40B4-BE49-F238E27FC236}">
                  <a16:creationId xmlns:a16="http://schemas.microsoft.com/office/drawing/2014/main" id="{688CC340-13E5-48BA-A66D-F11215B3A111}"/>
                </a:ext>
              </a:extLst>
            </p:cNvPr>
            <p:cNvSpPr/>
            <p:nvPr/>
          </p:nvSpPr>
          <p:spPr>
            <a:xfrm>
              <a:off x="3213881" y="4343787"/>
              <a:ext cx="11386" cy="126488"/>
            </a:xfrm>
            <a:custGeom>
              <a:avLst/>
              <a:gdLst/>
              <a:ahLst/>
              <a:cxnLst/>
              <a:rect l="l" t="t" r="r" b="b"/>
              <a:pathLst>
                <a:path w="358" h="3977" extrusionOk="0">
                  <a:moveTo>
                    <a:pt x="179" y="0"/>
                  </a:moveTo>
                  <a:cubicBezTo>
                    <a:pt x="83" y="0"/>
                    <a:pt x="0" y="83"/>
                    <a:pt x="0" y="179"/>
                  </a:cubicBezTo>
                  <a:lnTo>
                    <a:pt x="0" y="3798"/>
                  </a:lnTo>
                  <a:cubicBezTo>
                    <a:pt x="0" y="3893"/>
                    <a:pt x="83" y="3977"/>
                    <a:pt x="179" y="3977"/>
                  </a:cubicBezTo>
                  <a:cubicBezTo>
                    <a:pt x="286" y="3977"/>
                    <a:pt x="357" y="3893"/>
                    <a:pt x="357" y="3798"/>
                  </a:cubicBezTo>
                  <a:lnTo>
                    <a:pt x="357" y="179"/>
                  </a:lnTo>
                  <a:cubicBezTo>
                    <a:pt x="357" y="72"/>
                    <a:pt x="286" y="0"/>
                    <a:pt x="179"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13052;p97">
            <a:extLst>
              <a:ext uri="{FF2B5EF4-FFF2-40B4-BE49-F238E27FC236}">
                <a16:creationId xmlns:a16="http://schemas.microsoft.com/office/drawing/2014/main" id="{6B210F3B-C845-4B61-9002-4450E0060C53}"/>
              </a:ext>
            </a:extLst>
          </p:cNvPr>
          <p:cNvGrpSpPr/>
          <p:nvPr/>
        </p:nvGrpSpPr>
        <p:grpSpPr>
          <a:xfrm>
            <a:off x="5641119" y="3641058"/>
            <a:ext cx="379764" cy="337684"/>
            <a:chOff x="5585861" y="2905929"/>
            <a:chExt cx="379764" cy="337684"/>
          </a:xfrm>
        </p:grpSpPr>
        <p:sp>
          <p:nvSpPr>
            <p:cNvPr id="60" name="Google Shape;13053;p97">
              <a:extLst>
                <a:ext uri="{FF2B5EF4-FFF2-40B4-BE49-F238E27FC236}">
                  <a16:creationId xmlns:a16="http://schemas.microsoft.com/office/drawing/2014/main" id="{4CA09DA3-7E27-44A3-89E9-831CF68C8BAB}"/>
                </a:ext>
              </a:extLst>
            </p:cNvPr>
            <p:cNvSpPr/>
            <p:nvPr/>
          </p:nvSpPr>
          <p:spPr>
            <a:xfrm>
              <a:off x="5609734" y="3198096"/>
              <a:ext cx="11395" cy="45517"/>
            </a:xfrm>
            <a:custGeom>
              <a:avLst/>
              <a:gdLst/>
              <a:ahLst/>
              <a:cxnLst/>
              <a:rect l="l" t="t" r="r" b="b"/>
              <a:pathLst>
                <a:path w="358" h="1430" extrusionOk="0">
                  <a:moveTo>
                    <a:pt x="179" y="1"/>
                  </a:moveTo>
                  <a:cubicBezTo>
                    <a:pt x="95" y="1"/>
                    <a:pt x="0" y="72"/>
                    <a:pt x="0" y="180"/>
                  </a:cubicBezTo>
                  <a:lnTo>
                    <a:pt x="0" y="1251"/>
                  </a:lnTo>
                  <a:cubicBezTo>
                    <a:pt x="0" y="1334"/>
                    <a:pt x="72" y="1430"/>
                    <a:pt x="179" y="1430"/>
                  </a:cubicBezTo>
                  <a:cubicBezTo>
                    <a:pt x="286" y="1430"/>
                    <a:pt x="357" y="1358"/>
                    <a:pt x="357" y="1251"/>
                  </a:cubicBezTo>
                  <a:lnTo>
                    <a:pt x="357" y="180"/>
                  </a:lnTo>
                  <a:cubicBezTo>
                    <a:pt x="345" y="84"/>
                    <a:pt x="274" y="1"/>
                    <a:pt x="179"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3054;p97">
              <a:extLst>
                <a:ext uri="{FF2B5EF4-FFF2-40B4-BE49-F238E27FC236}">
                  <a16:creationId xmlns:a16="http://schemas.microsoft.com/office/drawing/2014/main" id="{9CC60456-104A-498F-AE17-722291EB662E}"/>
                </a:ext>
              </a:extLst>
            </p:cNvPr>
            <p:cNvSpPr/>
            <p:nvPr/>
          </p:nvSpPr>
          <p:spPr>
            <a:xfrm>
              <a:off x="5585861" y="3048431"/>
              <a:ext cx="205431" cy="195182"/>
            </a:xfrm>
            <a:custGeom>
              <a:avLst/>
              <a:gdLst/>
              <a:ahLst/>
              <a:cxnLst/>
              <a:rect l="l" t="t" r="r" b="b"/>
              <a:pathLst>
                <a:path w="6454" h="6132" extrusionOk="0">
                  <a:moveTo>
                    <a:pt x="5965" y="964"/>
                  </a:moveTo>
                  <a:lnTo>
                    <a:pt x="6025" y="1238"/>
                  </a:lnTo>
                  <a:cubicBezTo>
                    <a:pt x="6048" y="1298"/>
                    <a:pt x="6025" y="1369"/>
                    <a:pt x="5977" y="1417"/>
                  </a:cubicBezTo>
                  <a:lnTo>
                    <a:pt x="5870" y="1512"/>
                  </a:lnTo>
                  <a:lnTo>
                    <a:pt x="5632" y="1274"/>
                  </a:lnTo>
                  <a:lnTo>
                    <a:pt x="5965" y="964"/>
                  </a:lnTo>
                  <a:close/>
                  <a:moveTo>
                    <a:pt x="1834" y="333"/>
                  </a:moveTo>
                  <a:cubicBezTo>
                    <a:pt x="2119" y="333"/>
                    <a:pt x="2405" y="452"/>
                    <a:pt x="2608" y="667"/>
                  </a:cubicBezTo>
                  <a:cubicBezTo>
                    <a:pt x="2822" y="869"/>
                    <a:pt x="2941" y="1167"/>
                    <a:pt x="2977" y="1488"/>
                  </a:cubicBezTo>
                  <a:cubicBezTo>
                    <a:pt x="2989" y="1595"/>
                    <a:pt x="3000" y="1738"/>
                    <a:pt x="3012" y="1905"/>
                  </a:cubicBezTo>
                  <a:cubicBezTo>
                    <a:pt x="2822" y="1584"/>
                    <a:pt x="2524" y="1345"/>
                    <a:pt x="2119" y="1214"/>
                  </a:cubicBezTo>
                  <a:cubicBezTo>
                    <a:pt x="1822" y="1115"/>
                    <a:pt x="1565" y="1107"/>
                    <a:pt x="1481" y="1107"/>
                  </a:cubicBezTo>
                  <a:cubicBezTo>
                    <a:pt x="1465" y="1107"/>
                    <a:pt x="1455" y="1107"/>
                    <a:pt x="1453" y="1107"/>
                  </a:cubicBezTo>
                  <a:cubicBezTo>
                    <a:pt x="1405" y="1107"/>
                    <a:pt x="1369" y="1131"/>
                    <a:pt x="1334" y="1167"/>
                  </a:cubicBezTo>
                  <a:lnTo>
                    <a:pt x="1024" y="1500"/>
                  </a:lnTo>
                  <a:cubicBezTo>
                    <a:pt x="953" y="1572"/>
                    <a:pt x="965" y="1679"/>
                    <a:pt x="1024" y="1750"/>
                  </a:cubicBezTo>
                  <a:cubicBezTo>
                    <a:pt x="1058" y="1784"/>
                    <a:pt x="1100" y="1799"/>
                    <a:pt x="1143" y="1799"/>
                  </a:cubicBezTo>
                  <a:cubicBezTo>
                    <a:pt x="1190" y="1799"/>
                    <a:pt x="1237" y="1781"/>
                    <a:pt x="1274" y="1750"/>
                  </a:cubicBezTo>
                  <a:lnTo>
                    <a:pt x="1548" y="1488"/>
                  </a:lnTo>
                  <a:cubicBezTo>
                    <a:pt x="1762" y="1500"/>
                    <a:pt x="2500" y="1572"/>
                    <a:pt x="2774" y="2203"/>
                  </a:cubicBezTo>
                  <a:cubicBezTo>
                    <a:pt x="2715" y="2643"/>
                    <a:pt x="2334" y="2988"/>
                    <a:pt x="1857" y="2988"/>
                  </a:cubicBezTo>
                  <a:cubicBezTo>
                    <a:pt x="1334" y="2988"/>
                    <a:pt x="905" y="2560"/>
                    <a:pt x="905" y="2036"/>
                  </a:cubicBezTo>
                  <a:cubicBezTo>
                    <a:pt x="905" y="1941"/>
                    <a:pt x="822" y="1857"/>
                    <a:pt x="726" y="1857"/>
                  </a:cubicBezTo>
                  <a:cubicBezTo>
                    <a:pt x="703" y="1857"/>
                    <a:pt x="679" y="1857"/>
                    <a:pt x="667" y="1869"/>
                  </a:cubicBezTo>
                  <a:cubicBezTo>
                    <a:pt x="679" y="1726"/>
                    <a:pt x="691" y="1595"/>
                    <a:pt x="703" y="1488"/>
                  </a:cubicBezTo>
                  <a:cubicBezTo>
                    <a:pt x="726" y="1167"/>
                    <a:pt x="857" y="869"/>
                    <a:pt x="1060" y="667"/>
                  </a:cubicBezTo>
                  <a:cubicBezTo>
                    <a:pt x="1274" y="452"/>
                    <a:pt x="1560" y="333"/>
                    <a:pt x="1834" y="333"/>
                  </a:cubicBezTo>
                  <a:close/>
                  <a:moveTo>
                    <a:pt x="607" y="2346"/>
                  </a:moveTo>
                  <a:cubicBezTo>
                    <a:pt x="679" y="2667"/>
                    <a:pt x="869" y="2929"/>
                    <a:pt x="1131" y="3108"/>
                  </a:cubicBezTo>
                  <a:lnTo>
                    <a:pt x="1131" y="3298"/>
                  </a:lnTo>
                  <a:cubicBezTo>
                    <a:pt x="798" y="3239"/>
                    <a:pt x="560" y="3155"/>
                    <a:pt x="417" y="3096"/>
                  </a:cubicBezTo>
                  <a:cubicBezTo>
                    <a:pt x="393" y="3096"/>
                    <a:pt x="417" y="3084"/>
                    <a:pt x="417" y="3084"/>
                  </a:cubicBezTo>
                  <a:cubicBezTo>
                    <a:pt x="488" y="2881"/>
                    <a:pt x="548" y="2619"/>
                    <a:pt x="607" y="2346"/>
                  </a:cubicBezTo>
                  <a:close/>
                  <a:moveTo>
                    <a:pt x="3120" y="2346"/>
                  </a:moveTo>
                  <a:cubicBezTo>
                    <a:pt x="3167" y="2584"/>
                    <a:pt x="3227" y="2810"/>
                    <a:pt x="3286" y="3000"/>
                  </a:cubicBezTo>
                  <a:lnTo>
                    <a:pt x="2977" y="3298"/>
                  </a:lnTo>
                  <a:cubicBezTo>
                    <a:pt x="2941" y="3334"/>
                    <a:pt x="2881" y="3358"/>
                    <a:pt x="2834" y="3358"/>
                  </a:cubicBezTo>
                  <a:lnTo>
                    <a:pt x="2786" y="3358"/>
                  </a:lnTo>
                  <a:cubicBezTo>
                    <a:pt x="2691" y="3358"/>
                    <a:pt x="2596" y="3274"/>
                    <a:pt x="2596" y="3167"/>
                  </a:cubicBezTo>
                  <a:lnTo>
                    <a:pt x="2596" y="3108"/>
                  </a:lnTo>
                  <a:cubicBezTo>
                    <a:pt x="2858" y="2929"/>
                    <a:pt x="3048" y="2667"/>
                    <a:pt x="3120" y="2346"/>
                  </a:cubicBezTo>
                  <a:close/>
                  <a:moveTo>
                    <a:pt x="2262" y="3274"/>
                  </a:moveTo>
                  <a:cubicBezTo>
                    <a:pt x="2274" y="3381"/>
                    <a:pt x="2334" y="3465"/>
                    <a:pt x="2393" y="3524"/>
                  </a:cubicBezTo>
                  <a:lnTo>
                    <a:pt x="2119" y="3774"/>
                  </a:lnTo>
                  <a:cubicBezTo>
                    <a:pt x="2048" y="3852"/>
                    <a:pt x="1953" y="3890"/>
                    <a:pt x="1856" y="3890"/>
                  </a:cubicBezTo>
                  <a:cubicBezTo>
                    <a:pt x="1759" y="3890"/>
                    <a:pt x="1661" y="3852"/>
                    <a:pt x="1584" y="3774"/>
                  </a:cubicBezTo>
                  <a:lnTo>
                    <a:pt x="1429" y="3631"/>
                  </a:lnTo>
                  <a:cubicBezTo>
                    <a:pt x="1453" y="3584"/>
                    <a:pt x="1465" y="3524"/>
                    <a:pt x="1465" y="3465"/>
                  </a:cubicBezTo>
                  <a:lnTo>
                    <a:pt x="1465" y="3274"/>
                  </a:lnTo>
                  <a:cubicBezTo>
                    <a:pt x="1584" y="3322"/>
                    <a:pt x="1727" y="3334"/>
                    <a:pt x="1857" y="3334"/>
                  </a:cubicBezTo>
                  <a:cubicBezTo>
                    <a:pt x="1988" y="3334"/>
                    <a:pt x="2119" y="3322"/>
                    <a:pt x="2262" y="3274"/>
                  </a:cubicBezTo>
                  <a:close/>
                  <a:moveTo>
                    <a:pt x="1857" y="0"/>
                  </a:moveTo>
                  <a:cubicBezTo>
                    <a:pt x="1072" y="0"/>
                    <a:pt x="429" y="619"/>
                    <a:pt x="369" y="1464"/>
                  </a:cubicBezTo>
                  <a:cubicBezTo>
                    <a:pt x="333" y="1810"/>
                    <a:pt x="214" y="2536"/>
                    <a:pt x="72" y="2941"/>
                  </a:cubicBezTo>
                  <a:cubicBezTo>
                    <a:pt x="0" y="3119"/>
                    <a:pt x="83" y="3310"/>
                    <a:pt x="262" y="3405"/>
                  </a:cubicBezTo>
                  <a:cubicBezTo>
                    <a:pt x="393" y="3465"/>
                    <a:pt x="595" y="3536"/>
                    <a:pt x="857" y="3596"/>
                  </a:cubicBezTo>
                  <a:lnTo>
                    <a:pt x="405" y="3822"/>
                  </a:lnTo>
                  <a:cubicBezTo>
                    <a:pt x="155" y="3941"/>
                    <a:pt x="12" y="4191"/>
                    <a:pt x="12" y="4477"/>
                  </a:cubicBezTo>
                  <a:lnTo>
                    <a:pt x="12" y="5953"/>
                  </a:lnTo>
                  <a:cubicBezTo>
                    <a:pt x="12" y="6036"/>
                    <a:pt x="83" y="6132"/>
                    <a:pt x="191" y="6132"/>
                  </a:cubicBezTo>
                  <a:cubicBezTo>
                    <a:pt x="274" y="6132"/>
                    <a:pt x="369" y="6048"/>
                    <a:pt x="369" y="5953"/>
                  </a:cubicBezTo>
                  <a:lnTo>
                    <a:pt x="369" y="4477"/>
                  </a:lnTo>
                  <a:cubicBezTo>
                    <a:pt x="369" y="4322"/>
                    <a:pt x="441" y="4191"/>
                    <a:pt x="572" y="4131"/>
                  </a:cubicBezTo>
                  <a:lnTo>
                    <a:pt x="1155" y="3834"/>
                  </a:lnTo>
                  <a:lnTo>
                    <a:pt x="1369" y="4024"/>
                  </a:lnTo>
                  <a:cubicBezTo>
                    <a:pt x="1512" y="4167"/>
                    <a:pt x="1691" y="4239"/>
                    <a:pt x="1869" y="4239"/>
                  </a:cubicBezTo>
                  <a:cubicBezTo>
                    <a:pt x="2048" y="4239"/>
                    <a:pt x="2238" y="4167"/>
                    <a:pt x="2381" y="4024"/>
                  </a:cubicBezTo>
                  <a:lnTo>
                    <a:pt x="2715" y="3691"/>
                  </a:lnTo>
                  <a:lnTo>
                    <a:pt x="2834" y="3691"/>
                  </a:lnTo>
                  <a:cubicBezTo>
                    <a:pt x="2977" y="3691"/>
                    <a:pt x="3108" y="3631"/>
                    <a:pt x="3215" y="3536"/>
                  </a:cubicBezTo>
                  <a:lnTo>
                    <a:pt x="5382" y="1488"/>
                  </a:lnTo>
                  <a:lnTo>
                    <a:pt x="5632" y="1738"/>
                  </a:lnTo>
                  <a:lnTo>
                    <a:pt x="2893" y="4477"/>
                  </a:lnTo>
                  <a:cubicBezTo>
                    <a:pt x="2715" y="4655"/>
                    <a:pt x="2631" y="4882"/>
                    <a:pt x="2631" y="5132"/>
                  </a:cubicBezTo>
                  <a:lnTo>
                    <a:pt x="2631" y="5929"/>
                  </a:lnTo>
                  <a:cubicBezTo>
                    <a:pt x="2631" y="6025"/>
                    <a:pt x="2703" y="6108"/>
                    <a:pt x="2810" y="6108"/>
                  </a:cubicBezTo>
                  <a:cubicBezTo>
                    <a:pt x="2893" y="6108"/>
                    <a:pt x="2989" y="6036"/>
                    <a:pt x="2989" y="5929"/>
                  </a:cubicBezTo>
                  <a:lnTo>
                    <a:pt x="2989" y="5132"/>
                  </a:lnTo>
                  <a:cubicBezTo>
                    <a:pt x="2989" y="4977"/>
                    <a:pt x="3048" y="4834"/>
                    <a:pt x="3155" y="4727"/>
                  </a:cubicBezTo>
                  <a:lnTo>
                    <a:pt x="6227" y="1643"/>
                  </a:lnTo>
                  <a:cubicBezTo>
                    <a:pt x="6370" y="1512"/>
                    <a:pt x="6429" y="1310"/>
                    <a:pt x="6382" y="1131"/>
                  </a:cubicBezTo>
                  <a:lnTo>
                    <a:pt x="6263" y="679"/>
                  </a:lnTo>
                  <a:lnTo>
                    <a:pt x="6382" y="572"/>
                  </a:lnTo>
                  <a:cubicBezTo>
                    <a:pt x="6453" y="512"/>
                    <a:pt x="6453" y="393"/>
                    <a:pt x="6382" y="321"/>
                  </a:cubicBezTo>
                  <a:cubicBezTo>
                    <a:pt x="6352" y="286"/>
                    <a:pt x="6307" y="268"/>
                    <a:pt x="6261" y="268"/>
                  </a:cubicBezTo>
                  <a:cubicBezTo>
                    <a:pt x="6215" y="268"/>
                    <a:pt x="6168" y="286"/>
                    <a:pt x="6132" y="321"/>
                  </a:cubicBezTo>
                  <a:lnTo>
                    <a:pt x="3572" y="2738"/>
                  </a:lnTo>
                  <a:cubicBezTo>
                    <a:pt x="3453" y="2322"/>
                    <a:pt x="3358" y="1750"/>
                    <a:pt x="3346" y="1464"/>
                  </a:cubicBezTo>
                  <a:cubicBezTo>
                    <a:pt x="3286" y="631"/>
                    <a:pt x="2643" y="0"/>
                    <a:pt x="185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3055;p97">
              <a:extLst>
                <a:ext uri="{FF2B5EF4-FFF2-40B4-BE49-F238E27FC236}">
                  <a16:creationId xmlns:a16="http://schemas.microsoft.com/office/drawing/2014/main" id="{3DEF0222-47C6-45D2-9489-B10C09A85D61}"/>
                </a:ext>
              </a:extLst>
            </p:cNvPr>
            <p:cNvSpPr/>
            <p:nvPr/>
          </p:nvSpPr>
          <p:spPr>
            <a:xfrm>
              <a:off x="5740078" y="2905929"/>
              <a:ext cx="225547" cy="189516"/>
            </a:xfrm>
            <a:custGeom>
              <a:avLst/>
              <a:gdLst/>
              <a:ahLst/>
              <a:cxnLst/>
              <a:rect l="l" t="t" r="r" b="b"/>
              <a:pathLst>
                <a:path w="7086" h="5954" extrusionOk="0">
                  <a:moveTo>
                    <a:pt x="549" y="0"/>
                  </a:moveTo>
                  <a:cubicBezTo>
                    <a:pt x="251" y="0"/>
                    <a:pt x="1" y="250"/>
                    <a:pt x="1" y="548"/>
                  </a:cubicBezTo>
                  <a:lnTo>
                    <a:pt x="1" y="5072"/>
                  </a:lnTo>
                  <a:cubicBezTo>
                    <a:pt x="1" y="5156"/>
                    <a:pt x="72" y="5251"/>
                    <a:pt x="180" y="5251"/>
                  </a:cubicBezTo>
                  <a:cubicBezTo>
                    <a:pt x="263" y="5251"/>
                    <a:pt x="358" y="5179"/>
                    <a:pt x="358" y="5072"/>
                  </a:cubicBezTo>
                  <a:lnTo>
                    <a:pt x="358" y="548"/>
                  </a:lnTo>
                  <a:cubicBezTo>
                    <a:pt x="358" y="441"/>
                    <a:pt x="441" y="357"/>
                    <a:pt x="549" y="357"/>
                  </a:cubicBezTo>
                  <a:lnTo>
                    <a:pt x="6537" y="357"/>
                  </a:lnTo>
                  <a:cubicBezTo>
                    <a:pt x="6645" y="357"/>
                    <a:pt x="6728" y="441"/>
                    <a:pt x="6728" y="548"/>
                  </a:cubicBezTo>
                  <a:lnTo>
                    <a:pt x="6728" y="5394"/>
                  </a:lnTo>
                  <a:cubicBezTo>
                    <a:pt x="6728" y="5501"/>
                    <a:pt x="6645" y="5596"/>
                    <a:pt x="6537" y="5596"/>
                  </a:cubicBezTo>
                  <a:lnTo>
                    <a:pt x="2108" y="5596"/>
                  </a:lnTo>
                  <a:cubicBezTo>
                    <a:pt x="2025" y="5596"/>
                    <a:pt x="1930" y="5668"/>
                    <a:pt x="1930" y="5775"/>
                  </a:cubicBezTo>
                  <a:cubicBezTo>
                    <a:pt x="1930" y="5870"/>
                    <a:pt x="2013" y="5953"/>
                    <a:pt x="2108" y="5953"/>
                  </a:cubicBezTo>
                  <a:lnTo>
                    <a:pt x="6537" y="5953"/>
                  </a:lnTo>
                  <a:cubicBezTo>
                    <a:pt x="6835" y="5953"/>
                    <a:pt x="7085" y="5691"/>
                    <a:pt x="7085" y="5394"/>
                  </a:cubicBezTo>
                  <a:lnTo>
                    <a:pt x="7085" y="548"/>
                  </a:lnTo>
                  <a:cubicBezTo>
                    <a:pt x="7085" y="238"/>
                    <a:pt x="6847" y="0"/>
                    <a:pt x="653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3056;p97">
              <a:extLst>
                <a:ext uri="{FF2B5EF4-FFF2-40B4-BE49-F238E27FC236}">
                  <a16:creationId xmlns:a16="http://schemas.microsoft.com/office/drawing/2014/main" id="{4C40680F-8EF0-4C53-A36D-EE52682DB560}"/>
                </a:ext>
              </a:extLst>
            </p:cNvPr>
            <p:cNvSpPr/>
            <p:nvPr/>
          </p:nvSpPr>
          <p:spPr>
            <a:xfrm>
              <a:off x="5793902" y="2928464"/>
              <a:ext cx="131553" cy="130598"/>
            </a:xfrm>
            <a:custGeom>
              <a:avLst/>
              <a:gdLst/>
              <a:ahLst/>
              <a:cxnLst/>
              <a:rect l="l" t="t" r="r" b="b"/>
              <a:pathLst>
                <a:path w="4133" h="4103" extrusionOk="0">
                  <a:moveTo>
                    <a:pt x="1870" y="757"/>
                  </a:moveTo>
                  <a:cubicBezTo>
                    <a:pt x="2227" y="757"/>
                    <a:pt x="2537" y="876"/>
                    <a:pt x="2811" y="1090"/>
                  </a:cubicBezTo>
                  <a:lnTo>
                    <a:pt x="1751" y="2150"/>
                  </a:lnTo>
                  <a:cubicBezTo>
                    <a:pt x="1679" y="2221"/>
                    <a:pt x="1679" y="2328"/>
                    <a:pt x="1751" y="2400"/>
                  </a:cubicBezTo>
                  <a:cubicBezTo>
                    <a:pt x="1775" y="2424"/>
                    <a:pt x="1822" y="2447"/>
                    <a:pt x="1870" y="2447"/>
                  </a:cubicBezTo>
                  <a:cubicBezTo>
                    <a:pt x="1918" y="2447"/>
                    <a:pt x="1953" y="2424"/>
                    <a:pt x="1989" y="2400"/>
                  </a:cubicBezTo>
                  <a:lnTo>
                    <a:pt x="2513" y="1876"/>
                  </a:lnTo>
                  <a:cubicBezTo>
                    <a:pt x="2584" y="1995"/>
                    <a:pt x="2632" y="2126"/>
                    <a:pt x="2632" y="2281"/>
                  </a:cubicBezTo>
                  <a:cubicBezTo>
                    <a:pt x="2632" y="2697"/>
                    <a:pt x="2287" y="3043"/>
                    <a:pt x="1870" y="3043"/>
                  </a:cubicBezTo>
                  <a:cubicBezTo>
                    <a:pt x="1453" y="3043"/>
                    <a:pt x="1108" y="2697"/>
                    <a:pt x="1108" y="2281"/>
                  </a:cubicBezTo>
                  <a:cubicBezTo>
                    <a:pt x="1108" y="1864"/>
                    <a:pt x="1453" y="1519"/>
                    <a:pt x="1870" y="1519"/>
                  </a:cubicBezTo>
                  <a:cubicBezTo>
                    <a:pt x="1953" y="1519"/>
                    <a:pt x="2049" y="1447"/>
                    <a:pt x="2049" y="1340"/>
                  </a:cubicBezTo>
                  <a:cubicBezTo>
                    <a:pt x="2049" y="1233"/>
                    <a:pt x="1977" y="1162"/>
                    <a:pt x="1870" y="1162"/>
                  </a:cubicBezTo>
                  <a:cubicBezTo>
                    <a:pt x="1263" y="1162"/>
                    <a:pt x="763" y="1650"/>
                    <a:pt x="763" y="2269"/>
                  </a:cubicBezTo>
                  <a:cubicBezTo>
                    <a:pt x="763" y="2876"/>
                    <a:pt x="1263" y="3364"/>
                    <a:pt x="1870" y="3364"/>
                  </a:cubicBezTo>
                  <a:cubicBezTo>
                    <a:pt x="2477" y="3364"/>
                    <a:pt x="2965" y="2876"/>
                    <a:pt x="2965" y="2269"/>
                  </a:cubicBezTo>
                  <a:cubicBezTo>
                    <a:pt x="2965" y="2031"/>
                    <a:pt x="2894" y="1804"/>
                    <a:pt x="2763" y="1614"/>
                  </a:cubicBezTo>
                  <a:lnTo>
                    <a:pt x="3049" y="1328"/>
                  </a:lnTo>
                  <a:cubicBezTo>
                    <a:pt x="3251" y="1578"/>
                    <a:pt x="3370" y="1912"/>
                    <a:pt x="3370" y="2269"/>
                  </a:cubicBezTo>
                  <a:cubicBezTo>
                    <a:pt x="3370" y="3102"/>
                    <a:pt x="2703" y="3769"/>
                    <a:pt x="1870" y="3769"/>
                  </a:cubicBezTo>
                  <a:cubicBezTo>
                    <a:pt x="1036" y="3769"/>
                    <a:pt x="370" y="3102"/>
                    <a:pt x="370" y="2269"/>
                  </a:cubicBezTo>
                  <a:cubicBezTo>
                    <a:pt x="370" y="1435"/>
                    <a:pt x="1036" y="757"/>
                    <a:pt x="1870" y="757"/>
                  </a:cubicBezTo>
                  <a:close/>
                  <a:moveTo>
                    <a:pt x="3924" y="1"/>
                  </a:moveTo>
                  <a:cubicBezTo>
                    <a:pt x="3879" y="1"/>
                    <a:pt x="3834" y="19"/>
                    <a:pt x="3799" y="54"/>
                  </a:cubicBezTo>
                  <a:lnTo>
                    <a:pt x="3537" y="328"/>
                  </a:lnTo>
                  <a:lnTo>
                    <a:pt x="3537" y="197"/>
                  </a:lnTo>
                  <a:cubicBezTo>
                    <a:pt x="3537" y="102"/>
                    <a:pt x="3453" y="19"/>
                    <a:pt x="3358" y="19"/>
                  </a:cubicBezTo>
                  <a:cubicBezTo>
                    <a:pt x="3263" y="19"/>
                    <a:pt x="3180" y="90"/>
                    <a:pt x="3180" y="197"/>
                  </a:cubicBezTo>
                  <a:lnTo>
                    <a:pt x="3180" y="685"/>
                  </a:lnTo>
                  <a:lnTo>
                    <a:pt x="3037" y="816"/>
                  </a:lnTo>
                  <a:cubicBezTo>
                    <a:pt x="2715" y="554"/>
                    <a:pt x="2310" y="388"/>
                    <a:pt x="1870" y="388"/>
                  </a:cubicBezTo>
                  <a:cubicBezTo>
                    <a:pt x="834" y="388"/>
                    <a:pt x="1" y="1221"/>
                    <a:pt x="1" y="2245"/>
                  </a:cubicBezTo>
                  <a:cubicBezTo>
                    <a:pt x="1" y="3269"/>
                    <a:pt x="834" y="4102"/>
                    <a:pt x="1870" y="4102"/>
                  </a:cubicBezTo>
                  <a:cubicBezTo>
                    <a:pt x="2894" y="4102"/>
                    <a:pt x="3727" y="3269"/>
                    <a:pt x="3727" y="2245"/>
                  </a:cubicBezTo>
                  <a:cubicBezTo>
                    <a:pt x="3727" y="1804"/>
                    <a:pt x="3561" y="1388"/>
                    <a:pt x="3299" y="1066"/>
                  </a:cubicBezTo>
                  <a:lnTo>
                    <a:pt x="3430" y="935"/>
                  </a:lnTo>
                  <a:lnTo>
                    <a:pt x="3918" y="935"/>
                  </a:lnTo>
                  <a:cubicBezTo>
                    <a:pt x="4013" y="935"/>
                    <a:pt x="4096" y="864"/>
                    <a:pt x="4096" y="757"/>
                  </a:cubicBezTo>
                  <a:cubicBezTo>
                    <a:pt x="4084" y="673"/>
                    <a:pt x="4013" y="578"/>
                    <a:pt x="3918" y="578"/>
                  </a:cubicBezTo>
                  <a:lnTo>
                    <a:pt x="3787" y="578"/>
                  </a:lnTo>
                  <a:lnTo>
                    <a:pt x="4049" y="316"/>
                  </a:lnTo>
                  <a:cubicBezTo>
                    <a:pt x="4132" y="245"/>
                    <a:pt x="4132" y="138"/>
                    <a:pt x="4049" y="54"/>
                  </a:cubicBezTo>
                  <a:cubicBezTo>
                    <a:pt x="4013" y="19"/>
                    <a:pt x="3968" y="1"/>
                    <a:pt x="3924"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4" name="Google Shape;13175;p97">
            <a:extLst>
              <a:ext uri="{FF2B5EF4-FFF2-40B4-BE49-F238E27FC236}">
                <a16:creationId xmlns:a16="http://schemas.microsoft.com/office/drawing/2014/main" id="{288E8E81-BF57-4C2F-94C1-F09EEBB64EA6}"/>
              </a:ext>
            </a:extLst>
          </p:cNvPr>
          <p:cNvGrpSpPr/>
          <p:nvPr/>
        </p:nvGrpSpPr>
        <p:grpSpPr>
          <a:xfrm>
            <a:off x="5511704" y="2075651"/>
            <a:ext cx="465177" cy="415246"/>
            <a:chOff x="854332" y="2447736"/>
            <a:chExt cx="376358" cy="330109"/>
          </a:xfrm>
        </p:grpSpPr>
        <p:sp>
          <p:nvSpPr>
            <p:cNvPr id="65" name="Google Shape;13176;p97">
              <a:extLst>
                <a:ext uri="{FF2B5EF4-FFF2-40B4-BE49-F238E27FC236}">
                  <a16:creationId xmlns:a16="http://schemas.microsoft.com/office/drawing/2014/main" id="{A5E4604D-72BD-413E-BE86-4D99AA4BC75D}"/>
                </a:ext>
              </a:extLst>
            </p:cNvPr>
            <p:cNvSpPr/>
            <p:nvPr/>
          </p:nvSpPr>
          <p:spPr>
            <a:xfrm>
              <a:off x="854332" y="2483353"/>
              <a:ext cx="376358" cy="294491"/>
            </a:xfrm>
            <a:custGeom>
              <a:avLst/>
              <a:gdLst/>
              <a:ahLst/>
              <a:cxnLst/>
              <a:rect l="l" t="t" r="r" b="b"/>
              <a:pathLst>
                <a:path w="11824" h="9252" extrusionOk="0">
                  <a:moveTo>
                    <a:pt x="3311" y="334"/>
                  </a:moveTo>
                  <a:cubicBezTo>
                    <a:pt x="3632" y="334"/>
                    <a:pt x="3882" y="549"/>
                    <a:pt x="3882" y="810"/>
                  </a:cubicBezTo>
                  <a:lnTo>
                    <a:pt x="3882" y="846"/>
                  </a:lnTo>
                  <a:cubicBezTo>
                    <a:pt x="3703" y="775"/>
                    <a:pt x="3513" y="727"/>
                    <a:pt x="3311" y="727"/>
                  </a:cubicBezTo>
                  <a:cubicBezTo>
                    <a:pt x="3120" y="727"/>
                    <a:pt x="2930" y="775"/>
                    <a:pt x="2751" y="846"/>
                  </a:cubicBezTo>
                  <a:lnTo>
                    <a:pt x="2751" y="810"/>
                  </a:lnTo>
                  <a:cubicBezTo>
                    <a:pt x="2751" y="549"/>
                    <a:pt x="3001" y="334"/>
                    <a:pt x="3311" y="334"/>
                  </a:cubicBezTo>
                  <a:close/>
                  <a:moveTo>
                    <a:pt x="3311" y="1084"/>
                  </a:moveTo>
                  <a:cubicBezTo>
                    <a:pt x="3942" y="1084"/>
                    <a:pt x="4430" y="1584"/>
                    <a:pt x="4430" y="2203"/>
                  </a:cubicBezTo>
                  <a:cubicBezTo>
                    <a:pt x="4430" y="2323"/>
                    <a:pt x="4418" y="2442"/>
                    <a:pt x="4370" y="2561"/>
                  </a:cubicBezTo>
                  <a:cubicBezTo>
                    <a:pt x="3882" y="2049"/>
                    <a:pt x="3013" y="1858"/>
                    <a:pt x="2977" y="1858"/>
                  </a:cubicBezTo>
                  <a:cubicBezTo>
                    <a:pt x="2961" y="1855"/>
                    <a:pt x="2946" y="1854"/>
                    <a:pt x="2932" y="1854"/>
                  </a:cubicBezTo>
                  <a:cubicBezTo>
                    <a:pt x="2892" y="1854"/>
                    <a:pt x="2857" y="1865"/>
                    <a:pt x="2822" y="1882"/>
                  </a:cubicBezTo>
                  <a:cubicBezTo>
                    <a:pt x="2775" y="1918"/>
                    <a:pt x="2763" y="1965"/>
                    <a:pt x="2763" y="2025"/>
                  </a:cubicBezTo>
                  <a:cubicBezTo>
                    <a:pt x="2763" y="2037"/>
                    <a:pt x="2751" y="2156"/>
                    <a:pt x="2632" y="2275"/>
                  </a:cubicBezTo>
                  <a:cubicBezTo>
                    <a:pt x="2560" y="2346"/>
                    <a:pt x="2560" y="2454"/>
                    <a:pt x="2632" y="2513"/>
                  </a:cubicBezTo>
                  <a:cubicBezTo>
                    <a:pt x="2668" y="2549"/>
                    <a:pt x="2712" y="2567"/>
                    <a:pt x="2755" y="2567"/>
                  </a:cubicBezTo>
                  <a:cubicBezTo>
                    <a:pt x="2799" y="2567"/>
                    <a:pt x="2840" y="2549"/>
                    <a:pt x="2870" y="2513"/>
                  </a:cubicBezTo>
                  <a:cubicBezTo>
                    <a:pt x="2965" y="2406"/>
                    <a:pt x="3013" y="2323"/>
                    <a:pt x="3060" y="2227"/>
                  </a:cubicBezTo>
                  <a:cubicBezTo>
                    <a:pt x="3358" y="2323"/>
                    <a:pt x="3953" y="2525"/>
                    <a:pt x="4227" y="2918"/>
                  </a:cubicBezTo>
                  <a:cubicBezTo>
                    <a:pt x="4144" y="3358"/>
                    <a:pt x="3763" y="3692"/>
                    <a:pt x="3299" y="3692"/>
                  </a:cubicBezTo>
                  <a:cubicBezTo>
                    <a:pt x="2834" y="3692"/>
                    <a:pt x="2441" y="3335"/>
                    <a:pt x="2394" y="2858"/>
                  </a:cubicBezTo>
                  <a:cubicBezTo>
                    <a:pt x="2394" y="2823"/>
                    <a:pt x="2382" y="2811"/>
                    <a:pt x="2358" y="2775"/>
                  </a:cubicBezTo>
                  <a:cubicBezTo>
                    <a:pt x="2263" y="2596"/>
                    <a:pt x="2203" y="2406"/>
                    <a:pt x="2203" y="2203"/>
                  </a:cubicBezTo>
                  <a:cubicBezTo>
                    <a:pt x="2203" y="1572"/>
                    <a:pt x="2703" y="1084"/>
                    <a:pt x="3311" y="1084"/>
                  </a:cubicBezTo>
                  <a:close/>
                  <a:moveTo>
                    <a:pt x="3715" y="3989"/>
                  </a:moveTo>
                  <a:lnTo>
                    <a:pt x="3715" y="4168"/>
                  </a:lnTo>
                  <a:cubicBezTo>
                    <a:pt x="3703" y="4228"/>
                    <a:pt x="3715" y="4287"/>
                    <a:pt x="3751" y="4323"/>
                  </a:cubicBezTo>
                  <a:lnTo>
                    <a:pt x="3584" y="4478"/>
                  </a:lnTo>
                  <a:cubicBezTo>
                    <a:pt x="3507" y="4543"/>
                    <a:pt x="3415" y="4576"/>
                    <a:pt x="3322" y="4576"/>
                  </a:cubicBezTo>
                  <a:cubicBezTo>
                    <a:pt x="3230" y="4576"/>
                    <a:pt x="3138" y="4543"/>
                    <a:pt x="3060" y="4478"/>
                  </a:cubicBezTo>
                  <a:lnTo>
                    <a:pt x="2894" y="4323"/>
                  </a:lnTo>
                  <a:cubicBezTo>
                    <a:pt x="2930" y="4287"/>
                    <a:pt x="2941" y="4228"/>
                    <a:pt x="2941" y="4168"/>
                  </a:cubicBezTo>
                  <a:lnTo>
                    <a:pt x="2941" y="3989"/>
                  </a:lnTo>
                  <a:cubicBezTo>
                    <a:pt x="3060" y="4025"/>
                    <a:pt x="3191" y="4049"/>
                    <a:pt x="3334" y="4049"/>
                  </a:cubicBezTo>
                  <a:cubicBezTo>
                    <a:pt x="3465" y="4049"/>
                    <a:pt x="3596" y="4025"/>
                    <a:pt x="3715" y="3989"/>
                  </a:cubicBezTo>
                  <a:close/>
                  <a:moveTo>
                    <a:pt x="4049" y="4549"/>
                  </a:moveTo>
                  <a:lnTo>
                    <a:pt x="4620" y="4835"/>
                  </a:lnTo>
                  <a:cubicBezTo>
                    <a:pt x="4763" y="4894"/>
                    <a:pt x="4835" y="5025"/>
                    <a:pt x="4835" y="5180"/>
                  </a:cubicBezTo>
                  <a:lnTo>
                    <a:pt x="3346" y="5180"/>
                  </a:lnTo>
                  <a:cubicBezTo>
                    <a:pt x="3156" y="5180"/>
                    <a:pt x="2989" y="5335"/>
                    <a:pt x="2989" y="5537"/>
                  </a:cubicBezTo>
                  <a:lnTo>
                    <a:pt x="2989" y="6275"/>
                  </a:lnTo>
                  <a:lnTo>
                    <a:pt x="2596" y="6275"/>
                  </a:lnTo>
                  <a:lnTo>
                    <a:pt x="2596" y="5561"/>
                  </a:lnTo>
                  <a:cubicBezTo>
                    <a:pt x="2596" y="5466"/>
                    <a:pt x="2525" y="5382"/>
                    <a:pt x="2418" y="5382"/>
                  </a:cubicBezTo>
                  <a:cubicBezTo>
                    <a:pt x="2322" y="5382"/>
                    <a:pt x="2239" y="5454"/>
                    <a:pt x="2239" y="5561"/>
                  </a:cubicBezTo>
                  <a:lnTo>
                    <a:pt x="2239" y="6442"/>
                  </a:lnTo>
                  <a:cubicBezTo>
                    <a:pt x="2239" y="6525"/>
                    <a:pt x="2322" y="6621"/>
                    <a:pt x="2418" y="6621"/>
                  </a:cubicBezTo>
                  <a:lnTo>
                    <a:pt x="2989" y="6621"/>
                  </a:lnTo>
                  <a:lnTo>
                    <a:pt x="2989" y="7002"/>
                  </a:lnTo>
                  <a:lnTo>
                    <a:pt x="2989" y="7026"/>
                  </a:lnTo>
                  <a:lnTo>
                    <a:pt x="2227" y="7026"/>
                  </a:lnTo>
                  <a:cubicBezTo>
                    <a:pt x="2025" y="7026"/>
                    <a:pt x="1846" y="6847"/>
                    <a:pt x="1846" y="6633"/>
                  </a:cubicBezTo>
                  <a:lnTo>
                    <a:pt x="1846" y="5180"/>
                  </a:lnTo>
                  <a:lnTo>
                    <a:pt x="1822" y="5180"/>
                  </a:lnTo>
                  <a:cubicBezTo>
                    <a:pt x="1822" y="5025"/>
                    <a:pt x="1906" y="4894"/>
                    <a:pt x="2037" y="4835"/>
                  </a:cubicBezTo>
                  <a:lnTo>
                    <a:pt x="2620" y="4549"/>
                  </a:lnTo>
                  <a:lnTo>
                    <a:pt x="2822" y="4740"/>
                  </a:lnTo>
                  <a:cubicBezTo>
                    <a:pt x="2953" y="4882"/>
                    <a:pt x="3156" y="4942"/>
                    <a:pt x="3334" y="4942"/>
                  </a:cubicBezTo>
                  <a:cubicBezTo>
                    <a:pt x="3513" y="4942"/>
                    <a:pt x="3692" y="4882"/>
                    <a:pt x="3834" y="4740"/>
                  </a:cubicBezTo>
                  <a:lnTo>
                    <a:pt x="4049" y="4549"/>
                  </a:lnTo>
                  <a:close/>
                  <a:moveTo>
                    <a:pt x="5537" y="5513"/>
                  </a:moveTo>
                  <a:lnTo>
                    <a:pt x="5549" y="7002"/>
                  </a:lnTo>
                  <a:cubicBezTo>
                    <a:pt x="5549" y="7002"/>
                    <a:pt x="5549" y="7026"/>
                    <a:pt x="5537" y="7026"/>
                  </a:cubicBezTo>
                  <a:lnTo>
                    <a:pt x="3311" y="7026"/>
                  </a:lnTo>
                  <a:cubicBezTo>
                    <a:pt x="3311" y="7026"/>
                    <a:pt x="3299" y="7026"/>
                    <a:pt x="3299" y="7002"/>
                  </a:cubicBezTo>
                  <a:lnTo>
                    <a:pt x="3299" y="5537"/>
                  </a:lnTo>
                  <a:cubicBezTo>
                    <a:pt x="3299" y="5537"/>
                    <a:pt x="3299" y="5513"/>
                    <a:pt x="3311" y="5513"/>
                  </a:cubicBezTo>
                  <a:close/>
                  <a:moveTo>
                    <a:pt x="11097" y="7359"/>
                  </a:moveTo>
                  <a:lnTo>
                    <a:pt x="11097" y="7752"/>
                  </a:lnTo>
                  <a:lnTo>
                    <a:pt x="727" y="7752"/>
                  </a:lnTo>
                  <a:lnTo>
                    <a:pt x="727" y="7359"/>
                  </a:lnTo>
                  <a:close/>
                  <a:moveTo>
                    <a:pt x="3311" y="1"/>
                  </a:moveTo>
                  <a:cubicBezTo>
                    <a:pt x="2810" y="1"/>
                    <a:pt x="2406" y="370"/>
                    <a:pt x="2406" y="810"/>
                  </a:cubicBezTo>
                  <a:cubicBezTo>
                    <a:pt x="2406" y="894"/>
                    <a:pt x="2418" y="965"/>
                    <a:pt x="2441" y="1025"/>
                  </a:cubicBezTo>
                  <a:cubicBezTo>
                    <a:pt x="2084" y="1287"/>
                    <a:pt x="1858" y="1727"/>
                    <a:pt x="1858" y="2203"/>
                  </a:cubicBezTo>
                  <a:cubicBezTo>
                    <a:pt x="1858" y="2454"/>
                    <a:pt x="1929" y="2704"/>
                    <a:pt x="2048" y="2930"/>
                  </a:cubicBezTo>
                  <a:cubicBezTo>
                    <a:pt x="2096" y="3299"/>
                    <a:pt x="2298" y="3608"/>
                    <a:pt x="2584" y="3811"/>
                  </a:cubicBezTo>
                  <a:lnTo>
                    <a:pt x="2584" y="4168"/>
                  </a:lnTo>
                  <a:lnTo>
                    <a:pt x="2584" y="4180"/>
                  </a:lnTo>
                  <a:lnTo>
                    <a:pt x="1882" y="4537"/>
                  </a:lnTo>
                  <a:cubicBezTo>
                    <a:pt x="1632" y="4656"/>
                    <a:pt x="1489" y="4906"/>
                    <a:pt x="1489" y="5192"/>
                  </a:cubicBezTo>
                  <a:lnTo>
                    <a:pt x="1489" y="6645"/>
                  </a:lnTo>
                  <a:cubicBezTo>
                    <a:pt x="1489" y="6787"/>
                    <a:pt x="1525" y="6918"/>
                    <a:pt x="1584" y="7037"/>
                  </a:cubicBezTo>
                  <a:lnTo>
                    <a:pt x="179" y="7037"/>
                  </a:lnTo>
                  <a:cubicBezTo>
                    <a:pt x="84" y="7037"/>
                    <a:pt x="1" y="7109"/>
                    <a:pt x="1" y="7216"/>
                  </a:cubicBezTo>
                  <a:cubicBezTo>
                    <a:pt x="1" y="7323"/>
                    <a:pt x="72" y="7395"/>
                    <a:pt x="179" y="7395"/>
                  </a:cubicBezTo>
                  <a:lnTo>
                    <a:pt x="370" y="7395"/>
                  </a:lnTo>
                  <a:lnTo>
                    <a:pt x="370" y="9073"/>
                  </a:lnTo>
                  <a:cubicBezTo>
                    <a:pt x="370" y="9169"/>
                    <a:pt x="441" y="9252"/>
                    <a:pt x="548" y="9252"/>
                  </a:cubicBezTo>
                  <a:cubicBezTo>
                    <a:pt x="655" y="9252"/>
                    <a:pt x="727" y="9181"/>
                    <a:pt x="727" y="9073"/>
                  </a:cubicBezTo>
                  <a:lnTo>
                    <a:pt x="727" y="8133"/>
                  </a:lnTo>
                  <a:lnTo>
                    <a:pt x="11097" y="8133"/>
                  </a:lnTo>
                  <a:lnTo>
                    <a:pt x="11097" y="9073"/>
                  </a:lnTo>
                  <a:cubicBezTo>
                    <a:pt x="11097" y="9169"/>
                    <a:pt x="11169" y="9252"/>
                    <a:pt x="11276" y="9252"/>
                  </a:cubicBezTo>
                  <a:cubicBezTo>
                    <a:pt x="11383" y="9252"/>
                    <a:pt x="11454" y="9181"/>
                    <a:pt x="11454" y="9073"/>
                  </a:cubicBezTo>
                  <a:lnTo>
                    <a:pt x="11454" y="7395"/>
                  </a:lnTo>
                  <a:lnTo>
                    <a:pt x="11645" y="7395"/>
                  </a:lnTo>
                  <a:cubicBezTo>
                    <a:pt x="11740" y="7395"/>
                    <a:pt x="11823" y="7323"/>
                    <a:pt x="11823" y="7216"/>
                  </a:cubicBezTo>
                  <a:cubicBezTo>
                    <a:pt x="11812" y="7097"/>
                    <a:pt x="11740" y="7026"/>
                    <a:pt x="11633" y="7026"/>
                  </a:cubicBezTo>
                  <a:lnTo>
                    <a:pt x="5894" y="7026"/>
                  </a:lnTo>
                  <a:lnTo>
                    <a:pt x="5894" y="7002"/>
                  </a:lnTo>
                  <a:lnTo>
                    <a:pt x="5894" y="5537"/>
                  </a:lnTo>
                  <a:cubicBezTo>
                    <a:pt x="5894" y="5335"/>
                    <a:pt x="5727" y="5180"/>
                    <a:pt x="5537" y="5180"/>
                  </a:cubicBezTo>
                  <a:lnTo>
                    <a:pt x="5144" y="5180"/>
                  </a:lnTo>
                  <a:cubicBezTo>
                    <a:pt x="5144" y="4894"/>
                    <a:pt x="5001" y="4656"/>
                    <a:pt x="4739" y="4537"/>
                  </a:cubicBezTo>
                  <a:lnTo>
                    <a:pt x="4049" y="4180"/>
                  </a:lnTo>
                  <a:lnTo>
                    <a:pt x="4049" y="4168"/>
                  </a:lnTo>
                  <a:lnTo>
                    <a:pt x="4049" y="3811"/>
                  </a:lnTo>
                  <a:cubicBezTo>
                    <a:pt x="4323" y="3608"/>
                    <a:pt x="4537" y="3299"/>
                    <a:pt x="4584" y="2930"/>
                  </a:cubicBezTo>
                  <a:cubicBezTo>
                    <a:pt x="4715" y="2704"/>
                    <a:pt x="4775" y="2454"/>
                    <a:pt x="4775" y="2203"/>
                  </a:cubicBezTo>
                  <a:cubicBezTo>
                    <a:pt x="4775" y="1727"/>
                    <a:pt x="4549" y="1287"/>
                    <a:pt x="4192" y="1025"/>
                  </a:cubicBezTo>
                  <a:cubicBezTo>
                    <a:pt x="4203" y="953"/>
                    <a:pt x="4227" y="894"/>
                    <a:pt x="4227" y="810"/>
                  </a:cubicBezTo>
                  <a:cubicBezTo>
                    <a:pt x="4227" y="370"/>
                    <a:pt x="3811" y="1"/>
                    <a:pt x="331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13177;p97">
              <a:extLst>
                <a:ext uri="{FF2B5EF4-FFF2-40B4-BE49-F238E27FC236}">
                  <a16:creationId xmlns:a16="http://schemas.microsoft.com/office/drawing/2014/main" id="{8C028AA4-2B9C-45CB-AB42-60ACE6E9D1C9}"/>
                </a:ext>
              </a:extLst>
            </p:cNvPr>
            <p:cNvSpPr/>
            <p:nvPr/>
          </p:nvSpPr>
          <p:spPr>
            <a:xfrm>
              <a:off x="983561" y="2677389"/>
              <a:ext cx="23140" cy="11395"/>
            </a:xfrm>
            <a:custGeom>
              <a:avLst/>
              <a:gdLst/>
              <a:ahLst/>
              <a:cxnLst/>
              <a:rect l="l" t="t" r="r" b="b"/>
              <a:pathLst>
                <a:path w="727" h="358" extrusionOk="0">
                  <a:moveTo>
                    <a:pt x="179" y="1"/>
                  </a:moveTo>
                  <a:cubicBezTo>
                    <a:pt x="84" y="1"/>
                    <a:pt x="1" y="72"/>
                    <a:pt x="1" y="179"/>
                  </a:cubicBezTo>
                  <a:cubicBezTo>
                    <a:pt x="1" y="275"/>
                    <a:pt x="72" y="358"/>
                    <a:pt x="179" y="358"/>
                  </a:cubicBezTo>
                  <a:lnTo>
                    <a:pt x="548" y="358"/>
                  </a:lnTo>
                  <a:cubicBezTo>
                    <a:pt x="644" y="358"/>
                    <a:pt x="727" y="287"/>
                    <a:pt x="727" y="179"/>
                  </a:cubicBezTo>
                  <a:cubicBezTo>
                    <a:pt x="727" y="72"/>
                    <a:pt x="655" y="1"/>
                    <a:pt x="548"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178;p97">
              <a:extLst>
                <a:ext uri="{FF2B5EF4-FFF2-40B4-BE49-F238E27FC236}">
                  <a16:creationId xmlns:a16="http://schemas.microsoft.com/office/drawing/2014/main" id="{D71CC609-5F73-491C-997C-B33B11FA88C4}"/>
                </a:ext>
              </a:extLst>
            </p:cNvPr>
            <p:cNvSpPr/>
            <p:nvPr/>
          </p:nvSpPr>
          <p:spPr>
            <a:xfrm>
              <a:off x="1030925" y="2447736"/>
              <a:ext cx="187638" cy="183086"/>
            </a:xfrm>
            <a:custGeom>
              <a:avLst/>
              <a:gdLst/>
              <a:ahLst/>
              <a:cxnLst/>
              <a:rect l="l" t="t" r="r" b="b"/>
              <a:pathLst>
                <a:path w="5895" h="5752" extrusionOk="0">
                  <a:moveTo>
                    <a:pt x="5168" y="358"/>
                  </a:moveTo>
                  <a:cubicBezTo>
                    <a:pt x="5371" y="358"/>
                    <a:pt x="5549" y="536"/>
                    <a:pt x="5549" y="739"/>
                  </a:cubicBezTo>
                  <a:lnTo>
                    <a:pt x="5549" y="3692"/>
                  </a:lnTo>
                  <a:cubicBezTo>
                    <a:pt x="5549" y="3894"/>
                    <a:pt x="5371" y="4073"/>
                    <a:pt x="5168" y="4073"/>
                  </a:cubicBezTo>
                  <a:lnTo>
                    <a:pt x="2942" y="4073"/>
                  </a:lnTo>
                  <a:cubicBezTo>
                    <a:pt x="2918" y="4073"/>
                    <a:pt x="2870" y="4096"/>
                    <a:pt x="2846" y="4108"/>
                  </a:cubicBezTo>
                  <a:lnTo>
                    <a:pt x="1192" y="5311"/>
                  </a:lnTo>
                  <a:lnTo>
                    <a:pt x="1192" y="5311"/>
                  </a:lnTo>
                  <a:lnTo>
                    <a:pt x="1442" y="4299"/>
                  </a:lnTo>
                  <a:cubicBezTo>
                    <a:pt x="1453" y="4251"/>
                    <a:pt x="1442" y="4192"/>
                    <a:pt x="1418" y="4156"/>
                  </a:cubicBezTo>
                  <a:cubicBezTo>
                    <a:pt x="1382" y="4108"/>
                    <a:pt x="1322" y="4096"/>
                    <a:pt x="1275" y="4096"/>
                  </a:cubicBezTo>
                  <a:lnTo>
                    <a:pt x="727" y="4096"/>
                  </a:lnTo>
                  <a:cubicBezTo>
                    <a:pt x="525" y="4096"/>
                    <a:pt x="346" y="3918"/>
                    <a:pt x="346" y="3703"/>
                  </a:cubicBezTo>
                  <a:lnTo>
                    <a:pt x="346" y="739"/>
                  </a:lnTo>
                  <a:cubicBezTo>
                    <a:pt x="346" y="536"/>
                    <a:pt x="525" y="358"/>
                    <a:pt x="727" y="358"/>
                  </a:cubicBezTo>
                  <a:close/>
                  <a:moveTo>
                    <a:pt x="727" y="1"/>
                  </a:moveTo>
                  <a:cubicBezTo>
                    <a:pt x="322" y="1"/>
                    <a:pt x="1" y="322"/>
                    <a:pt x="1" y="727"/>
                  </a:cubicBezTo>
                  <a:lnTo>
                    <a:pt x="1" y="3692"/>
                  </a:lnTo>
                  <a:cubicBezTo>
                    <a:pt x="1" y="4084"/>
                    <a:pt x="322" y="4418"/>
                    <a:pt x="727" y="4418"/>
                  </a:cubicBezTo>
                  <a:lnTo>
                    <a:pt x="1049" y="4418"/>
                  </a:lnTo>
                  <a:lnTo>
                    <a:pt x="799" y="5430"/>
                  </a:lnTo>
                  <a:cubicBezTo>
                    <a:pt x="775" y="5537"/>
                    <a:pt x="822" y="5656"/>
                    <a:pt x="906" y="5716"/>
                  </a:cubicBezTo>
                  <a:cubicBezTo>
                    <a:pt x="953" y="5739"/>
                    <a:pt x="1013" y="5751"/>
                    <a:pt x="1049" y="5751"/>
                  </a:cubicBezTo>
                  <a:cubicBezTo>
                    <a:pt x="1120" y="5751"/>
                    <a:pt x="1156" y="5739"/>
                    <a:pt x="1203" y="5716"/>
                  </a:cubicBezTo>
                  <a:lnTo>
                    <a:pt x="2989" y="4418"/>
                  </a:lnTo>
                  <a:lnTo>
                    <a:pt x="5168" y="4418"/>
                  </a:lnTo>
                  <a:cubicBezTo>
                    <a:pt x="5561" y="4418"/>
                    <a:pt x="5894" y="4084"/>
                    <a:pt x="5894" y="3692"/>
                  </a:cubicBezTo>
                  <a:lnTo>
                    <a:pt x="5894" y="727"/>
                  </a:lnTo>
                  <a:cubicBezTo>
                    <a:pt x="5894" y="322"/>
                    <a:pt x="5561" y="1"/>
                    <a:pt x="5168"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3179;p97">
              <a:extLst>
                <a:ext uri="{FF2B5EF4-FFF2-40B4-BE49-F238E27FC236}">
                  <a16:creationId xmlns:a16="http://schemas.microsoft.com/office/drawing/2014/main" id="{0EE37D92-6DFC-42D5-BE2C-B74A622DF71B}"/>
                </a:ext>
              </a:extLst>
            </p:cNvPr>
            <p:cNvSpPr/>
            <p:nvPr/>
          </p:nvSpPr>
          <p:spPr>
            <a:xfrm>
              <a:off x="1066574" y="2483353"/>
              <a:ext cx="28806" cy="11045"/>
            </a:xfrm>
            <a:custGeom>
              <a:avLst/>
              <a:gdLst/>
              <a:ahLst/>
              <a:cxnLst/>
              <a:rect l="l" t="t" r="r" b="b"/>
              <a:pathLst>
                <a:path w="905" h="347" extrusionOk="0">
                  <a:moveTo>
                    <a:pt x="179" y="1"/>
                  </a:moveTo>
                  <a:cubicBezTo>
                    <a:pt x="83" y="1"/>
                    <a:pt x="0" y="72"/>
                    <a:pt x="0" y="179"/>
                  </a:cubicBezTo>
                  <a:cubicBezTo>
                    <a:pt x="0" y="263"/>
                    <a:pt x="72" y="346"/>
                    <a:pt x="179" y="346"/>
                  </a:cubicBezTo>
                  <a:lnTo>
                    <a:pt x="726" y="346"/>
                  </a:lnTo>
                  <a:cubicBezTo>
                    <a:pt x="810" y="346"/>
                    <a:pt x="905" y="275"/>
                    <a:pt x="905" y="179"/>
                  </a:cubicBezTo>
                  <a:cubicBezTo>
                    <a:pt x="893" y="72"/>
                    <a:pt x="810" y="1"/>
                    <a:pt x="726"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3180;p97">
              <a:extLst>
                <a:ext uri="{FF2B5EF4-FFF2-40B4-BE49-F238E27FC236}">
                  <a16:creationId xmlns:a16="http://schemas.microsoft.com/office/drawing/2014/main" id="{78415C63-8618-408C-98F2-43779EB47D95}"/>
                </a:ext>
              </a:extLst>
            </p:cNvPr>
            <p:cNvSpPr/>
            <p:nvPr/>
          </p:nvSpPr>
          <p:spPr>
            <a:xfrm>
              <a:off x="1107126" y="2483353"/>
              <a:ext cx="76201" cy="11045"/>
            </a:xfrm>
            <a:custGeom>
              <a:avLst/>
              <a:gdLst/>
              <a:ahLst/>
              <a:cxnLst/>
              <a:rect l="l" t="t" r="r" b="b"/>
              <a:pathLst>
                <a:path w="2394" h="347" extrusionOk="0">
                  <a:moveTo>
                    <a:pt x="179" y="1"/>
                  </a:moveTo>
                  <a:cubicBezTo>
                    <a:pt x="95" y="1"/>
                    <a:pt x="0" y="72"/>
                    <a:pt x="0" y="179"/>
                  </a:cubicBezTo>
                  <a:cubicBezTo>
                    <a:pt x="0" y="263"/>
                    <a:pt x="71" y="346"/>
                    <a:pt x="179" y="346"/>
                  </a:cubicBezTo>
                  <a:lnTo>
                    <a:pt x="2215" y="346"/>
                  </a:lnTo>
                  <a:cubicBezTo>
                    <a:pt x="2310" y="346"/>
                    <a:pt x="2393" y="275"/>
                    <a:pt x="2393" y="179"/>
                  </a:cubicBezTo>
                  <a:cubicBezTo>
                    <a:pt x="2393" y="72"/>
                    <a:pt x="2310" y="1"/>
                    <a:pt x="2215"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3181;p97">
              <a:extLst>
                <a:ext uri="{FF2B5EF4-FFF2-40B4-BE49-F238E27FC236}">
                  <a16:creationId xmlns:a16="http://schemas.microsoft.com/office/drawing/2014/main" id="{3D567DD4-B2BB-44AB-A05F-94C4F5515169}"/>
                </a:ext>
              </a:extLst>
            </p:cNvPr>
            <p:cNvSpPr/>
            <p:nvPr/>
          </p:nvSpPr>
          <p:spPr>
            <a:xfrm>
              <a:off x="1065810" y="2512542"/>
              <a:ext cx="117516" cy="11395"/>
            </a:xfrm>
            <a:custGeom>
              <a:avLst/>
              <a:gdLst/>
              <a:ahLst/>
              <a:cxnLst/>
              <a:rect l="l" t="t" r="r" b="b"/>
              <a:pathLst>
                <a:path w="3692" h="358" extrusionOk="0">
                  <a:moveTo>
                    <a:pt x="179" y="1"/>
                  </a:moveTo>
                  <a:cubicBezTo>
                    <a:pt x="96" y="1"/>
                    <a:pt x="0" y="72"/>
                    <a:pt x="0" y="179"/>
                  </a:cubicBezTo>
                  <a:cubicBezTo>
                    <a:pt x="0" y="274"/>
                    <a:pt x="84" y="358"/>
                    <a:pt x="179" y="358"/>
                  </a:cubicBezTo>
                  <a:lnTo>
                    <a:pt x="3513" y="358"/>
                  </a:lnTo>
                  <a:cubicBezTo>
                    <a:pt x="3608" y="358"/>
                    <a:pt x="3691" y="286"/>
                    <a:pt x="3691" y="179"/>
                  </a:cubicBezTo>
                  <a:cubicBezTo>
                    <a:pt x="3691" y="72"/>
                    <a:pt x="3608" y="1"/>
                    <a:pt x="3513"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3182;p97">
              <a:extLst>
                <a:ext uri="{FF2B5EF4-FFF2-40B4-BE49-F238E27FC236}">
                  <a16:creationId xmlns:a16="http://schemas.microsoft.com/office/drawing/2014/main" id="{C3ABA33D-BB56-450A-8F34-F31B90FA5042}"/>
                </a:ext>
              </a:extLst>
            </p:cNvPr>
            <p:cNvSpPr/>
            <p:nvPr/>
          </p:nvSpPr>
          <p:spPr>
            <a:xfrm>
              <a:off x="1065810" y="2542112"/>
              <a:ext cx="76583" cy="11395"/>
            </a:xfrm>
            <a:custGeom>
              <a:avLst/>
              <a:gdLst/>
              <a:ahLst/>
              <a:cxnLst/>
              <a:rect l="l" t="t" r="r" b="b"/>
              <a:pathLst>
                <a:path w="2406" h="358" extrusionOk="0">
                  <a:moveTo>
                    <a:pt x="179" y="0"/>
                  </a:moveTo>
                  <a:cubicBezTo>
                    <a:pt x="96" y="0"/>
                    <a:pt x="0" y="72"/>
                    <a:pt x="0" y="179"/>
                  </a:cubicBezTo>
                  <a:cubicBezTo>
                    <a:pt x="0" y="262"/>
                    <a:pt x="84" y="357"/>
                    <a:pt x="179" y="357"/>
                  </a:cubicBezTo>
                  <a:lnTo>
                    <a:pt x="2227" y="357"/>
                  </a:lnTo>
                  <a:cubicBezTo>
                    <a:pt x="2310" y="357"/>
                    <a:pt x="2405" y="274"/>
                    <a:pt x="2405" y="179"/>
                  </a:cubicBezTo>
                  <a:cubicBezTo>
                    <a:pt x="2405" y="72"/>
                    <a:pt x="2310" y="0"/>
                    <a:pt x="222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3183;p97">
              <a:extLst>
                <a:ext uri="{FF2B5EF4-FFF2-40B4-BE49-F238E27FC236}">
                  <a16:creationId xmlns:a16="http://schemas.microsoft.com/office/drawing/2014/main" id="{96F8C2D2-3C47-458B-BEC0-9561E0FEA7DC}"/>
                </a:ext>
              </a:extLst>
            </p:cNvPr>
            <p:cNvSpPr/>
            <p:nvPr/>
          </p:nvSpPr>
          <p:spPr>
            <a:xfrm>
              <a:off x="1154489" y="2542112"/>
              <a:ext cx="28838" cy="11395"/>
            </a:xfrm>
            <a:custGeom>
              <a:avLst/>
              <a:gdLst/>
              <a:ahLst/>
              <a:cxnLst/>
              <a:rect l="l" t="t" r="r" b="b"/>
              <a:pathLst>
                <a:path w="906" h="358" extrusionOk="0">
                  <a:moveTo>
                    <a:pt x="179" y="0"/>
                  </a:moveTo>
                  <a:cubicBezTo>
                    <a:pt x="96" y="0"/>
                    <a:pt x="0" y="72"/>
                    <a:pt x="0" y="179"/>
                  </a:cubicBezTo>
                  <a:cubicBezTo>
                    <a:pt x="0" y="262"/>
                    <a:pt x="72" y="357"/>
                    <a:pt x="179" y="357"/>
                  </a:cubicBezTo>
                  <a:lnTo>
                    <a:pt x="727" y="357"/>
                  </a:lnTo>
                  <a:cubicBezTo>
                    <a:pt x="822" y="357"/>
                    <a:pt x="905" y="274"/>
                    <a:pt x="905" y="179"/>
                  </a:cubicBezTo>
                  <a:cubicBezTo>
                    <a:pt x="905" y="72"/>
                    <a:pt x="822" y="0"/>
                    <a:pt x="72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 name="TextBox 72">
            <a:extLst>
              <a:ext uri="{FF2B5EF4-FFF2-40B4-BE49-F238E27FC236}">
                <a16:creationId xmlns:a16="http://schemas.microsoft.com/office/drawing/2014/main" id="{DEE88D22-878D-45CE-B4AF-DD93F6C1C341}"/>
              </a:ext>
            </a:extLst>
          </p:cNvPr>
          <p:cNvSpPr txBox="1"/>
          <p:nvPr/>
        </p:nvSpPr>
        <p:spPr>
          <a:xfrm>
            <a:off x="8520223" y="4579252"/>
            <a:ext cx="360273" cy="307777"/>
          </a:xfrm>
          <a:prstGeom prst="rect">
            <a:avLst/>
          </a:prstGeom>
          <a:noFill/>
        </p:spPr>
        <p:txBody>
          <a:bodyPr wrap="square" rtlCol="0">
            <a:spAutoFit/>
          </a:bodyPr>
          <a:lstStyle/>
          <a:p>
            <a:r>
              <a:rPr lang="en-US" dirty="0"/>
              <a:t>5</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29BC6-FB07-4E56-B17A-F08C42B422A2}"/>
              </a:ext>
            </a:extLst>
          </p:cNvPr>
          <p:cNvSpPr>
            <a:spLocks noGrp="1"/>
          </p:cNvSpPr>
          <p:nvPr>
            <p:ph type="title"/>
          </p:nvPr>
        </p:nvSpPr>
        <p:spPr>
          <a:xfrm>
            <a:off x="673720" y="252577"/>
            <a:ext cx="7360200" cy="474600"/>
          </a:xfrm>
        </p:spPr>
        <p:txBody>
          <a:bodyPr/>
          <a:lstStyle/>
          <a:p>
            <a:r>
              <a:rPr lang="en-US" sz="3200" dirty="0"/>
              <a:t>How to Write Literature Review:</a:t>
            </a:r>
            <a:br>
              <a:rPr lang="en-US" sz="3200" dirty="0"/>
            </a:br>
            <a:endParaRPr lang="en-US" dirty="0"/>
          </a:p>
        </p:txBody>
      </p:sp>
      <p:sp>
        <p:nvSpPr>
          <p:cNvPr id="3" name="Subtitle 2">
            <a:extLst>
              <a:ext uri="{FF2B5EF4-FFF2-40B4-BE49-F238E27FC236}">
                <a16:creationId xmlns:a16="http://schemas.microsoft.com/office/drawing/2014/main" id="{C0F1BD15-CB78-45F0-B4FE-CC41F7B3BE82}"/>
              </a:ext>
            </a:extLst>
          </p:cNvPr>
          <p:cNvSpPr>
            <a:spLocks noGrp="1"/>
          </p:cNvSpPr>
          <p:nvPr>
            <p:ph type="subTitle" idx="1"/>
          </p:nvPr>
        </p:nvSpPr>
        <p:spPr>
          <a:xfrm>
            <a:off x="418213" y="1102241"/>
            <a:ext cx="6244856" cy="3611526"/>
          </a:xfrm>
        </p:spPr>
        <p:txBody>
          <a:bodyPr anchor="t"/>
          <a:lstStyle/>
          <a:p>
            <a:pPr>
              <a:buFont typeface="+mj-lt"/>
              <a:buAutoNum type="arabicPeriod"/>
            </a:pPr>
            <a:r>
              <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rPr>
              <a:t>Narrow your topic and select papers accordingly</a:t>
            </a:r>
          </a:p>
          <a:p>
            <a:pPr>
              <a:buFont typeface="+mj-lt"/>
              <a:buAutoNum type="arabicPeriod"/>
            </a:pPr>
            <a:endParaRPr lang="en-US" sz="1600" dirty="0">
              <a:solidFill>
                <a:schemeClr val="accent3"/>
              </a:solidFill>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r>
              <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rPr>
              <a:t>Search for literature</a:t>
            </a:r>
          </a:p>
          <a:p>
            <a:pPr>
              <a:buFont typeface="+mj-lt"/>
              <a:buAutoNum type="arabicPeriod"/>
            </a:pPr>
            <a:endPar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r>
              <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rPr>
              <a:t>Read the selected articles thoroughly and evaluate them</a:t>
            </a:r>
          </a:p>
          <a:p>
            <a:pPr>
              <a:buFont typeface="+mj-lt"/>
              <a:buAutoNum type="arabicPeriod"/>
            </a:pPr>
            <a:endParaRPr lang="en-US" sz="1600" dirty="0">
              <a:solidFill>
                <a:schemeClr val="accent3"/>
              </a:solidFill>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r>
              <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rPr>
              <a:t>Organize the selected papers by looking for patterns and by developing subtopics</a:t>
            </a:r>
          </a:p>
          <a:p>
            <a:pPr>
              <a:buFont typeface="+mj-lt"/>
              <a:buAutoNum type="arabicPeriod"/>
            </a:pPr>
            <a:endPar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r>
              <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rPr>
              <a:t>Develop a thesis or purpose statement</a:t>
            </a:r>
          </a:p>
          <a:p>
            <a:pPr>
              <a:buFont typeface="+mj-lt"/>
              <a:buAutoNum type="arabicPeriod"/>
            </a:pPr>
            <a:endParaRPr lang="en-US" sz="1600" b="1" dirty="0">
              <a:solidFill>
                <a:schemeClr val="accent3"/>
              </a:solidFill>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r>
              <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rPr>
              <a:t>Write the paper</a:t>
            </a:r>
          </a:p>
          <a:p>
            <a:pPr>
              <a:buFont typeface="+mj-lt"/>
              <a:buAutoNum type="arabicPeriod"/>
            </a:pPr>
            <a:endPar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r>
              <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rPr>
              <a:t>Review your work</a:t>
            </a:r>
          </a:p>
          <a:p>
            <a:pPr>
              <a:buFont typeface="+mj-lt"/>
              <a:buAutoNum type="arabicPeriod"/>
            </a:pPr>
            <a:endParaRPr lang="en-US" sz="1600" b="1" dirty="0">
              <a:solidFill>
                <a:schemeClr val="accent3"/>
              </a:solidFill>
              <a:effectLst/>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marL="114300" indent="0"/>
            <a:r>
              <a:rPr lang="en-US" dirty="0">
                <a:latin typeface="Lato" panose="020F0502020204030203" pitchFamily="34" charset="0"/>
                <a:ea typeface="Lato" panose="020F0502020204030203" pitchFamily="34" charset="0"/>
                <a:cs typeface="Lato" panose="020F0502020204030203" pitchFamily="34" charset="0"/>
              </a:rPr>
              <a:t> </a:t>
            </a:r>
          </a:p>
          <a:p>
            <a:pPr>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marL="114300" indent="0"/>
            <a:r>
              <a:rPr lang="en-US" dirty="0">
                <a:latin typeface="Lato" panose="020F0502020204030203" pitchFamily="34" charset="0"/>
                <a:ea typeface="Lato" panose="020F0502020204030203" pitchFamily="34" charset="0"/>
                <a:cs typeface="Lato" panose="020F0502020204030203" pitchFamily="34" charset="0"/>
              </a:rPr>
              <a:t> </a:t>
            </a:r>
          </a:p>
        </p:txBody>
      </p:sp>
      <p:pic>
        <p:nvPicPr>
          <p:cNvPr id="4" name="Google Shape;539;p50">
            <a:extLst>
              <a:ext uri="{FF2B5EF4-FFF2-40B4-BE49-F238E27FC236}">
                <a16:creationId xmlns:a16="http://schemas.microsoft.com/office/drawing/2014/main" id="{4893A2A0-8118-4272-8721-F7FC300D78A3}"/>
              </a:ext>
            </a:extLst>
          </p:cNvPr>
          <p:cNvPicPr preferRelativeResize="0"/>
          <p:nvPr/>
        </p:nvPicPr>
        <p:blipFill>
          <a:blip r:embed="rId2">
            <a:alphaModFix/>
          </a:blip>
          <a:stretch>
            <a:fillRect/>
          </a:stretch>
        </p:blipFill>
        <p:spPr>
          <a:xfrm>
            <a:off x="4868437" y="3132174"/>
            <a:ext cx="3056363" cy="1959935"/>
          </a:xfrm>
          <a:prstGeom prst="rect">
            <a:avLst/>
          </a:prstGeom>
          <a:noFill/>
          <a:ln>
            <a:noFill/>
          </a:ln>
        </p:spPr>
      </p:pic>
      <p:sp>
        <p:nvSpPr>
          <p:cNvPr id="5" name="TextBox 4">
            <a:extLst>
              <a:ext uri="{FF2B5EF4-FFF2-40B4-BE49-F238E27FC236}">
                <a16:creationId xmlns:a16="http://schemas.microsoft.com/office/drawing/2014/main" id="{BFC43E84-B04A-4D38-BABE-9ED5D7FC4837}"/>
              </a:ext>
            </a:extLst>
          </p:cNvPr>
          <p:cNvSpPr txBox="1"/>
          <p:nvPr/>
        </p:nvSpPr>
        <p:spPr>
          <a:xfrm>
            <a:off x="8520223" y="4579252"/>
            <a:ext cx="360273" cy="307777"/>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67894620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Effect transition="in" filter="fade">
                                      <p:cBhvr>
                                        <p:cTn id="3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88"/>
        <p:cNvGrpSpPr/>
        <p:nvPr/>
      </p:nvGrpSpPr>
      <p:grpSpPr>
        <a:xfrm>
          <a:off x="0" y="0"/>
          <a:ext cx="0" cy="0"/>
          <a:chOff x="0" y="0"/>
          <a:chExt cx="0" cy="0"/>
        </a:xfrm>
      </p:grpSpPr>
      <p:pic>
        <p:nvPicPr>
          <p:cNvPr id="689" name="Google Shape;689;p57"/>
          <p:cNvPicPr preferRelativeResize="0"/>
          <p:nvPr/>
        </p:nvPicPr>
        <p:blipFill rotWithShape="1">
          <a:blip r:embed="rId3">
            <a:alphaModFix/>
          </a:blip>
          <a:srcRect l="3879" t="12724" r="4620" b="12732"/>
          <a:stretch/>
        </p:blipFill>
        <p:spPr>
          <a:xfrm>
            <a:off x="21267" y="1525860"/>
            <a:ext cx="3203942" cy="2915800"/>
          </a:xfrm>
          <a:prstGeom prst="rect">
            <a:avLst/>
          </a:prstGeom>
          <a:noFill/>
          <a:ln>
            <a:noFill/>
          </a:ln>
        </p:spPr>
      </p:pic>
      <p:sp>
        <p:nvSpPr>
          <p:cNvPr id="690" name="Google Shape;690;p57"/>
          <p:cNvSpPr txBox="1">
            <a:spLocks noGrp="1"/>
          </p:cNvSpPr>
          <p:nvPr>
            <p:ph type="title"/>
          </p:nvPr>
        </p:nvSpPr>
        <p:spPr>
          <a:xfrm>
            <a:off x="155943" y="540875"/>
            <a:ext cx="6904075" cy="1117800"/>
          </a:xfrm>
          <a:prstGeom prst="rect">
            <a:avLst/>
          </a:prstGeom>
        </p:spPr>
        <p:txBody>
          <a:bodyPr spcFirstLastPara="1" wrap="square" lIns="182875" tIns="91425" rIns="91425" bIns="91425" anchor="t" anchorCtr="0">
            <a:noAutofit/>
          </a:bodyPr>
          <a:lstStyle/>
          <a:p>
            <a:pPr marL="0" lvl="0" indent="0" algn="l" rtl="0">
              <a:spcBef>
                <a:spcPts val="0"/>
              </a:spcBef>
              <a:spcAft>
                <a:spcPts val="1600"/>
              </a:spcAft>
              <a:buNone/>
            </a:pPr>
            <a:r>
              <a:rPr lang="en-US" sz="3200" dirty="0"/>
              <a:t>The Importance of Literature Review</a:t>
            </a:r>
          </a:p>
        </p:txBody>
      </p:sp>
      <p:sp>
        <p:nvSpPr>
          <p:cNvPr id="691" name="Google Shape;691;p57"/>
          <p:cNvSpPr txBox="1">
            <a:spLocks noGrp="1"/>
          </p:cNvSpPr>
          <p:nvPr>
            <p:ph type="subTitle" idx="1"/>
          </p:nvPr>
        </p:nvSpPr>
        <p:spPr>
          <a:xfrm>
            <a:off x="2863704" y="1265274"/>
            <a:ext cx="6124353" cy="3086100"/>
          </a:xfrm>
          <a:prstGeom prst="rect">
            <a:avLst/>
          </a:prstGeom>
        </p:spPr>
        <p:txBody>
          <a:bodyPr spcFirstLastPara="1" wrap="square" lIns="91425" tIns="91425" rIns="91425" bIns="91425" anchor="ctr" anchorCtr="0">
            <a:noAutofit/>
          </a:bodyPr>
          <a:lstStyle/>
          <a:p>
            <a:pPr marL="457200" lvl="0" indent="-317500" algn="just" rtl="0">
              <a:spcBef>
                <a:spcPts val="0"/>
              </a:spcBef>
              <a:spcAft>
                <a:spcPts val="0"/>
              </a:spcAft>
              <a:buSzPts val="1400"/>
              <a:buChar char="●"/>
            </a:pPr>
            <a:r>
              <a:rPr lang="en-US" b="1" dirty="0"/>
              <a:t>Identify the developments in the field of study</a:t>
            </a:r>
          </a:p>
          <a:p>
            <a:pPr marL="457200" lvl="0" indent="-317500" algn="just" rtl="0">
              <a:spcBef>
                <a:spcPts val="0"/>
              </a:spcBef>
              <a:spcAft>
                <a:spcPts val="0"/>
              </a:spcAft>
              <a:buSzPts val="1400"/>
              <a:buChar char="●"/>
            </a:pPr>
            <a:r>
              <a:rPr lang="en-US" b="1" dirty="0"/>
              <a:t>Learn about the information sources and the research methodologies</a:t>
            </a:r>
          </a:p>
          <a:p>
            <a:pPr marL="457200" lvl="0" indent="-317500" algn="just" rtl="0">
              <a:spcBef>
                <a:spcPts val="0"/>
              </a:spcBef>
              <a:spcAft>
                <a:spcPts val="0"/>
              </a:spcAft>
              <a:buSzPts val="1400"/>
              <a:buChar char="●"/>
            </a:pPr>
            <a:r>
              <a:rPr lang="en-US" b="1" dirty="0"/>
              <a:t>Find gaps in the literature that can become research questions</a:t>
            </a:r>
          </a:p>
          <a:p>
            <a:pPr marL="457200" lvl="0" indent="-317500" algn="just" rtl="0">
              <a:spcBef>
                <a:spcPts val="0"/>
              </a:spcBef>
              <a:spcAft>
                <a:spcPts val="0"/>
              </a:spcAft>
              <a:buSzPts val="1400"/>
              <a:buChar char="●"/>
            </a:pPr>
            <a:r>
              <a:rPr lang="en-US" b="1" dirty="0"/>
              <a:t>Highlight the strengths, weaknesses and controversies in the field of study</a:t>
            </a:r>
          </a:p>
          <a:p>
            <a:pPr indent="-317500" algn="just"/>
            <a:r>
              <a:rPr lang="en-US" b="1" i="0" dirty="0">
                <a:solidFill>
                  <a:srgbClr val="000000"/>
                </a:solidFill>
                <a:effectLst/>
                <a:latin typeface="Lato" panose="020F0502020204030203" pitchFamily="34" charset="0"/>
                <a:ea typeface="Lato" panose="020F0502020204030203" pitchFamily="34" charset="0"/>
                <a:cs typeface="Lato" panose="020F0502020204030203" pitchFamily="34" charset="0"/>
              </a:rPr>
              <a:t>Identify errors to avoid</a:t>
            </a:r>
          </a:p>
          <a:p>
            <a:pPr indent="-317500" algn="just"/>
            <a:r>
              <a:rPr lang="en-US" b="1" i="0" dirty="0">
                <a:solidFill>
                  <a:srgbClr val="000000"/>
                </a:solidFill>
                <a:effectLst/>
                <a:latin typeface="Lato" panose="020F0502020204030203" pitchFamily="34" charset="0"/>
                <a:ea typeface="Lato" panose="020F0502020204030203" pitchFamily="34" charset="0"/>
                <a:cs typeface="Lato" panose="020F0502020204030203" pitchFamily="34" charset="0"/>
              </a:rPr>
              <a:t>Evaluate the methods</a:t>
            </a:r>
          </a:p>
        </p:txBody>
      </p:sp>
      <p:sp>
        <p:nvSpPr>
          <p:cNvPr id="5" name="TextBox 4">
            <a:extLst>
              <a:ext uri="{FF2B5EF4-FFF2-40B4-BE49-F238E27FC236}">
                <a16:creationId xmlns:a16="http://schemas.microsoft.com/office/drawing/2014/main" id="{994EF73D-13A0-4080-91E0-8ECD48EC4D59}"/>
              </a:ext>
            </a:extLst>
          </p:cNvPr>
          <p:cNvSpPr txBox="1"/>
          <p:nvPr/>
        </p:nvSpPr>
        <p:spPr>
          <a:xfrm>
            <a:off x="8520223" y="4579252"/>
            <a:ext cx="360273" cy="307777"/>
          </a:xfrm>
          <a:prstGeom prst="rect">
            <a:avLst/>
          </a:prstGeom>
          <a:noFill/>
        </p:spPr>
        <p:txBody>
          <a:bodyPr wrap="square" rtlCol="0">
            <a:spAutoFit/>
          </a:bodyPr>
          <a:lstStyle/>
          <a:p>
            <a:r>
              <a:rPr lang="en-US" dirty="0"/>
              <a:t>7</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1">
                                            <p:txEl>
                                              <p:pRg st="0" end="0"/>
                                            </p:txEl>
                                          </p:spTgt>
                                        </p:tgtEl>
                                        <p:attrNameLst>
                                          <p:attrName>style.visibility</p:attrName>
                                        </p:attrNameLst>
                                      </p:cBhvr>
                                      <p:to>
                                        <p:strVal val="visible"/>
                                      </p:to>
                                    </p:set>
                                    <p:animEffect transition="in" filter="fade">
                                      <p:cBhvr>
                                        <p:cTn id="7" dur="500"/>
                                        <p:tgtEl>
                                          <p:spTgt spid="6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91">
                                            <p:txEl>
                                              <p:pRg st="1" end="1"/>
                                            </p:txEl>
                                          </p:spTgt>
                                        </p:tgtEl>
                                        <p:attrNameLst>
                                          <p:attrName>style.visibility</p:attrName>
                                        </p:attrNameLst>
                                      </p:cBhvr>
                                      <p:to>
                                        <p:strVal val="visible"/>
                                      </p:to>
                                    </p:set>
                                    <p:animEffect transition="in" filter="fade">
                                      <p:cBhvr>
                                        <p:cTn id="12" dur="500"/>
                                        <p:tgtEl>
                                          <p:spTgt spid="6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1">
                                            <p:txEl>
                                              <p:pRg st="2" end="2"/>
                                            </p:txEl>
                                          </p:spTgt>
                                        </p:tgtEl>
                                        <p:attrNameLst>
                                          <p:attrName>style.visibility</p:attrName>
                                        </p:attrNameLst>
                                      </p:cBhvr>
                                      <p:to>
                                        <p:strVal val="visible"/>
                                      </p:to>
                                    </p:set>
                                    <p:animEffect transition="in" filter="fade">
                                      <p:cBhvr>
                                        <p:cTn id="17" dur="500"/>
                                        <p:tgtEl>
                                          <p:spTgt spid="6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91">
                                            <p:txEl>
                                              <p:pRg st="3" end="3"/>
                                            </p:txEl>
                                          </p:spTgt>
                                        </p:tgtEl>
                                        <p:attrNameLst>
                                          <p:attrName>style.visibility</p:attrName>
                                        </p:attrNameLst>
                                      </p:cBhvr>
                                      <p:to>
                                        <p:strVal val="visible"/>
                                      </p:to>
                                    </p:set>
                                    <p:animEffect transition="in" filter="fade">
                                      <p:cBhvr>
                                        <p:cTn id="22" dur="500"/>
                                        <p:tgtEl>
                                          <p:spTgt spid="6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91">
                                            <p:txEl>
                                              <p:pRg st="4" end="4"/>
                                            </p:txEl>
                                          </p:spTgt>
                                        </p:tgtEl>
                                        <p:attrNameLst>
                                          <p:attrName>style.visibility</p:attrName>
                                        </p:attrNameLst>
                                      </p:cBhvr>
                                      <p:to>
                                        <p:strVal val="visible"/>
                                      </p:to>
                                    </p:set>
                                    <p:animEffect transition="in" filter="fade">
                                      <p:cBhvr>
                                        <p:cTn id="27" dur="500"/>
                                        <p:tgtEl>
                                          <p:spTgt spid="6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91">
                                            <p:txEl>
                                              <p:pRg st="5" end="5"/>
                                            </p:txEl>
                                          </p:spTgt>
                                        </p:tgtEl>
                                        <p:attrNameLst>
                                          <p:attrName>style.visibility</p:attrName>
                                        </p:attrNameLst>
                                      </p:cBhvr>
                                      <p:to>
                                        <p:strVal val="visible"/>
                                      </p:to>
                                    </p:set>
                                    <p:animEffect transition="in" filter="fade">
                                      <p:cBhvr>
                                        <p:cTn id="32" dur="500"/>
                                        <p:tgtEl>
                                          <p:spTgt spid="6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6B7FA-71C7-4139-90C3-CFEE375E6E55}"/>
              </a:ext>
            </a:extLst>
          </p:cNvPr>
          <p:cNvSpPr>
            <a:spLocks noGrp="1"/>
          </p:cNvSpPr>
          <p:nvPr>
            <p:ph type="title"/>
          </p:nvPr>
        </p:nvSpPr>
        <p:spPr/>
        <p:txBody>
          <a:bodyPr/>
          <a:lstStyle/>
          <a:p>
            <a:r>
              <a:rPr lang="en-US" sz="4000" dirty="0">
                <a:latin typeface="Palanquin SemiBold" panose="020B0004020203020204" pitchFamily="34" charset="0"/>
                <a:cs typeface="Palanquin SemiBold" panose="020B0004020203020204" pitchFamily="34" charset="0"/>
              </a:rPr>
              <a:t>Conclusion:</a:t>
            </a:r>
            <a:r>
              <a:rPr lang="en-US" sz="2800" dirty="0">
                <a:latin typeface="Palanquin SemiBold" panose="020B0004020203020204" pitchFamily="34" charset="0"/>
                <a:cs typeface="Palanquin SemiBold" panose="020B0004020203020204" pitchFamily="34" charset="0"/>
              </a:rPr>
              <a:t/>
            </a:r>
            <a:br>
              <a:rPr lang="en-US" sz="2800" dirty="0">
                <a:latin typeface="Palanquin SemiBold" panose="020B0004020203020204" pitchFamily="34" charset="0"/>
                <a:cs typeface="Palanquin SemiBold" panose="020B0004020203020204" pitchFamily="34" charset="0"/>
              </a:rPr>
            </a:br>
            <a:endParaRPr lang="en-US" dirty="0"/>
          </a:p>
        </p:txBody>
      </p:sp>
      <p:sp>
        <p:nvSpPr>
          <p:cNvPr id="3" name="Subtitle 2">
            <a:extLst>
              <a:ext uri="{FF2B5EF4-FFF2-40B4-BE49-F238E27FC236}">
                <a16:creationId xmlns:a16="http://schemas.microsoft.com/office/drawing/2014/main" id="{E4B6CBC0-42DC-4153-AB01-D6831F917ABA}"/>
              </a:ext>
            </a:extLst>
          </p:cNvPr>
          <p:cNvSpPr>
            <a:spLocks noGrp="1"/>
          </p:cNvSpPr>
          <p:nvPr>
            <p:ph type="subTitle" idx="1"/>
          </p:nvPr>
        </p:nvSpPr>
        <p:spPr>
          <a:xfrm>
            <a:off x="120502" y="1371600"/>
            <a:ext cx="4820093" cy="3086100"/>
          </a:xfrm>
        </p:spPr>
        <p:txBody>
          <a:bodyPr anchor="t"/>
          <a:lstStyle/>
          <a:p>
            <a:pPr algn="just"/>
            <a:r>
              <a:rPr lang="en-US" sz="1600" dirty="0"/>
              <a:t>       </a:t>
            </a:r>
            <a:r>
              <a:rPr lang="en-US" sz="1800" dirty="0"/>
              <a:t>Literature review is everything, we  often use it daily to collect information and  analyze them. Moreover, it helps us to be experts in our field of studies and being able to know everything about our field of studies  . Literature review also helps us in our professional life , such as presentations and a task required by your manager.</a:t>
            </a:r>
            <a:endParaRPr lang="en-US" sz="1600" dirty="0"/>
          </a:p>
        </p:txBody>
      </p:sp>
      <p:pic>
        <p:nvPicPr>
          <p:cNvPr id="4" name="Google Shape;1045;p71">
            <a:extLst>
              <a:ext uri="{FF2B5EF4-FFF2-40B4-BE49-F238E27FC236}">
                <a16:creationId xmlns:a16="http://schemas.microsoft.com/office/drawing/2014/main" id="{A52DFD1A-A077-4E34-9608-193B71723B58}"/>
              </a:ext>
            </a:extLst>
          </p:cNvPr>
          <p:cNvPicPr preferRelativeResize="0"/>
          <p:nvPr/>
        </p:nvPicPr>
        <p:blipFill rotWithShape="1">
          <a:blip r:embed="rId2">
            <a:alphaModFix/>
          </a:blip>
          <a:srcRect l="10958" t="9524" r="7501" b="9134"/>
          <a:stretch/>
        </p:blipFill>
        <p:spPr>
          <a:xfrm>
            <a:off x="5509825" y="1341575"/>
            <a:ext cx="2917926" cy="2910850"/>
          </a:xfrm>
          <a:prstGeom prst="rect">
            <a:avLst/>
          </a:prstGeom>
          <a:noFill/>
          <a:ln>
            <a:noFill/>
          </a:ln>
        </p:spPr>
      </p:pic>
      <p:sp>
        <p:nvSpPr>
          <p:cNvPr id="5" name="TextBox 4">
            <a:extLst>
              <a:ext uri="{FF2B5EF4-FFF2-40B4-BE49-F238E27FC236}">
                <a16:creationId xmlns:a16="http://schemas.microsoft.com/office/drawing/2014/main" id="{255BA5CD-1255-4F85-9EE8-4362AE253945}"/>
              </a:ext>
            </a:extLst>
          </p:cNvPr>
          <p:cNvSpPr txBox="1"/>
          <p:nvPr/>
        </p:nvSpPr>
        <p:spPr>
          <a:xfrm>
            <a:off x="8527311" y="4579252"/>
            <a:ext cx="360273" cy="307777"/>
          </a:xfrm>
          <a:prstGeom prst="rect">
            <a:avLst/>
          </a:prstGeom>
          <a:noFill/>
        </p:spPr>
        <p:txBody>
          <a:bodyPr wrap="square" rtlCol="0">
            <a:spAutoFit/>
          </a:bodyPr>
          <a:lstStyle/>
          <a:p>
            <a:r>
              <a:rPr lang="en-US" dirty="0"/>
              <a:t>8</a:t>
            </a:r>
          </a:p>
        </p:txBody>
      </p:sp>
    </p:spTree>
    <p:extLst>
      <p:ext uri="{BB962C8B-B14F-4D97-AF65-F5344CB8AC3E}">
        <p14:creationId xmlns:p14="http://schemas.microsoft.com/office/powerpoint/2010/main" val="9686796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4380A-6937-4E0B-9D40-ABE41FAC9A17}"/>
              </a:ext>
            </a:extLst>
          </p:cNvPr>
          <p:cNvSpPr>
            <a:spLocks noGrp="1"/>
          </p:cNvSpPr>
          <p:nvPr>
            <p:ph type="title"/>
          </p:nvPr>
        </p:nvSpPr>
        <p:spPr/>
        <p:txBody>
          <a:bodyPr/>
          <a:lstStyle/>
          <a:p>
            <a:r>
              <a:rPr lang="en-US" dirty="0"/>
              <a:t>References:</a:t>
            </a:r>
          </a:p>
        </p:txBody>
      </p:sp>
      <p:sp>
        <p:nvSpPr>
          <p:cNvPr id="3" name="Subtitle 2">
            <a:extLst>
              <a:ext uri="{FF2B5EF4-FFF2-40B4-BE49-F238E27FC236}">
                <a16:creationId xmlns:a16="http://schemas.microsoft.com/office/drawing/2014/main" id="{3535CD96-1647-4828-B8B7-6751C7571EC0}"/>
              </a:ext>
            </a:extLst>
          </p:cNvPr>
          <p:cNvSpPr>
            <a:spLocks noGrp="1"/>
          </p:cNvSpPr>
          <p:nvPr>
            <p:ph type="subTitle" idx="1"/>
          </p:nvPr>
        </p:nvSpPr>
        <p:spPr>
          <a:xfrm>
            <a:off x="716250" y="1371600"/>
            <a:ext cx="5110392" cy="3086100"/>
          </a:xfrm>
        </p:spPr>
        <p:txBody>
          <a:bodyPr anchor="t"/>
          <a:lstStyle/>
          <a:p>
            <a:pPr>
              <a:buFont typeface="Arial" panose="020B0604020202020204" pitchFamily="34" charset="0"/>
              <a:buChar char="•"/>
            </a:pPr>
            <a:r>
              <a:rPr lang="en-US" i="1" dirty="0">
                <a:effectLst/>
              </a:rPr>
              <a:t>Research guides: Literature reviews: What is it?</a:t>
            </a:r>
            <a:r>
              <a:rPr lang="en-US" dirty="0">
                <a:effectLst/>
              </a:rPr>
              <a:t> What Is It? - Literature Reviews - Research Guides at Knox College. (n.d.). Retrieved March 28, 2022, from https://knox.libguides.com/literature-review/definition </a:t>
            </a:r>
          </a:p>
          <a:p>
            <a:endParaRPr lang="en-US" dirty="0"/>
          </a:p>
          <a:p>
            <a:endParaRPr lang="en-US" dirty="0"/>
          </a:p>
          <a:p>
            <a:endParaRPr lang="en-US" dirty="0"/>
          </a:p>
          <a:p>
            <a:pPr>
              <a:buFont typeface="Arial" panose="020B0604020202020204" pitchFamily="34" charset="0"/>
              <a:buChar char="•"/>
            </a:pPr>
            <a:r>
              <a:rPr lang="en-US" i="1" dirty="0">
                <a:effectLst/>
              </a:rPr>
              <a:t>Write a literature review: Seven steps to writing a literature review</a:t>
            </a:r>
            <a:r>
              <a:rPr lang="en-US" dirty="0">
                <a:effectLst/>
              </a:rPr>
              <a:t>. Guides. (n.d.). Retrieved March 28, 2022., from https://guides.lib.uoguelph.ca/c.php?g=130964&amp;p=5000948 </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4" name="TextBox 3">
            <a:extLst>
              <a:ext uri="{FF2B5EF4-FFF2-40B4-BE49-F238E27FC236}">
                <a16:creationId xmlns:a16="http://schemas.microsoft.com/office/drawing/2014/main" id="{30021856-1F2A-4FA1-8F90-C453EF979759}"/>
              </a:ext>
            </a:extLst>
          </p:cNvPr>
          <p:cNvSpPr txBox="1"/>
          <p:nvPr/>
        </p:nvSpPr>
        <p:spPr>
          <a:xfrm>
            <a:off x="8527311" y="4579252"/>
            <a:ext cx="360273" cy="307777"/>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46913179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theme/theme1.xml><?xml version="1.0" encoding="utf-8"?>
<a:theme xmlns:a="http://schemas.openxmlformats.org/drawingml/2006/main" name="Investment Fund Company Profile by Slidesgo">
  <a:themeElements>
    <a:clrScheme name="Simple Light">
      <a:dk1>
        <a:srgbClr val="2A2828"/>
      </a:dk1>
      <a:lt1>
        <a:srgbClr val="FFFFFF"/>
      </a:lt1>
      <a:dk2>
        <a:srgbClr val="FFA8A1"/>
      </a:dk2>
      <a:lt2>
        <a:srgbClr val="FEF4EA"/>
      </a:lt2>
      <a:accent1>
        <a:srgbClr val="FFD8B1"/>
      </a:accent1>
      <a:accent2>
        <a:srgbClr val="CAD5D7"/>
      </a:accent2>
      <a:accent3>
        <a:srgbClr val="212121"/>
      </a:accent3>
      <a:accent4>
        <a:srgbClr val="FFD8B1"/>
      </a:accent4>
      <a:accent5>
        <a:srgbClr val="FFA8A1"/>
      </a:accent5>
      <a:accent6>
        <a:srgbClr val="FEF4EA"/>
      </a:accent6>
      <a:hlink>
        <a:srgbClr val="30343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427</Words>
  <Application>Microsoft Office PowerPoint</Application>
  <PresentationFormat>On-screen Show (16:9)</PresentationFormat>
  <Paragraphs>83</Paragraphs>
  <Slides>10</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Microsoft JhengHei UI</vt:lpstr>
      <vt:lpstr>Arial</vt:lpstr>
      <vt:lpstr>Lato</vt:lpstr>
      <vt:lpstr>Palanquin SemiBold</vt:lpstr>
      <vt:lpstr>Playfair Display</vt:lpstr>
      <vt:lpstr>Investment Fund Company Profile by Slidesgo</vt:lpstr>
      <vt:lpstr>Literature Review</vt:lpstr>
      <vt:lpstr>Table of Contents</vt:lpstr>
      <vt:lpstr>Introduction:</vt:lpstr>
      <vt:lpstr>The Meaning of Literature Review: </vt:lpstr>
      <vt:lpstr>Types of Literature Review:</vt:lpstr>
      <vt:lpstr>How to Write Literature Review: </vt:lpstr>
      <vt:lpstr>The Importance of Literature Review</vt:lpstr>
      <vt:lpstr>Conclusion: </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Investment Fund</dc:title>
  <dc:creator>Alaa Rashwan</dc:creator>
  <cp:lastModifiedBy>Maher Fattouh</cp:lastModifiedBy>
  <cp:revision>5</cp:revision>
  <dcterms:modified xsi:type="dcterms:W3CDTF">2022-04-12T09:16:40Z</dcterms:modified>
</cp:coreProperties>
</file>