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7" r:id="rId1"/>
  </p:sldMasterIdLst>
  <p:notesMasterIdLst>
    <p:notesMasterId r:id="rId21"/>
  </p:notesMasterIdLst>
  <p:sldIdLst>
    <p:sldId id="256" r:id="rId2"/>
    <p:sldId id="275" r:id="rId3"/>
    <p:sldId id="258" r:id="rId4"/>
    <p:sldId id="259" r:id="rId5"/>
    <p:sldId id="277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8" r:id="rId16"/>
    <p:sldId id="272" r:id="rId17"/>
    <p:sldId id="271" r:id="rId18"/>
    <p:sldId id="273" r:id="rId19"/>
    <p:sldId id="274" r:id="rId20"/>
  </p:sldIdLst>
  <p:sldSz cx="9144000" cy="5143500" type="screen16x9"/>
  <p:notesSz cx="6858000" cy="9144000"/>
  <p:embeddedFontLst>
    <p:embeddedFont>
      <p:font typeface="Sen" charset="0"/>
      <p:regular r:id="rId22"/>
      <p:bold r:id="rId23"/>
    </p:embeddedFont>
    <p:embeddedFont>
      <p:font typeface="Changa One" charset="0"/>
      <p:regular r:id="rId24"/>
      <p:italic r:id="rId25"/>
    </p:embeddedFont>
    <p:embeddedFont>
      <p:font typeface="Bebas Neue" charset="0"/>
      <p:regular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562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DCE20EEA-6AE1-4C06-A893-D1A4DFB3DBD7}">
  <a:tblStyle styleId="{DCE20EEA-6AE1-4C06-A893-D1A4DFB3DBD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-756" y="-90"/>
      </p:cViewPr>
      <p:guideLst>
        <p:guide orient="horz" pos="5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67207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Google Shape;1169;gfd4afe45ee_0_8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0" name="Google Shape;1170;gfd4afe45ee_0_8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" name="Google Shape;1238;gfd4afe45ee_0_9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9" name="Google Shape;1239;gfd4afe45ee_0_9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gfd731922b6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7" name="Google Shape;1327;gfd731922b6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Google Shape;1424;gfd731922b6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5" name="Google Shape;1425;gfd731922b6_0_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Google Shape;1354;gfd731922b6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5" name="Google Shape;1355;gfd731922b6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1" name="Google Shape;1471;gfd731922b6_0_3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2" name="Google Shape;1472;gfd731922b6_0_3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7" name="Google Shape;1547;gfd4afe45ee_0_16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8" name="Google Shape;1548;gfd4afe45ee_0_16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fcd3bb2919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fcd3bb2919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fcfa8bf4bc_0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3" name="Google Shape;633;gfcfa8bf4bc_0_3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fcfa8bf4bc_0_4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7" name="Google Shape;707;gfcfa8bf4bc_0_4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gfd4afe45e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1" name="Google Shape;761;gfd4afe45e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gfd4afe45ee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7" name="Google Shape;807;gfd4afe45ee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gfd4afe45ee_0_3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1" name="Google Shape;921;gfd4afe45ee_0_3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Google Shape;988;gfd4afe45ee_0_4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9" name="Google Shape;989;gfd4afe45ee_0_4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fd4afe45ee_0_5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fd4afe45ee_0_5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2539350" y="4303688"/>
            <a:ext cx="4065300" cy="409500"/>
          </a:xfrm>
          <a:prstGeom prst="rect">
            <a:avLst/>
          </a:prstGeom>
          <a:noFill/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63725" y="1046650"/>
            <a:ext cx="6718500" cy="147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5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0"/>
            <a:ext cx="2023681" cy="2063566"/>
          </a:xfrm>
          <a:custGeom>
            <a:avLst/>
            <a:gdLst/>
            <a:ahLst/>
            <a:cxnLst/>
            <a:rect l="l" t="t" r="r" b="b"/>
            <a:pathLst>
              <a:path w="29124" h="29698" extrusionOk="0">
                <a:moveTo>
                  <a:pt x="0" y="0"/>
                </a:moveTo>
                <a:lnTo>
                  <a:pt x="0" y="8533"/>
                </a:lnTo>
                <a:lnTo>
                  <a:pt x="0" y="29698"/>
                </a:lnTo>
                <a:cubicBezTo>
                  <a:pt x="129" y="29490"/>
                  <a:pt x="208" y="29371"/>
                  <a:pt x="287" y="29203"/>
                </a:cubicBezTo>
                <a:cubicBezTo>
                  <a:pt x="871" y="28173"/>
                  <a:pt x="1485" y="27223"/>
                  <a:pt x="2356" y="26401"/>
                </a:cubicBezTo>
                <a:cubicBezTo>
                  <a:pt x="3217" y="25570"/>
                  <a:pt x="4168" y="24995"/>
                  <a:pt x="5366" y="24669"/>
                </a:cubicBezTo>
                <a:cubicBezTo>
                  <a:pt x="6395" y="24372"/>
                  <a:pt x="7504" y="24253"/>
                  <a:pt x="8583" y="24085"/>
                </a:cubicBezTo>
                <a:cubicBezTo>
                  <a:pt x="9444" y="23966"/>
                  <a:pt x="10315" y="23837"/>
                  <a:pt x="11137" y="23590"/>
                </a:cubicBezTo>
                <a:cubicBezTo>
                  <a:pt x="12869" y="23134"/>
                  <a:pt x="14433" y="22352"/>
                  <a:pt x="15760" y="21075"/>
                </a:cubicBezTo>
                <a:cubicBezTo>
                  <a:pt x="16789" y="20085"/>
                  <a:pt x="17571" y="18927"/>
                  <a:pt x="18066" y="17571"/>
                </a:cubicBezTo>
                <a:cubicBezTo>
                  <a:pt x="18482" y="16334"/>
                  <a:pt x="18690" y="15017"/>
                  <a:pt x="18729" y="13730"/>
                </a:cubicBezTo>
                <a:cubicBezTo>
                  <a:pt x="18729" y="13077"/>
                  <a:pt x="18729" y="12453"/>
                  <a:pt x="18848" y="11839"/>
                </a:cubicBezTo>
                <a:cubicBezTo>
                  <a:pt x="18937" y="11176"/>
                  <a:pt x="19224" y="10681"/>
                  <a:pt x="19719" y="10315"/>
                </a:cubicBezTo>
                <a:cubicBezTo>
                  <a:pt x="20254" y="9899"/>
                  <a:pt x="20868" y="9731"/>
                  <a:pt x="21531" y="9612"/>
                </a:cubicBezTo>
                <a:cubicBezTo>
                  <a:pt x="22194" y="9484"/>
                  <a:pt x="22897" y="9404"/>
                  <a:pt x="23550" y="9276"/>
                </a:cubicBezTo>
                <a:cubicBezTo>
                  <a:pt x="25204" y="8949"/>
                  <a:pt x="26560" y="8167"/>
                  <a:pt x="27550" y="6801"/>
                </a:cubicBezTo>
                <a:cubicBezTo>
                  <a:pt x="28292" y="5811"/>
                  <a:pt x="28787" y="4702"/>
                  <a:pt x="28995" y="3504"/>
                </a:cubicBezTo>
                <a:cubicBezTo>
                  <a:pt x="29124" y="2594"/>
                  <a:pt x="28995" y="1693"/>
                  <a:pt x="28787" y="822"/>
                </a:cubicBezTo>
                <a:cubicBezTo>
                  <a:pt x="28708" y="535"/>
                  <a:pt x="28629" y="287"/>
                  <a:pt x="2854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-3932879">
            <a:off x="6944332" y="2653693"/>
            <a:ext cx="4011759" cy="1845669"/>
          </a:xfrm>
          <a:custGeom>
            <a:avLst/>
            <a:gdLst/>
            <a:ahLst/>
            <a:cxnLst/>
            <a:rect l="l" t="t" r="r" b="b"/>
            <a:pathLst>
              <a:path w="41370" h="16265" extrusionOk="0">
                <a:moveTo>
                  <a:pt x="31731" y="0"/>
                </a:moveTo>
                <a:cubicBezTo>
                  <a:pt x="31341" y="0"/>
                  <a:pt x="30937" y="48"/>
                  <a:pt x="30520" y="147"/>
                </a:cubicBezTo>
                <a:cubicBezTo>
                  <a:pt x="28500" y="642"/>
                  <a:pt x="27095" y="1840"/>
                  <a:pt x="26600" y="3988"/>
                </a:cubicBezTo>
                <a:cubicBezTo>
                  <a:pt x="25451" y="3038"/>
                  <a:pt x="24174" y="2711"/>
                  <a:pt x="22769" y="2672"/>
                </a:cubicBezTo>
                <a:cubicBezTo>
                  <a:pt x="22630" y="2659"/>
                  <a:pt x="22493" y="2653"/>
                  <a:pt x="22358" y="2653"/>
                </a:cubicBezTo>
                <a:cubicBezTo>
                  <a:pt x="21974" y="2653"/>
                  <a:pt x="21600" y="2703"/>
                  <a:pt x="21205" y="2790"/>
                </a:cubicBezTo>
                <a:cubicBezTo>
                  <a:pt x="20165" y="3038"/>
                  <a:pt x="19344" y="3612"/>
                  <a:pt x="18641" y="4404"/>
                </a:cubicBezTo>
                <a:cubicBezTo>
                  <a:pt x="18354" y="4770"/>
                  <a:pt x="18106" y="5146"/>
                  <a:pt x="17938" y="5552"/>
                </a:cubicBezTo>
                <a:cubicBezTo>
                  <a:pt x="16839" y="4516"/>
                  <a:pt x="15606" y="3885"/>
                  <a:pt x="14185" y="3885"/>
                </a:cubicBezTo>
                <a:cubicBezTo>
                  <a:pt x="13800" y="3885"/>
                  <a:pt x="13402" y="3931"/>
                  <a:pt x="12988" y="4028"/>
                </a:cubicBezTo>
                <a:cubicBezTo>
                  <a:pt x="11009" y="4523"/>
                  <a:pt x="9652" y="5641"/>
                  <a:pt x="9118" y="7661"/>
                </a:cubicBezTo>
                <a:lnTo>
                  <a:pt x="8831" y="7700"/>
                </a:lnTo>
                <a:cubicBezTo>
                  <a:pt x="7752" y="6879"/>
                  <a:pt x="6514" y="6582"/>
                  <a:pt x="5237" y="6542"/>
                </a:cubicBezTo>
                <a:cubicBezTo>
                  <a:pt x="5106" y="6532"/>
                  <a:pt x="4974" y="6527"/>
                  <a:pt x="4843" y="6527"/>
                </a:cubicBezTo>
                <a:cubicBezTo>
                  <a:pt x="4442" y="6527"/>
                  <a:pt x="4046" y="6574"/>
                  <a:pt x="3673" y="6671"/>
                </a:cubicBezTo>
                <a:cubicBezTo>
                  <a:pt x="2644" y="6918"/>
                  <a:pt x="1773" y="7493"/>
                  <a:pt x="1070" y="8275"/>
                </a:cubicBezTo>
                <a:lnTo>
                  <a:pt x="1070" y="8314"/>
                </a:lnTo>
                <a:cubicBezTo>
                  <a:pt x="288" y="9225"/>
                  <a:pt x="1" y="10462"/>
                  <a:pt x="288" y="11620"/>
                </a:cubicBezTo>
                <a:lnTo>
                  <a:pt x="1198" y="14501"/>
                </a:lnTo>
                <a:cubicBezTo>
                  <a:pt x="1317" y="14956"/>
                  <a:pt x="1317" y="16035"/>
                  <a:pt x="1733" y="16233"/>
                </a:cubicBezTo>
                <a:cubicBezTo>
                  <a:pt x="1794" y="16256"/>
                  <a:pt x="1871" y="16264"/>
                  <a:pt x="1955" y="16264"/>
                </a:cubicBezTo>
                <a:cubicBezTo>
                  <a:pt x="2211" y="16264"/>
                  <a:pt x="2537" y="16184"/>
                  <a:pt x="2723" y="16154"/>
                </a:cubicBezTo>
                <a:cubicBezTo>
                  <a:pt x="3178" y="16115"/>
                  <a:pt x="3673" y="16035"/>
                  <a:pt x="4168" y="15946"/>
                </a:cubicBezTo>
                <a:cubicBezTo>
                  <a:pt x="5693" y="15699"/>
                  <a:pt x="7346" y="15541"/>
                  <a:pt x="8831" y="15125"/>
                </a:cubicBezTo>
                <a:cubicBezTo>
                  <a:pt x="10474" y="14669"/>
                  <a:pt x="12167" y="14343"/>
                  <a:pt x="13820" y="13927"/>
                </a:cubicBezTo>
                <a:cubicBezTo>
                  <a:pt x="16126" y="13313"/>
                  <a:pt x="18393" y="12977"/>
                  <a:pt x="20749" y="12650"/>
                </a:cubicBezTo>
                <a:cubicBezTo>
                  <a:pt x="23095" y="12323"/>
                  <a:pt x="25451" y="11908"/>
                  <a:pt x="27679" y="10997"/>
                </a:cubicBezTo>
                <a:cubicBezTo>
                  <a:pt x="29282" y="10343"/>
                  <a:pt x="31015" y="10096"/>
                  <a:pt x="32708" y="9680"/>
                </a:cubicBezTo>
                <a:cubicBezTo>
                  <a:pt x="34321" y="9264"/>
                  <a:pt x="35925" y="9225"/>
                  <a:pt x="37489" y="8690"/>
                </a:cubicBezTo>
                <a:cubicBezTo>
                  <a:pt x="38281" y="8403"/>
                  <a:pt x="39063" y="8364"/>
                  <a:pt x="39884" y="8195"/>
                </a:cubicBezTo>
                <a:cubicBezTo>
                  <a:pt x="40340" y="8116"/>
                  <a:pt x="40954" y="8067"/>
                  <a:pt x="41369" y="7819"/>
                </a:cubicBezTo>
                <a:lnTo>
                  <a:pt x="39102" y="2008"/>
                </a:lnTo>
                <a:cubicBezTo>
                  <a:pt x="38805" y="1240"/>
                  <a:pt x="38096" y="848"/>
                  <a:pt x="37390" y="848"/>
                </a:cubicBezTo>
                <a:cubicBezTo>
                  <a:pt x="36732" y="848"/>
                  <a:pt x="36076" y="1188"/>
                  <a:pt x="35757" y="1880"/>
                </a:cubicBezTo>
                <a:lnTo>
                  <a:pt x="35717" y="1929"/>
                </a:lnTo>
                <a:cubicBezTo>
                  <a:pt x="34603" y="744"/>
                  <a:pt x="33274" y="0"/>
                  <a:pt x="3173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348408" y="3894064"/>
            <a:ext cx="1172381" cy="1250273"/>
          </a:xfrm>
          <a:custGeom>
            <a:avLst/>
            <a:gdLst/>
            <a:ahLst/>
            <a:cxnLst/>
            <a:rect l="l" t="t" r="r" b="b"/>
            <a:pathLst>
              <a:path w="13899" h="14822" extrusionOk="0">
                <a:moveTo>
                  <a:pt x="13769" y="1"/>
                </a:moveTo>
                <a:cubicBezTo>
                  <a:pt x="13757" y="1"/>
                  <a:pt x="13744" y="6"/>
                  <a:pt x="13731" y="23"/>
                </a:cubicBezTo>
                <a:cubicBezTo>
                  <a:pt x="13404" y="62"/>
                  <a:pt x="13067" y="141"/>
                  <a:pt x="12741" y="270"/>
                </a:cubicBezTo>
                <a:cubicBezTo>
                  <a:pt x="11583" y="636"/>
                  <a:pt x="10474" y="1211"/>
                  <a:pt x="9405" y="1834"/>
                </a:cubicBezTo>
                <a:cubicBezTo>
                  <a:pt x="8118" y="2577"/>
                  <a:pt x="6880" y="3398"/>
                  <a:pt x="5811" y="4428"/>
                </a:cubicBezTo>
                <a:cubicBezTo>
                  <a:pt x="4901" y="5299"/>
                  <a:pt x="4039" y="6210"/>
                  <a:pt x="3297" y="7239"/>
                </a:cubicBezTo>
                <a:cubicBezTo>
                  <a:pt x="2020" y="8932"/>
                  <a:pt x="1070" y="10823"/>
                  <a:pt x="446" y="12842"/>
                </a:cubicBezTo>
                <a:cubicBezTo>
                  <a:pt x="248" y="13505"/>
                  <a:pt x="119" y="14169"/>
                  <a:pt x="0" y="14822"/>
                </a:cubicBezTo>
                <a:lnTo>
                  <a:pt x="822" y="14822"/>
                </a:lnTo>
                <a:cubicBezTo>
                  <a:pt x="862" y="14456"/>
                  <a:pt x="941" y="14040"/>
                  <a:pt x="1030" y="13674"/>
                </a:cubicBezTo>
                <a:cubicBezTo>
                  <a:pt x="1436" y="11902"/>
                  <a:pt x="2228" y="10209"/>
                  <a:pt x="3168" y="8635"/>
                </a:cubicBezTo>
                <a:cubicBezTo>
                  <a:pt x="3584" y="7942"/>
                  <a:pt x="4119" y="7279"/>
                  <a:pt x="4614" y="6655"/>
                </a:cubicBezTo>
                <a:cubicBezTo>
                  <a:pt x="5069" y="6081"/>
                  <a:pt x="5524" y="5546"/>
                  <a:pt x="6019" y="5051"/>
                </a:cubicBezTo>
                <a:cubicBezTo>
                  <a:pt x="7009" y="4141"/>
                  <a:pt x="8078" y="3319"/>
                  <a:pt x="9276" y="2616"/>
                </a:cubicBezTo>
                <a:cubicBezTo>
                  <a:pt x="10593" y="1834"/>
                  <a:pt x="11959" y="1092"/>
                  <a:pt x="13444" y="636"/>
                </a:cubicBezTo>
                <a:cubicBezTo>
                  <a:pt x="13899" y="518"/>
                  <a:pt x="13859" y="518"/>
                  <a:pt x="13859" y="62"/>
                </a:cubicBezTo>
                <a:cubicBezTo>
                  <a:pt x="13859" y="23"/>
                  <a:pt x="13859" y="23"/>
                  <a:pt x="13810" y="23"/>
                </a:cubicBezTo>
                <a:cubicBezTo>
                  <a:pt x="13810" y="23"/>
                  <a:pt x="13792" y="1"/>
                  <a:pt x="1376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549662" y="4066307"/>
            <a:ext cx="967832" cy="1078025"/>
          </a:xfrm>
          <a:custGeom>
            <a:avLst/>
            <a:gdLst/>
            <a:ahLst/>
            <a:cxnLst/>
            <a:rect l="l" t="t" r="r" b="b"/>
            <a:pathLst>
              <a:path w="11474" h="12780" extrusionOk="0">
                <a:moveTo>
                  <a:pt x="11473" y="0"/>
                </a:moveTo>
                <a:cubicBezTo>
                  <a:pt x="10810" y="208"/>
                  <a:pt x="10186" y="455"/>
                  <a:pt x="9573" y="703"/>
                </a:cubicBezTo>
                <a:cubicBezTo>
                  <a:pt x="8009" y="1396"/>
                  <a:pt x="6563" y="2307"/>
                  <a:pt x="5237" y="3425"/>
                </a:cubicBezTo>
                <a:cubicBezTo>
                  <a:pt x="4494" y="4039"/>
                  <a:pt x="3841" y="4702"/>
                  <a:pt x="3257" y="5484"/>
                </a:cubicBezTo>
                <a:cubicBezTo>
                  <a:pt x="2188" y="6840"/>
                  <a:pt x="1366" y="8414"/>
                  <a:pt x="703" y="10018"/>
                </a:cubicBezTo>
                <a:cubicBezTo>
                  <a:pt x="376" y="10889"/>
                  <a:pt x="129" y="11839"/>
                  <a:pt x="0" y="12780"/>
                </a:cubicBezTo>
                <a:lnTo>
                  <a:pt x="703" y="12780"/>
                </a:lnTo>
                <a:cubicBezTo>
                  <a:pt x="743" y="12582"/>
                  <a:pt x="782" y="12334"/>
                  <a:pt x="832" y="12087"/>
                </a:cubicBezTo>
                <a:cubicBezTo>
                  <a:pt x="1030" y="10968"/>
                  <a:pt x="1445" y="9899"/>
                  <a:pt x="1940" y="8870"/>
                </a:cubicBezTo>
                <a:cubicBezTo>
                  <a:pt x="2515" y="7632"/>
                  <a:pt x="3217" y="6435"/>
                  <a:pt x="4128" y="5405"/>
                </a:cubicBezTo>
                <a:cubicBezTo>
                  <a:pt x="4702" y="4702"/>
                  <a:pt x="5366" y="4118"/>
                  <a:pt x="6029" y="3544"/>
                </a:cubicBezTo>
                <a:cubicBezTo>
                  <a:pt x="7266" y="2594"/>
                  <a:pt x="8583" y="1812"/>
                  <a:pt x="10028" y="1198"/>
                </a:cubicBezTo>
                <a:cubicBezTo>
                  <a:pt x="10483" y="1030"/>
                  <a:pt x="10978" y="861"/>
                  <a:pt x="11473" y="703"/>
                </a:cubicBezTo>
                <a:lnTo>
                  <a:pt x="1147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467250" y="3142250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 rot="-1703903">
            <a:off x="7390363" y="667905"/>
            <a:ext cx="1613266" cy="554645"/>
          </a:xfrm>
          <a:custGeom>
            <a:avLst/>
            <a:gdLst/>
            <a:ahLst/>
            <a:cxnLst/>
            <a:rect l="l" t="t" r="r" b="b"/>
            <a:pathLst>
              <a:path w="34322" h="11800" extrusionOk="0">
                <a:moveTo>
                  <a:pt x="29738" y="2926"/>
                </a:moveTo>
                <a:cubicBezTo>
                  <a:pt x="30114" y="3015"/>
                  <a:pt x="30322" y="3213"/>
                  <a:pt x="30569" y="3460"/>
                </a:cubicBezTo>
                <a:cubicBezTo>
                  <a:pt x="30193" y="3421"/>
                  <a:pt x="29906" y="3341"/>
                  <a:pt x="29698" y="3173"/>
                </a:cubicBezTo>
                <a:cubicBezTo>
                  <a:pt x="29619" y="3094"/>
                  <a:pt x="29579" y="3015"/>
                  <a:pt x="29738" y="2926"/>
                </a:cubicBezTo>
                <a:close/>
                <a:moveTo>
                  <a:pt x="21225" y="3648"/>
                </a:moveTo>
                <a:cubicBezTo>
                  <a:pt x="21326" y="3648"/>
                  <a:pt x="21427" y="3668"/>
                  <a:pt x="21531" y="3708"/>
                </a:cubicBezTo>
                <a:cubicBezTo>
                  <a:pt x="21868" y="3915"/>
                  <a:pt x="22026" y="4163"/>
                  <a:pt x="22115" y="4450"/>
                </a:cubicBezTo>
                <a:cubicBezTo>
                  <a:pt x="22274" y="5034"/>
                  <a:pt x="22155" y="5569"/>
                  <a:pt x="21908" y="6103"/>
                </a:cubicBezTo>
                <a:cubicBezTo>
                  <a:pt x="21908" y="6143"/>
                  <a:pt x="21908" y="6143"/>
                  <a:pt x="21868" y="6143"/>
                </a:cubicBezTo>
                <a:cubicBezTo>
                  <a:pt x="21373" y="5856"/>
                  <a:pt x="20918" y="5529"/>
                  <a:pt x="20670" y="5153"/>
                </a:cubicBezTo>
                <a:cubicBezTo>
                  <a:pt x="20383" y="4787"/>
                  <a:pt x="20294" y="4371"/>
                  <a:pt x="20581" y="4005"/>
                </a:cubicBezTo>
                <a:cubicBezTo>
                  <a:pt x="20670" y="3876"/>
                  <a:pt x="20749" y="3797"/>
                  <a:pt x="20918" y="3708"/>
                </a:cubicBezTo>
                <a:cubicBezTo>
                  <a:pt x="21022" y="3668"/>
                  <a:pt x="21123" y="3648"/>
                  <a:pt x="21225" y="3648"/>
                </a:cubicBezTo>
                <a:close/>
                <a:moveTo>
                  <a:pt x="12005" y="3267"/>
                </a:moveTo>
                <a:cubicBezTo>
                  <a:pt x="12297" y="3267"/>
                  <a:pt x="12528" y="3356"/>
                  <a:pt x="12711" y="3510"/>
                </a:cubicBezTo>
                <a:cubicBezTo>
                  <a:pt x="12959" y="3757"/>
                  <a:pt x="13077" y="4005"/>
                  <a:pt x="13117" y="4292"/>
                </a:cubicBezTo>
                <a:cubicBezTo>
                  <a:pt x="13325" y="5282"/>
                  <a:pt x="12790" y="6182"/>
                  <a:pt x="12127" y="7093"/>
                </a:cubicBezTo>
                <a:cubicBezTo>
                  <a:pt x="12008" y="7261"/>
                  <a:pt x="11880" y="7420"/>
                  <a:pt x="11761" y="7588"/>
                </a:cubicBezTo>
                <a:cubicBezTo>
                  <a:pt x="11721" y="7588"/>
                  <a:pt x="11721" y="7588"/>
                  <a:pt x="11672" y="7628"/>
                </a:cubicBezTo>
                <a:cubicBezTo>
                  <a:pt x="10395" y="7053"/>
                  <a:pt x="9444" y="6351"/>
                  <a:pt x="9494" y="5400"/>
                </a:cubicBezTo>
                <a:cubicBezTo>
                  <a:pt x="9534" y="4618"/>
                  <a:pt x="10029" y="3955"/>
                  <a:pt x="11098" y="3460"/>
                </a:cubicBezTo>
                <a:cubicBezTo>
                  <a:pt x="11266" y="3381"/>
                  <a:pt x="11474" y="3341"/>
                  <a:pt x="11672" y="3302"/>
                </a:cubicBezTo>
                <a:cubicBezTo>
                  <a:pt x="11791" y="3278"/>
                  <a:pt x="11902" y="3267"/>
                  <a:pt x="12005" y="3267"/>
                </a:cubicBezTo>
                <a:close/>
                <a:moveTo>
                  <a:pt x="32960" y="0"/>
                </a:moveTo>
                <a:cubicBezTo>
                  <a:pt x="32788" y="0"/>
                  <a:pt x="32668" y="64"/>
                  <a:pt x="32589" y="203"/>
                </a:cubicBezTo>
                <a:cubicBezTo>
                  <a:pt x="32510" y="372"/>
                  <a:pt x="32589" y="579"/>
                  <a:pt x="32668" y="738"/>
                </a:cubicBezTo>
                <a:cubicBezTo>
                  <a:pt x="32876" y="1193"/>
                  <a:pt x="33163" y="1688"/>
                  <a:pt x="33044" y="2144"/>
                </a:cubicBezTo>
                <a:cubicBezTo>
                  <a:pt x="32915" y="2638"/>
                  <a:pt x="32460" y="3015"/>
                  <a:pt x="31767" y="3302"/>
                </a:cubicBezTo>
                <a:cubicBezTo>
                  <a:pt x="31678" y="3213"/>
                  <a:pt x="31638" y="3133"/>
                  <a:pt x="31559" y="3054"/>
                </a:cubicBezTo>
                <a:cubicBezTo>
                  <a:pt x="31272" y="2767"/>
                  <a:pt x="30896" y="2520"/>
                  <a:pt x="30361" y="2351"/>
                </a:cubicBezTo>
                <a:cubicBezTo>
                  <a:pt x="30161" y="2295"/>
                  <a:pt x="29953" y="2263"/>
                  <a:pt x="29744" y="2263"/>
                </a:cubicBezTo>
                <a:cubicBezTo>
                  <a:pt x="29478" y="2263"/>
                  <a:pt x="29211" y="2314"/>
                  <a:pt x="28956" y="2431"/>
                </a:cubicBezTo>
                <a:cubicBezTo>
                  <a:pt x="28500" y="2638"/>
                  <a:pt x="28382" y="2926"/>
                  <a:pt x="28500" y="3262"/>
                </a:cubicBezTo>
                <a:cubicBezTo>
                  <a:pt x="28629" y="3628"/>
                  <a:pt x="29124" y="3876"/>
                  <a:pt x="29738" y="4044"/>
                </a:cubicBezTo>
                <a:cubicBezTo>
                  <a:pt x="30114" y="4123"/>
                  <a:pt x="30480" y="4123"/>
                  <a:pt x="30896" y="4123"/>
                </a:cubicBezTo>
                <a:cubicBezTo>
                  <a:pt x="30975" y="4331"/>
                  <a:pt x="30975" y="4905"/>
                  <a:pt x="30856" y="5192"/>
                </a:cubicBezTo>
                <a:cubicBezTo>
                  <a:pt x="30480" y="6024"/>
                  <a:pt x="29619" y="6598"/>
                  <a:pt x="28382" y="7014"/>
                </a:cubicBezTo>
                <a:cubicBezTo>
                  <a:pt x="27699" y="7230"/>
                  <a:pt x="26947" y="7348"/>
                  <a:pt x="26168" y="7348"/>
                </a:cubicBezTo>
                <a:cubicBezTo>
                  <a:pt x="26055" y="7348"/>
                  <a:pt x="25942" y="7346"/>
                  <a:pt x="25828" y="7341"/>
                </a:cubicBezTo>
                <a:cubicBezTo>
                  <a:pt x="24788" y="7301"/>
                  <a:pt x="23848" y="7014"/>
                  <a:pt x="22977" y="6677"/>
                </a:cubicBezTo>
                <a:cubicBezTo>
                  <a:pt x="22858" y="6638"/>
                  <a:pt x="22808" y="6598"/>
                  <a:pt x="22858" y="6519"/>
                </a:cubicBezTo>
                <a:cubicBezTo>
                  <a:pt x="23224" y="5856"/>
                  <a:pt x="23392" y="5192"/>
                  <a:pt x="23264" y="4539"/>
                </a:cubicBezTo>
                <a:cubicBezTo>
                  <a:pt x="23185" y="4123"/>
                  <a:pt x="22977" y="3757"/>
                  <a:pt x="22561" y="3421"/>
                </a:cubicBezTo>
                <a:cubicBezTo>
                  <a:pt x="22196" y="3118"/>
                  <a:pt x="21702" y="2964"/>
                  <a:pt x="21202" y="2964"/>
                </a:cubicBezTo>
                <a:cubicBezTo>
                  <a:pt x="20752" y="2964"/>
                  <a:pt x="20298" y="3088"/>
                  <a:pt x="19928" y="3341"/>
                </a:cubicBezTo>
                <a:cubicBezTo>
                  <a:pt x="19264" y="3797"/>
                  <a:pt x="19096" y="4292"/>
                  <a:pt x="19225" y="4866"/>
                </a:cubicBezTo>
                <a:cubicBezTo>
                  <a:pt x="19344" y="5361"/>
                  <a:pt x="19759" y="5816"/>
                  <a:pt x="20294" y="6232"/>
                </a:cubicBezTo>
                <a:cubicBezTo>
                  <a:pt x="20631" y="6479"/>
                  <a:pt x="20997" y="6677"/>
                  <a:pt x="21413" y="6885"/>
                </a:cubicBezTo>
                <a:cubicBezTo>
                  <a:pt x="20789" y="7509"/>
                  <a:pt x="20007" y="7964"/>
                  <a:pt x="18849" y="8212"/>
                </a:cubicBezTo>
                <a:cubicBezTo>
                  <a:pt x="18064" y="8412"/>
                  <a:pt x="17265" y="8490"/>
                  <a:pt x="16459" y="8490"/>
                </a:cubicBezTo>
                <a:cubicBezTo>
                  <a:pt x="15954" y="8490"/>
                  <a:pt x="15446" y="8459"/>
                  <a:pt x="14939" y="8410"/>
                </a:cubicBezTo>
                <a:cubicBezTo>
                  <a:pt x="14196" y="8330"/>
                  <a:pt x="13493" y="8162"/>
                  <a:pt x="12830" y="8004"/>
                </a:cubicBezTo>
                <a:cubicBezTo>
                  <a:pt x="12959" y="7836"/>
                  <a:pt x="13038" y="7717"/>
                  <a:pt x="13157" y="7588"/>
                </a:cubicBezTo>
                <a:cubicBezTo>
                  <a:pt x="13988" y="6559"/>
                  <a:pt x="14562" y="5489"/>
                  <a:pt x="14354" y="4292"/>
                </a:cubicBezTo>
                <a:cubicBezTo>
                  <a:pt x="14275" y="3876"/>
                  <a:pt x="14147" y="3510"/>
                  <a:pt x="13741" y="3133"/>
                </a:cubicBezTo>
                <a:cubicBezTo>
                  <a:pt x="13319" y="2747"/>
                  <a:pt x="12731" y="2552"/>
                  <a:pt x="12049" y="2552"/>
                </a:cubicBezTo>
                <a:cubicBezTo>
                  <a:pt x="11787" y="2552"/>
                  <a:pt x="11512" y="2581"/>
                  <a:pt x="11226" y="2638"/>
                </a:cubicBezTo>
                <a:cubicBezTo>
                  <a:pt x="10563" y="2807"/>
                  <a:pt x="10029" y="3054"/>
                  <a:pt x="9573" y="3381"/>
                </a:cubicBezTo>
                <a:cubicBezTo>
                  <a:pt x="8583" y="4084"/>
                  <a:pt x="8167" y="4905"/>
                  <a:pt x="8296" y="5777"/>
                </a:cubicBezTo>
                <a:cubicBezTo>
                  <a:pt x="8415" y="6519"/>
                  <a:pt x="9039" y="7133"/>
                  <a:pt x="9900" y="7628"/>
                </a:cubicBezTo>
                <a:cubicBezTo>
                  <a:pt x="10276" y="7875"/>
                  <a:pt x="10682" y="8043"/>
                  <a:pt x="11098" y="8251"/>
                </a:cubicBezTo>
                <a:cubicBezTo>
                  <a:pt x="10523" y="8786"/>
                  <a:pt x="9494" y="9449"/>
                  <a:pt x="8504" y="9855"/>
                </a:cubicBezTo>
                <a:cubicBezTo>
                  <a:pt x="6475" y="10686"/>
                  <a:pt x="4168" y="11013"/>
                  <a:pt x="1733" y="11053"/>
                </a:cubicBezTo>
                <a:cubicBezTo>
                  <a:pt x="1565" y="11064"/>
                  <a:pt x="1397" y="11069"/>
                  <a:pt x="1228" y="11069"/>
                </a:cubicBezTo>
                <a:cubicBezTo>
                  <a:pt x="822" y="11069"/>
                  <a:pt x="414" y="11041"/>
                  <a:pt x="1" y="11013"/>
                </a:cubicBezTo>
                <a:lnTo>
                  <a:pt x="1" y="11716"/>
                </a:lnTo>
                <a:cubicBezTo>
                  <a:pt x="587" y="11774"/>
                  <a:pt x="1168" y="11800"/>
                  <a:pt x="1744" y="11800"/>
                </a:cubicBezTo>
                <a:cubicBezTo>
                  <a:pt x="2752" y="11800"/>
                  <a:pt x="3747" y="11720"/>
                  <a:pt x="4742" y="11587"/>
                </a:cubicBezTo>
                <a:cubicBezTo>
                  <a:pt x="7960" y="11181"/>
                  <a:pt x="10434" y="10192"/>
                  <a:pt x="12216" y="8618"/>
                </a:cubicBezTo>
                <a:cubicBezTo>
                  <a:pt x="12295" y="8618"/>
                  <a:pt x="12335" y="8618"/>
                  <a:pt x="12414" y="8657"/>
                </a:cubicBezTo>
                <a:cubicBezTo>
                  <a:pt x="13651" y="8982"/>
                  <a:pt x="14954" y="9161"/>
                  <a:pt x="16289" y="9161"/>
                </a:cubicBezTo>
                <a:cubicBezTo>
                  <a:pt x="16824" y="9161"/>
                  <a:pt x="17365" y="9132"/>
                  <a:pt x="17908" y="9073"/>
                </a:cubicBezTo>
                <a:cubicBezTo>
                  <a:pt x="19472" y="8905"/>
                  <a:pt x="20789" y="8499"/>
                  <a:pt x="21739" y="7756"/>
                </a:cubicBezTo>
                <a:cubicBezTo>
                  <a:pt x="21947" y="7588"/>
                  <a:pt x="22115" y="7469"/>
                  <a:pt x="22313" y="7301"/>
                </a:cubicBezTo>
                <a:cubicBezTo>
                  <a:pt x="22482" y="7341"/>
                  <a:pt x="22650" y="7420"/>
                  <a:pt x="22808" y="7469"/>
                </a:cubicBezTo>
                <a:cubicBezTo>
                  <a:pt x="23719" y="7796"/>
                  <a:pt x="24669" y="8004"/>
                  <a:pt x="25739" y="8043"/>
                </a:cubicBezTo>
                <a:cubicBezTo>
                  <a:pt x="25943" y="8057"/>
                  <a:pt x="26147" y="8063"/>
                  <a:pt x="26349" y="8063"/>
                </a:cubicBezTo>
                <a:cubicBezTo>
                  <a:pt x="27369" y="8063"/>
                  <a:pt x="28351" y="7895"/>
                  <a:pt x="29243" y="7548"/>
                </a:cubicBezTo>
                <a:cubicBezTo>
                  <a:pt x="31431" y="6766"/>
                  <a:pt x="32381" y="5608"/>
                  <a:pt x="32133" y="4123"/>
                </a:cubicBezTo>
                <a:cubicBezTo>
                  <a:pt x="32094" y="3955"/>
                  <a:pt x="32173" y="3915"/>
                  <a:pt x="32341" y="3876"/>
                </a:cubicBezTo>
                <a:cubicBezTo>
                  <a:pt x="33579" y="3381"/>
                  <a:pt x="34192" y="2718"/>
                  <a:pt x="34282" y="1896"/>
                </a:cubicBezTo>
                <a:cubicBezTo>
                  <a:pt x="34321" y="1361"/>
                  <a:pt x="34034" y="906"/>
                  <a:pt x="33697" y="411"/>
                </a:cubicBezTo>
                <a:cubicBezTo>
                  <a:pt x="33618" y="243"/>
                  <a:pt x="33500" y="124"/>
                  <a:pt x="33252" y="45"/>
                </a:cubicBezTo>
                <a:cubicBezTo>
                  <a:pt x="33141" y="16"/>
                  <a:pt x="33044" y="0"/>
                  <a:pt x="3296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"/>
          <p:cNvSpPr txBox="1">
            <a:spLocks noGrp="1"/>
          </p:cNvSpPr>
          <p:nvPr>
            <p:ph type="title"/>
          </p:nvPr>
        </p:nvSpPr>
        <p:spPr>
          <a:xfrm>
            <a:off x="3511075" y="1496825"/>
            <a:ext cx="2132700" cy="354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81" name="Google Shape;181;p19"/>
          <p:cNvSpPr txBox="1">
            <a:spLocks noGrp="1"/>
          </p:cNvSpPr>
          <p:nvPr>
            <p:ph type="title" idx="2" hasCustomPrompt="1"/>
          </p:nvPr>
        </p:nvSpPr>
        <p:spPr>
          <a:xfrm>
            <a:off x="3511078" y="824725"/>
            <a:ext cx="483600" cy="59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2" name="Google Shape;182;p19"/>
          <p:cNvSpPr txBox="1">
            <a:spLocks noGrp="1"/>
          </p:cNvSpPr>
          <p:nvPr>
            <p:ph type="subTitle" idx="1"/>
          </p:nvPr>
        </p:nvSpPr>
        <p:spPr>
          <a:xfrm>
            <a:off x="3511075" y="1929813"/>
            <a:ext cx="21327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19"/>
          <p:cNvSpPr txBox="1">
            <a:spLocks noGrp="1"/>
          </p:cNvSpPr>
          <p:nvPr>
            <p:ph type="title" idx="3"/>
          </p:nvPr>
        </p:nvSpPr>
        <p:spPr>
          <a:xfrm>
            <a:off x="720000" y="2075400"/>
            <a:ext cx="2336400" cy="99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19"/>
          <p:cNvSpPr txBox="1">
            <a:spLocks noGrp="1"/>
          </p:cNvSpPr>
          <p:nvPr>
            <p:ph type="title" idx="4"/>
          </p:nvPr>
        </p:nvSpPr>
        <p:spPr>
          <a:xfrm>
            <a:off x="6174350" y="1496825"/>
            <a:ext cx="2132700" cy="354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85" name="Google Shape;185;p19"/>
          <p:cNvSpPr txBox="1">
            <a:spLocks noGrp="1"/>
          </p:cNvSpPr>
          <p:nvPr>
            <p:ph type="title" idx="5" hasCustomPrompt="1"/>
          </p:nvPr>
        </p:nvSpPr>
        <p:spPr>
          <a:xfrm>
            <a:off x="6174354" y="824725"/>
            <a:ext cx="483600" cy="59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6" name="Google Shape;186;p19"/>
          <p:cNvSpPr txBox="1">
            <a:spLocks noGrp="1"/>
          </p:cNvSpPr>
          <p:nvPr>
            <p:ph type="subTitle" idx="6"/>
          </p:nvPr>
        </p:nvSpPr>
        <p:spPr>
          <a:xfrm>
            <a:off x="6174350" y="1929813"/>
            <a:ext cx="21327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19"/>
          <p:cNvSpPr txBox="1">
            <a:spLocks noGrp="1"/>
          </p:cNvSpPr>
          <p:nvPr>
            <p:ph type="title" idx="7"/>
          </p:nvPr>
        </p:nvSpPr>
        <p:spPr>
          <a:xfrm>
            <a:off x="3511075" y="3411450"/>
            <a:ext cx="2132700" cy="354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88" name="Google Shape;188;p19"/>
          <p:cNvSpPr txBox="1">
            <a:spLocks noGrp="1"/>
          </p:cNvSpPr>
          <p:nvPr>
            <p:ph type="title" idx="8" hasCustomPrompt="1"/>
          </p:nvPr>
        </p:nvSpPr>
        <p:spPr>
          <a:xfrm>
            <a:off x="3511080" y="2739350"/>
            <a:ext cx="483600" cy="59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9" name="Google Shape;189;p19"/>
          <p:cNvSpPr txBox="1">
            <a:spLocks noGrp="1"/>
          </p:cNvSpPr>
          <p:nvPr>
            <p:ph type="subTitle" idx="9"/>
          </p:nvPr>
        </p:nvSpPr>
        <p:spPr>
          <a:xfrm>
            <a:off x="3511075" y="3841475"/>
            <a:ext cx="21327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19"/>
          <p:cNvSpPr txBox="1">
            <a:spLocks noGrp="1"/>
          </p:cNvSpPr>
          <p:nvPr>
            <p:ph type="title" idx="13"/>
          </p:nvPr>
        </p:nvSpPr>
        <p:spPr>
          <a:xfrm>
            <a:off x="6174350" y="3411450"/>
            <a:ext cx="2132700" cy="354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91" name="Google Shape;191;p19"/>
          <p:cNvSpPr txBox="1">
            <a:spLocks noGrp="1"/>
          </p:cNvSpPr>
          <p:nvPr>
            <p:ph type="title" idx="14" hasCustomPrompt="1"/>
          </p:nvPr>
        </p:nvSpPr>
        <p:spPr>
          <a:xfrm>
            <a:off x="6174354" y="2739350"/>
            <a:ext cx="483600" cy="59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2" name="Google Shape;192;p19"/>
          <p:cNvSpPr txBox="1">
            <a:spLocks noGrp="1"/>
          </p:cNvSpPr>
          <p:nvPr>
            <p:ph type="subTitle" idx="15"/>
          </p:nvPr>
        </p:nvSpPr>
        <p:spPr>
          <a:xfrm>
            <a:off x="6174350" y="3841475"/>
            <a:ext cx="21327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19"/>
          <p:cNvSpPr/>
          <p:nvPr/>
        </p:nvSpPr>
        <p:spPr>
          <a:xfrm flipH="1">
            <a:off x="35" y="0"/>
            <a:ext cx="1956390" cy="1243268"/>
          </a:xfrm>
          <a:custGeom>
            <a:avLst/>
            <a:gdLst/>
            <a:ahLst/>
            <a:cxnLst/>
            <a:rect l="l" t="t" r="r" b="b"/>
            <a:pathLst>
              <a:path w="38153" h="26631" extrusionOk="0">
                <a:moveTo>
                  <a:pt x="5564" y="1"/>
                </a:moveTo>
                <a:cubicBezTo>
                  <a:pt x="5366" y="1"/>
                  <a:pt x="5237" y="40"/>
                  <a:pt x="5118" y="169"/>
                </a:cubicBezTo>
                <a:cubicBezTo>
                  <a:pt x="3297" y="1812"/>
                  <a:pt x="1941" y="3584"/>
                  <a:pt x="1159" y="5524"/>
                </a:cubicBezTo>
                <a:cubicBezTo>
                  <a:pt x="416" y="7346"/>
                  <a:pt x="1" y="9157"/>
                  <a:pt x="169" y="11008"/>
                </a:cubicBezTo>
                <a:cubicBezTo>
                  <a:pt x="248" y="11959"/>
                  <a:pt x="496" y="12869"/>
                  <a:pt x="862" y="13780"/>
                </a:cubicBezTo>
                <a:cubicBezTo>
                  <a:pt x="1446" y="15136"/>
                  <a:pt x="2307" y="16374"/>
                  <a:pt x="3337" y="17611"/>
                </a:cubicBezTo>
                <a:cubicBezTo>
                  <a:pt x="4327" y="18809"/>
                  <a:pt x="5445" y="19967"/>
                  <a:pt x="6890" y="20957"/>
                </a:cubicBezTo>
                <a:cubicBezTo>
                  <a:pt x="8910" y="22392"/>
                  <a:pt x="11256" y="23551"/>
                  <a:pt x="13939" y="24422"/>
                </a:cubicBezTo>
                <a:cubicBezTo>
                  <a:pt x="17651" y="25610"/>
                  <a:pt x="21492" y="26520"/>
                  <a:pt x="25699" y="26600"/>
                </a:cubicBezTo>
                <a:cubicBezTo>
                  <a:pt x="26362" y="26618"/>
                  <a:pt x="27025" y="26630"/>
                  <a:pt x="27688" y="26630"/>
                </a:cubicBezTo>
                <a:cubicBezTo>
                  <a:pt x="28757" y="26630"/>
                  <a:pt x="29827" y="26600"/>
                  <a:pt x="30896" y="26520"/>
                </a:cubicBezTo>
                <a:cubicBezTo>
                  <a:pt x="32876" y="26312"/>
                  <a:pt x="34856" y="26025"/>
                  <a:pt x="36796" y="25659"/>
                </a:cubicBezTo>
                <a:cubicBezTo>
                  <a:pt x="37241" y="25570"/>
                  <a:pt x="37697" y="25451"/>
                  <a:pt x="38152" y="25362"/>
                </a:cubicBezTo>
                <a:lnTo>
                  <a:pt x="38152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9"/>
          <p:cNvSpPr/>
          <p:nvPr/>
        </p:nvSpPr>
        <p:spPr>
          <a:xfrm>
            <a:off x="7541700" y="4462875"/>
            <a:ext cx="1792321" cy="1211759"/>
          </a:xfrm>
          <a:custGeom>
            <a:avLst/>
            <a:gdLst/>
            <a:ahLst/>
            <a:cxnLst/>
            <a:rect l="l" t="t" r="r" b="b"/>
            <a:pathLst>
              <a:path w="22725" h="15364" extrusionOk="0">
                <a:moveTo>
                  <a:pt x="2747" y="1"/>
                </a:moveTo>
                <a:cubicBezTo>
                  <a:pt x="1262" y="1"/>
                  <a:pt x="1" y="616"/>
                  <a:pt x="699" y="2586"/>
                </a:cubicBezTo>
                <a:cubicBezTo>
                  <a:pt x="946" y="3329"/>
                  <a:pt x="1441" y="3913"/>
                  <a:pt x="1976" y="4487"/>
                </a:cubicBezTo>
                <a:cubicBezTo>
                  <a:pt x="2679" y="5230"/>
                  <a:pt x="3550" y="6012"/>
                  <a:pt x="3669" y="7041"/>
                </a:cubicBezTo>
                <a:cubicBezTo>
                  <a:pt x="3758" y="7536"/>
                  <a:pt x="3669" y="8080"/>
                  <a:pt x="3461" y="8526"/>
                </a:cubicBezTo>
                <a:cubicBezTo>
                  <a:pt x="3134" y="9516"/>
                  <a:pt x="2471" y="10347"/>
                  <a:pt x="2065" y="11337"/>
                </a:cubicBezTo>
                <a:cubicBezTo>
                  <a:pt x="1689" y="12288"/>
                  <a:pt x="1610" y="13476"/>
                  <a:pt x="2313" y="14267"/>
                </a:cubicBezTo>
                <a:cubicBezTo>
                  <a:pt x="2639" y="14634"/>
                  <a:pt x="3095" y="14842"/>
                  <a:pt x="3550" y="15010"/>
                </a:cubicBezTo>
                <a:cubicBezTo>
                  <a:pt x="4240" y="15240"/>
                  <a:pt x="5000" y="15364"/>
                  <a:pt x="5763" y="15364"/>
                </a:cubicBezTo>
                <a:cubicBezTo>
                  <a:pt x="6773" y="15364"/>
                  <a:pt x="7790" y="15147"/>
                  <a:pt x="8658" y="14673"/>
                </a:cubicBezTo>
                <a:cubicBezTo>
                  <a:pt x="10143" y="13891"/>
                  <a:pt x="11222" y="12486"/>
                  <a:pt x="12667" y="11624"/>
                </a:cubicBezTo>
                <a:cubicBezTo>
                  <a:pt x="14023" y="10803"/>
                  <a:pt x="15637" y="10506"/>
                  <a:pt x="17201" y="10308"/>
                </a:cubicBezTo>
                <a:cubicBezTo>
                  <a:pt x="20250" y="9932"/>
                  <a:pt x="22725" y="7091"/>
                  <a:pt x="20458" y="4240"/>
                </a:cubicBezTo>
                <a:cubicBezTo>
                  <a:pt x="19030" y="2385"/>
                  <a:pt x="16163" y="1091"/>
                  <a:pt x="13680" y="1091"/>
                </a:cubicBezTo>
                <a:cubicBezTo>
                  <a:pt x="13288" y="1091"/>
                  <a:pt x="12905" y="1123"/>
                  <a:pt x="12538" y="1191"/>
                </a:cubicBezTo>
                <a:cubicBezTo>
                  <a:pt x="11514" y="1410"/>
                  <a:pt x="10466" y="1659"/>
                  <a:pt x="9409" y="1659"/>
                </a:cubicBezTo>
                <a:cubicBezTo>
                  <a:pt x="9271" y="1659"/>
                  <a:pt x="9133" y="1655"/>
                  <a:pt x="8995" y="1646"/>
                </a:cubicBezTo>
                <a:cubicBezTo>
                  <a:pt x="7668" y="1517"/>
                  <a:pt x="6431" y="983"/>
                  <a:pt x="5243" y="488"/>
                </a:cubicBezTo>
                <a:cubicBezTo>
                  <a:pt x="4569" y="213"/>
                  <a:pt x="3619" y="1"/>
                  <a:pt x="274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9"/>
          <p:cNvSpPr/>
          <p:nvPr/>
        </p:nvSpPr>
        <p:spPr>
          <a:xfrm rot="6621574">
            <a:off x="7720142" y="-895824"/>
            <a:ext cx="1606837" cy="2408452"/>
          </a:xfrm>
          <a:custGeom>
            <a:avLst/>
            <a:gdLst/>
            <a:ahLst/>
            <a:cxnLst/>
            <a:rect l="l" t="t" r="r" b="b"/>
            <a:pathLst>
              <a:path w="15919" h="17984" extrusionOk="0">
                <a:moveTo>
                  <a:pt x="10790" y="0"/>
                </a:moveTo>
                <a:cubicBezTo>
                  <a:pt x="10729" y="0"/>
                  <a:pt x="10667" y="3"/>
                  <a:pt x="10603" y="9"/>
                </a:cubicBezTo>
                <a:cubicBezTo>
                  <a:pt x="8950" y="137"/>
                  <a:pt x="7465" y="840"/>
                  <a:pt x="5980" y="1533"/>
                </a:cubicBezTo>
                <a:cubicBezTo>
                  <a:pt x="4000" y="2483"/>
                  <a:pt x="2268" y="4255"/>
                  <a:pt x="1406" y="6324"/>
                </a:cubicBezTo>
                <a:cubicBezTo>
                  <a:pt x="1" y="9581"/>
                  <a:pt x="783" y="13293"/>
                  <a:pt x="3426" y="15728"/>
                </a:cubicBezTo>
                <a:cubicBezTo>
                  <a:pt x="4985" y="17154"/>
                  <a:pt x="7159" y="17984"/>
                  <a:pt x="9247" y="17984"/>
                </a:cubicBezTo>
                <a:cubicBezTo>
                  <a:pt x="11626" y="17984"/>
                  <a:pt x="13895" y="16906"/>
                  <a:pt x="15018" y="14402"/>
                </a:cubicBezTo>
                <a:cubicBezTo>
                  <a:pt x="15919" y="12303"/>
                  <a:pt x="14642" y="9947"/>
                  <a:pt x="13196" y="8344"/>
                </a:cubicBezTo>
                <a:cubicBezTo>
                  <a:pt x="12543" y="7601"/>
                  <a:pt x="12493" y="6730"/>
                  <a:pt x="12662" y="5701"/>
                </a:cubicBezTo>
                <a:cubicBezTo>
                  <a:pt x="12790" y="4958"/>
                  <a:pt x="12988" y="4255"/>
                  <a:pt x="13038" y="3473"/>
                </a:cubicBezTo>
                <a:cubicBezTo>
                  <a:pt x="13076" y="2041"/>
                  <a:pt x="12460" y="0"/>
                  <a:pt x="1079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9"/>
          <p:cNvSpPr/>
          <p:nvPr/>
        </p:nvSpPr>
        <p:spPr>
          <a:xfrm>
            <a:off x="0" y="4329375"/>
            <a:ext cx="2403513" cy="814110"/>
          </a:xfrm>
          <a:custGeom>
            <a:avLst/>
            <a:gdLst/>
            <a:ahLst/>
            <a:cxnLst/>
            <a:rect l="l" t="t" r="r" b="b"/>
            <a:pathLst>
              <a:path w="35974" h="12185" extrusionOk="0">
                <a:moveTo>
                  <a:pt x="18835" y="0"/>
                </a:moveTo>
                <a:cubicBezTo>
                  <a:pt x="17552" y="0"/>
                  <a:pt x="16339" y="211"/>
                  <a:pt x="15096" y="592"/>
                </a:cubicBezTo>
                <a:cubicBezTo>
                  <a:pt x="13819" y="998"/>
                  <a:pt x="12958" y="2117"/>
                  <a:pt x="11632" y="2325"/>
                </a:cubicBezTo>
                <a:cubicBezTo>
                  <a:pt x="11392" y="2372"/>
                  <a:pt x="11145" y="2393"/>
                  <a:pt x="10894" y="2393"/>
                </a:cubicBezTo>
                <a:cubicBezTo>
                  <a:pt x="9202" y="2393"/>
                  <a:pt x="7289" y="1436"/>
                  <a:pt x="5781" y="1048"/>
                </a:cubicBezTo>
                <a:cubicBezTo>
                  <a:pt x="5199" y="908"/>
                  <a:pt x="4552" y="831"/>
                  <a:pt x="3898" y="831"/>
                </a:cubicBezTo>
                <a:cubicBezTo>
                  <a:pt x="2415" y="831"/>
                  <a:pt x="893" y="1228"/>
                  <a:pt x="0" y="2196"/>
                </a:cubicBezTo>
                <a:lnTo>
                  <a:pt x="0" y="12184"/>
                </a:lnTo>
                <a:lnTo>
                  <a:pt x="35974" y="12184"/>
                </a:lnTo>
                <a:cubicBezTo>
                  <a:pt x="35974" y="10205"/>
                  <a:pt x="35439" y="8225"/>
                  <a:pt x="34034" y="6651"/>
                </a:cubicBezTo>
                <a:cubicBezTo>
                  <a:pt x="33212" y="5750"/>
                  <a:pt x="31925" y="5413"/>
                  <a:pt x="30688" y="5166"/>
                </a:cubicBezTo>
                <a:cubicBezTo>
                  <a:pt x="30074" y="5047"/>
                  <a:pt x="29500" y="5087"/>
                  <a:pt x="28916" y="5007"/>
                </a:cubicBezTo>
                <a:cubicBezTo>
                  <a:pt x="28134" y="4839"/>
                  <a:pt x="27391" y="4592"/>
                  <a:pt x="26688" y="4344"/>
                </a:cubicBezTo>
                <a:cubicBezTo>
                  <a:pt x="25372" y="3889"/>
                  <a:pt x="24877" y="3562"/>
                  <a:pt x="24055" y="2572"/>
                </a:cubicBezTo>
                <a:cubicBezTo>
                  <a:pt x="22937" y="1246"/>
                  <a:pt x="21947" y="216"/>
                  <a:pt x="20006" y="58"/>
                </a:cubicBezTo>
                <a:cubicBezTo>
                  <a:pt x="19608" y="19"/>
                  <a:pt x="19219" y="0"/>
                  <a:pt x="188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9"/>
          <p:cNvSpPr/>
          <p:nvPr/>
        </p:nvSpPr>
        <p:spPr>
          <a:xfrm>
            <a:off x="1767650" y="4382662"/>
            <a:ext cx="390178" cy="451683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9"/>
          <p:cNvSpPr/>
          <p:nvPr/>
        </p:nvSpPr>
        <p:spPr>
          <a:xfrm rot="6299868">
            <a:off x="8170860" y="901414"/>
            <a:ext cx="1030528" cy="354298"/>
          </a:xfrm>
          <a:custGeom>
            <a:avLst/>
            <a:gdLst/>
            <a:ahLst/>
            <a:cxnLst/>
            <a:rect l="l" t="t" r="r" b="b"/>
            <a:pathLst>
              <a:path w="34322" h="11800" extrusionOk="0">
                <a:moveTo>
                  <a:pt x="29738" y="2926"/>
                </a:moveTo>
                <a:cubicBezTo>
                  <a:pt x="30114" y="3015"/>
                  <a:pt x="30322" y="3213"/>
                  <a:pt x="30569" y="3460"/>
                </a:cubicBezTo>
                <a:cubicBezTo>
                  <a:pt x="30193" y="3421"/>
                  <a:pt x="29906" y="3341"/>
                  <a:pt x="29698" y="3173"/>
                </a:cubicBezTo>
                <a:cubicBezTo>
                  <a:pt x="29619" y="3094"/>
                  <a:pt x="29579" y="3015"/>
                  <a:pt x="29738" y="2926"/>
                </a:cubicBezTo>
                <a:close/>
                <a:moveTo>
                  <a:pt x="21225" y="3648"/>
                </a:moveTo>
                <a:cubicBezTo>
                  <a:pt x="21326" y="3648"/>
                  <a:pt x="21427" y="3668"/>
                  <a:pt x="21531" y="3708"/>
                </a:cubicBezTo>
                <a:cubicBezTo>
                  <a:pt x="21868" y="3915"/>
                  <a:pt x="22026" y="4163"/>
                  <a:pt x="22115" y="4450"/>
                </a:cubicBezTo>
                <a:cubicBezTo>
                  <a:pt x="22274" y="5034"/>
                  <a:pt x="22155" y="5569"/>
                  <a:pt x="21908" y="6103"/>
                </a:cubicBezTo>
                <a:cubicBezTo>
                  <a:pt x="21908" y="6143"/>
                  <a:pt x="21908" y="6143"/>
                  <a:pt x="21868" y="6143"/>
                </a:cubicBezTo>
                <a:cubicBezTo>
                  <a:pt x="21373" y="5856"/>
                  <a:pt x="20918" y="5529"/>
                  <a:pt x="20670" y="5153"/>
                </a:cubicBezTo>
                <a:cubicBezTo>
                  <a:pt x="20383" y="4787"/>
                  <a:pt x="20294" y="4371"/>
                  <a:pt x="20581" y="4005"/>
                </a:cubicBezTo>
                <a:cubicBezTo>
                  <a:pt x="20670" y="3876"/>
                  <a:pt x="20749" y="3797"/>
                  <a:pt x="20918" y="3708"/>
                </a:cubicBezTo>
                <a:cubicBezTo>
                  <a:pt x="21022" y="3668"/>
                  <a:pt x="21123" y="3648"/>
                  <a:pt x="21225" y="3648"/>
                </a:cubicBezTo>
                <a:close/>
                <a:moveTo>
                  <a:pt x="12005" y="3267"/>
                </a:moveTo>
                <a:cubicBezTo>
                  <a:pt x="12297" y="3267"/>
                  <a:pt x="12528" y="3356"/>
                  <a:pt x="12711" y="3510"/>
                </a:cubicBezTo>
                <a:cubicBezTo>
                  <a:pt x="12959" y="3757"/>
                  <a:pt x="13077" y="4005"/>
                  <a:pt x="13117" y="4292"/>
                </a:cubicBezTo>
                <a:cubicBezTo>
                  <a:pt x="13325" y="5282"/>
                  <a:pt x="12790" y="6182"/>
                  <a:pt x="12127" y="7093"/>
                </a:cubicBezTo>
                <a:cubicBezTo>
                  <a:pt x="12008" y="7261"/>
                  <a:pt x="11880" y="7420"/>
                  <a:pt x="11761" y="7588"/>
                </a:cubicBezTo>
                <a:cubicBezTo>
                  <a:pt x="11721" y="7588"/>
                  <a:pt x="11721" y="7588"/>
                  <a:pt x="11672" y="7628"/>
                </a:cubicBezTo>
                <a:cubicBezTo>
                  <a:pt x="10395" y="7053"/>
                  <a:pt x="9444" y="6351"/>
                  <a:pt x="9494" y="5400"/>
                </a:cubicBezTo>
                <a:cubicBezTo>
                  <a:pt x="9534" y="4618"/>
                  <a:pt x="10029" y="3955"/>
                  <a:pt x="11098" y="3460"/>
                </a:cubicBezTo>
                <a:cubicBezTo>
                  <a:pt x="11266" y="3381"/>
                  <a:pt x="11474" y="3341"/>
                  <a:pt x="11672" y="3302"/>
                </a:cubicBezTo>
                <a:cubicBezTo>
                  <a:pt x="11791" y="3278"/>
                  <a:pt x="11902" y="3267"/>
                  <a:pt x="12005" y="3267"/>
                </a:cubicBezTo>
                <a:close/>
                <a:moveTo>
                  <a:pt x="32960" y="0"/>
                </a:moveTo>
                <a:cubicBezTo>
                  <a:pt x="32788" y="0"/>
                  <a:pt x="32668" y="64"/>
                  <a:pt x="32589" y="203"/>
                </a:cubicBezTo>
                <a:cubicBezTo>
                  <a:pt x="32510" y="372"/>
                  <a:pt x="32589" y="579"/>
                  <a:pt x="32668" y="738"/>
                </a:cubicBezTo>
                <a:cubicBezTo>
                  <a:pt x="32876" y="1193"/>
                  <a:pt x="33163" y="1688"/>
                  <a:pt x="33044" y="2144"/>
                </a:cubicBezTo>
                <a:cubicBezTo>
                  <a:pt x="32915" y="2638"/>
                  <a:pt x="32460" y="3015"/>
                  <a:pt x="31767" y="3302"/>
                </a:cubicBezTo>
                <a:cubicBezTo>
                  <a:pt x="31678" y="3213"/>
                  <a:pt x="31638" y="3133"/>
                  <a:pt x="31559" y="3054"/>
                </a:cubicBezTo>
                <a:cubicBezTo>
                  <a:pt x="31272" y="2767"/>
                  <a:pt x="30896" y="2520"/>
                  <a:pt x="30361" y="2351"/>
                </a:cubicBezTo>
                <a:cubicBezTo>
                  <a:pt x="30161" y="2295"/>
                  <a:pt x="29953" y="2263"/>
                  <a:pt x="29744" y="2263"/>
                </a:cubicBezTo>
                <a:cubicBezTo>
                  <a:pt x="29478" y="2263"/>
                  <a:pt x="29211" y="2314"/>
                  <a:pt x="28956" y="2431"/>
                </a:cubicBezTo>
                <a:cubicBezTo>
                  <a:pt x="28500" y="2638"/>
                  <a:pt x="28382" y="2926"/>
                  <a:pt x="28500" y="3262"/>
                </a:cubicBezTo>
                <a:cubicBezTo>
                  <a:pt x="28629" y="3628"/>
                  <a:pt x="29124" y="3876"/>
                  <a:pt x="29738" y="4044"/>
                </a:cubicBezTo>
                <a:cubicBezTo>
                  <a:pt x="30114" y="4123"/>
                  <a:pt x="30480" y="4123"/>
                  <a:pt x="30896" y="4123"/>
                </a:cubicBezTo>
                <a:cubicBezTo>
                  <a:pt x="30975" y="4331"/>
                  <a:pt x="30975" y="4905"/>
                  <a:pt x="30856" y="5192"/>
                </a:cubicBezTo>
                <a:cubicBezTo>
                  <a:pt x="30480" y="6024"/>
                  <a:pt x="29619" y="6598"/>
                  <a:pt x="28382" y="7014"/>
                </a:cubicBezTo>
                <a:cubicBezTo>
                  <a:pt x="27699" y="7230"/>
                  <a:pt x="26947" y="7348"/>
                  <a:pt x="26168" y="7348"/>
                </a:cubicBezTo>
                <a:cubicBezTo>
                  <a:pt x="26055" y="7348"/>
                  <a:pt x="25942" y="7346"/>
                  <a:pt x="25828" y="7341"/>
                </a:cubicBezTo>
                <a:cubicBezTo>
                  <a:pt x="24788" y="7301"/>
                  <a:pt x="23848" y="7014"/>
                  <a:pt x="22977" y="6677"/>
                </a:cubicBezTo>
                <a:cubicBezTo>
                  <a:pt x="22858" y="6638"/>
                  <a:pt x="22808" y="6598"/>
                  <a:pt x="22858" y="6519"/>
                </a:cubicBezTo>
                <a:cubicBezTo>
                  <a:pt x="23224" y="5856"/>
                  <a:pt x="23392" y="5192"/>
                  <a:pt x="23264" y="4539"/>
                </a:cubicBezTo>
                <a:cubicBezTo>
                  <a:pt x="23185" y="4123"/>
                  <a:pt x="22977" y="3757"/>
                  <a:pt x="22561" y="3421"/>
                </a:cubicBezTo>
                <a:cubicBezTo>
                  <a:pt x="22196" y="3118"/>
                  <a:pt x="21702" y="2964"/>
                  <a:pt x="21202" y="2964"/>
                </a:cubicBezTo>
                <a:cubicBezTo>
                  <a:pt x="20752" y="2964"/>
                  <a:pt x="20298" y="3088"/>
                  <a:pt x="19928" y="3341"/>
                </a:cubicBezTo>
                <a:cubicBezTo>
                  <a:pt x="19264" y="3797"/>
                  <a:pt x="19096" y="4292"/>
                  <a:pt x="19225" y="4866"/>
                </a:cubicBezTo>
                <a:cubicBezTo>
                  <a:pt x="19344" y="5361"/>
                  <a:pt x="19759" y="5816"/>
                  <a:pt x="20294" y="6232"/>
                </a:cubicBezTo>
                <a:cubicBezTo>
                  <a:pt x="20631" y="6479"/>
                  <a:pt x="20997" y="6677"/>
                  <a:pt x="21413" y="6885"/>
                </a:cubicBezTo>
                <a:cubicBezTo>
                  <a:pt x="20789" y="7509"/>
                  <a:pt x="20007" y="7964"/>
                  <a:pt x="18849" y="8212"/>
                </a:cubicBezTo>
                <a:cubicBezTo>
                  <a:pt x="18064" y="8412"/>
                  <a:pt x="17265" y="8490"/>
                  <a:pt x="16459" y="8490"/>
                </a:cubicBezTo>
                <a:cubicBezTo>
                  <a:pt x="15954" y="8490"/>
                  <a:pt x="15446" y="8459"/>
                  <a:pt x="14939" y="8410"/>
                </a:cubicBezTo>
                <a:cubicBezTo>
                  <a:pt x="14196" y="8330"/>
                  <a:pt x="13493" y="8162"/>
                  <a:pt x="12830" y="8004"/>
                </a:cubicBezTo>
                <a:cubicBezTo>
                  <a:pt x="12959" y="7836"/>
                  <a:pt x="13038" y="7717"/>
                  <a:pt x="13157" y="7588"/>
                </a:cubicBezTo>
                <a:cubicBezTo>
                  <a:pt x="13988" y="6559"/>
                  <a:pt x="14562" y="5489"/>
                  <a:pt x="14354" y="4292"/>
                </a:cubicBezTo>
                <a:cubicBezTo>
                  <a:pt x="14275" y="3876"/>
                  <a:pt x="14147" y="3510"/>
                  <a:pt x="13741" y="3133"/>
                </a:cubicBezTo>
                <a:cubicBezTo>
                  <a:pt x="13319" y="2747"/>
                  <a:pt x="12731" y="2552"/>
                  <a:pt x="12049" y="2552"/>
                </a:cubicBezTo>
                <a:cubicBezTo>
                  <a:pt x="11787" y="2552"/>
                  <a:pt x="11512" y="2581"/>
                  <a:pt x="11226" y="2638"/>
                </a:cubicBezTo>
                <a:cubicBezTo>
                  <a:pt x="10563" y="2807"/>
                  <a:pt x="10029" y="3054"/>
                  <a:pt x="9573" y="3381"/>
                </a:cubicBezTo>
                <a:cubicBezTo>
                  <a:pt x="8583" y="4084"/>
                  <a:pt x="8167" y="4905"/>
                  <a:pt x="8296" y="5777"/>
                </a:cubicBezTo>
                <a:cubicBezTo>
                  <a:pt x="8415" y="6519"/>
                  <a:pt x="9039" y="7133"/>
                  <a:pt x="9900" y="7628"/>
                </a:cubicBezTo>
                <a:cubicBezTo>
                  <a:pt x="10276" y="7875"/>
                  <a:pt x="10682" y="8043"/>
                  <a:pt x="11098" y="8251"/>
                </a:cubicBezTo>
                <a:cubicBezTo>
                  <a:pt x="10523" y="8786"/>
                  <a:pt x="9494" y="9449"/>
                  <a:pt x="8504" y="9855"/>
                </a:cubicBezTo>
                <a:cubicBezTo>
                  <a:pt x="6475" y="10686"/>
                  <a:pt x="4168" y="11013"/>
                  <a:pt x="1733" y="11053"/>
                </a:cubicBezTo>
                <a:cubicBezTo>
                  <a:pt x="1565" y="11064"/>
                  <a:pt x="1397" y="11069"/>
                  <a:pt x="1228" y="11069"/>
                </a:cubicBezTo>
                <a:cubicBezTo>
                  <a:pt x="822" y="11069"/>
                  <a:pt x="414" y="11041"/>
                  <a:pt x="1" y="11013"/>
                </a:cubicBezTo>
                <a:lnTo>
                  <a:pt x="1" y="11716"/>
                </a:lnTo>
                <a:cubicBezTo>
                  <a:pt x="587" y="11774"/>
                  <a:pt x="1168" y="11800"/>
                  <a:pt x="1744" y="11800"/>
                </a:cubicBezTo>
                <a:cubicBezTo>
                  <a:pt x="2752" y="11800"/>
                  <a:pt x="3747" y="11720"/>
                  <a:pt x="4742" y="11587"/>
                </a:cubicBezTo>
                <a:cubicBezTo>
                  <a:pt x="7960" y="11181"/>
                  <a:pt x="10434" y="10192"/>
                  <a:pt x="12216" y="8618"/>
                </a:cubicBezTo>
                <a:cubicBezTo>
                  <a:pt x="12295" y="8618"/>
                  <a:pt x="12335" y="8618"/>
                  <a:pt x="12414" y="8657"/>
                </a:cubicBezTo>
                <a:cubicBezTo>
                  <a:pt x="13651" y="8982"/>
                  <a:pt x="14954" y="9161"/>
                  <a:pt x="16289" y="9161"/>
                </a:cubicBezTo>
                <a:cubicBezTo>
                  <a:pt x="16824" y="9161"/>
                  <a:pt x="17365" y="9132"/>
                  <a:pt x="17908" y="9073"/>
                </a:cubicBezTo>
                <a:cubicBezTo>
                  <a:pt x="19472" y="8905"/>
                  <a:pt x="20789" y="8499"/>
                  <a:pt x="21739" y="7756"/>
                </a:cubicBezTo>
                <a:cubicBezTo>
                  <a:pt x="21947" y="7588"/>
                  <a:pt x="22115" y="7469"/>
                  <a:pt x="22313" y="7301"/>
                </a:cubicBezTo>
                <a:cubicBezTo>
                  <a:pt x="22482" y="7341"/>
                  <a:pt x="22650" y="7420"/>
                  <a:pt x="22808" y="7469"/>
                </a:cubicBezTo>
                <a:cubicBezTo>
                  <a:pt x="23719" y="7796"/>
                  <a:pt x="24669" y="8004"/>
                  <a:pt x="25739" y="8043"/>
                </a:cubicBezTo>
                <a:cubicBezTo>
                  <a:pt x="25943" y="8057"/>
                  <a:pt x="26147" y="8063"/>
                  <a:pt x="26349" y="8063"/>
                </a:cubicBezTo>
                <a:cubicBezTo>
                  <a:pt x="27369" y="8063"/>
                  <a:pt x="28351" y="7895"/>
                  <a:pt x="29243" y="7548"/>
                </a:cubicBezTo>
                <a:cubicBezTo>
                  <a:pt x="31431" y="6766"/>
                  <a:pt x="32381" y="5608"/>
                  <a:pt x="32133" y="4123"/>
                </a:cubicBezTo>
                <a:cubicBezTo>
                  <a:pt x="32094" y="3955"/>
                  <a:pt x="32173" y="3915"/>
                  <a:pt x="32341" y="3876"/>
                </a:cubicBezTo>
                <a:cubicBezTo>
                  <a:pt x="33579" y="3381"/>
                  <a:pt x="34192" y="2718"/>
                  <a:pt x="34282" y="1896"/>
                </a:cubicBezTo>
                <a:cubicBezTo>
                  <a:pt x="34321" y="1361"/>
                  <a:pt x="34034" y="906"/>
                  <a:pt x="33697" y="411"/>
                </a:cubicBezTo>
                <a:cubicBezTo>
                  <a:pt x="33618" y="243"/>
                  <a:pt x="33500" y="124"/>
                  <a:pt x="33252" y="45"/>
                </a:cubicBezTo>
                <a:cubicBezTo>
                  <a:pt x="33141" y="16"/>
                  <a:pt x="33044" y="0"/>
                  <a:pt x="3296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0"/>
          <p:cNvSpPr txBox="1">
            <a:spLocks noGrp="1"/>
          </p:cNvSpPr>
          <p:nvPr>
            <p:ph type="title"/>
          </p:nvPr>
        </p:nvSpPr>
        <p:spPr>
          <a:xfrm>
            <a:off x="2290050" y="3928525"/>
            <a:ext cx="4563900" cy="531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01" name="Google Shape;201;p20"/>
          <p:cNvSpPr txBox="1">
            <a:spLocks noGrp="1"/>
          </p:cNvSpPr>
          <p:nvPr>
            <p:ph type="subTitle" idx="1"/>
          </p:nvPr>
        </p:nvSpPr>
        <p:spPr>
          <a:xfrm>
            <a:off x="1657800" y="2641875"/>
            <a:ext cx="5828400" cy="1212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02" name="Google Shape;202;p20"/>
          <p:cNvSpPr/>
          <p:nvPr/>
        </p:nvSpPr>
        <p:spPr>
          <a:xfrm rot="6229598">
            <a:off x="-1092179" y="3216426"/>
            <a:ext cx="2770147" cy="1421267"/>
          </a:xfrm>
          <a:custGeom>
            <a:avLst/>
            <a:gdLst/>
            <a:ahLst/>
            <a:cxnLst/>
            <a:rect l="l" t="t" r="r" b="b"/>
            <a:pathLst>
              <a:path w="41370" h="16265" extrusionOk="0">
                <a:moveTo>
                  <a:pt x="31731" y="0"/>
                </a:moveTo>
                <a:cubicBezTo>
                  <a:pt x="31341" y="0"/>
                  <a:pt x="30937" y="48"/>
                  <a:pt x="30520" y="147"/>
                </a:cubicBezTo>
                <a:cubicBezTo>
                  <a:pt x="28500" y="642"/>
                  <a:pt x="27095" y="1840"/>
                  <a:pt x="26600" y="3988"/>
                </a:cubicBezTo>
                <a:cubicBezTo>
                  <a:pt x="25451" y="3038"/>
                  <a:pt x="24174" y="2711"/>
                  <a:pt x="22769" y="2672"/>
                </a:cubicBezTo>
                <a:cubicBezTo>
                  <a:pt x="22630" y="2659"/>
                  <a:pt x="22493" y="2653"/>
                  <a:pt x="22358" y="2653"/>
                </a:cubicBezTo>
                <a:cubicBezTo>
                  <a:pt x="21974" y="2653"/>
                  <a:pt x="21600" y="2703"/>
                  <a:pt x="21205" y="2790"/>
                </a:cubicBezTo>
                <a:cubicBezTo>
                  <a:pt x="20165" y="3038"/>
                  <a:pt x="19344" y="3612"/>
                  <a:pt x="18641" y="4404"/>
                </a:cubicBezTo>
                <a:cubicBezTo>
                  <a:pt x="18354" y="4770"/>
                  <a:pt x="18106" y="5146"/>
                  <a:pt x="17938" y="5552"/>
                </a:cubicBezTo>
                <a:cubicBezTo>
                  <a:pt x="16839" y="4516"/>
                  <a:pt x="15606" y="3885"/>
                  <a:pt x="14185" y="3885"/>
                </a:cubicBezTo>
                <a:cubicBezTo>
                  <a:pt x="13800" y="3885"/>
                  <a:pt x="13402" y="3931"/>
                  <a:pt x="12988" y="4028"/>
                </a:cubicBezTo>
                <a:cubicBezTo>
                  <a:pt x="11009" y="4523"/>
                  <a:pt x="9652" y="5641"/>
                  <a:pt x="9118" y="7661"/>
                </a:cubicBezTo>
                <a:lnTo>
                  <a:pt x="8831" y="7700"/>
                </a:lnTo>
                <a:cubicBezTo>
                  <a:pt x="7752" y="6879"/>
                  <a:pt x="6514" y="6582"/>
                  <a:pt x="5237" y="6542"/>
                </a:cubicBezTo>
                <a:cubicBezTo>
                  <a:pt x="5106" y="6532"/>
                  <a:pt x="4974" y="6527"/>
                  <a:pt x="4843" y="6527"/>
                </a:cubicBezTo>
                <a:cubicBezTo>
                  <a:pt x="4442" y="6527"/>
                  <a:pt x="4046" y="6574"/>
                  <a:pt x="3673" y="6671"/>
                </a:cubicBezTo>
                <a:cubicBezTo>
                  <a:pt x="2644" y="6918"/>
                  <a:pt x="1773" y="7493"/>
                  <a:pt x="1070" y="8275"/>
                </a:cubicBezTo>
                <a:lnTo>
                  <a:pt x="1070" y="8314"/>
                </a:lnTo>
                <a:cubicBezTo>
                  <a:pt x="288" y="9225"/>
                  <a:pt x="1" y="10462"/>
                  <a:pt x="288" y="11620"/>
                </a:cubicBezTo>
                <a:lnTo>
                  <a:pt x="1198" y="14501"/>
                </a:lnTo>
                <a:cubicBezTo>
                  <a:pt x="1317" y="14956"/>
                  <a:pt x="1317" y="16035"/>
                  <a:pt x="1733" y="16233"/>
                </a:cubicBezTo>
                <a:cubicBezTo>
                  <a:pt x="1794" y="16256"/>
                  <a:pt x="1871" y="16264"/>
                  <a:pt x="1955" y="16264"/>
                </a:cubicBezTo>
                <a:cubicBezTo>
                  <a:pt x="2211" y="16264"/>
                  <a:pt x="2537" y="16184"/>
                  <a:pt x="2723" y="16154"/>
                </a:cubicBezTo>
                <a:cubicBezTo>
                  <a:pt x="3178" y="16115"/>
                  <a:pt x="3673" y="16035"/>
                  <a:pt x="4168" y="15946"/>
                </a:cubicBezTo>
                <a:cubicBezTo>
                  <a:pt x="5693" y="15699"/>
                  <a:pt x="7346" y="15541"/>
                  <a:pt x="8831" y="15125"/>
                </a:cubicBezTo>
                <a:cubicBezTo>
                  <a:pt x="10474" y="14669"/>
                  <a:pt x="12167" y="14343"/>
                  <a:pt x="13820" y="13927"/>
                </a:cubicBezTo>
                <a:cubicBezTo>
                  <a:pt x="16126" y="13313"/>
                  <a:pt x="18393" y="12977"/>
                  <a:pt x="20749" y="12650"/>
                </a:cubicBezTo>
                <a:cubicBezTo>
                  <a:pt x="23095" y="12323"/>
                  <a:pt x="25451" y="11908"/>
                  <a:pt x="27679" y="10997"/>
                </a:cubicBezTo>
                <a:cubicBezTo>
                  <a:pt x="29282" y="10343"/>
                  <a:pt x="31015" y="10096"/>
                  <a:pt x="32708" y="9680"/>
                </a:cubicBezTo>
                <a:cubicBezTo>
                  <a:pt x="34321" y="9264"/>
                  <a:pt x="35925" y="9225"/>
                  <a:pt x="37489" y="8690"/>
                </a:cubicBezTo>
                <a:cubicBezTo>
                  <a:pt x="38281" y="8403"/>
                  <a:pt x="39063" y="8364"/>
                  <a:pt x="39884" y="8195"/>
                </a:cubicBezTo>
                <a:cubicBezTo>
                  <a:pt x="40340" y="8116"/>
                  <a:pt x="40954" y="8067"/>
                  <a:pt x="41369" y="7819"/>
                </a:cubicBezTo>
                <a:lnTo>
                  <a:pt x="39102" y="2008"/>
                </a:lnTo>
                <a:cubicBezTo>
                  <a:pt x="38805" y="1240"/>
                  <a:pt x="38096" y="848"/>
                  <a:pt x="37390" y="848"/>
                </a:cubicBezTo>
                <a:cubicBezTo>
                  <a:pt x="36732" y="848"/>
                  <a:pt x="36076" y="1188"/>
                  <a:pt x="35757" y="1880"/>
                </a:cubicBezTo>
                <a:lnTo>
                  <a:pt x="35717" y="1929"/>
                </a:lnTo>
                <a:cubicBezTo>
                  <a:pt x="34603" y="744"/>
                  <a:pt x="33274" y="0"/>
                  <a:pt x="3173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20"/>
          <p:cNvSpPr/>
          <p:nvPr/>
        </p:nvSpPr>
        <p:spPr>
          <a:xfrm>
            <a:off x="7105200" y="-339925"/>
            <a:ext cx="2447312" cy="1654588"/>
          </a:xfrm>
          <a:custGeom>
            <a:avLst/>
            <a:gdLst/>
            <a:ahLst/>
            <a:cxnLst/>
            <a:rect l="l" t="t" r="r" b="b"/>
            <a:pathLst>
              <a:path w="22725" h="15364" extrusionOk="0">
                <a:moveTo>
                  <a:pt x="2747" y="1"/>
                </a:moveTo>
                <a:cubicBezTo>
                  <a:pt x="1262" y="1"/>
                  <a:pt x="1" y="616"/>
                  <a:pt x="699" y="2586"/>
                </a:cubicBezTo>
                <a:cubicBezTo>
                  <a:pt x="946" y="3329"/>
                  <a:pt x="1441" y="3913"/>
                  <a:pt x="1976" y="4487"/>
                </a:cubicBezTo>
                <a:cubicBezTo>
                  <a:pt x="2679" y="5230"/>
                  <a:pt x="3550" y="6012"/>
                  <a:pt x="3669" y="7041"/>
                </a:cubicBezTo>
                <a:cubicBezTo>
                  <a:pt x="3758" y="7536"/>
                  <a:pt x="3669" y="8080"/>
                  <a:pt x="3461" y="8526"/>
                </a:cubicBezTo>
                <a:cubicBezTo>
                  <a:pt x="3134" y="9516"/>
                  <a:pt x="2471" y="10347"/>
                  <a:pt x="2065" y="11337"/>
                </a:cubicBezTo>
                <a:cubicBezTo>
                  <a:pt x="1689" y="12288"/>
                  <a:pt x="1610" y="13476"/>
                  <a:pt x="2313" y="14267"/>
                </a:cubicBezTo>
                <a:cubicBezTo>
                  <a:pt x="2639" y="14634"/>
                  <a:pt x="3095" y="14842"/>
                  <a:pt x="3550" y="15010"/>
                </a:cubicBezTo>
                <a:cubicBezTo>
                  <a:pt x="4240" y="15240"/>
                  <a:pt x="5000" y="15364"/>
                  <a:pt x="5763" y="15364"/>
                </a:cubicBezTo>
                <a:cubicBezTo>
                  <a:pt x="6773" y="15364"/>
                  <a:pt x="7790" y="15147"/>
                  <a:pt x="8658" y="14673"/>
                </a:cubicBezTo>
                <a:cubicBezTo>
                  <a:pt x="10143" y="13891"/>
                  <a:pt x="11222" y="12486"/>
                  <a:pt x="12667" y="11624"/>
                </a:cubicBezTo>
                <a:cubicBezTo>
                  <a:pt x="14023" y="10803"/>
                  <a:pt x="15637" y="10506"/>
                  <a:pt x="17201" y="10308"/>
                </a:cubicBezTo>
                <a:cubicBezTo>
                  <a:pt x="20250" y="9932"/>
                  <a:pt x="22725" y="7091"/>
                  <a:pt x="20458" y="4240"/>
                </a:cubicBezTo>
                <a:cubicBezTo>
                  <a:pt x="19030" y="2385"/>
                  <a:pt x="16163" y="1091"/>
                  <a:pt x="13680" y="1091"/>
                </a:cubicBezTo>
                <a:cubicBezTo>
                  <a:pt x="13288" y="1091"/>
                  <a:pt x="12905" y="1123"/>
                  <a:pt x="12538" y="1191"/>
                </a:cubicBezTo>
                <a:cubicBezTo>
                  <a:pt x="11514" y="1410"/>
                  <a:pt x="10466" y="1659"/>
                  <a:pt x="9409" y="1659"/>
                </a:cubicBezTo>
                <a:cubicBezTo>
                  <a:pt x="9271" y="1659"/>
                  <a:pt x="9133" y="1655"/>
                  <a:pt x="8995" y="1646"/>
                </a:cubicBezTo>
                <a:cubicBezTo>
                  <a:pt x="7668" y="1517"/>
                  <a:pt x="6431" y="983"/>
                  <a:pt x="5243" y="488"/>
                </a:cubicBezTo>
                <a:cubicBezTo>
                  <a:pt x="4569" y="213"/>
                  <a:pt x="3619" y="1"/>
                  <a:pt x="274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20"/>
          <p:cNvSpPr/>
          <p:nvPr/>
        </p:nvSpPr>
        <p:spPr>
          <a:xfrm>
            <a:off x="6640725" y="4460425"/>
            <a:ext cx="1788178" cy="981399"/>
          </a:xfrm>
          <a:custGeom>
            <a:avLst/>
            <a:gdLst/>
            <a:ahLst/>
            <a:cxnLst/>
            <a:rect l="l" t="t" r="r" b="b"/>
            <a:pathLst>
              <a:path w="12780" h="7014" extrusionOk="0">
                <a:moveTo>
                  <a:pt x="7005" y="0"/>
                </a:moveTo>
                <a:cubicBezTo>
                  <a:pt x="5779" y="0"/>
                  <a:pt x="4581" y="510"/>
                  <a:pt x="3623" y="1282"/>
                </a:cubicBezTo>
                <a:cubicBezTo>
                  <a:pt x="2346" y="2361"/>
                  <a:pt x="0" y="5529"/>
                  <a:pt x="2722" y="6439"/>
                </a:cubicBezTo>
                <a:cubicBezTo>
                  <a:pt x="3069" y="6543"/>
                  <a:pt x="3428" y="6575"/>
                  <a:pt x="3788" y="6575"/>
                </a:cubicBezTo>
                <a:cubicBezTo>
                  <a:pt x="4148" y="6575"/>
                  <a:pt x="4509" y="6543"/>
                  <a:pt x="4861" y="6518"/>
                </a:cubicBezTo>
                <a:cubicBezTo>
                  <a:pt x="5249" y="6504"/>
                  <a:pt x="5638" y="6496"/>
                  <a:pt x="6026" y="6496"/>
                </a:cubicBezTo>
                <a:cubicBezTo>
                  <a:pt x="7701" y="6496"/>
                  <a:pt x="9361" y="6637"/>
                  <a:pt x="10968" y="6934"/>
                </a:cubicBezTo>
                <a:cubicBezTo>
                  <a:pt x="11216" y="6974"/>
                  <a:pt x="11424" y="7013"/>
                  <a:pt x="11632" y="7013"/>
                </a:cubicBezTo>
                <a:cubicBezTo>
                  <a:pt x="11750" y="7013"/>
                  <a:pt x="11879" y="7013"/>
                  <a:pt x="11998" y="6974"/>
                </a:cubicBezTo>
                <a:cubicBezTo>
                  <a:pt x="12325" y="6934"/>
                  <a:pt x="12661" y="6687"/>
                  <a:pt x="12740" y="6360"/>
                </a:cubicBezTo>
                <a:cubicBezTo>
                  <a:pt x="12780" y="6152"/>
                  <a:pt x="12740" y="5944"/>
                  <a:pt x="12661" y="5736"/>
                </a:cubicBezTo>
                <a:cubicBezTo>
                  <a:pt x="12285" y="4459"/>
                  <a:pt x="11750" y="3182"/>
                  <a:pt x="10929" y="2153"/>
                </a:cubicBezTo>
                <a:cubicBezTo>
                  <a:pt x="10097" y="1074"/>
                  <a:pt x="8949" y="252"/>
                  <a:pt x="7622" y="44"/>
                </a:cubicBezTo>
                <a:cubicBezTo>
                  <a:pt x="7416" y="15"/>
                  <a:pt x="7210" y="0"/>
                  <a:pt x="700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0"/>
          <p:cNvSpPr/>
          <p:nvPr/>
        </p:nvSpPr>
        <p:spPr>
          <a:xfrm rot="8298426">
            <a:off x="247330" y="421003"/>
            <a:ext cx="1719615" cy="591208"/>
          </a:xfrm>
          <a:custGeom>
            <a:avLst/>
            <a:gdLst/>
            <a:ahLst/>
            <a:cxnLst/>
            <a:rect l="l" t="t" r="r" b="b"/>
            <a:pathLst>
              <a:path w="34322" h="11800" extrusionOk="0">
                <a:moveTo>
                  <a:pt x="29738" y="2926"/>
                </a:moveTo>
                <a:cubicBezTo>
                  <a:pt x="30114" y="3015"/>
                  <a:pt x="30322" y="3213"/>
                  <a:pt x="30569" y="3460"/>
                </a:cubicBezTo>
                <a:cubicBezTo>
                  <a:pt x="30193" y="3421"/>
                  <a:pt x="29906" y="3341"/>
                  <a:pt x="29698" y="3173"/>
                </a:cubicBezTo>
                <a:cubicBezTo>
                  <a:pt x="29619" y="3094"/>
                  <a:pt x="29579" y="3015"/>
                  <a:pt x="29738" y="2926"/>
                </a:cubicBezTo>
                <a:close/>
                <a:moveTo>
                  <a:pt x="21225" y="3648"/>
                </a:moveTo>
                <a:cubicBezTo>
                  <a:pt x="21326" y="3648"/>
                  <a:pt x="21427" y="3668"/>
                  <a:pt x="21531" y="3708"/>
                </a:cubicBezTo>
                <a:cubicBezTo>
                  <a:pt x="21868" y="3915"/>
                  <a:pt x="22026" y="4163"/>
                  <a:pt x="22115" y="4450"/>
                </a:cubicBezTo>
                <a:cubicBezTo>
                  <a:pt x="22274" y="5034"/>
                  <a:pt x="22155" y="5569"/>
                  <a:pt x="21908" y="6103"/>
                </a:cubicBezTo>
                <a:cubicBezTo>
                  <a:pt x="21908" y="6143"/>
                  <a:pt x="21908" y="6143"/>
                  <a:pt x="21868" y="6143"/>
                </a:cubicBezTo>
                <a:cubicBezTo>
                  <a:pt x="21373" y="5856"/>
                  <a:pt x="20918" y="5529"/>
                  <a:pt x="20670" y="5153"/>
                </a:cubicBezTo>
                <a:cubicBezTo>
                  <a:pt x="20383" y="4787"/>
                  <a:pt x="20294" y="4371"/>
                  <a:pt x="20581" y="4005"/>
                </a:cubicBezTo>
                <a:cubicBezTo>
                  <a:pt x="20670" y="3876"/>
                  <a:pt x="20749" y="3797"/>
                  <a:pt x="20918" y="3708"/>
                </a:cubicBezTo>
                <a:cubicBezTo>
                  <a:pt x="21022" y="3668"/>
                  <a:pt x="21123" y="3648"/>
                  <a:pt x="21225" y="3648"/>
                </a:cubicBezTo>
                <a:close/>
                <a:moveTo>
                  <a:pt x="12005" y="3267"/>
                </a:moveTo>
                <a:cubicBezTo>
                  <a:pt x="12297" y="3267"/>
                  <a:pt x="12528" y="3356"/>
                  <a:pt x="12711" y="3510"/>
                </a:cubicBezTo>
                <a:cubicBezTo>
                  <a:pt x="12959" y="3757"/>
                  <a:pt x="13077" y="4005"/>
                  <a:pt x="13117" y="4292"/>
                </a:cubicBezTo>
                <a:cubicBezTo>
                  <a:pt x="13325" y="5282"/>
                  <a:pt x="12790" y="6182"/>
                  <a:pt x="12127" y="7093"/>
                </a:cubicBezTo>
                <a:cubicBezTo>
                  <a:pt x="12008" y="7261"/>
                  <a:pt x="11880" y="7420"/>
                  <a:pt x="11761" y="7588"/>
                </a:cubicBezTo>
                <a:cubicBezTo>
                  <a:pt x="11721" y="7588"/>
                  <a:pt x="11721" y="7588"/>
                  <a:pt x="11672" y="7628"/>
                </a:cubicBezTo>
                <a:cubicBezTo>
                  <a:pt x="10395" y="7053"/>
                  <a:pt x="9444" y="6351"/>
                  <a:pt x="9494" y="5400"/>
                </a:cubicBezTo>
                <a:cubicBezTo>
                  <a:pt x="9534" y="4618"/>
                  <a:pt x="10029" y="3955"/>
                  <a:pt x="11098" y="3460"/>
                </a:cubicBezTo>
                <a:cubicBezTo>
                  <a:pt x="11266" y="3381"/>
                  <a:pt x="11474" y="3341"/>
                  <a:pt x="11672" y="3302"/>
                </a:cubicBezTo>
                <a:cubicBezTo>
                  <a:pt x="11791" y="3278"/>
                  <a:pt x="11902" y="3267"/>
                  <a:pt x="12005" y="3267"/>
                </a:cubicBezTo>
                <a:close/>
                <a:moveTo>
                  <a:pt x="32960" y="0"/>
                </a:moveTo>
                <a:cubicBezTo>
                  <a:pt x="32788" y="0"/>
                  <a:pt x="32668" y="64"/>
                  <a:pt x="32589" y="203"/>
                </a:cubicBezTo>
                <a:cubicBezTo>
                  <a:pt x="32510" y="372"/>
                  <a:pt x="32589" y="579"/>
                  <a:pt x="32668" y="738"/>
                </a:cubicBezTo>
                <a:cubicBezTo>
                  <a:pt x="32876" y="1193"/>
                  <a:pt x="33163" y="1688"/>
                  <a:pt x="33044" y="2144"/>
                </a:cubicBezTo>
                <a:cubicBezTo>
                  <a:pt x="32915" y="2638"/>
                  <a:pt x="32460" y="3015"/>
                  <a:pt x="31767" y="3302"/>
                </a:cubicBezTo>
                <a:cubicBezTo>
                  <a:pt x="31678" y="3213"/>
                  <a:pt x="31638" y="3133"/>
                  <a:pt x="31559" y="3054"/>
                </a:cubicBezTo>
                <a:cubicBezTo>
                  <a:pt x="31272" y="2767"/>
                  <a:pt x="30896" y="2520"/>
                  <a:pt x="30361" y="2351"/>
                </a:cubicBezTo>
                <a:cubicBezTo>
                  <a:pt x="30161" y="2295"/>
                  <a:pt x="29953" y="2263"/>
                  <a:pt x="29744" y="2263"/>
                </a:cubicBezTo>
                <a:cubicBezTo>
                  <a:pt x="29478" y="2263"/>
                  <a:pt x="29211" y="2314"/>
                  <a:pt x="28956" y="2431"/>
                </a:cubicBezTo>
                <a:cubicBezTo>
                  <a:pt x="28500" y="2638"/>
                  <a:pt x="28382" y="2926"/>
                  <a:pt x="28500" y="3262"/>
                </a:cubicBezTo>
                <a:cubicBezTo>
                  <a:pt x="28629" y="3628"/>
                  <a:pt x="29124" y="3876"/>
                  <a:pt x="29738" y="4044"/>
                </a:cubicBezTo>
                <a:cubicBezTo>
                  <a:pt x="30114" y="4123"/>
                  <a:pt x="30480" y="4123"/>
                  <a:pt x="30896" y="4123"/>
                </a:cubicBezTo>
                <a:cubicBezTo>
                  <a:pt x="30975" y="4331"/>
                  <a:pt x="30975" y="4905"/>
                  <a:pt x="30856" y="5192"/>
                </a:cubicBezTo>
                <a:cubicBezTo>
                  <a:pt x="30480" y="6024"/>
                  <a:pt x="29619" y="6598"/>
                  <a:pt x="28382" y="7014"/>
                </a:cubicBezTo>
                <a:cubicBezTo>
                  <a:pt x="27699" y="7230"/>
                  <a:pt x="26947" y="7348"/>
                  <a:pt x="26168" y="7348"/>
                </a:cubicBezTo>
                <a:cubicBezTo>
                  <a:pt x="26055" y="7348"/>
                  <a:pt x="25942" y="7346"/>
                  <a:pt x="25828" y="7341"/>
                </a:cubicBezTo>
                <a:cubicBezTo>
                  <a:pt x="24788" y="7301"/>
                  <a:pt x="23848" y="7014"/>
                  <a:pt x="22977" y="6677"/>
                </a:cubicBezTo>
                <a:cubicBezTo>
                  <a:pt x="22858" y="6638"/>
                  <a:pt x="22808" y="6598"/>
                  <a:pt x="22858" y="6519"/>
                </a:cubicBezTo>
                <a:cubicBezTo>
                  <a:pt x="23224" y="5856"/>
                  <a:pt x="23392" y="5192"/>
                  <a:pt x="23264" y="4539"/>
                </a:cubicBezTo>
                <a:cubicBezTo>
                  <a:pt x="23185" y="4123"/>
                  <a:pt x="22977" y="3757"/>
                  <a:pt x="22561" y="3421"/>
                </a:cubicBezTo>
                <a:cubicBezTo>
                  <a:pt x="22196" y="3118"/>
                  <a:pt x="21702" y="2964"/>
                  <a:pt x="21202" y="2964"/>
                </a:cubicBezTo>
                <a:cubicBezTo>
                  <a:pt x="20752" y="2964"/>
                  <a:pt x="20298" y="3088"/>
                  <a:pt x="19928" y="3341"/>
                </a:cubicBezTo>
                <a:cubicBezTo>
                  <a:pt x="19264" y="3797"/>
                  <a:pt x="19096" y="4292"/>
                  <a:pt x="19225" y="4866"/>
                </a:cubicBezTo>
                <a:cubicBezTo>
                  <a:pt x="19344" y="5361"/>
                  <a:pt x="19759" y="5816"/>
                  <a:pt x="20294" y="6232"/>
                </a:cubicBezTo>
                <a:cubicBezTo>
                  <a:pt x="20631" y="6479"/>
                  <a:pt x="20997" y="6677"/>
                  <a:pt x="21413" y="6885"/>
                </a:cubicBezTo>
                <a:cubicBezTo>
                  <a:pt x="20789" y="7509"/>
                  <a:pt x="20007" y="7964"/>
                  <a:pt x="18849" y="8212"/>
                </a:cubicBezTo>
                <a:cubicBezTo>
                  <a:pt x="18064" y="8412"/>
                  <a:pt x="17265" y="8490"/>
                  <a:pt x="16459" y="8490"/>
                </a:cubicBezTo>
                <a:cubicBezTo>
                  <a:pt x="15954" y="8490"/>
                  <a:pt x="15446" y="8459"/>
                  <a:pt x="14939" y="8410"/>
                </a:cubicBezTo>
                <a:cubicBezTo>
                  <a:pt x="14196" y="8330"/>
                  <a:pt x="13493" y="8162"/>
                  <a:pt x="12830" y="8004"/>
                </a:cubicBezTo>
                <a:cubicBezTo>
                  <a:pt x="12959" y="7836"/>
                  <a:pt x="13038" y="7717"/>
                  <a:pt x="13157" y="7588"/>
                </a:cubicBezTo>
                <a:cubicBezTo>
                  <a:pt x="13988" y="6559"/>
                  <a:pt x="14562" y="5489"/>
                  <a:pt x="14354" y="4292"/>
                </a:cubicBezTo>
                <a:cubicBezTo>
                  <a:pt x="14275" y="3876"/>
                  <a:pt x="14147" y="3510"/>
                  <a:pt x="13741" y="3133"/>
                </a:cubicBezTo>
                <a:cubicBezTo>
                  <a:pt x="13319" y="2747"/>
                  <a:pt x="12731" y="2552"/>
                  <a:pt x="12049" y="2552"/>
                </a:cubicBezTo>
                <a:cubicBezTo>
                  <a:pt x="11787" y="2552"/>
                  <a:pt x="11512" y="2581"/>
                  <a:pt x="11226" y="2638"/>
                </a:cubicBezTo>
                <a:cubicBezTo>
                  <a:pt x="10563" y="2807"/>
                  <a:pt x="10029" y="3054"/>
                  <a:pt x="9573" y="3381"/>
                </a:cubicBezTo>
                <a:cubicBezTo>
                  <a:pt x="8583" y="4084"/>
                  <a:pt x="8167" y="4905"/>
                  <a:pt x="8296" y="5777"/>
                </a:cubicBezTo>
                <a:cubicBezTo>
                  <a:pt x="8415" y="6519"/>
                  <a:pt x="9039" y="7133"/>
                  <a:pt x="9900" y="7628"/>
                </a:cubicBezTo>
                <a:cubicBezTo>
                  <a:pt x="10276" y="7875"/>
                  <a:pt x="10682" y="8043"/>
                  <a:pt x="11098" y="8251"/>
                </a:cubicBezTo>
                <a:cubicBezTo>
                  <a:pt x="10523" y="8786"/>
                  <a:pt x="9494" y="9449"/>
                  <a:pt x="8504" y="9855"/>
                </a:cubicBezTo>
                <a:cubicBezTo>
                  <a:pt x="6475" y="10686"/>
                  <a:pt x="4168" y="11013"/>
                  <a:pt x="1733" y="11053"/>
                </a:cubicBezTo>
                <a:cubicBezTo>
                  <a:pt x="1565" y="11064"/>
                  <a:pt x="1397" y="11069"/>
                  <a:pt x="1228" y="11069"/>
                </a:cubicBezTo>
                <a:cubicBezTo>
                  <a:pt x="822" y="11069"/>
                  <a:pt x="414" y="11041"/>
                  <a:pt x="1" y="11013"/>
                </a:cubicBezTo>
                <a:lnTo>
                  <a:pt x="1" y="11716"/>
                </a:lnTo>
                <a:cubicBezTo>
                  <a:pt x="587" y="11774"/>
                  <a:pt x="1168" y="11800"/>
                  <a:pt x="1744" y="11800"/>
                </a:cubicBezTo>
                <a:cubicBezTo>
                  <a:pt x="2752" y="11800"/>
                  <a:pt x="3747" y="11720"/>
                  <a:pt x="4742" y="11587"/>
                </a:cubicBezTo>
                <a:cubicBezTo>
                  <a:pt x="7960" y="11181"/>
                  <a:pt x="10434" y="10192"/>
                  <a:pt x="12216" y="8618"/>
                </a:cubicBezTo>
                <a:cubicBezTo>
                  <a:pt x="12295" y="8618"/>
                  <a:pt x="12335" y="8618"/>
                  <a:pt x="12414" y="8657"/>
                </a:cubicBezTo>
                <a:cubicBezTo>
                  <a:pt x="13651" y="8982"/>
                  <a:pt x="14954" y="9161"/>
                  <a:pt x="16289" y="9161"/>
                </a:cubicBezTo>
                <a:cubicBezTo>
                  <a:pt x="16824" y="9161"/>
                  <a:pt x="17365" y="9132"/>
                  <a:pt x="17908" y="9073"/>
                </a:cubicBezTo>
                <a:cubicBezTo>
                  <a:pt x="19472" y="8905"/>
                  <a:pt x="20789" y="8499"/>
                  <a:pt x="21739" y="7756"/>
                </a:cubicBezTo>
                <a:cubicBezTo>
                  <a:pt x="21947" y="7588"/>
                  <a:pt x="22115" y="7469"/>
                  <a:pt x="22313" y="7301"/>
                </a:cubicBezTo>
                <a:cubicBezTo>
                  <a:pt x="22482" y="7341"/>
                  <a:pt x="22650" y="7420"/>
                  <a:pt x="22808" y="7469"/>
                </a:cubicBezTo>
                <a:cubicBezTo>
                  <a:pt x="23719" y="7796"/>
                  <a:pt x="24669" y="8004"/>
                  <a:pt x="25739" y="8043"/>
                </a:cubicBezTo>
                <a:cubicBezTo>
                  <a:pt x="25943" y="8057"/>
                  <a:pt x="26147" y="8063"/>
                  <a:pt x="26349" y="8063"/>
                </a:cubicBezTo>
                <a:cubicBezTo>
                  <a:pt x="27369" y="8063"/>
                  <a:pt x="28351" y="7895"/>
                  <a:pt x="29243" y="7548"/>
                </a:cubicBezTo>
                <a:cubicBezTo>
                  <a:pt x="31431" y="6766"/>
                  <a:pt x="32381" y="5608"/>
                  <a:pt x="32133" y="4123"/>
                </a:cubicBezTo>
                <a:cubicBezTo>
                  <a:pt x="32094" y="3955"/>
                  <a:pt x="32173" y="3915"/>
                  <a:pt x="32341" y="3876"/>
                </a:cubicBezTo>
                <a:cubicBezTo>
                  <a:pt x="33579" y="3381"/>
                  <a:pt x="34192" y="2718"/>
                  <a:pt x="34282" y="1896"/>
                </a:cubicBezTo>
                <a:cubicBezTo>
                  <a:pt x="34321" y="1361"/>
                  <a:pt x="34034" y="906"/>
                  <a:pt x="33697" y="411"/>
                </a:cubicBezTo>
                <a:cubicBezTo>
                  <a:pt x="33618" y="243"/>
                  <a:pt x="33500" y="124"/>
                  <a:pt x="33252" y="45"/>
                </a:cubicBezTo>
                <a:cubicBezTo>
                  <a:pt x="33141" y="16"/>
                  <a:pt x="33044" y="0"/>
                  <a:pt x="3296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0"/>
          <p:cNvSpPr/>
          <p:nvPr/>
        </p:nvSpPr>
        <p:spPr>
          <a:xfrm>
            <a:off x="562688" y="3854175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7" name="Google Shape;207;p20"/>
          <p:cNvGrpSpPr/>
          <p:nvPr/>
        </p:nvGrpSpPr>
        <p:grpSpPr>
          <a:xfrm>
            <a:off x="8112717" y="648650"/>
            <a:ext cx="632375" cy="860573"/>
            <a:chOff x="8112717" y="648650"/>
            <a:chExt cx="632375" cy="860573"/>
          </a:xfrm>
        </p:grpSpPr>
        <p:sp>
          <p:nvSpPr>
            <p:cNvPr id="208" name="Google Shape;208;p20"/>
            <p:cNvSpPr/>
            <p:nvPr/>
          </p:nvSpPr>
          <p:spPr>
            <a:xfrm>
              <a:off x="8112717" y="972499"/>
              <a:ext cx="226442" cy="215010"/>
            </a:xfrm>
            <a:custGeom>
              <a:avLst/>
              <a:gdLst/>
              <a:ahLst/>
              <a:cxnLst/>
              <a:rect l="l" t="t" r="r" b="b"/>
              <a:pathLst>
                <a:path w="2971" h="2821" extrusionOk="0">
                  <a:moveTo>
                    <a:pt x="1886" y="1"/>
                  </a:moveTo>
                  <a:cubicBezTo>
                    <a:pt x="1762" y="1"/>
                    <a:pt x="1608" y="105"/>
                    <a:pt x="1565" y="217"/>
                  </a:cubicBezTo>
                  <a:cubicBezTo>
                    <a:pt x="1486" y="622"/>
                    <a:pt x="1446" y="1038"/>
                    <a:pt x="1446" y="1454"/>
                  </a:cubicBezTo>
                  <a:lnTo>
                    <a:pt x="664" y="1454"/>
                  </a:lnTo>
                  <a:cubicBezTo>
                    <a:pt x="416" y="1494"/>
                    <a:pt x="129" y="1533"/>
                    <a:pt x="80" y="1820"/>
                  </a:cubicBezTo>
                  <a:cubicBezTo>
                    <a:pt x="1" y="2107"/>
                    <a:pt x="169" y="2355"/>
                    <a:pt x="416" y="2404"/>
                  </a:cubicBezTo>
                  <a:cubicBezTo>
                    <a:pt x="487" y="2416"/>
                    <a:pt x="558" y="2420"/>
                    <a:pt x="628" y="2420"/>
                  </a:cubicBezTo>
                  <a:cubicBezTo>
                    <a:pt x="802" y="2420"/>
                    <a:pt x="971" y="2390"/>
                    <a:pt x="1119" y="2355"/>
                  </a:cubicBezTo>
                  <a:cubicBezTo>
                    <a:pt x="1278" y="2355"/>
                    <a:pt x="1406" y="2315"/>
                    <a:pt x="1525" y="2315"/>
                  </a:cubicBezTo>
                  <a:cubicBezTo>
                    <a:pt x="1565" y="2404"/>
                    <a:pt x="1565" y="2523"/>
                    <a:pt x="1614" y="2602"/>
                  </a:cubicBezTo>
                  <a:cubicBezTo>
                    <a:pt x="1647" y="2742"/>
                    <a:pt x="1762" y="2820"/>
                    <a:pt x="1896" y="2820"/>
                  </a:cubicBezTo>
                  <a:cubicBezTo>
                    <a:pt x="1923" y="2820"/>
                    <a:pt x="1952" y="2817"/>
                    <a:pt x="1981" y="2810"/>
                  </a:cubicBezTo>
                  <a:cubicBezTo>
                    <a:pt x="2149" y="2771"/>
                    <a:pt x="2228" y="2602"/>
                    <a:pt x="2188" y="2444"/>
                  </a:cubicBezTo>
                  <a:cubicBezTo>
                    <a:pt x="2149" y="2355"/>
                    <a:pt x="2149" y="2315"/>
                    <a:pt x="2149" y="2276"/>
                  </a:cubicBezTo>
                  <a:cubicBezTo>
                    <a:pt x="2268" y="2236"/>
                    <a:pt x="2396" y="2236"/>
                    <a:pt x="2515" y="2236"/>
                  </a:cubicBezTo>
                  <a:cubicBezTo>
                    <a:pt x="2555" y="2236"/>
                    <a:pt x="2555" y="2236"/>
                    <a:pt x="2555" y="2196"/>
                  </a:cubicBezTo>
                  <a:cubicBezTo>
                    <a:pt x="2583" y="2203"/>
                    <a:pt x="2612" y="2206"/>
                    <a:pt x="2640" y="2206"/>
                  </a:cubicBezTo>
                  <a:cubicBezTo>
                    <a:pt x="2777" y="2206"/>
                    <a:pt x="2898" y="2128"/>
                    <a:pt x="2931" y="1989"/>
                  </a:cubicBezTo>
                  <a:cubicBezTo>
                    <a:pt x="2970" y="1860"/>
                    <a:pt x="2891" y="1662"/>
                    <a:pt x="2723" y="1612"/>
                  </a:cubicBezTo>
                  <a:cubicBezTo>
                    <a:pt x="2515" y="1573"/>
                    <a:pt x="2268" y="1533"/>
                    <a:pt x="2060" y="1533"/>
                  </a:cubicBezTo>
                  <a:cubicBezTo>
                    <a:pt x="2020" y="1167"/>
                    <a:pt x="2060" y="751"/>
                    <a:pt x="2149" y="375"/>
                  </a:cubicBezTo>
                  <a:cubicBezTo>
                    <a:pt x="2188" y="217"/>
                    <a:pt x="2109" y="48"/>
                    <a:pt x="1941" y="9"/>
                  </a:cubicBezTo>
                  <a:cubicBezTo>
                    <a:pt x="1924" y="3"/>
                    <a:pt x="1905" y="1"/>
                    <a:pt x="18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0"/>
            <p:cNvSpPr/>
            <p:nvPr/>
          </p:nvSpPr>
          <p:spPr>
            <a:xfrm>
              <a:off x="8317207" y="648650"/>
              <a:ext cx="226442" cy="215010"/>
            </a:xfrm>
            <a:custGeom>
              <a:avLst/>
              <a:gdLst/>
              <a:ahLst/>
              <a:cxnLst/>
              <a:rect l="l" t="t" r="r" b="b"/>
              <a:pathLst>
                <a:path w="2971" h="2821" extrusionOk="0">
                  <a:moveTo>
                    <a:pt x="1869" y="1"/>
                  </a:moveTo>
                  <a:cubicBezTo>
                    <a:pt x="1746" y="1"/>
                    <a:pt x="1597" y="79"/>
                    <a:pt x="1564" y="219"/>
                  </a:cubicBezTo>
                  <a:cubicBezTo>
                    <a:pt x="1485" y="625"/>
                    <a:pt x="1446" y="1040"/>
                    <a:pt x="1446" y="1456"/>
                  </a:cubicBezTo>
                  <a:lnTo>
                    <a:pt x="703" y="1456"/>
                  </a:lnTo>
                  <a:cubicBezTo>
                    <a:pt x="416" y="1496"/>
                    <a:pt x="169" y="1535"/>
                    <a:pt x="80" y="1822"/>
                  </a:cubicBezTo>
                  <a:cubicBezTo>
                    <a:pt x="0" y="2110"/>
                    <a:pt x="169" y="2357"/>
                    <a:pt x="456" y="2397"/>
                  </a:cubicBezTo>
                  <a:cubicBezTo>
                    <a:pt x="518" y="2411"/>
                    <a:pt x="584" y="2417"/>
                    <a:pt x="651" y="2417"/>
                  </a:cubicBezTo>
                  <a:cubicBezTo>
                    <a:pt x="807" y="2417"/>
                    <a:pt x="970" y="2385"/>
                    <a:pt x="1109" y="2357"/>
                  </a:cubicBezTo>
                  <a:cubicBezTo>
                    <a:pt x="1277" y="2357"/>
                    <a:pt x="1406" y="2317"/>
                    <a:pt x="1525" y="2317"/>
                  </a:cubicBezTo>
                  <a:cubicBezTo>
                    <a:pt x="1564" y="2397"/>
                    <a:pt x="1564" y="2486"/>
                    <a:pt x="1604" y="2605"/>
                  </a:cubicBezTo>
                  <a:cubicBezTo>
                    <a:pt x="1647" y="2716"/>
                    <a:pt x="1772" y="2820"/>
                    <a:pt x="1914" y="2820"/>
                  </a:cubicBezTo>
                  <a:cubicBezTo>
                    <a:pt x="1935" y="2820"/>
                    <a:pt x="1958" y="2818"/>
                    <a:pt x="1980" y="2812"/>
                  </a:cubicBezTo>
                  <a:cubicBezTo>
                    <a:pt x="2148" y="2773"/>
                    <a:pt x="2228" y="2605"/>
                    <a:pt x="2188" y="2446"/>
                  </a:cubicBezTo>
                  <a:cubicBezTo>
                    <a:pt x="2148" y="2357"/>
                    <a:pt x="2148" y="2317"/>
                    <a:pt x="2148" y="2278"/>
                  </a:cubicBezTo>
                  <a:cubicBezTo>
                    <a:pt x="2267" y="2238"/>
                    <a:pt x="2396" y="2238"/>
                    <a:pt x="2515" y="2238"/>
                  </a:cubicBezTo>
                  <a:cubicBezTo>
                    <a:pt x="2554" y="2238"/>
                    <a:pt x="2554" y="2199"/>
                    <a:pt x="2594" y="2199"/>
                  </a:cubicBezTo>
                  <a:cubicBezTo>
                    <a:pt x="2615" y="2205"/>
                    <a:pt x="2636" y="2208"/>
                    <a:pt x="2658" y="2208"/>
                  </a:cubicBezTo>
                  <a:cubicBezTo>
                    <a:pt x="2773" y="2208"/>
                    <a:pt x="2897" y="2124"/>
                    <a:pt x="2931" y="1991"/>
                  </a:cubicBezTo>
                  <a:cubicBezTo>
                    <a:pt x="2970" y="1862"/>
                    <a:pt x="2891" y="1654"/>
                    <a:pt x="2723" y="1615"/>
                  </a:cubicBezTo>
                  <a:cubicBezTo>
                    <a:pt x="2515" y="1575"/>
                    <a:pt x="2267" y="1535"/>
                    <a:pt x="2059" y="1535"/>
                  </a:cubicBezTo>
                  <a:cubicBezTo>
                    <a:pt x="2059" y="1120"/>
                    <a:pt x="2059" y="753"/>
                    <a:pt x="2148" y="377"/>
                  </a:cubicBezTo>
                  <a:cubicBezTo>
                    <a:pt x="2188" y="219"/>
                    <a:pt x="2099" y="51"/>
                    <a:pt x="1941" y="11"/>
                  </a:cubicBezTo>
                  <a:cubicBezTo>
                    <a:pt x="1919" y="4"/>
                    <a:pt x="1894" y="1"/>
                    <a:pt x="18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0"/>
            <p:cNvSpPr/>
            <p:nvPr/>
          </p:nvSpPr>
          <p:spPr>
            <a:xfrm>
              <a:off x="8247774" y="1169293"/>
              <a:ext cx="365234" cy="339930"/>
            </a:xfrm>
            <a:custGeom>
              <a:avLst/>
              <a:gdLst/>
              <a:ahLst/>
              <a:cxnLst/>
              <a:rect l="l" t="t" r="r" b="b"/>
              <a:pathLst>
                <a:path w="4792" h="4460" extrusionOk="0">
                  <a:moveTo>
                    <a:pt x="3010" y="0"/>
                  </a:moveTo>
                  <a:cubicBezTo>
                    <a:pt x="2799" y="0"/>
                    <a:pt x="2589" y="151"/>
                    <a:pt x="2515" y="357"/>
                  </a:cubicBezTo>
                  <a:cubicBezTo>
                    <a:pt x="2396" y="1010"/>
                    <a:pt x="2317" y="1673"/>
                    <a:pt x="2357" y="2337"/>
                  </a:cubicBezTo>
                  <a:cubicBezTo>
                    <a:pt x="2268" y="2337"/>
                    <a:pt x="2228" y="2297"/>
                    <a:pt x="2149" y="2297"/>
                  </a:cubicBezTo>
                  <a:cubicBezTo>
                    <a:pt x="1822" y="2297"/>
                    <a:pt x="1446" y="2297"/>
                    <a:pt x="1119" y="2337"/>
                  </a:cubicBezTo>
                  <a:cubicBezTo>
                    <a:pt x="703" y="2337"/>
                    <a:pt x="248" y="2455"/>
                    <a:pt x="129" y="2911"/>
                  </a:cubicBezTo>
                  <a:cubicBezTo>
                    <a:pt x="1" y="3327"/>
                    <a:pt x="288" y="3693"/>
                    <a:pt x="703" y="3782"/>
                  </a:cubicBezTo>
                  <a:cubicBezTo>
                    <a:pt x="818" y="3806"/>
                    <a:pt x="936" y="3816"/>
                    <a:pt x="1054" y="3816"/>
                  </a:cubicBezTo>
                  <a:cubicBezTo>
                    <a:pt x="1321" y="3816"/>
                    <a:pt x="1588" y="3767"/>
                    <a:pt x="1822" y="3732"/>
                  </a:cubicBezTo>
                  <a:cubicBezTo>
                    <a:pt x="2020" y="3693"/>
                    <a:pt x="2268" y="3693"/>
                    <a:pt x="2475" y="3653"/>
                  </a:cubicBezTo>
                  <a:cubicBezTo>
                    <a:pt x="2515" y="3822"/>
                    <a:pt x="2515" y="3940"/>
                    <a:pt x="2565" y="4109"/>
                  </a:cubicBezTo>
                  <a:cubicBezTo>
                    <a:pt x="2629" y="4310"/>
                    <a:pt x="2832" y="4459"/>
                    <a:pt x="3017" y="4459"/>
                  </a:cubicBezTo>
                  <a:cubicBezTo>
                    <a:pt x="3059" y="4459"/>
                    <a:pt x="3100" y="4452"/>
                    <a:pt x="3139" y="4435"/>
                  </a:cubicBezTo>
                  <a:cubicBezTo>
                    <a:pt x="3426" y="4356"/>
                    <a:pt x="3554" y="4109"/>
                    <a:pt x="3465" y="3861"/>
                  </a:cubicBezTo>
                  <a:cubicBezTo>
                    <a:pt x="3465" y="3782"/>
                    <a:pt x="3426" y="3653"/>
                    <a:pt x="3426" y="3574"/>
                  </a:cubicBezTo>
                  <a:cubicBezTo>
                    <a:pt x="3634" y="3534"/>
                    <a:pt x="3842" y="3534"/>
                    <a:pt x="4049" y="3485"/>
                  </a:cubicBezTo>
                  <a:lnTo>
                    <a:pt x="4129" y="3485"/>
                  </a:lnTo>
                  <a:cubicBezTo>
                    <a:pt x="4164" y="3492"/>
                    <a:pt x="4199" y="3495"/>
                    <a:pt x="4234" y="3495"/>
                  </a:cubicBezTo>
                  <a:cubicBezTo>
                    <a:pt x="4443" y="3495"/>
                    <a:pt x="4635" y="3371"/>
                    <a:pt x="4703" y="3158"/>
                  </a:cubicBezTo>
                  <a:cubicBezTo>
                    <a:pt x="4792" y="2911"/>
                    <a:pt x="4624" y="2624"/>
                    <a:pt x="4376" y="2584"/>
                  </a:cubicBezTo>
                  <a:cubicBezTo>
                    <a:pt x="4000" y="2495"/>
                    <a:pt x="3673" y="2455"/>
                    <a:pt x="3307" y="2416"/>
                  </a:cubicBezTo>
                  <a:cubicBezTo>
                    <a:pt x="3257" y="1802"/>
                    <a:pt x="3307" y="1178"/>
                    <a:pt x="3465" y="604"/>
                  </a:cubicBezTo>
                  <a:cubicBezTo>
                    <a:pt x="3505" y="357"/>
                    <a:pt x="3386" y="70"/>
                    <a:pt x="3139" y="20"/>
                  </a:cubicBezTo>
                  <a:cubicBezTo>
                    <a:pt x="3097" y="7"/>
                    <a:pt x="3053" y="0"/>
                    <a:pt x="30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0"/>
            <p:cNvSpPr/>
            <p:nvPr/>
          </p:nvSpPr>
          <p:spPr>
            <a:xfrm>
              <a:off x="8537475" y="975395"/>
              <a:ext cx="207616" cy="183837"/>
            </a:xfrm>
            <a:custGeom>
              <a:avLst/>
              <a:gdLst/>
              <a:ahLst/>
              <a:cxnLst/>
              <a:rect l="l" t="t" r="r" b="b"/>
              <a:pathLst>
                <a:path w="2724" h="2412" extrusionOk="0">
                  <a:moveTo>
                    <a:pt x="1400" y="0"/>
                  </a:moveTo>
                  <a:cubicBezTo>
                    <a:pt x="1264" y="0"/>
                    <a:pt x="1142" y="79"/>
                    <a:pt x="1110" y="218"/>
                  </a:cubicBezTo>
                  <a:cubicBezTo>
                    <a:pt x="1070" y="386"/>
                    <a:pt x="1030" y="584"/>
                    <a:pt x="991" y="753"/>
                  </a:cubicBezTo>
                  <a:cubicBezTo>
                    <a:pt x="931" y="753"/>
                    <a:pt x="868" y="752"/>
                    <a:pt x="806" y="752"/>
                  </a:cubicBezTo>
                  <a:cubicBezTo>
                    <a:pt x="479" y="752"/>
                    <a:pt x="147" y="780"/>
                    <a:pt x="80" y="1129"/>
                  </a:cubicBezTo>
                  <a:cubicBezTo>
                    <a:pt x="1" y="1416"/>
                    <a:pt x="199" y="1624"/>
                    <a:pt x="496" y="1663"/>
                  </a:cubicBezTo>
                  <a:lnTo>
                    <a:pt x="902" y="1663"/>
                  </a:lnTo>
                  <a:lnTo>
                    <a:pt x="902" y="2119"/>
                  </a:lnTo>
                  <a:cubicBezTo>
                    <a:pt x="902" y="2277"/>
                    <a:pt x="1030" y="2406"/>
                    <a:pt x="1189" y="2406"/>
                  </a:cubicBezTo>
                  <a:cubicBezTo>
                    <a:pt x="1209" y="2410"/>
                    <a:pt x="1230" y="2412"/>
                    <a:pt x="1251" y="2412"/>
                  </a:cubicBezTo>
                  <a:cubicBezTo>
                    <a:pt x="1437" y="2412"/>
                    <a:pt x="1612" y="2257"/>
                    <a:pt x="1684" y="2069"/>
                  </a:cubicBezTo>
                  <a:cubicBezTo>
                    <a:pt x="1733" y="1951"/>
                    <a:pt x="1733" y="1782"/>
                    <a:pt x="1733" y="1624"/>
                  </a:cubicBezTo>
                  <a:lnTo>
                    <a:pt x="2347" y="1624"/>
                  </a:lnTo>
                  <a:cubicBezTo>
                    <a:pt x="2476" y="1624"/>
                    <a:pt x="2595" y="1535"/>
                    <a:pt x="2634" y="1416"/>
                  </a:cubicBezTo>
                  <a:cubicBezTo>
                    <a:pt x="2634" y="1376"/>
                    <a:pt x="2674" y="1327"/>
                    <a:pt x="2674" y="1287"/>
                  </a:cubicBezTo>
                  <a:cubicBezTo>
                    <a:pt x="2723" y="1168"/>
                    <a:pt x="2634" y="961"/>
                    <a:pt x="2476" y="921"/>
                  </a:cubicBezTo>
                  <a:cubicBezTo>
                    <a:pt x="2228" y="881"/>
                    <a:pt x="1981" y="832"/>
                    <a:pt x="1733" y="832"/>
                  </a:cubicBezTo>
                  <a:lnTo>
                    <a:pt x="1733" y="584"/>
                  </a:lnTo>
                  <a:cubicBezTo>
                    <a:pt x="1733" y="545"/>
                    <a:pt x="1684" y="386"/>
                    <a:pt x="1684" y="386"/>
                  </a:cubicBezTo>
                  <a:cubicBezTo>
                    <a:pt x="1733" y="218"/>
                    <a:pt x="1644" y="50"/>
                    <a:pt x="1486" y="10"/>
                  </a:cubicBezTo>
                  <a:cubicBezTo>
                    <a:pt x="1457" y="4"/>
                    <a:pt x="1428" y="0"/>
                    <a:pt x="14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2"/>
          <p:cNvSpPr txBox="1">
            <a:spLocks noGrp="1"/>
          </p:cNvSpPr>
          <p:nvPr>
            <p:ph type="subTitle" idx="1"/>
          </p:nvPr>
        </p:nvSpPr>
        <p:spPr>
          <a:xfrm>
            <a:off x="715100" y="1693425"/>
            <a:ext cx="3828300" cy="2021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22"/>
          <p:cNvSpPr txBox="1">
            <a:spLocks noGrp="1"/>
          </p:cNvSpPr>
          <p:nvPr>
            <p:ph type="title"/>
          </p:nvPr>
        </p:nvSpPr>
        <p:spPr>
          <a:xfrm>
            <a:off x="715100" y="535000"/>
            <a:ext cx="3746400" cy="796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22"/>
          <p:cNvSpPr/>
          <p:nvPr/>
        </p:nvSpPr>
        <p:spPr>
          <a:xfrm rot="5400000">
            <a:off x="7150198" y="-530814"/>
            <a:ext cx="1705463" cy="2632791"/>
          </a:xfrm>
          <a:custGeom>
            <a:avLst/>
            <a:gdLst/>
            <a:ahLst/>
            <a:cxnLst/>
            <a:rect l="l" t="t" r="r" b="b"/>
            <a:pathLst>
              <a:path w="22146" h="33633" extrusionOk="0">
                <a:moveTo>
                  <a:pt x="416" y="0"/>
                </a:moveTo>
                <a:cubicBezTo>
                  <a:pt x="288" y="10969"/>
                  <a:pt x="169" y="21986"/>
                  <a:pt x="1" y="32994"/>
                </a:cubicBezTo>
                <a:lnTo>
                  <a:pt x="80" y="32994"/>
                </a:lnTo>
                <a:cubicBezTo>
                  <a:pt x="1025" y="33393"/>
                  <a:pt x="2023" y="33632"/>
                  <a:pt x="3062" y="33632"/>
                </a:cubicBezTo>
                <a:cubicBezTo>
                  <a:pt x="3209" y="33632"/>
                  <a:pt x="3356" y="33628"/>
                  <a:pt x="3505" y="33618"/>
                </a:cubicBezTo>
                <a:cubicBezTo>
                  <a:pt x="4168" y="33529"/>
                  <a:pt x="4782" y="33370"/>
                  <a:pt x="5317" y="32955"/>
                </a:cubicBezTo>
                <a:cubicBezTo>
                  <a:pt x="5772" y="32628"/>
                  <a:pt x="6148" y="32173"/>
                  <a:pt x="6514" y="31717"/>
                </a:cubicBezTo>
                <a:cubicBezTo>
                  <a:pt x="6851" y="31301"/>
                  <a:pt x="7257" y="30975"/>
                  <a:pt x="7752" y="30846"/>
                </a:cubicBezTo>
                <a:cubicBezTo>
                  <a:pt x="8375" y="30648"/>
                  <a:pt x="8989" y="30440"/>
                  <a:pt x="9573" y="30153"/>
                </a:cubicBezTo>
                <a:cubicBezTo>
                  <a:pt x="10187" y="29777"/>
                  <a:pt x="10682" y="29282"/>
                  <a:pt x="10929" y="28579"/>
                </a:cubicBezTo>
                <a:cubicBezTo>
                  <a:pt x="11137" y="27876"/>
                  <a:pt x="11098" y="27183"/>
                  <a:pt x="10929" y="26481"/>
                </a:cubicBezTo>
                <a:cubicBezTo>
                  <a:pt x="10682" y="25491"/>
                  <a:pt x="10266" y="24580"/>
                  <a:pt x="9771" y="23719"/>
                </a:cubicBezTo>
                <a:cubicBezTo>
                  <a:pt x="9524" y="23224"/>
                  <a:pt x="9197" y="22729"/>
                  <a:pt x="8989" y="22234"/>
                </a:cubicBezTo>
                <a:cubicBezTo>
                  <a:pt x="8781" y="21689"/>
                  <a:pt x="8702" y="21194"/>
                  <a:pt x="8870" y="20660"/>
                </a:cubicBezTo>
                <a:cubicBezTo>
                  <a:pt x="9078" y="20125"/>
                  <a:pt x="9365" y="19670"/>
                  <a:pt x="9900" y="19462"/>
                </a:cubicBezTo>
                <a:cubicBezTo>
                  <a:pt x="10130" y="19388"/>
                  <a:pt x="10360" y="19358"/>
                  <a:pt x="10586" y="19358"/>
                </a:cubicBezTo>
                <a:cubicBezTo>
                  <a:pt x="10846" y="19358"/>
                  <a:pt x="11101" y="19398"/>
                  <a:pt x="11345" y="19462"/>
                </a:cubicBezTo>
                <a:cubicBezTo>
                  <a:pt x="11959" y="19551"/>
                  <a:pt x="12493" y="19759"/>
                  <a:pt x="13077" y="19957"/>
                </a:cubicBezTo>
                <a:cubicBezTo>
                  <a:pt x="14107" y="20294"/>
                  <a:pt x="15097" y="20660"/>
                  <a:pt x="16126" y="20828"/>
                </a:cubicBezTo>
                <a:cubicBezTo>
                  <a:pt x="16458" y="20888"/>
                  <a:pt x="16787" y="20917"/>
                  <a:pt x="17116" y="20917"/>
                </a:cubicBezTo>
                <a:cubicBezTo>
                  <a:pt x="17445" y="20917"/>
                  <a:pt x="17775" y="20888"/>
                  <a:pt x="18106" y="20828"/>
                </a:cubicBezTo>
                <a:cubicBezTo>
                  <a:pt x="19552" y="20581"/>
                  <a:pt x="20621" y="19799"/>
                  <a:pt x="21323" y="18472"/>
                </a:cubicBezTo>
                <a:cubicBezTo>
                  <a:pt x="21739" y="17650"/>
                  <a:pt x="21947" y="16740"/>
                  <a:pt x="22066" y="15799"/>
                </a:cubicBezTo>
                <a:cubicBezTo>
                  <a:pt x="22145" y="15057"/>
                  <a:pt x="22106" y="14265"/>
                  <a:pt x="21987" y="13523"/>
                </a:cubicBezTo>
                <a:cubicBezTo>
                  <a:pt x="21779" y="12582"/>
                  <a:pt x="21452" y="11632"/>
                  <a:pt x="21036" y="10761"/>
                </a:cubicBezTo>
                <a:cubicBezTo>
                  <a:pt x="20541" y="9731"/>
                  <a:pt x="19967" y="8741"/>
                  <a:pt x="19423" y="7712"/>
                </a:cubicBezTo>
                <a:cubicBezTo>
                  <a:pt x="18730" y="6306"/>
                  <a:pt x="18146" y="4821"/>
                  <a:pt x="18067" y="3218"/>
                </a:cubicBezTo>
                <a:cubicBezTo>
                  <a:pt x="18027" y="2475"/>
                  <a:pt x="18106" y="1772"/>
                  <a:pt x="18314" y="1069"/>
                </a:cubicBezTo>
                <a:cubicBezTo>
                  <a:pt x="18393" y="743"/>
                  <a:pt x="18522" y="495"/>
                  <a:pt x="18680" y="208"/>
                </a:cubicBezTo>
                <a:cubicBezTo>
                  <a:pt x="12583" y="119"/>
                  <a:pt x="6514" y="40"/>
                  <a:pt x="41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22"/>
          <p:cNvSpPr/>
          <p:nvPr/>
        </p:nvSpPr>
        <p:spPr>
          <a:xfrm>
            <a:off x="-43300" y="4165750"/>
            <a:ext cx="2100696" cy="1111111"/>
          </a:xfrm>
          <a:custGeom>
            <a:avLst/>
            <a:gdLst/>
            <a:ahLst/>
            <a:cxnLst/>
            <a:rect l="l" t="t" r="r" b="b"/>
            <a:pathLst>
              <a:path w="13335" h="8687" extrusionOk="0">
                <a:moveTo>
                  <a:pt x="106" y="0"/>
                </a:moveTo>
                <a:lnTo>
                  <a:pt x="1" y="8686"/>
                </a:lnTo>
                <a:lnTo>
                  <a:pt x="13164" y="8279"/>
                </a:lnTo>
                <a:cubicBezTo>
                  <a:pt x="13335" y="6789"/>
                  <a:pt x="12415" y="5226"/>
                  <a:pt x="11023" y="4616"/>
                </a:cubicBezTo>
                <a:cubicBezTo>
                  <a:pt x="10005" y="4209"/>
                  <a:pt x="8858" y="4241"/>
                  <a:pt x="7905" y="3769"/>
                </a:cubicBezTo>
                <a:cubicBezTo>
                  <a:pt x="6651" y="3159"/>
                  <a:pt x="5935" y="1799"/>
                  <a:pt x="4787" y="1018"/>
                </a:cubicBezTo>
                <a:cubicBezTo>
                  <a:pt x="3460" y="106"/>
                  <a:pt x="1735" y="41"/>
                  <a:pt x="10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22"/>
          <p:cNvSpPr/>
          <p:nvPr/>
        </p:nvSpPr>
        <p:spPr>
          <a:xfrm>
            <a:off x="6943075" y="4546750"/>
            <a:ext cx="2376249" cy="981399"/>
          </a:xfrm>
          <a:custGeom>
            <a:avLst/>
            <a:gdLst/>
            <a:ahLst/>
            <a:cxnLst/>
            <a:rect l="l" t="t" r="r" b="b"/>
            <a:pathLst>
              <a:path w="12780" h="7014" extrusionOk="0">
                <a:moveTo>
                  <a:pt x="7005" y="0"/>
                </a:moveTo>
                <a:cubicBezTo>
                  <a:pt x="5779" y="0"/>
                  <a:pt x="4581" y="510"/>
                  <a:pt x="3623" y="1282"/>
                </a:cubicBezTo>
                <a:cubicBezTo>
                  <a:pt x="2346" y="2361"/>
                  <a:pt x="0" y="5529"/>
                  <a:pt x="2722" y="6439"/>
                </a:cubicBezTo>
                <a:cubicBezTo>
                  <a:pt x="3069" y="6543"/>
                  <a:pt x="3428" y="6575"/>
                  <a:pt x="3788" y="6575"/>
                </a:cubicBezTo>
                <a:cubicBezTo>
                  <a:pt x="4148" y="6575"/>
                  <a:pt x="4509" y="6543"/>
                  <a:pt x="4861" y="6518"/>
                </a:cubicBezTo>
                <a:cubicBezTo>
                  <a:pt x="5249" y="6504"/>
                  <a:pt x="5638" y="6496"/>
                  <a:pt x="6026" y="6496"/>
                </a:cubicBezTo>
                <a:cubicBezTo>
                  <a:pt x="7701" y="6496"/>
                  <a:pt x="9361" y="6637"/>
                  <a:pt x="10968" y="6934"/>
                </a:cubicBezTo>
                <a:cubicBezTo>
                  <a:pt x="11216" y="6974"/>
                  <a:pt x="11424" y="7013"/>
                  <a:pt x="11632" y="7013"/>
                </a:cubicBezTo>
                <a:cubicBezTo>
                  <a:pt x="11750" y="7013"/>
                  <a:pt x="11879" y="7013"/>
                  <a:pt x="11998" y="6974"/>
                </a:cubicBezTo>
                <a:cubicBezTo>
                  <a:pt x="12325" y="6934"/>
                  <a:pt x="12661" y="6687"/>
                  <a:pt x="12740" y="6360"/>
                </a:cubicBezTo>
                <a:cubicBezTo>
                  <a:pt x="12780" y="6152"/>
                  <a:pt x="12740" y="5944"/>
                  <a:pt x="12661" y="5736"/>
                </a:cubicBezTo>
                <a:cubicBezTo>
                  <a:pt x="12285" y="4459"/>
                  <a:pt x="11750" y="3182"/>
                  <a:pt x="10929" y="2153"/>
                </a:cubicBezTo>
                <a:cubicBezTo>
                  <a:pt x="10097" y="1074"/>
                  <a:pt x="8949" y="252"/>
                  <a:pt x="7622" y="44"/>
                </a:cubicBezTo>
                <a:cubicBezTo>
                  <a:pt x="7416" y="15"/>
                  <a:pt x="7210" y="0"/>
                  <a:pt x="700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22"/>
          <p:cNvSpPr/>
          <p:nvPr/>
        </p:nvSpPr>
        <p:spPr>
          <a:xfrm>
            <a:off x="1271450" y="4445488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2"/>
          <p:cNvSpPr/>
          <p:nvPr/>
        </p:nvSpPr>
        <p:spPr>
          <a:xfrm rot="6300012">
            <a:off x="7708020" y="1459929"/>
            <a:ext cx="1609962" cy="414265"/>
          </a:xfrm>
          <a:custGeom>
            <a:avLst/>
            <a:gdLst/>
            <a:ahLst/>
            <a:cxnLst/>
            <a:rect l="l" t="t" r="r" b="b"/>
            <a:pathLst>
              <a:path w="30935" h="7960" extrusionOk="0">
                <a:moveTo>
                  <a:pt x="20333" y="2594"/>
                </a:moveTo>
                <a:cubicBezTo>
                  <a:pt x="20788" y="2931"/>
                  <a:pt x="21164" y="3257"/>
                  <a:pt x="21075" y="3713"/>
                </a:cubicBezTo>
                <a:cubicBezTo>
                  <a:pt x="21075" y="3752"/>
                  <a:pt x="21075" y="3792"/>
                  <a:pt x="21036" y="3831"/>
                </a:cubicBezTo>
                <a:cubicBezTo>
                  <a:pt x="20940" y="3927"/>
                  <a:pt x="20835" y="3981"/>
                  <a:pt x="20724" y="3981"/>
                </a:cubicBezTo>
                <a:cubicBezTo>
                  <a:pt x="20640" y="3981"/>
                  <a:pt x="20552" y="3950"/>
                  <a:pt x="20462" y="3881"/>
                </a:cubicBezTo>
                <a:cubicBezTo>
                  <a:pt x="20175" y="3673"/>
                  <a:pt x="20085" y="3426"/>
                  <a:pt x="20125" y="3178"/>
                </a:cubicBezTo>
                <a:cubicBezTo>
                  <a:pt x="20125" y="2970"/>
                  <a:pt x="20214" y="2802"/>
                  <a:pt x="20333" y="2594"/>
                </a:cubicBezTo>
                <a:close/>
                <a:moveTo>
                  <a:pt x="27262" y="1"/>
                </a:moveTo>
                <a:cubicBezTo>
                  <a:pt x="26312" y="1"/>
                  <a:pt x="25372" y="80"/>
                  <a:pt x="24461" y="248"/>
                </a:cubicBezTo>
                <a:cubicBezTo>
                  <a:pt x="22808" y="495"/>
                  <a:pt x="21244" y="822"/>
                  <a:pt x="20085" y="1604"/>
                </a:cubicBezTo>
                <a:cubicBezTo>
                  <a:pt x="20085" y="1604"/>
                  <a:pt x="20046" y="1604"/>
                  <a:pt x="20046" y="1565"/>
                </a:cubicBezTo>
                <a:cubicBezTo>
                  <a:pt x="18234" y="743"/>
                  <a:pt x="16215" y="248"/>
                  <a:pt x="13898" y="119"/>
                </a:cubicBezTo>
                <a:cubicBezTo>
                  <a:pt x="13618" y="111"/>
                  <a:pt x="13335" y="106"/>
                  <a:pt x="13051" y="106"/>
                </a:cubicBezTo>
                <a:cubicBezTo>
                  <a:pt x="12004" y="106"/>
                  <a:pt x="10944" y="172"/>
                  <a:pt x="9939" y="367"/>
                </a:cubicBezTo>
                <a:cubicBezTo>
                  <a:pt x="6355" y="951"/>
                  <a:pt x="3673" y="2188"/>
                  <a:pt x="1732" y="4000"/>
                </a:cubicBezTo>
                <a:cubicBezTo>
                  <a:pt x="416" y="5198"/>
                  <a:pt x="79" y="6554"/>
                  <a:pt x="0" y="7959"/>
                </a:cubicBezTo>
                <a:lnTo>
                  <a:pt x="1614" y="7959"/>
                </a:lnTo>
                <a:cubicBezTo>
                  <a:pt x="1614" y="7346"/>
                  <a:pt x="1732" y="6762"/>
                  <a:pt x="1901" y="6148"/>
                </a:cubicBezTo>
                <a:cubicBezTo>
                  <a:pt x="2059" y="5613"/>
                  <a:pt x="2307" y="5069"/>
                  <a:pt x="2722" y="4574"/>
                </a:cubicBezTo>
                <a:cubicBezTo>
                  <a:pt x="3880" y="3257"/>
                  <a:pt x="5613" y="2307"/>
                  <a:pt x="7801" y="1654"/>
                </a:cubicBezTo>
                <a:cubicBezTo>
                  <a:pt x="9463" y="1097"/>
                  <a:pt x="11237" y="833"/>
                  <a:pt x="13105" y="833"/>
                </a:cubicBezTo>
                <a:cubicBezTo>
                  <a:pt x="13462" y="833"/>
                  <a:pt x="13822" y="843"/>
                  <a:pt x="14186" y="862"/>
                </a:cubicBezTo>
                <a:cubicBezTo>
                  <a:pt x="15383" y="951"/>
                  <a:pt x="16502" y="1159"/>
                  <a:pt x="17571" y="1446"/>
                </a:cubicBezTo>
                <a:cubicBezTo>
                  <a:pt x="18195" y="1604"/>
                  <a:pt x="18808" y="1812"/>
                  <a:pt x="19343" y="2060"/>
                </a:cubicBezTo>
                <a:cubicBezTo>
                  <a:pt x="19432" y="2099"/>
                  <a:pt x="19551" y="2099"/>
                  <a:pt x="19472" y="2188"/>
                </a:cubicBezTo>
                <a:cubicBezTo>
                  <a:pt x="19264" y="2475"/>
                  <a:pt x="19135" y="2762"/>
                  <a:pt x="19135" y="3049"/>
                </a:cubicBezTo>
                <a:cubicBezTo>
                  <a:pt x="19096" y="3505"/>
                  <a:pt x="19264" y="3881"/>
                  <a:pt x="19759" y="4247"/>
                </a:cubicBezTo>
                <a:cubicBezTo>
                  <a:pt x="20012" y="4407"/>
                  <a:pt x="20341" y="4490"/>
                  <a:pt x="20660" y="4490"/>
                </a:cubicBezTo>
                <a:cubicBezTo>
                  <a:pt x="20915" y="4490"/>
                  <a:pt x="21164" y="4436"/>
                  <a:pt x="21362" y="4326"/>
                </a:cubicBezTo>
                <a:cubicBezTo>
                  <a:pt x="21739" y="4168"/>
                  <a:pt x="21907" y="3960"/>
                  <a:pt x="21947" y="3673"/>
                </a:cubicBezTo>
                <a:cubicBezTo>
                  <a:pt x="22026" y="3257"/>
                  <a:pt x="21818" y="2891"/>
                  <a:pt x="21452" y="2554"/>
                </a:cubicBezTo>
                <a:cubicBezTo>
                  <a:pt x="21283" y="2396"/>
                  <a:pt x="21075" y="2228"/>
                  <a:pt x="20868" y="2060"/>
                </a:cubicBezTo>
                <a:cubicBezTo>
                  <a:pt x="21283" y="1772"/>
                  <a:pt x="21778" y="1525"/>
                  <a:pt x="22352" y="1357"/>
                </a:cubicBezTo>
                <a:cubicBezTo>
                  <a:pt x="23949" y="908"/>
                  <a:pt x="25630" y="633"/>
                  <a:pt x="27400" y="633"/>
                </a:cubicBezTo>
                <a:cubicBezTo>
                  <a:pt x="27737" y="633"/>
                  <a:pt x="28077" y="643"/>
                  <a:pt x="28421" y="664"/>
                </a:cubicBezTo>
                <a:cubicBezTo>
                  <a:pt x="29282" y="703"/>
                  <a:pt x="30153" y="822"/>
                  <a:pt x="30935" y="1030"/>
                </a:cubicBezTo>
                <a:lnTo>
                  <a:pt x="30935" y="416"/>
                </a:lnTo>
                <a:cubicBezTo>
                  <a:pt x="29777" y="119"/>
                  <a:pt x="28539" y="1"/>
                  <a:pt x="2726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0"/>
          <p:cNvSpPr/>
          <p:nvPr/>
        </p:nvSpPr>
        <p:spPr>
          <a:xfrm>
            <a:off x="7457688" y="4263837"/>
            <a:ext cx="1790968" cy="946767"/>
          </a:xfrm>
          <a:custGeom>
            <a:avLst/>
            <a:gdLst/>
            <a:ahLst/>
            <a:cxnLst/>
            <a:rect l="l" t="t" r="r" b="b"/>
            <a:pathLst>
              <a:path w="14418" h="7622" extrusionOk="0">
                <a:moveTo>
                  <a:pt x="12446" y="0"/>
                </a:moveTo>
                <a:cubicBezTo>
                  <a:pt x="11632" y="0"/>
                  <a:pt x="10819" y="179"/>
                  <a:pt x="10078" y="531"/>
                </a:cubicBezTo>
                <a:cubicBezTo>
                  <a:pt x="8312" y="1419"/>
                  <a:pt x="7058" y="3283"/>
                  <a:pt x="5121" y="3755"/>
                </a:cubicBezTo>
                <a:cubicBezTo>
                  <a:pt x="4380" y="3926"/>
                  <a:pt x="3598" y="3861"/>
                  <a:pt x="2849" y="4032"/>
                </a:cubicBezTo>
                <a:cubicBezTo>
                  <a:pt x="1254" y="4439"/>
                  <a:pt x="33" y="5994"/>
                  <a:pt x="0" y="7622"/>
                </a:cubicBezTo>
                <a:lnTo>
                  <a:pt x="13912" y="7320"/>
                </a:lnTo>
                <a:lnTo>
                  <a:pt x="14417" y="368"/>
                </a:lnTo>
                <a:cubicBezTo>
                  <a:pt x="13788" y="122"/>
                  <a:pt x="13117" y="0"/>
                  <a:pt x="1244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30"/>
          <p:cNvSpPr/>
          <p:nvPr/>
        </p:nvSpPr>
        <p:spPr>
          <a:xfrm rot="-5400000">
            <a:off x="-1384063" y="1384065"/>
            <a:ext cx="3339622" cy="571497"/>
          </a:xfrm>
          <a:custGeom>
            <a:avLst/>
            <a:gdLst/>
            <a:ahLst/>
            <a:cxnLst/>
            <a:rect l="l" t="t" r="r" b="b"/>
            <a:pathLst>
              <a:path w="25076" h="4291" extrusionOk="0">
                <a:moveTo>
                  <a:pt x="1" y="1"/>
                </a:moveTo>
                <a:lnTo>
                  <a:pt x="1" y="40"/>
                </a:lnTo>
                <a:cubicBezTo>
                  <a:pt x="367" y="1030"/>
                  <a:pt x="951" y="1852"/>
                  <a:pt x="1773" y="2476"/>
                </a:cubicBezTo>
                <a:cubicBezTo>
                  <a:pt x="2763" y="3218"/>
                  <a:pt x="3832" y="3624"/>
                  <a:pt x="5069" y="3673"/>
                </a:cubicBezTo>
                <a:cubicBezTo>
                  <a:pt x="5693" y="3673"/>
                  <a:pt x="6306" y="3584"/>
                  <a:pt x="6891" y="3426"/>
                </a:cubicBezTo>
                <a:cubicBezTo>
                  <a:pt x="8455" y="3010"/>
                  <a:pt x="9860" y="2307"/>
                  <a:pt x="10890" y="951"/>
                </a:cubicBezTo>
                <a:cubicBezTo>
                  <a:pt x="11999" y="3258"/>
                  <a:pt x="13899" y="4248"/>
                  <a:pt x="16334" y="4287"/>
                </a:cubicBezTo>
                <a:cubicBezTo>
                  <a:pt x="16405" y="4289"/>
                  <a:pt x="16475" y="4291"/>
                  <a:pt x="16545" y="4291"/>
                </a:cubicBezTo>
                <a:cubicBezTo>
                  <a:pt x="18908" y="4291"/>
                  <a:pt x="20577" y="2992"/>
                  <a:pt x="21779" y="1030"/>
                </a:cubicBezTo>
                <a:cubicBezTo>
                  <a:pt x="22729" y="2228"/>
                  <a:pt x="24006" y="3050"/>
                  <a:pt x="25075" y="3089"/>
                </a:cubicBezTo>
                <a:lnTo>
                  <a:pt x="2507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30"/>
          <p:cNvSpPr/>
          <p:nvPr/>
        </p:nvSpPr>
        <p:spPr>
          <a:xfrm rot="8099931">
            <a:off x="98291" y="4434400"/>
            <a:ext cx="1368237" cy="1419777"/>
          </a:xfrm>
          <a:custGeom>
            <a:avLst/>
            <a:gdLst/>
            <a:ahLst/>
            <a:cxnLst/>
            <a:rect l="l" t="t" r="r" b="b"/>
            <a:pathLst>
              <a:path w="15424" h="16005" extrusionOk="0">
                <a:moveTo>
                  <a:pt x="2416" y="1"/>
                </a:moveTo>
                <a:cubicBezTo>
                  <a:pt x="2285" y="1"/>
                  <a:pt x="2179" y="93"/>
                  <a:pt x="2060" y="309"/>
                </a:cubicBezTo>
                <a:cubicBezTo>
                  <a:pt x="2020" y="309"/>
                  <a:pt x="2020" y="309"/>
                  <a:pt x="2020" y="348"/>
                </a:cubicBezTo>
                <a:cubicBezTo>
                  <a:pt x="1733" y="714"/>
                  <a:pt x="1486" y="1130"/>
                  <a:pt x="1238" y="1546"/>
                </a:cubicBezTo>
                <a:cubicBezTo>
                  <a:pt x="496" y="2902"/>
                  <a:pt x="1" y="4347"/>
                  <a:pt x="40" y="5912"/>
                </a:cubicBezTo>
                <a:cubicBezTo>
                  <a:pt x="40" y="6288"/>
                  <a:pt x="40" y="6614"/>
                  <a:pt x="80" y="6991"/>
                </a:cubicBezTo>
                <a:cubicBezTo>
                  <a:pt x="209" y="7852"/>
                  <a:pt x="417" y="8762"/>
                  <a:pt x="704" y="9584"/>
                </a:cubicBezTo>
                <a:cubicBezTo>
                  <a:pt x="1357" y="11356"/>
                  <a:pt x="2268" y="13009"/>
                  <a:pt x="3713" y="14247"/>
                </a:cubicBezTo>
                <a:cubicBezTo>
                  <a:pt x="4376" y="14821"/>
                  <a:pt x="5119" y="15237"/>
                  <a:pt x="5940" y="15524"/>
                </a:cubicBezTo>
                <a:cubicBezTo>
                  <a:pt x="6643" y="15731"/>
                  <a:pt x="7346" y="15860"/>
                  <a:pt x="8039" y="15939"/>
                </a:cubicBezTo>
                <a:cubicBezTo>
                  <a:pt x="8283" y="15986"/>
                  <a:pt x="8540" y="16005"/>
                  <a:pt x="8802" y="16005"/>
                </a:cubicBezTo>
                <a:cubicBezTo>
                  <a:pt x="8988" y="16005"/>
                  <a:pt x="9177" y="15995"/>
                  <a:pt x="9366" y="15979"/>
                </a:cubicBezTo>
                <a:cubicBezTo>
                  <a:pt x="9771" y="15939"/>
                  <a:pt x="10187" y="15860"/>
                  <a:pt x="10603" y="15811"/>
                </a:cubicBezTo>
                <a:cubicBezTo>
                  <a:pt x="11217" y="15692"/>
                  <a:pt x="11840" y="15613"/>
                  <a:pt x="12454" y="15444"/>
                </a:cubicBezTo>
                <a:cubicBezTo>
                  <a:pt x="13157" y="15237"/>
                  <a:pt x="13820" y="14910"/>
                  <a:pt x="14523" y="14702"/>
                </a:cubicBezTo>
                <a:cubicBezTo>
                  <a:pt x="14721" y="14623"/>
                  <a:pt x="14889" y="14534"/>
                  <a:pt x="15058" y="14375"/>
                </a:cubicBezTo>
                <a:cubicBezTo>
                  <a:pt x="15345" y="14039"/>
                  <a:pt x="15424" y="13633"/>
                  <a:pt x="15137" y="13385"/>
                </a:cubicBezTo>
                <a:cubicBezTo>
                  <a:pt x="14889" y="13138"/>
                  <a:pt x="14642" y="12801"/>
                  <a:pt x="14394" y="12554"/>
                </a:cubicBezTo>
                <a:cubicBezTo>
                  <a:pt x="14028" y="12227"/>
                  <a:pt x="13612" y="11851"/>
                  <a:pt x="13236" y="11485"/>
                </a:cubicBezTo>
                <a:cubicBezTo>
                  <a:pt x="12454" y="10742"/>
                  <a:pt x="11672" y="10000"/>
                  <a:pt x="10930" y="9257"/>
                </a:cubicBezTo>
                <a:cubicBezTo>
                  <a:pt x="9326" y="7693"/>
                  <a:pt x="7752" y="6080"/>
                  <a:pt x="6267" y="4427"/>
                </a:cubicBezTo>
                <a:cubicBezTo>
                  <a:pt x="5366" y="3397"/>
                  <a:pt x="4574" y="2328"/>
                  <a:pt x="3753" y="1259"/>
                </a:cubicBezTo>
                <a:cubicBezTo>
                  <a:pt x="3466" y="843"/>
                  <a:pt x="3179" y="427"/>
                  <a:pt x="2763" y="140"/>
                </a:cubicBezTo>
                <a:cubicBezTo>
                  <a:pt x="2623" y="52"/>
                  <a:pt x="2513" y="1"/>
                  <a:pt x="2416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30"/>
          <p:cNvSpPr/>
          <p:nvPr/>
        </p:nvSpPr>
        <p:spPr>
          <a:xfrm rot="7377037">
            <a:off x="8022058" y="-90147"/>
            <a:ext cx="1172398" cy="1250286"/>
          </a:xfrm>
          <a:custGeom>
            <a:avLst/>
            <a:gdLst/>
            <a:ahLst/>
            <a:cxnLst/>
            <a:rect l="l" t="t" r="r" b="b"/>
            <a:pathLst>
              <a:path w="13899" h="14822" extrusionOk="0">
                <a:moveTo>
                  <a:pt x="13769" y="1"/>
                </a:moveTo>
                <a:cubicBezTo>
                  <a:pt x="13757" y="1"/>
                  <a:pt x="13744" y="6"/>
                  <a:pt x="13731" y="23"/>
                </a:cubicBezTo>
                <a:cubicBezTo>
                  <a:pt x="13404" y="62"/>
                  <a:pt x="13067" y="141"/>
                  <a:pt x="12741" y="270"/>
                </a:cubicBezTo>
                <a:cubicBezTo>
                  <a:pt x="11583" y="636"/>
                  <a:pt x="10474" y="1211"/>
                  <a:pt x="9405" y="1834"/>
                </a:cubicBezTo>
                <a:cubicBezTo>
                  <a:pt x="8118" y="2577"/>
                  <a:pt x="6880" y="3398"/>
                  <a:pt x="5811" y="4428"/>
                </a:cubicBezTo>
                <a:cubicBezTo>
                  <a:pt x="4901" y="5299"/>
                  <a:pt x="4039" y="6210"/>
                  <a:pt x="3297" y="7239"/>
                </a:cubicBezTo>
                <a:cubicBezTo>
                  <a:pt x="2020" y="8932"/>
                  <a:pt x="1070" y="10823"/>
                  <a:pt x="446" y="12842"/>
                </a:cubicBezTo>
                <a:cubicBezTo>
                  <a:pt x="248" y="13505"/>
                  <a:pt x="119" y="14169"/>
                  <a:pt x="0" y="14822"/>
                </a:cubicBezTo>
                <a:lnTo>
                  <a:pt x="822" y="14822"/>
                </a:lnTo>
                <a:cubicBezTo>
                  <a:pt x="862" y="14456"/>
                  <a:pt x="941" y="14040"/>
                  <a:pt x="1030" y="13674"/>
                </a:cubicBezTo>
                <a:cubicBezTo>
                  <a:pt x="1436" y="11902"/>
                  <a:pt x="2228" y="10209"/>
                  <a:pt x="3168" y="8635"/>
                </a:cubicBezTo>
                <a:cubicBezTo>
                  <a:pt x="3584" y="7942"/>
                  <a:pt x="4119" y="7279"/>
                  <a:pt x="4614" y="6655"/>
                </a:cubicBezTo>
                <a:cubicBezTo>
                  <a:pt x="5069" y="6081"/>
                  <a:pt x="5524" y="5546"/>
                  <a:pt x="6019" y="5051"/>
                </a:cubicBezTo>
                <a:cubicBezTo>
                  <a:pt x="7009" y="4141"/>
                  <a:pt x="8078" y="3319"/>
                  <a:pt x="9276" y="2616"/>
                </a:cubicBezTo>
                <a:cubicBezTo>
                  <a:pt x="10593" y="1834"/>
                  <a:pt x="11959" y="1092"/>
                  <a:pt x="13444" y="636"/>
                </a:cubicBezTo>
                <a:cubicBezTo>
                  <a:pt x="13899" y="518"/>
                  <a:pt x="13859" y="518"/>
                  <a:pt x="13859" y="62"/>
                </a:cubicBezTo>
                <a:cubicBezTo>
                  <a:pt x="13859" y="23"/>
                  <a:pt x="13859" y="23"/>
                  <a:pt x="13810" y="23"/>
                </a:cubicBezTo>
                <a:cubicBezTo>
                  <a:pt x="13810" y="23"/>
                  <a:pt x="13792" y="1"/>
                  <a:pt x="1376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30"/>
          <p:cNvSpPr/>
          <p:nvPr/>
        </p:nvSpPr>
        <p:spPr>
          <a:xfrm rot="7377037">
            <a:off x="7998234" y="32193"/>
            <a:ext cx="967846" cy="1078036"/>
          </a:xfrm>
          <a:custGeom>
            <a:avLst/>
            <a:gdLst/>
            <a:ahLst/>
            <a:cxnLst/>
            <a:rect l="l" t="t" r="r" b="b"/>
            <a:pathLst>
              <a:path w="11474" h="12780" extrusionOk="0">
                <a:moveTo>
                  <a:pt x="11473" y="0"/>
                </a:moveTo>
                <a:cubicBezTo>
                  <a:pt x="10810" y="208"/>
                  <a:pt x="10186" y="455"/>
                  <a:pt x="9573" y="703"/>
                </a:cubicBezTo>
                <a:cubicBezTo>
                  <a:pt x="8009" y="1396"/>
                  <a:pt x="6563" y="2307"/>
                  <a:pt x="5237" y="3425"/>
                </a:cubicBezTo>
                <a:cubicBezTo>
                  <a:pt x="4494" y="4039"/>
                  <a:pt x="3841" y="4702"/>
                  <a:pt x="3257" y="5484"/>
                </a:cubicBezTo>
                <a:cubicBezTo>
                  <a:pt x="2188" y="6840"/>
                  <a:pt x="1366" y="8414"/>
                  <a:pt x="703" y="10018"/>
                </a:cubicBezTo>
                <a:cubicBezTo>
                  <a:pt x="376" y="10889"/>
                  <a:pt x="129" y="11839"/>
                  <a:pt x="0" y="12780"/>
                </a:cubicBezTo>
                <a:lnTo>
                  <a:pt x="703" y="12780"/>
                </a:lnTo>
                <a:cubicBezTo>
                  <a:pt x="743" y="12582"/>
                  <a:pt x="782" y="12334"/>
                  <a:pt x="832" y="12087"/>
                </a:cubicBezTo>
                <a:cubicBezTo>
                  <a:pt x="1030" y="10968"/>
                  <a:pt x="1445" y="9899"/>
                  <a:pt x="1940" y="8870"/>
                </a:cubicBezTo>
                <a:cubicBezTo>
                  <a:pt x="2515" y="7632"/>
                  <a:pt x="3217" y="6435"/>
                  <a:pt x="4128" y="5405"/>
                </a:cubicBezTo>
                <a:cubicBezTo>
                  <a:pt x="4702" y="4702"/>
                  <a:pt x="5366" y="4118"/>
                  <a:pt x="6029" y="3544"/>
                </a:cubicBezTo>
                <a:cubicBezTo>
                  <a:pt x="7266" y="2594"/>
                  <a:pt x="8583" y="1812"/>
                  <a:pt x="10028" y="1198"/>
                </a:cubicBezTo>
                <a:cubicBezTo>
                  <a:pt x="10483" y="1030"/>
                  <a:pt x="10978" y="861"/>
                  <a:pt x="11473" y="703"/>
                </a:cubicBezTo>
                <a:lnTo>
                  <a:pt x="1147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30"/>
          <p:cNvSpPr/>
          <p:nvPr/>
        </p:nvSpPr>
        <p:spPr>
          <a:xfrm>
            <a:off x="243500" y="2033700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0"/>
          <p:cNvSpPr txBox="1">
            <a:spLocks noGrp="1"/>
          </p:cNvSpPr>
          <p:nvPr>
            <p:ph type="title"/>
          </p:nvPr>
        </p:nvSpPr>
        <p:spPr>
          <a:xfrm>
            <a:off x="720000" y="2966349"/>
            <a:ext cx="2336400" cy="446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28" name="Google Shape;328;p30"/>
          <p:cNvSpPr txBox="1">
            <a:spLocks noGrp="1"/>
          </p:cNvSpPr>
          <p:nvPr>
            <p:ph type="subTitle" idx="1"/>
          </p:nvPr>
        </p:nvSpPr>
        <p:spPr>
          <a:xfrm>
            <a:off x="720000" y="3476351"/>
            <a:ext cx="2336400" cy="682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30"/>
          <p:cNvSpPr txBox="1">
            <a:spLocks noGrp="1"/>
          </p:cNvSpPr>
          <p:nvPr>
            <p:ph type="title" idx="2"/>
          </p:nvPr>
        </p:nvSpPr>
        <p:spPr>
          <a:xfrm>
            <a:off x="3403800" y="2966349"/>
            <a:ext cx="2336400" cy="446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0" name="Google Shape;330;p30"/>
          <p:cNvSpPr txBox="1">
            <a:spLocks noGrp="1"/>
          </p:cNvSpPr>
          <p:nvPr>
            <p:ph type="subTitle" idx="3"/>
          </p:nvPr>
        </p:nvSpPr>
        <p:spPr>
          <a:xfrm>
            <a:off x="3403800" y="3476351"/>
            <a:ext cx="2336400" cy="682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30"/>
          <p:cNvSpPr txBox="1">
            <a:spLocks noGrp="1"/>
          </p:cNvSpPr>
          <p:nvPr>
            <p:ph type="title" idx="4"/>
          </p:nvPr>
        </p:nvSpPr>
        <p:spPr>
          <a:xfrm>
            <a:off x="6087600" y="2966349"/>
            <a:ext cx="2336400" cy="446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2" name="Google Shape;332;p30"/>
          <p:cNvSpPr txBox="1">
            <a:spLocks noGrp="1"/>
          </p:cNvSpPr>
          <p:nvPr>
            <p:ph type="subTitle" idx="5"/>
          </p:nvPr>
        </p:nvSpPr>
        <p:spPr>
          <a:xfrm>
            <a:off x="6087600" y="3476351"/>
            <a:ext cx="2336400" cy="682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30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BLANK_1_1_1_2_1"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1"/>
          <p:cNvSpPr txBox="1">
            <a:spLocks noGrp="1"/>
          </p:cNvSpPr>
          <p:nvPr>
            <p:ph type="title"/>
          </p:nvPr>
        </p:nvSpPr>
        <p:spPr>
          <a:xfrm>
            <a:off x="5544675" y="786388"/>
            <a:ext cx="23364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6" name="Google Shape;336;p31"/>
          <p:cNvSpPr txBox="1">
            <a:spLocks noGrp="1"/>
          </p:cNvSpPr>
          <p:nvPr>
            <p:ph type="subTitle" idx="1"/>
          </p:nvPr>
        </p:nvSpPr>
        <p:spPr>
          <a:xfrm>
            <a:off x="5544675" y="1306938"/>
            <a:ext cx="23364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7" name="Google Shape;337;p31"/>
          <p:cNvSpPr txBox="1">
            <a:spLocks noGrp="1"/>
          </p:cNvSpPr>
          <p:nvPr>
            <p:ph type="title" idx="2"/>
          </p:nvPr>
        </p:nvSpPr>
        <p:spPr>
          <a:xfrm>
            <a:off x="5544675" y="2147188"/>
            <a:ext cx="23364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8" name="Google Shape;338;p31"/>
          <p:cNvSpPr txBox="1">
            <a:spLocks noGrp="1"/>
          </p:cNvSpPr>
          <p:nvPr>
            <p:ph type="subTitle" idx="3"/>
          </p:nvPr>
        </p:nvSpPr>
        <p:spPr>
          <a:xfrm>
            <a:off x="5544675" y="2668613"/>
            <a:ext cx="23364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31"/>
          <p:cNvSpPr txBox="1">
            <a:spLocks noGrp="1"/>
          </p:cNvSpPr>
          <p:nvPr>
            <p:ph type="title" idx="4"/>
          </p:nvPr>
        </p:nvSpPr>
        <p:spPr>
          <a:xfrm>
            <a:off x="5544675" y="3367663"/>
            <a:ext cx="23364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40" name="Google Shape;340;p31"/>
          <p:cNvSpPr txBox="1">
            <a:spLocks noGrp="1"/>
          </p:cNvSpPr>
          <p:nvPr>
            <p:ph type="subTitle" idx="5"/>
          </p:nvPr>
        </p:nvSpPr>
        <p:spPr>
          <a:xfrm>
            <a:off x="5544675" y="3889888"/>
            <a:ext cx="23364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1" name="Google Shape;341;p31"/>
          <p:cNvSpPr txBox="1">
            <a:spLocks noGrp="1"/>
          </p:cNvSpPr>
          <p:nvPr>
            <p:ph type="title" idx="6"/>
          </p:nvPr>
        </p:nvSpPr>
        <p:spPr>
          <a:xfrm>
            <a:off x="720000" y="2023450"/>
            <a:ext cx="2756700" cy="1114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31"/>
          <p:cNvSpPr/>
          <p:nvPr/>
        </p:nvSpPr>
        <p:spPr>
          <a:xfrm>
            <a:off x="0" y="4167425"/>
            <a:ext cx="2881697" cy="976079"/>
          </a:xfrm>
          <a:custGeom>
            <a:avLst/>
            <a:gdLst/>
            <a:ahLst/>
            <a:cxnLst/>
            <a:rect l="l" t="t" r="r" b="b"/>
            <a:pathLst>
              <a:path w="35974" h="12185" extrusionOk="0">
                <a:moveTo>
                  <a:pt x="18835" y="0"/>
                </a:moveTo>
                <a:cubicBezTo>
                  <a:pt x="17552" y="0"/>
                  <a:pt x="16339" y="211"/>
                  <a:pt x="15096" y="592"/>
                </a:cubicBezTo>
                <a:cubicBezTo>
                  <a:pt x="13819" y="998"/>
                  <a:pt x="12958" y="2117"/>
                  <a:pt x="11632" y="2325"/>
                </a:cubicBezTo>
                <a:cubicBezTo>
                  <a:pt x="11392" y="2372"/>
                  <a:pt x="11145" y="2393"/>
                  <a:pt x="10894" y="2393"/>
                </a:cubicBezTo>
                <a:cubicBezTo>
                  <a:pt x="9202" y="2393"/>
                  <a:pt x="7289" y="1436"/>
                  <a:pt x="5781" y="1048"/>
                </a:cubicBezTo>
                <a:cubicBezTo>
                  <a:pt x="5199" y="908"/>
                  <a:pt x="4552" y="831"/>
                  <a:pt x="3898" y="831"/>
                </a:cubicBezTo>
                <a:cubicBezTo>
                  <a:pt x="2415" y="831"/>
                  <a:pt x="893" y="1228"/>
                  <a:pt x="0" y="2196"/>
                </a:cubicBezTo>
                <a:lnTo>
                  <a:pt x="0" y="12184"/>
                </a:lnTo>
                <a:lnTo>
                  <a:pt x="35974" y="12184"/>
                </a:lnTo>
                <a:cubicBezTo>
                  <a:pt x="35974" y="10205"/>
                  <a:pt x="35439" y="8225"/>
                  <a:pt x="34034" y="6651"/>
                </a:cubicBezTo>
                <a:cubicBezTo>
                  <a:pt x="33212" y="5750"/>
                  <a:pt x="31925" y="5413"/>
                  <a:pt x="30688" y="5166"/>
                </a:cubicBezTo>
                <a:cubicBezTo>
                  <a:pt x="30074" y="5047"/>
                  <a:pt x="29500" y="5087"/>
                  <a:pt x="28916" y="5007"/>
                </a:cubicBezTo>
                <a:cubicBezTo>
                  <a:pt x="28134" y="4839"/>
                  <a:pt x="27391" y="4592"/>
                  <a:pt x="26688" y="4344"/>
                </a:cubicBezTo>
                <a:cubicBezTo>
                  <a:pt x="25372" y="3889"/>
                  <a:pt x="24877" y="3562"/>
                  <a:pt x="24055" y="2572"/>
                </a:cubicBezTo>
                <a:cubicBezTo>
                  <a:pt x="22937" y="1246"/>
                  <a:pt x="21947" y="216"/>
                  <a:pt x="20006" y="58"/>
                </a:cubicBezTo>
                <a:cubicBezTo>
                  <a:pt x="19608" y="19"/>
                  <a:pt x="19219" y="0"/>
                  <a:pt x="1883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31"/>
          <p:cNvSpPr/>
          <p:nvPr/>
        </p:nvSpPr>
        <p:spPr>
          <a:xfrm rot="10479971">
            <a:off x="-350213" y="-320865"/>
            <a:ext cx="2057655" cy="1476976"/>
          </a:xfrm>
          <a:custGeom>
            <a:avLst/>
            <a:gdLst/>
            <a:ahLst/>
            <a:cxnLst/>
            <a:rect l="l" t="t" r="r" b="b"/>
            <a:pathLst>
              <a:path w="26392" h="24844" extrusionOk="0">
                <a:moveTo>
                  <a:pt x="18121" y="1"/>
                </a:moveTo>
                <a:cubicBezTo>
                  <a:pt x="15742" y="1"/>
                  <a:pt x="13338" y="487"/>
                  <a:pt x="11256" y="1694"/>
                </a:cubicBezTo>
                <a:cubicBezTo>
                  <a:pt x="11088" y="1823"/>
                  <a:pt x="10890" y="1942"/>
                  <a:pt x="10682" y="2071"/>
                </a:cubicBezTo>
                <a:cubicBezTo>
                  <a:pt x="7623" y="4130"/>
                  <a:pt x="5603" y="7683"/>
                  <a:pt x="3752" y="10732"/>
                </a:cubicBezTo>
                <a:cubicBezTo>
                  <a:pt x="2267" y="13207"/>
                  <a:pt x="1" y="16137"/>
                  <a:pt x="535" y="19226"/>
                </a:cubicBezTo>
                <a:cubicBezTo>
                  <a:pt x="862" y="21087"/>
                  <a:pt x="2307" y="22651"/>
                  <a:pt x="4039" y="23522"/>
                </a:cubicBezTo>
                <a:cubicBezTo>
                  <a:pt x="5923" y="24485"/>
                  <a:pt x="7972" y="24844"/>
                  <a:pt x="10047" y="24844"/>
                </a:cubicBezTo>
                <a:cubicBezTo>
                  <a:pt x="11876" y="24844"/>
                  <a:pt x="13726" y="24565"/>
                  <a:pt x="15503" y="24175"/>
                </a:cubicBezTo>
                <a:cubicBezTo>
                  <a:pt x="18641" y="23472"/>
                  <a:pt x="23382" y="22780"/>
                  <a:pt x="25115" y="19681"/>
                </a:cubicBezTo>
                <a:cubicBezTo>
                  <a:pt x="26352" y="17493"/>
                  <a:pt x="26026" y="14652"/>
                  <a:pt x="26026" y="12217"/>
                </a:cubicBezTo>
                <a:cubicBezTo>
                  <a:pt x="26065" y="9574"/>
                  <a:pt x="26392" y="6278"/>
                  <a:pt x="25531" y="3724"/>
                </a:cubicBezTo>
                <a:cubicBezTo>
                  <a:pt x="24659" y="1041"/>
                  <a:pt x="22026" y="259"/>
                  <a:pt x="19462" y="51"/>
                </a:cubicBezTo>
                <a:cubicBezTo>
                  <a:pt x="19018" y="18"/>
                  <a:pt x="18570" y="1"/>
                  <a:pt x="1812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31"/>
          <p:cNvSpPr/>
          <p:nvPr/>
        </p:nvSpPr>
        <p:spPr>
          <a:xfrm>
            <a:off x="7558656" y="-95425"/>
            <a:ext cx="1632957" cy="1063517"/>
          </a:xfrm>
          <a:custGeom>
            <a:avLst/>
            <a:gdLst/>
            <a:ahLst/>
            <a:cxnLst/>
            <a:rect l="l" t="t" r="r" b="b"/>
            <a:pathLst>
              <a:path w="12351" h="8044" extrusionOk="0">
                <a:moveTo>
                  <a:pt x="12350" y="0"/>
                </a:moveTo>
                <a:lnTo>
                  <a:pt x="172" y="375"/>
                </a:lnTo>
                <a:cubicBezTo>
                  <a:pt x="1" y="1767"/>
                  <a:pt x="856" y="3224"/>
                  <a:pt x="2142" y="3769"/>
                </a:cubicBezTo>
                <a:cubicBezTo>
                  <a:pt x="3054" y="4176"/>
                  <a:pt x="4144" y="4136"/>
                  <a:pt x="5024" y="4583"/>
                </a:cubicBezTo>
                <a:cubicBezTo>
                  <a:pt x="6180" y="5153"/>
                  <a:pt x="6855" y="6374"/>
                  <a:pt x="7905" y="7123"/>
                </a:cubicBezTo>
                <a:cubicBezTo>
                  <a:pt x="9159" y="7970"/>
                  <a:pt x="10755" y="8002"/>
                  <a:pt x="12252" y="8043"/>
                </a:cubicBezTo>
                <a:lnTo>
                  <a:pt x="123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31"/>
          <p:cNvSpPr/>
          <p:nvPr/>
        </p:nvSpPr>
        <p:spPr>
          <a:xfrm rot="1348080">
            <a:off x="792977" y="338542"/>
            <a:ext cx="1214388" cy="648686"/>
          </a:xfrm>
          <a:custGeom>
            <a:avLst/>
            <a:gdLst/>
            <a:ahLst/>
            <a:cxnLst/>
            <a:rect l="l" t="t" r="r" b="b"/>
            <a:pathLst>
              <a:path w="22711" h="12132" extrusionOk="0">
                <a:moveTo>
                  <a:pt x="22375" y="0"/>
                </a:moveTo>
                <a:cubicBezTo>
                  <a:pt x="22275" y="0"/>
                  <a:pt x="22170" y="44"/>
                  <a:pt x="22109" y="149"/>
                </a:cubicBezTo>
                <a:cubicBezTo>
                  <a:pt x="21287" y="1842"/>
                  <a:pt x="20258" y="3950"/>
                  <a:pt x="18189" y="4316"/>
                </a:cubicBezTo>
                <a:cubicBezTo>
                  <a:pt x="18032" y="4349"/>
                  <a:pt x="17876" y="4362"/>
                  <a:pt x="17721" y="4362"/>
                </a:cubicBezTo>
                <a:cubicBezTo>
                  <a:pt x="17068" y="4362"/>
                  <a:pt x="16435" y="4118"/>
                  <a:pt x="15803" y="3990"/>
                </a:cubicBezTo>
                <a:cubicBezTo>
                  <a:pt x="15619" y="3952"/>
                  <a:pt x="15439" y="3934"/>
                  <a:pt x="15265" y="3934"/>
                </a:cubicBezTo>
                <a:cubicBezTo>
                  <a:pt x="14655" y="3934"/>
                  <a:pt x="14119" y="4165"/>
                  <a:pt x="13734" y="4643"/>
                </a:cubicBezTo>
                <a:cubicBezTo>
                  <a:pt x="13200" y="5306"/>
                  <a:pt x="12992" y="6257"/>
                  <a:pt x="12249" y="6712"/>
                </a:cubicBezTo>
                <a:cubicBezTo>
                  <a:pt x="11636" y="7078"/>
                  <a:pt x="10854" y="6999"/>
                  <a:pt x="10190" y="7039"/>
                </a:cubicBezTo>
                <a:cubicBezTo>
                  <a:pt x="9369" y="7078"/>
                  <a:pt x="8666" y="7286"/>
                  <a:pt x="8092" y="7910"/>
                </a:cubicBezTo>
                <a:cubicBezTo>
                  <a:pt x="7755" y="8276"/>
                  <a:pt x="7547" y="8692"/>
                  <a:pt x="7300" y="9098"/>
                </a:cubicBezTo>
                <a:cubicBezTo>
                  <a:pt x="7052" y="9513"/>
                  <a:pt x="6726" y="9929"/>
                  <a:pt x="6399" y="10256"/>
                </a:cubicBezTo>
                <a:cubicBezTo>
                  <a:pt x="5444" y="11133"/>
                  <a:pt x="4204" y="11598"/>
                  <a:pt x="2952" y="11598"/>
                </a:cubicBezTo>
                <a:cubicBezTo>
                  <a:pt x="2141" y="11598"/>
                  <a:pt x="1325" y="11403"/>
                  <a:pt x="578" y="10998"/>
                </a:cubicBezTo>
                <a:cubicBezTo>
                  <a:pt x="542" y="10984"/>
                  <a:pt x="506" y="10977"/>
                  <a:pt x="470" y="10977"/>
                </a:cubicBezTo>
                <a:cubicBezTo>
                  <a:pt x="219" y="10977"/>
                  <a:pt x="0" y="11306"/>
                  <a:pt x="252" y="11454"/>
                </a:cubicBezTo>
                <a:cubicBezTo>
                  <a:pt x="1089" y="11904"/>
                  <a:pt x="2016" y="12132"/>
                  <a:pt x="2939" y="12132"/>
                </a:cubicBezTo>
                <a:cubicBezTo>
                  <a:pt x="3882" y="12132"/>
                  <a:pt x="4821" y="11894"/>
                  <a:pt x="5656" y="11414"/>
                </a:cubicBezTo>
                <a:cubicBezTo>
                  <a:pt x="6518" y="10959"/>
                  <a:pt x="7221" y="10256"/>
                  <a:pt x="7716" y="9395"/>
                </a:cubicBezTo>
                <a:cubicBezTo>
                  <a:pt x="8003" y="8979"/>
                  <a:pt x="8210" y="8484"/>
                  <a:pt x="8587" y="8108"/>
                </a:cubicBezTo>
                <a:cubicBezTo>
                  <a:pt x="8913" y="7821"/>
                  <a:pt x="9280" y="7662"/>
                  <a:pt x="9695" y="7613"/>
                </a:cubicBezTo>
                <a:cubicBezTo>
                  <a:pt x="10438" y="7494"/>
                  <a:pt x="11220" y="7613"/>
                  <a:pt x="11923" y="7415"/>
                </a:cubicBezTo>
                <a:cubicBezTo>
                  <a:pt x="12794" y="7167"/>
                  <a:pt x="13239" y="6464"/>
                  <a:pt x="13655" y="5722"/>
                </a:cubicBezTo>
                <a:cubicBezTo>
                  <a:pt x="13863" y="5346"/>
                  <a:pt x="14071" y="4980"/>
                  <a:pt x="14397" y="4693"/>
                </a:cubicBezTo>
                <a:cubicBezTo>
                  <a:pt x="14666" y="4516"/>
                  <a:pt x="14950" y="4465"/>
                  <a:pt x="15227" y="4465"/>
                </a:cubicBezTo>
                <a:cubicBezTo>
                  <a:pt x="15338" y="4465"/>
                  <a:pt x="15448" y="4473"/>
                  <a:pt x="15556" y="4485"/>
                </a:cubicBezTo>
                <a:cubicBezTo>
                  <a:pt x="16327" y="4591"/>
                  <a:pt x="17003" y="4904"/>
                  <a:pt x="17762" y="4904"/>
                </a:cubicBezTo>
                <a:cubicBezTo>
                  <a:pt x="17850" y="4904"/>
                  <a:pt x="17940" y="4900"/>
                  <a:pt x="18030" y="4891"/>
                </a:cubicBezTo>
                <a:cubicBezTo>
                  <a:pt x="20416" y="4643"/>
                  <a:pt x="21703" y="2257"/>
                  <a:pt x="22604" y="317"/>
                </a:cubicBezTo>
                <a:cubicBezTo>
                  <a:pt x="22711" y="135"/>
                  <a:pt x="22550" y="0"/>
                  <a:pt x="223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31"/>
          <p:cNvSpPr/>
          <p:nvPr/>
        </p:nvSpPr>
        <p:spPr>
          <a:xfrm rot="1348080">
            <a:off x="829340" y="196987"/>
            <a:ext cx="1165622" cy="678255"/>
          </a:xfrm>
          <a:custGeom>
            <a:avLst/>
            <a:gdLst/>
            <a:ahLst/>
            <a:cxnLst/>
            <a:rect l="l" t="t" r="r" b="b"/>
            <a:pathLst>
              <a:path w="21799" h="12685" extrusionOk="0">
                <a:moveTo>
                  <a:pt x="21532" y="1"/>
                </a:moveTo>
                <a:cubicBezTo>
                  <a:pt x="21409" y="1"/>
                  <a:pt x="21280" y="74"/>
                  <a:pt x="21243" y="227"/>
                </a:cubicBezTo>
                <a:cubicBezTo>
                  <a:pt x="20956" y="2128"/>
                  <a:pt x="19550" y="3692"/>
                  <a:pt x="17650" y="4147"/>
                </a:cubicBezTo>
                <a:cubicBezTo>
                  <a:pt x="17296" y="4249"/>
                  <a:pt x="16947" y="4289"/>
                  <a:pt x="16599" y="4289"/>
                </a:cubicBezTo>
                <a:cubicBezTo>
                  <a:pt x="16100" y="4289"/>
                  <a:pt x="15603" y="4207"/>
                  <a:pt x="15096" y="4108"/>
                </a:cubicBezTo>
                <a:cubicBezTo>
                  <a:pt x="14875" y="4076"/>
                  <a:pt x="14662" y="4058"/>
                  <a:pt x="14457" y="4058"/>
                </a:cubicBezTo>
                <a:cubicBezTo>
                  <a:pt x="13816" y="4058"/>
                  <a:pt x="13254" y="4238"/>
                  <a:pt x="12789" y="4771"/>
                </a:cubicBezTo>
                <a:cubicBezTo>
                  <a:pt x="12205" y="5464"/>
                  <a:pt x="11997" y="6374"/>
                  <a:pt x="11463" y="7117"/>
                </a:cubicBezTo>
                <a:cubicBezTo>
                  <a:pt x="11255" y="7444"/>
                  <a:pt x="10928" y="7740"/>
                  <a:pt x="10513" y="7780"/>
                </a:cubicBezTo>
                <a:cubicBezTo>
                  <a:pt x="10438" y="7795"/>
                  <a:pt x="10364" y="7801"/>
                  <a:pt x="10289" y="7801"/>
                </a:cubicBezTo>
                <a:cubicBezTo>
                  <a:pt x="9955" y="7801"/>
                  <a:pt x="9615" y="7677"/>
                  <a:pt x="9275" y="7612"/>
                </a:cubicBezTo>
                <a:cubicBezTo>
                  <a:pt x="9037" y="7542"/>
                  <a:pt x="8795" y="7496"/>
                  <a:pt x="8553" y="7496"/>
                </a:cubicBezTo>
                <a:cubicBezTo>
                  <a:pt x="8381" y="7496"/>
                  <a:pt x="8210" y="7519"/>
                  <a:pt x="8038" y="7572"/>
                </a:cubicBezTo>
                <a:cubicBezTo>
                  <a:pt x="7671" y="7691"/>
                  <a:pt x="7295" y="7938"/>
                  <a:pt x="7008" y="8235"/>
                </a:cubicBezTo>
                <a:cubicBezTo>
                  <a:pt x="6355" y="8978"/>
                  <a:pt x="6107" y="9968"/>
                  <a:pt x="5484" y="10661"/>
                </a:cubicBezTo>
                <a:cubicBezTo>
                  <a:pt x="4641" y="11645"/>
                  <a:pt x="3398" y="12171"/>
                  <a:pt x="2156" y="12171"/>
                </a:cubicBezTo>
                <a:cubicBezTo>
                  <a:pt x="1575" y="12171"/>
                  <a:pt x="994" y="12056"/>
                  <a:pt x="455" y="11819"/>
                </a:cubicBezTo>
                <a:cubicBezTo>
                  <a:pt x="407" y="11795"/>
                  <a:pt x="363" y="11785"/>
                  <a:pt x="323" y="11785"/>
                </a:cubicBezTo>
                <a:cubicBezTo>
                  <a:pt x="82" y="11785"/>
                  <a:pt x="1" y="12169"/>
                  <a:pt x="247" y="12314"/>
                </a:cubicBezTo>
                <a:cubicBezTo>
                  <a:pt x="837" y="12564"/>
                  <a:pt x="1470" y="12685"/>
                  <a:pt x="2103" y="12685"/>
                </a:cubicBezTo>
                <a:cubicBezTo>
                  <a:pt x="3149" y="12685"/>
                  <a:pt x="4199" y="12356"/>
                  <a:pt x="5068" y="11740"/>
                </a:cubicBezTo>
                <a:cubicBezTo>
                  <a:pt x="5860" y="11205"/>
                  <a:pt x="6305" y="10413"/>
                  <a:pt x="6761" y="9592"/>
                </a:cubicBezTo>
                <a:cubicBezTo>
                  <a:pt x="7179" y="8837"/>
                  <a:pt x="7739" y="8007"/>
                  <a:pt x="8625" y="8007"/>
                </a:cubicBezTo>
                <a:cubicBezTo>
                  <a:pt x="8704" y="8007"/>
                  <a:pt x="8785" y="8014"/>
                  <a:pt x="8869" y="8028"/>
                </a:cubicBezTo>
                <a:cubicBezTo>
                  <a:pt x="9325" y="8107"/>
                  <a:pt x="9730" y="8275"/>
                  <a:pt x="10186" y="8315"/>
                </a:cubicBezTo>
                <a:cubicBezTo>
                  <a:pt x="10238" y="8320"/>
                  <a:pt x="10290" y="8322"/>
                  <a:pt x="10341" y="8322"/>
                </a:cubicBezTo>
                <a:cubicBezTo>
                  <a:pt x="10694" y="8322"/>
                  <a:pt x="11015" y="8204"/>
                  <a:pt x="11344" y="7988"/>
                </a:cubicBezTo>
                <a:cubicBezTo>
                  <a:pt x="12086" y="7493"/>
                  <a:pt x="12374" y="6582"/>
                  <a:pt x="12740" y="5800"/>
                </a:cubicBezTo>
                <a:cubicBezTo>
                  <a:pt x="12987" y="5385"/>
                  <a:pt x="13235" y="4929"/>
                  <a:pt x="13690" y="4721"/>
                </a:cubicBezTo>
                <a:cubicBezTo>
                  <a:pt x="13913" y="4615"/>
                  <a:pt x="14148" y="4577"/>
                  <a:pt x="14388" y="4577"/>
                </a:cubicBezTo>
                <a:cubicBezTo>
                  <a:pt x="14595" y="4577"/>
                  <a:pt x="14806" y="4605"/>
                  <a:pt x="15017" y="4642"/>
                </a:cubicBezTo>
                <a:cubicBezTo>
                  <a:pt x="15423" y="4721"/>
                  <a:pt x="15878" y="4810"/>
                  <a:pt x="16333" y="4810"/>
                </a:cubicBezTo>
                <a:cubicBezTo>
                  <a:pt x="16443" y="4821"/>
                  <a:pt x="16554" y="4826"/>
                  <a:pt x="16667" y="4826"/>
                </a:cubicBezTo>
                <a:cubicBezTo>
                  <a:pt x="16984" y="4826"/>
                  <a:pt x="17314" y="4787"/>
                  <a:pt x="17650" y="4721"/>
                </a:cubicBezTo>
                <a:cubicBezTo>
                  <a:pt x="19798" y="4226"/>
                  <a:pt x="21451" y="2454"/>
                  <a:pt x="21778" y="267"/>
                </a:cubicBezTo>
                <a:cubicBezTo>
                  <a:pt x="21799" y="93"/>
                  <a:pt x="21670" y="1"/>
                  <a:pt x="2153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31"/>
          <p:cNvSpPr/>
          <p:nvPr/>
        </p:nvSpPr>
        <p:spPr>
          <a:xfrm>
            <a:off x="2353388" y="4244700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2"/>
          <p:cNvSpPr txBox="1">
            <a:spLocks noGrp="1"/>
          </p:cNvSpPr>
          <p:nvPr>
            <p:ph type="title"/>
          </p:nvPr>
        </p:nvSpPr>
        <p:spPr>
          <a:xfrm>
            <a:off x="2273159" y="1621288"/>
            <a:ext cx="20442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50" name="Google Shape;350;p32"/>
          <p:cNvSpPr txBox="1">
            <a:spLocks noGrp="1"/>
          </p:cNvSpPr>
          <p:nvPr>
            <p:ph type="subTitle" idx="1"/>
          </p:nvPr>
        </p:nvSpPr>
        <p:spPr>
          <a:xfrm>
            <a:off x="2273159" y="2141113"/>
            <a:ext cx="20442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1" name="Google Shape;351;p32"/>
          <p:cNvSpPr txBox="1">
            <a:spLocks noGrp="1"/>
          </p:cNvSpPr>
          <p:nvPr>
            <p:ph type="title" idx="2"/>
          </p:nvPr>
        </p:nvSpPr>
        <p:spPr>
          <a:xfrm>
            <a:off x="5793660" y="1621288"/>
            <a:ext cx="20442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52" name="Google Shape;352;p32"/>
          <p:cNvSpPr txBox="1">
            <a:spLocks noGrp="1"/>
          </p:cNvSpPr>
          <p:nvPr>
            <p:ph type="subTitle" idx="3"/>
          </p:nvPr>
        </p:nvSpPr>
        <p:spPr>
          <a:xfrm>
            <a:off x="5793660" y="2141113"/>
            <a:ext cx="20442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3" name="Google Shape;353;p32"/>
          <p:cNvSpPr txBox="1">
            <a:spLocks noGrp="1"/>
          </p:cNvSpPr>
          <p:nvPr>
            <p:ph type="title" idx="4"/>
          </p:nvPr>
        </p:nvSpPr>
        <p:spPr>
          <a:xfrm>
            <a:off x="2273159" y="3030525"/>
            <a:ext cx="20442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54" name="Google Shape;354;p32"/>
          <p:cNvSpPr txBox="1">
            <a:spLocks noGrp="1"/>
          </p:cNvSpPr>
          <p:nvPr>
            <p:ph type="subTitle" idx="5"/>
          </p:nvPr>
        </p:nvSpPr>
        <p:spPr>
          <a:xfrm>
            <a:off x="2273159" y="3551125"/>
            <a:ext cx="20442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5" name="Google Shape;355;p32"/>
          <p:cNvSpPr txBox="1">
            <a:spLocks noGrp="1"/>
          </p:cNvSpPr>
          <p:nvPr>
            <p:ph type="title" idx="6"/>
          </p:nvPr>
        </p:nvSpPr>
        <p:spPr>
          <a:xfrm>
            <a:off x="5793660" y="3030525"/>
            <a:ext cx="20442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56" name="Google Shape;356;p32"/>
          <p:cNvSpPr txBox="1">
            <a:spLocks noGrp="1"/>
          </p:cNvSpPr>
          <p:nvPr>
            <p:ph type="subTitle" idx="7"/>
          </p:nvPr>
        </p:nvSpPr>
        <p:spPr>
          <a:xfrm>
            <a:off x="5793660" y="3551125"/>
            <a:ext cx="20442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7" name="Google Shape;357;p32"/>
          <p:cNvSpPr txBox="1">
            <a:spLocks noGrp="1"/>
          </p:cNvSpPr>
          <p:nvPr>
            <p:ph type="title" idx="8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58" name="Google Shape;358;p32"/>
          <p:cNvSpPr/>
          <p:nvPr/>
        </p:nvSpPr>
        <p:spPr>
          <a:xfrm>
            <a:off x="5793650" y="0"/>
            <a:ext cx="3346768" cy="572698"/>
          </a:xfrm>
          <a:custGeom>
            <a:avLst/>
            <a:gdLst/>
            <a:ahLst/>
            <a:cxnLst/>
            <a:rect l="l" t="t" r="r" b="b"/>
            <a:pathLst>
              <a:path w="25076" h="4291" extrusionOk="0">
                <a:moveTo>
                  <a:pt x="1" y="1"/>
                </a:moveTo>
                <a:lnTo>
                  <a:pt x="1" y="40"/>
                </a:lnTo>
                <a:cubicBezTo>
                  <a:pt x="367" y="1030"/>
                  <a:pt x="951" y="1852"/>
                  <a:pt x="1773" y="2476"/>
                </a:cubicBezTo>
                <a:cubicBezTo>
                  <a:pt x="2763" y="3218"/>
                  <a:pt x="3832" y="3624"/>
                  <a:pt x="5069" y="3673"/>
                </a:cubicBezTo>
                <a:cubicBezTo>
                  <a:pt x="5693" y="3673"/>
                  <a:pt x="6306" y="3584"/>
                  <a:pt x="6891" y="3426"/>
                </a:cubicBezTo>
                <a:cubicBezTo>
                  <a:pt x="8455" y="3010"/>
                  <a:pt x="9860" y="2307"/>
                  <a:pt x="10890" y="951"/>
                </a:cubicBezTo>
                <a:cubicBezTo>
                  <a:pt x="11999" y="3258"/>
                  <a:pt x="13899" y="4248"/>
                  <a:pt x="16334" y="4287"/>
                </a:cubicBezTo>
                <a:cubicBezTo>
                  <a:pt x="16405" y="4289"/>
                  <a:pt x="16475" y="4291"/>
                  <a:pt x="16545" y="4291"/>
                </a:cubicBezTo>
                <a:cubicBezTo>
                  <a:pt x="18908" y="4291"/>
                  <a:pt x="20577" y="2992"/>
                  <a:pt x="21779" y="1030"/>
                </a:cubicBezTo>
                <a:cubicBezTo>
                  <a:pt x="22729" y="2228"/>
                  <a:pt x="24006" y="3050"/>
                  <a:pt x="25075" y="3089"/>
                </a:cubicBezTo>
                <a:lnTo>
                  <a:pt x="2507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32"/>
          <p:cNvSpPr/>
          <p:nvPr/>
        </p:nvSpPr>
        <p:spPr>
          <a:xfrm rot="-1192923">
            <a:off x="-690329" y="3632267"/>
            <a:ext cx="1723823" cy="2073187"/>
          </a:xfrm>
          <a:custGeom>
            <a:avLst/>
            <a:gdLst/>
            <a:ahLst/>
            <a:cxnLst/>
            <a:rect l="l" t="t" r="r" b="b"/>
            <a:pathLst>
              <a:path w="32797" h="37100" extrusionOk="0">
                <a:moveTo>
                  <a:pt x="22164" y="1"/>
                </a:moveTo>
                <a:cubicBezTo>
                  <a:pt x="22038" y="1"/>
                  <a:pt x="21910" y="6"/>
                  <a:pt x="21779" y="18"/>
                </a:cubicBezTo>
                <a:cubicBezTo>
                  <a:pt x="18443" y="315"/>
                  <a:pt x="15305" y="1750"/>
                  <a:pt x="12296" y="3195"/>
                </a:cubicBezTo>
                <a:cubicBezTo>
                  <a:pt x="8207" y="5136"/>
                  <a:pt x="4624" y="8769"/>
                  <a:pt x="2852" y="13015"/>
                </a:cubicBezTo>
                <a:cubicBezTo>
                  <a:pt x="1" y="19777"/>
                  <a:pt x="1614" y="27448"/>
                  <a:pt x="7019" y="32398"/>
                </a:cubicBezTo>
                <a:cubicBezTo>
                  <a:pt x="10231" y="35363"/>
                  <a:pt x="14736" y="37100"/>
                  <a:pt x="19057" y="37100"/>
                </a:cubicBezTo>
                <a:cubicBezTo>
                  <a:pt x="23938" y="37100"/>
                  <a:pt x="28583" y="34883"/>
                  <a:pt x="30856" y="29715"/>
                </a:cubicBezTo>
                <a:cubicBezTo>
                  <a:pt x="32797" y="25350"/>
                  <a:pt x="30114" y="20479"/>
                  <a:pt x="27184" y="17262"/>
                </a:cubicBezTo>
                <a:cubicBezTo>
                  <a:pt x="25778" y="15698"/>
                  <a:pt x="25699" y="13877"/>
                  <a:pt x="26026" y="11818"/>
                </a:cubicBezTo>
                <a:cubicBezTo>
                  <a:pt x="26273" y="10293"/>
                  <a:pt x="26729" y="8769"/>
                  <a:pt x="26818" y="7195"/>
                </a:cubicBezTo>
                <a:cubicBezTo>
                  <a:pt x="26932" y="4252"/>
                  <a:pt x="25627" y="1"/>
                  <a:pt x="2216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32"/>
          <p:cNvSpPr/>
          <p:nvPr/>
        </p:nvSpPr>
        <p:spPr>
          <a:xfrm>
            <a:off x="6769925" y="4494825"/>
            <a:ext cx="1875687" cy="1029672"/>
          </a:xfrm>
          <a:custGeom>
            <a:avLst/>
            <a:gdLst/>
            <a:ahLst/>
            <a:cxnLst/>
            <a:rect l="l" t="t" r="r" b="b"/>
            <a:pathLst>
              <a:path w="13573" h="7451" extrusionOk="0">
                <a:moveTo>
                  <a:pt x="7084" y="1"/>
                </a:moveTo>
                <a:cubicBezTo>
                  <a:pt x="5075" y="1"/>
                  <a:pt x="3045" y="894"/>
                  <a:pt x="1733" y="2422"/>
                </a:cubicBezTo>
                <a:cubicBezTo>
                  <a:pt x="743" y="3570"/>
                  <a:pt x="119" y="5016"/>
                  <a:pt x="40" y="6590"/>
                </a:cubicBezTo>
                <a:cubicBezTo>
                  <a:pt x="1" y="6837"/>
                  <a:pt x="248" y="7035"/>
                  <a:pt x="496" y="7035"/>
                </a:cubicBezTo>
                <a:cubicBezTo>
                  <a:pt x="496" y="7035"/>
                  <a:pt x="9573" y="7411"/>
                  <a:pt x="13077" y="7451"/>
                </a:cubicBezTo>
                <a:cubicBezTo>
                  <a:pt x="13365" y="7451"/>
                  <a:pt x="13572" y="7164"/>
                  <a:pt x="13533" y="6837"/>
                </a:cubicBezTo>
                <a:cubicBezTo>
                  <a:pt x="13236" y="5550"/>
                  <a:pt x="12949" y="4234"/>
                  <a:pt x="12335" y="3075"/>
                </a:cubicBezTo>
                <a:cubicBezTo>
                  <a:pt x="11672" y="1838"/>
                  <a:pt x="10642" y="898"/>
                  <a:pt x="9326" y="403"/>
                </a:cubicBezTo>
                <a:cubicBezTo>
                  <a:pt x="8608" y="130"/>
                  <a:pt x="7848" y="1"/>
                  <a:pt x="7084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32"/>
          <p:cNvSpPr/>
          <p:nvPr/>
        </p:nvSpPr>
        <p:spPr>
          <a:xfrm>
            <a:off x="8094375" y="4332700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32"/>
          <p:cNvSpPr/>
          <p:nvPr/>
        </p:nvSpPr>
        <p:spPr>
          <a:xfrm>
            <a:off x="7837850" y="255778"/>
            <a:ext cx="830310" cy="829626"/>
          </a:xfrm>
          <a:custGeom>
            <a:avLst/>
            <a:gdLst/>
            <a:ahLst/>
            <a:cxnLst/>
            <a:rect l="l" t="t" r="r" b="b"/>
            <a:pathLst>
              <a:path w="16998" h="16984" extrusionOk="0">
                <a:moveTo>
                  <a:pt x="15711" y="0"/>
                </a:moveTo>
                <a:cubicBezTo>
                  <a:pt x="15344" y="0"/>
                  <a:pt x="14849" y="337"/>
                  <a:pt x="14889" y="703"/>
                </a:cubicBezTo>
                <a:cubicBezTo>
                  <a:pt x="15265" y="3138"/>
                  <a:pt x="15305" y="5653"/>
                  <a:pt x="15018" y="8088"/>
                </a:cubicBezTo>
                <a:cubicBezTo>
                  <a:pt x="14770" y="10107"/>
                  <a:pt x="14186" y="12335"/>
                  <a:pt x="12543" y="13859"/>
                </a:cubicBezTo>
                <a:cubicBezTo>
                  <a:pt x="11478" y="14864"/>
                  <a:pt x="9988" y="15579"/>
                  <a:pt x="8433" y="15579"/>
                </a:cubicBezTo>
                <a:cubicBezTo>
                  <a:pt x="7935" y="15579"/>
                  <a:pt x="7430" y="15505"/>
                  <a:pt x="6930" y="15344"/>
                </a:cubicBezTo>
                <a:cubicBezTo>
                  <a:pt x="4703" y="14602"/>
                  <a:pt x="3544" y="12543"/>
                  <a:pt x="2891" y="10691"/>
                </a:cubicBezTo>
                <a:cubicBezTo>
                  <a:pt x="1941" y="8088"/>
                  <a:pt x="1604" y="5405"/>
                  <a:pt x="1852" y="2723"/>
                </a:cubicBezTo>
                <a:cubicBezTo>
                  <a:pt x="1901" y="2317"/>
                  <a:pt x="1485" y="2030"/>
                  <a:pt x="1070" y="2030"/>
                </a:cubicBezTo>
                <a:cubicBezTo>
                  <a:pt x="575" y="2030"/>
                  <a:pt x="288" y="2317"/>
                  <a:pt x="248" y="2723"/>
                </a:cubicBezTo>
                <a:cubicBezTo>
                  <a:pt x="0" y="5326"/>
                  <a:pt x="288" y="7969"/>
                  <a:pt x="1109" y="10484"/>
                </a:cubicBezTo>
                <a:cubicBezTo>
                  <a:pt x="1852" y="12750"/>
                  <a:pt x="3049" y="15097"/>
                  <a:pt x="5524" y="16294"/>
                </a:cubicBezTo>
                <a:cubicBezTo>
                  <a:pt x="6468" y="16766"/>
                  <a:pt x="7479" y="16983"/>
                  <a:pt x="8485" y="16983"/>
                </a:cubicBezTo>
                <a:cubicBezTo>
                  <a:pt x="9949" y="16983"/>
                  <a:pt x="11402" y="16524"/>
                  <a:pt x="12622" y="15720"/>
                </a:cubicBezTo>
                <a:cubicBezTo>
                  <a:pt x="14849" y="14235"/>
                  <a:pt x="15918" y="11929"/>
                  <a:pt x="16413" y="9612"/>
                </a:cubicBezTo>
                <a:cubicBezTo>
                  <a:pt x="16997" y="6682"/>
                  <a:pt x="16948" y="3633"/>
                  <a:pt x="16542" y="703"/>
                </a:cubicBezTo>
                <a:cubicBezTo>
                  <a:pt x="16502" y="337"/>
                  <a:pt x="16205" y="0"/>
                  <a:pt x="1571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32"/>
          <p:cNvSpPr/>
          <p:nvPr/>
        </p:nvSpPr>
        <p:spPr>
          <a:xfrm>
            <a:off x="8103828" y="392016"/>
            <a:ext cx="274181" cy="384674"/>
          </a:xfrm>
          <a:custGeom>
            <a:avLst/>
            <a:gdLst/>
            <a:ahLst/>
            <a:cxnLst/>
            <a:rect l="l" t="t" r="r" b="b"/>
            <a:pathLst>
              <a:path w="5613" h="7875" extrusionOk="0">
                <a:moveTo>
                  <a:pt x="4687" y="0"/>
                </a:moveTo>
                <a:cubicBezTo>
                  <a:pt x="4281" y="0"/>
                  <a:pt x="3881" y="226"/>
                  <a:pt x="3881" y="676"/>
                </a:cubicBezTo>
                <a:cubicBezTo>
                  <a:pt x="3920" y="1795"/>
                  <a:pt x="3999" y="2953"/>
                  <a:pt x="3791" y="4101"/>
                </a:cubicBezTo>
                <a:cubicBezTo>
                  <a:pt x="3752" y="4596"/>
                  <a:pt x="3584" y="5131"/>
                  <a:pt x="3425" y="5626"/>
                </a:cubicBezTo>
                <a:cubicBezTo>
                  <a:pt x="3336" y="5873"/>
                  <a:pt x="3178" y="6418"/>
                  <a:pt x="2802" y="6457"/>
                </a:cubicBezTo>
                <a:cubicBezTo>
                  <a:pt x="2787" y="6459"/>
                  <a:pt x="2772" y="6460"/>
                  <a:pt x="2758" y="6460"/>
                </a:cubicBezTo>
                <a:cubicBezTo>
                  <a:pt x="2453" y="6460"/>
                  <a:pt x="2222" y="6072"/>
                  <a:pt x="2099" y="5873"/>
                </a:cubicBezTo>
                <a:cubicBezTo>
                  <a:pt x="1901" y="5428"/>
                  <a:pt x="1772" y="4883"/>
                  <a:pt x="1732" y="4388"/>
                </a:cubicBezTo>
                <a:cubicBezTo>
                  <a:pt x="1564" y="3280"/>
                  <a:pt x="1732" y="2210"/>
                  <a:pt x="2099" y="1171"/>
                </a:cubicBezTo>
                <a:cubicBezTo>
                  <a:pt x="2301" y="652"/>
                  <a:pt x="1811" y="309"/>
                  <a:pt x="1317" y="309"/>
                </a:cubicBezTo>
                <a:cubicBezTo>
                  <a:pt x="991" y="309"/>
                  <a:pt x="664" y="458"/>
                  <a:pt x="535" y="805"/>
                </a:cubicBezTo>
                <a:cubicBezTo>
                  <a:pt x="168" y="1795"/>
                  <a:pt x="0" y="2903"/>
                  <a:pt x="40" y="3982"/>
                </a:cubicBezTo>
                <a:cubicBezTo>
                  <a:pt x="119" y="5012"/>
                  <a:pt x="287" y="6210"/>
                  <a:pt x="1030" y="7031"/>
                </a:cubicBezTo>
                <a:cubicBezTo>
                  <a:pt x="1458" y="7557"/>
                  <a:pt x="2147" y="7875"/>
                  <a:pt x="2827" y="7875"/>
                </a:cubicBezTo>
                <a:cubicBezTo>
                  <a:pt x="3327" y="7875"/>
                  <a:pt x="3822" y="7704"/>
                  <a:pt x="4207" y="7318"/>
                </a:cubicBezTo>
                <a:cubicBezTo>
                  <a:pt x="4989" y="6536"/>
                  <a:pt x="5237" y="5378"/>
                  <a:pt x="5405" y="4388"/>
                </a:cubicBezTo>
                <a:cubicBezTo>
                  <a:pt x="5613" y="3151"/>
                  <a:pt x="5563" y="1913"/>
                  <a:pt x="5524" y="676"/>
                </a:cubicBezTo>
                <a:cubicBezTo>
                  <a:pt x="5504" y="226"/>
                  <a:pt x="5093" y="0"/>
                  <a:pt x="468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32"/>
          <p:cNvSpPr/>
          <p:nvPr/>
        </p:nvSpPr>
        <p:spPr>
          <a:xfrm>
            <a:off x="7984834" y="305555"/>
            <a:ext cx="556129" cy="669113"/>
          </a:xfrm>
          <a:custGeom>
            <a:avLst/>
            <a:gdLst/>
            <a:ahLst/>
            <a:cxnLst/>
            <a:rect l="l" t="t" r="r" b="b"/>
            <a:pathLst>
              <a:path w="11385" h="13698" extrusionOk="0">
                <a:moveTo>
                  <a:pt x="1183" y="0"/>
                </a:moveTo>
                <a:cubicBezTo>
                  <a:pt x="836" y="0"/>
                  <a:pt x="444" y="198"/>
                  <a:pt x="377" y="516"/>
                </a:cubicBezTo>
                <a:cubicBezTo>
                  <a:pt x="1" y="2535"/>
                  <a:pt x="1" y="4594"/>
                  <a:pt x="417" y="6614"/>
                </a:cubicBezTo>
                <a:cubicBezTo>
                  <a:pt x="624" y="7564"/>
                  <a:pt x="872" y="8514"/>
                  <a:pt x="1238" y="9465"/>
                </a:cubicBezTo>
                <a:cubicBezTo>
                  <a:pt x="1565" y="10286"/>
                  <a:pt x="1941" y="11108"/>
                  <a:pt x="2476" y="11850"/>
                </a:cubicBezTo>
                <a:cubicBezTo>
                  <a:pt x="2971" y="12513"/>
                  <a:pt x="3634" y="13137"/>
                  <a:pt x="4495" y="13464"/>
                </a:cubicBezTo>
                <a:cubicBezTo>
                  <a:pt x="4942" y="13623"/>
                  <a:pt x="5398" y="13698"/>
                  <a:pt x="5853" y="13698"/>
                </a:cubicBezTo>
                <a:cubicBezTo>
                  <a:pt x="6445" y="13698"/>
                  <a:pt x="7033" y="13570"/>
                  <a:pt x="7594" y="13335"/>
                </a:cubicBezTo>
                <a:cubicBezTo>
                  <a:pt x="9653" y="12434"/>
                  <a:pt x="10474" y="10247"/>
                  <a:pt x="10890" y="8435"/>
                </a:cubicBezTo>
                <a:cubicBezTo>
                  <a:pt x="11385" y="6208"/>
                  <a:pt x="11345" y="3891"/>
                  <a:pt x="11266" y="1624"/>
                </a:cubicBezTo>
                <a:cubicBezTo>
                  <a:pt x="11241" y="1169"/>
                  <a:pt x="10828" y="941"/>
                  <a:pt x="10426" y="941"/>
                </a:cubicBezTo>
                <a:cubicBezTo>
                  <a:pt x="10024" y="941"/>
                  <a:pt x="9633" y="1169"/>
                  <a:pt x="9653" y="1624"/>
                </a:cubicBezTo>
                <a:cubicBezTo>
                  <a:pt x="9692" y="3436"/>
                  <a:pt x="9781" y="5218"/>
                  <a:pt x="9484" y="7029"/>
                </a:cubicBezTo>
                <a:cubicBezTo>
                  <a:pt x="9405" y="7891"/>
                  <a:pt x="9158" y="8722"/>
                  <a:pt x="8871" y="9544"/>
                </a:cubicBezTo>
                <a:cubicBezTo>
                  <a:pt x="8583" y="10286"/>
                  <a:pt x="8207" y="11068"/>
                  <a:pt x="7554" y="11603"/>
                </a:cubicBezTo>
                <a:cubicBezTo>
                  <a:pt x="7141" y="11982"/>
                  <a:pt x="6522" y="12307"/>
                  <a:pt x="5875" y="12307"/>
                </a:cubicBezTo>
                <a:cubicBezTo>
                  <a:pt x="5745" y="12307"/>
                  <a:pt x="5615" y="12294"/>
                  <a:pt x="5485" y="12266"/>
                </a:cubicBezTo>
                <a:cubicBezTo>
                  <a:pt x="4832" y="12098"/>
                  <a:pt x="4337" y="11692"/>
                  <a:pt x="3961" y="11197"/>
                </a:cubicBezTo>
                <a:cubicBezTo>
                  <a:pt x="2931" y="9920"/>
                  <a:pt x="2436" y="8267"/>
                  <a:pt x="2109" y="6742"/>
                </a:cubicBezTo>
                <a:cubicBezTo>
                  <a:pt x="1654" y="4802"/>
                  <a:pt x="1614" y="2822"/>
                  <a:pt x="1941" y="882"/>
                </a:cubicBezTo>
                <a:cubicBezTo>
                  <a:pt x="2020" y="516"/>
                  <a:pt x="1812" y="140"/>
                  <a:pt x="1367" y="21"/>
                </a:cubicBezTo>
                <a:cubicBezTo>
                  <a:pt x="1309" y="7"/>
                  <a:pt x="1246" y="0"/>
                  <a:pt x="118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3"/>
          <p:cNvSpPr txBox="1">
            <a:spLocks noGrp="1"/>
          </p:cNvSpPr>
          <p:nvPr>
            <p:ph type="title"/>
          </p:nvPr>
        </p:nvSpPr>
        <p:spPr>
          <a:xfrm>
            <a:off x="720000" y="1211975"/>
            <a:ext cx="20424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67" name="Google Shape;367;p33"/>
          <p:cNvSpPr txBox="1">
            <a:spLocks noGrp="1"/>
          </p:cNvSpPr>
          <p:nvPr>
            <p:ph type="subTitle" idx="1"/>
          </p:nvPr>
        </p:nvSpPr>
        <p:spPr>
          <a:xfrm>
            <a:off x="720000" y="1732950"/>
            <a:ext cx="20424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8" name="Google Shape;368;p33"/>
          <p:cNvSpPr txBox="1">
            <a:spLocks noGrp="1"/>
          </p:cNvSpPr>
          <p:nvPr>
            <p:ph type="title" idx="2"/>
          </p:nvPr>
        </p:nvSpPr>
        <p:spPr>
          <a:xfrm>
            <a:off x="720000" y="3468513"/>
            <a:ext cx="20424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69" name="Google Shape;369;p33"/>
          <p:cNvSpPr txBox="1">
            <a:spLocks noGrp="1"/>
          </p:cNvSpPr>
          <p:nvPr>
            <p:ph type="subTitle" idx="3"/>
          </p:nvPr>
        </p:nvSpPr>
        <p:spPr>
          <a:xfrm>
            <a:off x="720000" y="3989488"/>
            <a:ext cx="20424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33"/>
          <p:cNvSpPr txBox="1">
            <a:spLocks noGrp="1"/>
          </p:cNvSpPr>
          <p:nvPr>
            <p:ph type="title" idx="4"/>
          </p:nvPr>
        </p:nvSpPr>
        <p:spPr>
          <a:xfrm>
            <a:off x="720000" y="2336588"/>
            <a:ext cx="20424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71" name="Google Shape;371;p33"/>
          <p:cNvSpPr txBox="1">
            <a:spLocks noGrp="1"/>
          </p:cNvSpPr>
          <p:nvPr>
            <p:ph type="subTitle" idx="5"/>
          </p:nvPr>
        </p:nvSpPr>
        <p:spPr>
          <a:xfrm>
            <a:off x="720000" y="2858313"/>
            <a:ext cx="20424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2" name="Google Shape;372;p33"/>
          <p:cNvSpPr txBox="1">
            <a:spLocks noGrp="1"/>
          </p:cNvSpPr>
          <p:nvPr>
            <p:ph type="title" idx="6"/>
          </p:nvPr>
        </p:nvSpPr>
        <p:spPr>
          <a:xfrm>
            <a:off x="6381599" y="1211975"/>
            <a:ext cx="20424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73" name="Google Shape;373;p33"/>
          <p:cNvSpPr txBox="1">
            <a:spLocks noGrp="1"/>
          </p:cNvSpPr>
          <p:nvPr>
            <p:ph type="subTitle" idx="7"/>
          </p:nvPr>
        </p:nvSpPr>
        <p:spPr>
          <a:xfrm>
            <a:off x="6381599" y="1733700"/>
            <a:ext cx="20424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33"/>
          <p:cNvSpPr txBox="1">
            <a:spLocks noGrp="1"/>
          </p:cNvSpPr>
          <p:nvPr>
            <p:ph type="title" idx="8"/>
          </p:nvPr>
        </p:nvSpPr>
        <p:spPr>
          <a:xfrm>
            <a:off x="6381600" y="2340238"/>
            <a:ext cx="20424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75" name="Google Shape;375;p33"/>
          <p:cNvSpPr txBox="1">
            <a:spLocks noGrp="1"/>
          </p:cNvSpPr>
          <p:nvPr>
            <p:ph type="subTitle" idx="9"/>
          </p:nvPr>
        </p:nvSpPr>
        <p:spPr>
          <a:xfrm>
            <a:off x="6381599" y="2861213"/>
            <a:ext cx="20424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6" name="Google Shape;376;p33"/>
          <p:cNvSpPr txBox="1">
            <a:spLocks noGrp="1"/>
          </p:cNvSpPr>
          <p:nvPr>
            <p:ph type="title" idx="13"/>
          </p:nvPr>
        </p:nvSpPr>
        <p:spPr>
          <a:xfrm>
            <a:off x="6381600" y="3468513"/>
            <a:ext cx="20424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77" name="Google Shape;377;p33"/>
          <p:cNvSpPr txBox="1">
            <a:spLocks noGrp="1"/>
          </p:cNvSpPr>
          <p:nvPr>
            <p:ph type="subTitle" idx="14"/>
          </p:nvPr>
        </p:nvSpPr>
        <p:spPr>
          <a:xfrm>
            <a:off x="6381599" y="3990238"/>
            <a:ext cx="2042400" cy="4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8" name="Google Shape;378;p33"/>
          <p:cNvSpPr txBox="1">
            <a:spLocks noGrp="1"/>
          </p:cNvSpPr>
          <p:nvPr>
            <p:ph type="title" idx="15"/>
          </p:nvPr>
        </p:nvSpPr>
        <p:spPr>
          <a:xfrm>
            <a:off x="1564850" y="445025"/>
            <a:ext cx="60999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79" name="Google Shape;379;p33"/>
          <p:cNvSpPr/>
          <p:nvPr/>
        </p:nvSpPr>
        <p:spPr>
          <a:xfrm>
            <a:off x="0" y="0"/>
            <a:ext cx="1447317" cy="1475842"/>
          </a:xfrm>
          <a:custGeom>
            <a:avLst/>
            <a:gdLst/>
            <a:ahLst/>
            <a:cxnLst/>
            <a:rect l="l" t="t" r="r" b="b"/>
            <a:pathLst>
              <a:path w="29124" h="29698" extrusionOk="0">
                <a:moveTo>
                  <a:pt x="0" y="0"/>
                </a:moveTo>
                <a:lnTo>
                  <a:pt x="0" y="8533"/>
                </a:lnTo>
                <a:lnTo>
                  <a:pt x="0" y="29698"/>
                </a:lnTo>
                <a:cubicBezTo>
                  <a:pt x="129" y="29490"/>
                  <a:pt x="208" y="29371"/>
                  <a:pt x="287" y="29203"/>
                </a:cubicBezTo>
                <a:cubicBezTo>
                  <a:pt x="871" y="28173"/>
                  <a:pt x="1485" y="27223"/>
                  <a:pt x="2356" y="26401"/>
                </a:cubicBezTo>
                <a:cubicBezTo>
                  <a:pt x="3217" y="25570"/>
                  <a:pt x="4168" y="24995"/>
                  <a:pt x="5366" y="24669"/>
                </a:cubicBezTo>
                <a:cubicBezTo>
                  <a:pt x="6395" y="24372"/>
                  <a:pt x="7504" y="24253"/>
                  <a:pt x="8583" y="24085"/>
                </a:cubicBezTo>
                <a:cubicBezTo>
                  <a:pt x="9444" y="23966"/>
                  <a:pt x="10315" y="23837"/>
                  <a:pt x="11137" y="23590"/>
                </a:cubicBezTo>
                <a:cubicBezTo>
                  <a:pt x="12869" y="23134"/>
                  <a:pt x="14433" y="22352"/>
                  <a:pt x="15760" y="21075"/>
                </a:cubicBezTo>
                <a:cubicBezTo>
                  <a:pt x="16789" y="20085"/>
                  <a:pt x="17571" y="18927"/>
                  <a:pt x="18066" y="17571"/>
                </a:cubicBezTo>
                <a:cubicBezTo>
                  <a:pt x="18482" y="16334"/>
                  <a:pt x="18690" y="15017"/>
                  <a:pt x="18729" y="13730"/>
                </a:cubicBezTo>
                <a:cubicBezTo>
                  <a:pt x="18729" y="13077"/>
                  <a:pt x="18729" y="12453"/>
                  <a:pt x="18848" y="11839"/>
                </a:cubicBezTo>
                <a:cubicBezTo>
                  <a:pt x="18937" y="11176"/>
                  <a:pt x="19224" y="10681"/>
                  <a:pt x="19719" y="10315"/>
                </a:cubicBezTo>
                <a:cubicBezTo>
                  <a:pt x="20254" y="9899"/>
                  <a:pt x="20868" y="9731"/>
                  <a:pt x="21531" y="9612"/>
                </a:cubicBezTo>
                <a:cubicBezTo>
                  <a:pt x="22194" y="9484"/>
                  <a:pt x="22897" y="9404"/>
                  <a:pt x="23550" y="9276"/>
                </a:cubicBezTo>
                <a:cubicBezTo>
                  <a:pt x="25204" y="8949"/>
                  <a:pt x="26560" y="8167"/>
                  <a:pt x="27550" y="6801"/>
                </a:cubicBezTo>
                <a:cubicBezTo>
                  <a:pt x="28292" y="5811"/>
                  <a:pt x="28787" y="4702"/>
                  <a:pt x="28995" y="3504"/>
                </a:cubicBezTo>
                <a:cubicBezTo>
                  <a:pt x="29124" y="2594"/>
                  <a:pt x="28995" y="1693"/>
                  <a:pt x="28787" y="822"/>
                </a:cubicBezTo>
                <a:cubicBezTo>
                  <a:pt x="28708" y="535"/>
                  <a:pt x="28629" y="287"/>
                  <a:pt x="2854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33"/>
          <p:cNvSpPr/>
          <p:nvPr/>
        </p:nvSpPr>
        <p:spPr>
          <a:xfrm>
            <a:off x="7413950" y="4362452"/>
            <a:ext cx="1857291" cy="855951"/>
          </a:xfrm>
          <a:custGeom>
            <a:avLst/>
            <a:gdLst/>
            <a:ahLst/>
            <a:cxnLst/>
            <a:rect l="l" t="t" r="r" b="b"/>
            <a:pathLst>
              <a:path w="14418" h="7622" extrusionOk="0">
                <a:moveTo>
                  <a:pt x="12446" y="0"/>
                </a:moveTo>
                <a:cubicBezTo>
                  <a:pt x="11632" y="0"/>
                  <a:pt x="10819" y="179"/>
                  <a:pt x="10078" y="531"/>
                </a:cubicBezTo>
                <a:cubicBezTo>
                  <a:pt x="8312" y="1419"/>
                  <a:pt x="7058" y="3283"/>
                  <a:pt x="5121" y="3755"/>
                </a:cubicBezTo>
                <a:cubicBezTo>
                  <a:pt x="4380" y="3926"/>
                  <a:pt x="3598" y="3861"/>
                  <a:pt x="2849" y="4032"/>
                </a:cubicBezTo>
                <a:cubicBezTo>
                  <a:pt x="1254" y="4439"/>
                  <a:pt x="33" y="5994"/>
                  <a:pt x="0" y="7622"/>
                </a:cubicBezTo>
                <a:lnTo>
                  <a:pt x="13912" y="7320"/>
                </a:lnTo>
                <a:lnTo>
                  <a:pt x="14417" y="368"/>
                </a:lnTo>
                <a:cubicBezTo>
                  <a:pt x="13788" y="122"/>
                  <a:pt x="13117" y="0"/>
                  <a:pt x="1244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33"/>
          <p:cNvSpPr/>
          <p:nvPr/>
        </p:nvSpPr>
        <p:spPr>
          <a:xfrm>
            <a:off x="0" y="4712013"/>
            <a:ext cx="1884096" cy="484804"/>
          </a:xfrm>
          <a:custGeom>
            <a:avLst/>
            <a:gdLst/>
            <a:ahLst/>
            <a:cxnLst/>
            <a:rect l="l" t="t" r="r" b="b"/>
            <a:pathLst>
              <a:path w="30935" h="7960" extrusionOk="0">
                <a:moveTo>
                  <a:pt x="20333" y="2594"/>
                </a:moveTo>
                <a:cubicBezTo>
                  <a:pt x="20788" y="2931"/>
                  <a:pt x="21164" y="3257"/>
                  <a:pt x="21075" y="3713"/>
                </a:cubicBezTo>
                <a:cubicBezTo>
                  <a:pt x="21075" y="3752"/>
                  <a:pt x="21075" y="3792"/>
                  <a:pt x="21036" y="3831"/>
                </a:cubicBezTo>
                <a:cubicBezTo>
                  <a:pt x="20940" y="3927"/>
                  <a:pt x="20835" y="3981"/>
                  <a:pt x="20724" y="3981"/>
                </a:cubicBezTo>
                <a:cubicBezTo>
                  <a:pt x="20640" y="3981"/>
                  <a:pt x="20552" y="3950"/>
                  <a:pt x="20462" y="3881"/>
                </a:cubicBezTo>
                <a:cubicBezTo>
                  <a:pt x="20175" y="3673"/>
                  <a:pt x="20085" y="3426"/>
                  <a:pt x="20125" y="3178"/>
                </a:cubicBezTo>
                <a:cubicBezTo>
                  <a:pt x="20125" y="2970"/>
                  <a:pt x="20214" y="2802"/>
                  <a:pt x="20333" y="2594"/>
                </a:cubicBezTo>
                <a:close/>
                <a:moveTo>
                  <a:pt x="27262" y="1"/>
                </a:moveTo>
                <a:cubicBezTo>
                  <a:pt x="26312" y="1"/>
                  <a:pt x="25372" y="80"/>
                  <a:pt x="24461" y="248"/>
                </a:cubicBezTo>
                <a:cubicBezTo>
                  <a:pt x="22808" y="495"/>
                  <a:pt x="21244" y="822"/>
                  <a:pt x="20085" y="1604"/>
                </a:cubicBezTo>
                <a:cubicBezTo>
                  <a:pt x="20085" y="1604"/>
                  <a:pt x="20046" y="1604"/>
                  <a:pt x="20046" y="1565"/>
                </a:cubicBezTo>
                <a:cubicBezTo>
                  <a:pt x="18234" y="743"/>
                  <a:pt x="16215" y="248"/>
                  <a:pt x="13898" y="119"/>
                </a:cubicBezTo>
                <a:cubicBezTo>
                  <a:pt x="13618" y="111"/>
                  <a:pt x="13335" y="106"/>
                  <a:pt x="13051" y="106"/>
                </a:cubicBezTo>
                <a:cubicBezTo>
                  <a:pt x="12004" y="106"/>
                  <a:pt x="10944" y="172"/>
                  <a:pt x="9939" y="367"/>
                </a:cubicBezTo>
                <a:cubicBezTo>
                  <a:pt x="6355" y="951"/>
                  <a:pt x="3673" y="2188"/>
                  <a:pt x="1732" y="4000"/>
                </a:cubicBezTo>
                <a:cubicBezTo>
                  <a:pt x="416" y="5198"/>
                  <a:pt x="79" y="6554"/>
                  <a:pt x="0" y="7959"/>
                </a:cubicBezTo>
                <a:lnTo>
                  <a:pt x="1614" y="7959"/>
                </a:lnTo>
                <a:cubicBezTo>
                  <a:pt x="1614" y="7346"/>
                  <a:pt x="1732" y="6762"/>
                  <a:pt x="1901" y="6148"/>
                </a:cubicBezTo>
                <a:cubicBezTo>
                  <a:pt x="2059" y="5613"/>
                  <a:pt x="2307" y="5069"/>
                  <a:pt x="2722" y="4574"/>
                </a:cubicBezTo>
                <a:cubicBezTo>
                  <a:pt x="3880" y="3257"/>
                  <a:pt x="5613" y="2307"/>
                  <a:pt x="7801" y="1654"/>
                </a:cubicBezTo>
                <a:cubicBezTo>
                  <a:pt x="9463" y="1097"/>
                  <a:pt x="11237" y="833"/>
                  <a:pt x="13105" y="833"/>
                </a:cubicBezTo>
                <a:cubicBezTo>
                  <a:pt x="13462" y="833"/>
                  <a:pt x="13822" y="843"/>
                  <a:pt x="14186" y="862"/>
                </a:cubicBezTo>
                <a:cubicBezTo>
                  <a:pt x="15383" y="951"/>
                  <a:pt x="16502" y="1159"/>
                  <a:pt x="17571" y="1446"/>
                </a:cubicBezTo>
                <a:cubicBezTo>
                  <a:pt x="18195" y="1604"/>
                  <a:pt x="18808" y="1812"/>
                  <a:pt x="19343" y="2060"/>
                </a:cubicBezTo>
                <a:cubicBezTo>
                  <a:pt x="19432" y="2099"/>
                  <a:pt x="19551" y="2099"/>
                  <a:pt x="19472" y="2188"/>
                </a:cubicBezTo>
                <a:cubicBezTo>
                  <a:pt x="19264" y="2475"/>
                  <a:pt x="19135" y="2762"/>
                  <a:pt x="19135" y="3049"/>
                </a:cubicBezTo>
                <a:cubicBezTo>
                  <a:pt x="19096" y="3505"/>
                  <a:pt x="19264" y="3881"/>
                  <a:pt x="19759" y="4247"/>
                </a:cubicBezTo>
                <a:cubicBezTo>
                  <a:pt x="20012" y="4407"/>
                  <a:pt x="20341" y="4490"/>
                  <a:pt x="20660" y="4490"/>
                </a:cubicBezTo>
                <a:cubicBezTo>
                  <a:pt x="20915" y="4490"/>
                  <a:pt x="21164" y="4436"/>
                  <a:pt x="21362" y="4326"/>
                </a:cubicBezTo>
                <a:cubicBezTo>
                  <a:pt x="21739" y="4168"/>
                  <a:pt x="21907" y="3960"/>
                  <a:pt x="21947" y="3673"/>
                </a:cubicBezTo>
                <a:cubicBezTo>
                  <a:pt x="22026" y="3257"/>
                  <a:pt x="21818" y="2891"/>
                  <a:pt x="21452" y="2554"/>
                </a:cubicBezTo>
                <a:cubicBezTo>
                  <a:pt x="21283" y="2396"/>
                  <a:pt x="21075" y="2228"/>
                  <a:pt x="20868" y="2060"/>
                </a:cubicBezTo>
                <a:cubicBezTo>
                  <a:pt x="21283" y="1772"/>
                  <a:pt x="21778" y="1525"/>
                  <a:pt x="22352" y="1357"/>
                </a:cubicBezTo>
                <a:cubicBezTo>
                  <a:pt x="23949" y="908"/>
                  <a:pt x="25630" y="633"/>
                  <a:pt x="27400" y="633"/>
                </a:cubicBezTo>
                <a:cubicBezTo>
                  <a:pt x="27737" y="633"/>
                  <a:pt x="28077" y="643"/>
                  <a:pt x="28421" y="664"/>
                </a:cubicBezTo>
                <a:cubicBezTo>
                  <a:pt x="29282" y="703"/>
                  <a:pt x="30153" y="822"/>
                  <a:pt x="30935" y="1030"/>
                </a:cubicBezTo>
                <a:lnTo>
                  <a:pt x="30935" y="416"/>
                </a:lnTo>
                <a:cubicBezTo>
                  <a:pt x="29777" y="119"/>
                  <a:pt x="28539" y="1"/>
                  <a:pt x="2726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3"/>
          <p:cNvSpPr/>
          <p:nvPr/>
        </p:nvSpPr>
        <p:spPr>
          <a:xfrm>
            <a:off x="485413" y="865600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33"/>
          <p:cNvSpPr/>
          <p:nvPr/>
        </p:nvSpPr>
        <p:spPr>
          <a:xfrm>
            <a:off x="7829900" y="-39925"/>
            <a:ext cx="1361681" cy="950460"/>
          </a:xfrm>
          <a:custGeom>
            <a:avLst/>
            <a:gdLst/>
            <a:ahLst/>
            <a:cxnLst/>
            <a:rect l="l" t="t" r="r" b="b"/>
            <a:pathLst>
              <a:path w="38153" h="26631" extrusionOk="0">
                <a:moveTo>
                  <a:pt x="5564" y="1"/>
                </a:moveTo>
                <a:cubicBezTo>
                  <a:pt x="5366" y="1"/>
                  <a:pt x="5237" y="40"/>
                  <a:pt x="5118" y="169"/>
                </a:cubicBezTo>
                <a:cubicBezTo>
                  <a:pt x="3297" y="1812"/>
                  <a:pt x="1941" y="3584"/>
                  <a:pt x="1159" y="5524"/>
                </a:cubicBezTo>
                <a:cubicBezTo>
                  <a:pt x="416" y="7346"/>
                  <a:pt x="1" y="9157"/>
                  <a:pt x="169" y="11008"/>
                </a:cubicBezTo>
                <a:cubicBezTo>
                  <a:pt x="248" y="11959"/>
                  <a:pt x="496" y="12869"/>
                  <a:pt x="862" y="13780"/>
                </a:cubicBezTo>
                <a:cubicBezTo>
                  <a:pt x="1446" y="15136"/>
                  <a:pt x="2307" y="16374"/>
                  <a:pt x="3337" y="17611"/>
                </a:cubicBezTo>
                <a:cubicBezTo>
                  <a:pt x="4327" y="18809"/>
                  <a:pt x="5445" y="19967"/>
                  <a:pt x="6890" y="20957"/>
                </a:cubicBezTo>
                <a:cubicBezTo>
                  <a:pt x="8910" y="22392"/>
                  <a:pt x="11256" y="23551"/>
                  <a:pt x="13939" y="24422"/>
                </a:cubicBezTo>
                <a:cubicBezTo>
                  <a:pt x="17651" y="25610"/>
                  <a:pt x="21492" y="26520"/>
                  <a:pt x="25699" y="26600"/>
                </a:cubicBezTo>
                <a:cubicBezTo>
                  <a:pt x="26362" y="26618"/>
                  <a:pt x="27025" y="26630"/>
                  <a:pt x="27688" y="26630"/>
                </a:cubicBezTo>
                <a:cubicBezTo>
                  <a:pt x="28757" y="26630"/>
                  <a:pt x="29827" y="26600"/>
                  <a:pt x="30896" y="26520"/>
                </a:cubicBezTo>
                <a:cubicBezTo>
                  <a:pt x="32876" y="26312"/>
                  <a:pt x="34856" y="26025"/>
                  <a:pt x="36796" y="25659"/>
                </a:cubicBezTo>
                <a:cubicBezTo>
                  <a:pt x="37241" y="25570"/>
                  <a:pt x="37697" y="25451"/>
                  <a:pt x="38152" y="25362"/>
                </a:cubicBezTo>
                <a:lnTo>
                  <a:pt x="38152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4"/>
          <p:cNvSpPr txBox="1">
            <a:spLocks noGrp="1"/>
          </p:cNvSpPr>
          <p:nvPr>
            <p:ph type="title" hasCustomPrompt="1"/>
          </p:nvPr>
        </p:nvSpPr>
        <p:spPr>
          <a:xfrm>
            <a:off x="782800" y="2313825"/>
            <a:ext cx="1998600" cy="828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86" name="Google Shape;386;p34"/>
          <p:cNvSpPr txBox="1">
            <a:spLocks noGrp="1"/>
          </p:cNvSpPr>
          <p:nvPr>
            <p:ph type="subTitle" idx="1"/>
          </p:nvPr>
        </p:nvSpPr>
        <p:spPr>
          <a:xfrm>
            <a:off x="782950" y="3414238"/>
            <a:ext cx="1998600" cy="44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7" name="Google Shape;387;p34"/>
          <p:cNvSpPr txBox="1">
            <a:spLocks noGrp="1"/>
          </p:cNvSpPr>
          <p:nvPr>
            <p:ph type="title" idx="2" hasCustomPrompt="1"/>
          </p:nvPr>
        </p:nvSpPr>
        <p:spPr>
          <a:xfrm>
            <a:off x="3572700" y="2313813"/>
            <a:ext cx="1998600" cy="828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88" name="Google Shape;388;p34"/>
          <p:cNvSpPr txBox="1">
            <a:spLocks noGrp="1"/>
          </p:cNvSpPr>
          <p:nvPr>
            <p:ph type="subTitle" idx="3"/>
          </p:nvPr>
        </p:nvSpPr>
        <p:spPr>
          <a:xfrm>
            <a:off x="3572700" y="3414238"/>
            <a:ext cx="1998600" cy="44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9" name="Google Shape;389;p34"/>
          <p:cNvSpPr txBox="1">
            <a:spLocks noGrp="1"/>
          </p:cNvSpPr>
          <p:nvPr>
            <p:ph type="title" idx="4" hasCustomPrompt="1"/>
          </p:nvPr>
        </p:nvSpPr>
        <p:spPr>
          <a:xfrm>
            <a:off x="6279000" y="2313813"/>
            <a:ext cx="1998600" cy="828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90" name="Google Shape;390;p34"/>
          <p:cNvSpPr txBox="1">
            <a:spLocks noGrp="1"/>
          </p:cNvSpPr>
          <p:nvPr>
            <p:ph type="subTitle" idx="5"/>
          </p:nvPr>
        </p:nvSpPr>
        <p:spPr>
          <a:xfrm>
            <a:off x="6279000" y="3414238"/>
            <a:ext cx="1998600" cy="44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1" name="Google Shape;391;p34"/>
          <p:cNvSpPr/>
          <p:nvPr/>
        </p:nvSpPr>
        <p:spPr>
          <a:xfrm rot="1823508">
            <a:off x="-822409" y="-1290727"/>
            <a:ext cx="3075033" cy="2501755"/>
          </a:xfrm>
          <a:custGeom>
            <a:avLst/>
            <a:gdLst/>
            <a:ahLst/>
            <a:cxnLst/>
            <a:rect l="l" t="t" r="r" b="b"/>
            <a:pathLst>
              <a:path w="14276" h="11072" extrusionOk="0">
                <a:moveTo>
                  <a:pt x="9534" y="0"/>
                </a:moveTo>
                <a:cubicBezTo>
                  <a:pt x="9246" y="0"/>
                  <a:pt x="8955" y="24"/>
                  <a:pt x="8662" y="53"/>
                </a:cubicBezTo>
                <a:cubicBezTo>
                  <a:pt x="8009" y="182"/>
                  <a:pt x="7554" y="588"/>
                  <a:pt x="7385" y="1251"/>
                </a:cubicBezTo>
                <a:cubicBezTo>
                  <a:pt x="7227" y="2073"/>
                  <a:pt x="7475" y="2944"/>
                  <a:pt x="7346" y="3805"/>
                </a:cubicBezTo>
                <a:cubicBezTo>
                  <a:pt x="7267" y="4300"/>
                  <a:pt x="7098" y="4844"/>
                  <a:pt x="6603" y="5092"/>
                </a:cubicBezTo>
                <a:cubicBezTo>
                  <a:pt x="6356" y="5211"/>
                  <a:pt x="6108" y="5250"/>
                  <a:pt x="5782" y="5290"/>
                </a:cubicBezTo>
                <a:cubicBezTo>
                  <a:pt x="4752" y="5419"/>
                  <a:pt x="3673" y="5458"/>
                  <a:pt x="2644" y="5498"/>
                </a:cubicBezTo>
                <a:cubicBezTo>
                  <a:pt x="1782" y="5537"/>
                  <a:pt x="624" y="5834"/>
                  <a:pt x="337" y="6775"/>
                </a:cubicBezTo>
                <a:cubicBezTo>
                  <a:pt x="1" y="7814"/>
                  <a:pt x="545" y="9052"/>
                  <a:pt x="1288" y="9794"/>
                </a:cubicBezTo>
                <a:cubicBezTo>
                  <a:pt x="1941" y="10487"/>
                  <a:pt x="2931" y="10824"/>
                  <a:pt x="3881" y="10942"/>
                </a:cubicBezTo>
                <a:cubicBezTo>
                  <a:pt x="4624" y="11031"/>
                  <a:pt x="5406" y="11071"/>
                  <a:pt x="6148" y="11071"/>
                </a:cubicBezTo>
                <a:cubicBezTo>
                  <a:pt x="6851" y="11031"/>
                  <a:pt x="7554" y="11071"/>
                  <a:pt x="8257" y="10942"/>
                </a:cubicBezTo>
                <a:cubicBezTo>
                  <a:pt x="8959" y="10824"/>
                  <a:pt x="9613" y="10447"/>
                  <a:pt x="9860" y="9794"/>
                </a:cubicBezTo>
                <a:cubicBezTo>
                  <a:pt x="10029" y="9418"/>
                  <a:pt x="9989" y="9002"/>
                  <a:pt x="10029" y="8596"/>
                </a:cubicBezTo>
                <a:cubicBezTo>
                  <a:pt x="10197" y="7230"/>
                  <a:pt x="12088" y="7022"/>
                  <a:pt x="13077" y="6577"/>
                </a:cubicBezTo>
                <a:cubicBezTo>
                  <a:pt x="13365" y="6409"/>
                  <a:pt x="13701" y="6240"/>
                  <a:pt x="13909" y="5993"/>
                </a:cubicBezTo>
                <a:cubicBezTo>
                  <a:pt x="14236" y="5587"/>
                  <a:pt x="14275" y="5003"/>
                  <a:pt x="14156" y="4508"/>
                </a:cubicBezTo>
                <a:cubicBezTo>
                  <a:pt x="13949" y="3518"/>
                  <a:pt x="13325" y="2657"/>
                  <a:pt x="12711" y="1875"/>
                </a:cubicBezTo>
                <a:cubicBezTo>
                  <a:pt x="12256" y="1212"/>
                  <a:pt x="11682" y="637"/>
                  <a:pt x="10979" y="301"/>
                </a:cubicBezTo>
                <a:cubicBezTo>
                  <a:pt x="10511" y="70"/>
                  <a:pt x="10027" y="0"/>
                  <a:pt x="9534" y="0"/>
                </a:cubicBezTo>
                <a:close/>
              </a:path>
            </a:pathLst>
          </a:custGeom>
          <a:solidFill>
            <a:srgbClr val="F29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34"/>
          <p:cNvSpPr/>
          <p:nvPr/>
        </p:nvSpPr>
        <p:spPr>
          <a:xfrm>
            <a:off x="5040325" y="0"/>
            <a:ext cx="4103687" cy="702222"/>
          </a:xfrm>
          <a:custGeom>
            <a:avLst/>
            <a:gdLst/>
            <a:ahLst/>
            <a:cxnLst/>
            <a:rect l="l" t="t" r="r" b="b"/>
            <a:pathLst>
              <a:path w="25076" h="4291" extrusionOk="0">
                <a:moveTo>
                  <a:pt x="1" y="1"/>
                </a:moveTo>
                <a:lnTo>
                  <a:pt x="1" y="40"/>
                </a:lnTo>
                <a:cubicBezTo>
                  <a:pt x="367" y="1030"/>
                  <a:pt x="951" y="1852"/>
                  <a:pt x="1773" y="2476"/>
                </a:cubicBezTo>
                <a:cubicBezTo>
                  <a:pt x="2763" y="3218"/>
                  <a:pt x="3832" y="3624"/>
                  <a:pt x="5069" y="3673"/>
                </a:cubicBezTo>
                <a:cubicBezTo>
                  <a:pt x="5693" y="3673"/>
                  <a:pt x="6306" y="3584"/>
                  <a:pt x="6891" y="3426"/>
                </a:cubicBezTo>
                <a:cubicBezTo>
                  <a:pt x="8455" y="3010"/>
                  <a:pt x="9860" y="2307"/>
                  <a:pt x="10890" y="951"/>
                </a:cubicBezTo>
                <a:cubicBezTo>
                  <a:pt x="11999" y="3258"/>
                  <a:pt x="13899" y="4248"/>
                  <a:pt x="16334" y="4287"/>
                </a:cubicBezTo>
                <a:cubicBezTo>
                  <a:pt x="16405" y="4289"/>
                  <a:pt x="16475" y="4291"/>
                  <a:pt x="16545" y="4291"/>
                </a:cubicBezTo>
                <a:cubicBezTo>
                  <a:pt x="18908" y="4291"/>
                  <a:pt x="20577" y="2992"/>
                  <a:pt x="21779" y="1030"/>
                </a:cubicBezTo>
                <a:cubicBezTo>
                  <a:pt x="22729" y="2228"/>
                  <a:pt x="24006" y="3050"/>
                  <a:pt x="25075" y="3089"/>
                </a:cubicBezTo>
                <a:lnTo>
                  <a:pt x="25075" y="1"/>
                </a:lnTo>
                <a:close/>
              </a:path>
            </a:pathLst>
          </a:custGeom>
          <a:solidFill>
            <a:srgbClr val="00D6D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34"/>
          <p:cNvSpPr/>
          <p:nvPr/>
        </p:nvSpPr>
        <p:spPr>
          <a:xfrm>
            <a:off x="-1705325" y="4071375"/>
            <a:ext cx="3740950" cy="1084083"/>
          </a:xfrm>
          <a:custGeom>
            <a:avLst/>
            <a:gdLst/>
            <a:ahLst/>
            <a:cxnLst/>
            <a:rect l="l" t="t" r="r" b="b"/>
            <a:pathLst>
              <a:path w="48378" h="15741" extrusionOk="0">
                <a:moveTo>
                  <a:pt x="10151" y="1"/>
                </a:moveTo>
                <a:cubicBezTo>
                  <a:pt x="9226" y="1"/>
                  <a:pt x="8312" y="157"/>
                  <a:pt x="7425" y="437"/>
                </a:cubicBezTo>
                <a:cubicBezTo>
                  <a:pt x="6138" y="843"/>
                  <a:pt x="5108" y="1506"/>
                  <a:pt x="4118" y="2248"/>
                </a:cubicBezTo>
                <a:cubicBezTo>
                  <a:pt x="2673" y="3317"/>
                  <a:pt x="1525" y="4555"/>
                  <a:pt x="446" y="5881"/>
                </a:cubicBezTo>
                <a:cubicBezTo>
                  <a:pt x="0" y="6416"/>
                  <a:pt x="119" y="6911"/>
                  <a:pt x="782" y="7326"/>
                </a:cubicBezTo>
                <a:cubicBezTo>
                  <a:pt x="1030" y="7524"/>
                  <a:pt x="1317" y="7653"/>
                  <a:pt x="1644" y="7772"/>
                </a:cubicBezTo>
                <a:cubicBezTo>
                  <a:pt x="3792" y="8722"/>
                  <a:pt x="5979" y="9593"/>
                  <a:pt x="8167" y="10455"/>
                </a:cubicBezTo>
                <a:cubicBezTo>
                  <a:pt x="12533" y="12147"/>
                  <a:pt x="16908" y="13761"/>
                  <a:pt x="21194" y="15612"/>
                </a:cubicBezTo>
                <a:cubicBezTo>
                  <a:pt x="21284" y="15652"/>
                  <a:pt x="21402" y="15652"/>
                  <a:pt x="21482" y="15741"/>
                </a:cubicBezTo>
                <a:lnTo>
                  <a:pt x="48051" y="15741"/>
                </a:lnTo>
                <a:cubicBezTo>
                  <a:pt x="48051" y="15691"/>
                  <a:pt x="48051" y="15652"/>
                  <a:pt x="48091" y="15572"/>
                </a:cubicBezTo>
                <a:cubicBezTo>
                  <a:pt x="48338" y="14701"/>
                  <a:pt x="48378" y="13840"/>
                  <a:pt x="47962" y="12969"/>
                </a:cubicBezTo>
                <a:cubicBezTo>
                  <a:pt x="47596" y="12227"/>
                  <a:pt x="47101" y="11652"/>
                  <a:pt x="46111" y="11365"/>
                </a:cubicBezTo>
                <a:cubicBezTo>
                  <a:pt x="45607" y="11206"/>
                  <a:pt x="45082" y="11133"/>
                  <a:pt x="44552" y="11133"/>
                </a:cubicBezTo>
                <a:cubicBezTo>
                  <a:pt x="44261" y="11133"/>
                  <a:pt x="43967" y="11155"/>
                  <a:pt x="43676" y="11197"/>
                </a:cubicBezTo>
                <a:cubicBezTo>
                  <a:pt x="43260" y="11237"/>
                  <a:pt x="42854" y="11365"/>
                  <a:pt x="42478" y="11445"/>
                </a:cubicBezTo>
                <a:lnTo>
                  <a:pt x="42478" y="11197"/>
                </a:lnTo>
                <a:cubicBezTo>
                  <a:pt x="42606" y="10168"/>
                  <a:pt x="42399" y="9138"/>
                  <a:pt x="41824" y="8148"/>
                </a:cubicBezTo>
                <a:cubicBezTo>
                  <a:pt x="41161" y="7079"/>
                  <a:pt x="40171" y="6247"/>
                  <a:pt x="38686" y="5881"/>
                </a:cubicBezTo>
                <a:cubicBezTo>
                  <a:pt x="38087" y="5738"/>
                  <a:pt x="37489" y="5676"/>
                  <a:pt x="36890" y="5676"/>
                </a:cubicBezTo>
                <a:cubicBezTo>
                  <a:pt x="36291" y="5676"/>
                  <a:pt x="35692" y="5738"/>
                  <a:pt x="35093" y="5842"/>
                </a:cubicBezTo>
                <a:cubicBezTo>
                  <a:pt x="33776" y="6040"/>
                  <a:pt x="32539" y="6495"/>
                  <a:pt x="31341" y="6990"/>
                </a:cubicBezTo>
                <a:cubicBezTo>
                  <a:pt x="31310" y="6990"/>
                  <a:pt x="31279" y="7044"/>
                  <a:pt x="31229" y="7044"/>
                </a:cubicBezTo>
                <a:cubicBezTo>
                  <a:pt x="31215" y="7044"/>
                  <a:pt x="31200" y="7040"/>
                  <a:pt x="31183" y="7029"/>
                </a:cubicBezTo>
                <a:cubicBezTo>
                  <a:pt x="31183" y="6990"/>
                  <a:pt x="31222" y="6911"/>
                  <a:pt x="31222" y="6871"/>
                </a:cubicBezTo>
                <a:cubicBezTo>
                  <a:pt x="31430" y="6129"/>
                  <a:pt x="31509" y="5347"/>
                  <a:pt x="31302" y="4604"/>
                </a:cubicBezTo>
                <a:cubicBezTo>
                  <a:pt x="30846" y="2872"/>
                  <a:pt x="29569" y="1585"/>
                  <a:pt x="27629" y="684"/>
                </a:cubicBezTo>
                <a:cubicBezTo>
                  <a:pt x="26515" y="204"/>
                  <a:pt x="25287" y="39"/>
                  <a:pt x="24012" y="39"/>
                </a:cubicBezTo>
                <a:cubicBezTo>
                  <a:pt x="23735" y="39"/>
                  <a:pt x="23455" y="46"/>
                  <a:pt x="23174" y="60"/>
                </a:cubicBezTo>
                <a:cubicBezTo>
                  <a:pt x="21482" y="150"/>
                  <a:pt x="19878" y="516"/>
                  <a:pt x="18393" y="1139"/>
                </a:cubicBezTo>
                <a:cubicBezTo>
                  <a:pt x="17027" y="1634"/>
                  <a:pt x="15750" y="2248"/>
                  <a:pt x="14473" y="2872"/>
                </a:cubicBezTo>
                <a:cubicBezTo>
                  <a:pt x="14433" y="2911"/>
                  <a:pt x="14394" y="2951"/>
                  <a:pt x="14265" y="2951"/>
                </a:cubicBezTo>
                <a:cubicBezTo>
                  <a:pt x="14265" y="2911"/>
                  <a:pt x="14265" y="2911"/>
                  <a:pt x="14225" y="2872"/>
                </a:cubicBezTo>
                <a:cubicBezTo>
                  <a:pt x="14107" y="2416"/>
                  <a:pt x="13938" y="1961"/>
                  <a:pt x="13651" y="1545"/>
                </a:cubicBezTo>
                <a:cubicBezTo>
                  <a:pt x="13028" y="645"/>
                  <a:pt x="12038" y="150"/>
                  <a:pt x="10721" y="21"/>
                </a:cubicBezTo>
                <a:cubicBezTo>
                  <a:pt x="10531" y="7"/>
                  <a:pt x="10340" y="1"/>
                  <a:pt x="1015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4"/>
          <p:cNvSpPr/>
          <p:nvPr/>
        </p:nvSpPr>
        <p:spPr>
          <a:xfrm>
            <a:off x="6211125" y="4397075"/>
            <a:ext cx="2516149" cy="1167096"/>
          </a:xfrm>
          <a:custGeom>
            <a:avLst/>
            <a:gdLst/>
            <a:ahLst/>
            <a:cxnLst/>
            <a:rect l="l" t="t" r="r" b="b"/>
            <a:pathLst>
              <a:path w="27220" h="14885" extrusionOk="0">
                <a:moveTo>
                  <a:pt x="14165" y="0"/>
                </a:moveTo>
                <a:cubicBezTo>
                  <a:pt x="10156" y="0"/>
                  <a:pt x="6123" y="1755"/>
                  <a:pt x="3505" y="4816"/>
                </a:cubicBezTo>
                <a:cubicBezTo>
                  <a:pt x="1485" y="7132"/>
                  <a:pt x="288" y="10062"/>
                  <a:pt x="40" y="13151"/>
                </a:cubicBezTo>
                <a:cubicBezTo>
                  <a:pt x="1" y="13646"/>
                  <a:pt x="535" y="14101"/>
                  <a:pt x="990" y="14101"/>
                </a:cubicBezTo>
                <a:cubicBezTo>
                  <a:pt x="990" y="14101"/>
                  <a:pt x="19185" y="14844"/>
                  <a:pt x="26154" y="14883"/>
                </a:cubicBezTo>
                <a:cubicBezTo>
                  <a:pt x="26175" y="14884"/>
                  <a:pt x="26195" y="14885"/>
                  <a:pt x="26215" y="14885"/>
                </a:cubicBezTo>
                <a:cubicBezTo>
                  <a:pt x="26842" y="14885"/>
                  <a:pt x="27220" y="14290"/>
                  <a:pt x="27104" y="13685"/>
                </a:cubicBezTo>
                <a:cubicBezTo>
                  <a:pt x="26570" y="11092"/>
                  <a:pt x="25946" y="8488"/>
                  <a:pt x="24709" y="6142"/>
                </a:cubicBezTo>
                <a:cubicBezTo>
                  <a:pt x="23392" y="3667"/>
                  <a:pt x="21323" y="1806"/>
                  <a:pt x="18730" y="817"/>
                </a:cubicBezTo>
                <a:cubicBezTo>
                  <a:pt x="17267" y="264"/>
                  <a:pt x="15718" y="0"/>
                  <a:pt x="14165" y="0"/>
                </a:cubicBezTo>
                <a:close/>
              </a:path>
            </a:pathLst>
          </a:custGeom>
          <a:solidFill>
            <a:srgbClr val="007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34"/>
          <p:cNvSpPr/>
          <p:nvPr/>
        </p:nvSpPr>
        <p:spPr>
          <a:xfrm>
            <a:off x="6386650" y="4337613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rgbClr val="FBBD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34"/>
          <p:cNvSpPr/>
          <p:nvPr/>
        </p:nvSpPr>
        <p:spPr>
          <a:xfrm rot="3091274">
            <a:off x="1770264" y="-181005"/>
            <a:ext cx="1166078" cy="1243515"/>
          </a:xfrm>
          <a:custGeom>
            <a:avLst/>
            <a:gdLst/>
            <a:ahLst/>
            <a:cxnLst/>
            <a:rect l="l" t="t" r="r" b="b"/>
            <a:pathLst>
              <a:path w="13899" h="14822" extrusionOk="0">
                <a:moveTo>
                  <a:pt x="13769" y="1"/>
                </a:moveTo>
                <a:cubicBezTo>
                  <a:pt x="13757" y="1"/>
                  <a:pt x="13744" y="6"/>
                  <a:pt x="13731" y="23"/>
                </a:cubicBezTo>
                <a:cubicBezTo>
                  <a:pt x="13404" y="62"/>
                  <a:pt x="13067" y="141"/>
                  <a:pt x="12741" y="270"/>
                </a:cubicBezTo>
                <a:cubicBezTo>
                  <a:pt x="11583" y="636"/>
                  <a:pt x="10474" y="1211"/>
                  <a:pt x="9405" y="1834"/>
                </a:cubicBezTo>
                <a:cubicBezTo>
                  <a:pt x="8118" y="2577"/>
                  <a:pt x="6880" y="3398"/>
                  <a:pt x="5811" y="4428"/>
                </a:cubicBezTo>
                <a:cubicBezTo>
                  <a:pt x="4901" y="5299"/>
                  <a:pt x="4039" y="6210"/>
                  <a:pt x="3297" y="7239"/>
                </a:cubicBezTo>
                <a:cubicBezTo>
                  <a:pt x="2020" y="8932"/>
                  <a:pt x="1070" y="10823"/>
                  <a:pt x="446" y="12842"/>
                </a:cubicBezTo>
                <a:cubicBezTo>
                  <a:pt x="248" y="13505"/>
                  <a:pt x="119" y="14169"/>
                  <a:pt x="0" y="14822"/>
                </a:cubicBezTo>
                <a:lnTo>
                  <a:pt x="822" y="14822"/>
                </a:lnTo>
                <a:cubicBezTo>
                  <a:pt x="862" y="14456"/>
                  <a:pt x="941" y="14040"/>
                  <a:pt x="1030" y="13674"/>
                </a:cubicBezTo>
                <a:cubicBezTo>
                  <a:pt x="1436" y="11902"/>
                  <a:pt x="2228" y="10209"/>
                  <a:pt x="3168" y="8635"/>
                </a:cubicBezTo>
                <a:cubicBezTo>
                  <a:pt x="3584" y="7942"/>
                  <a:pt x="4119" y="7279"/>
                  <a:pt x="4614" y="6655"/>
                </a:cubicBezTo>
                <a:cubicBezTo>
                  <a:pt x="5069" y="6081"/>
                  <a:pt x="5524" y="5546"/>
                  <a:pt x="6019" y="5051"/>
                </a:cubicBezTo>
                <a:cubicBezTo>
                  <a:pt x="7009" y="4141"/>
                  <a:pt x="8078" y="3319"/>
                  <a:pt x="9276" y="2616"/>
                </a:cubicBezTo>
                <a:cubicBezTo>
                  <a:pt x="10593" y="1834"/>
                  <a:pt x="11959" y="1092"/>
                  <a:pt x="13444" y="636"/>
                </a:cubicBezTo>
                <a:cubicBezTo>
                  <a:pt x="13899" y="518"/>
                  <a:pt x="13859" y="518"/>
                  <a:pt x="13859" y="62"/>
                </a:cubicBezTo>
                <a:cubicBezTo>
                  <a:pt x="13859" y="23"/>
                  <a:pt x="13859" y="23"/>
                  <a:pt x="13810" y="23"/>
                </a:cubicBezTo>
                <a:cubicBezTo>
                  <a:pt x="13810" y="23"/>
                  <a:pt x="13792" y="1"/>
                  <a:pt x="1376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34"/>
          <p:cNvSpPr/>
          <p:nvPr/>
        </p:nvSpPr>
        <p:spPr>
          <a:xfrm rot="3091274">
            <a:off x="1866192" y="35027"/>
            <a:ext cx="962629" cy="1072198"/>
          </a:xfrm>
          <a:custGeom>
            <a:avLst/>
            <a:gdLst/>
            <a:ahLst/>
            <a:cxnLst/>
            <a:rect l="l" t="t" r="r" b="b"/>
            <a:pathLst>
              <a:path w="11474" h="12780" extrusionOk="0">
                <a:moveTo>
                  <a:pt x="11473" y="0"/>
                </a:moveTo>
                <a:cubicBezTo>
                  <a:pt x="10810" y="208"/>
                  <a:pt x="10186" y="455"/>
                  <a:pt x="9573" y="703"/>
                </a:cubicBezTo>
                <a:cubicBezTo>
                  <a:pt x="8009" y="1396"/>
                  <a:pt x="6563" y="2307"/>
                  <a:pt x="5237" y="3425"/>
                </a:cubicBezTo>
                <a:cubicBezTo>
                  <a:pt x="4494" y="4039"/>
                  <a:pt x="3841" y="4702"/>
                  <a:pt x="3257" y="5484"/>
                </a:cubicBezTo>
                <a:cubicBezTo>
                  <a:pt x="2188" y="6840"/>
                  <a:pt x="1366" y="8414"/>
                  <a:pt x="703" y="10018"/>
                </a:cubicBezTo>
                <a:cubicBezTo>
                  <a:pt x="376" y="10889"/>
                  <a:pt x="129" y="11839"/>
                  <a:pt x="0" y="12780"/>
                </a:cubicBezTo>
                <a:lnTo>
                  <a:pt x="703" y="12780"/>
                </a:lnTo>
                <a:cubicBezTo>
                  <a:pt x="743" y="12582"/>
                  <a:pt x="782" y="12334"/>
                  <a:pt x="832" y="12087"/>
                </a:cubicBezTo>
                <a:cubicBezTo>
                  <a:pt x="1030" y="10968"/>
                  <a:pt x="1445" y="9899"/>
                  <a:pt x="1940" y="8870"/>
                </a:cubicBezTo>
                <a:cubicBezTo>
                  <a:pt x="2515" y="7632"/>
                  <a:pt x="3217" y="6435"/>
                  <a:pt x="4128" y="5405"/>
                </a:cubicBezTo>
                <a:cubicBezTo>
                  <a:pt x="4702" y="4702"/>
                  <a:pt x="5366" y="4118"/>
                  <a:pt x="6029" y="3544"/>
                </a:cubicBezTo>
                <a:cubicBezTo>
                  <a:pt x="7266" y="2594"/>
                  <a:pt x="8583" y="1812"/>
                  <a:pt x="10028" y="1198"/>
                </a:cubicBezTo>
                <a:cubicBezTo>
                  <a:pt x="10483" y="1030"/>
                  <a:pt x="10978" y="861"/>
                  <a:pt x="11473" y="703"/>
                </a:cubicBezTo>
                <a:lnTo>
                  <a:pt x="1147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BLANK_1_1_1_1_1_1_3"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5"/>
          <p:cNvSpPr txBox="1">
            <a:spLocks noGrp="1"/>
          </p:cNvSpPr>
          <p:nvPr>
            <p:ph type="title" hasCustomPrompt="1"/>
          </p:nvPr>
        </p:nvSpPr>
        <p:spPr>
          <a:xfrm>
            <a:off x="2442825" y="1253625"/>
            <a:ext cx="1554000" cy="607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200"/>
              <a:buNone/>
              <a:defRPr sz="4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400" name="Google Shape;400;p35"/>
          <p:cNvSpPr txBox="1">
            <a:spLocks noGrp="1"/>
          </p:cNvSpPr>
          <p:nvPr>
            <p:ph type="subTitle" idx="1"/>
          </p:nvPr>
        </p:nvSpPr>
        <p:spPr>
          <a:xfrm>
            <a:off x="4259575" y="1720775"/>
            <a:ext cx="3038400" cy="44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1" name="Google Shape;401;p35"/>
          <p:cNvSpPr txBox="1">
            <a:spLocks noGrp="1"/>
          </p:cNvSpPr>
          <p:nvPr>
            <p:ph type="title" idx="2"/>
          </p:nvPr>
        </p:nvSpPr>
        <p:spPr>
          <a:xfrm>
            <a:off x="1203000" y="445025"/>
            <a:ext cx="67380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02" name="Google Shape;402;p35"/>
          <p:cNvSpPr txBox="1">
            <a:spLocks noGrp="1"/>
          </p:cNvSpPr>
          <p:nvPr>
            <p:ph type="title" idx="3"/>
          </p:nvPr>
        </p:nvSpPr>
        <p:spPr>
          <a:xfrm>
            <a:off x="4259575" y="1184050"/>
            <a:ext cx="23364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03" name="Google Shape;403;p35"/>
          <p:cNvSpPr txBox="1">
            <a:spLocks noGrp="1"/>
          </p:cNvSpPr>
          <p:nvPr>
            <p:ph type="title" idx="4" hasCustomPrompt="1"/>
          </p:nvPr>
        </p:nvSpPr>
        <p:spPr>
          <a:xfrm>
            <a:off x="2442825" y="2471225"/>
            <a:ext cx="1554000" cy="607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200"/>
              <a:buNone/>
              <a:defRPr sz="45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404" name="Google Shape;404;p35"/>
          <p:cNvSpPr txBox="1">
            <a:spLocks noGrp="1"/>
          </p:cNvSpPr>
          <p:nvPr>
            <p:ph type="subTitle" idx="5"/>
          </p:nvPr>
        </p:nvSpPr>
        <p:spPr>
          <a:xfrm>
            <a:off x="4259575" y="2938375"/>
            <a:ext cx="3038400" cy="44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5" name="Google Shape;405;p35"/>
          <p:cNvSpPr txBox="1">
            <a:spLocks noGrp="1"/>
          </p:cNvSpPr>
          <p:nvPr>
            <p:ph type="title" idx="6"/>
          </p:nvPr>
        </p:nvSpPr>
        <p:spPr>
          <a:xfrm>
            <a:off x="4259575" y="2401650"/>
            <a:ext cx="23364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06" name="Google Shape;406;p35"/>
          <p:cNvSpPr txBox="1">
            <a:spLocks noGrp="1"/>
          </p:cNvSpPr>
          <p:nvPr>
            <p:ph type="title" idx="7" hasCustomPrompt="1"/>
          </p:nvPr>
        </p:nvSpPr>
        <p:spPr>
          <a:xfrm>
            <a:off x="2442825" y="3688825"/>
            <a:ext cx="1554000" cy="607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200"/>
              <a:buNone/>
              <a:defRPr sz="45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407" name="Google Shape;407;p35"/>
          <p:cNvSpPr txBox="1">
            <a:spLocks noGrp="1"/>
          </p:cNvSpPr>
          <p:nvPr>
            <p:ph type="subTitle" idx="8"/>
          </p:nvPr>
        </p:nvSpPr>
        <p:spPr>
          <a:xfrm>
            <a:off x="4259575" y="4155975"/>
            <a:ext cx="3038400" cy="44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35"/>
          <p:cNvSpPr txBox="1">
            <a:spLocks noGrp="1"/>
          </p:cNvSpPr>
          <p:nvPr>
            <p:ph type="title" idx="9"/>
          </p:nvPr>
        </p:nvSpPr>
        <p:spPr>
          <a:xfrm>
            <a:off x="4259575" y="3619250"/>
            <a:ext cx="2336400" cy="52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Sen"/>
                <a:ea typeface="Sen"/>
                <a:cs typeface="Sen"/>
                <a:sym typeface="Se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09" name="Google Shape;409;p35"/>
          <p:cNvSpPr/>
          <p:nvPr/>
        </p:nvSpPr>
        <p:spPr>
          <a:xfrm>
            <a:off x="7400924" y="3161675"/>
            <a:ext cx="1743062" cy="2019321"/>
          </a:xfrm>
          <a:custGeom>
            <a:avLst/>
            <a:gdLst/>
            <a:ahLst/>
            <a:cxnLst/>
            <a:rect l="l" t="t" r="r" b="b"/>
            <a:pathLst>
              <a:path w="33777" h="34480" extrusionOk="0">
                <a:moveTo>
                  <a:pt x="33776" y="1"/>
                </a:moveTo>
                <a:cubicBezTo>
                  <a:pt x="33657" y="209"/>
                  <a:pt x="33529" y="367"/>
                  <a:pt x="33449" y="575"/>
                </a:cubicBezTo>
                <a:cubicBezTo>
                  <a:pt x="32786" y="1733"/>
                  <a:pt x="32044" y="2842"/>
                  <a:pt x="31054" y="3792"/>
                </a:cubicBezTo>
                <a:cubicBezTo>
                  <a:pt x="30064" y="4742"/>
                  <a:pt x="28906" y="5445"/>
                  <a:pt x="27589" y="5812"/>
                </a:cubicBezTo>
                <a:cubicBezTo>
                  <a:pt x="26352" y="6148"/>
                  <a:pt x="25075" y="6307"/>
                  <a:pt x="23798" y="6514"/>
                </a:cubicBezTo>
                <a:cubicBezTo>
                  <a:pt x="22808" y="6643"/>
                  <a:pt x="21818" y="6801"/>
                  <a:pt x="20868" y="7049"/>
                </a:cubicBezTo>
                <a:cubicBezTo>
                  <a:pt x="18808" y="7593"/>
                  <a:pt x="16987" y="8534"/>
                  <a:pt x="15463" y="10019"/>
                </a:cubicBezTo>
                <a:cubicBezTo>
                  <a:pt x="14304" y="11177"/>
                  <a:pt x="13364" y="12493"/>
                  <a:pt x="12819" y="14067"/>
                </a:cubicBezTo>
                <a:cubicBezTo>
                  <a:pt x="12285" y="15513"/>
                  <a:pt x="12077" y="17037"/>
                  <a:pt x="12037" y="18562"/>
                </a:cubicBezTo>
                <a:cubicBezTo>
                  <a:pt x="11998" y="19265"/>
                  <a:pt x="11998" y="20007"/>
                  <a:pt x="11919" y="20749"/>
                </a:cubicBezTo>
                <a:cubicBezTo>
                  <a:pt x="11790" y="21492"/>
                  <a:pt x="11463" y="22066"/>
                  <a:pt x="10840" y="22521"/>
                </a:cubicBezTo>
                <a:cubicBezTo>
                  <a:pt x="10265" y="22977"/>
                  <a:pt x="9523" y="23185"/>
                  <a:pt x="8781" y="23303"/>
                </a:cubicBezTo>
                <a:cubicBezTo>
                  <a:pt x="7999" y="23472"/>
                  <a:pt x="7217" y="23551"/>
                  <a:pt x="6434" y="23680"/>
                </a:cubicBezTo>
                <a:cubicBezTo>
                  <a:pt x="4534" y="24085"/>
                  <a:pt x="2920" y="24996"/>
                  <a:pt x="1772" y="26600"/>
                </a:cubicBezTo>
                <a:cubicBezTo>
                  <a:pt x="901" y="27718"/>
                  <a:pt x="327" y="28995"/>
                  <a:pt x="119" y="30441"/>
                </a:cubicBezTo>
                <a:cubicBezTo>
                  <a:pt x="0" y="31470"/>
                  <a:pt x="79" y="32500"/>
                  <a:pt x="327" y="33490"/>
                </a:cubicBezTo>
                <a:cubicBezTo>
                  <a:pt x="445" y="33826"/>
                  <a:pt x="535" y="34153"/>
                  <a:pt x="614" y="34479"/>
                </a:cubicBezTo>
                <a:lnTo>
                  <a:pt x="24580" y="34479"/>
                </a:lnTo>
                <a:cubicBezTo>
                  <a:pt x="24659" y="33945"/>
                  <a:pt x="24748" y="33410"/>
                  <a:pt x="24867" y="32876"/>
                </a:cubicBezTo>
                <a:cubicBezTo>
                  <a:pt x="25441" y="30233"/>
                  <a:pt x="26886" y="28213"/>
                  <a:pt x="29034" y="26649"/>
                </a:cubicBezTo>
                <a:cubicBezTo>
                  <a:pt x="30024" y="25946"/>
                  <a:pt x="31133" y="25491"/>
                  <a:pt x="32252" y="25075"/>
                </a:cubicBezTo>
                <a:cubicBezTo>
                  <a:pt x="32747" y="24917"/>
                  <a:pt x="33281" y="24749"/>
                  <a:pt x="33776" y="24541"/>
                </a:cubicBezTo>
                <a:lnTo>
                  <a:pt x="3377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35"/>
          <p:cNvSpPr/>
          <p:nvPr/>
        </p:nvSpPr>
        <p:spPr>
          <a:xfrm rot="5400000">
            <a:off x="-892359" y="892421"/>
            <a:ext cx="2727729" cy="942936"/>
          </a:xfrm>
          <a:custGeom>
            <a:avLst/>
            <a:gdLst/>
            <a:ahLst/>
            <a:cxnLst/>
            <a:rect l="l" t="t" r="r" b="b"/>
            <a:pathLst>
              <a:path w="35974" h="12185" extrusionOk="0">
                <a:moveTo>
                  <a:pt x="18835" y="0"/>
                </a:moveTo>
                <a:cubicBezTo>
                  <a:pt x="17552" y="0"/>
                  <a:pt x="16339" y="211"/>
                  <a:pt x="15096" y="592"/>
                </a:cubicBezTo>
                <a:cubicBezTo>
                  <a:pt x="13819" y="998"/>
                  <a:pt x="12958" y="2117"/>
                  <a:pt x="11632" y="2325"/>
                </a:cubicBezTo>
                <a:cubicBezTo>
                  <a:pt x="11392" y="2372"/>
                  <a:pt x="11145" y="2393"/>
                  <a:pt x="10894" y="2393"/>
                </a:cubicBezTo>
                <a:cubicBezTo>
                  <a:pt x="9202" y="2393"/>
                  <a:pt x="7289" y="1436"/>
                  <a:pt x="5781" y="1048"/>
                </a:cubicBezTo>
                <a:cubicBezTo>
                  <a:pt x="5199" y="908"/>
                  <a:pt x="4552" y="831"/>
                  <a:pt x="3898" y="831"/>
                </a:cubicBezTo>
                <a:cubicBezTo>
                  <a:pt x="2415" y="831"/>
                  <a:pt x="893" y="1228"/>
                  <a:pt x="0" y="2196"/>
                </a:cubicBezTo>
                <a:lnTo>
                  <a:pt x="0" y="12184"/>
                </a:lnTo>
                <a:lnTo>
                  <a:pt x="35974" y="12184"/>
                </a:lnTo>
                <a:cubicBezTo>
                  <a:pt x="35974" y="10205"/>
                  <a:pt x="35439" y="8225"/>
                  <a:pt x="34034" y="6651"/>
                </a:cubicBezTo>
                <a:cubicBezTo>
                  <a:pt x="33212" y="5750"/>
                  <a:pt x="31925" y="5413"/>
                  <a:pt x="30688" y="5166"/>
                </a:cubicBezTo>
                <a:cubicBezTo>
                  <a:pt x="30074" y="5047"/>
                  <a:pt x="29500" y="5087"/>
                  <a:pt x="28916" y="5007"/>
                </a:cubicBezTo>
                <a:cubicBezTo>
                  <a:pt x="28134" y="4839"/>
                  <a:pt x="27391" y="4592"/>
                  <a:pt x="26688" y="4344"/>
                </a:cubicBezTo>
                <a:cubicBezTo>
                  <a:pt x="25372" y="3889"/>
                  <a:pt x="24877" y="3562"/>
                  <a:pt x="24055" y="2572"/>
                </a:cubicBezTo>
                <a:cubicBezTo>
                  <a:pt x="22937" y="1246"/>
                  <a:pt x="21947" y="216"/>
                  <a:pt x="20006" y="58"/>
                </a:cubicBezTo>
                <a:cubicBezTo>
                  <a:pt x="19608" y="19"/>
                  <a:pt x="19219" y="0"/>
                  <a:pt x="1883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1" name="Google Shape;411;p35"/>
          <p:cNvSpPr/>
          <p:nvPr/>
        </p:nvSpPr>
        <p:spPr>
          <a:xfrm rot="-2700000">
            <a:off x="7132601" y="-600363"/>
            <a:ext cx="1129196" cy="1171731"/>
          </a:xfrm>
          <a:custGeom>
            <a:avLst/>
            <a:gdLst/>
            <a:ahLst/>
            <a:cxnLst/>
            <a:rect l="l" t="t" r="r" b="b"/>
            <a:pathLst>
              <a:path w="15424" h="16005" extrusionOk="0">
                <a:moveTo>
                  <a:pt x="2416" y="1"/>
                </a:moveTo>
                <a:cubicBezTo>
                  <a:pt x="2285" y="1"/>
                  <a:pt x="2179" y="93"/>
                  <a:pt x="2060" y="309"/>
                </a:cubicBezTo>
                <a:cubicBezTo>
                  <a:pt x="2020" y="309"/>
                  <a:pt x="2020" y="309"/>
                  <a:pt x="2020" y="348"/>
                </a:cubicBezTo>
                <a:cubicBezTo>
                  <a:pt x="1733" y="714"/>
                  <a:pt x="1486" y="1130"/>
                  <a:pt x="1238" y="1546"/>
                </a:cubicBezTo>
                <a:cubicBezTo>
                  <a:pt x="496" y="2902"/>
                  <a:pt x="1" y="4347"/>
                  <a:pt x="40" y="5912"/>
                </a:cubicBezTo>
                <a:cubicBezTo>
                  <a:pt x="40" y="6288"/>
                  <a:pt x="40" y="6614"/>
                  <a:pt x="80" y="6991"/>
                </a:cubicBezTo>
                <a:cubicBezTo>
                  <a:pt x="209" y="7852"/>
                  <a:pt x="417" y="8762"/>
                  <a:pt x="704" y="9584"/>
                </a:cubicBezTo>
                <a:cubicBezTo>
                  <a:pt x="1357" y="11356"/>
                  <a:pt x="2268" y="13009"/>
                  <a:pt x="3713" y="14247"/>
                </a:cubicBezTo>
                <a:cubicBezTo>
                  <a:pt x="4376" y="14821"/>
                  <a:pt x="5119" y="15237"/>
                  <a:pt x="5940" y="15524"/>
                </a:cubicBezTo>
                <a:cubicBezTo>
                  <a:pt x="6643" y="15731"/>
                  <a:pt x="7346" y="15860"/>
                  <a:pt x="8039" y="15939"/>
                </a:cubicBezTo>
                <a:cubicBezTo>
                  <a:pt x="8283" y="15986"/>
                  <a:pt x="8540" y="16005"/>
                  <a:pt x="8802" y="16005"/>
                </a:cubicBezTo>
                <a:cubicBezTo>
                  <a:pt x="8988" y="16005"/>
                  <a:pt x="9177" y="15995"/>
                  <a:pt x="9366" y="15979"/>
                </a:cubicBezTo>
                <a:cubicBezTo>
                  <a:pt x="9771" y="15939"/>
                  <a:pt x="10187" y="15860"/>
                  <a:pt x="10603" y="15811"/>
                </a:cubicBezTo>
                <a:cubicBezTo>
                  <a:pt x="11217" y="15692"/>
                  <a:pt x="11840" y="15613"/>
                  <a:pt x="12454" y="15444"/>
                </a:cubicBezTo>
                <a:cubicBezTo>
                  <a:pt x="13157" y="15237"/>
                  <a:pt x="13820" y="14910"/>
                  <a:pt x="14523" y="14702"/>
                </a:cubicBezTo>
                <a:cubicBezTo>
                  <a:pt x="14721" y="14623"/>
                  <a:pt x="14889" y="14534"/>
                  <a:pt x="15058" y="14375"/>
                </a:cubicBezTo>
                <a:cubicBezTo>
                  <a:pt x="15345" y="14039"/>
                  <a:pt x="15424" y="13633"/>
                  <a:pt x="15137" y="13385"/>
                </a:cubicBezTo>
                <a:cubicBezTo>
                  <a:pt x="14889" y="13138"/>
                  <a:pt x="14642" y="12801"/>
                  <a:pt x="14394" y="12554"/>
                </a:cubicBezTo>
                <a:cubicBezTo>
                  <a:pt x="14028" y="12227"/>
                  <a:pt x="13612" y="11851"/>
                  <a:pt x="13236" y="11485"/>
                </a:cubicBezTo>
                <a:cubicBezTo>
                  <a:pt x="12454" y="10742"/>
                  <a:pt x="11672" y="10000"/>
                  <a:pt x="10930" y="9257"/>
                </a:cubicBezTo>
                <a:cubicBezTo>
                  <a:pt x="9326" y="7693"/>
                  <a:pt x="7752" y="6080"/>
                  <a:pt x="6267" y="4427"/>
                </a:cubicBezTo>
                <a:cubicBezTo>
                  <a:pt x="5366" y="3397"/>
                  <a:pt x="4574" y="2328"/>
                  <a:pt x="3753" y="1259"/>
                </a:cubicBezTo>
                <a:cubicBezTo>
                  <a:pt x="3466" y="843"/>
                  <a:pt x="3179" y="427"/>
                  <a:pt x="2763" y="140"/>
                </a:cubicBezTo>
                <a:cubicBezTo>
                  <a:pt x="2623" y="52"/>
                  <a:pt x="2513" y="1"/>
                  <a:pt x="24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35"/>
          <p:cNvSpPr/>
          <p:nvPr/>
        </p:nvSpPr>
        <p:spPr>
          <a:xfrm>
            <a:off x="8034200" y="3383563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35"/>
          <p:cNvSpPr/>
          <p:nvPr/>
        </p:nvSpPr>
        <p:spPr>
          <a:xfrm rot="5927203">
            <a:off x="-182896" y="2346763"/>
            <a:ext cx="1308785" cy="449964"/>
          </a:xfrm>
          <a:custGeom>
            <a:avLst/>
            <a:gdLst/>
            <a:ahLst/>
            <a:cxnLst/>
            <a:rect l="l" t="t" r="r" b="b"/>
            <a:pathLst>
              <a:path w="34322" h="11800" extrusionOk="0">
                <a:moveTo>
                  <a:pt x="29738" y="2926"/>
                </a:moveTo>
                <a:cubicBezTo>
                  <a:pt x="30114" y="3015"/>
                  <a:pt x="30322" y="3213"/>
                  <a:pt x="30569" y="3460"/>
                </a:cubicBezTo>
                <a:cubicBezTo>
                  <a:pt x="30193" y="3421"/>
                  <a:pt x="29906" y="3341"/>
                  <a:pt x="29698" y="3173"/>
                </a:cubicBezTo>
                <a:cubicBezTo>
                  <a:pt x="29619" y="3094"/>
                  <a:pt x="29579" y="3015"/>
                  <a:pt x="29738" y="2926"/>
                </a:cubicBezTo>
                <a:close/>
                <a:moveTo>
                  <a:pt x="21225" y="3648"/>
                </a:moveTo>
                <a:cubicBezTo>
                  <a:pt x="21326" y="3648"/>
                  <a:pt x="21427" y="3668"/>
                  <a:pt x="21531" y="3708"/>
                </a:cubicBezTo>
                <a:cubicBezTo>
                  <a:pt x="21868" y="3915"/>
                  <a:pt x="22026" y="4163"/>
                  <a:pt x="22115" y="4450"/>
                </a:cubicBezTo>
                <a:cubicBezTo>
                  <a:pt x="22274" y="5034"/>
                  <a:pt x="22155" y="5569"/>
                  <a:pt x="21908" y="6103"/>
                </a:cubicBezTo>
                <a:cubicBezTo>
                  <a:pt x="21908" y="6143"/>
                  <a:pt x="21908" y="6143"/>
                  <a:pt x="21868" y="6143"/>
                </a:cubicBezTo>
                <a:cubicBezTo>
                  <a:pt x="21373" y="5856"/>
                  <a:pt x="20918" y="5529"/>
                  <a:pt x="20670" y="5153"/>
                </a:cubicBezTo>
                <a:cubicBezTo>
                  <a:pt x="20383" y="4787"/>
                  <a:pt x="20294" y="4371"/>
                  <a:pt x="20581" y="4005"/>
                </a:cubicBezTo>
                <a:cubicBezTo>
                  <a:pt x="20670" y="3876"/>
                  <a:pt x="20749" y="3797"/>
                  <a:pt x="20918" y="3708"/>
                </a:cubicBezTo>
                <a:cubicBezTo>
                  <a:pt x="21022" y="3668"/>
                  <a:pt x="21123" y="3648"/>
                  <a:pt x="21225" y="3648"/>
                </a:cubicBezTo>
                <a:close/>
                <a:moveTo>
                  <a:pt x="12005" y="3267"/>
                </a:moveTo>
                <a:cubicBezTo>
                  <a:pt x="12297" y="3267"/>
                  <a:pt x="12528" y="3356"/>
                  <a:pt x="12711" y="3510"/>
                </a:cubicBezTo>
                <a:cubicBezTo>
                  <a:pt x="12959" y="3757"/>
                  <a:pt x="13077" y="4005"/>
                  <a:pt x="13117" y="4292"/>
                </a:cubicBezTo>
                <a:cubicBezTo>
                  <a:pt x="13325" y="5282"/>
                  <a:pt x="12790" y="6182"/>
                  <a:pt x="12127" y="7093"/>
                </a:cubicBezTo>
                <a:cubicBezTo>
                  <a:pt x="12008" y="7261"/>
                  <a:pt x="11880" y="7420"/>
                  <a:pt x="11761" y="7588"/>
                </a:cubicBezTo>
                <a:cubicBezTo>
                  <a:pt x="11721" y="7588"/>
                  <a:pt x="11721" y="7588"/>
                  <a:pt x="11672" y="7628"/>
                </a:cubicBezTo>
                <a:cubicBezTo>
                  <a:pt x="10395" y="7053"/>
                  <a:pt x="9444" y="6351"/>
                  <a:pt x="9494" y="5400"/>
                </a:cubicBezTo>
                <a:cubicBezTo>
                  <a:pt x="9534" y="4618"/>
                  <a:pt x="10029" y="3955"/>
                  <a:pt x="11098" y="3460"/>
                </a:cubicBezTo>
                <a:cubicBezTo>
                  <a:pt x="11266" y="3381"/>
                  <a:pt x="11474" y="3341"/>
                  <a:pt x="11672" y="3302"/>
                </a:cubicBezTo>
                <a:cubicBezTo>
                  <a:pt x="11791" y="3278"/>
                  <a:pt x="11902" y="3267"/>
                  <a:pt x="12005" y="3267"/>
                </a:cubicBezTo>
                <a:close/>
                <a:moveTo>
                  <a:pt x="32960" y="0"/>
                </a:moveTo>
                <a:cubicBezTo>
                  <a:pt x="32788" y="0"/>
                  <a:pt x="32668" y="64"/>
                  <a:pt x="32589" y="203"/>
                </a:cubicBezTo>
                <a:cubicBezTo>
                  <a:pt x="32510" y="372"/>
                  <a:pt x="32589" y="579"/>
                  <a:pt x="32668" y="738"/>
                </a:cubicBezTo>
                <a:cubicBezTo>
                  <a:pt x="32876" y="1193"/>
                  <a:pt x="33163" y="1688"/>
                  <a:pt x="33044" y="2144"/>
                </a:cubicBezTo>
                <a:cubicBezTo>
                  <a:pt x="32915" y="2638"/>
                  <a:pt x="32460" y="3015"/>
                  <a:pt x="31767" y="3302"/>
                </a:cubicBezTo>
                <a:cubicBezTo>
                  <a:pt x="31678" y="3213"/>
                  <a:pt x="31638" y="3133"/>
                  <a:pt x="31559" y="3054"/>
                </a:cubicBezTo>
                <a:cubicBezTo>
                  <a:pt x="31272" y="2767"/>
                  <a:pt x="30896" y="2520"/>
                  <a:pt x="30361" y="2351"/>
                </a:cubicBezTo>
                <a:cubicBezTo>
                  <a:pt x="30161" y="2295"/>
                  <a:pt x="29953" y="2263"/>
                  <a:pt x="29744" y="2263"/>
                </a:cubicBezTo>
                <a:cubicBezTo>
                  <a:pt x="29478" y="2263"/>
                  <a:pt x="29211" y="2314"/>
                  <a:pt x="28956" y="2431"/>
                </a:cubicBezTo>
                <a:cubicBezTo>
                  <a:pt x="28500" y="2638"/>
                  <a:pt x="28382" y="2926"/>
                  <a:pt x="28500" y="3262"/>
                </a:cubicBezTo>
                <a:cubicBezTo>
                  <a:pt x="28629" y="3628"/>
                  <a:pt x="29124" y="3876"/>
                  <a:pt x="29738" y="4044"/>
                </a:cubicBezTo>
                <a:cubicBezTo>
                  <a:pt x="30114" y="4123"/>
                  <a:pt x="30480" y="4123"/>
                  <a:pt x="30896" y="4123"/>
                </a:cubicBezTo>
                <a:cubicBezTo>
                  <a:pt x="30975" y="4331"/>
                  <a:pt x="30975" y="4905"/>
                  <a:pt x="30856" y="5192"/>
                </a:cubicBezTo>
                <a:cubicBezTo>
                  <a:pt x="30480" y="6024"/>
                  <a:pt x="29619" y="6598"/>
                  <a:pt x="28382" y="7014"/>
                </a:cubicBezTo>
                <a:cubicBezTo>
                  <a:pt x="27699" y="7230"/>
                  <a:pt x="26947" y="7348"/>
                  <a:pt x="26168" y="7348"/>
                </a:cubicBezTo>
                <a:cubicBezTo>
                  <a:pt x="26055" y="7348"/>
                  <a:pt x="25942" y="7346"/>
                  <a:pt x="25828" y="7341"/>
                </a:cubicBezTo>
                <a:cubicBezTo>
                  <a:pt x="24788" y="7301"/>
                  <a:pt x="23848" y="7014"/>
                  <a:pt x="22977" y="6677"/>
                </a:cubicBezTo>
                <a:cubicBezTo>
                  <a:pt x="22858" y="6638"/>
                  <a:pt x="22808" y="6598"/>
                  <a:pt x="22858" y="6519"/>
                </a:cubicBezTo>
                <a:cubicBezTo>
                  <a:pt x="23224" y="5856"/>
                  <a:pt x="23392" y="5192"/>
                  <a:pt x="23264" y="4539"/>
                </a:cubicBezTo>
                <a:cubicBezTo>
                  <a:pt x="23185" y="4123"/>
                  <a:pt x="22977" y="3757"/>
                  <a:pt x="22561" y="3421"/>
                </a:cubicBezTo>
                <a:cubicBezTo>
                  <a:pt x="22196" y="3118"/>
                  <a:pt x="21702" y="2964"/>
                  <a:pt x="21202" y="2964"/>
                </a:cubicBezTo>
                <a:cubicBezTo>
                  <a:pt x="20752" y="2964"/>
                  <a:pt x="20298" y="3088"/>
                  <a:pt x="19928" y="3341"/>
                </a:cubicBezTo>
                <a:cubicBezTo>
                  <a:pt x="19264" y="3797"/>
                  <a:pt x="19096" y="4292"/>
                  <a:pt x="19225" y="4866"/>
                </a:cubicBezTo>
                <a:cubicBezTo>
                  <a:pt x="19344" y="5361"/>
                  <a:pt x="19759" y="5816"/>
                  <a:pt x="20294" y="6232"/>
                </a:cubicBezTo>
                <a:cubicBezTo>
                  <a:pt x="20631" y="6479"/>
                  <a:pt x="20997" y="6677"/>
                  <a:pt x="21413" y="6885"/>
                </a:cubicBezTo>
                <a:cubicBezTo>
                  <a:pt x="20789" y="7509"/>
                  <a:pt x="20007" y="7964"/>
                  <a:pt x="18849" y="8212"/>
                </a:cubicBezTo>
                <a:cubicBezTo>
                  <a:pt x="18064" y="8412"/>
                  <a:pt x="17265" y="8490"/>
                  <a:pt x="16459" y="8490"/>
                </a:cubicBezTo>
                <a:cubicBezTo>
                  <a:pt x="15954" y="8490"/>
                  <a:pt x="15446" y="8459"/>
                  <a:pt x="14939" y="8410"/>
                </a:cubicBezTo>
                <a:cubicBezTo>
                  <a:pt x="14196" y="8330"/>
                  <a:pt x="13493" y="8162"/>
                  <a:pt x="12830" y="8004"/>
                </a:cubicBezTo>
                <a:cubicBezTo>
                  <a:pt x="12959" y="7836"/>
                  <a:pt x="13038" y="7717"/>
                  <a:pt x="13157" y="7588"/>
                </a:cubicBezTo>
                <a:cubicBezTo>
                  <a:pt x="13988" y="6559"/>
                  <a:pt x="14562" y="5489"/>
                  <a:pt x="14354" y="4292"/>
                </a:cubicBezTo>
                <a:cubicBezTo>
                  <a:pt x="14275" y="3876"/>
                  <a:pt x="14147" y="3510"/>
                  <a:pt x="13741" y="3133"/>
                </a:cubicBezTo>
                <a:cubicBezTo>
                  <a:pt x="13319" y="2747"/>
                  <a:pt x="12731" y="2552"/>
                  <a:pt x="12049" y="2552"/>
                </a:cubicBezTo>
                <a:cubicBezTo>
                  <a:pt x="11787" y="2552"/>
                  <a:pt x="11512" y="2581"/>
                  <a:pt x="11226" y="2638"/>
                </a:cubicBezTo>
                <a:cubicBezTo>
                  <a:pt x="10563" y="2807"/>
                  <a:pt x="10029" y="3054"/>
                  <a:pt x="9573" y="3381"/>
                </a:cubicBezTo>
                <a:cubicBezTo>
                  <a:pt x="8583" y="4084"/>
                  <a:pt x="8167" y="4905"/>
                  <a:pt x="8296" y="5777"/>
                </a:cubicBezTo>
                <a:cubicBezTo>
                  <a:pt x="8415" y="6519"/>
                  <a:pt x="9039" y="7133"/>
                  <a:pt x="9900" y="7628"/>
                </a:cubicBezTo>
                <a:cubicBezTo>
                  <a:pt x="10276" y="7875"/>
                  <a:pt x="10682" y="8043"/>
                  <a:pt x="11098" y="8251"/>
                </a:cubicBezTo>
                <a:cubicBezTo>
                  <a:pt x="10523" y="8786"/>
                  <a:pt x="9494" y="9449"/>
                  <a:pt x="8504" y="9855"/>
                </a:cubicBezTo>
                <a:cubicBezTo>
                  <a:pt x="6475" y="10686"/>
                  <a:pt x="4168" y="11013"/>
                  <a:pt x="1733" y="11053"/>
                </a:cubicBezTo>
                <a:cubicBezTo>
                  <a:pt x="1565" y="11064"/>
                  <a:pt x="1397" y="11069"/>
                  <a:pt x="1228" y="11069"/>
                </a:cubicBezTo>
                <a:cubicBezTo>
                  <a:pt x="822" y="11069"/>
                  <a:pt x="414" y="11041"/>
                  <a:pt x="1" y="11013"/>
                </a:cubicBezTo>
                <a:lnTo>
                  <a:pt x="1" y="11716"/>
                </a:lnTo>
                <a:cubicBezTo>
                  <a:pt x="587" y="11774"/>
                  <a:pt x="1168" y="11800"/>
                  <a:pt x="1744" y="11800"/>
                </a:cubicBezTo>
                <a:cubicBezTo>
                  <a:pt x="2752" y="11800"/>
                  <a:pt x="3747" y="11720"/>
                  <a:pt x="4742" y="11587"/>
                </a:cubicBezTo>
                <a:cubicBezTo>
                  <a:pt x="7960" y="11181"/>
                  <a:pt x="10434" y="10192"/>
                  <a:pt x="12216" y="8618"/>
                </a:cubicBezTo>
                <a:cubicBezTo>
                  <a:pt x="12295" y="8618"/>
                  <a:pt x="12335" y="8618"/>
                  <a:pt x="12414" y="8657"/>
                </a:cubicBezTo>
                <a:cubicBezTo>
                  <a:pt x="13651" y="8982"/>
                  <a:pt x="14954" y="9161"/>
                  <a:pt x="16289" y="9161"/>
                </a:cubicBezTo>
                <a:cubicBezTo>
                  <a:pt x="16824" y="9161"/>
                  <a:pt x="17365" y="9132"/>
                  <a:pt x="17908" y="9073"/>
                </a:cubicBezTo>
                <a:cubicBezTo>
                  <a:pt x="19472" y="8905"/>
                  <a:pt x="20789" y="8499"/>
                  <a:pt x="21739" y="7756"/>
                </a:cubicBezTo>
                <a:cubicBezTo>
                  <a:pt x="21947" y="7588"/>
                  <a:pt x="22115" y="7469"/>
                  <a:pt x="22313" y="7301"/>
                </a:cubicBezTo>
                <a:cubicBezTo>
                  <a:pt x="22482" y="7341"/>
                  <a:pt x="22650" y="7420"/>
                  <a:pt x="22808" y="7469"/>
                </a:cubicBezTo>
                <a:cubicBezTo>
                  <a:pt x="23719" y="7796"/>
                  <a:pt x="24669" y="8004"/>
                  <a:pt x="25739" y="8043"/>
                </a:cubicBezTo>
                <a:cubicBezTo>
                  <a:pt x="25943" y="8057"/>
                  <a:pt x="26147" y="8063"/>
                  <a:pt x="26349" y="8063"/>
                </a:cubicBezTo>
                <a:cubicBezTo>
                  <a:pt x="27369" y="8063"/>
                  <a:pt x="28351" y="7895"/>
                  <a:pt x="29243" y="7548"/>
                </a:cubicBezTo>
                <a:cubicBezTo>
                  <a:pt x="31431" y="6766"/>
                  <a:pt x="32381" y="5608"/>
                  <a:pt x="32133" y="4123"/>
                </a:cubicBezTo>
                <a:cubicBezTo>
                  <a:pt x="32094" y="3955"/>
                  <a:pt x="32173" y="3915"/>
                  <a:pt x="32341" y="3876"/>
                </a:cubicBezTo>
                <a:cubicBezTo>
                  <a:pt x="33579" y="3381"/>
                  <a:pt x="34192" y="2718"/>
                  <a:pt x="34282" y="1896"/>
                </a:cubicBezTo>
                <a:cubicBezTo>
                  <a:pt x="34321" y="1361"/>
                  <a:pt x="34034" y="906"/>
                  <a:pt x="33697" y="411"/>
                </a:cubicBezTo>
                <a:cubicBezTo>
                  <a:pt x="33618" y="243"/>
                  <a:pt x="33500" y="124"/>
                  <a:pt x="33252" y="45"/>
                </a:cubicBezTo>
                <a:cubicBezTo>
                  <a:pt x="33141" y="16"/>
                  <a:pt x="33044" y="0"/>
                  <a:pt x="3296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7"/>
          <p:cNvSpPr/>
          <p:nvPr/>
        </p:nvSpPr>
        <p:spPr>
          <a:xfrm>
            <a:off x="6706350" y="3727325"/>
            <a:ext cx="3317509" cy="2242914"/>
          </a:xfrm>
          <a:custGeom>
            <a:avLst/>
            <a:gdLst/>
            <a:ahLst/>
            <a:cxnLst/>
            <a:rect l="l" t="t" r="r" b="b"/>
            <a:pathLst>
              <a:path w="22725" h="15364" extrusionOk="0">
                <a:moveTo>
                  <a:pt x="2747" y="1"/>
                </a:moveTo>
                <a:cubicBezTo>
                  <a:pt x="1262" y="1"/>
                  <a:pt x="1" y="616"/>
                  <a:pt x="699" y="2586"/>
                </a:cubicBezTo>
                <a:cubicBezTo>
                  <a:pt x="946" y="3329"/>
                  <a:pt x="1441" y="3913"/>
                  <a:pt x="1976" y="4487"/>
                </a:cubicBezTo>
                <a:cubicBezTo>
                  <a:pt x="2679" y="5230"/>
                  <a:pt x="3550" y="6012"/>
                  <a:pt x="3669" y="7041"/>
                </a:cubicBezTo>
                <a:cubicBezTo>
                  <a:pt x="3758" y="7536"/>
                  <a:pt x="3669" y="8080"/>
                  <a:pt x="3461" y="8526"/>
                </a:cubicBezTo>
                <a:cubicBezTo>
                  <a:pt x="3134" y="9516"/>
                  <a:pt x="2471" y="10347"/>
                  <a:pt x="2065" y="11337"/>
                </a:cubicBezTo>
                <a:cubicBezTo>
                  <a:pt x="1689" y="12288"/>
                  <a:pt x="1610" y="13476"/>
                  <a:pt x="2313" y="14267"/>
                </a:cubicBezTo>
                <a:cubicBezTo>
                  <a:pt x="2639" y="14634"/>
                  <a:pt x="3095" y="14842"/>
                  <a:pt x="3550" y="15010"/>
                </a:cubicBezTo>
                <a:cubicBezTo>
                  <a:pt x="4240" y="15240"/>
                  <a:pt x="5000" y="15364"/>
                  <a:pt x="5763" y="15364"/>
                </a:cubicBezTo>
                <a:cubicBezTo>
                  <a:pt x="6773" y="15364"/>
                  <a:pt x="7790" y="15147"/>
                  <a:pt x="8658" y="14673"/>
                </a:cubicBezTo>
                <a:cubicBezTo>
                  <a:pt x="10143" y="13891"/>
                  <a:pt x="11222" y="12486"/>
                  <a:pt x="12667" y="11624"/>
                </a:cubicBezTo>
                <a:cubicBezTo>
                  <a:pt x="14023" y="10803"/>
                  <a:pt x="15637" y="10506"/>
                  <a:pt x="17201" y="10308"/>
                </a:cubicBezTo>
                <a:cubicBezTo>
                  <a:pt x="20250" y="9932"/>
                  <a:pt x="22725" y="7091"/>
                  <a:pt x="20458" y="4240"/>
                </a:cubicBezTo>
                <a:cubicBezTo>
                  <a:pt x="19030" y="2385"/>
                  <a:pt x="16163" y="1091"/>
                  <a:pt x="13680" y="1091"/>
                </a:cubicBezTo>
                <a:cubicBezTo>
                  <a:pt x="13288" y="1091"/>
                  <a:pt x="12905" y="1123"/>
                  <a:pt x="12538" y="1191"/>
                </a:cubicBezTo>
                <a:cubicBezTo>
                  <a:pt x="11514" y="1410"/>
                  <a:pt x="10466" y="1659"/>
                  <a:pt x="9409" y="1659"/>
                </a:cubicBezTo>
                <a:cubicBezTo>
                  <a:pt x="9271" y="1659"/>
                  <a:pt x="9133" y="1655"/>
                  <a:pt x="8995" y="1646"/>
                </a:cubicBezTo>
                <a:cubicBezTo>
                  <a:pt x="7668" y="1517"/>
                  <a:pt x="6431" y="983"/>
                  <a:pt x="5243" y="488"/>
                </a:cubicBezTo>
                <a:cubicBezTo>
                  <a:pt x="4569" y="213"/>
                  <a:pt x="3619" y="1"/>
                  <a:pt x="274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37"/>
          <p:cNvSpPr/>
          <p:nvPr/>
        </p:nvSpPr>
        <p:spPr>
          <a:xfrm>
            <a:off x="0" y="0"/>
            <a:ext cx="2772678" cy="2827324"/>
          </a:xfrm>
          <a:custGeom>
            <a:avLst/>
            <a:gdLst/>
            <a:ahLst/>
            <a:cxnLst/>
            <a:rect l="l" t="t" r="r" b="b"/>
            <a:pathLst>
              <a:path w="29124" h="29698" extrusionOk="0">
                <a:moveTo>
                  <a:pt x="0" y="0"/>
                </a:moveTo>
                <a:lnTo>
                  <a:pt x="0" y="8533"/>
                </a:lnTo>
                <a:lnTo>
                  <a:pt x="0" y="29698"/>
                </a:lnTo>
                <a:cubicBezTo>
                  <a:pt x="129" y="29490"/>
                  <a:pt x="208" y="29371"/>
                  <a:pt x="287" y="29203"/>
                </a:cubicBezTo>
                <a:cubicBezTo>
                  <a:pt x="871" y="28173"/>
                  <a:pt x="1485" y="27223"/>
                  <a:pt x="2356" y="26401"/>
                </a:cubicBezTo>
                <a:cubicBezTo>
                  <a:pt x="3217" y="25570"/>
                  <a:pt x="4168" y="24995"/>
                  <a:pt x="5366" y="24669"/>
                </a:cubicBezTo>
                <a:cubicBezTo>
                  <a:pt x="6395" y="24372"/>
                  <a:pt x="7504" y="24253"/>
                  <a:pt x="8583" y="24085"/>
                </a:cubicBezTo>
                <a:cubicBezTo>
                  <a:pt x="9444" y="23966"/>
                  <a:pt x="10315" y="23837"/>
                  <a:pt x="11137" y="23590"/>
                </a:cubicBezTo>
                <a:cubicBezTo>
                  <a:pt x="12869" y="23134"/>
                  <a:pt x="14433" y="22352"/>
                  <a:pt x="15760" y="21075"/>
                </a:cubicBezTo>
                <a:cubicBezTo>
                  <a:pt x="16789" y="20085"/>
                  <a:pt x="17571" y="18927"/>
                  <a:pt x="18066" y="17571"/>
                </a:cubicBezTo>
                <a:cubicBezTo>
                  <a:pt x="18482" y="16334"/>
                  <a:pt x="18690" y="15017"/>
                  <a:pt x="18729" y="13730"/>
                </a:cubicBezTo>
                <a:cubicBezTo>
                  <a:pt x="18729" y="13077"/>
                  <a:pt x="18729" y="12453"/>
                  <a:pt x="18848" y="11839"/>
                </a:cubicBezTo>
                <a:cubicBezTo>
                  <a:pt x="18937" y="11176"/>
                  <a:pt x="19224" y="10681"/>
                  <a:pt x="19719" y="10315"/>
                </a:cubicBezTo>
                <a:cubicBezTo>
                  <a:pt x="20254" y="9899"/>
                  <a:pt x="20868" y="9731"/>
                  <a:pt x="21531" y="9612"/>
                </a:cubicBezTo>
                <a:cubicBezTo>
                  <a:pt x="22194" y="9484"/>
                  <a:pt x="22897" y="9404"/>
                  <a:pt x="23550" y="9276"/>
                </a:cubicBezTo>
                <a:cubicBezTo>
                  <a:pt x="25204" y="8949"/>
                  <a:pt x="26560" y="8167"/>
                  <a:pt x="27550" y="6801"/>
                </a:cubicBezTo>
                <a:cubicBezTo>
                  <a:pt x="28292" y="5811"/>
                  <a:pt x="28787" y="4702"/>
                  <a:pt x="28995" y="3504"/>
                </a:cubicBezTo>
                <a:cubicBezTo>
                  <a:pt x="29124" y="2594"/>
                  <a:pt x="28995" y="1693"/>
                  <a:pt x="28787" y="822"/>
                </a:cubicBezTo>
                <a:cubicBezTo>
                  <a:pt x="28708" y="535"/>
                  <a:pt x="28629" y="287"/>
                  <a:pt x="285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37"/>
          <p:cNvSpPr/>
          <p:nvPr/>
        </p:nvSpPr>
        <p:spPr>
          <a:xfrm>
            <a:off x="6892275" y="-642850"/>
            <a:ext cx="2579896" cy="1968156"/>
          </a:xfrm>
          <a:custGeom>
            <a:avLst/>
            <a:gdLst/>
            <a:ahLst/>
            <a:cxnLst/>
            <a:rect l="l" t="t" r="r" b="b"/>
            <a:pathLst>
              <a:path w="27927" h="21305" extrusionOk="0">
                <a:moveTo>
                  <a:pt x="17113" y="0"/>
                </a:moveTo>
                <a:cubicBezTo>
                  <a:pt x="17062" y="0"/>
                  <a:pt x="17010" y="1"/>
                  <a:pt x="16958" y="2"/>
                </a:cubicBezTo>
                <a:cubicBezTo>
                  <a:pt x="16710" y="2"/>
                  <a:pt x="16502" y="41"/>
                  <a:pt x="16295" y="41"/>
                </a:cubicBezTo>
                <a:cubicBezTo>
                  <a:pt x="12949" y="328"/>
                  <a:pt x="9731" y="2269"/>
                  <a:pt x="6930" y="3872"/>
                </a:cubicBezTo>
                <a:cubicBezTo>
                  <a:pt x="4623" y="5199"/>
                  <a:pt x="1485" y="6555"/>
                  <a:pt x="575" y="9237"/>
                </a:cubicBezTo>
                <a:cubicBezTo>
                  <a:pt x="0" y="10891"/>
                  <a:pt x="495" y="12781"/>
                  <a:pt x="1446" y="14227"/>
                </a:cubicBezTo>
                <a:cubicBezTo>
                  <a:pt x="3465" y="17236"/>
                  <a:pt x="6930" y="18850"/>
                  <a:pt x="10315" y="19839"/>
                </a:cubicBezTo>
                <a:cubicBezTo>
                  <a:pt x="12201" y="20419"/>
                  <a:pt x="14688" y="21304"/>
                  <a:pt x="16955" y="21304"/>
                </a:cubicBezTo>
                <a:cubicBezTo>
                  <a:pt x="18056" y="21304"/>
                  <a:pt x="19104" y="21096"/>
                  <a:pt x="20007" y="20542"/>
                </a:cubicBezTo>
                <a:cubicBezTo>
                  <a:pt x="21947" y="19305"/>
                  <a:pt x="22937" y="16909"/>
                  <a:pt x="24046" y="14969"/>
                </a:cubicBezTo>
                <a:cubicBezTo>
                  <a:pt x="25243" y="12870"/>
                  <a:pt x="26976" y="10396"/>
                  <a:pt x="27431" y="7961"/>
                </a:cubicBezTo>
                <a:cubicBezTo>
                  <a:pt x="27926" y="5407"/>
                  <a:pt x="26194" y="3625"/>
                  <a:pt x="24214" y="2308"/>
                </a:cubicBezTo>
                <a:cubicBezTo>
                  <a:pt x="22109" y="931"/>
                  <a:pt x="19615" y="0"/>
                  <a:pt x="171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37"/>
          <p:cNvSpPr/>
          <p:nvPr/>
        </p:nvSpPr>
        <p:spPr>
          <a:xfrm rot="10800000">
            <a:off x="-30" y="4417720"/>
            <a:ext cx="4241355" cy="725780"/>
          </a:xfrm>
          <a:custGeom>
            <a:avLst/>
            <a:gdLst/>
            <a:ahLst/>
            <a:cxnLst/>
            <a:rect l="l" t="t" r="r" b="b"/>
            <a:pathLst>
              <a:path w="25076" h="4291" extrusionOk="0">
                <a:moveTo>
                  <a:pt x="1" y="1"/>
                </a:moveTo>
                <a:lnTo>
                  <a:pt x="1" y="40"/>
                </a:lnTo>
                <a:cubicBezTo>
                  <a:pt x="367" y="1030"/>
                  <a:pt x="951" y="1852"/>
                  <a:pt x="1773" y="2476"/>
                </a:cubicBezTo>
                <a:cubicBezTo>
                  <a:pt x="2763" y="3218"/>
                  <a:pt x="3832" y="3624"/>
                  <a:pt x="5069" y="3673"/>
                </a:cubicBezTo>
                <a:cubicBezTo>
                  <a:pt x="5693" y="3673"/>
                  <a:pt x="6306" y="3584"/>
                  <a:pt x="6891" y="3426"/>
                </a:cubicBezTo>
                <a:cubicBezTo>
                  <a:pt x="8455" y="3010"/>
                  <a:pt x="9860" y="2307"/>
                  <a:pt x="10890" y="951"/>
                </a:cubicBezTo>
                <a:cubicBezTo>
                  <a:pt x="11999" y="3258"/>
                  <a:pt x="13899" y="4248"/>
                  <a:pt x="16334" y="4287"/>
                </a:cubicBezTo>
                <a:cubicBezTo>
                  <a:pt x="16405" y="4289"/>
                  <a:pt x="16475" y="4291"/>
                  <a:pt x="16545" y="4291"/>
                </a:cubicBezTo>
                <a:cubicBezTo>
                  <a:pt x="18908" y="4291"/>
                  <a:pt x="20577" y="2992"/>
                  <a:pt x="21779" y="1030"/>
                </a:cubicBezTo>
                <a:cubicBezTo>
                  <a:pt x="22729" y="2228"/>
                  <a:pt x="24006" y="3050"/>
                  <a:pt x="25075" y="3089"/>
                </a:cubicBezTo>
                <a:lnTo>
                  <a:pt x="25075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37"/>
          <p:cNvSpPr/>
          <p:nvPr/>
        </p:nvSpPr>
        <p:spPr>
          <a:xfrm>
            <a:off x="7846575" y="3495456"/>
            <a:ext cx="711199" cy="82331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37"/>
          <p:cNvSpPr/>
          <p:nvPr/>
        </p:nvSpPr>
        <p:spPr>
          <a:xfrm rot="9899982">
            <a:off x="6389266" y="596856"/>
            <a:ext cx="1898606" cy="652746"/>
          </a:xfrm>
          <a:custGeom>
            <a:avLst/>
            <a:gdLst/>
            <a:ahLst/>
            <a:cxnLst/>
            <a:rect l="l" t="t" r="r" b="b"/>
            <a:pathLst>
              <a:path w="34322" h="11800" extrusionOk="0">
                <a:moveTo>
                  <a:pt x="29738" y="2926"/>
                </a:moveTo>
                <a:cubicBezTo>
                  <a:pt x="30114" y="3015"/>
                  <a:pt x="30322" y="3213"/>
                  <a:pt x="30569" y="3460"/>
                </a:cubicBezTo>
                <a:cubicBezTo>
                  <a:pt x="30193" y="3421"/>
                  <a:pt x="29906" y="3341"/>
                  <a:pt x="29698" y="3173"/>
                </a:cubicBezTo>
                <a:cubicBezTo>
                  <a:pt x="29619" y="3094"/>
                  <a:pt x="29579" y="3015"/>
                  <a:pt x="29738" y="2926"/>
                </a:cubicBezTo>
                <a:close/>
                <a:moveTo>
                  <a:pt x="21225" y="3648"/>
                </a:moveTo>
                <a:cubicBezTo>
                  <a:pt x="21326" y="3648"/>
                  <a:pt x="21427" y="3668"/>
                  <a:pt x="21531" y="3708"/>
                </a:cubicBezTo>
                <a:cubicBezTo>
                  <a:pt x="21868" y="3915"/>
                  <a:pt x="22026" y="4163"/>
                  <a:pt x="22115" y="4450"/>
                </a:cubicBezTo>
                <a:cubicBezTo>
                  <a:pt x="22274" y="5034"/>
                  <a:pt x="22155" y="5569"/>
                  <a:pt x="21908" y="6103"/>
                </a:cubicBezTo>
                <a:cubicBezTo>
                  <a:pt x="21908" y="6143"/>
                  <a:pt x="21908" y="6143"/>
                  <a:pt x="21868" y="6143"/>
                </a:cubicBezTo>
                <a:cubicBezTo>
                  <a:pt x="21373" y="5856"/>
                  <a:pt x="20918" y="5529"/>
                  <a:pt x="20670" y="5153"/>
                </a:cubicBezTo>
                <a:cubicBezTo>
                  <a:pt x="20383" y="4787"/>
                  <a:pt x="20294" y="4371"/>
                  <a:pt x="20581" y="4005"/>
                </a:cubicBezTo>
                <a:cubicBezTo>
                  <a:pt x="20670" y="3876"/>
                  <a:pt x="20749" y="3797"/>
                  <a:pt x="20918" y="3708"/>
                </a:cubicBezTo>
                <a:cubicBezTo>
                  <a:pt x="21022" y="3668"/>
                  <a:pt x="21123" y="3648"/>
                  <a:pt x="21225" y="3648"/>
                </a:cubicBezTo>
                <a:close/>
                <a:moveTo>
                  <a:pt x="12005" y="3267"/>
                </a:moveTo>
                <a:cubicBezTo>
                  <a:pt x="12297" y="3267"/>
                  <a:pt x="12528" y="3356"/>
                  <a:pt x="12711" y="3510"/>
                </a:cubicBezTo>
                <a:cubicBezTo>
                  <a:pt x="12959" y="3757"/>
                  <a:pt x="13077" y="4005"/>
                  <a:pt x="13117" y="4292"/>
                </a:cubicBezTo>
                <a:cubicBezTo>
                  <a:pt x="13325" y="5282"/>
                  <a:pt x="12790" y="6182"/>
                  <a:pt x="12127" y="7093"/>
                </a:cubicBezTo>
                <a:cubicBezTo>
                  <a:pt x="12008" y="7261"/>
                  <a:pt x="11880" y="7420"/>
                  <a:pt x="11761" y="7588"/>
                </a:cubicBezTo>
                <a:cubicBezTo>
                  <a:pt x="11721" y="7588"/>
                  <a:pt x="11721" y="7588"/>
                  <a:pt x="11672" y="7628"/>
                </a:cubicBezTo>
                <a:cubicBezTo>
                  <a:pt x="10395" y="7053"/>
                  <a:pt x="9444" y="6351"/>
                  <a:pt x="9494" y="5400"/>
                </a:cubicBezTo>
                <a:cubicBezTo>
                  <a:pt x="9534" y="4618"/>
                  <a:pt x="10029" y="3955"/>
                  <a:pt x="11098" y="3460"/>
                </a:cubicBezTo>
                <a:cubicBezTo>
                  <a:pt x="11266" y="3381"/>
                  <a:pt x="11474" y="3341"/>
                  <a:pt x="11672" y="3302"/>
                </a:cubicBezTo>
                <a:cubicBezTo>
                  <a:pt x="11791" y="3278"/>
                  <a:pt x="11902" y="3267"/>
                  <a:pt x="12005" y="3267"/>
                </a:cubicBezTo>
                <a:close/>
                <a:moveTo>
                  <a:pt x="32960" y="0"/>
                </a:moveTo>
                <a:cubicBezTo>
                  <a:pt x="32788" y="0"/>
                  <a:pt x="32668" y="64"/>
                  <a:pt x="32589" y="203"/>
                </a:cubicBezTo>
                <a:cubicBezTo>
                  <a:pt x="32510" y="372"/>
                  <a:pt x="32589" y="579"/>
                  <a:pt x="32668" y="738"/>
                </a:cubicBezTo>
                <a:cubicBezTo>
                  <a:pt x="32876" y="1193"/>
                  <a:pt x="33163" y="1688"/>
                  <a:pt x="33044" y="2144"/>
                </a:cubicBezTo>
                <a:cubicBezTo>
                  <a:pt x="32915" y="2638"/>
                  <a:pt x="32460" y="3015"/>
                  <a:pt x="31767" y="3302"/>
                </a:cubicBezTo>
                <a:cubicBezTo>
                  <a:pt x="31678" y="3213"/>
                  <a:pt x="31638" y="3133"/>
                  <a:pt x="31559" y="3054"/>
                </a:cubicBezTo>
                <a:cubicBezTo>
                  <a:pt x="31272" y="2767"/>
                  <a:pt x="30896" y="2520"/>
                  <a:pt x="30361" y="2351"/>
                </a:cubicBezTo>
                <a:cubicBezTo>
                  <a:pt x="30161" y="2295"/>
                  <a:pt x="29953" y="2263"/>
                  <a:pt x="29744" y="2263"/>
                </a:cubicBezTo>
                <a:cubicBezTo>
                  <a:pt x="29478" y="2263"/>
                  <a:pt x="29211" y="2314"/>
                  <a:pt x="28956" y="2431"/>
                </a:cubicBezTo>
                <a:cubicBezTo>
                  <a:pt x="28500" y="2638"/>
                  <a:pt x="28382" y="2926"/>
                  <a:pt x="28500" y="3262"/>
                </a:cubicBezTo>
                <a:cubicBezTo>
                  <a:pt x="28629" y="3628"/>
                  <a:pt x="29124" y="3876"/>
                  <a:pt x="29738" y="4044"/>
                </a:cubicBezTo>
                <a:cubicBezTo>
                  <a:pt x="30114" y="4123"/>
                  <a:pt x="30480" y="4123"/>
                  <a:pt x="30896" y="4123"/>
                </a:cubicBezTo>
                <a:cubicBezTo>
                  <a:pt x="30975" y="4331"/>
                  <a:pt x="30975" y="4905"/>
                  <a:pt x="30856" y="5192"/>
                </a:cubicBezTo>
                <a:cubicBezTo>
                  <a:pt x="30480" y="6024"/>
                  <a:pt x="29619" y="6598"/>
                  <a:pt x="28382" y="7014"/>
                </a:cubicBezTo>
                <a:cubicBezTo>
                  <a:pt x="27699" y="7230"/>
                  <a:pt x="26947" y="7348"/>
                  <a:pt x="26168" y="7348"/>
                </a:cubicBezTo>
                <a:cubicBezTo>
                  <a:pt x="26055" y="7348"/>
                  <a:pt x="25942" y="7346"/>
                  <a:pt x="25828" y="7341"/>
                </a:cubicBezTo>
                <a:cubicBezTo>
                  <a:pt x="24788" y="7301"/>
                  <a:pt x="23848" y="7014"/>
                  <a:pt x="22977" y="6677"/>
                </a:cubicBezTo>
                <a:cubicBezTo>
                  <a:pt x="22858" y="6638"/>
                  <a:pt x="22808" y="6598"/>
                  <a:pt x="22858" y="6519"/>
                </a:cubicBezTo>
                <a:cubicBezTo>
                  <a:pt x="23224" y="5856"/>
                  <a:pt x="23392" y="5192"/>
                  <a:pt x="23264" y="4539"/>
                </a:cubicBezTo>
                <a:cubicBezTo>
                  <a:pt x="23185" y="4123"/>
                  <a:pt x="22977" y="3757"/>
                  <a:pt x="22561" y="3421"/>
                </a:cubicBezTo>
                <a:cubicBezTo>
                  <a:pt x="22196" y="3118"/>
                  <a:pt x="21702" y="2964"/>
                  <a:pt x="21202" y="2964"/>
                </a:cubicBezTo>
                <a:cubicBezTo>
                  <a:pt x="20752" y="2964"/>
                  <a:pt x="20298" y="3088"/>
                  <a:pt x="19928" y="3341"/>
                </a:cubicBezTo>
                <a:cubicBezTo>
                  <a:pt x="19264" y="3797"/>
                  <a:pt x="19096" y="4292"/>
                  <a:pt x="19225" y="4866"/>
                </a:cubicBezTo>
                <a:cubicBezTo>
                  <a:pt x="19344" y="5361"/>
                  <a:pt x="19759" y="5816"/>
                  <a:pt x="20294" y="6232"/>
                </a:cubicBezTo>
                <a:cubicBezTo>
                  <a:pt x="20631" y="6479"/>
                  <a:pt x="20997" y="6677"/>
                  <a:pt x="21413" y="6885"/>
                </a:cubicBezTo>
                <a:cubicBezTo>
                  <a:pt x="20789" y="7509"/>
                  <a:pt x="20007" y="7964"/>
                  <a:pt x="18849" y="8212"/>
                </a:cubicBezTo>
                <a:cubicBezTo>
                  <a:pt x="18064" y="8412"/>
                  <a:pt x="17265" y="8490"/>
                  <a:pt x="16459" y="8490"/>
                </a:cubicBezTo>
                <a:cubicBezTo>
                  <a:pt x="15954" y="8490"/>
                  <a:pt x="15446" y="8459"/>
                  <a:pt x="14939" y="8410"/>
                </a:cubicBezTo>
                <a:cubicBezTo>
                  <a:pt x="14196" y="8330"/>
                  <a:pt x="13493" y="8162"/>
                  <a:pt x="12830" y="8004"/>
                </a:cubicBezTo>
                <a:cubicBezTo>
                  <a:pt x="12959" y="7836"/>
                  <a:pt x="13038" y="7717"/>
                  <a:pt x="13157" y="7588"/>
                </a:cubicBezTo>
                <a:cubicBezTo>
                  <a:pt x="13988" y="6559"/>
                  <a:pt x="14562" y="5489"/>
                  <a:pt x="14354" y="4292"/>
                </a:cubicBezTo>
                <a:cubicBezTo>
                  <a:pt x="14275" y="3876"/>
                  <a:pt x="14147" y="3510"/>
                  <a:pt x="13741" y="3133"/>
                </a:cubicBezTo>
                <a:cubicBezTo>
                  <a:pt x="13319" y="2747"/>
                  <a:pt x="12731" y="2552"/>
                  <a:pt x="12049" y="2552"/>
                </a:cubicBezTo>
                <a:cubicBezTo>
                  <a:pt x="11787" y="2552"/>
                  <a:pt x="11512" y="2581"/>
                  <a:pt x="11226" y="2638"/>
                </a:cubicBezTo>
                <a:cubicBezTo>
                  <a:pt x="10563" y="2807"/>
                  <a:pt x="10029" y="3054"/>
                  <a:pt x="9573" y="3381"/>
                </a:cubicBezTo>
                <a:cubicBezTo>
                  <a:pt x="8583" y="4084"/>
                  <a:pt x="8167" y="4905"/>
                  <a:pt x="8296" y="5777"/>
                </a:cubicBezTo>
                <a:cubicBezTo>
                  <a:pt x="8415" y="6519"/>
                  <a:pt x="9039" y="7133"/>
                  <a:pt x="9900" y="7628"/>
                </a:cubicBezTo>
                <a:cubicBezTo>
                  <a:pt x="10276" y="7875"/>
                  <a:pt x="10682" y="8043"/>
                  <a:pt x="11098" y="8251"/>
                </a:cubicBezTo>
                <a:cubicBezTo>
                  <a:pt x="10523" y="8786"/>
                  <a:pt x="9494" y="9449"/>
                  <a:pt x="8504" y="9855"/>
                </a:cubicBezTo>
                <a:cubicBezTo>
                  <a:pt x="6475" y="10686"/>
                  <a:pt x="4168" y="11013"/>
                  <a:pt x="1733" y="11053"/>
                </a:cubicBezTo>
                <a:cubicBezTo>
                  <a:pt x="1565" y="11064"/>
                  <a:pt x="1397" y="11069"/>
                  <a:pt x="1228" y="11069"/>
                </a:cubicBezTo>
                <a:cubicBezTo>
                  <a:pt x="822" y="11069"/>
                  <a:pt x="414" y="11041"/>
                  <a:pt x="1" y="11013"/>
                </a:cubicBezTo>
                <a:lnTo>
                  <a:pt x="1" y="11716"/>
                </a:lnTo>
                <a:cubicBezTo>
                  <a:pt x="587" y="11774"/>
                  <a:pt x="1168" y="11800"/>
                  <a:pt x="1744" y="11800"/>
                </a:cubicBezTo>
                <a:cubicBezTo>
                  <a:pt x="2752" y="11800"/>
                  <a:pt x="3747" y="11720"/>
                  <a:pt x="4742" y="11587"/>
                </a:cubicBezTo>
                <a:cubicBezTo>
                  <a:pt x="7960" y="11181"/>
                  <a:pt x="10434" y="10192"/>
                  <a:pt x="12216" y="8618"/>
                </a:cubicBezTo>
                <a:cubicBezTo>
                  <a:pt x="12295" y="8618"/>
                  <a:pt x="12335" y="8618"/>
                  <a:pt x="12414" y="8657"/>
                </a:cubicBezTo>
                <a:cubicBezTo>
                  <a:pt x="13651" y="8982"/>
                  <a:pt x="14954" y="9161"/>
                  <a:pt x="16289" y="9161"/>
                </a:cubicBezTo>
                <a:cubicBezTo>
                  <a:pt x="16824" y="9161"/>
                  <a:pt x="17365" y="9132"/>
                  <a:pt x="17908" y="9073"/>
                </a:cubicBezTo>
                <a:cubicBezTo>
                  <a:pt x="19472" y="8905"/>
                  <a:pt x="20789" y="8499"/>
                  <a:pt x="21739" y="7756"/>
                </a:cubicBezTo>
                <a:cubicBezTo>
                  <a:pt x="21947" y="7588"/>
                  <a:pt x="22115" y="7469"/>
                  <a:pt x="22313" y="7301"/>
                </a:cubicBezTo>
                <a:cubicBezTo>
                  <a:pt x="22482" y="7341"/>
                  <a:pt x="22650" y="7420"/>
                  <a:pt x="22808" y="7469"/>
                </a:cubicBezTo>
                <a:cubicBezTo>
                  <a:pt x="23719" y="7796"/>
                  <a:pt x="24669" y="8004"/>
                  <a:pt x="25739" y="8043"/>
                </a:cubicBezTo>
                <a:cubicBezTo>
                  <a:pt x="25943" y="8057"/>
                  <a:pt x="26147" y="8063"/>
                  <a:pt x="26349" y="8063"/>
                </a:cubicBezTo>
                <a:cubicBezTo>
                  <a:pt x="27369" y="8063"/>
                  <a:pt x="28351" y="7895"/>
                  <a:pt x="29243" y="7548"/>
                </a:cubicBezTo>
                <a:cubicBezTo>
                  <a:pt x="31431" y="6766"/>
                  <a:pt x="32381" y="5608"/>
                  <a:pt x="32133" y="4123"/>
                </a:cubicBezTo>
                <a:cubicBezTo>
                  <a:pt x="32094" y="3955"/>
                  <a:pt x="32173" y="3915"/>
                  <a:pt x="32341" y="3876"/>
                </a:cubicBezTo>
                <a:cubicBezTo>
                  <a:pt x="33579" y="3381"/>
                  <a:pt x="34192" y="2718"/>
                  <a:pt x="34282" y="1896"/>
                </a:cubicBezTo>
                <a:cubicBezTo>
                  <a:pt x="34321" y="1361"/>
                  <a:pt x="34034" y="906"/>
                  <a:pt x="33697" y="411"/>
                </a:cubicBezTo>
                <a:cubicBezTo>
                  <a:pt x="33618" y="243"/>
                  <a:pt x="33500" y="124"/>
                  <a:pt x="33252" y="45"/>
                </a:cubicBezTo>
                <a:cubicBezTo>
                  <a:pt x="33141" y="16"/>
                  <a:pt x="33044" y="0"/>
                  <a:pt x="3296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2" name="Google Shape;432;p37"/>
          <p:cNvGrpSpPr/>
          <p:nvPr/>
        </p:nvGrpSpPr>
        <p:grpSpPr>
          <a:xfrm>
            <a:off x="608461" y="1738258"/>
            <a:ext cx="711198" cy="911883"/>
            <a:chOff x="6334275" y="2475750"/>
            <a:chExt cx="79475" cy="101900"/>
          </a:xfrm>
        </p:grpSpPr>
        <p:sp>
          <p:nvSpPr>
            <p:cNvPr id="433" name="Google Shape;433;p37"/>
            <p:cNvSpPr/>
            <p:nvPr/>
          </p:nvSpPr>
          <p:spPr>
            <a:xfrm>
              <a:off x="6357050" y="2558900"/>
              <a:ext cx="10425" cy="18750"/>
            </a:xfrm>
            <a:custGeom>
              <a:avLst/>
              <a:gdLst/>
              <a:ahLst/>
              <a:cxnLst/>
              <a:rect l="l" t="t" r="r" b="b"/>
              <a:pathLst>
                <a:path w="417" h="750" extrusionOk="0">
                  <a:moveTo>
                    <a:pt x="213" y="0"/>
                  </a:moveTo>
                  <a:cubicBezTo>
                    <a:pt x="179" y="0"/>
                    <a:pt x="149" y="10"/>
                    <a:pt x="129" y="30"/>
                  </a:cubicBezTo>
                  <a:cubicBezTo>
                    <a:pt x="40" y="69"/>
                    <a:pt x="0" y="159"/>
                    <a:pt x="0" y="238"/>
                  </a:cubicBezTo>
                  <a:lnTo>
                    <a:pt x="0" y="564"/>
                  </a:lnTo>
                  <a:cubicBezTo>
                    <a:pt x="40" y="654"/>
                    <a:pt x="80" y="733"/>
                    <a:pt x="169" y="733"/>
                  </a:cubicBezTo>
                  <a:cubicBezTo>
                    <a:pt x="192" y="744"/>
                    <a:pt x="215" y="749"/>
                    <a:pt x="238" y="749"/>
                  </a:cubicBezTo>
                  <a:cubicBezTo>
                    <a:pt x="292" y="749"/>
                    <a:pt x="342" y="721"/>
                    <a:pt x="377" y="693"/>
                  </a:cubicBezTo>
                  <a:cubicBezTo>
                    <a:pt x="377" y="654"/>
                    <a:pt x="416" y="614"/>
                    <a:pt x="416" y="564"/>
                  </a:cubicBezTo>
                  <a:lnTo>
                    <a:pt x="416" y="317"/>
                  </a:lnTo>
                  <a:lnTo>
                    <a:pt x="416" y="198"/>
                  </a:lnTo>
                  <a:cubicBezTo>
                    <a:pt x="377" y="159"/>
                    <a:pt x="377" y="69"/>
                    <a:pt x="327" y="30"/>
                  </a:cubicBezTo>
                  <a:cubicBezTo>
                    <a:pt x="288" y="10"/>
                    <a:pt x="248" y="0"/>
                    <a:pt x="2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7"/>
            <p:cNvSpPr/>
            <p:nvPr/>
          </p:nvSpPr>
          <p:spPr>
            <a:xfrm>
              <a:off x="6400350" y="2542375"/>
              <a:ext cx="11425" cy="14075"/>
            </a:xfrm>
            <a:custGeom>
              <a:avLst/>
              <a:gdLst/>
              <a:ahLst/>
              <a:cxnLst/>
              <a:rect l="l" t="t" r="r" b="b"/>
              <a:pathLst>
                <a:path w="457" h="563" extrusionOk="0">
                  <a:moveTo>
                    <a:pt x="229" y="0"/>
                  </a:moveTo>
                  <a:cubicBezTo>
                    <a:pt x="209" y="0"/>
                    <a:pt x="189" y="13"/>
                    <a:pt x="169" y="38"/>
                  </a:cubicBezTo>
                  <a:cubicBezTo>
                    <a:pt x="130" y="38"/>
                    <a:pt x="130" y="77"/>
                    <a:pt x="130" y="117"/>
                  </a:cubicBezTo>
                  <a:cubicBezTo>
                    <a:pt x="80" y="196"/>
                    <a:pt x="1" y="443"/>
                    <a:pt x="130" y="533"/>
                  </a:cubicBezTo>
                  <a:cubicBezTo>
                    <a:pt x="169" y="552"/>
                    <a:pt x="209" y="562"/>
                    <a:pt x="243" y="562"/>
                  </a:cubicBezTo>
                  <a:cubicBezTo>
                    <a:pt x="278" y="562"/>
                    <a:pt x="308" y="552"/>
                    <a:pt x="327" y="533"/>
                  </a:cubicBezTo>
                  <a:cubicBezTo>
                    <a:pt x="377" y="483"/>
                    <a:pt x="417" y="404"/>
                    <a:pt x="456" y="364"/>
                  </a:cubicBezTo>
                  <a:lnTo>
                    <a:pt x="456" y="236"/>
                  </a:lnTo>
                  <a:cubicBezTo>
                    <a:pt x="456" y="236"/>
                    <a:pt x="456" y="196"/>
                    <a:pt x="417" y="156"/>
                  </a:cubicBezTo>
                  <a:cubicBezTo>
                    <a:pt x="417" y="117"/>
                    <a:pt x="377" y="38"/>
                    <a:pt x="288" y="38"/>
                  </a:cubicBezTo>
                  <a:cubicBezTo>
                    <a:pt x="268" y="13"/>
                    <a:pt x="248" y="0"/>
                    <a:pt x="2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7"/>
            <p:cNvSpPr/>
            <p:nvPr/>
          </p:nvSpPr>
          <p:spPr>
            <a:xfrm>
              <a:off x="6387000" y="2490600"/>
              <a:ext cx="12400" cy="17325"/>
            </a:xfrm>
            <a:custGeom>
              <a:avLst/>
              <a:gdLst/>
              <a:ahLst/>
              <a:cxnLst/>
              <a:rect l="l" t="t" r="r" b="b"/>
              <a:pathLst>
                <a:path w="496" h="693" extrusionOk="0">
                  <a:moveTo>
                    <a:pt x="208" y="0"/>
                  </a:moveTo>
                  <a:cubicBezTo>
                    <a:pt x="119" y="40"/>
                    <a:pt x="79" y="129"/>
                    <a:pt x="40" y="208"/>
                  </a:cubicBezTo>
                  <a:lnTo>
                    <a:pt x="40" y="455"/>
                  </a:lnTo>
                  <a:cubicBezTo>
                    <a:pt x="0" y="535"/>
                    <a:pt x="40" y="624"/>
                    <a:pt x="79" y="663"/>
                  </a:cubicBezTo>
                  <a:cubicBezTo>
                    <a:pt x="124" y="683"/>
                    <a:pt x="166" y="693"/>
                    <a:pt x="207" y="693"/>
                  </a:cubicBezTo>
                  <a:cubicBezTo>
                    <a:pt x="248" y="693"/>
                    <a:pt x="287" y="683"/>
                    <a:pt x="327" y="663"/>
                  </a:cubicBezTo>
                  <a:cubicBezTo>
                    <a:pt x="367" y="663"/>
                    <a:pt x="367" y="663"/>
                    <a:pt x="416" y="624"/>
                  </a:cubicBezTo>
                  <a:cubicBezTo>
                    <a:pt x="456" y="574"/>
                    <a:pt x="456" y="535"/>
                    <a:pt x="495" y="495"/>
                  </a:cubicBezTo>
                  <a:cubicBezTo>
                    <a:pt x="495" y="416"/>
                    <a:pt x="495" y="287"/>
                    <a:pt x="456" y="248"/>
                  </a:cubicBezTo>
                  <a:cubicBezTo>
                    <a:pt x="456" y="168"/>
                    <a:pt x="416" y="129"/>
                    <a:pt x="367" y="79"/>
                  </a:cubicBezTo>
                  <a:cubicBezTo>
                    <a:pt x="327" y="40"/>
                    <a:pt x="248" y="0"/>
                    <a:pt x="2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7"/>
            <p:cNvSpPr/>
            <p:nvPr/>
          </p:nvSpPr>
          <p:spPr>
            <a:xfrm>
              <a:off x="6366450" y="2509500"/>
              <a:ext cx="11175" cy="18875"/>
            </a:xfrm>
            <a:custGeom>
              <a:avLst/>
              <a:gdLst/>
              <a:ahLst/>
              <a:cxnLst/>
              <a:rect l="l" t="t" r="r" b="b"/>
              <a:pathLst>
                <a:path w="447" h="755" extrusionOk="0">
                  <a:moveTo>
                    <a:pt x="228" y="0"/>
                  </a:moveTo>
                  <a:cubicBezTo>
                    <a:pt x="183" y="0"/>
                    <a:pt x="143" y="19"/>
                    <a:pt x="119" y="66"/>
                  </a:cubicBezTo>
                  <a:cubicBezTo>
                    <a:pt x="40" y="194"/>
                    <a:pt x="1" y="402"/>
                    <a:pt x="40" y="521"/>
                  </a:cubicBezTo>
                  <a:cubicBezTo>
                    <a:pt x="80" y="610"/>
                    <a:pt x="119" y="689"/>
                    <a:pt x="199" y="729"/>
                  </a:cubicBezTo>
                  <a:cubicBezTo>
                    <a:pt x="219" y="745"/>
                    <a:pt x="252" y="755"/>
                    <a:pt x="285" y="755"/>
                  </a:cubicBezTo>
                  <a:cubicBezTo>
                    <a:pt x="333" y="755"/>
                    <a:pt x="383" y="736"/>
                    <a:pt x="407" y="689"/>
                  </a:cubicBezTo>
                  <a:cubicBezTo>
                    <a:pt x="446" y="650"/>
                    <a:pt x="446" y="561"/>
                    <a:pt x="446" y="481"/>
                  </a:cubicBezTo>
                  <a:lnTo>
                    <a:pt x="446" y="363"/>
                  </a:lnTo>
                  <a:lnTo>
                    <a:pt x="446" y="274"/>
                  </a:lnTo>
                  <a:cubicBezTo>
                    <a:pt x="446" y="234"/>
                    <a:pt x="446" y="194"/>
                    <a:pt x="407" y="155"/>
                  </a:cubicBezTo>
                  <a:cubicBezTo>
                    <a:pt x="407" y="66"/>
                    <a:pt x="367" y="26"/>
                    <a:pt x="327" y="26"/>
                  </a:cubicBezTo>
                  <a:cubicBezTo>
                    <a:pt x="295" y="10"/>
                    <a:pt x="260" y="0"/>
                    <a:pt x="2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7"/>
            <p:cNvSpPr/>
            <p:nvPr/>
          </p:nvSpPr>
          <p:spPr>
            <a:xfrm>
              <a:off x="6402350" y="2515325"/>
              <a:ext cx="11400" cy="18000"/>
            </a:xfrm>
            <a:custGeom>
              <a:avLst/>
              <a:gdLst/>
              <a:ahLst/>
              <a:cxnLst/>
              <a:rect l="l" t="t" r="r" b="b"/>
              <a:pathLst>
                <a:path w="456" h="720" extrusionOk="0">
                  <a:moveTo>
                    <a:pt x="297" y="1"/>
                  </a:moveTo>
                  <a:cubicBezTo>
                    <a:pt x="297" y="1"/>
                    <a:pt x="247" y="1"/>
                    <a:pt x="247" y="41"/>
                  </a:cubicBezTo>
                  <a:cubicBezTo>
                    <a:pt x="89" y="169"/>
                    <a:pt x="0" y="456"/>
                    <a:pt x="129" y="625"/>
                  </a:cubicBezTo>
                  <a:cubicBezTo>
                    <a:pt x="158" y="683"/>
                    <a:pt x="208" y="719"/>
                    <a:pt x="268" y="719"/>
                  </a:cubicBezTo>
                  <a:cubicBezTo>
                    <a:pt x="290" y="719"/>
                    <a:pt x="313" y="714"/>
                    <a:pt x="337" y="704"/>
                  </a:cubicBezTo>
                  <a:cubicBezTo>
                    <a:pt x="416" y="664"/>
                    <a:pt x="416" y="575"/>
                    <a:pt x="455" y="496"/>
                  </a:cubicBezTo>
                  <a:lnTo>
                    <a:pt x="455" y="377"/>
                  </a:lnTo>
                  <a:cubicBezTo>
                    <a:pt x="455" y="288"/>
                    <a:pt x="416" y="41"/>
                    <a:pt x="2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7"/>
            <p:cNvSpPr/>
            <p:nvPr/>
          </p:nvSpPr>
          <p:spPr>
            <a:xfrm>
              <a:off x="6385025" y="2523325"/>
              <a:ext cx="10150" cy="18425"/>
            </a:xfrm>
            <a:custGeom>
              <a:avLst/>
              <a:gdLst/>
              <a:ahLst/>
              <a:cxnLst/>
              <a:rect l="l" t="t" r="r" b="b"/>
              <a:pathLst>
                <a:path w="406" h="737" extrusionOk="0">
                  <a:moveTo>
                    <a:pt x="212" y="0"/>
                  </a:moveTo>
                  <a:cubicBezTo>
                    <a:pt x="130" y="0"/>
                    <a:pt x="40" y="107"/>
                    <a:pt x="40" y="176"/>
                  </a:cubicBezTo>
                  <a:cubicBezTo>
                    <a:pt x="0" y="305"/>
                    <a:pt x="0" y="384"/>
                    <a:pt x="0" y="503"/>
                  </a:cubicBezTo>
                  <a:cubicBezTo>
                    <a:pt x="40" y="552"/>
                    <a:pt x="40" y="631"/>
                    <a:pt x="79" y="671"/>
                  </a:cubicBezTo>
                  <a:cubicBezTo>
                    <a:pt x="126" y="717"/>
                    <a:pt x="175" y="736"/>
                    <a:pt x="217" y="736"/>
                  </a:cubicBezTo>
                  <a:cubicBezTo>
                    <a:pt x="246" y="736"/>
                    <a:pt x="271" y="727"/>
                    <a:pt x="287" y="710"/>
                  </a:cubicBezTo>
                  <a:cubicBezTo>
                    <a:pt x="327" y="671"/>
                    <a:pt x="366" y="631"/>
                    <a:pt x="366" y="592"/>
                  </a:cubicBezTo>
                  <a:cubicBezTo>
                    <a:pt x="406" y="423"/>
                    <a:pt x="406" y="255"/>
                    <a:pt x="327" y="97"/>
                  </a:cubicBezTo>
                  <a:lnTo>
                    <a:pt x="327" y="57"/>
                  </a:lnTo>
                  <a:cubicBezTo>
                    <a:pt x="287" y="8"/>
                    <a:pt x="287" y="8"/>
                    <a:pt x="248" y="8"/>
                  </a:cubicBezTo>
                  <a:cubicBezTo>
                    <a:pt x="236" y="3"/>
                    <a:pt x="224" y="0"/>
                    <a:pt x="2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7"/>
            <p:cNvSpPr/>
            <p:nvPr/>
          </p:nvSpPr>
          <p:spPr>
            <a:xfrm>
              <a:off x="6369425" y="2536275"/>
              <a:ext cx="11400" cy="20500"/>
            </a:xfrm>
            <a:custGeom>
              <a:avLst/>
              <a:gdLst/>
              <a:ahLst/>
              <a:cxnLst/>
              <a:rect l="l" t="t" r="r" b="b"/>
              <a:pathLst>
                <a:path w="456" h="820" extrusionOk="0">
                  <a:moveTo>
                    <a:pt x="251" y="1"/>
                  </a:moveTo>
                  <a:cubicBezTo>
                    <a:pt x="217" y="1"/>
                    <a:pt x="186" y="13"/>
                    <a:pt x="169" y="34"/>
                  </a:cubicBezTo>
                  <a:cubicBezTo>
                    <a:pt x="0" y="153"/>
                    <a:pt x="40" y="400"/>
                    <a:pt x="40" y="529"/>
                  </a:cubicBezTo>
                  <a:cubicBezTo>
                    <a:pt x="40" y="648"/>
                    <a:pt x="80" y="727"/>
                    <a:pt x="169" y="777"/>
                  </a:cubicBezTo>
                  <a:cubicBezTo>
                    <a:pt x="198" y="806"/>
                    <a:pt x="235" y="819"/>
                    <a:pt x="271" y="819"/>
                  </a:cubicBezTo>
                  <a:cubicBezTo>
                    <a:pt x="332" y="819"/>
                    <a:pt x="391" y="783"/>
                    <a:pt x="416" y="727"/>
                  </a:cubicBezTo>
                  <a:cubicBezTo>
                    <a:pt x="456" y="648"/>
                    <a:pt x="456" y="608"/>
                    <a:pt x="456" y="529"/>
                  </a:cubicBezTo>
                  <a:lnTo>
                    <a:pt x="456" y="321"/>
                  </a:lnTo>
                  <a:lnTo>
                    <a:pt x="456" y="282"/>
                  </a:lnTo>
                  <a:cubicBezTo>
                    <a:pt x="456" y="192"/>
                    <a:pt x="456" y="113"/>
                    <a:pt x="377" y="74"/>
                  </a:cubicBezTo>
                  <a:cubicBezTo>
                    <a:pt x="348" y="23"/>
                    <a:pt x="297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7"/>
            <p:cNvSpPr/>
            <p:nvPr/>
          </p:nvSpPr>
          <p:spPr>
            <a:xfrm>
              <a:off x="6350850" y="2528300"/>
              <a:ext cx="10425" cy="18275"/>
            </a:xfrm>
            <a:custGeom>
              <a:avLst/>
              <a:gdLst/>
              <a:ahLst/>
              <a:cxnLst/>
              <a:rect l="l" t="t" r="r" b="b"/>
              <a:pathLst>
                <a:path w="417" h="731" extrusionOk="0">
                  <a:moveTo>
                    <a:pt x="228" y="0"/>
                  </a:moveTo>
                  <a:cubicBezTo>
                    <a:pt x="186" y="0"/>
                    <a:pt x="158" y="28"/>
                    <a:pt x="130" y="56"/>
                  </a:cubicBezTo>
                  <a:cubicBezTo>
                    <a:pt x="80" y="106"/>
                    <a:pt x="41" y="185"/>
                    <a:pt x="41" y="224"/>
                  </a:cubicBezTo>
                  <a:cubicBezTo>
                    <a:pt x="41" y="353"/>
                    <a:pt x="1" y="511"/>
                    <a:pt x="41" y="640"/>
                  </a:cubicBezTo>
                  <a:cubicBezTo>
                    <a:pt x="73" y="672"/>
                    <a:pt x="137" y="730"/>
                    <a:pt x="202" y="730"/>
                  </a:cubicBezTo>
                  <a:cubicBezTo>
                    <a:pt x="218" y="730"/>
                    <a:pt x="233" y="727"/>
                    <a:pt x="248" y="719"/>
                  </a:cubicBezTo>
                  <a:cubicBezTo>
                    <a:pt x="328" y="719"/>
                    <a:pt x="377" y="640"/>
                    <a:pt x="417" y="551"/>
                  </a:cubicBezTo>
                  <a:lnTo>
                    <a:pt x="417" y="432"/>
                  </a:lnTo>
                  <a:cubicBezTo>
                    <a:pt x="417" y="353"/>
                    <a:pt x="417" y="224"/>
                    <a:pt x="377" y="145"/>
                  </a:cubicBezTo>
                  <a:cubicBezTo>
                    <a:pt x="377" y="106"/>
                    <a:pt x="328" y="16"/>
                    <a:pt x="288" y="16"/>
                  </a:cubicBezTo>
                  <a:cubicBezTo>
                    <a:pt x="265" y="5"/>
                    <a:pt x="245" y="0"/>
                    <a:pt x="2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7"/>
            <p:cNvSpPr/>
            <p:nvPr/>
          </p:nvSpPr>
          <p:spPr>
            <a:xfrm>
              <a:off x="6334275" y="2502575"/>
              <a:ext cx="11425" cy="19350"/>
            </a:xfrm>
            <a:custGeom>
              <a:avLst/>
              <a:gdLst/>
              <a:ahLst/>
              <a:cxnLst/>
              <a:rect l="l" t="t" r="r" b="b"/>
              <a:pathLst>
                <a:path w="457" h="774" extrusionOk="0">
                  <a:moveTo>
                    <a:pt x="229" y="0"/>
                  </a:moveTo>
                  <a:cubicBezTo>
                    <a:pt x="169" y="0"/>
                    <a:pt x="119" y="37"/>
                    <a:pt x="90" y="95"/>
                  </a:cubicBezTo>
                  <a:cubicBezTo>
                    <a:pt x="1" y="263"/>
                    <a:pt x="1" y="471"/>
                    <a:pt x="50" y="679"/>
                  </a:cubicBezTo>
                  <a:lnTo>
                    <a:pt x="50" y="758"/>
                  </a:lnTo>
                  <a:lnTo>
                    <a:pt x="129" y="758"/>
                  </a:lnTo>
                  <a:cubicBezTo>
                    <a:pt x="151" y="769"/>
                    <a:pt x="175" y="774"/>
                    <a:pt x="201" y="774"/>
                  </a:cubicBezTo>
                  <a:cubicBezTo>
                    <a:pt x="271" y="774"/>
                    <a:pt x="348" y="737"/>
                    <a:pt x="377" y="679"/>
                  </a:cubicBezTo>
                  <a:cubicBezTo>
                    <a:pt x="417" y="590"/>
                    <a:pt x="456" y="471"/>
                    <a:pt x="456" y="392"/>
                  </a:cubicBezTo>
                  <a:cubicBezTo>
                    <a:pt x="456" y="303"/>
                    <a:pt x="456" y="224"/>
                    <a:pt x="417" y="145"/>
                  </a:cubicBezTo>
                  <a:cubicBezTo>
                    <a:pt x="417" y="145"/>
                    <a:pt x="417" y="95"/>
                    <a:pt x="377" y="95"/>
                  </a:cubicBezTo>
                  <a:cubicBezTo>
                    <a:pt x="377" y="56"/>
                    <a:pt x="337" y="16"/>
                    <a:pt x="298" y="16"/>
                  </a:cubicBezTo>
                  <a:cubicBezTo>
                    <a:pt x="274" y="5"/>
                    <a:pt x="251" y="0"/>
                    <a:pt x="2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7"/>
            <p:cNvSpPr/>
            <p:nvPr/>
          </p:nvSpPr>
          <p:spPr>
            <a:xfrm>
              <a:off x="6362250" y="2475750"/>
              <a:ext cx="14375" cy="25650"/>
            </a:xfrm>
            <a:custGeom>
              <a:avLst/>
              <a:gdLst/>
              <a:ahLst/>
              <a:cxnLst/>
              <a:rect l="l" t="t" r="r" b="b"/>
              <a:pathLst>
                <a:path w="575" h="1026" extrusionOk="0">
                  <a:moveTo>
                    <a:pt x="233" y="0"/>
                  </a:moveTo>
                  <a:cubicBezTo>
                    <a:pt x="176" y="0"/>
                    <a:pt x="124" y="20"/>
                    <a:pt x="80" y="59"/>
                  </a:cubicBezTo>
                  <a:cubicBezTo>
                    <a:pt x="0" y="139"/>
                    <a:pt x="0" y="267"/>
                    <a:pt x="0" y="386"/>
                  </a:cubicBezTo>
                  <a:cubicBezTo>
                    <a:pt x="0" y="515"/>
                    <a:pt x="0" y="594"/>
                    <a:pt x="40" y="723"/>
                  </a:cubicBezTo>
                  <a:lnTo>
                    <a:pt x="40" y="762"/>
                  </a:lnTo>
                  <a:lnTo>
                    <a:pt x="40" y="802"/>
                  </a:lnTo>
                  <a:cubicBezTo>
                    <a:pt x="80" y="921"/>
                    <a:pt x="169" y="1010"/>
                    <a:pt x="248" y="1010"/>
                  </a:cubicBezTo>
                  <a:cubicBezTo>
                    <a:pt x="279" y="1020"/>
                    <a:pt x="308" y="1025"/>
                    <a:pt x="335" y="1025"/>
                  </a:cubicBezTo>
                  <a:cubicBezTo>
                    <a:pt x="410" y="1025"/>
                    <a:pt x="466" y="986"/>
                    <a:pt x="495" y="921"/>
                  </a:cubicBezTo>
                  <a:cubicBezTo>
                    <a:pt x="575" y="842"/>
                    <a:pt x="575" y="762"/>
                    <a:pt x="575" y="634"/>
                  </a:cubicBezTo>
                  <a:cubicBezTo>
                    <a:pt x="575" y="554"/>
                    <a:pt x="575" y="426"/>
                    <a:pt x="535" y="347"/>
                  </a:cubicBezTo>
                  <a:cubicBezTo>
                    <a:pt x="495" y="228"/>
                    <a:pt x="456" y="99"/>
                    <a:pt x="416" y="59"/>
                  </a:cubicBezTo>
                  <a:cubicBezTo>
                    <a:pt x="352" y="20"/>
                    <a:pt x="290" y="0"/>
                    <a:pt x="2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3683688" y="1763250"/>
            <a:ext cx="4436100" cy="604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6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1763350" y="1971150"/>
            <a:ext cx="1478100" cy="120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3683688" y="2867675"/>
            <a:ext cx="2675400" cy="57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1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6801350" y="2730450"/>
            <a:ext cx="2420544" cy="2470837"/>
          </a:xfrm>
          <a:custGeom>
            <a:avLst/>
            <a:gdLst/>
            <a:ahLst/>
            <a:cxnLst/>
            <a:rect l="l" t="t" r="r" b="b"/>
            <a:pathLst>
              <a:path w="33777" h="34480" extrusionOk="0">
                <a:moveTo>
                  <a:pt x="33776" y="1"/>
                </a:moveTo>
                <a:cubicBezTo>
                  <a:pt x="33657" y="209"/>
                  <a:pt x="33529" y="367"/>
                  <a:pt x="33449" y="575"/>
                </a:cubicBezTo>
                <a:cubicBezTo>
                  <a:pt x="32786" y="1733"/>
                  <a:pt x="32044" y="2842"/>
                  <a:pt x="31054" y="3792"/>
                </a:cubicBezTo>
                <a:cubicBezTo>
                  <a:pt x="30064" y="4742"/>
                  <a:pt x="28906" y="5445"/>
                  <a:pt x="27589" y="5812"/>
                </a:cubicBezTo>
                <a:cubicBezTo>
                  <a:pt x="26352" y="6148"/>
                  <a:pt x="25075" y="6307"/>
                  <a:pt x="23798" y="6514"/>
                </a:cubicBezTo>
                <a:cubicBezTo>
                  <a:pt x="22808" y="6643"/>
                  <a:pt x="21818" y="6801"/>
                  <a:pt x="20868" y="7049"/>
                </a:cubicBezTo>
                <a:cubicBezTo>
                  <a:pt x="18808" y="7593"/>
                  <a:pt x="16987" y="8534"/>
                  <a:pt x="15463" y="10019"/>
                </a:cubicBezTo>
                <a:cubicBezTo>
                  <a:pt x="14304" y="11177"/>
                  <a:pt x="13364" y="12493"/>
                  <a:pt x="12819" y="14067"/>
                </a:cubicBezTo>
                <a:cubicBezTo>
                  <a:pt x="12285" y="15513"/>
                  <a:pt x="12077" y="17037"/>
                  <a:pt x="12037" y="18562"/>
                </a:cubicBezTo>
                <a:cubicBezTo>
                  <a:pt x="11998" y="19265"/>
                  <a:pt x="11998" y="20007"/>
                  <a:pt x="11919" y="20749"/>
                </a:cubicBezTo>
                <a:cubicBezTo>
                  <a:pt x="11790" y="21492"/>
                  <a:pt x="11463" y="22066"/>
                  <a:pt x="10840" y="22521"/>
                </a:cubicBezTo>
                <a:cubicBezTo>
                  <a:pt x="10265" y="22977"/>
                  <a:pt x="9523" y="23185"/>
                  <a:pt x="8781" y="23303"/>
                </a:cubicBezTo>
                <a:cubicBezTo>
                  <a:pt x="7999" y="23472"/>
                  <a:pt x="7217" y="23551"/>
                  <a:pt x="6434" y="23680"/>
                </a:cubicBezTo>
                <a:cubicBezTo>
                  <a:pt x="4534" y="24085"/>
                  <a:pt x="2920" y="24996"/>
                  <a:pt x="1772" y="26600"/>
                </a:cubicBezTo>
                <a:cubicBezTo>
                  <a:pt x="901" y="27718"/>
                  <a:pt x="327" y="28995"/>
                  <a:pt x="119" y="30441"/>
                </a:cubicBezTo>
                <a:cubicBezTo>
                  <a:pt x="0" y="31470"/>
                  <a:pt x="79" y="32500"/>
                  <a:pt x="327" y="33490"/>
                </a:cubicBezTo>
                <a:cubicBezTo>
                  <a:pt x="445" y="33826"/>
                  <a:pt x="535" y="34153"/>
                  <a:pt x="614" y="34479"/>
                </a:cubicBezTo>
                <a:lnTo>
                  <a:pt x="24580" y="34479"/>
                </a:lnTo>
                <a:cubicBezTo>
                  <a:pt x="24659" y="33945"/>
                  <a:pt x="24748" y="33410"/>
                  <a:pt x="24867" y="32876"/>
                </a:cubicBezTo>
                <a:cubicBezTo>
                  <a:pt x="25441" y="30233"/>
                  <a:pt x="26886" y="28213"/>
                  <a:pt x="29034" y="26649"/>
                </a:cubicBezTo>
                <a:cubicBezTo>
                  <a:pt x="30024" y="25946"/>
                  <a:pt x="31133" y="25491"/>
                  <a:pt x="32252" y="25075"/>
                </a:cubicBezTo>
                <a:cubicBezTo>
                  <a:pt x="32747" y="24917"/>
                  <a:pt x="33281" y="24749"/>
                  <a:pt x="33776" y="24541"/>
                </a:cubicBezTo>
                <a:lnTo>
                  <a:pt x="33776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 rot="1558161">
            <a:off x="-479714" y="-599929"/>
            <a:ext cx="1675275" cy="2669611"/>
          </a:xfrm>
          <a:custGeom>
            <a:avLst/>
            <a:gdLst/>
            <a:ahLst/>
            <a:cxnLst/>
            <a:rect l="l" t="t" r="r" b="b"/>
            <a:pathLst>
              <a:path w="32797" h="37100" extrusionOk="0">
                <a:moveTo>
                  <a:pt x="22164" y="1"/>
                </a:moveTo>
                <a:cubicBezTo>
                  <a:pt x="22038" y="1"/>
                  <a:pt x="21910" y="6"/>
                  <a:pt x="21779" y="18"/>
                </a:cubicBezTo>
                <a:cubicBezTo>
                  <a:pt x="18443" y="315"/>
                  <a:pt x="15305" y="1750"/>
                  <a:pt x="12296" y="3195"/>
                </a:cubicBezTo>
                <a:cubicBezTo>
                  <a:pt x="8207" y="5136"/>
                  <a:pt x="4624" y="8769"/>
                  <a:pt x="2852" y="13015"/>
                </a:cubicBezTo>
                <a:cubicBezTo>
                  <a:pt x="1" y="19777"/>
                  <a:pt x="1614" y="27448"/>
                  <a:pt x="7019" y="32398"/>
                </a:cubicBezTo>
                <a:cubicBezTo>
                  <a:pt x="10231" y="35363"/>
                  <a:pt x="14736" y="37100"/>
                  <a:pt x="19057" y="37100"/>
                </a:cubicBezTo>
                <a:cubicBezTo>
                  <a:pt x="23938" y="37100"/>
                  <a:pt x="28583" y="34883"/>
                  <a:pt x="30856" y="29715"/>
                </a:cubicBezTo>
                <a:cubicBezTo>
                  <a:pt x="32797" y="25350"/>
                  <a:pt x="30114" y="20479"/>
                  <a:pt x="27184" y="17262"/>
                </a:cubicBezTo>
                <a:cubicBezTo>
                  <a:pt x="25778" y="15698"/>
                  <a:pt x="25699" y="13877"/>
                  <a:pt x="26026" y="11818"/>
                </a:cubicBezTo>
                <a:cubicBezTo>
                  <a:pt x="26273" y="10293"/>
                  <a:pt x="26729" y="8769"/>
                  <a:pt x="26818" y="7195"/>
                </a:cubicBezTo>
                <a:cubicBezTo>
                  <a:pt x="26932" y="4252"/>
                  <a:pt x="25627" y="1"/>
                  <a:pt x="2216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/>
          <p:nvPr/>
        </p:nvSpPr>
        <p:spPr>
          <a:xfrm rot="10800000">
            <a:off x="5452708" y="55"/>
            <a:ext cx="3691292" cy="757267"/>
          </a:xfrm>
          <a:custGeom>
            <a:avLst/>
            <a:gdLst/>
            <a:ahLst/>
            <a:cxnLst/>
            <a:rect l="l" t="t" r="r" b="b"/>
            <a:pathLst>
              <a:path w="35974" h="12185" extrusionOk="0">
                <a:moveTo>
                  <a:pt x="18835" y="0"/>
                </a:moveTo>
                <a:cubicBezTo>
                  <a:pt x="17552" y="0"/>
                  <a:pt x="16339" y="211"/>
                  <a:pt x="15096" y="592"/>
                </a:cubicBezTo>
                <a:cubicBezTo>
                  <a:pt x="13819" y="998"/>
                  <a:pt x="12958" y="2117"/>
                  <a:pt x="11632" y="2325"/>
                </a:cubicBezTo>
                <a:cubicBezTo>
                  <a:pt x="11392" y="2372"/>
                  <a:pt x="11145" y="2393"/>
                  <a:pt x="10894" y="2393"/>
                </a:cubicBezTo>
                <a:cubicBezTo>
                  <a:pt x="9202" y="2393"/>
                  <a:pt x="7289" y="1436"/>
                  <a:pt x="5781" y="1048"/>
                </a:cubicBezTo>
                <a:cubicBezTo>
                  <a:pt x="5199" y="908"/>
                  <a:pt x="4552" y="831"/>
                  <a:pt x="3898" y="831"/>
                </a:cubicBezTo>
                <a:cubicBezTo>
                  <a:pt x="2415" y="831"/>
                  <a:pt x="893" y="1228"/>
                  <a:pt x="0" y="2196"/>
                </a:cubicBezTo>
                <a:lnTo>
                  <a:pt x="0" y="12184"/>
                </a:lnTo>
                <a:lnTo>
                  <a:pt x="35974" y="12184"/>
                </a:lnTo>
                <a:cubicBezTo>
                  <a:pt x="35974" y="10205"/>
                  <a:pt x="35439" y="8225"/>
                  <a:pt x="34034" y="6651"/>
                </a:cubicBezTo>
                <a:cubicBezTo>
                  <a:pt x="33212" y="5750"/>
                  <a:pt x="31925" y="5413"/>
                  <a:pt x="30688" y="5166"/>
                </a:cubicBezTo>
                <a:cubicBezTo>
                  <a:pt x="30074" y="5047"/>
                  <a:pt x="29500" y="5087"/>
                  <a:pt x="28916" y="5007"/>
                </a:cubicBezTo>
                <a:cubicBezTo>
                  <a:pt x="28134" y="4839"/>
                  <a:pt x="27391" y="4592"/>
                  <a:pt x="26688" y="4344"/>
                </a:cubicBezTo>
                <a:cubicBezTo>
                  <a:pt x="25372" y="3889"/>
                  <a:pt x="24877" y="3562"/>
                  <a:pt x="24055" y="2572"/>
                </a:cubicBezTo>
                <a:cubicBezTo>
                  <a:pt x="22937" y="1246"/>
                  <a:pt x="21947" y="216"/>
                  <a:pt x="20006" y="58"/>
                </a:cubicBezTo>
                <a:cubicBezTo>
                  <a:pt x="19608" y="19"/>
                  <a:pt x="19219" y="0"/>
                  <a:pt x="1883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>
            <a:off x="-49462" y="4205159"/>
            <a:ext cx="1529124" cy="996117"/>
          </a:xfrm>
          <a:custGeom>
            <a:avLst/>
            <a:gdLst/>
            <a:ahLst/>
            <a:cxnLst/>
            <a:rect l="l" t="t" r="r" b="b"/>
            <a:pathLst>
              <a:path w="13335" h="8687" extrusionOk="0">
                <a:moveTo>
                  <a:pt x="106" y="0"/>
                </a:moveTo>
                <a:lnTo>
                  <a:pt x="1" y="8686"/>
                </a:lnTo>
                <a:lnTo>
                  <a:pt x="13164" y="8279"/>
                </a:lnTo>
                <a:cubicBezTo>
                  <a:pt x="13335" y="6789"/>
                  <a:pt x="12415" y="5226"/>
                  <a:pt x="11023" y="4616"/>
                </a:cubicBezTo>
                <a:cubicBezTo>
                  <a:pt x="10005" y="4209"/>
                  <a:pt x="8858" y="4241"/>
                  <a:pt x="7905" y="3769"/>
                </a:cubicBezTo>
                <a:cubicBezTo>
                  <a:pt x="6651" y="3159"/>
                  <a:pt x="5935" y="1799"/>
                  <a:pt x="4787" y="1018"/>
                </a:cubicBezTo>
                <a:cubicBezTo>
                  <a:pt x="3460" y="106"/>
                  <a:pt x="1735" y="41"/>
                  <a:pt x="10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6287225" y="276775"/>
            <a:ext cx="446121" cy="51644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" name="Google Shape;26;p3"/>
          <p:cNvGrpSpPr/>
          <p:nvPr/>
        </p:nvGrpSpPr>
        <p:grpSpPr>
          <a:xfrm>
            <a:off x="1091273" y="4139089"/>
            <a:ext cx="575946" cy="757277"/>
            <a:chOff x="1091275" y="4320650"/>
            <a:chExt cx="437849" cy="575701"/>
          </a:xfrm>
        </p:grpSpPr>
        <p:sp>
          <p:nvSpPr>
            <p:cNvPr id="27" name="Google Shape;27;p3"/>
            <p:cNvSpPr/>
            <p:nvPr/>
          </p:nvSpPr>
          <p:spPr>
            <a:xfrm>
              <a:off x="1219946" y="4790419"/>
              <a:ext cx="58898" cy="105932"/>
            </a:xfrm>
            <a:custGeom>
              <a:avLst/>
              <a:gdLst/>
              <a:ahLst/>
              <a:cxnLst/>
              <a:rect l="l" t="t" r="r" b="b"/>
              <a:pathLst>
                <a:path w="417" h="750" extrusionOk="0">
                  <a:moveTo>
                    <a:pt x="213" y="0"/>
                  </a:moveTo>
                  <a:cubicBezTo>
                    <a:pt x="179" y="0"/>
                    <a:pt x="149" y="10"/>
                    <a:pt x="129" y="30"/>
                  </a:cubicBezTo>
                  <a:cubicBezTo>
                    <a:pt x="40" y="69"/>
                    <a:pt x="0" y="159"/>
                    <a:pt x="0" y="238"/>
                  </a:cubicBezTo>
                  <a:lnTo>
                    <a:pt x="0" y="564"/>
                  </a:lnTo>
                  <a:cubicBezTo>
                    <a:pt x="40" y="654"/>
                    <a:pt x="80" y="733"/>
                    <a:pt x="169" y="733"/>
                  </a:cubicBezTo>
                  <a:cubicBezTo>
                    <a:pt x="192" y="744"/>
                    <a:pt x="215" y="749"/>
                    <a:pt x="238" y="749"/>
                  </a:cubicBezTo>
                  <a:cubicBezTo>
                    <a:pt x="292" y="749"/>
                    <a:pt x="342" y="721"/>
                    <a:pt x="377" y="693"/>
                  </a:cubicBezTo>
                  <a:cubicBezTo>
                    <a:pt x="377" y="654"/>
                    <a:pt x="416" y="614"/>
                    <a:pt x="416" y="564"/>
                  </a:cubicBezTo>
                  <a:lnTo>
                    <a:pt x="416" y="317"/>
                  </a:lnTo>
                  <a:lnTo>
                    <a:pt x="416" y="198"/>
                  </a:lnTo>
                  <a:cubicBezTo>
                    <a:pt x="377" y="159"/>
                    <a:pt x="377" y="69"/>
                    <a:pt x="327" y="30"/>
                  </a:cubicBezTo>
                  <a:cubicBezTo>
                    <a:pt x="288" y="10"/>
                    <a:pt x="248" y="0"/>
                    <a:pt x="2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1464576" y="4697058"/>
              <a:ext cx="64548" cy="79520"/>
            </a:xfrm>
            <a:custGeom>
              <a:avLst/>
              <a:gdLst/>
              <a:ahLst/>
              <a:cxnLst/>
              <a:rect l="l" t="t" r="r" b="b"/>
              <a:pathLst>
                <a:path w="457" h="563" extrusionOk="0">
                  <a:moveTo>
                    <a:pt x="229" y="0"/>
                  </a:moveTo>
                  <a:cubicBezTo>
                    <a:pt x="209" y="0"/>
                    <a:pt x="189" y="13"/>
                    <a:pt x="169" y="38"/>
                  </a:cubicBezTo>
                  <a:cubicBezTo>
                    <a:pt x="130" y="38"/>
                    <a:pt x="130" y="77"/>
                    <a:pt x="130" y="117"/>
                  </a:cubicBezTo>
                  <a:cubicBezTo>
                    <a:pt x="80" y="196"/>
                    <a:pt x="1" y="443"/>
                    <a:pt x="130" y="533"/>
                  </a:cubicBezTo>
                  <a:cubicBezTo>
                    <a:pt x="169" y="552"/>
                    <a:pt x="209" y="562"/>
                    <a:pt x="243" y="562"/>
                  </a:cubicBezTo>
                  <a:cubicBezTo>
                    <a:pt x="278" y="562"/>
                    <a:pt x="308" y="552"/>
                    <a:pt x="327" y="533"/>
                  </a:cubicBezTo>
                  <a:cubicBezTo>
                    <a:pt x="377" y="483"/>
                    <a:pt x="417" y="404"/>
                    <a:pt x="456" y="364"/>
                  </a:cubicBezTo>
                  <a:lnTo>
                    <a:pt x="456" y="236"/>
                  </a:lnTo>
                  <a:cubicBezTo>
                    <a:pt x="456" y="236"/>
                    <a:pt x="456" y="196"/>
                    <a:pt x="417" y="156"/>
                  </a:cubicBezTo>
                  <a:cubicBezTo>
                    <a:pt x="417" y="117"/>
                    <a:pt x="377" y="38"/>
                    <a:pt x="288" y="38"/>
                  </a:cubicBezTo>
                  <a:cubicBezTo>
                    <a:pt x="268" y="13"/>
                    <a:pt x="248" y="0"/>
                    <a:pt x="2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>
              <a:off x="1389153" y="4404547"/>
              <a:ext cx="70056" cy="97881"/>
            </a:xfrm>
            <a:custGeom>
              <a:avLst/>
              <a:gdLst/>
              <a:ahLst/>
              <a:cxnLst/>
              <a:rect l="l" t="t" r="r" b="b"/>
              <a:pathLst>
                <a:path w="496" h="693" extrusionOk="0">
                  <a:moveTo>
                    <a:pt x="208" y="0"/>
                  </a:moveTo>
                  <a:cubicBezTo>
                    <a:pt x="119" y="40"/>
                    <a:pt x="79" y="129"/>
                    <a:pt x="40" y="208"/>
                  </a:cubicBezTo>
                  <a:lnTo>
                    <a:pt x="40" y="455"/>
                  </a:lnTo>
                  <a:cubicBezTo>
                    <a:pt x="0" y="535"/>
                    <a:pt x="40" y="624"/>
                    <a:pt x="79" y="663"/>
                  </a:cubicBezTo>
                  <a:cubicBezTo>
                    <a:pt x="124" y="683"/>
                    <a:pt x="166" y="693"/>
                    <a:pt x="207" y="693"/>
                  </a:cubicBezTo>
                  <a:cubicBezTo>
                    <a:pt x="248" y="693"/>
                    <a:pt x="287" y="683"/>
                    <a:pt x="327" y="663"/>
                  </a:cubicBezTo>
                  <a:cubicBezTo>
                    <a:pt x="367" y="663"/>
                    <a:pt x="367" y="663"/>
                    <a:pt x="416" y="624"/>
                  </a:cubicBezTo>
                  <a:cubicBezTo>
                    <a:pt x="456" y="574"/>
                    <a:pt x="456" y="535"/>
                    <a:pt x="495" y="495"/>
                  </a:cubicBezTo>
                  <a:cubicBezTo>
                    <a:pt x="495" y="416"/>
                    <a:pt x="495" y="287"/>
                    <a:pt x="456" y="248"/>
                  </a:cubicBezTo>
                  <a:cubicBezTo>
                    <a:pt x="456" y="168"/>
                    <a:pt x="416" y="129"/>
                    <a:pt x="367" y="79"/>
                  </a:cubicBezTo>
                  <a:cubicBezTo>
                    <a:pt x="327" y="40"/>
                    <a:pt x="248" y="0"/>
                    <a:pt x="2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1273053" y="4511326"/>
              <a:ext cx="63135" cy="106638"/>
            </a:xfrm>
            <a:custGeom>
              <a:avLst/>
              <a:gdLst/>
              <a:ahLst/>
              <a:cxnLst/>
              <a:rect l="l" t="t" r="r" b="b"/>
              <a:pathLst>
                <a:path w="447" h="755" extrusionOk="0">
                  <a:moveTo>
                    <a:pt x="228" y="0"/>
                  </a:moveTo>
                  <a:cubicBezTo>
                    <a:pt x="183" y="0"/>
                    <a:pt x="143" y="19"/>
                    <a:pt x="119" y="66"/>
                  </a:cubicBezTo>
                  <a:cubicBezTo>
                    <a:pt x="40" y="194"/>
                    <a:pt x="1" y="402"/>
                    <a:pt x="40" y="521"/>
                  </a:cubicBezTo>
                  <a:cubicBezTo>
                    <a:pt x="80" y="610"/>
                    <a:pt x="119" y="689"/>
                    <a:pt x="199" y="729"/>
                  </a:cubicBezTo>
                  <a:cubicBezTo>
                    <a:pt x="219" y="745"/>
                    <a:pt x="252" y="755"/>
                    <a:pt x="285" y="755"/>
                  </a:cubicBezTo>
                  <a:cubicBezTo>
                    <a:pt x="333" y="755"/>
                    <a:pt x="383" y="736"/>
                    <a:pt x="407" y="689"/>
                  </a:cubicBezTo>
                  <a:cubicBezTo>
                    <a:pt x="446" y="650"/>
                    <a:pt x="446" y="561"/>
                    <a:pt x="446" y="481"/>
                  </a:cubicBezTo>
                  <a:lnTo>
                    <a:pt x="446" y="363"/>
                  </a:lnTo>
                  <a:lnTo>
                    <a:pt x="446" y="274"/>
                  </a:lnTo>
                  <a:cubicBezTo>
                    <a:pt x="446" y="234"/>
                    <a:pt x="446" y="194"/>
                    <a:pt x="407" y="155"/>
                  </a:cubicBezTo>
                  <a:cubicBezTo>
                    <a:pt x="407" y="66"/>
                    <a:pt x="367" y="26"/>
                    <a:pt x="327" y="26"/>
                  </a:cubicBezTo>
                  <a:cubicBezTo>
                    <a:pt x="295" y="10"/>
                    <a:pt x="260" y="0"/>
                    <a:pt x="2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1377995" y="4589432"/>
              <a:ext cx="57344" cy="104096"/>
            </a:xfrm>
            <a:custGeom>
              <a:avLst/>
              <a:gdLst/>
              <a:ahLst/>
              <a:cxnLst/>
              <a:rect l="l" t="t" r="r" b="b"/>
              <a:pathLst>
                <a:path w="406" h="737" extrusionOk="0">
                  <a:moveTo>
                    <a:pt x="212" y="0"/>
                  </a:moveTo>
                  <a:cubicBezTo>
                    <a:pt x="130" y="0"/>
                    <a:pt x="40" y="107"/>
                    <a:pt x="40" y="176"/>
                  </a:cubicBezTo>
                  <a:cubicBezTo>
                    <a:pt x="0" y="305"/>
                    <a:pt x="0" y="384"/>
                    <a:pt x="0" y="503"/>
                  </a:cubicBezTo>
                  <a:cubicBezTo>
                    <a:pt x="40" y="552"/>
                    <a:pt x="40" y="631"/>
                    <a:pt x="79" y="671"/>
                  </a:cubicBezTo>
                  <a:cubicBezTo>
                    <a:pt x="126" y="717"/>
                    <a:pt x="175" y="736"/>
                    <a:pt x="217" y="736"/>
                  </a:cubicBezTo>
                  <a:cubicBezTo>
                    <a:pt x="246" y="736"/>
                    <a:pt x="271" y="727"/>
                    <a:pt x="287" y="710"/>
                  </a:cubicBezTo>
                  <a:cubicBezTo>
                    <a:pt x="327" y="671"/>
                    <a:pt x="366" y="631"/>
                    <a:pt x="366" y="592"/>
                  </a:cubicBezTo>
                  <a:cubicBezTo>
                    <a:pt x="406" y="423"/>
                    <a:pt x="406" y="255"/>
                    <a:pt x="327" y="97"/>
                  </a:cubicBezTo>
                  <a:lnTo>
                    <a:pt x="327" y="57"/>
                  </a:lnTo>
                  <a:cubicBezTo>
                    <a:pt x="287" y="8"/>
                    <a:pt x="287" y="8"/>
                    <a:pt x="248" y="8"/>
                  </a:cubicBezTo>
                  <a:cubicBezTo>
                    <a:pt x="236" y="3"/>
                    <a:pt x="224" y="0"/>
                    <a:pt x="2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1289860" y="4662595"/>
              <a:ext cx="64407" cy="115819"/>
            </a:xfrm>
            <a:custGeom>
              <a:avLst/>
              <a:gdLst/>
              <a:ahLst/>
              <a:cxnLst/>
              <a:rect l="l" t="t" r="r" b="b"/>
              <a:pathLst>
                <a:path w="456" h="820" extrusionOk="0">
                  <a:moveTo>
                    <a:pt x="251" y="1"/>
                  </a:moveTo>
                  <a:cubicBezTo>
                    <a:pt x="217" y="1"/>
                    <a:pt x="186" y="13"/>
                    <a:pt x="169" y="34"/>
                  </a:cubicBezTo>
                  <a:cubicBezTo>
                    <a:pt x="0" y="153"/>
                    <a:pt x="40" y="400"/>
                    <a:pt x="40" y="529"/>
                  </a:cubicBezTo>
                  <a:cubicBezTo>
                    <a:pt x="40" y="648"/>
                    <a:pt x="80" y="727"/>
                    <a:pt x="169" y="777"/>
                  </a:cubicBezTo>
                  <a:cubicBezTo>
                    <a:pt x="198" y="806"/>
                    <a:pt x="235" y="819"/>
                    <a:pt x="271" y="819"/>
                  </a:cubicBezTo>
                  <a:cubicBezTo>
                    <a:pt x="332" y="819"/>
                    <a:pt x="391" y="783"/>
                    <a:pt x="416" y="727"/>
                  </a:cubicBezTo>
                  <a:cubicBezTo>
                    <a:pt x="456" y="648"/>
                    <a:pt x="456" y="608"/>
                    <a:pt x="456" y="529"/>
                  </a:cubicBezTo>
                  <a:lnTo>
                    <a:pt x="456" y="321"/>
                  </a:lnTo>
                  <a:lnTo>
                    <a:pt x="456" y="282"/>
                  </a:lnTo>
                  <a:cubicBezTo>
                    <a:pt x="456" y="192"/>
                    <a:pt x="456" y="113"/>
                    <a:pt x="377" y="74"/>
                  </a:cubicBezTo>
                  <a:cubicBezTo>
                    <a:pt x="348" y="23"/>
                    <a:pt x="297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1184918" y="4617539"/>
              <a:ext cx="58898" cy="103248"/>
            </a:xfrm>
            <a:custGeom>
              <a:avLst/>
              <a:gdLst/>
              <a:ahLst/>
              <a:cxnLst/>
              <a:rect l="l" t="t" r="r" b="b"/>
              <a:pathLst>
                <a:path w="417" h="731" extrusionOk="0">
                  <a:moveTo>
                    <a:pt x="228" y="0"/>
                  </a:moveTo>
                  <a:cubicBezTo>
                    <a:pt x="186" y="0"/>
                    <a:pt x="158" y="28"/>
                    <a:pt x="130" y="56"/>
                  </a:cubicBezTo>
                  <a:cubicBezTo>
                    <a:pt x="80" y="106"/>
                    <a:pt x="41" y="185"/>
                    <a:pt x="41" y="224"/>
                  </a:cubicBezTo>
                  <a:cubicBezTo>
                    <a:pt x="41" y="353"/>
                    <a:pt x="1" y="511"/>
                    <a:pt x="41" y="640"/>
                  </a:cubicBezTo>
                  <a:cubicBezTo>
                    <a:pt x="73" y="672"/>
                    <a:pt x="137" y="730"/>
                    <a:pt x="202" y="730"/>
                  </a:cubicBezTo>
                  <a:cubicBezTo>
                    <a:pt x="218" y="730"/>
                    <a:pt x="233" y="727"/>
                    <a:pt x="248" y="719"/>
                  </a:cubicBezTo>
                  <a:cubicBezTo>
                    <a:pt x="328" y="719"/>
                    <a:pt x="377" y="640"/>
                    <a:pt x="417" y="551"/>
                  </a:cubicBezTo>
                  <a:lnTo>
                    <a:pt x="417" y="432"/>
                  </a:lnTo>
                  <a:cubicBezTo>
                    <a:pt x="417" y="353"/>
                    <a:pt x="417" y="224"/>
                    <a:pt x="377" y="145"/>
                  </a:cubicBezTo>
                  <a:cubicBezTo>
                    <a:pt x="377" y="106"/>
                    <a:pt x="328" y="16"/>
                    <a:pt x="288" y="16"/>
                  </a:cubicBezTo>
                  <a:cubicBezTo>
                    <a:pt x="265" y="5"/>
                    <a:pt x="245" y="0"/>
                    <a:pt x="2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1091275" y="4472202"/>
              <a:ext cx="64548" cy="109322"/>
            </a:xfrm>
            <a:custGeom>
              <a:avLst/>
              <a:gdLst/>
              <a:ahLst/>
              <a:cxnLst/>
              <a:rect l="l" t="t" r="r" b="b"/>
              <a:pathLst>
                <a:path w="457" h="774" extrusionOk="0">
                  <a:moveTo>
                    <a:pt x="229" y="0"/>
                  </a:moveTo>
                  <a:cubicBezTo>
                    <a:pt x="169" y="0"/>
                    <a:pt x="119" y="37"/>
                    <a:pt x="90" y="95"/>
                  </a:cubicBezTo>
                  <a:cubicBezTo>
                    <a:pt x="1" y="263"/>
                    <a:pt x="1" y="471"/>
                    <a:pt x="50" y="679"/>
                  </a:cubicBezTo>
                  <a:lnTo>
                    <a:pt x="50" y="758"/>
                  </a:lnTo>
                  <a:lnTo>
                    <a:pt x="129" y="758"/>
                  </a:lnTo>
                  <a:cubicBezTo>
                    <a:pt x="151" y="769"/>
                    <a:pt x="175" y="774"/>
                    <a:pt x="201" y="774"/>
                  </a:cubicBezTo>
                  <a:cubicBezTo>
                    <a:pt x="271" y="774"/>
                    <a:pt x="348" y="737"/>
                    <a:pt x="377" y="679"/>
                  </a:cubicBezTo>
                  <a:cubicBezTo>
                    <a:pt x="417" y="590"/>
                    <a:pt x="456" y="471"/>
                    <a:pt x="456" y="392"/>
                  </a:cubicBezTo>
                  <a:cubicBezTo>
                    <a:pt x="456" y="303"/>
                    <a:pt x="456" y="224"/>
                    <a:pt x="417" y="145"/>
                  </a:cubicBezTo>
                  <a:cubicBezTo>
                    <a:pt x="417" y="145"/>
                    <a:pt x="417" y="95"/>
                    <a:pt x="377" y="95"/>
                  </a:cubicBezTo>
                  <a:cubicBezTo>
                    <a:pt x="377" y="56"/>
                    <a:pt x="337" y="16"/>
                    <a:pt x="298" y="16"/>
                  </a:cubicBezTo>
                  <a:cubicBezTo>
                    <a:pt x="274" y="5"/>
                    <a:pt x="251" y="0"/>
                    <a:pt x="2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1249324" y="4320650"/>
              <a:ext cx="81214" cy="144915"/>
            </a:xfrm>
            <a:custGeom>
              <a:avLst/>
              <a:gdLst/>
              <a:ahLst/>
              <a:cxnLst/>
              <a:rect l="l" t="t" r="r" b="b"/>
              <a:pathLst>
                <a:path w="575" h="1026" extrusionOk="0">
                  <a:moveTo>
                    <a:pt x="233" y="0"/>
                  </a:moveTo>
                  <a:cubicBezTo>
                    <a:pt x="176" y="0"/>
                    <a:pt x="124" y="20"/>
                    <a:pt x="80" y="59"/>
                  </a:cubicBezTo>
                  <a:cubicBezTo>
                    <a:pt x="0" y="139"/>
                    <a:pt x="0" y="267"/>
                    <a:pt x="0" y="386"/>
                  </a:cubicBezTo>
                  <a:cubicBezTo>
                    <a:pt x="0" y="515"/>
                    <a:pt x="0" y="594"/>
                    <a:pt x="40" y="723"/>
                  </a:cubicBezTo>
                  <a:lnTo>
                    <a:pt x="40" y="762"/>
                  </a:lnTo>
                  <a:lnTo>
                    <a:pt x="40" y="802"/>
                  </a:lnTo>
                  <a:cubicBezTo>
                    <a:pt x="80" y="921"/>
                    <a:pt x="169" y="1010"/>
                    <a:pt x="248" y="1010"/>
                  </a:cubicBezTo>
                  <a:cubicBezTo>
                    <a:pt x="279" y="1020"/>
                    <a:pt x="308" y="1025"/>
                    <a:pt x="335" y="1025"/>
                  </a:cubicBezTo>
                  <a:cubicBezTo>
                    <a:pt x="410" y="1025"/>
                    <a:pt x="466" y="986"/>
                    <a:pt x="495" y="921"/>
                  </a:cubicBezTo>
                  <a:cubicBezTo>
                    <a:pt x="575" y="842"/>
                    <a:pt x="575" y="762"/>
                    <a:pt x="575" y="634"/>
                  </a:cubicBezTo>
                  <a:cubicBezTo>
                    <a:pt x="575" y="554"/>
                    <a:pt x="575" y="426"/>
                    <a:pt x="535" y="347"/>
                  </a:cubicBezTo>
                  <a:cubicBezTo>
                    <a:pt x="495" y="228"/>
                    <a:pt x="456" y="99"/>
                    <a:pt x="416" y="59"/>
                  </a:cubicBezTo>
                  <a:cubicBezTo>
                    <a:pt x="352" y="20"/>
                    <a:pt x="290" y="0"/>
                    <a:pt x="2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38"/>
          <p:cNvSpPr/>
          <p:nvPr/>
        </p:nvSpPr>
        <p:spPr>
          <a:xfrm rot="-5400000" flipH="1">
            <a:off x="543759" y="-768773"/>
            <a:ext cx="2545018" cy="3865104"/>
          </a:xfrm>
          <a:custGeom>
            <a:avLst/>
            <a:gdLst/>
            <a:ahLst/>
            <a:cxnLst/>
            <a:rect l="l" t="t" r="r" b="b"/>
            <a:pathLst>
              <a:path w="22146" h="33633" extrusionOk="0">
                <a:moveTo>
                  <a:pt x="416" y="0"/>
                </a:moveTo>
                <a:cubicBezTo>
                  <a:pt x="288" y="10969"/>
                  <a:pt x="169" y="21986"/>
                  <a:pt x="1" y="32994"/>
                </a:cubicBezTo>
                <a:lnTo>
                  <a:pt x="80" y="32994"/>
                </a:lnTo>
                <a:cubicBezTo>
                  <a:pt x="1025" y="33393"/>
                  <a:pt x="2023" y="33632"/>
                  <a:pt x="3062" y="33632"/>
                </a:cubicBezTo>
                <a:cubicBezTo>
                  <a:pt x="3209" y="33632"/>
                  <a:pt x="3356" y="33628"/>
                  <a:pt x="3505" y="33618"/>
                </a:cubicBezTo>
                <a:cubicBezTo>
                  <a:pt x="4168" y="33529"/>
                  <a:pt x="4782" y="33370"/>
                  <a:pt x="5317" y="32955"/>
                </a:cubicBezTo>
                <a:cubicBezTo>
                  <a:pt x="5772" y="32628"/>
                  <a:pt x="6148" y="32173"/>
                  <a:pt x="6514" y="31717"/>
                </a:cubicBezTo>
                <a:cubicBezTo>
                  <a:pt x="6851" y="31301"/>
                  <a:pt x="7257" y="30975"/>
                  <a:pt x="7752" y="30846"/>
                </a:cubicBezTo>
                <a:cubicBezTo>
                  <a:pt x="8375" y="30648"/>
                  <a:pt x="8989" y="30440"/>
                  <a:pt x="9573" y="30153"/>
                </a:cubicBezTo>
                <a:cubicBezTo>
                  <a:pt x="10187" y="29777"/>
                  <a:pt x="10682" y="29282"/>
                  <a:pt x="10929" y="28579"/>
                </a:cubicBezTo>
                <a:cubicBezTo>
                  <a:pt x="11137" y="27876"/>
                  <a:pt x="11098" y="27183"/>
                  <a:pt x="10929" y="26481"/>
                </a:cubicBezTo>
                <a:cubicBezTo>
                  <a:pt x="10682" y="25491"/>
                  <a:pt x="10266" y="24580"/>
                  <a:pt x="9771" y="23719"/>
                </a:cubicBezTo>
                <a:cubicBezTo>
                  <a:pt x="9524" y="23224"/>
                  <a:pt x="9197" y="22729"/>
                  <a:pt x="8989" y="22234"/>
                </a:cubicBezTo>
                <a:cubicBezTo>
                  <a:pt x="8781" y="21689"/>
                  <a:pt x="8702" y="21194"/>
                  <a:pt x="8870" y="20660"/>
                </a:cubicBezTo>
                <a:cubicBezTo>
                  <a:pt x="9078" y="20125"/>
                  <a:pt x="9365" y="19670"/>
                  <a:pt x="9900" y="19462"/>
                </a:cubicBezTo>
                <a:cubicBezTo>
                  <a:pt x="10130" y="19388"/>
                  <a:pt x="10360" y="19358"/>
                  <a:pt x="10586" y="19358"/>
                </a:cubicBezTo>
                <a:cubicBezTo>
                  <a:pt x="10846" y="19358"/>
                  <a:pt x="11101" y="19398"/>
                  <a:pt x="11345" y="19462"/>
                </a:cubicBezTo>
                <a:cubicBezTo>
                  <a:pt x="11959" y="19551"/>
                  <a:pt x="12493" y="19759"/>
                  <a:pt x="13077" y="19957"/>
                </a:cubicBezTo>
                <a:cubicBezTo>
                  <a:pt x="14107" y="20294"/>
                  <a:pt x="15097" y="20660"/>
                  <a:pt x="16126" y="20828"/>
                </a:cubicBezTo>
                <a:cubicBezTo>
                  <a:pt x="16458" y="20888"/>
                  <a:pt x="16787" y="20917"/>
                  <a:pt x="17116" y="20917"/>
                </a:cubicBezTo>
                <a:cubicBezTo>
                  <a:pt x="17445" y="20917"/>
                  <a:pt x="17775" y="20888"/>
                  <a:pt x="18106" y="20828"/>
                </a:cubicBezTo>
                <a:cubicBezTo>
                  <a:pt x="19552" y="20581"/>
                  <a:pt x="20621" y="19799"/>
                  <a:pt x="21323" y="18472"/>
                </a:cubicBezTo>
                <a:cubicBezTo>
                  <a:pt x="21739" y="17650"/>
                  <a:pt x="21947" y="16740"/>
                  <a:pt x="22066" y="15799"/>
                </a:cubicBezTo>
                <a:cubicBezTo>
                  <a:pt x="22145" y="15057"/>
                  <a:pt x="22106" y="14265"/>
                  <a:pt x="21987" y="13523"/>
                </a:cubicBezTo>
                <a:cubicBezTo>
                  <a:pt x="21779" y="12582"/>
                  <a:pt x="21452" y="11632"/>
                  <a:pt x="21036" y="10761"/>
                </a:cubicBezTo>
                <a:cubicBezTo>
                  <a:pt x="20541" y="9731"/>
                  <a:pt x="19967" y="8741"/>
                  <a:pt x="19423" y="7712"/>
                </a:cubicBezTo>
                <a:cubicBezTo>
                  <a:pt x="18730" y="6306"/>
                  <a:pt x="18146" y="4821"/>
                  <a:pt x="18067" y="3218"/>
                </a:cubicBezTo>
                <a:cubicBezTo>
                  <a:pt x="18027" y="2475"/>
                  <a:pt x="18106" y="1772"/>
                  <a:pt x="18314" y="1069"/>
                </a:cubicBezTo>
                <a:cubicBezTo>
                  <a:pt x="18393" y="743"/>
                  <a:pt x="18522" y="495"/>
                  <a:pt x="18680" y="208"/>
                </a:cubicBezTo>
                <a:cubicBezTo>
                  <a:pt x="12583" y="119"/>
                  <a:pt x="6514" y="40"/>
                  <a:pt x="41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38"/>
          <p:cNvSpPr/>
          <p:nvPr/>
        </p:nvSpPr>
        <p:spPr>
          <a:xfrm>
            <a:off x="6650825" y="2654825"/>
            <a:ext cx="2493165" cy="2545055"/>
          </a:xfrm>
          <a:custGeom>
            <a:avLst/>
            <a:gdLst/>
            <a:ahLst/>
            <a:cxnLst/>
            <a:rect l="l" t="t" r="r" b="b"/>
            <a:pathLst>
              <a:path w="33777" h="34480" extrusionOk="0">
                <a:moveTo>
                  <a:pt x="33776" y="1"/>
                </a:moveTo>
                <a:cubicBezTo>
                  <a:pt x="33657" y="209"/>
                  <a:pt x="33529" y="367"/>
                  <a:pt x="33449" y="575"/>
                </a:cubicBezTo>
                <a:cubicBezTo>
                  <a:pt x="32786" y="1733"/>
                  <a:pt x="32044" y="2842"/>
                  <a:pt x="31054" y="3792"/>
                </a:cubicBezTo>
                <a:cubicBezTo>
                  <a:pt x="30064" y="4742"/>
                  <a:pt x="28906" y="5445"/>
                  <a:pt x="27589" y="5812"/>
                </a:cubicBezTo>
                <a:cubicBezTo>
                  <a:pt x="26352" y="6148"/>
                  <a:pt x="25075" y="6307"/>
                  <a:pt x="23798" y="6514"/>
                </a:cubicBezTo>
                <a:cubicBezTo>
                  <a:pt x="22808" y="6643"/>
                  <a:pt x="21818" y="6801"/>
                  <a:pt x="20868" y="7049"/>
                </a:cubicBezTo>
                <a:cubicBezTo>
                  <a:pt x="18808" y="7593"/>
                  <a:pt x="16987" y="8534"/>
                  <a:pt x="15463" y="10019"/>
                </a:cubicBezTo>
                <a:cubicBezTo>
                  <a:pt x="14304" y="11177"/>
                  <a:pt x="13364" y="12493"/>
                  <a:pt x="12819" y="14067"/>
                </a:cubicBezTo>
                <a:cubicBezTo>
                  <a:pt x="12285" y="15513"/>
                  <a:pt x="12077" y="17037"/>
                  <a:pt x="12037" y="18562"/>
                </a:cubicBezTo>
                <a:cubicBezTo>
                  <a:pt x="11998" y="19265"/>
                  <a:pt x="11998" y="20007"/>
                  <a:pt x="11919" y="20749"/>
                </a:cubicBezTo>
                <a:cubicBezTo>
                  <a:pt x="11790" y="21492"/>
                  <a:pt x="11463" y="22066"/>
                  <a:pt x="10840" y="22521"/>
                </a:cubicBezTo>
                <a:cubicBezTo>
                  <a:pt x="10265" y="22977"/>
                  <a:pt x="9523" y="23185"/>
                  <a:pt x="8781" y="23303"/>
                </a:cubicBezTo>
                <a:cubicBezTo>
                  <a:pt x="7999" y="23472"/>
                  <a:pt x="7217" y="23551"/>
                  <a:pt x="6434" y="23680"/>
                </a:cubicBezTo>
                <a:cubicBezTo>
                  <a:pt x="4534" y="24085"/>
                  <a:pt x="2920" y="24996"/>
                  <a:pt x="1772" y="26600"/>
                </a:cubicBezTo>
                <a:cubicBezTo>
                  <a:pt x="901" y="27718"/>
                  <a:pt x="327" y="28995"/>
                  <a:pt x="119" y="30441"/>
                </a:cubicBezTo>
                <a:cubicBezTo>
                  <a:pt x="0" y="31470"/>
                  <a:pt x="79" y="32500"/>
                  <a:pt x="327" y="33490"/>
                </a:cubicBezTo>
                <a:cubicBezTo>
                  <a:pt x="445" y="33826"/>
                  <a:pt x="535" y="34153"/>
                  <a:pt x="614" y="34479"/>
                </a:cubicBezTo>
                <a:lnTo>
                  <a:pt x="24580" y="34479"/>
                </a:lnTo>
                <a:cubicBezTo>
                  <a:pt x="24659" y="33945"/>
                  <a:pt x="24748" y="33410"/>
                  <a:pt x="24867" y="32876"/>
                </a:cubicBezTo>
                <a:cubicBezTo>
                  <a:pt x="25441" y="30233"/>
                  <a:pt x="26886" y="28213"/>
                  <a:pt x="29034" y="26649"/>
                </a:cubicBezTo>
                <a:cubicBezTo>
                  <a:pt x="30024" y="25946"/>
                  <a:pt x="31133" y="25491"/>
                  <a:pt x="32252" y="25075"/>
                </a:cubicBezTo>
                <a:cubicBezTo>
                  <a:pt x="32747" y="24917"/>
                  <a:pt x="33281" y="24749"/>
                  <a:pt x="33776" y="24541"/>
                </a:cubicBezTo>
                <a:lnTo>
                  <a:pt x="3377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38"/>
          <p:cNvSpPr/>
          <p:nvPr/>
        </p:nvSpPr>
        <p:spPr>
          <a:xfrm>
            <a:off x="1327125" y="3996500"/>
            <a:ext cx="2686682" cy="1469187"/>
          </a:xfrm>
          <a:custGeom>
            <a:avLst/>
            <a:gdLst/>
            <a:ahLst/>
            <a:cxnLst/>
            <a:rect l="l" t="t" r="r" b="b"/>
            <a:pathLst>
              <a:path w="27220" h="14885" extrusionOk="0">
                <a:moveTo>
                  <a:pt x="14165" y="0"/>
                </a:moveTo>
                <a:cubicBezTo>
                  <a:pt x="10156" y="0"/>
                  <a:pt x="6123" y="1755"/>
                  <a:pt x="3505" y="4816"/>
                </a:cubicBezTo>
                <a:cubicBezTo>
                  <a:pt x="1485" y="7132"/>
                  <a:pt x="288" y="10062"/>
                  <a:pt x="40" y="13151"/>
                </a:cubicBezTo>
                <a:cubicBezTo>
                  <a:pt x="1" y="13646"/>
                  <a:pt x="535" y="14101"/>
                  <a:pt x="990" y="14101"/>
                </a:cubicBezTo>
                <a:cubicBezTo>
                  <a:pt x="990" y="14101"/>
                  <a:pt x="19185" y="14844"/>
                  <a:pt x="26154" y="14883"/>
                </a:cubicBezTo>
                <a:cubicBezTo>
                  <a:pt x="26175" y="14884"/>
                  <a:pt x="26195" y="14885"/>
                  <a:pt x="26215" y="14885"/>
                </a:cubicBezTo>
                <a:cubicBezTo>
                  <a:pt x="26842" y="14885"/>
                  <a:pt x="27220" y="14290"/>
                  <a:pt x="27104" y="13685"/>
                </a:cubicBezTo>
                <a:cubicBezTo>
                  <a:pt x="26570" y="11092"/>
                  <a:pt x="25946" y="8488"/>
                  <a:pt x="24709" y="6142"/>
                </a:cubicBezTo>
                <a:cubicBezTo>
                  <a:pt x="23392" y="3667"/>
                  <a:pt x="21323" y="1806"/>
                  <a:pt x="18730" y="817"/>
                </a:cubicBezTo>
                <a:cubicBezTo>
                  <a:pt x="17267" y="264"/>
                  <a:pt x="15718" y="0"/>
                  <a:pt x="141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38"/>
          <p:cNvSpPr/>
          <p:nvPr/>
        </p:nvSpPr>
        <p:spPr>
          <a:xfrm>
            <a:off x="2723354" y="3751325"/>
            <a:ext cx="1128663" cy="1263886"/>
          </a:xfrm>
          <a:custGeom>
            <a:avLst/>
            <a:gdLst/>
            <a:ahLst/>
            <a:cxnLst/>
            <a:rect l="l" t="t" r="r" b="b"/>
            <a:pathLst>
              <a:path w="11435" h="12805" extrusionOk="0">
                <a:moveTo>
                  <a:pt x="5109" y="863"/>
                </a:moveTo>
                <a:cubicBezTo>
                  <a:pt x="6467" y="863"/>
                  <a:pt x="7889" y="1341"/>
                  <a:pt x="9118" y="1855"/>
                </a:cubicBezTo>
                <a:cubicBezTo>
                  <a:pt x="9573" y="2024"/>
                  <a:pt x="10028" y="2192"/>
                  <a:pt x="10236" y="2647"/>
                </a:cubicBezTo>
                <a:cubicBezTo>
                  <a:pt x="10395" y="3142"/>
                  <a:pt x="10315" y="3756"/>
                  <a:pt x="10315" y="4290"/>
                </a:cubicBezTo>
                <a:cubicBezTo>
                  <a:pt x="10276" y="5449"/>
                  <a:pt x="10197" y="6607"/>
                  <a:pt x="9900" y="7716"/>
                </a:cubicBezTo>
                <a:cubicBezTo>
                  <a:pt x="9613" y="8834"/>
                  <a:pt x="9118" y="9903"/>
                  <a:pt x="8336" y="10725"/>
                </a:cubicBezTo>
                <a:cubicBezTo>
                  <a:pt x="7554" y="11507"/>
                  <a:pt x="6603" y="11923"/>
                  <a:pt x="5495" y="11923"/>
                </a:cubicBezTo>
                <a:cubicBezTo>
                  <a:pt x="3960" y="11923"/>
                  <a:pt x="1980" y="11012"/>
                  <a:pt x="1535" y="9448"/>
                </a:cubicBezTo>
                <a:cubicBezTo>
                  <a:pt x="1446" y="9121"/>
                  <a:pt x="1446" y="8785"/>
                  <a:pt x="1446" y="8458"/>
                </a:cubicBezTo>
                <a:cubicBezTo>
                  <a:pt x="1367" y="6607"/>
                  <a:pt x="1287" y="4577"/>
                  <a:pt x="2069" y="2845"/>
                </a:cubicBezTo>
                <a:cubicBezTo>
                  <a:pt x="2644" y="1697"/>
                  <a:pt x="3633" y="915"/>
                  <a:pt x="4950" y="865"/>
                </a:cubicBezTo>
                <a:cubicBezTo>
                  <a:pt x="5003" y="864"/>
                  <a:pt x="5056" y="863"/>
                  <a:pt x="5109" y="863"/>
                </a:cubicBezTo>
                <a:close/>
                <a:moveTo>
                  <a:pt x="5230" y="1"/>
                </a:moveTo>
                <a:cubicBezTo>
                  <a:pt x="2994" y="1"/>
                  <a:pt x="1431" y="1497"/>
                  <a:pt x="872" y="3716"/>
                </a:cubicBezTo>
                <a:cubicBezTo>
                  <a:pt x="337" y="5617"/>
                  <a:pt x="0" y="8379"/>
                  <a:pt x="872" y="10190"/>
                </a:cubicBezTo>
                <a:cubicBezTo>
                  <a:pt x="1485" y="11596"/>
                  <a:pt x="3138" y="12497"/>
                  <a:pt x="4623" y="12744"/>
                </a:cubicBezTo>
                <a:cubicBezTo>
                  <a:pt x="4904" y="12784"/>
                  <a:pt x="5190" y="12805"/>
                  <a:pt x="5475" y="12805"/>
                </a:cubicBezTo>
                <a:cubicBezTo>
                  <a:pt x="6407" y="12805"/>
                  <a:pt x="7340" y="12582"/>
                  <a:pt x="8128" y="12051"/>
                </a:cubicBezTo>
                <a:cubicBezTo>
                  <a:pt x="9246" y="11309"/>
                  <a:pt x="9989" y="10111"/>
                  <a:pt x="10444" y="8874"/>
                </a:cubicBezTo>
                <a:cubicBezTo>
                  <a:pt x="10939" y="7597"/>
                  <a:pt x="11097" y="6231"/>
                  <a:pt x="11187" y="4874"/>
                </a:cubicBezTo>
                <a:cubicBezTo>
                  <a:pt x="11226" y="3716"/>
                  <a:pt x="11434" y="2231"/>
                  <a:pt x="10355" y="1489"/>
                </a:cubicBezTo>
                <a:cubicBezTo>
                  <a:pt x="9781" y="1073"/>
                  <a:pt x="8999" y="826"/>
                  <a:pt x="8296" y="618"/>
                </a:cubicBezTo>
                <a:cubicBezTo>
                  <a:pt x="7514" y="370"/>
                  <a:pt x="6732" y="172"/>
                  <a:pt x="5900" y="44"/>
                </a:cubicBezTo>
                <a:cubicBezTo>
                  <a:pt x="5671" y="15"/>
                  <a:pt x="5447" y="1"/>
                  <a:pt x="523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38"/>
          <p:cNvSpPr/>
          <p:nvPr/>
        </p:nvSpPr>
        <p:spPr>
          <a:xfrm>
            <a:off x="7631300" y="809870"/>
            <a:ext cx="332566" cy="315769"/>
          </a:xfrm>
          <a:custGeom>
            <a:avLst/>
            <a:gdLst/>
            <a:ahLst/>
            <a:cxnLst/>
            <a:rect l="l" t="t" r="r" b="b"/>
            <a:pathLst>
              <a:path w="2971" h="2821" extrusionOk="0">
                <a:moveTo>
                  <a:pt x="1886" y="1"/>
                </a:moveTo>
                <a:cubicBezTo>
                  <a:pt x="1762" y="1"/>
                  <a:pt x="1608" y="105"/>
                  <a:pt x="1565" y="217"/>
                </a:cubicBezTo>
                <a:cubicBezTo>
                  <a:pt x="1486" y="622"/>
                  <a:pt x="1446" y="1038"/>
                  <a:pt x="1446" y="1454"/>
                </a:cubicBezTo>
                <a:lnTo>
                  <a:pt x="664" y="1454"/>
                </a:lnTo>
                <a:cubicBezTo>
                  <a:pt x="416" y="1494"/>
                  <a:pt x="129" y="1533"/>
                  <a:pt x="80" y="1820"/>
                </a:cubicBezTo>
                <a:cubicBezTo>
                  <a:pt x="1" y="2107"/>
                  <a:pt x="169" y="2355"/>
                  <a:pt x="416" y="2404"/>
                </a:cubicBezTo>
                <a:cubicBezTo>
                  <a:pt x="487" y="2416"/>
                  <a:pt x="558" y="2420"/>
                  <a:pt x="628" y="2420"/>
                </a:cubicBezTo>
                <a:cubicBezTo>
                  <a:pt x="802" y="2420"/>
                  <a:pt x="971" y="2390"/>
                  <a:pt x="1119" y="2355"/>
                </a:cubicBezTo>
                <a:cubicBezTo>
                  <a:pt x="1278" y="2355"/>
                  <a:pt x="1406" y="2315"/>
                  <a:pt x="1525" y="2315"/>
                </a:cubicBezTo>
                <a:cubicBezTo>
                  <a:pt x="1565" y="2404"/>
                  <a:pt x="1565" y="2523"/>
                  <a:pt x="1614" y="2602"/>
                </a:cubicBezTo>
                <a:cubicBezTo>
                  <a:pt x="1647" y="2742"/>
                  <a:pt x="1762" y="2820"/>
                  <a:pt x="1896" y="2820"/>
                </a:cubicBezTo>
                <a:cubicBezTo>
                  <a:pt x="1923" y="2820"/>
                  <a:pt x="1952" y="2817"/>
                  <a:pt x="1981" y="2810"/>
                </a:cubicBezTo>
                <a:cubicBezTo>
                  <a:pt x="2149" y="2771"/>
                  <a:pt x="2228" y="2602"/>
                  <a:pt x="2188" y="2444"/>
                </a:cubicBezTo>
                <a:cubicBezTo>
                  <a:pt x="2149" y="2355"/>
                  <a:pt x="2149" y="2315"/>
                  <a:pt x="2149" y="2276"/>
                </a:cubicBezTo>
                <a:cubicBezTo>
                  <a:pt x="2268" y="2236"/>
                  <a:pt x="2396" y="2236"/>
                  <a:pt x="2515" y="2236"/>
                </a:cubicBezTo>
                <a:cubicBezTo>
                  <a:pt x="2555" y="2236"/>
                  <a:pt x="2555" y="2236"/>
                  <a:pt x="2555" y="2196"/>
                </a:cubicBezTo>
                <a:cubicBezTo>
                  <a:pt x="2583" y="2203"/>
                  <a:pt x="2612" y="2206"/>
                  <a:pt x="2640" y="2206"/>
                </a:cubicBezTo>
                <a:cubicBezTo>
                  <a:pt x="2777" y="2206"/>
                  <a:pt x="2898" y="2128"/>
                  <a:pt x="2931" y="1989"/>
                </a:cubicBezTo>
                <a:cubicBezTo>
                  <a:pt x="2970" y="1860"/>
                  <a:pt x="2891" y="1662"/>
                  <a:pt x="2723" y="1612"/>
                </a:cubicBezTo>
                <a:cubicBezTo>
                  <a:pt x="2515" y="1573"/>
                  <a:pt x="2268" y="1533"/>
                  <a:pt x="2060" y="1533"/>
                </a:cubicBezTo>
                <a:cubicBezTo>
                  <a:pt x="2020" y="1167"/>
                  <a:pt x="2060" y="751"/>
                  <a:pt x="2149" y="375"/>
                </a:cubicBezTo>
                <a:cubicBezTo>
                  <a:pt x="2188" y="217"/>
                  <a:pt x="2109" y="48"/>
                  <a:pt x="1941" y="9"/>
                </a:cubicBezTo>
                <a:cubicBezTo>
                  <a:pt x="1924" y="3"/>
                  <a:pt x="1905" y="1"/>
                  <a:pt x="188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38"/>
          <p:cNvSpPr/>
          <p:nvPr/>
        </p:nvSpPr>
        <p:spPr>
          <a:xfrm>
            <a:off x="7931628" y="334250"/>
            <a:ext cx="332566" cy="315769"/>
          </a:xfrm>
          <a:custGeom>
            <a:avLst/>
            <a:gdLst/>
            <a:ahLst/>
            <a:cxnLst/>
            <a:rect l="l" t="t" r="r" b="b"/>
            <a:pathLst>
              <a:path w="2971" h="2821" extrusionOk="0">
                <a:moveTo>
                  <a:pt x="1869" y="1"/>
                </a:moveTo>
                <a:cubicBezTo>
                  <a:pt x="1746" y="1"/>
                  <a:pt x="1597" y="79"/>
                  <a:pt x="1564" y="219"/>
                </a:cubicBezTo>
                <a:cubicBezTo>
                  <a:pt x="1485" y="625"/>
                  <a:pt x="1446" y="1040"/>
                  <a:pt x="1446" y="1456"/>
                </a:cubicBezTo>
                <a:lnTo>
                  <a:pt x="703" y="1456"/>
                </a:lnTo>
                <a:cubicBezTo>
                  <a:pt x="416" y="1496"/>
                  <a:pt x="169" y="1535"/>
                  <a:pt x="80" y="1822"/>
                </a:cubicBezTo>
                <a:cubicBezTo>
                  <a:pt x="0" y="2110"/>
                  <a:pt x="169" y="2357"/>
                  <a:pt x="456" y="2397"/>
                </a:cubicBezTo>
                <a:cubicBezTo>
                  <a:pt x="518" y="2411"/>
                  <a:pt x="584" y="2417"/>
                  <a:pt x="651" y="2417"/>
                </a:cubicBezTo>
                <a:cubicBezTo>
                  <a:pt x="807" y="2417"/>
                  <a:pt x="970" y="2385"/>
                  <a:pt x="1109" y="2357"/>
                </a:cubicBezTo>
                <a:cubicBezTo>
                  <a:pt x="1277" y="2357"/>
                  <a:pt x="1406" y="2317"/>
                  <a:pt x="1525" y="2317"/>
                </a:cubicBezTo>
                <a:cubicBezTo>
                  <a:pt x="1564" y="2397"/>
                  <a:pt x="1564" y="2486"/>
                  <a:pt x="1604" y="2605"/>
                </a:cubicBezTo>
                <a:cubicBezTo>
                  <a:pt x="1647" y="2716"/>
                  <a:pt x="1772" y="2820"/>
                  <a:pt x="1914" y="2820"/>
                </a:cubicBezTo>
                <a:cubicBezTo>
                  <a:pt x="1935" y="2820"/>
                  <a:pt x="1958" y="2818"/>
                  <a:pt x="1980" y="2812"/>
                </a:cubicBezTo>
                <a:cubicBezTo>
                  <a:pt x="2148" y="2773"/>
                  <a:pt x="2228" y="2605"/>
                  <a:pt x="2188" y="2446"/>
                </a:cubicBezTo>
                <a:cubicBezTo>
                  <a:pt x="2148" y="2357"/>
                  <a:pt x="2148" y="2317"/>
                  <a:pt x="2148" y="2278"/>
                </a:cubicBezTo>
                <a:cubicBezTo>
                  <a:pt x="2267" y="2238"/>
                  <a:pt x="2396" y="2238"/>
                  <a:pt x="2515" y="2238"/>
                </a:cubicBezTo>
                <a:cubicBezTo>
                  <a:pt x="2554" y="2238"/>
                  <a:pt x="2554" y="2199"/>
                  <a:pt x="2594" y="2199"/>
                </a:cubicBezTo>
                <a:cubicBezTo>
                  <a:pt x="2615" y="2205"/>
                  <a:pt x="2636" y="2208"/>
                  <a:pt x="2658" y="2208"/>
                </a:cubicBezTo>
                <a:cubicBezTo>
                  <a:pt x="2773" y="2208"/>
                  <a:pt x="2897" y="2124"/>
                  <a:pt x="2931" y="1991"/>
                </a:cubicBezTo>
                <a:cubicBezTo>
                  <a:pt x="2970" y="1862"/>
                  <a:pt x="2891" y="1654"/>
                  <a:pt x="2723" y="1615"/>
                </a:cubicBezTo>
                <a:cubicBezTo>
                  <a:pt x="2515" y="1575"/>
                  <a:pt x="2267" y="1535"/>
                  <a:pt x="2059" y="1535"/>
                </a:cubicBezTo>
                <a:cubicBezTo>
                  <a:pt x="2059" y="1120"/>
                  <a:pt x="2059" y="753"/>
                  <a:pt x="2148" y="377"/>
                </a:cubicBezTo>
                <a:cubicBezTo>
                  <a:pt x="2188" y="219"/>
                  <a:pt x="2099" y="51"/>
                  <a:pt x="1941" y="11"/>
                </a:cubicBezTo>
                <a:cubicBezTo>
                  <a:pt x="1919" y="4"/>
                  <a:pt x="1894" y="1"/>
                  <a:pt x="186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38"/>
          <p:cNvSpPr/>
          <p:nvPr/>
        </p:nvSpPr>
        <p:spPr>
          <a:xfrm>
            <a:off x="7829653" y="1098891"/>
            <a:ext cx="536404" cy="499230"/>
          </a:xfrm>
          <a:custGeom>
            <a:avLst/>
            <a:gdLst/>
            <a:ahLst/>
            <a:cxnLst/>
            <a:rect l="l" t="t" r="r" b="b"/>
            <a:pathLst>
              <a:path w="4792" h="4460" extrusionOk="0">
                <a:moveTo>
                  <a:pt x="3010" y="0"/>
                </a:moveTo>
                <a:cubicBezTo>
                  <a:pt x="2799" y="0"/>
                  <a:pt x="2589" y="151"/>
                  <a:pt x="2515" y="357"/>
                </a:cubicBezTo>
                <a:cubicBezTo>
                  <a:pt x="2396" y="1010"/>
                  <a:pt x="2317" y="1673"/>
                  <a:pt x="2357" y="2337"/>
                </a:cubicBezTo>
                <a:cubicBezTo>
                  <a:pt x="2268" y="2337"/>
                  <a:pt x="2228" y="2297"/>
                  <a:pt x="2149" y="2297"/>
                </a:cubicBezTo>
                <a:cubicBezTo>
                  <a:pt x="1822" y="2297"/>
                  <a:pt x="1446" y="2297"/>
                  <a:pt x="1119" y="2337"/>
                </a:cubicBezTo>
                <a:cubicBezTo>
                  <a:pt x="703" y="2337"/>
                  <a:pt x="248" y="2455"/>
                  <a:pt x="129" y="2911"/>
                </a:cubicBezTo>
                <a:cubicBezTo>
                  <a:pt x="1" y="3327"/>
                  <a:pt x="288" y="3693"/>
                  <a:pt x="703" y="3782"/>
                </a:cubicBezTo>
                <a:cubicBezTo>
                  <a:pt x="818" y="3806"/>
                  <a:pt x="936" y="3816"/>
                  <a:pt x="1054" y="3816"/>
                </a:cubicBezTo>
                <a:cubicBezTo>
                  <a:pt x="1321" y="3816"/>
                  <a:pt x="1588" y="3767"/>
                  <a:pt x="1822" y="3732"/>
                </a:cubicBezTo>
                <a:cubicBezTo>
                  <a:pt x="2020" y="3693"/>
                  <a:pt x="2268" y="3693"/>
                  <a:pt x="2475" y="3653"/>
                </a:cubicBezTo>
                <a:cubicBezTo>
                  <a:pt x="2515" y="3822"/>
                  <a:pt x="2515" y="3940"/>
                  <a:pt x="2565" y="4109"/>
                </a:cubicBezTo>
                <a:cubicBezTo>
                  <a:pt x="2629" y="4310"/>
                  <a:pt x="2832" y="4459"/>
                  <a:pt x="3017" y="4459"/>
                </a:cubicBezTo>
                <a:cubicBezTo>
                  <a:pt x="3059" y="4459"/>
                  <a:pt x="3100" y="4452"/>
                  <a:pt x="3139" y="4435"/>
                </a:cubicBezTo>
                <a:cubicBezTo>
                  <a:pt x="3426" y="4356"/>
                  <a:pt x="3554" y="4109"/>
                  <a:pt x="3465" y="3861"/>
                </a:cubicBezTo>
                <a:cubicBezTo>
                  <a:pt x="3465" y="3782"/>
                  <a:pt x="3426" y="3653"/>
                  <a:pt x="3426" y="3574"/>
                </a:cubicBezTo>
                <a:cubicBezTo>
                  <a:pt x="3634" y="3534"/>
                  <a:pt x="3842" y="3534"/>
                  <a:pt x="4049" y="3485"/>
                </a:cubicBezTo>
                <a:lnTo>
                  <a:pt x="4129" y="3485"/>
                </a:lnTo>
                <a:cubicBezTo>
                  <a:pt x="4164" y="3492"/>
                  <a:pt x="4199" y="3495"/>
                  <a:pt x="4234" y="3495"/>
                </a:cubicBezTo>
                <a:cubicBezTo>
                  <a:pt x="4443" y="3495"/>
                  <a:pt x="4635" y="3371"/>
                  <a:pt x="4703" y="3158"/>
                </a:cubicBezTo>
                <a:cubicBezTo>
                  <a:pt x="4792" y="2911"/>
                  <a:pt x="4624" y="2624"/>
                  <a:pt x="4376" y="2584"/>
                </a:cubicBezTo>
                <a:cubicBezTo>
                  <a:pt x="4000" y="2495"/>
                  <a:pt x="3673" y="2455"/>
                  <a:pt x="3307" y="2416"/>
                </a:cubicBezTo>
                <a:cubicBezTo>
                  <a:pt x="3257" y="1802"/>
                  <a:pt x="3307" y="1178"/>
                  <a:pt x="3465" y="604"/>
                </a:cubicBezTo>
                <a:cubicBezTo>
                  <a:pt x="3505" y="357"/>
                  <a:pt x="3386" y="70"/>
                  <a:pt x="3139" y="20"/>
                </a:cubicBezTo>
                <a:cubicBezTo>
                  <a:pt x="3097" y="7"/>
                  <a:pt x="3053" y="0"/>
                  <a:pt x="301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p38"/>
          <p:cNvSpPr/>
          <p:nvPr/>
        </p:nvSpPr>
        <p:spPr>
          <a:xfrm>
            <a:off x="8255128" y="814124"/>
            <a:ext cx="304918" cy="269987"/>
          </a:xfrm>
          <a:custGeom>
            <a:avLst/>
            <a:gdLst/>
            <a:ahLst/>
            <a:cxnLst/>
            <a:rect l="l" t="t" r="r" b="b"/>
            <a:pathLst>
              <a:path w="2724" h="2412" extrusionOk="0">
                <a:moveTo>
                  <a:pt x="1400" y="0"/>
                </a:moveTo>
                <a:cubicBezTo>
                  <a:pt x="1264" y="0"/>
                  <a:pt x="1142" y="79"/>
                  <a:pt x="1110" y="218"/>
                </a:cubicBezTo>
                <a:cubicBezTo>
                  <a:pt x="1070" y="386"/>
                  <a:pt x="1030" y="584"/>
                  <a:pt x="991" y="753"/>
                </a:cubicBezTo>
                <a:cubicBezTo>
                  <a:pt x="931" y="753"/>
                  <a:pt x="868" y="752"/>
                  <a:pt x="806" y="752"/>
                </a:cubicBezTo>
                <a:cubicBezTo>
                  <a:pt x="479" y="752"/>
                  <a:pt x="147" y="780"/>
                  <a:pt x="80" y="1129"/>
                </a:cubicBezTo>
                <a:cubicBezTo>
                  <a:pt x="1" y="1416"/>
                  <a:pt x="199" y="1624"/>
                  <a:pt x="496" y="1663"/>
                </a:cubicBezTo>
                <a:lnTo>
                  <a:pt x="902" y="1663"/>
                </a:lnTo>
                <a:lnTo>
                  <a:pt x="902" y="2119"/>
                </a:lnTo>
                <a:cubicBezTo>
                  <a:pt x="902" y="2277"/>
                  <a:pt x="1030" y="2406"/>
                  <a:pt x="1189" y="2406"/>
                </a:cubicBezTo>
                <a:cubicBezTo>
                  <a:pt x="1209" y="2410"/>
                  <a:pt x="1230" y="2412"/>
                  <a:pt x="1251" y="2412"/>
                </a:cubicBezTo>
                <a:cubicBezTo>
                  <a:pt x="1437" y="2412"/>
                  <a:pt x="1612" y="2257"/>
                  <a:pt x="1684" y="2069"/>
                </a:cubicBezTo>
                <a:cubicBezTo>
                  <a:pt x="1733" y="1951"/>
                  <a:pt x="1733" y="1782"/>
                  <a:pt x="1733" y="1624"/>
                </a:cubicBezTo>
                <a:lnTo>
                  <a:pt x="2347" y="1624"/>
                </a:lnTo>
                <a:cubicBezTo>
                  <a:pt x="2476" y="1624"/>
                  <a:pt x="2595" y="1535"/>
                  <a:pt x="2634" y="1416"/>
                </a:cubicBezTo>
                <a:cubicBezTo>
                  <a:pt x="2634" y="1376"/>
                  <a:pt x="2674" y="1327"/>
                  <a:pt x="2674" y="1287"/>
                </a:cubicBezTo>
                <a:cubicBezTo>
                  <a:pt x="2723" y="1168"/>
                  <a:pt x="2634" y="961"/>
                  <a:pt x="2476" y="921"/>
                </a:cubicBezTo>
                <a:cubicBezTo>
                  <a:pt x="2228" y="881"/>
                  <a:pt x="1981" y="832"/>
                  <a:pt x="1733" y="832"/>
                </a:cubicBezTo>
                <a:lnTo>
                  <a:pt x="1733" y="584"/>
                </a:lnTo>
                <a:cubicBezTo>
                  <a:pt x="1733" y="545"/>
                  <a:pt x="1684" y="386"/>
                  <a:pt x="1684" y="386"/>
                </a:cubicBezTo>
                <a:cubicBezTo>
                  <a:pt x="1733" y="218"/>
                  <a:pt x="1644" y="50"/>
                  <a:pt x="1486" y="10"/>
                </a:cubicBezTo>
                <a:cubicBezTo>
                  <a:pt x="1457" y="4"/>
                  <a:pt x="1428" y="0"/>
                  <a:pt x="14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38"/>
          <p:cNvSpPr/>
          <p:nvPr/>
        </p:nvSpPr>
        <p:spPr>
          <a:xfrm>
            <a:off x="715100" y="1955556"/>
            <a:ext cx="711199" cy="82331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 txBox="1">
            <a:spLocks noGrp="1"/>
          </p:cNvSpPr>
          <p:nvPr>
            <p:ph type="subTitle" idx="1"/>
          </p:nvPr>
        </p:nvSpPr>
        <p:spPr>
          <a:xfrm>
            <a:off x="3118238" y="1426282"/>
            <a:ext cx="2907600" cy="408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 b="1">
                <a:solidFill>
                  <a:srgbClr val="007A4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subTitle" idx="2"/>
          </p:nvPr>
        </p:nvSpPr>
        <p:spPr>
          <a:xfrm>
            <a:off x="3118238" y="3109700"/>
            <a:ext cx="2907600" cy="408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 b="1">
                <a:solidFill>
                  <a:srgbClr val="007A49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ubTitle" idx="3"/>
          </p:nvPr>
        </p:nvSpPr>
        <p:spPr>
          <a:xfrm>
            <a:off x="3118238" y="1919575"/>
            <a:ext cx="2733000" cy="89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subTitle" idx="4"/>
          </p:nvPr>
        </p:nvSpPr>
        <p:spPr>
          <a:xfrm>
            <a:off x="3292888" y="3600900"/>
            <a:ext cx="2733000" cy="89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title"/>
          </p:nvPr>
        </p:nvSpPr>
        <p:spPr>
          <a:xfrm>
            <a:off x="1381450" y="445025"/>
            <a:ext cx="65559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5"/>
          <p:cNvSpPr/>
          <p:nvPr/>
        </p:nvSpPr>
        <p:spPr>
          <a:xfrm rot="-5400000">
            <a:off x="478101" y="3030801"/>
            <a:ext cx="1643898" cy="2751600"/>
          </a:xfrm>
          <a:custGeom>
            <a:avLst/>
            <a:gdLst/>
            <a:ahLst/>
            <a:cxnLst/>
            <a:rect l="l" t="t" r="r" b="b"/>
            <a:pathLst>
              <a:path w="22146" h="33633" extrusionOk="0">
                <a:moveTo>
                  <a:pt x="416" y="0"/>
                </a:moveTo>
                <a:cubicBezTo>
                  <a:pt x="288" y="10969"/>
                  <a:pt x="169" y="21986"/>
                  <a:pt x="1" y="32994"/>
                </a:cubicBezTo>
                <a:lnTo>
                  <a:pt x="80" y="32994"/>
                </a:lnTo>
                <a:cubicBezTo>
                  <a:pt x="1025" y="33393"/>
                  <a:pt x="2023" y="33632"/>
                  <a:pt x="3062" y="33632"/>
                </a:cubicBezTo>
                <a:cubicBezTo>
                  <a:pt x="3209" y="33632"/>
                  <a:pt x="3356" y="33628"/>
                  <a:pt x="3505" y="33618"/>
                </a:cubicBezTo>
                <a:cubicBezTo>
                  <a:pt x="4168" y="33529"/>
                  <a:pt x="4782" y="33370"/>
                  <a:pt x="5317" y="32955"/>
                </a:cubicBezTo>
                <a:cubicBezTo>
                  <a:pt x="5772" y="32628"/>
                  <a:pt x="6148" y="32173"/>
                  <a:pt x="6514" y="31717"/>
                </a:cubicBezTo>
                <a:cubicBezTo>
                  <a:pt x="6851" y="31301"/>
                  <a:pt x="7257" y="30975"/>
                  <a:pt x="7752" y="30846"/>
                </a:cubicBezTo>
                <a:cubicBezTo>
                  <a:pt x="8375" y="30648"/>
                  <a:pt x="8989" y="30440"/>
                  <a:pt x="9573" y="30153"/>
                </a:cubicBezTo>
                <a:cubicBezTo>
                  <a:pt x="10187" y="29777"/>
                  <a:pt x="10682" y="29282"/>
                  <a:pt x="10929" y="28579"/>
                </a:cubicBezTo>
                <a:cubicBezTo>
                  <a:pt x="11137" y="27876"/>
                  <a:pt x="11098" y="27183"/>
                  <a:pt x="10929" y="26481"/>
                </a:cubicBezTo>
                <a:cubicBezTo>
                  <a:pt x="10682" y="25491"/>
                  <a:pt x="10266" y="24580"/>
                  <a:pt x="9771" y="23719"/>
                </a:cubicBezTo>
                <a:cubicBezTo>
                  <a:pt x="9524" y="23224"/>
                  <a:pt x="9197" y="22729"/>
                  <a:pt x="8989" y="22234"/>
                </a:cubicBezTo>
                <a:cubicBezTo>
                  <a:pt x="8781" y="21689"/>
                  <a:pt x="8702" y="21194"/>
                  <a:pt x="8870" y="20660"/>
                </a:cubicBezTo>
                <a:cubicBezTo>
                  <a:pt x="9078" y="20125"/>
                  <a:pt x="9365" y="19670"/>
                  <a:pt x="9900" y="19462"/>
                </a:cubicBezTo>
                <a:cubicBezTo>
                  <a:pt x="10130" y="19388"/>
                  <a:pt x="10360" y="19358"/>
                  <a:pt x="10586" y="19358"/>
                </a:cubicBezTo>
                <a:cubicBezTo>
                  <a:pt x="10846" y="19358"/>
                  <a:pt x="11101" y="19398"/>
                  <a:pt x="11345" y="19462"/>
                </a:cubicBezTo>
                <a:cubicBezTo>
                  <a:pt x="11959" y="19551"/>
                  <a:pt x="12493" y="19759"/>
                  <a:pt x="13077" y="19957"/>
                </a:cubicBezTo>
                <a:cubicBezTo>
                  <a:pt x="14107" y="20294"/>
                  <a:pt x="15097" y="20660"/>
                  <a:pt x="16126" y="20828"/>
                </a:cubicBezTo>
                <a:cubicBezTo>
                  <a:pt x="16458" y="20888"/>
                  <a:pt x="16787" y="20917"/>
                  <a:pt x="17116" y="20917"/>
                </a:cubicBezTo>
                <a:cubicBezTo>
                  <a:pt x="17445" y="20917"/>
                  <a:pt x="17775" y="20888"/>
                  <a:pt x="18106" y="20828"/>
                </a:cubicBezTo>
                <a:cubicBezTo>
                  <a:pt x="19552" y="20581"/>
                  <a:pt x="20621" y="19799"/>
                  <a:pt x="21323" y="18472"/>
                </a:cubicBezTo>
                <a:cubicBezTo>
                  <a:pt x="21739" y="17650"/>
                  <a:pt x="21947" y="16740"/>
                  <a:pt x="22066" y="15799"/>
                </a:cubicBezTo>
                <a:cubicBezTo>
                  <a:pt x="22145" y="15057"/>
                  <a:pt x="22106" y="14265"/>
                  <a:pt x="21987" y="13523"/>
                </a:cubicBezTo>
                <a:cubicBezTo>
                  <a:pt x="21779" y="12582"/>
                  <a:pt x="21452" y="11632"/>
                  <a:pt x="21036" y="10761"/>
                </a:cubicBezTo>
                <a:cubicBezTo>
                  <a:pt x="20541" y="9731"/>
                  <a:pt x="19967" y="8741"/>
                  <a:pt x="19423" y="7712"/>
                </a:cubicBezTo>
                <a:cubicBezTo>
                  <a:pt x="18730" y="6306"/>
                  <a:pt x="18146" y="4821"/>
                  <a:pt x="18067" y="3218"/>
                </a:cubicBezTo>
                <a:cubicBezTo>
                  <a:pt x="18027" y="2475"/>
                  <a:pt x="18106" y="1772"/>
                  <a:pt x="18314" y="1069"/>
                </a:cubicBezTo>
                <a:cubicBezTo>
                  <a:pt x="18393" y="743"/>
                  <a:pt x="18522" y="495"/>
                  <a:pt x="18680" y="208"/>
                </a:cubicBezTo>
                <a:cubicBezTo>
                  <a:pt x="12583" y="119"/>
                  <a:pt x="6514" y="40"/>
                  <a:pt x="41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5"/>
          <p:cNvSpPr/>
          <p:nvPr/>
        </p:nvSpPr>
        <p:spPr>
          <a:xfrm>
            <a:off x="7461483" y="-135942"/>
            <a:ext cx="1771411" cy="1153670"/>
          </a:xfrm>
          <a:custGeom>
            <a:avLst/>
            <a:gdLst/>
            <a:ahLst/>
            <a:cxnLst/>
            <a:rect l="l" t="t" r="r" b="b"/>
            <a:pathLst>
              <a:path w="12351" h="8044" extrusionOk="0">
                <a:moveTo>
                  <a:pt x="12350" y="0"/>
                </a:moveTo>
                <a:lnTo>
                  <a:pt x="172" y="375"/>
                </a:lnTo>
                <a:cubicBezTo>
                  <a:pt x="1" y="1767"/>
                  <a:pt x="856" y="3224"/>
                  <a:pt x="2142" y="3769"/>
                </a:cubicBezTo>
                <a:cubicBezTo>
                  <a:pt x="3054" y="4176"/>
                  <a:pt x="4144" y="4136"/>
                  <a:pt x="5024" y="4583"/>
                </a:cubicBezTo>
                <a:cubicBezTo>
                  <a:pt x="6180" y="5153"/>
                  <a:pt x="6855" y="6374"/>
                  <a:pt x="7905" y="7123"/>
                </a:cubicBezTo>
                <a:cubicBezTo>
                  <a:pt x="9159" y="7970"/>
                  <a:pt x="10755" y="8002"/>
                  <a:pt x="12252" y="8043"/>
                </a:cubicBezTo>
                <a:lnTo>
                  <a:pt x="12350" y="0"/>
                </a:lnTo>
                <a:close/>
              </a:path>
            </a:pathLst>
          </a:custGeom>
          <a:solidFill>
            <a:srgbClr val="F29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5"/>
          <p:cNvSpPr/>
          <p:nvPr/>
        </p:nvSpPr>
        <p:spPr>
          <a:xfrm rot="10212734">
            <a:off x="-426210" y="-260100"/>
            <a:ext cx="2028835" cy="1113478"/>
          </a:xfrm>
          <a:custGeom>
            <a:avLst/>
            <a:gdLst/>
            <a:ahLst/>
            <a:cxnLst/>
            <a:rect l="l" t="t" r="r" b="b"/>
            <a:pathLst>
              <a:path w="12780" h="7014" extrusionOk="0">
                <a:moveTo>
                  <a:pt x="7005" y="0"/>
                </a:moveTo>
                <a:cubicBezTo>
                  <a:pt x="5779" y="0"/>
                  <a:pt x="4581" y="510"/>
                  <a:pt x="3623" y="1282"/>
                </a:cubicBezTo>
                <a:cubicBezTo>
                  <a:pt x="2346" y="2361"/>
                  <a:pt x="0" y="5529"/>
                  <a:pt x="2722" y="6439"/>
                </a:cubicBezTo>
                <a:cubicBezTo>
                  <a:pt x="3069" y="6543"/>
                  <a:pt x="3428" y="6575"/>
                  <a:pt x="3788" y="6575"/>
                </a:cubicBezTo>
                <a:cubicBezTo>
                  <a:pt x="4148" y="6575"/>
                  <a:pt x="4509" y="6543"/>
                  <a:pt x="4861" y="6518"/>
                </a:cubicBezTo>
                <a:cubicBezTo>
                  <a:pt x="5249" y="6504"/>
                  <a:pt x="5638" y="6496"/>
                  <a:pt x="6026" y="6496"/>
                </a:cubicBezTo>
                <a:cubicBezTo>
                  <a:pt x="7701" y="6496"/>
                  <a:pt x="9361" y="6637"/>
                  <a:pt x="10968" y="6934"/>
                </a:cubicBezTo>
                <a:cubicBezTo>
                  <a:pt x="11216" y="6974"/>
                  <a:pt x="11424" y="7013"/>
                  <a:pt x="11632" y="7013"/>
                </a:cubicBezTo>
                <a:cubicBezTo>
                  <a:pt x="11750" y="7013"/>
                  <a:pt x="11879" y="7013"/>
                  <a:pt x="11998" y="6974"/>
                </a:cubicBezTo>
                <a:cubicBezTo>
                  <a:pt x="12325" y="6934"/>
                  <a:pt x="12661" y="6687"/>
                  <a:pt x="12740" y="6360"/>
                </a:cubicBezTo>
                <a:cubicBezTo>
                  <a:pt x="12780" y="6152"/>
                  <a:pt x="12740" y="5944"/>
                  <a:pt x="12661" y="5736"/>
                </a:cubicBezTo>
                <a:cubicBezTo>
                  <a:pt x="12285" y="4459"/>
                  <a:pt x="11750" y="3182"/>
                  <a:pt x="10929" y="2153"/>
                </a:cubicBezTo>
                <a:cubicBezTo>
                  <a:pt x="10097" y="1074"/>
                  <a:pt x="8949" y="252"/>
                  <a:pt x="7622" y="44"/>
                </a:cubicBezTo>
                <a:cubicBezTo>
                  <a:pt x="7416" y="15"/>
                  <a:pt x="7210" y="0"/>
                  <a:pt x="7005" y="0"/>
                </a:cubicBezTo>
                <a:close/>
              </a:path>
            </a:pathLst>
          </a:custGeom>
          <a:solidFill>
            <a:srgbClr val="007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" name="Google Shape;52;p5"/>
          <p:cNvGrpSpPr/>
          <p:nvPr/>
        </p:nvGrpSpPr>
        <p:grpSpPr>
          <a:xfrm rot="5400000">
            <a:off x="8032437" y="712196"/>
            <a:ext cx="1017498" cy="663099"/>
            <a:chOff x="6997525" y="2499150"/>
            <a:chExt cx="124750" cy="81300"/>
          </a:xfrm>
        </p:grpSpPr>
        <p:sp>
          <p:nvSpPr>
            <p:cNvPr id="53" name="Google Shape;53;p5"/>
            <p:cNvSpPr/>
            <p:nvPr/>
          </p:nvSpPr>
          <p:spPr>
            <a:xfrm>
              <a:off x="7104675" y="2548550"/>
              <a:ext cx="17600" cy="17300"/>
            </a:xfrm>
            <a:custGeom>
              <a:avLst/>
              <a:gdLst/>
              <a:ahLst/>
              <a:cxnLst/>
              <a:rect l="l" t="t" r="r" b="b"/>
              <a:pathLst>
                <a:path w="704" h="692" extrusionOk="0">
                  <a:moveTo>
                    <a:pt x="273" y="1"/>
                  </a:moveTo>
                  <a:cubicBezTo>
                    <a:pt x="216" y="1"/>
                    <a:pt x="164" y="13"/>
                    <a:pt x="120" y="38"/>
                  </a:cubicBezTo>
                  <a:cubicBezTo>
                    <a:pt x="41" y="117"/>
                    <a:pt x="1" y="196"/>
                    <a:pt x="1" y="325"/>
                  </a:cubicBezTo>
                  <a:cubicBezTo>
                    <a:pt x="1" y="533"/>
                    <a:pt x="169" y="691"/>
                    <a:pt x="328" y="691"/>
                  </a:cubicBezTo>
                  <a:cubicBezTo>
                    <a:pt x="456" y="691"/>
                    <a:pt x="535" y="652"/>
                    <a:pt x="575" y="573"/>
                  </a:cubicBezTo>
                  <a:cubicBezTo>
                    <a:pt x="664" y="483"/>
                    <a:pt x="704" y="404"/>
                    <a:pt x="664" y="286"/>
                  </a:cubicBezTo>
                  <a:cubicBezTo>
                    <a:pt x="615" y="196"/>
                    <a:pt x="575" y="157"/>
                    <a:pt x="496" y="117"/>
                  </a:cubicBezTo>
                  <a:cubicBezTo>
                    <a:pt x="496" y="78"/>
                    <a:pt x="496" y="38"/>
                    <a:pt x="456" y="38"/>
                  </a:cubicBezTo>
                  <a:cubicBezTo>
                    <a:pt x="392" y="13"/>
                    <a:pt x="330" y="1"/>
                    <a:pt x="273" y="1"/>
                  </a:cubicBezTo>
                  <a:close/>
                </a:path>
              </a:pathLst>
            </a:custGeom>
            <a:solidFill>
              <a:srgbClr val="FBB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7089100" y="2519550"/>
              <a:ext cx="15600" cy="14375"/>
            </a:xfrm>
            <a:custGeom>
              <a:avLst/>
              <a:gdLst/>
              <a:ahLst/>
              <a:cxnLst/>
              <a:rect l="l" t="t" r="r" b="b"/>
              <a:pathLst>
                <a:path w="624" h="575" extrusionOk="0">
                  <a:moveTo>
                    <a:pt x="297" y="0"/>
                  </a:moveTo>
                  <a:cubicBezTo>
                    <a:pt x="248" y="0"/>
                    <a:pt x="208" y="40"/>
                    <a:pt x="208" y="40"/>
                  </a:cubicBezTo>
                  <a:lnTo>
                    <a:pt x="169" y="40"/>
                  </a:lnTo>
                  <a:cubicBezTo>
                    <a:pt x="129" y="79"/>
                    <a:pt x="89" y="79"/>
                    <a:pt x="89" y="119"/>
                  </a:cubicBezTo>
                  <a:cubicBezTo>
                    <a:pt x="50" y="159"/>
                    <a:pt x="50" y="159"/>
                    <a:pt x="0" y="208"/>
                  </a:cubicBezTo>
                  <a:lnTo>
                    <a:pt x="0" y="327"/>
                  </a:lnTo>
                  <a:lnTo>
                    <a:pt x="0" y="366"/>
                  </a:lnTo>
                  <a:cubicBezTo>
                    <a:pt x="50" y="366"/>
                    <a:pt x="50" y="406"/>
                    <a:pt x="50" y="406"/>
                  </a:cubicBezTo>
                  <a:cubicBezTo>
                    <a:pt x="50" y="456"/>
                    <a:pt x="89" y="495"/>
                    <a:pt x="129" y="495"/>
                  </a:cubicBezTo>
                  <a:cubicBezTo>
                    <a:pt x="129" y="535"/>
                    <a:pt x="169" y="535"/>
                    <a:pt x="208" y="574"/>
                  </a:cubicBezTo>
                  <a:lnTo>
                    <a:pt x="376" y="574"/>
                  </a:lnTo>
                  <a:cubicBezTo>
                    <a:pt x="416" y="574"/>
                    <a:pt x="456" y="535"/>
                    <a:pt x="456" y="535"/>
                  </a:cubicBezTo>
                  <a:cubicBezTo>
                    <a:pt x="495" y="535"/>
                    <a:pt x="495" y="495"/>
                    <a:pt x="545" y="495"/>
                  </a:cubicBezTo>
                  <a:cubicBezTo>
                    <a:pt x="584" y="456"/>
                    <a:pt x="584" y="406"/>
                    <a:pt x="584" y="366"/>
                  </a:cubicBezTo>
                  <a:cubicBezTo>
                    <a:pt x="624" y="327"/>
                    <a:pt x="624" y="327"/>
                    <a:pt x="624" y="287"/>
                  </a:cubicBezTo>
                  <a:cubicBezTo>
                    <a:pt x="624" y="248"/>
                    <a:pt x="624" y="248"/>
                    <a:pt x="584" y="208"/>
                  </a:cubicBezTo>
                  <a:cubicBezTo>
                    <a:pt x="584" y="119"/>
                    <a:pt x="545" y="79"/>
                    <a:pt x="495" y="40"/>
                  </a:cubicBezTo>
                  <a:lnTo>
                    <a:pt x="456" y="40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rgbClr val="FBB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7060375" y="2524750"/>
              <a:ext cx="11425" cy="11150"/>
            </a:xfrm>
            <a:custGeom>
              <a:avLst/>
              <a:gdLst/>
              <a:ahLst/>
              <a:cxnLst/>
              <a:rect l="l" t="t" r="r" b="b"/>
              <a:pathLst>
                <a:path w="457" h="446" extrusionOk="0">
                  <a:moveTo>
                    <a:pt x="159" y="0"/>
                  </a:moveTo>
                  <a:cubicBezTo>
                    <a:pt x="120" y="40"/>
                    <a:pt x="80" y="40"/>
                    <a:pt x="80" y="79"/>
                  </a:cubicBezTo>
                  <a:cubicBezTo>
                    <a:pt x="41" y="79"/>
                    <a:pt x="41" y="79"/>
                    <a:pt x="41" y="119"/>
                  </a:cubicBezTo>
                  <a:lnTo>
                    <a:pt x="41" y="158"/>
                  </a:lnTo>
                  <a:lnTo>
                    <a:pt x="1" y="198"/>
                  </a:lnTo>
                  <a:lnTo>
                    <a:pt x="1" y="248"/>
                  </a:lnTo>
                  <a:lnTo>
                    <a:pt x="1" y="327"/>
                  </a:lnTo>
                  <a:cubicBezTo>
                    <a:pt x="41" y="366"/>
                    <a:pt x="41" y="366"/>
                    <a:pt x="80" y="406"/>
                  </a:cubicBezTo>
                  <a:cubicBezTo>
                    <a:pt x="80" y="446"/>
                    <a:pt x="120" y="446"/>
                    <a:pt x="159" y="446"/>
                  </a:cubicBezTo>
                  <a:lnTo>
                    <a:pt x="367" y="446"/>
                  </a:lnTo>
                  <a:cubicBezTo>
                    <a:pt x="367" y="406"/>
                    <a:pt x="407" y="406"/>
                    <a:pt x="407" y="366"/>
                  </a:cubicBezTo>
                  <a:cubicBezTo>
                    <a:pt x="407" y="366"/>
                    <a:pt x="456" y="327"/>
                    <a:pt x="456" y="287"/>
                  </a:cubicBezTo>
                  <a:lnTo>
                    <a:pt x="456" y="248"/>
                  </a:lnTo>
                  <a:lnTo>
                    <a:pt x="456" y="119"/>
                  </a:lnTo>
                  <a:cubicBezTo>
                    <a:pt x="407" y="119"/>
                    <a:pt x="407" y="79"/>
                    <a:pt x="407" y="79"/>
                  </a:cubicBezTo>
                  <a:cubicBezTo>
                    <a:pt x="367" y="79"/>
                    <a:pt x="367" y="40"/>
                    <a:pt x="328" y="40"/>
                  </a:cubicBezTo>
                  <a:lnTo>
                    <a:pt x="288" y="40"/>
                  </a:lnTo>
                  <a:cubicBezTo>
                    <a:pt x="288" y="0"/>
                    <a:pt x="248" y="0"/>
                    <a:pt x="248" y="0"/>
                  </a:cubicBezTo>
                  <a:close/>
                </a:path>
              </a:pathLst>
            </a:custGeom>
            <a:solidFill>
              <a:srgbClr val="FBB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7070525" y="2547500"/>
              <a:ext cx="15625" cy="15375"/>
            </a:xfrm>
            <a:custGeom>
              <a:avLst/>
              <a:gdLst/>
              <a:ahLst/>
              <a:cxnLst/>
              <a:rect l="l" t="t" r="r" b="b"/>
              <a:pathLst>
                <a:path w="625" h="615" extrusionOk="0">
                  <a:moveTo>
                    <a:pt x="258" y="1"/>
                  </a:moveTo>
                  <a:cubicBezTo>
                    <a:pt x="221" y="1"/>
                    <a:pt x="189" y="11"/>
                    <a:pt x="169" y="31"/>
                  </a:cubicBezTo>
                  <a:cubicBezTo>
                    <a:pt x="90" y="120"/>
                    <a:pt x="50" y="159"/>
                    <a:pt x="1" y="238"/>
                  </a:cubicBezTo>
                  <a:lnTo>
                    <a:pt x="1" y="278"/>
                  </a:lnTo>
                  <a:lnTo>
                    <a:pt x="1" y="328"/>
                  </a:lnTo>
                  <a:cubicBezTo>
                    <a:pt x="1" y="407"/>
                    <a:pt x="1" y="446"/>
                    <a:pt x="50" y="486"/>
                  </a:cubicBezTo>
                  <a:cubicBezTo>
                    <a:pt x="90" y="525"/>
                    <a:pt x="130" y="575"/>
                    <a:pt x="130" y="575"/>
                  </a:cubicBezTo>
                  <a:cubicBezTo>
                    <a:pt x="169" y="615"/>
                    <a:pt x="209" y="615"/>
                    <a:pt x="209" y="615"/>
                  </a:cubicBezTo>
                  <a:lnTo>
                    <a:pt x="417" y="615"/>
                  </a:lnTo>
                  <a:cubicBezTo>
                    <a:pt x="456" y="575"/>
                    <a:pt x="496" y="575"/>
                    <a:pt x="545" y="525"/>
                  </a:cubicBezTo>
                  <a:cubicBezTo>
                    <a:pt x="585" y="486"/>
                    <a:pt x="624" y="446"/>
                    <a:pt x="624" y="367"/>
                  </a:cubicBezTo>
                  <a:lnTo>
                    <a:pt x="624" y="238"/>
                  </a:lnTo>
                  <a:cubicBezTo>
                    <a:pt x="624" y="199"/>
                    <a:pt x="585" y="199"/>
                    <a:pt x="585" y="159"/>
                  </a:cubicBezTo>
                  <a:cubicBezTo>
                    <a:pt x="545" y="80"/>
                    <a:pt x="456" y="31"/>
                    <a:pt x="377" y="31"/>
                  </a:cubicBezTo>
                  <a:cubicBezTo>
                    <a:pt x="337" y="11"/>
                    <a:pt x="295" y="1"/>
                    <a:pt x="258" y="1"/>
                  </a:cubicBezTo>
                  <a:close/>
                </a:path>
              </a:pathLst>
            </a:custGeom>
            <a:solidFill>
              <a:srgbClr val="FBB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7082900" y="2566800"/>
              <a:ext cx="13650" cy="13650"/>
            </a:xfrm>
            <a:custGeom>
              <a:avLst/>
              <a:gdLst/>
              <a:ahLst/>
              <a:cxnLst/>
              <a:rect l="l" t="t" r="r" b="b"/>
              <a:pathLst>
                <a:path w="546" h="546" extrusionOk="0">
                  <a:moveTo>
                    <a:pt x="209" y="1"/>
                  </a:moveTo>
                  <a:cubicBezTo>
                    <a:pt x="169" y="50"/>
                    <a:pt x="169" y="50"/>
                    <a:pt x="129" y="50"/>
                  </a:cubicBezTo>
                  <a:cubicBezTo>
                    <a:pt x="129" y="50"/>
                    <a:pt x="129" y="90"/>
                    <a:pt x="90" y="90"/>
                  </a:cubicBezTo>
                  <a:lnTo>
                    <a:pt x="50" y="130"/>
                  </a:lnTo>
                  <a:cubicBezTo>
                    <a:pt x="50" y="169"/>
                    <a:pt x="1" y="169"/>
                    <a:pt x="1" y="209"/>
                  </a:cubicBezTo>
                  <a:lnTo>
                    <a:pt x="1" y="298"/>
                  </a:lnTo>
                  <a:cubicBezTo>
                    <a:pt x="1" y="338"/>
                    <a:pt x="1" y="377"/>
                    <a:pt x="50" y="417"/>
                  </a:cubicBezTo>
                  <a:cubicBezTo>
                    <a:pt x="50" y="417"/>
                    <a:pt x="50" y="456"/>
                    <a:pt x="90" y="456"/>
                  </a:cubicBezTo>
                  <a:cubicBezTo>
                    <a:pt x="129" y="496"/>
                    <a:pt x="169" y="496"/>
                    <a:pt x="209" y="545"/>
                  </a:cubicBezTo>
                  <a:lnTo>
                    <a:pt x="337" y="545"/>
                  </a:lnTo>
                  <a:cubicBezTo>
                    <a:pt x="377" y="545"/>
                    <a:pt x="417" y="496"/>
                    <a:pt x="417" y="496"/>
                  </a:cubicBezTo>
                  <a:cubicBezTo>
                    <a:pt x="456" y="456"/>
                    <a:pt x="456" y="456"/>
                    <a:pt x="496" y="417"/>
                  </a:cubicBezTo>
                  <a:cubicBezTo>
                    <a:pt x="496" y="377"/>
                    <a:pt x="496" y="377"/>
                    <a:pt x="545" y="377"/>
                  </a:cubicBezTo>
                  <a:lnTo>
                    <a:pt x="545" y="298"/>
                  </a:lnTo>
                  <a:lnTo>
                    <a:pt x="545" y="248"/>
                  </a:lnTo>
                  <a:lnTo>
                    <a:pt x="545" y="209"/>
                  </a:lnTo>
                  <a:cubicBezTo>
                    <a:pt x="496" y="169"/>
                    <a:pt x="496" y="169"/>
                    <a:pt x="496" y="130"/>
                  </a:cubicBezTo>
                  <a:lnTo>
                    <a:pt x="456" y="90"/>
                  </a:lnTo>
                  <a:cubicBezTo>
                    <a:pt x="417" y="50"/>
                    <a:pt x="377" y="50"/>
                    <a:pt x="337" y="1"/>
                  </a:cubicBezTo>
                  <a:close/>
                </a:path>
              </a:pathLst>
            </a:custGeom>
            <a:solidFill>
              <a:srgbClr val="FBB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7043800" y="2561850"/>
              <a:ext cx="18600" cy="17350"/>
            </a:xfrm>
            <a:custGeom>
              <a:avLst/>
              <a:gdLst/>
              <a:ahLst/>
              <a:cxnLst/>
              <a:rect l="l" t="t" r="r" b="b"/>
              <a:pathLst>
                <a:path w="744" h="694" extrusionOk="0">
                  <a:moveTo>
                    <a:pt x="377" y="1"/>
                  </a:moveTo>
                  <a:cubicBezTo>
                    <a:pt x="288" y="1"/>
                    <a:pt x="248" y="41"/>
                    <a:pt x="209" y="41"/>
                  </a:cubicBezTo>
                  <a:cubicBezTo>
                    <a:pt x="129" y="80"/>
                    <a:pt x="80" y="159"/>
                    <a:pt x="80" y="199"/>
                  </a:cubicBezTo>
                  <a:cubicBezTo>
                    <a:pt x="80" y="199"/>
                    <a:pt x="40" y="199"/>
                    <a:pt x="40" y="248"/>
                  </a:cubicBezTo>
                  <a:cubicBezTo>
                    <a:pt x="40" y="288"/>
                    <a:pt x="1" y="367"/>
                    <a:pt x="40" y="407"/>
                  </a:cubicBezTo>
                  <a:cubicBezTo>
                    <a:pt x="40" y="496"/>
                    <a:pt x="80" y="536"/>
                    <a:pt x="129" y="575"/>
                  </a:cubicBezTo>
                  <a:cubicBezTo>
                    <a:pt x="169" y="654"/>
                    <a:pt x="288" y="694"/>
                    <a:pt x="377" y="694"/>
                  </a:cubicBezTo>
                  <a:cubicBezTo>
                    <a:pt x="496" y="694"/>
                    <a:pt x="624" y="615"/>
                    <a:pt x="664" y="536"/>
                  </a:cubicBezTo>
                  <a:cubicBezTo>
                    <a:pt x="704" y="446"/>
                    <a:pt x="743" y="328"/>
                    <a:pt x="704" y="248"/>
                  </a:cubicBezTo>
                  <a:cubicBezTo>
                    <a:pt x="664" y="120"/>
                    <a:pt x="575" y="41"/>
                    <a:pt x="496" y="41"/>
                  </a:cubicBezTo>
                  <a:cubicBezTo>
                    <a:pt x="456" y="1"/>
                    <a:pt x="416" y="1"/>
                    <a:pt x="377" y="1"/>
                  </a:cubicBezTo>
                  <a:close/>
                </a:path>
              </a:pathLst>
            </a:custGeom>
            <a:solidFill>
              <a:srgbClr val="FBB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7037625" y="2540075"/>
              <a:ext cx="11400" cy="12400"/>
            </a:xfrm>
            <a:custGeom>
              <a:avLst/>
              <a:gdLst/>
              <a:ahLst/>
              <a:cxnLst/>
              <a:rect l="l" t="t" r="r" b="b"/>
              <a:pathLst>
                <a:path w="456" h="496" extrusionOk="0">
                  <a:moveTo>
                    <a:pt x="208" y="1"/>
                  </a:moveTo>
                  <a:cubicBezTo>
                    <a:pt x="169" y="1"/>
                    <a:pt x="169" y="1"/>
                    <a:pt x="129" y="40"/>
                  </a:cubicBezTo>
                  <a:cubicBezTo>
                    <a:pt x="79" y="40"/>
                    <a:pt x="79" y="40"/>
                    <a:pt x="79" y="80"/>
                  </a:cubicBezTo>
                  <a:lnTo>
                    <a:pt x="40" y="80"/>
                  </a:lnTo>
                  <a:lnTo>
                    <a:pt x="40" y="130"/>
                  </a:lnTo>
                  <a:cubicBezTo>
                    <a:pt x="0" y="130"/>
                    <a:pt x="0" y="169"/>
                    <a:pt x="0" y="169"/>
                  </a:cubicBezTo>
                  <a:lnTo>
                    <a:pt x="0" y="209"/>
                  </a:lnTo>
                  <a:lnTo>
                    <a:pt x="0" y="248"/>
                  </a:lnTo>
                  <a:lnTo>
                    <a:pt x="0" y="377"/>
                  </a:lnTo>
                  <a:lnTo>
                    <a:pt x="40" y="377"/>
                  </a:lnTo>
                  <a:lnTo>
                    <a:pt x="40" y="417"/>
                  </a:lnTo>
                  <a:cubicBezTo>
                    <a:pt x="79" y="456"/>
                    <a:pt x="129" y="456"/>
                    <a:pt x="169" y="456"/>
                  </a:cubicBezTo>
                  <a:cubicBezTo>
                    <a:pt x="169" y="496"/>
                    <a:pt x="208" y="496"/>
                    <a:pt x="208" y="496"/>
                  </a:cubicBezTo>
                  <a:lnTo>
                    <a:pt x="287" y="496"/>
                  </a:lnTo>
                  <a:lnTo>
                    <a:pt x="327" y="456"/>
                  </a:lnTo>
                  <a:cubicBezTo>
                    <a:pt x="376" y="456"/>
                    <a:pt x="376" y="456"/>
                    <a:pt x="416" y="417"/>
                  </a:cubicBezTo>
                  <a:cubicBezTo>
                    <a:pt x="416" y="417"/>
                    <a:pt x="416" y="377"/>
                    <a:pt x="456" y="377"/>
                  </a:cubicBezTo>
                  <a:lnTo>
                    <a:pt x="456" y="248"/>
                  </a:lnTo>
                  <a:lnTo>
                    <a:pt x="456" y="209"/>
                  </a:lnTo>
                  <a:lnTo>
                    <a:pt x="456" y="169"/>
                  </a:lnTo>
                  <a:cubicBezTo>
                    <a:pt x="456" y="130"/>
                    <a:pt x="456" y="130"/>
                    <a:pt x="416" y="130"/>
                  </a:cubicBezTo>
                  <a:cubicBezTo>
                    <a:pt x="416" y="80"/>
                    <a:pt x="376" y="80"/>
                    <a:pt x="376" y="40"/>
                  </a:cubicBezTo>
                  <a:lnTo>
                    <a:pt x="327" y="40"/>
                  </a:lnTo>
                  <a:cubicBezTo>
                    <a:pt x="327" y="40"/>
                    <a:pt x="287" y="40"/>
                    <a:pt x="287" y="1"/>
                  </a:cubicBezTo>
                  <a:close/>
                </a:path>
              </a:pathLst>
            </a:custGeom>
            <a:solidFill>
              <a:srgbClr val="FBB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7053200" y="2499150"/>
              <a:ext cx="17350" cy="17700"/>
            </a:xfrm>
            <a:custGeom>
              <a:avLst/>
              <a:gdLst/>
              <a:ahLst/>
              <a:cxnLst/>
              <a:rect l="l" t="t" r="r" b="b"/>
              <a:pathLst>
                <a:path w="694" h="708" extrusionOk="0">
                  <a:moveTo>
                    <a:pt x="366" y="1"/>
                  </a:moveTo>
                  <a:cubicBezTo>
                    <a:pt x="323" y="1"/>
                    <a:pt x="282" y="13"/>
                    <a:pt x="248" y="34"/>
                  </a:cubicBezTo>
                  <a:cubicBezTo>
                    <a:pt x="199" y="34"/>
                    <a:pt x="199" y="74"/>
                    <a:pt x="159" y="74"/>
                  </a:cubicBezTo>
                  <a:cubicBezTo>
                    <a:pt x="120" y="113"/>
                    <a:pt x="120" y="113"/>
                    <a:pt x="80" y="153"/>
                  </a:cubicBezTo>
                  <a:cubicBezTo>
                    <a:pt x="80" y="193"/>
                    <a:pt x="40" y="193"/>
                    <a:pt x="40" y="232"/>
                  </a:cubicBezTo>
                  <a:cubicBezTo>
                    <a:pt x="40" y="282"/>
                    <a:pt x="1" y="321"/>
                    <a:pt x="1" y="361"/>
                  </a:cubicBezTo>
                  <a:cubicBezTo>
                    <a:pt x="1" y="480"/>
                    <a:pt x="80" y="608"/>
                    <a:pt x="199" y="648"/>
                  </a:cubicBezTo>
                  <a:cubicBezTo>
                    <a:pt x="243" y="688"/>
                    <a:pt x="295" y="707"/>
                    <a:pt x="352" y="707"/>
                  </a:cubicBezTo>
                  <a:cubicBezTo>
                    <a:pt x="409" y="707"/>
                    <a:pt x="471" y="688"/>
                    <a:pt x="535" y="648"/>
                  </a:cubicBezTo>
                  <a:cubicBezTo>
                    <a:pt x="654" y="608"/>
                    <a:pt x="694" y="480"/>
                    <a:pt x="694" y="361"/>
                  </a:cubicBezTo>
                  <a:cubicBezTo>
                    <a:pt x="694" y="232"/>
                    <a:pt x="654" y="153"/>
                    <a:pt x="535" y="74"/>
                  </a:cubicBezTo>
                  <a:cubicBezTo>
                    <a:pt x="484" y="23"/>
                    <a:pt x="424" y="1"/>
                    <a:pt x="366" y="1"/>
                  </a:cubicBezTo>
                  <a:close/>
                </a:path>
              </a:pathLst>
            </a:custGeom>
            <a:solidFill>
              <a:srgbClr val="FBB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5"/>
            <p:cNvSpPr/>
            <p:nvPr/>
          </p:nvSpPr>
          <p:spPr>
            <a:xfrm>
              <a:off x="7025250" y="2519550"/>
              <a:ext cx="12400" cy="11400"/>
            </a:xfrm>
            <a:custGeom>
              <a:avLst/>
              <a:gdLst/>
              <a:ahLst/>
              <a:cxnLst/>
              <a:rect l="l" t="t" r="r" b="b"/>
              <a:pathLst>
                <a:path w="496" h="456" extrusionOk="0">
                  <a:moveTo>
                    <a:pt x="129" y="0"/>
                  </a:moveTo>
                  <a:cubicBezTo>
                    <a:pt x="129" y="40"/>
                    <a:pt x="79" y="40"/>
                    <a:pt x="79" y="79"/>
                  </a:cubicBezTo>
                  <a:cubicBezTo>
                    <a:pt x="79" y="79"/>
                    <a:pt x="40" y="79"/>
                    <a:pt x="40" y="119"/>
                  </a:cubicBezTo>
                  <a:lnTo>
                    <a:pt x="40" y="159"/>
                  </a:lnTo>
                  <a:lnTo>
                    <a:pt x="0" y="159"/>
                  </a:lnTo>
                  <a:lnTo>
                    <a:pt x="0" y="208"/>
                  </a:lnTo>
                  <a:cubicBezTo>
                    <a:pt x="0" y="248"/>
                    <a:pt x="0" y="287"/>
                    <a:pt x="40" y="287"/>
                  </a:cubicBezTo>
                  <a:cubicBezTo>
                    <a:pt x="40" y="327"/>
                    <a:pt x="40" y="366"/>
                    <a:pt x="79" y="366"/>
                  </a:cubicBezTo>
                  <a:cubicBezTo>
                    <a:pt x="79" y="406"/>
                    <a:pt x="129" y="406"/>
                    <a:pt x="129" y="406"/>
                  </a:cubicBezTo>
                  <a:cubicBezTo>
                    <a:pt x="169" y="456"/>
                    <a:pt x="169" y="456"/>
                    <a:pt x="208" y="456"/>
                  </a:cubicBezTo>
                  <a:lnTo>
                    <a:pt x="376" y="456"/>
                  </a:lnTo>
                  <a:cubicBezTo>
                    <a:pt x="376" y="406"/>
                    <a:pt x="416" y="406"/>
                    <a:pt x="416" y="406"/>
                  </a:cubicBezTo>
                  <a:lnTo>
                    <a:pt x="456" y="366"/>
                  </a:lnTo>
                  <a:cubicBezTo>
                    <a:pt x="456" y="327"/>
                    <a:pt x="456" y="327"/>
                    <a:pt x="495" y="287"/>
                  </a:cubicBezTo>
                  <a:lnTo>
                    <a:pt x="495" y="248"/>
                  </a:lnTo>
                  <a:lnTo>
                    <a:pt x="495" y="159"/>
                  </a:lnTo>
                  <a:cubicBezTo>
                    <a:pt x="456" y="119"/>
                    <a:pt x="416" y="40"/>
                    <a:pt x="376" y="40"/>
                  </a:cubicBezTo>
                  <a:cubicBezTo>
                    <a:pt x="376" y="0"/>
                    <a:pt x="327" y="0"/>
                    <a:pt x="327" y="0"/>
                  </a:cubicBezTo>
                  <a:close/>
                </a:path>
              </a:pathLst>
            </a:custGeom>
            <a:solidFill>
              <a:srgbClr val="FBB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6997525" y="2533900"/>
              <a:ext cx="19575" cy="19075"/>
            </a:xfrm>
            <a:custGeom>
              <a:avLst/>
              <a:gdLst/>
              <a:ahLst/>
              <a:cxnLst/>
              <a:rect l="l" t="t" r="r" b="b"/>
              <a:pathLst>
                <a:path w="783" h="763" extrusionOk="0">
                  <a:moveTo>
                    <a:pt x="367" y="0"/>
                  </a:moveTo>
                  <a:cubicBezTo>
                    <a:pt x="288" y="40"/>
                    <a:pt x="248" y="40"/>
                    <a:pt x="159" y="80"/>
                  </a:cubicBezTo>
                  <a:cubicBezTo>
                    <a:pt x="119" y="169"/>
                    <a:pt x="80" y="208"/>
                    <a:pt x="80" y="287"/>
                  </a:cubicBezTo>
                  <a:cubicBezTo>
                    <a:pt x="40" y="287"/>
                    <a:pt x="40" y="327"/>
                    <a:pt x="40" y="327"/>
                  </a:cubicBezTo>
                  <a:cubicBezTo>
                    <a:pt x="1" y="495"/>
                    <a:pt x="80" y="624"/>
                    <a:pt x="199" y="703"/>
                  </a:cubicBezTo>
                  <a:cubicBezTo>
                    <a:pt x="263" y="743"/>
                    <a:pt x="325" y="763"/>
                    <a:pt x="387" y="763"/>
                  </a:cubicBezTo>
                  <a:cubicBezTo>
                    <a:pt x="449" y="763"/>
                    <a:pt x="510" y="743"/>
                    <a:pt x="575" y="703"/>
                  </a:cubicBezTo>
                  <a:cubicBezTo>
                    <a:pt x="694" y="624"/>
                    <a:pt x="783" y="495"/>
                    <a:pt x="783" y="377"/>
                  </a:cubicBezTo>
                  <a:cubicBezTo>
                    <a:pt x="783" y="248"/>
                    <a:pt x="654" y="129"/>
                    <a:pt x="535" y="40"/>
                  </a:cubicBezTo>
                  <a:cubicBezTo>
                    <a:pt x="496" y="40"/>
                    <a:pt x="446" y="0"/>
                    <a:pt x="367" y="0"/>
                  </a:cubicBezTo>
                  <a:close/>
                </a:path>
              </a:pathLst>
            </a:custGeom>
            <a:solidFill>
              <a:srgbClr val="FBB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7020050" y="2557650"/>
              <a:ext cx="11400" cy="10425"/>
            </a:xfrm>
            <a:custGeom>
              <a:avLst/>
              <a:gdLst/>
              <a:ahLst/>
              <a:cxnLst/>
              <a:rect l="l" t="t" r="r" b="b"/>
              <a:pathLst>
                <a:path w="456" h="417" extrusionOk="0">
                  <a:moveTo>
                    <a:pt x="129" y="1"/>
                  </a:moveTo>
                  <a:lnTo>
                    <a:pt x="89" y="40"/>
                  </a:lnTo>
                  <a:lnTo>
                    <a:pt x="40" y="40"/>
                  </a:lnTo>
                  <a:lnTo>
                    <a:pt x="40" y="119"/>
                  </a:lnTo>
                  <a:cubicBezTo>
                    <a:pt x="0" y="119"/>
                    <a:pt x="0" y="119"/>
                    <a:pt x="0" y="169"/>
                  </a:cubicBezTo>
                  <a:lnTo>
                    <a:pt x="0" y="209"/>
                  </a:lnTo>
                  <a:lnTo>
                    <a:pt x="0" y="248"/>
                  </a:lnTo>
                  <a:cubicBezTo>
                    <a:pt x="0" y="248"/>
                    <a:pt x="0" y="288"/>
                    <a:pt x="40" y="327"/>
                  </a:cubicBezTo>
                  <a:lnTo>
                    <a:pt x="40" y="367"/>
                  </a:lnTo>
                  <a:lnTo>
                    <a:pt x="89" y="367"/>
                  </a:lnTo>
                  <a:lnTo>
                    <a:pt x="129" y="416"/>
                  </a:lnTo>
                  <a:lnTo>
                    <a:pt x="337" y="416"/>
                  </a:lnTo>
                  <a:cubicBezTo>
                    <a:pt x="337" y="367"/>
                    <a:pt x="377" y="367"/>
                    <a:pt x="377" y="367"/>
                  </a:cubicBezTo>
                  <a:cubicBezTo>
                    <a:pt x="377" y="327"/>
                    <a:pt x="416" y="327"/>
                    <a:pt x="416" y="327"/>
                  </a:cubicBezTo>
                  <a:cubicBezTo>
                    <a:pt x="416" y="288"/>
                    <a:pt x="416" y="288"/>
                    <a:pt x="456" y="248"/>
                  </a:cubicBezTo>
                  <a:lnTo>
                    <a:pt x="456" y="209"/>
                  </a:lnTo>
                  <a:cubicBezTo>
                    <a:pt x="456" y="169"/>
                    <a:pt x="456" y="169"/>
                    <a:pt x="416" y="119"/>
                  </a:cubicBezTo>
                  <a:lnTo>
                    <a:pt x="416" y="80"/>
                  </a:lnTo>
                  <a:lnTo>
                    <a:pt x="377" y="40"/>
                  </a:lnTo>
                  <a:cubicBezTo>
                    <a:pt x="377" y="40"/>
                    <a:pt x="337" y="40"/>
                    <a:pt x="337" y="1"/>
                  </a:cubicBezTo>
                  <a:close/>
                </a:path>
              </a:pathLst>
            </a:custGeom>
            <a:solidFill>
              <a:srgbClr val="FBB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" name="Google Shape;64;p5"/>
          <p:cNvSpPr/>
          <p:nvPr/>
        </p:nvSpPr>
        <p:spPr>
          <a:xfrm>
            <a:off x="617250" y="3264125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7"/>
          <p:cNvSpPr txBox="1">
            <a:spLocks noGrp="1"/>
          </p:cNvSpPr>
          <p:nvPr>
            <p:ph type="title"/>
          </p:nvPr>
        </p:nvSpPr>
        <p:spPr>
          <a:xfrm>
            <a:off x="1425825" y="853663"/>
            <a:ext cx="34641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body" idx="1"/>
          </p:nvPr>
        </p:nvSpPr>
        <p:spPr>
          <a:xfrm>
            <a:off x="1425825" y="1781850"/>
            <a:ext cx="3678900" cy="2508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045"/>
              </a:buClr>
              <a:buSzPts val="1400"/>
              <a:buChar char="●"/>
              <a:defRPr sz="1400">
                <a:solidFill>
                  <a:srgbClr val="0F0045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045"/>
              </a:buClr>
              <a:buSzPts val="1400"/>
              <a:buChar char="○"/>
              <a:defRPr>
                <a:solidFill>
                  <a:srgbClr val="0F0045"/>
                </a:solidFill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045"/>
              </a:buClr>
              <a:buSzPts val="1400"/>
              <a:buChar char="■"/>
              <a:defRPr>
                <a:solidFill>
                  <a:srgbClr val="0F0045"/>
                </a:solidFill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045"/>
              </a:buClr>
              <a:buSzPts val="1400"/>
              <a:buChar char="●"/>
              <a:defRPr>
                <a:solidFill>
                  <a:srgbClr val="0F0045"/>
                </a:solidFill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045"/>
              </a:buClr>
              <a:buSzPts val="1400"/>
              <a:buChar char="○"/>
              <a:defRPr>
                <a:solidFill>
                  <a:srgbClr val="0F0045"/>
                </a:solidFill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045"/>
              </a:buClr>
              <a:buSzPts val="1400"/>
              <a:buChar char="■"/>
              <a:defRPr>
                <a:solidFill>
                  <a:srgbClr val="0F0045"/>
                </a:solidFill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045"/>
              </a:buClr>
              <a:buSzPts val="1400"/>
              <a:buChar char="●"/>
              <a:defRPr>
                <a:solidFill>
                  <a:srgbClr val="0F0045"/>
                </a:solidFill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045"/>
              </a:buClr>
              <a:buSzPts val="1400"/>
              <a:buChar char="○"/>
              <a:defRPr>
                <a:solidFill>
                  <a:srgbClr val="0F0045"/>
                </a:solidFill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045"/>
              </a:buClr>
              <a:buSzPts val="1400"/>
              <a:buChar char="■"/>
              <a:defRPr>
                <a:solidFill>
                  <a:srgbClr val="0F0045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7"/>
          <p:cNvSpPr/>
          <p:nvPr/>
        </p:nvSpPr>
        <p:spPr>
          <a:xfrm rot="3818575">
            <a:off x="-323845" y="-882219"/>
            <a:ext cx="1745673" cy="2503826"/>
          </a:xfrm>
          <a:custGeom>
            <a:avLst/>
            <a:gdLst/>
            <a:ahLst/>
            <a:cxnLst/>
            <a:rect l="l" t="t" r="r" b="b"/>
            <a:pathLst>
              <a:path w="15919" h="17984" extrusionOk="0">
                <a:moveTo>
                  <a:pt x="10790" y="0"/>
                </a:moveTo>
                <a:cubicBezTo>
                  <a:pt x="10729" y="0"/>
                  <a:pt x="10667" y="3"/>
                  <a:pt x="10603" y="9"/>
                </a:cubicBezTo>
                <a:cubicBezTo>
                  <a:pt x="8950" y="137"/>
                  <a:pt x="7465" y="840"/>
                  <a:pt x="5980" y="1533"/>
                </a:cubicBezTo>
                <a:cubicBezTo>
                  <a:pt x="4000" y="2483"/>
                  <a:pt x="2268" y="4255"/>
                  <a:pt x="1406" y="6324"/>
                </a:cubicBezTo>
                <a:cubicBezTo>
                  <a:pt x="1" y="9581"/>
                  <a:pt x="783" y="13293"/>
                  <a:pt x="3426" y="15728"/>
                </a:cubicBezTo>
                <a:cubicBezTo>
                  <a:pt x="4985" y="17154"/>
                  <a:pt x="7159" y="17984"/>
                  <a:pt x="9247" y="17984"/>
                </a:cubicBezTo>
                <a:cubicBezTo>
                  <a:pt x="11626" y="17984"/>
                  <a:pt x="13895" y="16906"/>
                  <a:pt x="15018" y="14402"/>
                </a:cubicBezTo>
                <a:cubicBezTo>
                  <a:pt x="15919" y="12303"/>
                  <a:pt x="14642" y="9947"/>
                  <a:pt x="13196" y="8344"/>
                </a:cubicBezTo>
                <a:cubicBezTo>
                  <a:pt x="12543" y="7601"/>
                  <a:pt x="12493" y="6730"/>
                  <a:pt x="12662" y="5701"/>
                </a:cubicBezTo>
                <a:cubicBezTo>
                  <a:pt x="12790" y="4958"/>
                  <a:pt x="12988" y="4255"/>
                  <a:pt x="13038" y="3473"/>
                </a:cubicBezTo>
                <a:cubicBezTo>
                  <a:pt x="13076" y="2041"/>
                  <a:pt x="12460" y="0"/>
                  <a:pt x="1079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7"/>
          <p:cNvSpPr/>
          <p:nvPr/>
        </p:nvSpPr>
        <p:spPr>
          <a:xfrm flipH="1">
            <a:off x="7081417" y="4123993"/>
            <a:ext cx="3464107" cy="1127134"/>
          </a:xfrm>
          <a:custGeom>
            <a:avLst/>
            <a:gdLst/>
            <a:ahLst/>
            <a:cxnLst/>
            <a:rect l="l" t="t" r="r" b="b"/>
            <a:pathLst>
              <a:path w="48378" h="15741" extrusionOk="0">
                <a:moveTo>
                  <a:pt x="10151" y="1"/>
                </a:moveTo>
                <a:cubicBezTo>
                  <a:pt x="9226" y="1"/>
                  <a:pt x="8312" y="157"/>
                  <a:pt x="7425" y="437"/>
                </a:cubicBezTo>
                <a:cubicBezTo>
                  <a:pt x="6138" y="843"/>
                  <a:pt x="5108" y="1506"/>
                  <a:pt x="4118" y="2248"/>
                </a:cubicBezTo>
                <a:cubicBezTo>
                  <a:pt x="2673" y="3317"/>
                  <a:pt x="1525" y="4555"/>
                  <a:pt x="446" y="5881"/>
                </a:cubicBezTo>
                <a:cubicBezTo>
                  <a:pt x="0" y="6416"/>
                  <a:pt x="119" y="6911"/>
                  <a:pt x="782" y="7326"/>
                </a:cubicBezTo>
                <a:cubicBezTo>
                  <a:pt x="1030" y="7524"/>
                  <a:pt x="1317" y="7653"/>
                  <a:pt x="1644" y="7772"/>
                </a:cubicBezTo>
                <a:cubicBezTo>
                  <a:pt x="3792" y="8722"/>
                  <a:pt x="5979" y="9593"/>
                  <a:pt x="8167" y="10455"/>
                </a:cubicBezTo>
                <a:cubicBezTo>
                  <a:pt x="12533" y="12147"/>
                  <a:pt x="16908" y="13761"/>
                  <a:pt x="21194" y="15612"/>
                </a:cubicBezTo>
                <a:cubicBezTo>
                  <a:pt x="21284" y="15652"/>
                  <a:pt x="21402" y="15652"/>
                  <a:pt x="21482" y="15741"/>
                </a:cubicBezTo>
                <a:lnTo>
                  <a:pt x="48051" y="15741"/>
                </a:lnTo>
                <a:cubicBezTo>
                  <a:pt x="48051" y="15691"/>
                  <a:pt x="48051" y="15652"/>
                  <a:pt x="48091" y="15572"/>
                </a:cubicBezTo>
                <a:cubicBezTo>
                  <a:pt x="48338" y="14701"/>
                  <a:pt x="48378" y="13840"/>
                  <a:pt x="47962" y="12969"/>
                </a:cubicBezTo>
                <a:cubicBezTo>
                  <a:pt x="47596" y="12227"/>
                  <a:pt x="47101" y="11652"/>
                  <a:pt x="46111" y="11365"/>
                </a:cubicBezTo>
                <a:cubicBezTo>
                  <a:pt x="45607" y="11206"/>
                  <a:pt x="45082" y="11133"/>
                  <a:pt x="44552" y="11133"/>
                </a:cubicBezTo>
                <a:cubicBezTo>
                  <a:pt x="44261" y="11133"/>
                  <a:pt x="43967" y="11155"/>
                  <a:pt x="43676" y="11197"/>
                </a:cubicBezTo>
                <a:cubicBezTo>
                  <a:pt x="43260" y="11237"/>
                  <a:pt x="42854" y="11365"/>
                  <a:pt x="42478" y="11445"/>
                </a:cubicBezTo>
                <a:lnTo>
                  <a:pt x="42478" y="11197"/>
                </a:lnTo>
                <a:cubicBezTo>
                  <a:pt x="42606" y="10168"/>
                  <a:pt x="42399" y="9138"/>
                  <a:pt x="41824" y="8148"/>
                </a:cubicBezTo>
                <a:cubicBezTo>
                  <a:pt x="41161" y="7079"/>
                  <a:pt x="40171" y="6247"/>
                  <a:pt x="38686" y="5881"/>
                </a:cubicBezTo>
                <a:cubicBezTo>
                  <a:pt x="38087" y="5738"/>
                  <a:pt x="37489" y="5676"/>
                  <a:pt x="36890" y="5676"/>
                </a:cubicBezTo>
                <a:cubicBezTo>
                  <a:pt x="36291" y="5676"/>
                  <a:pt x="35692" y="5738"/>
                  <a:pt x="35093" y="5842"/>
                </a:cubicBezTo>
                <a:cubicBezTo>
                  <a:pt x="33776" y="6040"/>
                  <a:pt x="32539" y="6495"/>
                  <a:pt x="31341" y="6990"/>
                </a:cubicBezTo>
                <a:cubicBezTo>
                  <a:pt x="31310" y="6990"/>
                  <a:pt x="31279" y="7044"/>
                  <a:pt x="31229" y="7044"/>
                </a:cubicBezTo>
                <a:cubicBezTo>
                  <a:pt x="31215" y="7044"/>
                  <a:pt x="31200" y="7040"/>
                  <a:pt x="31183" y="7029"/>
                </a:cubicBezTo>
                <a:cubicBezTo>
                  <a:pt x="31183" y="6990"/>
                  <a:pt x="31222" y="6911"/>
                  <a:pt x="31222" y="6871"/>
                </a:cubicBezTo>
                <a:cubicBezTo>
                  <a:pt x="31430" y="6129"/>
                  <a:pt x="31509" y="5347"/>
                  <a:pt x="31302" y="4604"/>
                </a:cubicBezTo>
                <a:cubicBezTo>
                  <a:pt x="30846" y="2872"/>
                  <a:pt x="29569" y="1585"/>
                  <a:pt x="27629" y="684"/>
                </a:cubicBezTo>
                <a:cubicBezTo>
                  <a:pt x="26515" y="204"/>
                  <a:pt x="25287" y="39"/>
                  <a:pt x="24012" y="39"/>
                </a:cubicBezTo>
                <a:cubicBezTo>
                  <a:pt x="23735" y="39"/>
                  <a:pt x="23455" y="46"/>
                  <a:pt x="23174" y="60"/>
                </a:cubicBezTo>
                <a:cubicBezTo>
                  <a:pt x="21482" y="150"/>
                  <a:pt x="19878" y="516"/>
                  <a:pt x="18393" y="1139"/>
                </a:cubicBezTo>
                <a:cubicBezTo>
                  <a:pt x="17027" y="1634"/>
                  <a:pt x="15750" y="2248"/>
                  <a:pt x="14473" y="2872"/>
                </a:cubicBezTo>
                <a:cubicBezTo>
                  <a:pt x="14433" y="2911"/>
                  <a:pt x="14394" y="2951"/>
                  <a:pt x="14265" y="2951"/>
                </a:cubicBezTo>
                <a:cubicBezTo>
                  <a:pt x="14265" y="2911"/>
                  <a:pt x="14265" y="2911"/>
                  <a:pt x="14225" y="2872"/>
                </a:cubicBezTo>
                <a:cubicBezTo>
                  <a:pt x="14107" y="2416"/>
                  <a:pt x="13938" y="1961"/>
                  <a:pt x="13651" y="1545"/>
                </a:cubicBezTo>
                <a:cubicBezTo>
                  <a:pt x="13028" y="645"/>
                  <a:pt x="12038" y="150"/>
                  <a:pt x="10721" y="21"/>
                </a:cubicBezTo>
                <a:cubicBezTo>
                  <a:pt x="10531" y="7"/>
                  <a:pt x="10340" y="1"/>
                  <a:pt x="1015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7"/>
          <p:cNvSpPr/>
          <p:nvPr/>
        </p:nvSpPr>
        <p:spPr>
          <a:xfrm>
            <a:off x="7368375" y="-644525"/>
            <a:ext cx="2339096" cy="1784454"/>
          </a:xfrm>
          <a:custGeom>
            <a:avLst/>
            <a:gdLst/>
            <a:ahLst/>
            <a:cxnLst/>
            <a:rect l="l" t="t" r="r" b="b"/>
            <a:pathLst>
              <a:path w="27927" h="21305" extrusionOk="0">
                <a:moveTo>
                  <a:pt x="17113" y="0"/>
                </a:moveTo>
                <a:cubicBezTo>
                  <a:pt x="17062" y="0"/>
                  <a:pt x="17010" y="1"/>
                  <a:pt x="16958" y="2"/>
                </a:cubicBezTo>
                <a:cubicBezTo>
                  <a:pt x="16710" y="2"/>
                  <a:pt x="16502" y="41"/>
                  <a:pt x="16295" y="41"/>
                </a:cubicBezTo>
                <a:cubicBezTo>
                  <a:pt x="12949" y="328"/>
                  <a:pt x="9731" y="2269"/>
                  <a:pt x="6930" y="3872"/>
                </a:cubicBezTo>
                <a:cubicBezTo>
                  <a:pt x="4623" y="5199"/>
                  <a:pt x="1485" y="6555"/>
                  <a:pt x="575" y="9237"/>
                </a:cubicBezTo>
                <a:cubicBezTo>
                  <a:pt x="0" y="10891"/>
                  <a:pt x="495" y="12781"/>
                  <a:pt x="1446" y="14227"/>
                </a:cubicBezTo>
                <a:cubicBezTo>
                  <a:pt x="3465" y="17236"/>
                  <a:pt x="6930" y="18850"/>
                  <a:pt x="10315" y="19839"/>
                </a:cubicBezTo>
                <a:cubicBezTo>
                  <a:pt x="12201" y="20419"/>
                  <a:pt x="14688" y="21304"/>
                  <a:pt x="16955" y="21304"/>
                </a:cubicBezTo>
                <a:cubicBezTo>
                  <a:pt x="18056" y="21304"/>
                  <a:pt x="19104" y="21096"/>
                  <a:pt x="20007" y="20542"/>
                </a:cubicBezTo>
                <a:cubicBezTo>
                  <a:pt x="21947" y="19305"/>
                  <a:pt x="22937" y="16909"/>
                  <a:pt x="24046" y="14969"/>
                </a:cubicBezTo>
                <a:cubicBezTo>
                  <a:pt x="25243" y="12870"/>
                  <a:pt x="26976" y="10396"/>
                  <a:pt x="27431" y="7961"/>
                </a:cubicBezTo>
                <a:cubicBezTo>
                  <a:pt x="27926" y="5407"/>
                  <a:pt x="26194" y="3625"/>
                  <a:pt x="24214" y="2308"/>
                </a:cubicBezTo>
                <a:cubicBezTo>
                  <a:pt x="22109" y="931"/>
                  <a:pt x="19615" y="0"/>
                  <a:pt x="171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7"/>
          <p:cNvSpPr/>
          <p:nvPr/>
        </p:nvSpPr>
        <p:spPr>
          <a:xfrm>
            <a:off x="238600" y="1067875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7"/>
          <p:cNvSpPr/>
          <p:nvPr/>
        </p:nvSpPr>
        <p:spPr>
          <a:xfrm rot="-5400000">
            <a:off x="176659" y="3677371"/>
            <a:ext cx="1373998" cy="1727310"/>
          </a:xfrm>
          <a:custGeom>
            <a:avLst/>
            <a:gdLst/>
            <a:ahLst/>
            <a:cxnLst/>
            <a:rect l="l" t="t" r="r" b="b"/>
            <a:pathLst>
              <a:path w="29124" h="29698" extrusionOk="0">
                <a:moveTo>
                  <a:pt x="0" y="0"/>
                </a:moveTo>
                <a:lnTo>
                  <a:pt x="0" y="8533"/>
                </a:lnTo>
                <a:lnTo>
                  <a:pt x="0" y="29698"/>
                </a:lnTo>
                <a:cubicBezTo>
                  <a:pt x="129" y="29490"/>
                  <a:pt x="208" y="29371"/>
                  <a:pt x="287" y="29203"/>
                </a:cubicBezTo>
                <a:cubicBezTo>
                  <a:pt x="871" y="28173"/>
                  <a:pt x="1485" y="27223"/>
                  <a:pt x="2356" y="26401"/>
                </a:cubicBezTo>
                <a:cubicBezTo>
                  <a:pt x="3217" y="25570"/>
                  <a:pt x="4168" y="24995"/>
                  <a:pt x="5366" y="24669"/>
                </a:cubicBezTo>
                <a:cubicBezTo>
                  <a:pt x="6395" y="24372"/>
                  <a:pt x="7504" y="24253"/>
                  <a:pt x="8583" y="24085"/>
                </a:cubicBezTo>
                <a:cubicBezTo>
                  <a:pt x="9444" y="23966"/>
                  <a:pt x="10315" y="23837"/>
                  <a:pt x="11137" y="23590"/>
                </a:cubicBezTo>
                <a:cubicBezTo>
                  <a:pt x="12869" y="23134"/>
                  <a:pt x="14433" y="22352"/>
                  <a:pt x="15760" y="21075"/>
                </a:cubicBezTo>
                <a:cubicBezTo>
                  <a:pt x="16789" y="20085"/>
                  <a:pt x="17571" y="18927"/>
                  <a:pt x="18066" y="17571"/>
                </a:cubicBezTo>
                <a:cubicBezTo>
                  <a:pt x="18482" y="16334"/>
                  <a:pt x="18690" y="15017"/>
                  <a:pt x="18729" y="13730"/>
                </a:cubicBezTo>
                <a:cubicBezTo>
                  <a:pt x="18729" y="13077"/>
                  <a:pt x="18729" y="12453"/>
                  <a:pt x="18848" y="11839"/>
                </a:cubicBezTo>
                <a:cubicBezTo>
                  <a:pt x="18937" y="11176"/>
                  <a:pt x="19224" y="10681"/>
                  <a:pt x="19719" y="10315"/>
                </a:cubicBezTo>
                <a:cubicBezTo>
                  <a:pt x="20254" y="9899"/>
                  <a:pt x="20868" y="9731"/>
                  <a:pt x="21531" y="9612"/>
                </a:cubicBezTo>
                <a:cubicBezTo>
                  <a:pt x="22194" y="9484"/>
                  <a:pt x="22897" y="9404"/>
                  <a:pt x="23550" y="9276"/>
                </a:cubicBezTo>
                <a:cubicBezTo>
                  <a:pt x="25204" y="8949"/>
                  <a:pt x="26560" y="8167"/>
                  <a:pt x="27550" y="6801"/>
                </a:cubicBezTo>
                <a:cubicBezTo>
                  <a:pt x="28292" y="5811"/>
                  <a:pt x="28787" y="4702"/>
                  <a:pt x="28995" y="3504"/>
                </a:cubicBezTo>
                <a:cubicBezTo>
                  <a:pt x="29124" y="2594"/>
                  <a:pt x="28995" y="1693"/>
                  <a:pt x="28787" y="822"/>
                </a:cubicBezTo>
                <a:cubicBezTo>
                  <a:pt x="28708" y="535"/>
                  <a:pt x="28629" y="287"/>
                  <a:pt x="2854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7"/>
          <p:cNvSpPr/>
          <p:nvPr/>
        </p:nvSpPr>
        <p:spPr>
          <a:xfrm>
            <a:off x="7979700" y="716503"/>
            <a:ext cx="557197" cy="1116042"/>
          </a:xfrm>
          <a:custGeom>
            <a:avLst/>
            <a:gdLst/>
            <a:ahLst/>
            <a:cxnLst/>
            <a:rect l="l" t="t" r="r" b="b"/>
            <a:pathLst>
              <a:path w="10147" h="20324" extrusionOk="0">
                <a:moveTo>
                  <a:pt x="9612" y="1"/>
                </a:moveTo>
                <a:cubicBezTo>
                  <a:pt x="9494" y="1"/>
                  <a:pt x="9454" y="40"/>
                  <a:pt x="9365" y="80"/>
                </a:cubicBezTo>
                <a:cubicBezTo>
                  <a:pt x="9117" y="367"/>
                  <a:pt x="8910" y="614"/>
                  <a:pt x="8751" y="951"/>
                </a:cubicBezTo>
                <a:cubicBezTo>
                  <a:pt x="8296" y="1852"/>
                  <a:pt x="8088" y="2802"/>
                  <a:pt x="8167" y="3792"/>
                </a:cubicBezTo>
                <a:cubicBezTo>
                  <a:pt x="8167" y="4366"/>
                  <a:pt x="8296" y="4911"/>
                  <a:pt x="8415" y="5445"/>
                </a:cubicBezTo>
                <a:cubicBezTo>
                  <a:pt x="8662" y="6396"/>
                  <a:pt x="8910" y="7296"/>
                  <a:pt x="9038" y="8247"/>
                </a:cubicBezTo>
                <a:cubicBezTo>
                  <a:pt x="9078" y="8702"/>
                  <a:pt x="9117" y="9197"/>
                  <a:pt x="8999" y="9692"/>
                </a:cubicBezTo>
                <a:cubicBezTo>
                  <a:pt x="8870" y="10306"/>
                  <a:pt x="8504" y="10850"/>
                  <a:pt x="7920" y="11177"/>
                </a:cubicBezTo>
                <a:cubicBezTo>
                  <a:pt x="7474" y="11464"/>
                  <a:pt x="6979" y="11543"/>
                  <a:pt x="6484" y="11672"/>
                </a:cubicBezTo>
                <a:cubicBezTo>
                  <a:pt x="5861" y="11791"/>
                  <a:pt x="5247" y="11919"/>
                  <a:pt x="4663" y="12167"/>
                </a:cubicBezTo>
                <a:cubicBezTo>
                  <a:pt x="4089" y="12375"/>
                  <a:pt x="3514" y="12701"/>
                  <a:pt x="3138" y="13236"/>
                </a:cubicBezTo>
                <a:cubicBezTo>
                  <a:pt x="2683" y="13859"/>
                  <a:pt x="2525" y="14513"/>
                  <a:pt x="2683" y="15255"/>
                </a:cubicBezTo>
                <a:cubicBezTo>
                  <a:pt x="2772" y="15711"/>
                  <a:pt x="2970" y="16087"/>
                  <a:pt x="3178" y="16453"/>
                </a:cubicBezTo>
                <a:cubicBezTo>
                  <a:pt x="3465" y="16948"/>
                  <a:pt x="3712" y="17443"/>
                  <a:pt x="3762" y="18027"/>
                </a:cubicBezTo>
                <a:cubicBezTo>
                  <a:pt x="3802" y="18393"/>
                  <a:pt x="3762" y="18720"/>
                  <a:pt x="3554" y="19017"/>
                </a:cubicBezTo>
                <a:cubicBezTo>
                  <a:pt x="3099" y="19591"/>
                  <a:pt x="2525" y="19878"/>
                  <a:pt x="1782" y="19918"/>
                </a:cubicBezTo>
                <a:cubicBezTo>
                  <a:pt x="1705" y="19925"/>
                  <a:pt x="1626" y="19928"/>
                  <a:pt x="1547" y="19928"/>
                </a:cubicBezTo>
                <a:cubicBezTo>
                  <a:pt x="1160" y="19928"/>
                  <a:pt x="761" y="19850"/>
                  <a:pt x="416" y="19710"/>
                </a:cubicBezTo>
                <a:lnTo>
                  <a:pt x="208" y="19710"/>
                </a:lnTo>
                <a:cubicBezTo>
                  <a:pt x="89" y="19710"/>
                  <a:pt x="0" y="19839"/>
                  <a:pt x="89" y="19957"/>
                </a:cubicBezTo>
                <a:cubicBezTo>
                  <a:pt x="129" y="20046"/>
                  <a:pt x="169" y="20046"/>
                  <a:pt x="208" y="20086"/>
                </a:cubicBezTo>
                <a:cubicBezTo>
                  <a:pt x="495" y="20205"/>
                  <a:pt x="792" y="20294"/>
                  <a:pt x="1079" y="20294"/>
                </a:cubicBezTo>
                <a:cubicBezTo>
                  <a:pt x="1262" y="20314"/>
                  <a:pt x="1438" y="20324"/>
                  <a:pt x="1614" y="20324"/>
                </a:cubicBezTo>
                <a:cubicBezTo>
                  <a:pt x="1790" y="20324"/>
                  <a:pt x="1965" y="20314"/>
                  <a:pt x="2148" y="20294"/>
                </a:cubicBezTo>
                <a:cubicBezTo>
                  <a:pt x="2683" y="20165"/>
                  <a:pt x="3178" y="19878"/>
                  <a:pt x="3594" y="19462"/>
                </a:cubicBezTo>
                <a:cubicBezTo>
                  <a:pt x="3960" y="19096"/>
                  <a:pt x="4168" y="18680"/>
                  <a:pt x="4168" y="18146"/>
                </a:cubicBezTo>
                <a:cubicBezTo>
                  <a:pt x="4168" y="17690"/>
                  <a:pt x="4049" y="17235"/>
                  <a:pt x="3841" y="16829"/>
                </a:cubicBezTo>
                <a:cubicBezTo>
                  <a:pt x="3673" y="16413"/>
                  <a:pt x="3425" y="16047"/>
                  <a:pt x="3267" y="15631"/>
                </a:cubicBezTo>
                <a:cubicBezTo>
                  <a:pt x="3099" y="15216"/>
                  <a:pt x="3059" y="14760"/>
                  <a:pt x="3138" y="14315"/>
                </a:cubicBezTo>
                <a:cubicBezTo>
                  <a:pt x="3267" y="13820"/>
                  <a:pt x="3594" y="13404"/>
                  <a:pt x="4009" y="13077"/>
                </a:cubicBezTo>
                <a:cubicBezTo>
                  <a:pt x="4504" y="12701"/>
                  <a:pt x="5079" y="12454"/>
                  <a:pt x="5692" y="12286"/>
                </a:cubicBezTo>
                <a:cubicBezTo>
                  <a:pt x="6187" y="12167"/>
                  <a:pt x="6682" y="12088"/>
                  <a:pt x="7177" y="11919"/>
                </a:cubicBezTo>
                <a:cubicBezTo>
                  <a:pt x="7633" y="11791"/>
                  <a:pt x="8048" y="11593"/>
                  <a:pt x="8415" y="11256"/>
                </a:cubicBezTo>
                <a:cubicBezTo>
                  <a:pt x="9038" y="10721"/>
                  <a:pt x="9325" y="9979"/>
                  <a:pt x="9365" y="9157"/>
                </a:cubicBezTo>
                <a:cubicBezTo>
                  <a:pt x="9365" y="8623"/>
                  <a:pt x="9325" y="8078"/>
                  <a:pt x="9246" y="7544"/>
                </a:cubicBezTo>
                <a:cubicBezTo>
                  <a:pt x="9117" y="6801"/>
                  <a:pt x="8959" y="6019"/>
                  <a:pt x="8791" y="5277"/>
                </a:cubicBezTo>
                <a:cubicBezTo>
                  <a:pt x="8662" y="4742"/>
                  <a:pt x="8583" y="4208"/>
                  <a:pt x="8543" y="3624"/>
                </a:cubicBezTo>
                <a:cubicBezTo>
                  <a:pt x="8543" y="3258"/>
                  <a:pt x="8583" y="2842"/>
                  <a:pt x="8662" y="2436"/>
                </a:cubicBezTo>
                <a:cubicBezTo>
                  <a:pt x="8870" y="1446"/>
                  <a:pt x="9325" y="654"/>
                  <a:pt x="1014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7"/>
          <p:cNvSpPr/>
          <p:nvPr/>
        </p:nvSpPr>
        <p:spPr>
          <a:xfrm>
            <a:off x="8120450" y="875640"/>
            <a:ext cx="557197" cy="1116042"/>
          </a:xfrm>
          <a:custGeom>
            <a:avLst/>
            <a:gdLst/>
            <a:ahLst/>
            <a:cxnLst/>
            <a:rect l="l" t="t" r="r" b="b"/>
            <a:pathLst>
              <a:path w="10147" h="20324" extrusionOk="0">
                <a:moveTo>
                  <a:pt x="9612" y="1"/>
                </a:moveTo>
                <a:cubicBezTo>
                  <a:pt x="9494" y="1"/>
                  <a:pt x="9454" y="40"/>
                  <a:pt x="9365" y="80"/>
                </a:cubicBezTo>
                <a:cubicBezTo>
                  <a:pt x="9117" y="367"/>
                  <a:pt x="8910" y="614"/>
                  <a:pt x="8751" y="951"/>
                </a:cubicBezTo>
                <a:cubicBezTo>
                  <a:pt x="8296" y="1852"/>
                  <a:pt x="8088" y="2802"/>
                  <a:pt x="8167" y="3792"/>
                </a:cubicBezTo>
                <a:cubicBezTo>
                  <a:pt x="8167" y="4366"/>
                  <a:pt x="8296" y="4911"/>
                  <a:pt x="8415" y="5445"/>
                </a:cubicBezTo>
                <a:cubicBezTo>
                  <a:pt x="8662" y="6396"/>
                  <a:pt x="8910" y="7296"/>
                  <a:pt x="9038" y="8247"/>
                </a:cubicBezTo>
                <a:cubicBezTo>
                  <a:pt x="9078" y="8702"/>
                  <a:pt x="9117" y="9197"/>
                  <a:pt x="8999" y="9692"/>
                </a:cubicBezTo>
                <a:cubicBezTo>
                  <a:pt x="8870" y="10306"/>
                  <a:pt x="8504" y="10850"/>
                  <a:pt x="7920" y="11177"/>
                </a:cubicBezTo>
                <a:cubicBezTo>
                  <a:pt x="7474" y="11464"/>
                  <a:pt x="6979" y="11543"/>
                  <a:pt x="6484" y="11672"/>
                </a:cubicBezTo>
                <a:cubicBezTo>
                  <a:pt x="5861" y="11791"/>
                  <a:pt x="5247" y="11919"/>
                  <a:pt x="4663" y="12167"/>
                </a:cubicBezTo>
                <a:cubicBezTo>
                  <a:pt x="4089" y="12375"/>
                  <a:pt x="3514" y="12701"/>
                  <a:pt x="3138" y="13236"/>
                </a:cubicBezTo>
                <a:cubicBezTo>
                  <a:pt x="2683" y="13859"/>
                  <a:pt x="2525" y="14513"/>
                  <a:pt x="2683" y="15255"/>
                </a:cubicBezTo>
                <a:cubicBezTo>
                  <a:pt x="2772" y="15711"/>
                  <a:pt x="2970" y="16087"/>
                  <a:pt x="3178" y="16453"/>
                </a:cubicBezTo>
                <a:cubicBezTo>
                  <a:pt x="3465" y="16948"/>
                  <a:pt x="3712" y="17443"/>
                  <a:pt x="3762" y="18027"/>
                </a:cubicBezTo>
                <a:cubicBezTo>
                  <a:pt x="3802" y="18393"/>
                  <a:pt x="3762" y="18720"/>
                  <a:pt x="3554" y="19017"/>
                </a:cubicBezTo>
                <a:cubicBezTo>
                  <a:pt x="3099" y="19591"/>
                  <a:pt x="2525" y="19878"/>
                  <a:pt x="1782" y="19918"/>
                </a:cubicBezTo>
                <a:cubicBezTo>
                  <a:pt x="1705" y="19925"/>
                  <a:pt x="1626" y="19928"/>
                  <a:pt x="1547" y="19928"/>
                </a:cubicBezTo>
                <a:cubicBezTo>
                  <a:pt x="1160" y="19928"/>
                  <a:pt x="761" y="19850"/>
                  <a:pt x="416" y="19710"/>
                </a:cubicBezTo>
                <a:lnTo>
                  <a:pt x="208" y="19710"/>
                </a:lnTo>
                <a:cubicBezTo>
                  <a:pt x="89" y="19710"/>
                  <a:pt x="0" y="19839"/>
                  <a:pt x="89" y="19957"/>
                </a:cubicBezTo>
                <a:cubicBezTo>
                  <a:pt x="129" y="20046"/>
                  <a:pt x="169" y="20046"/>
                  <a:pt x="208" y="20086"/>
                </a:cubicBezTo>
                <a:cubicBezTo>
                  <a:pt x="495" y="20205"/>
                  <a:pt x="792" y="20294"/>
                  <a:pt x="1079" y="20294"/>
                </a:cubicBezTo>
                <a:cubicBezTo>
                  <a:pt x="1262" y="20314"/>
                  <a:pt x="1438" y="20324"/>
                  <a:pt x="1614" y="20324"/>
                </a:cubicBezTo>
                <a:cubicBezTo>
                  <a:pt x="1790" y="20324"/>
                  <a:pt x="1965" y="20314"/>
                  <a:pt x="2148" y="20294"/>
                </a:cubicBezTo>
                <a:cubicBezTo>
                  <a:pt x="2683" y="20165"/>
                  <a:pt x="3178" y="19878"/>
                  <a:pt x="3594" y="19462"/>
                </a:cubicBezTo>
                <a:cubicBezTo>
                  <a:pt x="3960" y="19096"/>
                  <a:pt x="4168" y="18680"/>
                  <a:pt x="4168" y="18146"/>
                </a:cubicBezTo>
                <a:cubicBezTo>
                  <a:pt x="4168" y="17690"/>
                  <a:pt x="4049" y="17235"/>
                  <a:pt x="3841" y="16829"/>
                </a:cubicBezTo>
                <a:cubicBezTo>
                  <a:pt x="3673" y="16413"/>
                  <a:pt x="3425" y="16047"/>
                  <a:pt x="3267" y="15631"/>
                </a:cubicBezTo>
                <a:cubicBezTo>
                  <a:pt x="3099" y="15216"/>
                  <a:pt x="3059" y="14760"/>
                  <a:pt x="3138" y="14315"/>
                </a:cubicBezTo>
                <a:cubicBezTo>
                  <a:pt x="3267" y="13820"/>
                  <a:pt x="3594" y="13404"/>
                  <a:pt x="4009" y="13077"/>
                </a:cubicBezTo>
                <a:cubicBezTo>
                  <a:pt x="4504" y="12701"/>
                  <a:pt x="5079" y="12454"/>
                  <a:pt x="5692" y="12286"/>
                </a:cubicBezTo>
                <a:cubicBezTo>
                  <a:pt x="6187" y="12167"/>
                  <a:pt x="6682" y="12088"/>
                  <a:pt x="7177" y="11919"/>
                </a:cubicBezTo>
                <a:cubicBezTo>
                  <a:pt x="7633" y="11791"/>
                  <a:pt x="8048" y="11593"/>
                  <a:pt x="8415" y="11256"/>
                </a:cubicBezTo>
                <a:cubicBezTo>
                  <a:pt x="9038" y="10721"/>
                  <a:pt x="9325" y="9979"/>
                  <a:pt x="9365" y="9157"/>
                </a:cubicBezTo>
                <a:cubicBezTo>
                  <a:pt x="9365" y="8623"/>
                  <a:pt x="9325" y="8078"/>
                  <a:pt x="9246" y="7544"/>
                </a:cubicBezTo>
                <a:cubicBezTo>
                  <a:pt x="9117" y="6801"/>
                  <a:pt x="8959" y="6019"/>
                  <a:pt x="8791" y="5277"/>
                </a:cubicBezTo>
                <a:cubicBezTo>
                  <a:pt x="8662" y="4742"/>
                  <a:pt x="8583" y="4208"/>
                  <a:pt x="8543" y="3624"/>
                </a:cubicBezTo>
                <a:cubicBezTo>
                  <a:pt x="8543" y="3258"/>
                  <a:pt x="8583" y="2842"/>
                  <a:pt x="8662" y="2436"/>
                </a:cubicBezTo>
                <a:cubicBezTo>
                  <a:pt x="8870" y="1446"/>
                  <a:pt x="9325" y="654"/>
                  <a:pt x="1014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8"/>
          <p:cNvSpPr txBox="1">
            <a:spLocks noGrp="1"/>
          </p:cNvSpPr>
          <p:nvPr>
            <p:ph type="title"/>
          </p:nvPr>
        </p:nvSpPr>
        <p:spPr>
          <a:xfrm>
            <a:off x="1259600" y="1650500"/>
            <a:ext cx="3866400" cy="2104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84" name="Google Shape;84;p8"/>
          <p:cNvSpPr/>
          <p:nvPr/>
        </p:nvSpPr>
        <p:spPr>
          <a:xfrm rot="-5400000" flipH="1">
            <a:off x="671218" y="-767043"/>
            <a:ext cx="1523977" cy="2943812"/>
          </a:xfrm>
          <a:custGeom>
            <a:avLst/>
            <a:gdLst/>
            <a:ahLst/>
            <a:cxnLst/>
            <a:rect l="l" t="t" r="r" b="b"/>
            <a:pathLst>
              <a:path w="22146" h="33633" extrusionOk="0">
                <a:moveTo>
                  <a:pt x="416" y="0"/>
                </a:moveTo>
                <a:cubicBezTo>
                  <a:pt x="288" y="10969"/>
                  <a:pt x="169" y="21986"/>
                  <a:pt x="1" y="32994"/>
                </a:cubicBezTo>
                <a:lnTo>
                  <a:pt x="80" y="32994"/>
                </a:lnTo>
                <a:cubicBezTo>
                  <a:pt x="1025" y="33393"/>
                  <a:pt x="2023" y="33632"/>
                  <a:pt x="3062" y="33632"/>
                </a:cubicBezTo>
                <a:cubicBezTo>
                  <a:pt x="3209" y="33632"/>
                  <a:pt x="3356" y="33628"/>
                  <a:pt x="3505" y="33618"/>
                </a:cubicBezTo>
                <a:cubicBezTo>
                  <a:pt x="4168" y="33529"/>
                  <a:pt x="4782" y="33370"/>
                  <a:pt x="5317" y="32955"/>
                </a:cubicBezTo>
                <a:cubicBezTo>
                  <a:pt x="5772" y="32628"/>
                  <a:pt x="6148" y="32173"/>
                  <a:pt x="6514" y="31717"/>
                </a:cubicBezTo>
                <a:cubicBezTo>
                  <a:pt x="6851" y="31301"/>
                  <a:pt x="7257" y="30975"/>
                  <a:pt x="7752" y="30846"/>
                </a:cubicBezTo>
                <a:cubicBezTo>
                  <a:pt x="8375" y="30648"/>
                  <a:pt x="8989" y="30440"/>
                  <a:pt x="9573" y="30153"/>
                </a:cubicBezTo>
                <a:cubicBezTo>
                  <a:pt x="10187" y="29777"/>
                  <a:pt x="10682" y="29282"/>
                  <a:pt x="10929" y="28579"/>
                </a:cubicBezTo>
                <a:cubicBezTo>
                  <a:pt x="11137" y="27876"/>
                  <a:pt x="11098" y="27183"/>
                  <a:pt x="10929" y="26481"/>
                </a:cubicBezTo>
                <a:cubicBezTo>
                  <a:pt x="10682" y="25491"/>
                  <a:pt x="10266" y="24580"/>
                  <a:pt x="9771" y="23719"/>
                </a:cubicBezTo>
                <a:cubicBezTo>
                  <a:pt x="9524" y="23224"/>
                  <a:pt x="9197" y="22729"/>
                  <a:pt x="8989" y="22234"/>
                </a:cubicBezTo>
                <a:cubicBezTo>
                  <a:pt x="8781" y="21689"/>
                  <a:pt x="8702" y="21194"/>
                  <a:pt x="8870" y="20660"/>
                </a:cubicBezTo>
                <a:cubicBezTo>
                  <a:pt x="9078" y="20125"/>
                  <a:pt x="9365" y="19670"/>
                  <a:pt x="9900" y="19462"/>
                </a:cubicBezTo>
                <a:cubicBezTo>
                  <a:pt x="10130" y="19388"/>
                  <a:pt x="10360" y="19358"/>
                  <a:pt x="10586" y="19358"/>
                </a:cubicBezTo>
                <a:cubicBezTo>
                  <a:pt x="10846" y="19358"/>
                  <a:pt x="11101" y="19398"/>
                  <a:pt x="11345" y="19462"/>
                </a:cubicBezTo>
                <a:cubicBezTo>
                  <a:pt x="11959" y="19551"/>
                  <a:pt x="12493" y="19759"/>
                  <a:pt x="13077" y="19957"/>
                </a:cubicBezTo>
                <a:cubicBezTo>
                  <a:pt x="14107" y="20294"/>
                  <a:pt x="15097" y="20660"/>
                  <a:pt x="16126" y="20828"/>
                </a:cubicBezTo>
                <a:cubicBezTo>
                  <a:pt x="16458" y="20888"/>
                  <a:pt x="16787" y="20917"/>
                  <a:pt x="17116" y="20917"/>
                </a:cubicBezTo>
                <a:cubicBezTo>
                  <a:pt x="17445" y="20917"/>
                  <a:pt x="17775" y="20888"/>
                  <a:pt x="18106" y="20828"/>
                </a:cubicBezTo>
                <a:cubicBezTo>
                  <a:pt x="19552" y="20581"/>
                  <a:pt x="20621" y="19799"/>
                  <a:pt x="21323" y="18472"/>
                </a:cubicBezTo>
                <a:cubicBezTo>
                  <a:pt x="21739" y="17650"/>
                  <a:pt x="21947" y="16740"/>
                  <a:pt x="22066" y="15799"/>
                </a:cubicBezTo>
                <a:cubicBezTo>
                  <a:pt x="22145" y="15057"/>
                  <a:pt x="22106" y="14265"/>
                  <a:pt x="21987" y="13523"/>
                </a:cubicBezTo>
                <a:cubicBezTo>
                  <a:pt x="21779" y="12582"/>
                  <a:pt x="21452" y="11632"/>
                  <a:pt x="21036" y="10761"/>
                </a:cubicBezTo>
                <a:cubicBezTo>
                  <a:pt x="20541" y="9731"/>
                  <a:pt x="19967" y="8741"/>
                  <a:pt x="19423" y="7712"/>
                </a:cubicBezTo>
                <a:cubicBezTo>
                  <a:pt x="18730" y="6306"/>
                  <a:pt x="18146" y="4821"/>
                  <a:pt x="18067" y="3218"/>
                </a:cubicBezTo>
                <a:cubicBezTo>
                  <a:pt x="18027" y="2475"/>
                  <a:pt x="18106" y="1772"/>
                  <a:pt x="18314" y="1069"/>
                </a:cubicBezTo>
                <a:cubicBezTo>
                  <a:pt x="18393" y="743"/>
                  <a:pt x="18522" y="495"/>
                  <a:pt x="18680" y="208"/>
                </a:cubicBezTo>
                <a:cubicBezTo>
                  <a:pt x="12583" y="119"/>
                  <a:pt x="6514" y="40"/>
                  <a:pt x="41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8"/>
          <p:cNvSpPr/>
          <p:nvPr/>
        </p:nvSpPr>
        <p:spPr>
          <a:xfrm flipH="1">
            <a:off x="6125961" y="4407502"/>
            <a:ext cx="3018039" cy="736004"/>
          </a:xfrm>
          <a:custGeom>
            <a:avLst/>
            <a:gdLst/>
            <a:ahLst/>
            <a:cxnLst/>
            <a:rect l="l" t="t" r="r" b="b"/>
            <a:pathLst>
              <a:path w="35974" h="12185" extrusionOk="0">
                <a:moveTo>
                  <a:pt x="18835" y="0"/>
                </a:moveTo>
                <a:cubicBezTo>
                  <a:pt x="17552" y="0"/>
                  <a:pt x="16339" y="211"/>
                  <a:pt x="15096" y="592"/>
                </a:cubicBezTo>
                <a:cubicBezTo>
                  <a:pt x="13819" y="998"/>
                  <a:pt x="12958" y="2117"/>
                  <a:pt x="11632" y="2325"/>
                </a:cubicBezTo>
                <a:cubicBezTo>
                  <a:pt x="11392" y="2372"/>
                  <a:pt x="11145" y="2393"/>
                  <a:pt x="10894" y="2393"/>
                </a:cubicBezTo>
                <a:cubicBezTo>
                  <a:pt x="9202" y="2393"/>
                  <a:pt x="7289" y="1436"/>
                  <a:pt x="5781" y="1048"/>
                </a:cubicBezTo>
                <a:cubicBezTo>
                  <a:pt x="5199" y="908"/>
                  <a:pt x="4552" y="831"/>
                  <a:pt x="3898" y="831"/>
                </a:cubicBezTo>
                <a:cubicBezTo>
                  <a:pt x="2415" y="831"/>
                  <a:pt x="893" y="1228"/>
                  <a:pt x="0" y="2196"/>
                </a:cubicBezTo>
                <a:lnTo>
                  <a:pt x="0" y="12184"/>
                </a:lnTo>
                <a:lnTo>
                  <a:pt x="35974" y="12184"/>
                </a:lnTo>
                <a:cubicBezTo>
                  <a:pt x="35974" y="10205"/>
                  <a:pt x="35439" y="8225"/>
                  <a:pt x="34034" y="6651"/>
                </a:cubicBezTo>
                <a:cubicBezTo>
                  <a:pt x="33212" y="5750"/>
                  <a:pt x="31925" y="5413"/>
                  <a:pt x="30688" y="5166"/>
                </a:cubicBezTo>
                <a:cubicBezTo>
                  <a:pt x="30074" y="5047"/>
                  <a:pt x="29500" y="5087"/>
                  <a:pt x="28916" y="5007"/>
                </a:cubicBezTo>
                <a:cubicBezTo>
                  <a:pt x="28134" y="4839"/>
                  <a:pt x="27391" y="4592"/>
                  <a:pt x="26688" y="4344"/>
                </a:cubicBezTo>
                <a:cubicBezTo>
                  <a:pt x="25372" y="3889"/>
                  <a:pt x="24877" y="3562"/>
                  <a:pt x="24055" y="2572"/>
                </a:cubicBezTo>
                <a:cubicBezTo>
                  <a:pt x="22937" y="1246"/>
                  <a:pt x="21947" y="216"/>
                  <a:pt x="20006" y="58"/>
                </a:cubicBezTo>
                <a:cubicBezTo>
                  <a:pt x="19608" y="19"/>
                  <a:pt x="19219" y="0"/>
                  <a:pt x="18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8"/>
          <p:cNvSpPr/>
          <p:nvPr/>
        </p:nvSpPr>
        <p:spPr>
          <a:xfrm>
            <a:off x="541475" y="4407501"/>
            <a:ext cx="1696895" cy="834453"/>
          </a:xfrm>
          <a:custGeom>
            <a:avLst/>
            <a:gdLst/>
            <a:ahLst/>
            <a:cxnLst/>
            <a:rect l="l" t="t" r="r" b="b"/>
            <a:pathLst>
              <a:path w="27220" h="14885" extrusionOk="0">
                <a:moveTo>
                  <a:pt x="14165" y="0"/>
                </a:moveTo>
                <a:cubicBezTo>
                  <a:pt x="10156" y="0"/>
                  <a:pt x="6123" y="1755"/>
                  <a:pt x="3505" y="4816"/>
                </a:cubicBezTo>
                <a:cubicBezTo>
                  <a:pt x="1485" y="7132"/>
                  <a:pt x="288" y="10062"/>
                  <a:pt x="40" y="13151"/>
                </a:cubicBezTo>
                <a:cubicBezTo>
                  <a:pt x="1" y="13646"/>
                  <a:pt x="535" y="14101"/>
                  <a:pt x="990" y="14101"/>
                </a:cubicBezTo>
                <a:cubicBezTo>
                  <a:pt x="990" y="14101"/>
                  <a:pt x="19185" y="14844"/>
                  <a:pt x="26154" y="14883"/>
                </a:cubicBezTo>
                <a:cubicBezTo>
                  <a:pt x="26175" y="14884"/>
                  <a:pt x="26195" y="14885"/>
                  <a:pt x="26215" y="14885"/>
                </a:cubicBezTo>
                <a:cubicBezTo>
                  <a:pt x="26842" y="14885"/>
                  <a:pt x="27220" y="14290"/>
                  <a:pt x="27104" y="13685"/>
                </a:cubicBezTo>
                <a:cubicBezTo>
                  <a:pt x="26570" y="11092"/>
                  <a:pt x="25946" y="8488"/>
                  <a:pt x="24709" y="6142"/>
                </a:cubicBezTo>
                <a:cubicBezTo>
                  <a:pt x="23392" y="3667"/>
                  <a:pt x="21323" y="1806"/>
                  <a:pt x="18730" y="817"/>
                </a:cubicBezTo>
                <a:cubicBezTo>
                  <a:pt x="17267" y="264"/>
                  <a:pt x="15718" y="0"/>
                  <a:pt x="1416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8"/>
          <p:cNvSpPr/>
          <p:nvPr/>
        </p:nvSpPr>
        <p:spPr>
          <a:xfrm>
            <a:off x="1828438" y="4256500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8"/>
          <p:cNvSpPr/>
          <p:nvPr/>
        </p:nvSpPr>
        <p:spPr>
          <a:xfrm>
            <a:off x="7561296" y="-142904"/>
            <a:ext cx="1619370" cy="1054649"/>
          </a:xfrm>
          <a:custGeom>
            <a:avLst/>
            <a:gdLst/>
            <a:ahLst/>
            <a:cxnLst/>
            <a:rect l="l" t="t" r="r" b="b"/>
            <a:pathLst>
              <a:path w="12351" h="8044" extrusionOk="0">
                <a:moveTo>
                  <a:pt x="12350" y="0"/>
                </a:moveTo>
                <a:lnTo>
                  <a:pt x="172" y="375"/>
                </a:lnTo>
                <a:cubicBezTo>
                  <a:pt x="1" y="1767"/>
                  <a:pt x="856" y="3224"/>
                  <a:pt x="2142" y="3769"/>
                </a:cubicBezTo>
                <a:cubicBezTo>
                  <a:pt x="3054" y="4176"/>
                  <a:pt x="4144" y="4136"/>
                  <a:pt x="5024" y="4583"/>
                </a:cubicBezTo>
                <a:cubicBezTo>
                  <a:pt x="6180" y="5153"/>
                  <a:pt x="6855" y="6374"/>
                  <a:pt x="7905" y="7123"/>
                </a:cubicBezTo>
                <a:cubicBezTo>
                  <a:pt x="9159" y="7970"/>
                  <a:pt x="10755" y="8002"/>
                  <a:pt x="12252" y="8043"/>
                </a:cubicBezTo>
                <a:lnTo>
                  <a:pt x="1235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9" name="Google Shape;89;p8"/>
          <p:cNvGrpSpPr/>
          <p:nvPr/>
        </p:nvGrpSpPr>
        <p:grpSpPr>
          <a:xfrm>
            <a:off x="339361" y="1022938"/>
            <a:ext cx="920227" cy="981296"/>
            <a:chOff x="408429" y="1106654"/>
            <a:chExt cx="801243" cy="854415"/>
          </a:xfrm>
        </p:grpSpPr>
        <p:sp>
          <p:nvSpPr>
            <p:cNvPr id="90" name="Google Shape;90;p8"/>
            <p:cNvSpPr/>
            <p:nvPr/>
          </p:nvSpPr>
          <p:spPr>
            <a:xfrm>
              <a:off x="408429" y="1106654"/>
              <a:ext cx="801243" cy="854414"/>
            </a:xfrm>
            <a:custGeom>
              <a:avLst/>
              <a:gdLst/>
              <a:ahLst/>
              <a:cxnLst/>
              <a:rect l="l" t="t" r="r" b="b"/>
              <a:pathLst>
                <a:path w="13899" h="14822" extrusionOk="0">
                  <a:moveTo>
                    <a:pt x="13769" y="1"/>
                  </a:moveTo>
                  <a:cubicBezTo>
                    <a:pt x="13757" y="1"/>
                    <a:pt x="13744" y="6"/>
                    <a:pt x="13731" y="23"/>
                  </a:cubicBezTo>
                  <a:cubicBezTo>
                    <a:pt x="13404" y="62"/>
                    <a:pt x="13067" y="141"/>
                    <a:pt x="12741" y="270"/>
                  </a:cubicBezTo>
                  <a:cubicBezTo>
                    <a:pt x="11583" y="636"/>
                    <a:pt x="10474" y="1211"/>
                    <a:pt x="9405" y="1834"/>
                  </a:cubicBezTo>
                  <a:cubicBezTo>
                    <a:pt x="8118" y="2577"/>
                    <a:pt x="6880" y="3398"/>
                    <a:pt x="5811" y="4428"/>
                  </a:cubicBezTo>
                  <a:cubicBezTo>
                    <a:pt x="4901" y="5299"/>
                    <a:pt x="4039" y="6210"/>
                    <a:pt x="3297" y="7239"/>
                  </a:cubicBezTo>
                  <a:cubicBezTo>
                    <a:pt x="2020" y="8932"/>
                    <a:pt x="1070" y="10823"/>
                    <a:pt x="446" y="12842"/>
                  </a:cubicBezTo>
                  <a:cubicBezTo>
                    <a:pt x="248" y="13505"/>
                    <a:pt x="119" y="14169"/>
                    <a:pt x="0" y="14822"/>
                  </a:cubicBezTo>
                  <a:lnTo>
                    <a:pt x="822" y="14822"/>
                  </a:lnTo>
                  <a:cubicBezTo>
                    <a:pt x="862" y="14456"/>
                    <a:pt x="941" y="14040"/>
                    <a:pt x="1030" y="13674"/>
                  </a:cubicBezTo>
                  <a:cubicBezTo>
                    <a:pt x="1436" y="11902"/>
                    <a:pt x="2228" y="10209"/>
                    <a:pt x="3168" y="8635"/>
                  </a:cubicBezTo>
                  <a:cubicBezTo>
                    <a:pt x="3584" y="7942"/>
                    <a:pt x="4119" y="7279"/>
                    <a:pt x="4614" y="6655"/>
                  </a:cubicBezTo>
                  <a:cubicBezTo>
                    <a:pt x="5069" y="6081"/>
                    <a:pt x="5524" y="5546"/>
                    <a:pt x="6019" y="5051"/>
                  </a:cubicBezTo>
                  <a:cubicBezTo>
                    <a:pt x="7009" y="4141"/>
                    <a:pt x="8078" y="3319"/>
                    <a:pt x="9276" y="2616"/>
                  </a:cubicBezTo>
                  <a:cubicBezTo>
                    <a:pt x="10593" y="1834"/>
                    <a:pt x="11959" y="1092"/>
                    <a:pt x="13444" y="636"/>
                  </a:cubicBezTo>
                  <a:cubicBezTo>
                    <a:pt x="13899" y="518"/>
                    <a:pt x="13859" y="518"/>
                    <a:pt x="13859" y="62"/>
                  </a:cubicBezTo>
                  <a:cubicBezTo>
                    <a:pt x="13859" y="23"/>
                    <a:pt x="13859" y="23"/>
                    <a:pt x="13810" y="23"/>
                  </a:cubicBezTo>
                  <a:cubicBezTo>
                    <a:pt x="13810" y="23"/>
                    <a:pt x="13792" y="1"/>
                    <a:pt x="137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545972" y="1224366"/>
              <a:ext cx="661447" cy="736703"/>
            </a:xfrm>
            <a:custGeom>
              <a:avLst/>
              <a:gdLst/>
              <a:ahLst/>
              <a:cxnLst/>
              <a:rect l="l" t="t" r="r" b="b"/>
              <a:pathLst>
                <a:path w="11474" h="12780" extrusionOk="0">
                  <a:moveTo>
                    <a:pt x="11473" y="0"/>
                  </a:moveTo>
                  <a:cubicBezTo>
                    <a:pt x="10810" y="208"/>
                    <a:pt x="10186" y="455"/>
                    <a:pt x="9573" y="703"/>
                  </a:cubicBezTo>
                  <a:cubicBezTo>
                    <a:pt x="8009" y="1396"/>
                    <a:pt x="6563" y="2307"/>
                    <a:pt x="5237" y="3425"/>
                  </a:cubicBezTo>
                  <a:cubicBezTo>
                    <a:pt x="4494" y="4039"/>
                    <a:pt x="3841" y="4702"/>
                    <a:pt x="3257" y="5484"/>
                  </a:cubicBezTo>
                  <a:cubicBezTo>
                    <a:pt x="2188" y="6840"/>
                    <a:pt x="1366" y="8414"/>
                    <a:pt x="703" y="10018"/>
                  </a:cubicBezTo>
                  <a:cubicBezTo>
                    <a:pt x="376" y="10889"/>
                    <a:pt x="129" y="11839"/>
                    <a:pt x="0" y="12780"/>
                  </a:cubicBezTo>
                  <a:lnTo>
                    <a:pt x="703" y="12780"/>
                  </a:lnTo>
                  <a:cubicBezTo>
                    <a:pt x="743" y="12582"/>
                    <a:pt x="782" y="12334"/>
                    <a:pt x="832" y="12087"/>
                  </a:cubicBezTo>
                  <a:cubicBezTo>
                    <a:pt x="1030" y="10968"/>
                    <a:pt x="1445" y="9899"/>
                    <a:pt x="1940" y="8870"/>
                  </a:cubicBezTo>
                  <a:cubicBezTo>
                    <a:pt x="2515" y="7632"/>
                    <a:pt x="3217" y="6435"/>
                    <a:pt x="4128" y="5405"/>
                  </a:cubicBezTo>
                  <a:cubicBezTo>
                    <a:pt x="4702" y="4702"/>
                    <a:pt x="5366" y="4118"/>
                    <a:pt x="6029" y="3544"/>
                  </a:cubicBezTo>
                  <a:cubicBezTo>
                    <a:pt x="7266" y="2594"/>
                    <a:pt x="8583" y="1812"/>
                    <a:pt x="10028" y="1198"/>
                  </a:cubicBezTo>
                  <a:cubicBezTo>
                    <a:pt x="10483" y="1030"/>
                    <a:pt x="10978" y="861"/>
                    <a:pt x="11473" y="703"/>
                  </a:cubicBezTo>
                  <a:lnTo>
                    <a:pt x="11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9"/>
          <p:cNvSpPr txBox="1">
            <a:spLocks noGrp="1"/>
          </p:cNvSpPr>
          <p:nvPr>
            <p:ph type="title"/>
          </p:nvPr>
        </p:nvSpPr>
        <p:spPr>
          <a:xfrm>
            <a:off x="4534650" y="1377898"/>
            <a:ext cx="3215700" cy="116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4" name="Google Shape;94;p9"/>
          <p:cNvSpPr txBox="1">
            <a:spLocks noGrp="1"/>
          </p:cNvSpPr>
          <p:nvPr>
            <p:ph type="subTitle" idx="1"/>
          </p:nvPr>
        </p:nvSpPr>
        <p:spPr>
          <a:xfrm>
            <a:off x="4534650" y="2861563"/>
            <a:ext cx="3215700" cy="101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9"/>
          <p:cNvSpPr/>
          <p:nvPr/>
        </p:nvSpPr>
        <p:spPr>
          <a:xfrm>
            <a:off x="6740577" y="4015686"/>
            <a:ext cx="2543227" cy="1344559"/>
          </a:xfrm>
          <a:custGeom>
            <a:avLst/>
            <a:gdLst/>
            <a:ahLst/>
            <a:cxnLst/>
            <a:rect l="l" t="t" r="r" b="b"/>
            <a:pathLst>
              <a:path w="14418" h="7622" extrusionOk="0">
                <a:moveTo>
                  <a:pt x="12446" y="0"/>
                </a:moveTo>
                <a:cubicBezTo>
                  <a:pt x="11632" y="0"/>
                  <a:pt x="10819" y="179"/>
                  <a:pt x="10078" y="531"/>
                </a:cubicBezTo>
                <a:cubicBezTo>
                  <a:pt x="8312" y="1419"/>
                  <a:pt x="7058" y="3283"/>
                  <a:pt x="5121" y="3755"/>
                </a:cubicBezTo>
                <a:cubicBezTo>
                  <a:pt x="4380" y="3926"/>
                  <a:pt x="3598" y="3861"/>
                  <a:pt x="2849" y="4032"/>
                </a:cubicBezTo>
                <a:cubicBezTo>
                  <a:pt x="1254" y="4439"/>
                  <a:pt x="33" y="5994"/>
                  <a:pt x="0" y="7622"/>
                </a:cubicBezTo>
                <a:lnTo>
                  <a:pt x="13912" y="7320"/>
                </a:lnTo>
                <a:lnTo>
                  <a:pt x="14417" y="368"/>
                </a:lnTo>
                <a:cubicBezTo>
                  <a:pt x="13788" y="122"/>
                  <a:pt x="13117" y="0"/>
                  <a:pt x="1244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9"/>
          <p:cNvSpPr/>
          <p:nvPr/>
        </p:nvSpPr>
        <p:spPr>
          <a:xfrm rot="10800000">
            <a:off x="7378951" y="-157605"/>
            <a:ext cx="2099887" cy="1148303"/>
          </a:xfrm>
          <a:custGeom>
            <a:avLst/>
            <a:gdLst/>
            <a:ahLst/>
            <a:cxnLst/>
            <a:rect l="l" t="t" r="r" b="b"/>
            <a:pathLst>
              <a:path w="27220" h="14885" extrusionOk="0">
                <a:moveTo>
                  <a:pt x="14165" y="0"/>
                </a:moveTo>
                <a:cubicBezTo>
                  <a:pt x="10156" y="0"/>
                  <a:pt x="6123" y="1755"/>
                  <a:pt x="3505" y="4816"/>
                </a:cubicBezTo>
                <a:cubicBezTo>
                  <a:pt x="1485" y="7132"/>
                  <a:pt x="288" y="10062"/>
                  <a:pt x="40" y="13151"/>
                </a:cubicBezTo>
                <a:cubicBezTo>
                  <a:pt x="1" y="13646"/>
                  <a:pt x="535" y="14101"/>
                  <a:pt x="990" y="14101"/>
                </a:cubicBezTo>
                <a:cubicBezTo>
                  <a:pt x="990" y="14101"/>
                  <a:pt x="19185" y="14844"/>
                  <a:pt x="26154" y="14883"/>
                </a:cubicBezTo>
                <a:cubicBezTo>
                  <a:pt x="26175" y="14884"/>
                  <a:pt x="26195" y="14885"/>
                  <a:pt x="26215" y="14885"/>
                </a:cubicBezTo>
                <a:cubicBezTo>
                  <a:pt x="26842" y="14885"/>
                  <a:pt x="27220" y="14290"/>
                  <a:pt x="27104" y="13685"/>
                </a:cubicBezTo>
                <a:cubicBezTo>
                  <a:pt x="26570" y="11092"/>
                  <a:pt x="25946" y="8488"/>
                  <a:pt x="24709" y="6142"/>
                </a:cubicBezTo>
                <a:cubicBezTo>
                  <a:pt x="23392" y="3667"/>
                  <a:pt x="21323" y="1806"/>
                  <a:pt x="18730" y="817"/>
                </a:cubicBezTo>
                <a:cubicBezTo>
                  <a:pt x="17267" y="264"/>
                  <a:pt x="15718" y="0"/>
                  <a:pt x="1416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7773938" y="691600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1"/>
          <p:cNvSpPr/>
          <p:nvPr/>
        </p:nvSpPr>
        <p:spPr>
          <a:xfrm rot="5400000">
            <a:off x="28651" y="-2307146"/>
            <a:ext cx="8831815" cy="10002033"/>
          </a:xfrm>
          <a:custGeom>
            <a:avLst/>
            <a:gdLst/>
            <a:ahLst/>
            <a:cxnLst/>
            <a:rect l="l" t="t" r="r" b="b"/>
            <a:pathLst>
              <a:path w="50942" h="57691" extrusionOk="0">
                <a:moveTo>
                  <a:pt x="27469" y="0"/>
                </a:moveTo>
                <a:cubicBezTo>
                  <a:pt x="24712" y="0"/>
                  <a:pt x="21788" y="1034"/>
                  <a:pt x="20670" y="3487"/>
                </a:cubicBezTo>
                <a:cubicBezTo>
                  <a:pt x="20007" y="5012"/>
                  <a:pt x="20135" y="6784"/>
                  <a:pt x="19393" y="8229"/>
                </a:cubicBezTo>
                <a:cubicBezTo>
                  <a:pt x="17859" y="11119"/>
                  <a:pt x="13988" y="11406"/>
                  <a:pt x="11177" y="13010"/>
                </a:cubicBezTo>
                <a:cubicBezTo>
                  <a:pt x="8623" y="14495"/>
                  <a:pt x="6930" y="17346"/>
                  <a:pt x="6851" y="20316"/>
                </a:cubicBezTo>
                <a:cubicBezTo>
                  <a:pt x="6811" y="21880"/>
                  <a:pt x="7177" y="23493"/>
                  <a:pt x="6771" y="25018"/>
                </a:cubicBezTo>
                <a:cubicBezTo>
                  <a:pt x="5732" y="28770"/>
                  <a:pt x="0" y="33303"/>
                  <a:pt x="4910" y="37065"/>
                </a:cubicBezTo>
                <a:cubicBezTo>
                  <a:pt x="6524" y="38253"/>
                  <a:pt x="8870" y="38421"/>
                  <a:pt x="10236" y="39906"/>
                </a:cubicBezTo>
                <a:cubicBezTo>
                  <a:pt x="12048" y="41807"/>
                  <a:pt x="11345" y="44895"/>
                  <a:pt x="12048" y="47459"/>
                </a:cubicBezTo>
                <a:cubicBezTo>
                  <a:pt x="12582" y="49558"/>
                  <a:pt x="14028" y="51250"/>
                  <a:pt x="15681" y="52656"/>
                </a:cubicBezTo>
                <a:cubicBezTo>
                  <a:pt x="19487" y="55898"/>
                  <a:pt x="24438" y="57691"/>
                  <a:pt x="29418" y="57691"/>
                </a:cubicBezTo>
                <a:cubicBezTo>
                  <a:pt x="30202" y="57691"/>
                  <a:pt x="30986" y="57646"/>
                  <a:pt x="31767" y="57556"/>
                </a:cubicBezTo>
                <a:cubicBezTo>
                  <a:pt x="33291" y="57398"/>
                  <a:pt x="34816" y="57022"/>
                  <a:pt x="36093" y="56160"/>
                </a:cubicBezTo>
                <a:cubicBezTo>
                  <a:pt x="37330" y="55329"/>
                  <a:pt x="38320" y="53894"/>
                  <a:pt x="38241" y="52359"/>
                </a:cubicBezTo>
                <a:cubicBezTo>
                  <a:pt x="38201" y="50300"/>
                  <a:pt x="36420" y="48400"/>
                  <a:pt x="37043" y="46469"/>
                </a:cubicBezTo>
                <a:cubicBezTo>
                  <a:pt x="37409" y="45232"/>
                  <a:pt x="38696" y="44440"/>
                  <a:pt x="39845" y="43905"/>
                </a:cubicBezTo>
                <a:cubicBezTo>
                  <a:pt x="42240" y="42797"/>
                  <a:pt x="44755" y="41965"/>
                  <a:pt x="46942" y="40530"/>
                </a:cubicBezTo>
                <a:cubicBezTo>
                  <a:pt x="49130" y="39084"/>
                  <a:pt x="50942" y="36728"/>
                  <a:pt x="50862" y="34095"/>
                </a:cubicBezTo>
                <a:cubicBezTo>
                  <a:pt x="50862" y="33016"/>
                  <a:pt x="50486" y="31987"/>
                  <a:pt x="49952" y="31036"/>
                </a:cubicBezTo>
                <a:cubicBezTo>
                  <a:pt x="49170" y="29759"/>
                  <a:pt x="48011" y="28651"/>
                  <a:pt x="46814" y="27740"/>
                </a:cubicBezTo>
                <a:cubicBezTo>
                  <a:pt x="44755" y="26176"/>
                  <a:pt x="42359" y="25018"/>
                  <a:pt x="40547" y="23157"/>
                </a:cubicBezTo>
                <a:cubicBezTo>
                  <a:pt x="38488" y="21058"/>
                  <a:pt x="37291" y="18128"/>
                  <a:pt x="37251" y="15158"/>
                </a:cubicBezTo>
                <a:cubicBezTo>
                  <a:pt x="37251" y="12317"/>
                  <a:pt x="38281" y="9387"/>
                  <a:pt x="37578" y="6625"/>
                </a:cubicBezTo>
                <a:cubicBezTo>
                  <a:pt x="36627" y="2824"/>
                  <a:pt x="32549" y="517"/>
                  <a:pt x="28629" y="62"/>
                </a:cubicBezTo>
                <a:cubicBezTo>
                  <a:pt x="28249" y="21"/>
                  <a:pt x="27861" y="0"/>
                  <a:pt x="2746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1"/>
          <p:cNvSpPr txBox="1">
            <a:spLocks noGrp="1"/>
          </p:cNvSpPr>
          <p:nvPr>
            <p:ph type="title" hasCustomPrompt="1"/>
          </p:nvPr>
        </p:nvSpPr>
        <p:spPr>
          <a:xfrm>
            <a:off x="1579650" y="1398550"/>
            <a:ext cx="3285600" cy="1345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9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10" name="Google Shape;110;p11"/>
          <p:cNvSpPr txBox="1">
            <a:spLocks noGrp="1"/>
          </p:cNvSpPr>
          <p:nvPr>
            <p:ph type="subTitle" idx="1"/>
          </p:nvPr>
        </p:nvSpPr>
        <p:spPr>
          <a:xfrm>
            <a:off x="1579650" y="3185025"/>
            <a:ext cx="3285600" cy="51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 b="1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25124" y="315079"/>
            <a:ext cx="725399" cy="930075"/>
            <a:chOff x="1055075" y="176425"/>
            <a:chExt cx="888425" cy="1139100"/>
          </a:xfrm>
        </p:grpSpPr>
        <p:sp>
          <p:nvSpPr>
            <p:cNvPr id="112" name="Google Shape;112;p11"/>
            <p:cNvSpPr/>
            <p:nvPr/>
          </p:nvSpPr>
          <p:spPr>
            <a:xfrm>
              <a:off x="1309669" y="1105926"/>
              <a:ext cx="116538" cy="209599"/>
            </a:xfrm>
            <a:custGeom>
              <a:avLst/>
              <a:gdLst/>
              <a:ahLst/>
              <a:cxnLst/>
              <a:rect l="l" t="t" r="r" b="b"/>
              <a:pathLst>
                <a:path w="417" h="750" extrusionOk="0">
                  <a:moveTo>
                    <a:pt x="213" y="0"/>
                  </a:moveTo>
                  <a:cubicBezTo>
                    <a:pt x="179" y="0"/>
                    <a:pt x="149" y="10"/>
                    <a:pt x="129" y="30"/>
                  </a:cubicBezTo>
                  <a:cubicBezTo>
                    <a:pt x="40" y="69"/>
                    <a:pt x="0" y="159"/>
                    <a:pt x="0" y="238"/>
                  </a:cubicBezTo>
                  <a:lnTo>
                    <a:pt x="0" y="564"/>
                  </a:lnTo>
                  <a:cubicBezTo>
                    <a:pt x="40" y="654"/>
                    <a:pt x="80" y="733"/>
                    <a:pt x="169" y="733"/>
                  </a:cubicBezTo>
                  <a:cubicBezTo>
                    <a:pt x="192" y="744"/>
                    <a:pt x="215" y="749"/>
                    <a:pt x="238" y="749"/>
                  </a:cubicBezTo>
                  <a:cubicBezTo>
                    <a:pt x="292" y="749"/>
                    <a:pt x="342" y="721"/>
                    <a:pt x="377" y="693"/>
                  </a:cubicBezTo>
                  <a:cubicBezTo>
                    <a:pt x="377" y="654"/>
                    <a:pt x="416" y="614"/>
                    <a:pt x="416" y="564"/>
                  </a:cubicBezTo>
                  <a:lnTo>
                    <a:pt x="416" y="317"/>
                  </a:lnTo>
                  <a:lnTo>
                    <a:pt x="416" y="198"/>
                  </a:lnTo>
                  <a:cubicBezTo>
                    <a:pt x="377" y="159"/>
                    <a:pt x="377" y="69"/>
                    <a:pt x="327" y="30"/>
                  </a:cubicBezTo>
                  <a:cubicBezTo>
                    <a:pt x="288" y="10"/>
                    <a:pt x="248" y="0"/>
                    <a:pt x="2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1793706" y="921200"/>
              <a:ext cx="127717" cy="157339"/>
            </a:xfrm>
            <a:custGeom>
              <a:avLst/>
              <a:gdLst/>
              <a:ahLst/>
              <a:cxnLst/>
              <a:rect l="l" t="t" r="r" b="b"/>
              <a:pathLst>
                <a:path w="457" h="563" extrusionOk="0">
                  <a:moveTo>
                    <a:pt x="229" y="0"/>
                  </a:moveTo>
                  <a:cubicBezTo>
                    <a:pt x="209" y="0"/>
                    <a:pt x="189" y="13"/>
                    <a:pt x="169" y="38"/>
                  </a:cubicBezTo>
                  <a:cubicBezTo>
                    <a:pt x="130" y="38"/>
                    <a:pt x="130" y="77"/>
                    <a:pt x="130" y="117"/>
                  </a:cubicBezTo>
                  <a:cubicBezTo>
                    <a:pt x="80" y="196"/>
                    <a:pt x="1" y="443"/>
                    <a:pt x="130" y="533"/>
                  </a:cubicBezTo>
                  <a:cubicBezTo>
                    <a:pt x="169" y="552"/>
                    <a:pt x="209" y="562"/>
                    <a:pt x="243" y="562"/>
                  </a:cubicBezTo>
                  <a:cubicBezTo>
                    <a:pt x="278" y="562"/>
                    <a:pt x="308" y="552"/>
                    <a:pt x="327" y="533"/>
                  </a:cubicBezTo>
                  <a:cubicBezTo>
                    <a:pt x="377" y="483"/>
                    <a:pt x="417" y="404"/>
                    <a:pt x="456" y="364"/>
                  </a:cubicBezTo>
                  <a:lnTo>
                    <a:pt x="456" y="236"/>
                  </a:lnTo>
                  <a:cubicBezTo>
                    <a:pt x="456" y="236"/>
                    <a:pt x="456" y="196"/>
                    <a:pt x="417" y="156"/>
                  </a:cubicBezTo>
                  <a:cubicBezTo>
                    <a:pt x="417" y="117"/>
                    <a:pt x="377" y="38"/>
                    <a:pt x="288" y="38"/>
                  </a:cubicBezTo>
                  <a:cubicBezTo>
                    <a:pt x="268" y="13"/>
                    <a:pt x="248" y="0"/>
                    <a:pt x="2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1644471" y="342427"/>
              <a:ext cx="138616" cy="193669"/>
            </a:xfrm>
            <a:custGeom>
              <a:avLst/>
              <a:gdLst/>
              <a:ahLst/>
              <a:cxnLst/>
              <a:rect l="l" t="t" r="r" b="b"/>
              <a:pathLst>
                <a:path w="496" h="693" extrusionOk="0">
                  <a:moveTo>
                    <a:pt x="208" y="0"/>
                  </a:moveTo>
                  <a:cubicBezTo>
                    <a:pt x="119" y="40"/>
                    <a:pt x="79" y="129"/>
                    <a:pt x="40" y="208"/>
                  </a:cubicBezTo>
                  <a:lnTo>
                    <a:pt x="40" y="455"/>
                  </a:lnTo>
                  <a:cubicBezTo>
                    <a:pt x="0" y="535"/>
                    <a:pt x="40" y="624"/>
                    <a:pt x="79" y="663"/>
                  </a:cubicBezTo>
                  <a:cubicBezTo>
                    <a:pt x="124" y="683"/>
                    <a:pt x="166" y="693"/>
                    <a:pt x="207" y="693"/>
                  </a:cubicBezTo>
                  <a:cubicBezTo>
                    <a:pt x="248" y="693"/>
                    <a:pt x="287" y="683"/>
                    <a:pt x="327" y="663"/>
                  </a:cubicBezTo>
                  <a:cubicBezTo>
                    <a:pt x="367" y="663"/>
                    <a:pt x="367" y="663"/>
                    <a:pt x="416" y="624"/>
                  </a:cubicBezTo>
                  <a:cubicBezTo>
                    <a:pt x="456" y="574"/>
                    <a:pt x="456" y="535"/>
                    <a:pt x="495" y="495"/>
                  </a:cubicBezTo>
                  <a:cubicBezTo>
                    <a:pt x="495" y="416"/>
                    <a:pt x="495" y="287"/>
                    <a:pt x="456" y="248"/>
                  </a:cubicBezTo>
                  <a:cubicBezTo>
                    <a:pt x="456" y="168"/>
                    <a:pt x="416" y="129"/>
                    <a:pt x="367" y="79"/>
                  </a:cubicBezTo>
                  <a:cubicBezTo>
                    <a:pt x="327" y="40"/>
                    <a:pt x="248" y="0"/>
                    <a:pt x="2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1414749" y="553703"/>
              <a:ext cx="124922" cy="210996"/>
            </a:xfrm>
            <a:custGeom>
              <a:avLst/>
              <a:gdLst/>
              <a:ahLst/>
              <a:cxnLst/>
              <a:rect l="l" t="t" r="r" b="b"/>
              <a:pathLst>
                <a:path w="447" h="755" extrusionOk="0">
                  <a:moveTo>
                    <a:pt x="228" y="0"/>
                  </a:moveTo>
                  <a:cubicBezTo>
                    <a:pt x="183" y="0"/>
                    <a:pt x="143" y="19"/>
                    <a:pt x="119" y="66"/>
                  </a:cubicBezTo>
                  <a:cubicBezTo>
                    <a:pt x="40" y="194"/>
                    <a:pt x="1" y="402"/>
                    <a:pt x="40" y="521"/>
                  </a:cubicBezTo>
                  <a:cubicBezTo>
                    <a:pt x="80" y="610"/>
                    <a:pt x="119" y="689"/>
                    <a:pt x="199" y="729"/>
                  </a:cubicBezTo>
                  <a:cubicBezTo>
                    <a:pt x="219" y="745"/>
                    <a:pt x="252" y="755"/>
                    <a:pt x="285" y="755"/>
                  </a:cubicBezTo>
                  <a:cubicBezTo>
                    <a:pt x="333" y="755"/>
                    <a:pt x="383" y="736"/>
                    <a:pt x="407" y="689"/>
                  </a:cubicBezTo>
                  <a:cubicBezTo>
                    <a:pt x="446" y="650"/>
                    <a:pt x="446" y="561"/>
                    <a:pt x="446" y="481"/>
                  </a:cubicBezTo>
                  <a:lnTo>
                    <a:pt x="446" y="363"/>
                  </a:lnTo>
                  <a:lnTo>
                    <a:pt x="446" y="274"/>
                  </a:lnTo>
                  <a:cubicBezTo>
                    <a:pt x="446" y="234"/>
                    <a:pt x="446" y="194"/>
                    <a:pt x="407" y="155"/>
                  </a:cubicBezTo>
                  <a:cubicBezTo>
                    <a:pt x="407" y="66"/>
                    <a:pt x="367" y="26"/>
                    <a:pt x="327" y="26"/>
                  </a:cubicBezTo>
                  <a:cubicBezTo>
                    <a:pt x="295" y="10"/>
                    <a:pt x="260" y="0"/>
                    <a:pt x="2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>
              <a:off x="1816063" y="618818"/>
              <a:ext cx="127437" cy="201215"/>
            </a:xfrm>
            <a:custGeom>
              <a:avLst/>
              <a:gdLst/>
              <a:ahLst/>
              <a:cxnLst/>
              <a:rect l="l" t="t" r="r" b="b"/>
              <a:pathLst>
                <a:path w="456" h="720" extrusionOk="0">
                  <a:moveTo>
                    <a:pt x="297" y="1"/>
                  </a:moveTo>
                  <a:cubicBezTo>
                    <a:pt x="297" y="1"/>
                    <a:pt x="247" y="1"/>
                    <a:pt x="247" y="41"/>
                  </a:cubicBezTo>
                  <a:cubicBezTo>
                    <a:pt x="89" y="169"/>
                    <a:pt x="0" y="456"/>
                    <a:pt x="129" y="625"/>
                  </a:cubicBezTo>
                  <a:cubicBezTo>
                    <a:pt x="158" y="683"/>
                    <a:pt x="208" y="719"/>
                    <a:pt x="268" y="719"/>
                  </a:cubicBezTo>
                  <a:cubicBezTo>
                    <a:pt x="290" y="719"/>
                    <a:pt x="313" y="714"/>
                    <a:pt x="337" y="704"/>
                  </a:cubicBezTo>
                  <a:cubicBezTo>
                    <a:pt x="416" y="664"/>
                    <a:pt x="416" y="575"/>
                    <a:pt x="455" y="496"/>
                  </a:cubicBezTo>
                  <a:lnTo>
                    <a:pt x="455" y="377"/>
                  </a:lnTo>
                  <a:cubicBezTo>
                    <a:pt x="455" y="288"/>
                    <a:pt x="416" y="41"/>
                    <a:pt x="29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1622393" y="708247"/>
              <a:ext cx="113464" cy="205966"/>
            </a:xfrm>
            <a:custGeom>
              <a:avLst/>
              <a:gdLst/>
              <a:ahLst/>
              <a:cxnLst/>
              <a:rect l="l" t="t" r="r" b="b"/>
              <a:pathLst>
                <a:path w="406" h="737" extrusionOk="0">
                  <a:moveTo>
                    <a:pt x="212" y="0"/>
                  </a:moveTo>
                  <a:cubicBezTo>
                    <a:pt x="130" y="0"/>
                    <a:pt x="40" y="107"/>
                    <a:pt x="40" y="176"/>
                  </a:cubicBezTo>
                  <a:cubicBezTo>
                    <a:pt x="0" y="305"/>
                    <a:pt x="0" y="384"/>
                    <a:pt x="0" y="503"/>
                  </a:cubicBezTo>
                  <a:cubicBezTo>
                    <a:pt x="40" y="552"/>
                    <a:pt x="40" y="631"/>
                    <a:pt x="79" y="671"/>
                  </a:cubicBezTo>
                  <a:cubicBezTo>
                    <a:pt x="126" y="717"/>
                    <a:pt x="175" y="736"/>
                    <a:pt x="217" y="736"/>
                  </a:cubicBezTo>
                  <a:cubicBezTo>
                    <a:pt x="246" y="736"/>
                    <a:pt x="271" y="727"/>
                    <a:pt x="287" y="710"/>
                  </a:cubicBezTo>
                  <a:cubicBezTo>
                    <a:pt x="327" y="671"/>
                    <a:pt x="366" y="631"/>
                    <a:pt x="366" y="592"/>
                  </a:cubicBezTo>
                  <a:cubicBezTo>
                    <a:pt x="406" y="423"/>
                    <a:pt x="406" y="255"/>
                    <a:pt x="327" y="97"/>
                  </a:cubicBezTo>
                  <a:lnTo>
                    <a:pt x="327" y="57"/>
                  </a:lnTo>
                  <a:cubicBezTo>
                    <a:pt x="287" y="8"/>
                    <a:pt x="287" y="8"/>
                    <a:pt x="248" y="8"/>
                  </a:cubicBezTo>
                  <a:cubicBezTo>
                    <a:pt x="236" y="3"/>
                    <a:pt x="224" y="0"/>
                    <a:pt x="2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1448005" y="853010"/>
              <a:ext cx="127437" cy="229161"/>
            </a:xfrm>
            <a:custGeom>
              <a:avLst/>
              <a:gdLst/>
              <a:ahLst/>
              <a:cxnLst/>
              <a:rect l="l" t="t" r="r" b="b"/>
              <a:pathLst>
                <a:path w="456" h="820" extrusionOk="0">
                  <a:moveTo>
                    <a:pt x="251" y="1"/>
                  </a:moveTo>
                  <a:cubicBezTo>
                    <a:pt x="217" y="1"/>
                    <a:pt x="186" y="13"/>
                    <a:pt x="169" y="34"/>
                  </a:cubicBezTo>
                  <a:cubicBezTo>
                    <a:pt x="0" y="153"/>
                    <a:pt x="40" y="400"/>
                    <a:pt x="40" y="529"/>
                  </a:cubicBezTo>
                  <a:cubicBezTo>
                    <a:pt x="40" y="648"/>
                    <a:pt x="80" y="727"/>
                    <a:pt x="169" y="777"/>
                  </a:cubicBezTo>
                  <a:cubicBezTo>
                    <a:pt x="198" y="806"/>
                    <a:pt x="235" y="819"/>
                    <a:pt x="271" y="819"/>
                  </a:cubicBezTo>
                  <a:cubicBezTo>
                    <a:pt x="332" y="819"/>
                    <a:pt x="391" y="783"/>
                    <a:pt x="416" y="727"/>
                  </a:cubicBezTo>
                  <a:cubicBezTo>
                    <a:pt x="456" y="648"/>
                    <a:pt x="456" y="608"/>
                    <a:pt x="456" y="529"/>
                  </a:cubicBezTo>
                  <a:lnTo>
                    <a:pt x="456" y="321"/>
                  </a:lnTo>
                  <a:lnTo>
                    <a:pt x="456" y="282"/>
                  </a:lnTo>
                  <a:cubicBezTo>
                    <a:pt x="456" y="192"/>
                    <a:pt x="456" y="113"/>
                    <a:pt x="377" y="74"/>
                  </a:cubicBezTo>
                  <a:cubicBezTo>
                    <a:pt x="348" y="23"/>
                    <a:pt x="297" y="1"/>
                    <a:pt x="2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>
              <a:off x="1240361" y="763861"/>
              <a:ext cx="116538" cy="204289"/>
            </a:xfrm>
            <a:custGeom>
              <a:avLst/>
              <a:gdLst/>
              <a:ahLst/>
              <a:cxnLst/>
              <a:rect l="l" t="t" r="r" b="b"/>
              <a:pathLst>
                <a:path w="417" h="731" extrusionOk="0">
                  <a:moveTo>
                    <a:pt x="228" y="0"/>
                  </a:moveTo>
                  <a:cubicBezTo>
                    <a:pt x="186" y="0"/>
                    <a:pt x="158" y="28"/>
                    <a:pt x="130" y="56"/>
                  </a:cubicBezTo>
                  <a:cubicBezTo>
                    <a:pt x="80" y="106"/>
                    <a:pt x="41" y="185"/>
                    <a:pt x="41" y="224"/>
                  </a:cubicBezTo>
                  <a:cubicBezTo>
                    <a:pt x="41" y="353"/>
                    <a:pt x="1" y="511"/>
                    <a:pt x="41" y="640"/>
                  </a:cubicBezTo>
                  <a:cubicBezTo>
                    <a:pt x="73" y="672"/>
                    <a:pt x="137" y="730"/>
                    <a:pt x="202" y="730"/>
                  </a:cubicBezTo>
                  <a:cubicBezTo>
                    <a:pt x="218" y="730"/>
                    <a:pt x="233" y="727"/>
                    <a:pt x="248" y="719"/>
                  </a:cubicBezTo>
                  <a:cubicBezTo>
                    <a:pt x="328" y="719"/>
                    <a:pt x="377" y="640"/>
                    <a:pt x="417" y="551"/>
                  </a:cubicBezTo>
                  <a:lnTo>
                    <a:pt x="417" y="432"/>
                  </a:lnTo>
                  <a:cubicBezTo>
                    <a:pt x="417" y="353"/>
                    <a:pt x="417" y="224"/>
                    <a:pt x="377" y="145"/>
                  </a:cubicBezTo>
                  <a:cubicBezTo>
                    <a:pt x="377" y="106"/>
                    <a:pt x="328" y="16"/>
                    <a:pt x="288" y="16"/>
                  </a:cubicBezTo>
                  <a:cubicBezTo>
                    <a:pt x="265" y="5"/>
                    <a:pt x="245" y="0"/>
                    <a:pt x="2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>
              <a:off x="1055075" y="476291"/>
              <a:ext cx="127717" cy="216306"/>
            </a:xfrm>
            <a:custGeom>
              <a:avLst/>
              <a:gdLst/>
              <a:ahLst/>
              <a:cxnLst/>
              <a:rect l="l" t="t" r="r" b="b"/>
              <a:pathLst>
                <a:path w="457" h="774" extrusionOk="0">
                  <a:moveTo>
                    <a:pt x="229" y="0"/>
                  </a:moveTo>
                  <a:cubicBezTo>
                    <a:pt x="169" y="0"/>
                    <a:pt x="119" y="37"/>
                    <a:pt x="90" y="95"/>
                  </a:cubicBezTo>
                  <a:cubicBezTo>
                    <a:pt x="1" y="263"/>
                    <a:pt x="1" y="471"/>
                    <a:pt x="50" y="679"/>
                  </a:cubicBezTo>
                  <a:lnTo>
                    <a:pt x="50" y="758"/>
                  </a:lnTo>
                  <a:lnTo>
                    <a:pt x="129" y="758"/>
                  </a:lnTo>
                  <a:cubicBezTo>
                    <a:pt x="151" y="769"/>
                    <a:pt x="175" y="774"/>
                    <a:pt x="201" y="774"/>
                  </a:cubicBezTo>
                  <a:cubicBezTo>
                    <a:pt x="271" y="774"/>
                    <a:pt x="348" y="737"/>
                    <a:pt x="377" y="679"/>
                  </a:cubicBezTo>
                  <a:cubicBezTo>
                    <a:pt x="417" y="590"/>
                    <a:pt x="456" y="471"/>
                    <a:pt x="456" y="392"/>
                  </a:cubicBezTo>
                  <a:cubicBezTo>
                    <a:pt x="456" y="303"/>
                    <a:pt x="456" y="224"/>
                    <a:pt x="417" y="145"/>
                  </a:cubicBezTo>
                  <a:cubicBezTo>
                    <a:pt x="417" y="145"/>
                    <a:pt x="417" y="95"/>
                    <a:pt x="377" y="95"/>
                  </a:cubicBezTo>
                  <a:cubicBezTo>
                    <a:pt x="377" y="56"/>
                    <a:pt x="337" y="16"/>
                    <a:pt x="298" y="16"/>
                  </a:cubicBezTo>
                  <a:cubicBezTo>
                    <a:pt x="274" y="5"/>
                    <a:pt x="251" y="0"/>
                    <a:pt x="2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>
              <a:off x="1367798" y="176425"/>
              <a:ext cx="160694" cy="286731"/>
            </a:xfrm>
            <a:custGeom>
              <a:avLst/>
              <a:gdLst/>
              <a:ahLst/>
              <a:cxnLst/>
              <a:rect l="l" t="t" r="r" b="b"/>
              <a:pathLst>
                <a:path w="575" h="1026" extrusionOk="0">
                  <a:moveTo>
                    <a:pt x="233" y="0"/>
                  </a:moveTo>
                  <a:cubicBezTo>
                    <a:pt x="176" y="0"/>
                    <a:pt x="124" y="20"/>
                    <a:pt x="80" y="59"/>
                  </a:cubicBezTo>
                  <a:cubicBezTo>
                    <a:pt x="0" y="139"/>
                    <a:pt x="0" y="267"/>
                    <a:pt x="0" y="386"/>
                  </a:cubicBezTo>
                  <a:cubicBezTo>
                    <a:pt x="0" y="515"/>
                    <a:pt x="0" y="594"/>
                    <a:pt x="40" y="723"/>
                  </a:cubicBezTo>
                  <a:lnTo>
                    <a:pt x="40" y="762"/>
                  </a:lnTo>
                  <a:lnTo>
                    <a:pt x="40" y="802"/>
                  </a:lnTo>
                  <a:cubicBezTo>
                    <a:pt x="80" y="921"/>
                    <a:pt x="169" y="1010"/>
                    <a:pt x="248" y="1010"/>
                  </a:cubicBezTo>
                  <a:cubicBezTo>
                    <a:pt x="279" y="1020"/>
                    <a:pt x="308" y="1025"/>
                    <a:pt x="335" y="1025"/>
                  </a:cubicBezTo>
                  <a:cubicBezTo>
                    <a:pt x="410" y="1025"/>
                    <a:pt x="466" y="986"/>
                    <a:pt x="495" y="921"/>
                  </a:cubicBezTo>
                  <a:cubicBezTo>
                    <a:pt x="575" y="842"/>
                    <a:pt x="575" y="762"/>
                    <a:pt x="575" y="634"/>
                  </a:cubicBezTo>
                  <a:cubicBezTo>
                    <a:pt x="575" y="554"/>
                    <a:pt x="575" y="426"/>
                    <a:pt x="535" y="347"/>
                  </a:cubicBezTo>
                  <a:cubicBezTo>
                    <a:pt x="495" y="228"/>
                    <a:pt x="456" y="99"/>
                    <a:pt x="416" y="59"/>
                  </a:cubicBezTo>
                  <a:cubicBezTo>
                    <a:pt x="352" y="20"/>
                    <a:pt x="290" y="0"/>
                    <a:pt x="2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" name="Google Shape;122;p11"/>
          <p:cNvSpPr/>
          <p:nvPr/>
        </p:nvSpPr>
        <p:spPr>
          <a:xfrm>
            <a:off x="-414376" y="3838325"/>
            <a:ext cx="2382193" cy="2207797"/>
          </a:xfrm>
          <a:custGeom>
            <a:avLst/>
            <a:gdLst/>
            <a:ahLst/>
            <a:cxnLst/>
            <a:rect l="l" t="t" r="r" b="b"/>
            <a:pathLst>
              <a:path w="9573" h="8872" extrusionOk="0">
                <a:moveTo>
                  <a:pt x="2743" y="0"/>
                </a:moveTo>
                <a:cubicBezTo>
                  <a:pt x="2697" y="0"/>
                  <a:pt x="2651" y="2"/>
                  <a:pt x="2604" y="5"/>
                </a:cubicBezTo>
                <a:cubicBezTo>
                  <a:pt x="1406" y="134"/>
                  <a:pt x="495" y="1123"/>
                  <a:pt x="248" y="2232"/>
                </a:cubicBezTo>
                <a:cubicBezTo>
                  <a:pt x="0" y="3351"/>
                  <a:pt x="287" y="4499"/>
                  <a:pt x="911" y="5449"/>
                </a:cubicBezTo>
                <a:cubicBezTo>
                  <a:pt x="1198" y="5865"/>
                  <a:pt x="1525" y="6192"/>
                  <a:pt x="1901" y="6528"/>
                </a:cubicBezTo>
                <a:cubicBezTo>
                  <a:pt x="2604" y="7221"/>
                  <a:pt x="3465" y="7766"/>
                  <a:pt x="4415" y="8172"/>
                </a:cubicBezTo>
                <a:cubicBezTo>
                  <a:pt x="4950" y="8380"/>
                  <a:pt x="5485" y="8548"/>
                  <a:pt x="6069" y="8706"/>
                </a:cubicBezTo>
                <a:cubicBezTo>
                  <a:pt x="6446" y="8791"/>
                  <a:pt x="6863" y="8871"/>
                  <a:pt x="7267" y="8871"/>
                </a:cubicBezTo>
                <a:cubicBezTo>
                  <a:pt x="7477" y="8871"/>
                  <a:pt x="7684" y="8850"/>
                  <a:pt x="7880" y="8795"/>
                </a:cubicBezTo>
                <a:cubicBezTo>
                  <a:pt x="8415" y="8667"/>
                  <a:pt x="8870" y="8261"/>
                  <a:pt x="9118" y="7805"/>
                </a:cubicBezTo>
                <a:cubicBezTo>
                  <a:pt x="9405" y="7271"/>
                  <a:pt x="9533" y="6647"/>
                  <a:pt x="9533" y="6033"/>
                </a:cubicBezTo>
                <a:cubicBezTo>
                  <a:pt x="9573" y="5489"/>
                  <a:pt x="9484" y="4954"/>
                  <a:pt x="9325" y="4459"/>
                </a:cubicBezTo>
                <a:cubicBezTo>
                  <a:pt x="9118" y="3965"/>
                  <a:pt x="8741" y="3559"/>
                  <a:pt x="8296" y="3311"/>
                </a:cubicBezTo>
                <a:cubicBezTo>
                  <a:pt x="7801" y="3014"/>
                  <a:pt x="7306" y="2895"/>
                  <a:pt x="6811" y="2688"/>
                </a:cubicBezTo>
                <a:cubicBezTo>
                  <a:pt x="6316" y="2440"/>
                  <a:pt x="5900" y="2024"/>
                  <a:pt x="5485" y="1658"/>
                </a:cubicBezTo>
                <a:cubicBezTo>
                  <a:pt x="4733" y="907"/>
                  <a:pt x="3863" y="0"/>
                  <a:pt x="274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1"/>
          <p:cNvSpPr/>
          <p:nvPr/>
        </p:nvSpPr>
        <p:spPr>
          <a:xfrm rot="6300019">
            <a:off x="7335846" y="675066"/>
            <a:ext cx="2086575" cy="717370"/>
          </a:xfrm>
          <a:custGeom>
            <a:avLst/>
            <a:gdLst/>
            <a:ahLst/>
            <a:cxnLst/>
            <a:rect l="l" t="t" r="r" b="b"/>
            <a:pathLst>
              <a:path w="34322" h="11800" extrusionOk="0">
                <a:moveTo>
                  <a:pt x="29738" y="2926"/>
                </a:moveTo>
                <a:cubicBezTo>
                  <a:pt x="30114" y="3015"/>
                  <a:pt x="30322" y="3213"/>
                  <a:pt x="30569" y="3460"/>
                </a:cubicBezTo>
                <a:cubicBezTo>
                  <a:pt x="30193" y="3421"/>
                  <a:pt x="29906" y="3341"/>
                  <a:pt x="29698" y="3173"/>
                </a:cubicBezTo>
                <a:cubicBezTo>
                  <a:pt x="29619" y="3094"/>
                  <a:pt x="29579" y="3015"/>
                  <a:pt x="29738" y="2926"/>
                </a:cubicBezTo>
                <a:close/>
                <a:moveTo>
                  <a:pt x="21225" y="3648"/>
                </a:moveTo>
                <a:cubicBezTo>
                  <a:pt x="21326" y="3648"/>
                  <a:pt x="21427" y="3668"/>
                  <a:pt x="21531" y="3708"/>
                </a:cubicBezTo>
                <a:cubicBezTo>
                  <a:pt x="21868" y="3915"/>
                  <a:pt x="22026" y="4163"/>
                  <a:pt x="22115" y="4450"/>
                </a:cubicBezTo>
                <a:cubicBezTo>
                  <a:pt x="22274" y="5034"/>
                  <a:pt x="22155" y="5569"/>
                  <a:pt x="21908" y="6103"/>
                </a:cubicBezTo>
                <a:cubicBezTo>
                  <a:pt x="21908" y="6143"/>
                  <a:pt x="21908" y="6143"/>
                  <a:pt x="21868" y="6143"/>
                </a:cubicBezTo>
                <a:cubicBezTo>
                  <a:pt x="21373" y="5856"/>
                  <a:pt x="20918" y="5529"/>
                  <a:pt x="20670" y="5153"/>
                </a:cubicBezTo>
                <a:cubicBezTo>
                  <a:pt x="20383" y="4787"/>
                  <a:pt x="20294" y="4371"/>
                  <a:pt x="20581" y="4005"/>
                </a:cubicBezTo>
                <a:cubicBezTo>
                  <a:pt x="20670" y="3876"/>
                  <a:pt x="20749" y="3797"/>
                  <a:pt x="20918" y="3708"/>
                </a:cubicBezTo>
                <a:cubicBezTo>
                  <a:pt x="21022" y="3668"/>
                  <a:pt x="21123" y="3648"/>
                  <a:pt x="21225" y="3648"/>
                </a:cubicBezTo>
                <a:close/>
                <a:moveTo>
                  <a:pt x="12005" y="3267"/>
                </a:moveTo>
                <a:cubicBezTo>
                  <a:pt x="12297" y="3267"/>
                  <a:pt x="12528" y="3356"/>
                  <a:pt x="12711" y="3510"/>
                </a:cubicBezTo>
                <a:cubicBezTo>
                  <a:pt x="12959" y="3757"/>
                  <a:pt x="13077" y="4005"/>
                  <a:pt x="13117" y="4292"/>
                </a:cubicBezTo>
                <a:cubicBezTo>
                  <a:pt x="13325" y="5282"/>
                  <a:pt x="12790" y="6182"/>
                  <a:pt x="12127" y="7093"/>
                </a:cubicBezTo>
                <a:cubicBezTo>
                  <a:pt x="12008" y="7261"/>
                  <a:pt x="11880" y="7420"/>
                  <a:pt x="11761" y="7588"/>
                </a:cubicBezTo>
                <a:cubicBezTo>
                  <a:pt x="11721" y="7588"/>
                  <a:pt x="11721" y="7588"/>
                  <a:pt x="11672" y="7628"/>
                </a:cubicBezTo>
                <a:cubicBezTo>
                  <a:pt x="10395" y="7053"/>
                  <a:pt x="9444" y="6351"/>
                  <a:pt x="9494" y="5400"/>
                </a:cubicBezTo>
                <a:cubicBezTo>
                  <a:pt x="9534" y="4618"/>
                  <a:pt x="10029" y="3955"/>
                  <a:pt x="11098" y="3460"/>
                </a:cubicBezTo>
                <a:cubicBezTo>
                  <a:pt x="11266" y="3381"/>
                  <a:pt x="11474" y="3341"/>
                  <a:pt x="11672" y="3302"/>
                </a:cubicBezTo>
                <a:cubicBezTo>
                  <a:pt x="11791" y="3278"/>
                  <a:pt x="11902" y="3267"/>
                  <a:pt x="12005" y="3267"/>
                </a:cubicBezTo>
                <a:close/>
                <a:moveTo>
                  <a:pt x="32960" y="0"/>
                </a:moveTo>
                <a:cubicBezTo>
                  <a:pt x="32788" y="0"/>
                  <a:pt x="32668" y="64"/>
                  <a:pt x="32589" y="203"/>
                </a:cubicBezTo>
                <a:cubicBezTo>
                  <a:pt x="32510" y="372"/>
                  <a:pt x="32589" y="579"/>
                  <a:pt x="32668" y="738"/>
                </a:cubicBezTo>
                <a:cubicBezTo>
                  <a:pt x="32876" y="1193"/>
                  <a:pt x="33163" y="1688"/>
                  <a:pt x="33044" y="2144"/>
                </a:cubicBezTo>
                <a:cubicBezTo>
                  <a:pt x="32915" y="2638"/>
                  <a:pt x="32460" y="3015"/>
                  <a:pt x="31767" y="3302"/>
                </a:cubicBezTo>
                <a:cubicBezTo>
                  <a:pt x="31678" y="3213"/>
                  <a:pt x="31638" y="3133"/>
                  <a:pt x="31559" y="3054"/>
                </a:cubicBezTo>
                <a:cubicBezTo>
                  <a:pt x="31272" y="2767"/>
                  <a:pt x="30896" y="2520"/>
                  <a:pt x="30361" y="2351"/>
                </a:cubicBezTo>
                <a:cubicBezTo>
                  <a:pt x="30161" y="2295"/>
                  <a:pt x="29953" y="2263"/>
                  <a:pt x="29744" y="2263"/>
                </a:cubicBezTo>
                <a:cubicBezTo>
                  <a:pt x="29478" y="2263"/>
                  <a:pt x="29211" y="2314"/>
                  <a:pt x="28956" y="2431"/>
                </a:cubicBezTo>
                <a:cubicBezTo>
                  <a:pt x="28500" y="2638"/>
                  <a:pt x="28382" y="2926"/>
                  <a:pt x="28500" y="3262"/>
                </a:cubicBezTo>
                <a:cubicBezTo>
                  <a:pt x="28629" y="3628"/>
                  <a:pt x="29124" y="3876"/>
                  <a:pt x="29738" y="4044"/>
                </a:cubicBezTo>
                <a:cubicBezTo>
                  <a:pt x="30114" y="4123"/>
                  <a:pt x="30480" y="4123"/>
                  <a:pt x="30896" y="4123"/>
                </a:cubicBezTo>
                <a:cubicBezTo>
                  <a:pt x="30975" y="4331"/>
                  <a:pt x="30975" y="4905"/>
                  <a:pt x="30856" y="5192"/>
                </a:cubicBezTo>
                <a:cubicBezTo>
                  <a:pt x="30480" y="6024"/>
                  <a:pt x="29619" y="6598"/>
                  <a:pt x="28382" y="7014"/>
                </a:cubicBezTo>
                <a:cubicBezTo>
                  <a:pt x="27699" y="7230"/>
                  <a:pt x="26947" y="7348"/>
                  <a:pt x="26168" y="7348"/>
                </a:cubicBezTo>
                <a:cubicBezTo>
                  <a:pt x="26055" y="7348"/>
                  <a:pt x="25942" y="7346"/>
                  <a:pt x="25828" y="7341"/>
                </a:cubicBezTo>
                <a:cubicBezTo>
                  <a:pt x="24788" y="7301"/>
                  <a:pt x="23848" y="7014"/>
                  <a:pt x="22977" y="6677"/>
                </a:cubicBezTo>
                <a:cubicBezTo>
                  <a:pt x="22858" y="6638"/>
                  <a:pt x="22808" y="6598"/>
                  <a:pt x="22858" y="6519"/>
                </a:cubicBezTo>
                <a:cubicBezTo>
                  <a:pt x="23224" y="5856"/>
                  <a:pt x="23392" y="5192"/>
                  <a:pt x="23264" y="4539"/>
                </a:cubicBezTo>
                <a:cubicBezTo>
                  <a:pt x="23185" y="4123"/>
                  <a:pt x="22977" y="3757"/>
                  <a:pt x="22561" y="3421"/>
                </a:cubicBezTo>
                <a:cubicBezTo>
                  <a:pt x="22196" y="3118"/>
                  <a:pt x="21702" y="2964"/>
                  <a:pt x="21202" y="2964"/>
                </a:cubicBezTo>
                <a:cubicBezTo>
                  <a:pt x="20752" y="2964"/>
                  <a:pt x="20298" y="3088"/>
                  <a:pt x="19928" y="3341"/>
                </a:cubicBezTo>
                <a:cubicBezTo>
                  <a:pt x="19264" y="3797"/>
                  <a:pt x="19096" y="4292"/>
                  <a:pt x="19225" y="4866"/>
                </a:cubicBezTo>
                <a:cubicBezTo>
                  <a:pt x="19344" y="5361"/>
                  <a:pt x="19759" y="5816"/>
                  <a:pt x="20294" y="6232"/>
                </a:cubicBezTo>
                <a:cubicBezTo>
                  <a:pt x="20631" y="6479"/>
                  <a:pt x="20997" y="6677"/>
                  <a:pt x="21413" y="6885"/>
                </a:cubicBezTo>
                <a:cubicBezTo>
                  <a:pt x="20789" y="7509"/>
                  <a:pt x="20007" y="7964"/>
                  <a:pt x="18849" y="8212"/>
                </a:cubicBezTo>
                <a:cubicBezTo>
                  <a:pt x="18064" y="8412"/>
                  <a:pt x="17265" y="8490"/>
                  <a:pt x="16459" y="8490"/>
                </a:cubicBezTo>
                <a:cubicBezTo>
                  <a:pt x="15954" y="8490"/>
                  <a:pt x="15446" y="8459"/>
                  <a:pt x="14939" y="8410"/>
                </a:cubicBezTo>
                <a:cubicBezTo>
                  <a:pt x="14196" y="8330"/>
                  <a:pt x="13493" y="8162"/>
                  <a:pt x="12830" y="8004"/>
                </a:cubicBezTo>
                <a:cubicBezTo>
                  <a:pt x="12959" y="7836"/>
                  <a:pt x="13038" y="7717"/>
                  <a:pt x="13157" y="7588"/>
                </a:cubicBezTo>
                <a:cubicBezTo>
                  <a:pt x="13988" y="6559"/>
                  <a:pt x="14562" y="5489"/>
                  <a:pt x="14354" y="4292"/>
                </a:cubicBezTo>
                <a:cubicBezTo>
                  <a:pt x="14275" y="3876"/>
                  <a:pt x="14147" y="3510"/>
                  <a:pt x="13741" y="3133"/>
                </a:cubicBezTo>
                <a:cubicBezTo>
                  <a:pt x="13319" y="2747"/>
                  <a:pt x="12731" y="2552"/>
                  <a:pt x="12049" y="2552"/>
                </a:cubicBezTo>
                <a:cubicBezTo>
                  <a:pt x="11787" y="2552"/>
                  <a:pt x="11512" y="2581"/>
                  <a:pt x="11226" y="2638"/>
                </a:cubicBezTo>
                <a:cubicBezTo>
                  <a:pt x="10563" y="2807"/>
                  <a:pt x="10029" y="3054"/>
                  <a:pt x="9573" y="3381"/>
                </a:cubicBezTo>
                <a:cubicBezTo>
                  <a:pt x="8583" y="4084"/>
                  <a:pt x="8167" y="4905"/>
                  <a:pt x="8296" y="5777"/>
                </a:cubicBezTo>
                <a:cubicBezTo>
                  <a:pt x="8415" y="6519"/>
                  <a:pt x="9039" y="7133"/>
                  <a:pt x="9900" y="7628"/>
                </a:cubicBezTo>
                <a:cubicBezTo>
                  <a:pt x="10276" y="7875"/>
                  <a:pt x="10682" y="8043"/>
                  <a:pt x="11098" y="8251"/>
                </a:cubicBezTo>
                <a:cubicBezTo>
                  <a:pt x="10523" y="8786"/>
                  <a:pt x="9494" y="9449"/>
                  <a:pt x="8504" y="9855"/>
                </a:cubicBezTo>
                <a:cubicBezTo>
                  <a:pt x="6475" y="10686"/>
                  <a:pt x="4168" y="11013"/>
                  <a:pt x="1733" y="11053"/>
                </a:cubicBezTo>
                <a:cubicBezTo>
                  <a:pt x="1565" y="11064"/>
                  <a:pt x="1397" y="11069"/>
                  <a:pt x="1228" y="11069"/>
                </a:cubicBezTo>
                <a:cubicBezTo>
                  <a:pt x="822" y="11069"/>
                  <a:pt x="414" y="11041"/>
                  <a:pt x="1" y="11013"/>
                </a:cubicBezTo>
                <a:lnTo>
                  <a:pt x="1" y="11716"/>
                </a:lnTo>
                <a:cubicBezTo>
                  <a:pt x="587" y="11774"/>
                  <a:pt x="1168" y="11800"/>
                  <a:pt x="1744" y="11800"/>
                </a:cubicBezTo>
                <a:cubicBezTo>
                  <a:pt x="2752" y="11800"/>
                  <a:pt x="3747" y="11720"/>
                  <a:pt x="4742" y="11587"/>
                </a:cubicBezTo>
                <a:cubicBezTo>
                  <a:pt x="7960" y="11181"/>
                  <a:pt x="10434" y="10192"/>
                  <a:pt x="12216" y="8618"/>
                </a:cubicBezTo>
                <a:cubicBezTo>
                  <a:pt x="12295" y="8618"/>
                  <a:pt x="12335" y="8618"/>
                  <a:pt x="12414" y="8657"/>
                </a:cubicBezTo>
                <a:cubicBezTo>
                  <a:pt x="13651" y="8982"/>
                  <a:pt x="14954" y="9161"/>
                  <a:pt x="16289" y="9161"/>
                </a:cubicBezTo>
                <a:cubicBezTo>
                  <a:pt x="16824" y="9161"/>
                  <a:pt x="17365" y="9132"/>
                  <a:pt x="17908" y="9073"/>
                </a:cubicBezTo>
                <a:cubicBezTo>
                  <a:pt x="19472" y="8905"/>
                  <a:pt x="20789" y="8499"/>
                  <a:pt x="21739" y="7756"/>
                </a:cubicBezTo>
                <a:cubicBezTo>
                  <a:pt x="21947" y="7588"/>
                  <a:pt x="22115" y="7469"/>
                  <a:pt x="22313" y="7301"/>
                </a:cubicBezTo>
                <a:cubicBezTo>
                  <a:pt x="22482" y="7341"/>
                  <a:pt x="22650" y="7420"/>
                  <a:pt x="22808" y="7469"/>
                </a:cubicBezTo>
                <a:cubicBezTo>
                  <a:pt x="23719" y="7796"/>
                  <a:pt x="24669" y="8004"/>
                  <a:pt x="25739" y="8043"/>
                </a:cubicBezTo>
                <a:cubicBezTo>
                  <a:pt x="25943" y="8057"/>
                  <a:pt x="26147" y="8063"/>
                  <a:pt x="26349" y="8063"/>
                </a:cubicBezTo>
                <a:cubicBezTo>
                  <a:pt x="27369" y="8063"/>
                  <a:pt x="28351" y="7895"/>
                  <a:pt x="29243" y="7548"/>
                </a:cubicBezTo>
                <a:cubicBezTo>
                  <a:pt x="31431" y="6766"/>
                  <a:pt x="32381" y="5608"/>
                  <a:pt x="32133" y="4123"/>
                </a:cubicBezTo>
                <a:cubicBezTo>
                  <a:pt x="32094" y="3955"/>
                  <a:pt x="32173" y="3915"/>
                  <a:pt x="32341" y="3876"/>
                </a:cubicBezTo>
                <a:cubicBezTo>
                  <a:pt x="33579" y="3381"/>
                  <a:pt x="34192" y="2718"/>
                  <a:pt x="34282" y="1896"/>
                </a:cubicBezTo>
                <a:cubicBezTo>
                  <a:pt x="34321" y="1361"/>
                  <a:pt x="34034" y="906"/>
                  <a:pt x="33697" y="411"/>
                </a:cubicBezTo>
                <a:cubicBezTo>
                  <a:pt x="33618" y="243"/>
                  <a:pt x="33500" y="124"/>
                  <a:pt x="33252" y="45"/>
                </a:cubicBezTo>
                <a:cubicBezTo>
                  <a:pt x="33141" y="16"/>
                  <a:pt x="33044" y="0"/>
                  <a:pt x="329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1"/>
          <p:cNvSpPr/>
          <p:nvPr/>
        </p:nvSpPr>
        <p:spPr>
          <a:xfrm>
            <a:off x="4333750" y="4332700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1"/>
          <p:cNvSpPr/>
          <p:nvPr/>
        </p:nvSpPr>
        <p:spPr>
          <a:xfrm rot="3599983">
            <a:off x="3983301" y="-619446"/>
            <a:ext cx="963500" cy="1929849"/>
          </a:xfrm>
          <a:custGeom>
            <a:avLst/>
            <a:gdLst/>
            <a:ahLst/>
            <a:cxnLst/>
            <a:rect l="l" t="t" r="r" b="b"/>
            <a:pathLst>
              <a:path w="10147" h="20324" extrusionOk="0">
                <a:moveTo>
                  <a:pt x="9612" y="1"/>
                </a:moveTo>
                <a:cubicBezTo>
                  <a:pt x="9494" y="1"/>
                  <a:pt x="9454" y="40"/>
                  <a:pt x="9365" y="80"/>
                </a:cubicBezTo>
                <a:cubicBezTo>
                  <a:pt x="9117" y="367"/>
                  <a:pt x="8910" y="614"/>
                  <a:pt x="8751" y="951"/>
                </a:cubicBezTo>
                <a:cubicBezTo>
                  <a:pt x="8296" y="1852"/>
                  <a:pt x="8088" y="2802"/>
                  <a:pt x="8167" y="3792"/>
                </a:cubicBezTo>
                <a:cubicBezTo>
                  <a:pt x="8167" y="4366"/>
                  <a:pt x="8296" y="4911"/>
                  <a:pt x="8415" y="5445"/>
                </a:cubicBezTo>
                <a:cubicBezTo>
                  <a:pt x="8662" y="6396"/>
                  <a:pt x="8910" y="7296"/>
                  <a:pt x="9038" y="8247"/>
                </a:cubicBezTo>
                <a:cubicBezTo>
                  <a:pt x="9078" y="8702"/>
                  <a:pt x="9117" y="9197"/>
                  <a:pt x="8999" y="9692"/>
                </a:cubicBezTo>
                <a:cubicBezTo>
                  <a:pt x="8870" y="10306"/>
                  <a:pt x="8504" y="10850"/>
                  <a:pt x="7920" y="11177"/>
                </a:cubicBezTo>
                <a:cubicBezTo>
                  <a:pt x="7474" y="11464"/>
                  <a:pt x="6979" y="11543"/>
                  <a:pt x="6484" y="11672"/>
                </a:cubicBezTo>
                <a:cubicBezTo>
                  <a:pt x="5861" y="11791"/>
                  <a:pt x="5247" y="11919"/>
                  <a:pt x="4663" y="12167"/>
                </a:cubicBezTo>
                <a:cubicBezTo>
                  <a:pt x="4089" y="12375"/>
                  <a:pt x="3514" y="12701"/>
                  <a:pt x="3138" y="13236"/>
                </a:cubicBezTo>
                <a:cubicBezTo>
                  <a:pt x="2683" y="13859"/>
                  <a:pt x="2525" y="14513"/>
                  <a:pt x="2683" y="15255"/>
                </a:cubicBezTo>
                <a:cubicBezTo>
                  <a:pt x="2772" y="15711"/>
                  <a:pt x="2970" y="16087"/>
                  <a:pt x="3178" y="16453"/>
                </a:cubicBezTo>
                <a:cubicBezTo>
                  <a:pt x="3465" y="16948"/>
                  <a:pt x="3712" y="17443"/>
                  <a:pt x="3762" y="18027"/>
                </a:cubicBezTo>
                <a:cubicBezTo>
                  <a:pt x="3802" y="18393"/>
                  <a:pt x="3762" y="18720"/>
                  <a:pt x="3554" y="19017"/>
                </a:cubicBezTo>
                <a:cubicBezTo>
                  <a:pt x="3099" y="19591"/>
                  <a:pt x="2525" y="19878"/>
                  <a:pt x="1782" y="19918"/>
                </a:cubicBezTo>
                <a:cubicBezTo>
                  <a:pt x="1705" y="19925"/>
                  <a:pt x="1626" y="19928"/>
                  <a:pt x="1547" y="19928"/>
                </a:cubicBezTo>
                <a:cubicBezTo>
                  <a:pt x="1160" y="19928"/>
                  <a:pt x="761" y="19850"/>
                  <a:pt x="416" y="19710"/>
                </a:cubicBezTo>
                <a:lnTo>
                  <a:pt x="208" y="19710"/>
                </a:lnTo>
                <a:cubicBezTo>
                  <a:pt x="89" y="19710"/>
                  <a:pt x="0" y="19839"/>
                  <a:pt x="89" y="19957"/>
                </a:cubicBezTo>
                <a:cubicBezTo>
                  <a:pt x="129" y="20046"/>
                  <a:pt x="169" y="20046"/>
                  <a:pt x="208" y="20086"/>
                </a:cubicBezTo>
                <a:cubicBezTo>
                  <a:pt x="495" y="20205"/>
                  <a:pt x="792" y="20294"/>
                  <a:pt x="1079" y="20294"/>
                </a:cubicBezTo>
                <a:cubicBezTo>
                  <a:pt x="1262" y="20314"/>
                  <a:pt x="1438" y="20324"/>
                  <a:pt x="1614" y="20324"/>
                </a:cubicBezTo>
                <a:cubicBezTo>
                  <a:pt x="1790" y="20324"/>
                  <a:pt x="1965" y="20314"/>
                  <a:pt x="2148" y="20294"/>
                </a:cubicBezTo>
                <a:cubicBezTo>
                  <a:pt x="2683" y="20165"/>
                  <a:pt x="3178" y="19878"/>
                  <a:pt x="3594" y="19462"/>
                </a:cubicBezTo>
                <a:cubicBezTo>
                  <a:pt x="3960" y="19096"/>
                  <a:pt x="4168" y="18680"/>
                  <a:pt x="4168" y="18146"/>
                </a:cubicBezTo>
                <a:cubicBezTo>
                  <a:pt x="4168" y="17690"/>
                  <a:pt x="4049" y="17235"/>
                  <a:pt x="3841" y="16829"/>
                </a:cubicBezTo>
                <a:cubicBezTo>
                  <a:pt x="3673" y="16413"/>
                  <a:pt x="3425" y="16047"/>
                  <a:pt x="3267" y="15631"/>
                </a:cubicBezTo>
                <a:cubicBezTo>
                  <a:pt x="3099" y="15216"/>
                  <a:pt x="3059" y="14760"/>
                  <a:pt x="3138" y="14315"/>
                </a:cubicBezTo>
                <a:cubicBezTo>
                  <a:pt x="3267" y="13820"/>
                  <a:pt x="3594" y="13404"/>
                  <a:pt x="4009" y="13077"/>
                </a:cubicBezTo>
                <a:cubicBezTo>
                  <a:pt x="4504" y="12701"/>
                  <a:pt x="5079" y="12454"/>
                  <a:pt x="5692" y="12286"/>
                </a:cubicBezTo>
                <a:cubicBezTo>
                  <a:pt x="6187" y="12167"/>
                  <a:pt x="6682" y="12088"/>
                  <a:pt x="7177" y="11919"/>
                </a:cubicBezTo>
                <a:cubicBezTo>
                  <a:pt x="7633" y="11791"/>
                  <a:pt x="8048" y="11593"/>
                  <a:pt x="8415" y="11256"/>
                </a:cubicBezTo>
                <a:cubicBezTo>
                  <a:pt x="9038" y="10721"/>
                  <a:pt x="9325" y="9979"/>
                  <a:pt x="9365" y="9157"/>
                </a:cubicBezTo>
                <a:cubicBezTo>
                  <a:pt x="9365" y="8623"/>
                  <a:pt x="9325" y="8078"/>
                  <a:pt x="9246" y="7544"/>
                </a:cubicBezTo>
                <a:cubicBezTo>
                  <a:pt x="9117" y="6801"/>
                  <a:pt x="8959" y="6019"/>
                  <a:pt x="8791" y="5277"/>
                </a:cubicBezTo>
                <a:cubicBezTo>
                  <a:pt x="8662" y="4742"/>
                  <a:pt x="8583" y="4208"/>
                  <a:pt x="8543" y="3624"/>
                </a:cubicBezTo>
                <a:cubicBezTo>
                  <a:pt x="8543" y="3258"/>
                  <a:pt x="8583" y="2842"/>
                  <a:pt x="8662" y="2436"/>
                </a:cubicBezTo>
                <a:cubicBezTo>
                  <a:pt x="8870" y="1446"/>
                  <a:pt x="9325" y="654"/>
                  <a:pt x="10147" y="1"/>
                </a:cubicBezTo>
                <a:close/>
              </a:path>
            </a:pathLst>
          </a:custGeom>
          <a:solidFill>
            <a:srgbClr val="FF80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TITLE_ONLY_1_1_1_1_1_1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8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45231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18"/>
          <p:cNvSpPr/>
          <p:nvPr/>
        </p:nvSpPr>
        <p:spPr>
          <a:xfrm rot="8100000">
            <a:off x="7654684" y="-771223"/>
            <a:ext cx="2153167" cy="3005197"/>
          </a:xfrm>
          <a:custGeom>
            <a:avLst/>
            <a:gdLst/>
            <a:ahLst/>
            <a:cxnLst/>
            <a:rect l="l" t="t" r="r" b="b"/>
            <a:pathLst>
              <a:path w="32797" h="37100" extrusionOk="0">
                <a:moveTo>
                  <a:pt x="22164" y="1"/>
                </a:moveTo>
                <a:cubicBezTo>
                  <a:pt x="22038" y="1"/>
                  <a:pt x="21910" y="6"/>
                  <a:pt x="21779" y="18"/>
                </a:cubicBezTo>
                <a:cubicBezTo>
                  <a:pt x="18443" y="315"/>
                  <a:pt x="15305" y="1750"/>
                  <a:pt x="12296" y="3195"/>
                </a:cubicBezTo>
                <a:cubicBezTo>
                  <a:pt x="8207" y="5136"/>
                  <a:pt x="4624" y="8769"/>
                  <a:pt x="2852" y="13015"/>
                </a:cubicBezTo>
                <a:cubicBezTo>
                  <a:pt x="1" y="19777"/>
                  <a:pt x="1614" y="27448"/>
                  <a:pt x="7019" y="32398"/>
                </a:cubicBezTo>
                <a:cubicBezTo>
                  <a:pt x="10231" y="35363"/>
                  <a:pt x="14736" y="37100"/>
                  <a:pt x="19057" y="37100"/>
                </a:cubicBezTo>
                <a:cubicBezTo>
                  <a:pt x="23938" y="37100"/>
                  <a:pt x="28583" y="34883"/>
                  <a:pt x="30856" y="29715"/>
                </a:cubicBezTo>
                <a:cubicBezTo>
                  <a:pt x="32797" y="25350"/>
                  <a:pt x="30114" y="20479"/>
                  <a:pt x="27184" y="17262"/>
                </a:cubicBezTo>
                <a:cubicBezTo>
                  <a:pt x="25778" y="15698"/>
                  <a:pt x="25699" y="13877"/>
                  <a:pt x="26026" y="11818"/>
                </a:cubicBezTo>
                <a:cubicBezTo>
                  <a:pt x="26273" y="10293"/>
                  <a:pt x="26729" y="8769"/>
                  <a:pt x="26818" y="7195"/>
                </a:cubicBezTo>
                <a:cubicBezTo>
                  <a:pt x="26932" y="4252"/>
                  <a:pt x="25627" y="1"/>
                  <a:pt x="22164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8"/>
          <p:cNvSpPr/>
          <p:nvPr/>
        </p:nvSpPr>
        <p:spPr>
          <a:xfrm>
            <a:off x="0" y="4055277"/>
            <a:ext cx="3212748" cy="1088212"/>
          </a:xfrm>
          <a:custGeom>
            <a:avLst/>
            <a:gdLst/>
            <a:ahLst/>
            <a:cxnLst/>
            <a:rect l="l" t="t" r="r" b="b"/>
            <a:pathLst>
              <a:path w="35974" h="12185" extrusionOk="0">
                <a:moveTo>
                  <a:pt x="18835" y="0"/>
                </a:moveTo>
                <a:cubicBezTo>
                  <a:pt x="17552" y="0"/>
                  <a:pt x="16339" y="211"/>
                  <a:pt x="15096" y="592"/>
                </a:cubicBezTo>
                <a:cubicBezTo>
                  <a:pt x="13819" y="998"/>
                  <a:pt x="12958" y="2117"/>
                  <a:pt x="11632" y="2325"/>
                </a:cubicBezTo>
                <a:cubicBezTo>
                  <a:pt x="11392" y="2372"/>
                  <a:pt x="11145" y="2393"/>
                  <a:pt x="10894" y="2393"/>
                </a:cubicBezTo>
                <a:cubicBezTo>
                  <a:pt x="9202" y="2393"/>
                  <a:pt x="7289" y="1436"/>
                  <a:pt x="5781" y="1048"/>
                </a:cubicBezTo>
                <a:cubicBezTo>
                  <a:pt x="5199" y="908"/>
                  <a:pt x="4552" y="831"/>
                  <a:pt x="3898" y="831"/>
                </a:cubicBezTo>
                <a:cubicBezTo>
                  <a:pt x="2415" y="831"/>
                  <a:pt x="893" y="1228"/>
                  <a:pt x="0" y="2196"/>
                </a:cubicBezTo>
                <a:lnTo>
                  <a:pt x="0" y="12184"/>
                </a:lnTo>
                <a:lnTo>
                  <a:pt x="35974" y="12184"/>
                </a:lnTo>
                <a:cubicBezTo>
                  <a:pt x="35974" y="10205"/>
                  <a:pt x="35439" y="8225"/>
                  <a:pt x="34034" y="6651"/>
                </a:cubicBezTo>
                <a:cubicBezTo>
                  <a:pt x="33212" y="5750"/>
                  <a:pt x="31925" y="5413"/>
                  <a:pt x="30688" y="5166"/>
                </a:cubicBezTo>
                <a:cubicBezTo>
                  <a:pt x="30074" y="5047"/>
                  <a:pt x="29500" y="5087"/>
                  <a:pt x="28916" y="5007"/>
                </a:cubicBezTo>
                <a:cubicBezTo>
                  <a:pt x="28134" y="4839"/>
                  <a:pt x="27391" y="4592"/>
                  <a:pt x="26688" y="4344"/>
                </a:cubicBezTo>
                <a:cubicBezTo>
                  <a:pt x="25372" y="3889"/>
                  <a:pt x="24877" y="3562"/>
                  <a:pt x="24055" y="2572"/>
                </a:cubicBezTo>
                <a:cubicBezTo>
                  <a:pt x="22937" y="1246"/>
                  <a:pt x="21947" y="216"/>
                  <a:pt x="20006" y="58"/>
                </a:cubicBezTo>
                <a:cubicBezTo>
                  <a:pt x="19608" y="19"/>
                  <a:pt x="19219" y="0"/>
                  <a:pt x="1883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8"/>
          <p:cNvSpPr/>
          <p:nvPr/>
        </p:nvSpPr>
        <p:spPr>
          <a:xfrm rot="-8100000">
            <a:off x="7982944" y="4355342"/>
            <a:ext cx="1496640" cy="1564273"/>
          </a:xfrm>
          <a:custGeom>
            <a:avLst/>
            <a:gdLst/>
            <a:ahLst/>
            <a:cxnLst/>
            <a:rect l="l" t="t" r="r" b="b"/>
            <a:pathLst>
              <a:path w="15800" h="16514" extrusionOk="0">
                <a:moveTo>
                  <a:pt x="10717" y="0"/>
                </a:moveTo>
                <a:cubicBezTo>
                  <a:pt x="9496" y="0"/>
                  <a:pt x="8266" y="597"/>
                  <a:pt x="7633" y="1619"/>
                </a:cubicBezTo>
                <a:cubicBezTo>
                  <a:pt x="6761" y="2985"/>
                  <a:pt x="7048" y="4757"/>
                  <a:pt x="6435" y="6241"/>
                </a:cubicBezTo>
                <a:cubicBezTo>
                  <a:pt x="6148" y="7023"/>
                  <a:pt x="5564" y="7687"/>
                  <a:pt x="4861" y="8142"/>
                </a:cubicBezTo>
                <a:cubicBezTo>
                  <a:pt x="3623" y="8924"/>
                  <a:pt x="1980" y="9043"/>
                  <a:pt x="990" y="10122"/>
                </a:cubicBezTo>
                <a:cubicBezTo>
                  <a:pt x="287" y="10815"/>
                  <a:pt x="0" y="11805"/>
                  <a:pt x="159" y="12795"/>
                </a:cubicBezTo>
                <a:cubicBezTo>
                  <a:pt x="494" y="15471"/>
                  <a:pt x="3182" y="16514"/>
                  <a:pt x="5710" y="16514"/>
                </a:cubicBezTo>
                <a:cubicBezTo>
                  <a:pt x="6614" y="16514"/>
                  <a:pt x="7498" y="16380"/>
                  <a:pt x="8246" y="16141"/>
                </a:cubicBezTo>
                <a:cubicBezTo>
                  <a:pt x="10513" y="15438"/>
                  <a:pt x="12414" y="13874"/>
                  <a:pt x="13770" y="11933"/>
                </a:cubicBezTo>
                <a:cubicBezTo>
                  <a:pt x="14760" y="10567"/>
                  <a:pt x="15502" y="9003"/>
                  <a:pt x="15710" y="7311"/>
                </a:cubicBezTo>
                <a:cubicBezTo>
                  <a:pt x="15799" y="6776"/>
                  <a:pt x="15799" y="6241"/>
                  <a:pt x="15799" y="5707"/>
                </a:cubicBezTo>
                <a:cubicBezTo>
                  <a:pt x="15710" y="4549"/>
                  <a:pt x="15384" y="3390"/>
                  <a:pt x="14760" y="2450"/>
                </a:cubicBezTo>
                <a:cubicBezTo>
                  <a:pt x="13978" y="1213"/>
                  <a:pt x="12741" y="262"/>
                  <a:pt x="11345" y="54"/>
                </a:cubicBezTo>
                <a:cubicBezTo>
                  <a:pt x="11138" y="18"/>
                  <a:pt x="10928" y="0"/>
                  <a:pt x="1071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8"/>
          <p:cNvSpPr/>
          <p:nvPr/>
        </p:nvSpPr>
        <p:spPr>
          <a:xfrm>
            <a:off x="146063" y="3863888"/>
            <a:ext cx="476495" cy="551601"/>
          </a:xfrm>
          <a:custGeom>
            <a:avLst/>
            <a:gdLst/>
            <a:ahLst/>
            <a:cxnLst/>
            <a:rect l="l" t="t" r="r" b="b"/>
            <a:pathLst>
              <a:path w="8009" h="9271" extrusionOk="0">
                <a:moveTo>
                  <a:pt x="3965" y="0"/>
                </a:moveTo>
                <a:cubicBezTo>
                  <a:pt x="3861" y="0"/>
                  <a:pt x="3759" y="51"/>
                  <a:pt x="3712" y="134"/>
                </a:cubicBezTo>
                <a:cubicBezTo>
                  <a:pt x="3673" y="223"/>
                  <a:pt x="3633" y="263"/>
                  <a:pt x="3633" y="303"/>
                </a:cubicBezTo>
                <a:cubicBezTo>
                  <a:pt x="3425" y="1174"/>
                  <a:pt x="3178" y="1995"/>
                  <a:pt x="3019" y="2906"/>
                </a:cubicBezTo>
                <a:lnTo>
                  <a:pt x="2970" y="2857"/>
                </a:lnTo>
                <a:cubicBezTo>
                  <a:pt x="2604" y="2609"/>
                  <a:pt x="2227" y="2362"/>
                  <a:pt x="1821" y="2114"/>
                </a:cubicBezTo>
                <a:cubicBezTo>
                  <a:pt x="1485" y="1956"/>
                  <a:pt x="1158" y="1748"/>
                  <a:pt x="792" y="1619"/>
                </a:cubicBezTo>
                <a:cubicBezTo>
                  <a:pt x="748" y="1603"/>
                  <a:pt x="705" y="1595"/>
                  <a:pt x="663" y="1595"/>
                </a:cubicBezTo>
                <a:cubicBezTo>
                  <a:pt x="504" y="1595"/>
                  <a:pt x="368" y="1702"/>
                  <a:pt x="337" y="1827"/>
                </a:cubicBezTo>
                <a:cubicBezTo>
                  <a:pt x="297" y="1995"/>
                  <a:pt x="337" y="2114"/>
                  <a:pt x="455" y="2243"/>
                </a:cubicBezTo>
                <a:cubicBezTo>
                  <a:pt x="832" y="2698"/>
                  <a:pt x="1158" y="3233"/>
                  <a:pt x="1534" y="3767"/>
                </a:cubicBezTo>
                <a:cubicBezTo>
                  <a:pt x="1653" y="3975"/>
                  <a:pt x="1782" y="4143"/>
                  <a:pt x="1901" y="4341"/>
                </a:cubicBezTo>
                <a:cubicBezTo>
                  <a:pt x="1901" y="4391"/>
                  <a:pt x="1861" y="4391"/>
                  <a:pt x="1861" y="4391"/>
                </a:cubicBezTo>
                <a:cubicBezTo>
                  <a:pt x="1406" y="4678"/>
                  <a:pt x="990" y="4965"/>
                  <a:pt x="584" y="5252"/>
                </a:cubicBezTo>
                <a:cubicBezTo>
                  <a:pt x="416" y="5381"/>
                  <a:pt x="248" y="5460"/>
                  <a:pt x="129" y="5628"/>
                </a:cubicBezTo>
                <a:cubicBezTo>
                  <a:pt x="0" y="5747"/>
                  <a:pt x="0" y="5876"/>
                  <a:pt x="89" y="5995"/>
                </a:cubicBezTo>
                <a:cubicBezTo>
                  <a:pt x="155" y="6060"/>
                  <a:pt x="255" y="6133"/>
                  <a:pt x="355" y="6133"/>
                </a:cubicBezTo>
                <a:cubicBezTo>
                  <a:pt x="375" y="6133"/>
                  <a:pt x="396" y="6130"/>
                  <a:pt x="416" y="6123"/>
                </a:cubicBezTo>
                <a:cubicBezTo>
                  <a:pt x="832" y="6074"/>
                  <a:pt x="1198" y="5995"/>
                  <a:pt x="1614" y="5915"/>
                </a:cubicBezTo>
                <a:cubicBezTo>
                  <a:pt x="1732" y="5915"/>
                  <a:pt x="1861" y="5876"/>
                  <a:pt x="1980" y="5876"/>
                </a:cubicBezTo>
                <a:cubicBezTo>
                  <a:pt x="2029" y="6242"/>
                  <a:pt x="1980" y="6569"/>
                  <a:pt x="1940" y="6945"/>
                </a:cubicBezTo>
                <a:cubicBezTo>
                  <a:pt x="1940" y="7192"/>
                  <a:pt x="1901" y="7440"/>
                  <a:pt x="1901" y="7687"/>
                </a:cubicBezTo>
                <a:cubicBezTo>
                  <a:pt x="1861" y="7856"/>
                  <a:pt x="1861" y="8054"/>
                  <a:pt x="1861" y="8222"/>
                </a:cubicBezTo>
                <a:cubicBezTo>
                  <a:pt x="1861" y="8469"/>
                  <a:pt x="1821" y="8756"/>
                  <a:pt x="1901" y="9004"/>
                </a:cubicBezTo>
                <a:cubicBezTo>
                  <a:pt x="1928" y="9175"/>
                  <a:pt x="2055" y="9270"/>
                  <a:pt x="2199" y="9270"/>
                </a:cubicBezTo>
                <a:cubicBezTo>
                  <a:pt x="2264" y="9270"/>
                  <a:pt x="2332" y="9251"/>
                  <a:pt x="2396" y="9212"/>
                </a:cubicBezTo>
                <a:cubicBezTo>
                  <a:pt x="2475" y="9133"/>
                  <a:pt x="2564" y="9043"/>
                  <a:pt x="2604" y="8964"/>
                </a:cubicBezTo>
                <a:cubicBezTo>
                  <a:pt x="3019" y="8430"/>
                  <a:pt x="3306" y="7806"/>
                  <a:pt x="3593" y="7232"/>
                </a:cubicBezTo>
                <a:cubicBezTo>
                  <a:pt x="3712" y="7024"/>
                  <a:pt x="3841" y="6777"/>
                  <a:pt x="3960" y="6569"/>
                </a:cubicBezTo>
                <a:cubicBezTo>
                  <a:pt x="4049" y="6618"/>
                  <a:pt x="4128" y="6697"/>
                  <a:pt x="4207" y="6737"/>
                </a:cubicBezTo>
                <a:cubicBezTo>
                  <a:pt x="4752" y="7064"/>
                  <a:pt x="5247" y="7440"/>
                  <a:pt x="5742" y="7806"/>
                </a:cubicBezTo>
                <a:cubicBezTo>
                  <a:pt x="5900" y="7935"/>
                  <a:pt x="6068" y="8103"/>
                  <a:pt x="6276" y="8182"/>
                </a:cubicBezTo>
                <a:cubicBezTo>
                  <a:pt x="6311" y="8194"/>
                  <a:pt x="6343" y="8199"/>
                  <a:pt x="6373" y="8199"/>
                </a:cubicBezTo>
                <a:cubicBezTo>
                  <a:pt x="6446" y="8199"/>
                  <a:pt x="6507" y="8171"/>
                  <a:pt x="6563" y="8143"/>
                </a:cubicBezTo>
                <a:cubicBezTo>
                  <a:pt x="6682" y="8014"/>
                  <a:pt x="6682" y="7895"/>
                  <a:pt x="6603" y="7727"/>
                </a:cubicBezTo>
                <a:cubicBezTo>
                  <a:pt x="6395" y="7440"/>
                  <a:pt x="6187" y="7153"/>
                  <a:pt x="6029" y="6866"/>
                </a:cubicBezTo>
                <a:cubicBezTo>
                  <a:pt x="5781" y="6490"/>
                  <a:pt x="5534" y="6163"/>
                  <a:pt x="5286" y="5747"/>
                </a:cubicBezTo>
                <a:cubicBezTo>
                  <a:pt x="5247" y="5707"/>
                  <a:pt x="5247" y="5668"/>
                  <a:pt x="5326" y="5579"/>
                </a:cubicBezTo>
                <a:cubicBezTo>
                  <a:pt x="5494" y="5460"/>
                  <a:pt x="5692" y="5292"/>
                  <a:pt x="5860" y="5133"/>
                </a:cubicBezTo>
                <a:cubicBezTo>
                  <a:pt x="6355" y="4718"/>
                  <a:pt x="6850" y="4302"/>
                  <a:pt x="7385" y="3936"/>
                </a:cubicBezTo>
                <a:cubicBezTo>
                  <a:pt x="7553" y="3807"/>
                  <a:pt x="7721" y="3728"/>
                  <a:pt x="7880" y="3559"/>
                </a:cubicBezTo>
                <a:cubicBezTo>
                  <a:pt x="7969" y="3520"/>
                  <a:pt x="8008" y="3441"/>
                  <a:pt x="7969" y="3351"/>
                </a:cubicBezTo>
                <a:cubicBezTo>
                  <a:pt x="7926" y="3213"/>
                  <a:pt x="7829" y="3097"/>
                  <a:pt x="7666" y="3097"/>
                </a:cubicBezTo>
                <a:cubicBezTo>
                  <a:pt x="7643" y="3097"/>
                  <a:pt x="7618" y="3099"/>
                  <a:pt x="7593" y="3104"/>
                </a:cubicBezTo>
                <a:cubicBezTo>
                  <a:pt x="7137" y="3193"/>
                  <a:pt x="6731" y="3272"/>
                  <a:pt x="6316" y="3401"/>
                </a:cubicBezTo>
                <a:cubicBezTo>
                  <a:pt x="6147" y="3441"/>
                  <a:pt x="5989" y="3480"/>
                  <a:pt x="5781" y="3559"/>
                </a:cubicBezTo>
                <a:cubicBezTo>
                  <a:pt x="5821" y="3520"/>
                  <a:pt x="5821" y="3480"/>
                  <a:pt x="5821" y="3441"/>
                </a:cubicBezTo>
                <a:cubicBezTo>
                  <a:pt x="6147" y="2946"/>
                  <a:pt x="6484" y="2411"/>
                  <a:pt x="6811" y="1867"/>
                </a:cubicBezTo>
                <a:cubicBezTo>
                  <a:pt x="6929" y="1619"/>
                  <a:pt x="7098" y="1372"/>
                  <a:pt x="7177" y="1085"/>
                </a:cubicBezTo>
                <a:cubicBezTo>
                  <a:pt x="7226" y="966"/>
                  <a:pt x="7177" y="837"/>
                  <a:pt x="7098" y="758"/>
                </a:cubicBezTo>
                <a:cubicBezTo>
                  <a:pt x="7049" y="742"/>
                  <a:pt x="7004" y="732"/>
                  <a:pt x="6961" y="732"/>
                </a:cubicBezTo>
                <a:cubicBezTo>
                  <a:pt x="6900" y="732"/>
                  <a:pt x="6841" y="751"/>
                  <a:pt x="6771" y="798"/>
                </a:cubicBezTo>
                <a:cubicBezTo>
                  <a:pt x="6484" y="1005"/>
                  <a:pt x="6187" y="1174"/>
                  <a:pt x="5900" y="1421"/>
                </a:cubicBezTo>
                <a:cubicBezTo>
                  <a:pt x="5494" y="1748"/>
                  <a:pt x="5078" y="2074"/>
                  <a:pt x="4663" y="2451"/>
                </a:cubicBezTo>
                <a:cubicBezTo>
                  <a:pt x="4623" y="2411"/>
                  <a:pt x="4623" y="2322"/>
                  <a:pt x="4623" y="2282"/>
                </a:cubicBezTo>
                <a:cubicBezTo>
                  <a:pt x="4544" y="1748"/>
                  <a:pt x="4455" y="1213"/>
                  <a:pt x="4375" y="718"/>
                </a:cubicBezTo>
                <a:cubicBezTo>
                  <a:pt x="4336" y="510"/>
                  <a:pt x="4296" y="303"/>
                  <a:pt x="4207" y="134"/>
                </a:cubicBezTo>
                <a:cubicBezTo>
                  <a:pt x="4151" y="41"/>
                  <a:pt x="4057" y="0"/>
                  <a:pt x="39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8"/>
          <p:cNvSpPr/>
          <p:nvPr/>
        </p:nvSpPr>
        <p:spPr>
          <a:xfrm rot="6300022">
            <a:off x="-362098" y="490156"/>
            <a:ext cx="1492822" cy="513236"/>
          </a:xfrm>
          <a:custGeom>
            <a:avLst/>
            <a:gdLst/>
            <a:ahLst/>
            <a:cxnLst/>
            <a:rect l="l" t="t" r="r" b="b"/>
            <a:pathLst>
              <a:path w="34322" h="11800" extrusionOk="0">
                <a:moveTo>
                  <a:pt x="29738" y="2926"/>
                </a:moveTo>
                <a:cubicBezTo>
                  <a:pt x="30114" y="3015"/>
                  <a:pt x="30322" y="3213"/>
                  <a:pt x="30569" y="3460"/>
                </a:cubicBezTo>
                <a:cubicBezTo>
                  <a:pt x="30193" y="3421"/>
                  <a:pt x="29906" y="3341"/>
                  <a:pt x="29698" y="3173"/>
                </a:cubicBezTo>
                <a:cubicBezTo>
                  <a:pt x="29619" y="3094"/>
                  <a:pt x="29579" y="3015"/>
                  <a:pt x="29738" y="2926"/>
                </a:cubicBezTo>
                <a:close/>
                <a:moveTo>
                  <a:pt x="21225" y="3648"/>
                </a:moveTo>
                <a:cubicBezTo>
                  <a:pt x="21326" y="3648"/>
                  <a:pt x="21427" y="3668"/>
                  <a:pt x="21531" y="3708"/>
                </a:cubicBezTo>
                <a:cubicBezTo>
                  <a:pt x="21868" y="3915"/>
                  <a:pt x="22026" y="4163"/>
                  <a:pt x="22115" y="4450"/>
                </a:cubicBezTo>
                <a:cubicBezTo>
                  <a:pt x="22274" y="5034"/>
                  <a:pt x="22155" y="5569"/>
                  <a:pt x="21908" y="6103"/>
                </a:cubicBezTo>
                <a:cubicBezTo>
                  <a:pt x="21908" y="6143"/>
                  <a:pt x="21908" y="6143"/>
                  <a:pt x="21868" y="6143"/>
                </a:cubicBezTo>
                <a:cubicBezTo>
                  <a:pt x="21373" y="5856"/>
                  <a:pt x="20918" y="5529"/>
                  <a:pt x="20670" y="5153"/>
                </a:cubicBezTo>
                <a:cubicBezTo>
                  <a:pt x="20383" y="4787"/>
                  <a:pt x="20294" y="4371"/>
                  <a:pt x="20581" y="4005"/>
                </a:cubicBezTo>
                <a:cubicBezTo>
                  <a:pt x="20670" y="3876"/>
                  <a:pt x="20749" y="3797"/>
                  <a:pt x="20918" y="3708"/>
                </a:cubicBezTo>
                <a:cubicBezTo>
                  <a:pt x="21022" y="3668"/>
                  <a:pt x="21123" y="3648"/>
                  <a:pt x="21225" y="3648"/>
                </a:cubicBezTo>
                <a:close/>
                <a:moveTo>
                  <a:pt x="12005" y="3267"/>
                </a:moveTo>
                <a:cubicBezTo>
                  <a:pt x="12297" y="3267"/>
                  <a:pt x="12528" y="3356"/>
                  <a:pt x="12711" y="3510"/>
                </a:cubicBezTo>
                <a:cubicBezTo>
                  <a:pt x="12959" y="3757"/>
                  <a:pt x="13077" y="4005"/>
                  <a:pt x="13117" y="4292"/>
                </a:cubicBezTo>
                <a:cubicBezTo>
                  <a:pt x="13325" y="5282"/>
                  <a:pt x="12790" y="6182"/>
                  <a:pt x="12127" y="7093"/>
                </a:cubicBezTo>
                <a:cubicBezTo>
                  <a:pt x="12008" y="7261"/>
                  <a:pt x="11880" y="7420"/>
                  <a:pt x="11761" y="7588"/>
                </a:cubicBezTo>
                <a:cubicBezTo>
                  <a:pt x="11721" y="7588"/>
                  <a:pt x="11721" y="7588"/>
                  <a:pt x="11672" y="7628"/>
                </a:cubicBezTo>
                <a:cubicBezTo>
                  <a:pt x="10395" y="7053"/>
                  <a:pt x="9444" y="6351"/>
                  <a:pt x="9494" y="5400"/>
                </a:cubicBezTo>
                <a:cubicBezTo>
                  <a:pt x="9534" y="4618"/>
                  <a:pt x="10029" y="3955"/>
                  <a:pt x="11098" y="3460"/>
                </a:cubicBezTo>
                <a:cubicBezTo>
                  <a:pt x="11266" y="3381"/>
                  <a:pt x="11474" y="3341"/>
                  <a:pt x="11672" y="3302"/>
                </a:cubicBezTo>
                <a:cubicBezTo>
                  <a:pt x="11791" y="3278"/>
                  <a:pt x="11902" y="3267"/>
                  <a:pt x="12005" y="3267"/>
                </a:cubicBezTo>
                <a:close/>
                <a:moveTo>
                  <a:pt x="32960" y="0"/>
                </a:moveTo>
                <a:cubicBezTo>
                  <a:pt x="32788" y="0"/>
                  <a:pt x="32668" y="64"/>
                  <a:pt x="32589" y="203"/>
                </a:cubicBezTo>
                <a:cubicBezTo>
                  <a:pt x="32510" y="372"/>
                  <a:pt x="32589" y="579"/>
                  <a:pt x="32668" y="738"/>
                </a:cubicBezTo>
                <a:cubicBezTo>
                  <a:pt x="32876" y="1193"/>
                  <a:pt x="33163" y="1688"/>
                  <a:pt x="33044" y="2144"/>
                </a:cubicBezTo>
                <a:cubicBezTo>
                  <a:pt x="32915" y="2638"/>
                  <a:pt x="32460" y="3015"/>
                  <a:pt x="31767" y="3302"/>
                </a:cubicBezTo>
                <a:cubicBezTo>
                  <a:pt x="31678" y="3213"/>
                  <a:pt x="31638" y="3133"/>
                  <a:pt x="31559" y="3054"/>
                </a:cubicBezTo>
                <a:cubicBezTo>
                  <a:pt x="31272" y="2767"/>
                  <a:pt x="30896" y="2520"/>
                  <a:pt x="30361" y="2351"/>
                </a:cubicBezTo>
                <a:cubicBezTo>
                  <a:pt x="30161" y="2295"/>
                  <a:pt x="29953" y="2263"/>
                  <a:pt x="29744" y="2263"/>
                </a:cubicBezTo>
                <a:cubicBezTo>
                  <a:pt x="29478" y="2263"/>
                  <a:pt x="29211" y="2314"/>
                  <a:pt x="28956" y="2431"/>
                </a:cubicBezTo>
                <a:cubicBezTo>
                  <a:pt x="28500" y="2638"/>
                  <a:pt x="28382" y="2926"/>
                  <a:pt x="28500" y="3262"/>
                </a:cubicBezTo>
                <a:cubicBezTo>
                  <a:pt x="28629" y="3628"/>
                  <a:pt x="29124" y="3876"/>
                  <a:pt x="29738" y="4044"/>
                </a:cubicBezTo>
                <a:cubicBezTo>
                  <a:pt x="30114" y="4123"/>
                  <a:pt x="30480" y="4123"/>
                  <a:pt x="30896" y="4123"/>
                </a:cubicBezTo>
                <a:cubicBezTo>
                  <a:pt x="30975" y="4331"/>
                  <a:pt x="30975" y="4905"/>
                  <a:pt x="30856" y="5192"/>
                </a:cubicBezTo>
                <a:cubicBezTo>
                  <a:pt x="30480" y="6024"/>
                  <a:pt x="29619" y="6598"/>
                  <a:pt x="28382" y="7014"/>
                </a:cubicBezTo>
                <a:cubicBezTo>
                  <a:pt x="27699" y="7230"/>
                  <a:pt x="26947" y="7348"/>
                  <a:pt x="26168" y="7348"/>
                </a:cubicBezTo>
                <a:cubicBezTo>
                  <a:pt x="26055" y="7348"/>
                  <a:pt x="25942" y="7346"/>
                  <a:pt x="25828" y="7341"/>
                </a:cubicBezTo>
                <a:cubicBezTo>
                  <a:pt x="24788" y="7301"/>
                  <a:pt x="23848" y="7014"/>
                  <a:pt x="22977" y="6677"/>
                </a:cubicBezTo>
                <a:cubicBezTo>
                  <a:pt x="22858" y="6638"/>
                  <a:pt x="22808" y="6598"/>
                  <a:pt x="22858" y="6519"/>
                </a:cubicBezTo>
                <a:cubicBezTo>
                  <a:pt x="23224" y="5856"/>
                  <a:pt x="23392" y="5192"/>
                  <a:pt x="23264" y="4539"/>
                </a:cubicBezTo>
                <a:cubicBezTo>
                  <a:pt x="23185" y="4123"/>
                  <a:pt x="22977" y="3757"/>
                  <a:pt x="22561" y="3421"/>
                </a:cubicBezTo>
                <a:cubicBezTo>
                  <a:pt x="22196" y="3118"/>
                  <a:pt x="21702" y="2964"/>
                  <a:pt x="21202" y="2964"/>
                </a:cubicBezTo>
                <a:cubicBezTo>
                  <a:pt x="20752" y="2964"/>
                  <a:pt x="20298" y="3088"/>
                  <a:pt x="19928" y="3341"/>
                </a:cubicBezTo>
                <a:cubicBezTo>
                  <a:pt x="19264" y="3797"/>
                  <a:pt x="19096" y="4292"/>
                  <a:pt x="19225" y="4866"/>
                </a:cubicBezTo>
                <a:cubicBezTo>
                  <a:pt x="19344" y="5361"/>
                  <a:pt x="19759" y="5816"/>
                  <a:pt x="20294" y="6232"/>
                </a:cubicBezTo>
                <a:cubicBezTo>
                  <a:pt x="20631" y="6479"/>
                  <a:pt x="20997" y="6677"/>
                  <a:pt x="21413" y="6885"/>
                </a:cubicBezTo>
                <a:cubicBezTo>
                  <a:pt x="20789" y="7509"/>
                  <a:pt x="20007" y="7964"/>
                  <a:pt x="18849" y="8212"/>
                </a:cubicBezTo>
                <a:cubicBezTo>
                  <a:pt x="18064" y="8412"/>
                  <a:pt x="17265" y="8490"/>
                  <a:pt x="16459" y="8490"/>
                </a:cubicBezTo>
                <a:cubicBezTo>
                  <a:pt x="15954" y="8490"/>
                  <a:pt x="15446" y="8459"/>
                  <a:pt x="14939" y="8410"/>
                </a:cubicBezTo>
                <a:cubicBezTo>
                  <a:pt x="14196" y="8330"/>
                  <a:pt x="13493" y="8162"/>
                  <a:pt x="12830" y="8004"/>
                </a:cubicBezTo>
                <a:cubicBezTo>
                  <a:pt x="12959" y="7836"/>
                  <a:pt x="13038" y="7717"/>
                  <a:pt x="13157" y="7588"/>
                </a:cubicBezTo>
                <a:cubicBezTo>
                  <a:pt x="13988" y="6559"/>
                  <a:pt x="14562" y="5489"/>
                  <a:pt x="14354" y="4292"/>
                </a:cubicBezTo>
                <a:cubicBezTo>
                  <a:pt x="14275" y="3876"/>
                  <a:pt x="14147" y="3510"/>
                  <a:pt x="13741" y="3133"/>
                </a:cubicBezTo>
                <a:cubicBezTo>
                  <a:pt x="13319" y="2747"/>
                  <a:pt x="12731" y="2552"/>
                  <a:pt x="12049" y="2552"/>
                </a:cubicBezTo>
                <a:cubicBezTo>
                  <a:pt x="11787" y="2552"/>
                  <a:pt x="11512" y="2581"/>
                  <a:pt x="11226" y="2638"/>
                </a:cubicBezTo>
                <a:cubicBezTo>
                  <a:pt x="10563" y="2807"/>
                  <a:pt x="10029" y="3054"/>
                  <a:pt x="9573" y="3381"/>
                </a:cubicBezTo>
                <a:cubicBezTo>
                  <a:pt x="8583" y="4084"/>
                  <a:pt x="8167" y="4905"/>
                  <a:pt x="8296" y="5777"/>
                </a:cubicBezTo>
                <a:cubicBezTo>
                  <a:pt x="8415" y="6519"/>
                  <a:pt x="9039" y="7133"/>
                  <a:pt x="9900" y="7628"/>
                </a:cubicBezTo>
                <a:cubicBezTo>
                  <a:pt x="10276" y="7875"/>
                  <a:pt x="10682" y="8043"/>
                  <a:pt x="11098" y="8251"/>
                </a:cubicBezTo>
                <a:cubicBezTo>
                  <a:pt x="10523" y="8786"/>
                  <a:pt x="9494" y="9449"/>
                  <a:pt x="8504" y="9855"/>
                </a:cubicBezTo>
                <a:cubicBezTo>
                  <a:pt x="6475" y="10686"/>
                  <a:pt x="4168" y="11013"/>
                  <a:pt x="1733" y="11053"/>
                </a:cubicBezTo>
                <a:cubicBezTo>
                  <a:pt x="1565" y="11064"/>
                  <a:pt x="1397" y="11069"/>
                  <a:pt x="1228" y="11069"/>
                </a:cubicBezTo>
                <a:cubicBezTo>
                  <a:pt x="822" y="11069"/>
                  <a:pt x="414" y="11041"/>
                  <a:pt x="1" y="11013"/>
                </a:cubicBezTo>
                <a:lnTo>
                  <a:pt x="1" y="11716"/>
                </a:lnTo>
                <a:cubicBezTo>
                  <a:pt x="587" y="11774"/>
                  <a:pt x="1168" y="11800"/>
                  <a:pt x="1744" y="11800"/>
                </a:cubicBezTo>
                <a:cubicBezTo>
                  <a:pt x="2752" y="11800"/>
                  <a:pt x="3747" y="11720"/>
                  <a:pt x="4742" y="11587"/>
                </a:cubicBezTo>
                <a:cubicBezTo>
                  <a:pt x="7960" y="11181"/>
                  <a:pt x="10434" y="10192"/>
                  <a:pt x="12216" y="8618"/>
                </a:cubicBezTo>
                <a:cubicBezTo>
                  <a:pt x="12295" y="8618"/>
                  <a:pt x="12335" y="8618"/>
                  <a:pt x="12414" y="8657"/>
                </a:cubicBezTo>
                <a:cubicBezTo>
                  <a:pt x="13651" y="8982"/>
                  <a:pt x="14954" y="9161"/>
                  <a:pt x="16289" y="9161"/>
                </a:cubicBezTo>
                <a:cubicBezTo>
                  <a:pt x="16824" y="9161"/>
                  <a:pt x="17365" y="9132"/>
                  <a:pt x="17908" y="9073"/>
                </a:cubicBezTo>
                <a:cubicBezTo>
                  <a:pt x="19472" y="8905"/>
                  <a:pt x="20789" y="8499"/>
                  <a:pt x="21739" y="7756"/>
                </a:cubicBezTo>
                <a:cubicBezTo>
                  <a:pt x="21947" y="7588"/>
                  <a:pt x="22115" y="7469"/>
                  <a:pt x="22313" y="7301"/>
                </a:cubicBezTo>
                <a:cubicBezTo>
                  <a:pt x="22482" y="7341"/>
                  <a:pt x="22650" y="7420"/>
                  <a:pt x="22808" y="7469"/>
                </a:cubicBezTo>
                <a:cubicBezTo>
                  <a:pt x="23719" y="7796"/>
                  <a:pt x="24669" y="8004"/>
                  <a:pt x="25739" y="8043"/>
                </a:cubicBezTo>
                <a:cubicBezTo>
                  <a:pt x="25943" y="8057"/>
                  <a:pt x="26147" y="8063"/>
                  <a:pt x="26349" y="8063"/>
                </a:cubicBezTo>
                <a:cubicBezTo>
                  <a:pt x="27369" y="8063"/>
                  <a:pt x="28351" y="7895"/>
                  <a:pt x="29243" y="7548"/>
                </a:cubicBezTo>
                <a:cubicBezTo>
                  <a:pt x="31431" y="6766"/>
                  <a:pt x="32381" y="5608"/>
                  <a:pt x="32133" y="4123"/>
                </a:cubicBezTo>
                <a:cubicBezTo>
                  <a:pt x="32094" y="3955"/>
                  <a:pt x="32173" y="3915"/>
                  <a:pt x="32341" y="3876"/>
                </a:cubicBezTo>
                <a:cubicBezTo>
                  <a:pt x="33579" y="3381"/>
                  <a:pt x="34192" y="2718"/>
                  <a:pt x="34282" y="1896"/>
                </a:cubicBezTo>
                <a:cubicBezTo>
                  <a:pt x="34321" y="1361"/>
                  <a:pt x="34034" y="906"/>
                  <a:pt x="33697" y="411"/>
                </a:cubicBezTo>
                <a:cubicBezTo>
                  <a:pt x="33618" y="243"/>
                  <a:pt x="33500" y="124"/>
                  <a:pt x="33252" y="45"/>
                </a:cubicBezTo>
                <a:cubicBezTo>
                  <a:pt x="33141" y="16"/>
                  <a:pt x="33044" y="0"/>
                  <a:pt x="3296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7A49"/>
              </a:buClr>
              <a:buSzPts val="3500"/>
              <a:buFont typeface="Changa One"/>
              <a:buNone/>
              <a:defRPr sz="3500">
                <a:solidFill>
                  <a:srgbClr val="007A49"/>
                </a:solidFill>
                <a:latin typeface="Changa One"/>
                <a:ea typeface="Changa One"/>
                <a:cs typeface="Changa One"/>
                <a:sym typeface="Chang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7A49"/>
              </a:buClr>
              <a:buSzPts val="3500"/>
              <a:buFont typeface="Changa One"/>
              <a:buNone/>
              <a:defRPr sz="3500">
                <a:solidFill>
                  <a:srgbClr val="007A49"/>
                </a:solidFill>
                <a:latin typeface="Changa One"/>
                <a:ea typeface="Changa One"/>
                <a:cs typeface="Changa One"/>
                <a:sym typeface="Chang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7A49"/>
              </a:buClr>
              <a:buSzPts val="3500"/>
              <a:buFont typeface="Changa One"/>
              <a:buNone/>
              <a:defRPr sz="3500">
                <a:solidFill>
                  <a:srgbClr val="007A49"/>
                </a:solidFill>
                <a:latin typeface="Changa One"/>
                <a:ea typeface="Changa One"/>
                <a:cs typeface="Changa One"/>
                <a:sym typeface="Chang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7A49"/>
              </a:buClr>
              <a:buSzPts val="3500"/>
              <a:buFont typeface="Changa One"/>
              <a:buNone/>
              <a:defRPr sz="3500">
                <a:solidFill>
                  <a:srgbClr val="007A49"/>
                </a:solidFill>
                <a:latin typeface="Changa One"/>
                <a:ea typeface="Changa One"/>
                <a:cs typeface="Changa One"/>
                <a:sym typeface="Chang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7A49"/>
              </a:buClr>
              <a:buSzPts val="3500"/>
              <a:buFont typeface="Changa One"/>
              <a:buNone/>
              <a:defRPr sz="3500">
                <a:solidFill>
                  <a:srgbClr val="007A49"/>
                </a:solidFill>
                <a:latin typeface="Changa One"/>
                <a:ea typeface="Changa One"/>
                <a:cs typeface="Changa One"/>
                <a:sym typeface="Chang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7A49"/>
              </a:buClr>
              <a:buSzPts val="3500"/>
              <a:buFont typeface="Changa One"/>
              <a:buNone/>
              <a:defRPr sz="3500">
                <a:solidFill>
                  <a:srgbClr val="007A49"/>
                </a:solidFill>
                <a:latin typeface="Changa One"/>
                <a:ea typeface="Changa One"/>
                <a:cs typeface="Changa One"/>
                <a:sym typeface="Chang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7A49"/>
              </a:buClr>
              <a:buSzPts val="3500"/>
              <a:buFont typeface="Changa One"/>
              <a:buNone/>
              <a:defRPr sz="3500">
                <a:solidFill>
                  <a:srgbClr val="007A49"/>
                </a:solidFill>
                <a:latin typeface="Changa One"/>
                <a:ea typeface="Changa One"/>
                <a:cs typeface="Changa One"/>
                <a:sym typeface="Chang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7A49"/>
              </a:buClr>
              <a:buSzPts val="3500"/>
              <a:buFont typeface="Changa One"/>
              <a:buNone/>
              <a:defRPr sz="3500">
                <a:solidFill>
                  <a:srgbClr val="007A49"/>
                </a:solidFill>
                <a:latin typeface="Changa One"/>
                <a:ea typeface="Changa One"/>
                <a:cs typeface="Changa One"/>
                <a:sym typeface="Chang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7A49"/>
              </a:buClr>
              <a:buSzPts val="3500"/>
              <a:buFont typeface="Changa One"/>
              <a:buNone/>
              <a:defRPr sz="3500">
                <a:solidFill>
                  <a:srgbClr val="007A49"/>
                </a:solidFill>
                <a:latin typeface="Changa One"/>
                <a:ea typeface="Changa One"/>
                <a:cs typeface="Changa One"/>
                <a:sym typeface="Chang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Char char="●"/>
              <a:defRPr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Char char="○"/>
              <a:defRPr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Char char="■"/>
              <a:defRPr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Char char="●"/>
              <a:defRPr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Char char="○"/>
              <a:defRPr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Char char="■"/>
              <a:defRPr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Char char="●"/>
              <a:defRPr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Char char="○"/>
              <a:defRPr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Char char="■"/>
              <a:defRPr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4" r:id="rId5"/>
    <p:sldLayoutId id="2147483655" r:id="rId6"/>
    <p:sldLayoutId id="2147483657" r:id="rId7"/>
    <p:sldLayoutId id="2147483658" r:id="rId8"/>
    <p:sldLayoutId id="2147483664" r:id="rId9"/>
    <p:sldLayoutId id="2147483665" r:id="rId10"/>
    <p:sldLayoutId id="2147483666" r:id="rId11"/>
    <p:sldLayoutId id="2147483668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3" r:id="rId19"/>
    <p:sldLayoutId id="2147483684" r:id="rId2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450">
          <p15:clr>
            <a:srgbClr val="00FFFF"/>
          </p15:clr>
        </p15:guide>
        <p15:guide id="2" orient="horz" pos="337">
          <p15:clr>
            <a:srgbClr val="EA4335"/>
          </p15:clr>
        </p15:guide>
        <p15:guide id="3" pos="5310">
          <p15:clr>
            <a:srgbClr val="00FFFF"/>
          </p15:clr>
        </p15:guide>
        <p15:guide id="4" orient="horz" pos="2903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42"/>
          <p:cNvSpPr txBox="1">
            <a:spLocks noGrp="1"/>
          </p:cNvSpPr>
          <p:nvPr>
            <p:ph type="ctrTitle"/>
          </p:nvPr>
        </p:nvSpPr>
        <p:spPr>
          <a:xfrm>
            <a:off x="1263719" y="783627"/>
            <a:ext cx="6718500" cy="147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Food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and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healthy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physical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activity </a:t>
            </a:r>
            <a:endParaRPr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1" name="Google Shape;471;p42"/>
          <p:cNvSpPr txBox="1">
            <a:spLocks noGrp="1"/>
          </p:cNvSpPr>
          <p:nvPr>
            <p:ph type="subTitle" idx="1"/>
          </p:nvPr>
        </p:nvSpPr>
        <p:spPr>
          <a:xfrm>
            <a:off x="2379669" y="2981131"/>
            <a:ext cx="4065300" cy="60648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800" dirty="0" err="1" smtClean="0">
                <a:solidFill>
                  <a:schemeClr val="accent2"/>
                </a:solidFill>
              </a:rPr>
              <a:t>Fatma</a:t>
            </a:r>
            <a:r>
              <a:rPr lang="en-US" sz="2800" dirty="0" smtClean="0">
                <a:solidFill>
                  <a:schemeClr val="accent2"/>
                </a:solidFill>
              </a:rPr>
              <a:t> </a:t>
            </a:r>
            <a:r>
              <a:rPr lang="en-US" sz="2800" dirty="0" err="1" smtClean="0">
                <a:solidFill>
                  <a:schemeClr val="accent2"/>
                </a:solidFill>
              </a:rPr>
              <a:t>Fahmi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sz="2800" dirty="0" err="1" smtClean="0">
                <a:solidFill>
                  <a:schemeClr val="accent2"/>
                </a:solidFill>
              </a:rPr>
              <a:t>Gaouda</a:t>
            </a:r>
            <a:endParaRPr lang="en-US" sz="2800" dirty="0" smtClean="0">
              <a:solidFill>
                <a:schemeClr val="accent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 smtClean="0">
                <a:solidFill>
                  <a:schemeClr val="accent2"/>
                </a:solidFill>
              </a:rPr>
              <a:t>Student NO. 2993</a:t>
            </a:r>
            <a:endParaRPr lang="ar-SA" dirty="0" smtClean="0">
              <a:solidFill>
                <a:schemeClr val="accent2"/>
              </a:solidFill>
            </a:endParaRPr>
          </a:p>
        </p:txBody>
      </p:sp>
      <p:sp>
        <p:nvSpPr>
          <p:cNvPr id="472" name="Google Shape;472;p42"/>
          <p:cNvSpPr/>
          <p:nvPr/>
        </p:nvSpPr>
        <p:spPr>
          <a:xfrm>
            <a:off x="4207825" y="4713200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391"/>
            <a:ext cx="1548245" cy="139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1998BAD3-4194-40CE-9885-4EF9846F1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882" y="10391"/>
            <a:ext cx="1465118" cy="108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Google Shape;1078;p51"/>
          <p:cNvSpPr txBox="1">
            <a:spLocks noGrp="1"/>
          </p:cNvSpPr>
          <p:nvPr>
            <p:ph type="title" idx="15"/>
          </p:nvPr>
        </p:nvSpPr>
        <p:spPr>
          <a:xfrm>
            <a:off x="896186" y="111497"/>
            <a:ext cx="60999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Water soluble vitamins : </a:t>
            </a:r>
            <a:endParaRPr dirty="0"/>
          </a:p>
        </p:txBody>
      </p:sp>
      <p:sp>
        <p:nvSpPr>
          <p:cNvPr id="1089" name="Google Shape;1089;p51"/>
          <p:cNvSpPr/>
          <p:nvPr/>
        </p:nvSpPr>
        <p:spPr>
          <a:xfrm>
            <a:off x="6692231" y="462909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2" name="Content Placeholder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35786EA2-59DC-4686-94C4-660669B2A6D9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l="1153" r="30988"/>
          <a:stretch/>
        </p:blipFill>
        <p:spPr>
          <a:xfrm>
            <a:off x="896186" y="685800"/>
            <a:ext cx="7554190" cy="422276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8660822" y="4600783"/>
            <a:ext cx="2182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8</a:t>
            </a:r>
            <a:endParaRPr lang="ar-LY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52"/>
          <p:cNvSpPr txBox="1">
            <a:spLocks noGrp="1"/>
          </p:cNvSpPr>
          <p:nvPr>
            <p:ph type="title"/>
          </p:nvPr>
        </p:nvSpPr>
        <p:spPr>
          <a:xfrm>
            <a:off x="1817046" y="0"/>
            <a:ext cx="3866400" cy="1508337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/>
              <a:t>Minerals</a:t>
            </a:r>
            <a:r>
              <a:rPr lang="en-US" dirty="0" smtClean="0"/>
              <a:t> </a:t>
            </a:r>
            <a:r>
              <a:rPr lang="en-US" sz="3600" dirty="0" smtClean="0"/>
              <a:t>:</a:t>
            </a:r>
            <a:endParaRPr sz="3600" dirty="0"/>
          </a:p>
        </p:txBody>
      </p:sp>
      <p:sp>
        <p:nvSpPr>
          <p:cNvPr id="1167" name="Google Shape;1167;p52"/>
          <p:cNvSpPr/>
          <p:nvPr/>
        </p:nvSpPr>
        <p:spPr>
          <a:xfrm>
            <a:off x="5101556" y="976746"/>
            <a:ext cx="830289" cy="155432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6" name="Content Placeholder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7C2B9743-71E6-4AC9-AD79-DEBBD6A3C241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l="-137" r="26959"/>
          <a:stretch/>
        </p:blipFill>
        <p:spPr>
          <a:xfrm>
            <a:off x="1293665" y="1246908"/>
            <a:ext cx="7148946" cy="3443024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8504956" y="4536044"/>
            <a:ext cx="2182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9</a:t>
            </a:r>
            <a:endParaRPr lang="ar-LY" sz="1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Google Shape;1172;p53"/>
          <p:cNvSpPr txBox="1">
            <a:spLocks noGrp="1"/>
          </p:cNvSpPr>
          <p:nvPr>
            <p:ph type="title"/>
          </p:nvPr>
        </p:nvSpPr>
        <p:spPr>
          <a:xfrm>
            <a:off x="1219903" y="301336"/>
            <a:ext cx="4760924" cy="1572695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>
              <a:buClr>
                <a:srgbClr val="000000"/>
              </a:buClr>
            </a:pPr>
            <a:r>
              <a:rPr lang="en-US" sz="2400" b="1" dirty="0" smtClean="0">
                <a:solidFill>
                  <a:schemeClr val="accent1"/>
                </a:solidFill>
              </a:rPr>
              <a:t>1- Nutritional  requirement </a:t>
            </a:r>
            <a:r>
              <a:rPr lang="en-US" sz="2400" b="1" dirty="0">
                <a:solidFill>
                  <a:schemeClr val="accent1"/>
                </a:solidFill>
              </a:rPr>
              <a:t>of school </a:t>
            </a:r>
            <a:r>
              <a:rPr lang="en-US" sz="2400" b="1" dirty="0" smtClean="0">
                <a:solidFill>
                  <a:schemeClr val="accent1"/>
                </a:solidFill>
              </a:rPr>
              <a:t> age  children- </a:t>
            </a:r>
            <a:r>
              <a:rPr lang="en-US" sz="2400" b="1" dirty="0">
                <a:solidFill>
                  <a:schemeClr val="accent1"/>
                </a:solidFill>
              </a:rPr>
              <a:t>Pre-adolescents </a:t>
            </a:r>
            <a:r>
              <a:rPr lang="en-US" sz="2400" b="1" dirty="0" smtClean="0">
                <a:solidFill>
                  <a:schemeClr val="accent1"/>
                </a:solidFill>
              </a:rPr>
              <a:t>(6-12  </a:t>
            </a:r>
            <a:r>
              <a:rPr lang="en-US" sz="2400" b="1" dirty="0">
                <a:solidFill>
                  <a:schemeClr val="accent1"/>
                </a:solidFill>
              </a:rPr>
              <a:t>years </a:t>
            </a:r>
            <a:r>
              <a:rPr lang="en-US" sz="2400" b="1" dirty="0" smtClean="0">
                <a:solidFill>
                  <a:schemeClr val="accent1"/>
                </a:solidFill>
              </a:rPr>
              <a:t>of  age ) : 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1173" name="Google Shape;1173;p53"/>
          <p:cNvSpPr txBox="1">
            <a:spLocks noGrp="1"/>
          </p:cNvSpPr>
          <p:nvPr>
            <p:ph type="subTitle" idx="1"/>
          </p:nvPr>
        </p:nvSpPr>
        <p:spPr>
          <a:xfrm>
            <a:off x="592282" y="1997654"/>
            <a:ext cx="5367764" cy="198380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 algn="l">
              <a:buClr>
                <a:srgbClr val="000000"/>
              </a:buClr>
              <a:buSzPts val="3000"/>
            </a:pPr>
            <a:r>
              <a:rPr lang="en-US" sz="2400" b="1" dirty="0" smtClean="0"/>
              <a:t>* This </a:t>
            </a:r>
            <a:r>
              <a:rPr lang="en-US" sz="2400" b="1" dirty="0"/>
              <a:t>age group is characterized </a:t>
            </a:r>
            <a:r>
              <a:rPr lang="en-US" sz="2400" b="1" dirty="0" smtClean="0"/>
              <a:t>by  </a:t>
            </a:r>
          </a:p>
          <a:p>
            <a:pPr marL="0" indent="0" algn="l">
              <a:buClr>
                <a:srgbClr val="000000"/>
              </a:buClr>
              <a:buSzPts val="3000"/>
            </a:pPr>
            <a:r>
              <a:rPr lang="en-US" sz="2400" b="1" dirty="0"/>
              <a:t> </a:t>
            </a:r>
            <a:r>
              <a:rPr lang="en-US" sz="2400" b="1" dirty="0" smtClean="0"/>
              <a:t>  a </a:t>
            </a:r>
            <a:r>
              <a:rPr lang="en-US" sz="2400" b="1" dirty="0"/>
              <a:t>moderate growth rate of </a:t>
            </a:r>
            <a:r>
              <a:rPr lang="en-US" sz="2400" b="1" dirty="0" smtClean="0"/>
              <a:t>about        </a:t>
            </a:r>
          </a:p>
          <a:p>
            <a:pPr marL="0" indent="0" algn="l">
              <a:buClr>
                <a:srgbClr val="000000"/>
              </a:buClr>
              <a:buSzPts val="3000"/>
            </a:pPr>
            <a:r>
              <a:rPr lang="en-US" sz="2400" b="1" dirty="0" smtClean="0"/>
              <a:t>   2- </a:t>
            </a:r>
            <a:r>
              <a:rPr lang="en-US" sz="2400" b="1" dirty="0"/>
              <a:t>4 kg/ year and 5-6 cm/ </a:t>
            </a:r>
            <a:r>
              <a:rPr lang="en-US" sz="2400" b="1" dirty="0" smtClean="0"/>
              <a:t>year.</a:t>
            </a:r>
            <a:endParaRPr lang="en-US" sz="2400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dirty="0" smtClean="0"/>
              <a:t> </a:t>
            </a:r>
            <a:endParaRPr dirty="0"/>
          </a:p>
        </p:txBody>
      </p:sp>
      <p:sp>
        <p:nvSpPr>
          <p:cNvPr id="1236" name="Google Shape;1236;p53"/>
          <p:cNvSpPr/>
          <p:nvPr/>
        </p:nvSpPr>
        <p:spPr>
          <a:xfrm>
            <a:off x="4204475" y="4534775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26" name="Picture 2" descr="C:\Users\store\Pictures\tips_to_get_your_child_eating_bett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954" y="1693717"/>
            <a:ext cx="2996917" cy="284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8458200" y="4534880"/>
            <a:ext cx="4468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10</a:t>
            </a:r>
            <a:endParaRPr lang="ar-LY" sz="1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" name="Google Shape;1241;p54"/>
          <p:cNvSpPr txBox="1">
            <a:spLocks noGrp="1"/>
          </p:cNvSpPr>
          <p:nvPr>
            <p:ph type="title" idx="6"/>
          </p:nvPr>
        </p:nvSpPr>
        <p:spPr>
          <a:xfrm>
            <a:off x="1217206" y="333235"/>
            <a:ext cx="6633551" cy="146789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2400" b="1" dirty="0" smtClean="0">
                <a:solidFill>
                  <a:schemeClr val="accent1"/>
                </a:solidFill>
              </a:rPr>
              <a:t>2- Nutritional  requirement of  adolescence  ( 10-19 years  of  age )  :</a:t>
            </a:r>
            <a:endParaRPr sz="2400" dirty="0">
              <a:solidFill>
                <a:schemeClr val="accent1"/>
              </a:solidFill>
            </a:endParaRPr>
          </a:p>
        </p:txBody>
      </p:sp>
      <p:sp>
        <p:nvSpPr>
          <p:cNvPr id="1243" name="Google Shape;1243;p54"/>
          <p:cNvSpPr txBox="1">
            <a:spLocks noGrp="1"/>
          </p:cNvSpPr>
          <p:nvPr>
            <p:ph type="subTitle" idx="1"/>
          </p:nvPr>
        </p:nvSpPr>
        <p:spPr>
          <a:xfrm>
            <a:off x="150118" y="1776202"/>
            <a:ext cx="8836344" cy="126533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indent="0">
              <a:buClr>
                <a:srgbClr val="000000"/>
              </a:buClr>
            </a:pPr>
            <a:r>
              <a:rPr lang="en-US" sz="2400" b="1" dirty="0" smtClean="0"/>
              <a:t>* This </a:t>
            </a:r>
            <a:r>
              <a:rPr lang="en-US" sz="2400" b="1" dirty="0"/>
              <a:t>period requires special attention because of growth </a:t>
            </a:r>
            <a:r>
              <a:rPr lang="en-US" sz="2400" b="1" dirty="0" smtClean="0"/>
              <a:t>       </a:t>
            </a:r>
          </a:p>
          <a:p>
            <a:pPr marL="0" indent="0">
              <a:buClr>
                <a:srgbClr val="000000"/>
              </a:buClr>
            </a:pPr>
            <a:r>
              <a:rPr lang="en-US" sz="2400" b="1" dirty="0" smtClean="0"/>
              <a:t>   spurt </a:t>
            </a:r>
            <a:r>
              <a:rPr lang="en-US" sz="2400" b="1" dirty="0"/>
              <a:t>(Sudden increase in growth with some physiological </a:t>
            </a:r>
            <a:r>
              <a:rPr lang="en-US" sz="2400" b="1" dirty="0" smtClean="0"/>
              <a:t>   </a:t>
            </a:r>
          </a:p>
          <a:p>
            <a:pPr marL="0" indent="0">
              <a:buClr>
                <a:srgbClr val="000000"/>
              </a:buClr>
            </a:pPr>
            <a:r>
              <a:rPr lang="en-US" sz="2400" b="1" dirty="0"/>
              <a:t> </a:t>
            </a:r>
            <a:r>
              <a:rPr lang="en-US" sz="2400" b="1" dirty="0" smtClean="0"/>
              <a:t>  changes).</a:t>
            </a:r>
            <a:endParaRPr lang="en-US" sz="24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301" name="Google Shape;1301;p54"/>
          <p:cNvSpPr/>
          <p:nvPr/>
        </p:nvSpPr>
        <p:spPr>
          <a:xfrm>
            <a:off x="6180479" y="267811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26" name="Picture 2" descr="C:\Users\store\Pictures\GettyImages-500164345-45aaa06fbb774f84b5a185e49cda19a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462" y="2639290"/>
            <a:ext cx="3706321" cy="223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8562110" y="4672705"/>
            <a:ext cx="39485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11</a:t>
            </a:r>
            <a:endParaRPr lang="ar-LY" sz="1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" name="Google Shape;1331;p56"/>
          <p:cNvSpPr/>
          <p:nvPr/>
        </p:nvSpPr>
        <p:spPr>
          <a:xfrm rot="6175387">
            <a:off x="-505781" y="3656239"/>
            <a:ext cx="1822193" cy="1904537"/>
          </a:xfrm>
          <a:custGeom>
            <a:avLst/>
            <a:gdLst/>
            <a:ahLst/>
            <a:cxnLst/>
            <a:rect l="l" t="t" r="r" b="b"/>
            <a:pathLst>
              <a:path w="15800" h="16514" extrusionOk="0">
                <a:moveTo>
                  <a:pt x="10717" y="0"/>
                </a:moveTo>
                <a:cubicBezTo>
                  <a:pt x="9496" y="0"/>
                  <a:pt x="8266" y="597"/>
                  <a:pt x="7633" y="1619"/>
                </a:cubicBezTo>
                <a:cubicBezTo>
                  <a:pt x="6761" y="2985"/>
                  <a:pt x="7048" y="4757"/>
                  <a:pt x="6435" y="6241"/>
                </a:cubicBezTo>
                <a:cubicBezTo>
                  <a:pt x="6148" y="7023"/>
                  <a:pt x="5564" y="7687"/>
                  <a:pt x="4861" y="8142"/>
                </a:cubicBezTo>
                <a:cubicBezTo>
                  <a:pt x="3623" y="8924"/>
                  <a:pt x="1980" y="9043"/>
                  <a:pt x="990" y="10122"/>
                </a:cubicBezTo>
                <a:cubicBezTo>
                  <a:pt x="287" y="10815"/>
                  <a:pt x="0" y="11805"/>
                  <a:pt x="159" y="12795"/>
                </a:cubicBezTo>
                <a:cubicBezTo>
                  <a:pt x="494" y="15471"/>
                  <a:pt x="3182" y="16514"/>
                  <a:pt x="5710" y="16514"/>
                </a:cubicBezTo>
                <a:cubicBezTo>
                  <a:pt x="6614" y="16514"/>
                  <a:pt x="7498" y="16380"/>
                  <a:pt x="8246" y="16141"/>
                </a:cubicBezTo>
                <a:cubicBezTo>
                  <a:pt x="10513" y="15438"/>
                  <a:pt x="12414" y="13874"/>
                  <a:pt x="13770" y="11933"/>
                </a:cubicBezTo>
                <a:cubicBezTo>
                  <a:pt x="14760" y="10567"/>
                  <a:pt x="15502" y="9003"/>
                  <a:pt x="15710" y="7311"/>
                </a:cubicBezTo>
                <a:cubicBezTo>
                  <a:pt x="15799" y="6776"/>
                  <a:pt x="15799" y="6241"/>
                  <a:pt x="15799" y="5707"/>
                </a:cubicBezTo>
                <a:cubicBezTo>
                  <a:pt x="15710" y="4549"/>
                  <a:pt x="15384" y="3390"/>
                  <a:pt x="14760" y="2450"/>
                </a:cubicBezTo>
                <a:cubicBezTo>
                  <a:pt x="13978" y="1213"/>
                  <a:pt x="12741" y="262"/>
                  <a:pt x="11345" y="54"/>
                </a:cubicBezTo>
                <a:cubicBezTo>
                  <a:pt x="11138" y="18"/>
                  <a:pt x="10928" y="0"/>
                  <a:pt x="1071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32" name="Google Shape;1332;p56"/>
          <p:cNvGrpSpPr/>
          <p:nvPr/>
        </p:nvGrpSpPr>
        <p:grpSpPr>
          <a:xfrm>
            <a:off x="198549" y="348683"/>
            <a:ext cx="669627" cy="911272"/>
            <a:chOff x="372025" y="405150"/>
            <a:chExt cx="669627" cy="911272"/>
          </a:xfrm>
        </p:grpSpPr>
        <p:sp>
          <p:nvSpPr>
            <p:cNvPr id="1333" name="Google Shape;1333;p56"/>
            <p:cNvSpPr/>
            <p:nvPr/>
          </p:nvSpPr>
          <p:spPr>
            <a:xfrm>
              <a:off x="372025" y="748079"/>
              <a:ext cx="239782" cy="227676"/>
            </a:xfrm>
            <a:custGeom>
              <a:avLst/>
              <a:gdLst/>
              <a:ahLst/>
              <a:cxnLst/>
              <a:rect l="l" t="t" r="r" b="b"/>
              <a:pathLst>
                <a:path w="2971" h="2821" extrusionOk="0">
                  <a:moveTo>
                    <a:pt x="1886" y="1"/>
                  </a:moveTo>
                  <a:cubicBezTo>
                    <a:pt x="1762" y="1"/>
                    <a:pt x="1608" y="105"/>
                    <a:pt x="1565" y="217"/>
                  </a:cubicBezTo>
                  <a:cubicBezTo>
                    <a:pt x="1486" y="622"/>
                    <a:pt x="1446" y="1038"/>
                    <a:pt x="1446" y="1454"/>
                  </a:cubicBezTo>
                  <a:lnTo>
                    <a:pt x="664" y="1454"/>
                  </a:lnTo>
                  <a:cubicBezTo>
                    <a:pt x="416" y="1494"/>
                    <a:pt x="129" y="1533"/>
                    <a:pt x="80" y="1820"/>
                  </a:cubicBezTo>
                  <a:cubicBezTo>
                    <a:pt x="1" y="2107"/>
                    <a:pt x="169" y="2355"/>
                    <a:pt x="416" y="2404"/>
                  </a:cubicBezTo>
                  <a:cubicBezTo>
                    <a:pt x="487" y="2416"/>
                    <a:pt x="558" y="2420"/>
                    <a:pt x="628" y="2420"/>
                  </a:cubicBezTo>
                  <a:cubicBezTo>
                    <a:pt x="802" y="2420"/>
                    <a:pt x="971" y="2390"/>
                    <a:pt x="1119" y="2355"/>
                  </a:cubicBezTo>
                  <a:cubicBezTo>
                    <a:pt x="1278" y="2355"/>
                    <a:pt x="1406" y="2315"/>
                    <a:pt x="1525" y="2315"/>
                  </a:cubicBezTo>
                  <a:cubicBezTo>
                    <a:pt x="1565" y="2404"/>
                    <a:pt x="1565" y="2523"/>
                    <a:pt x="1614" y="2602"/>
                  </a:cubicBezTo>
                  <a:cubicBezTo>
                    <a:pt x="1647" y="2742"/>
                    <a:pt x="1762" y="2820"/>
                    <a:pt x="1896" y="2820"/>
                  </a:cubicBezTo>
                  <a:cubicBezTo>
                    <a:pt x="1923" y="2820"/>
                    <a:pt x="1952" y="2817"/>
                    <a:pt x="1981" y="2810"/>
                  </a:cubicBezTo>
                  <a:cubicBezTo>
                    <a:pt x="2149" y="2771"/>
                    <a:pt x="2228" y="2602"/>
                    <a:pt x="2188" y="2444"/>
                  </a:cubicBezTo>
                  <a:cubicBezTo>
                    <a:pt x="2149" y="2355"/>
                    <a:pt x="2149" y="2315"/>
                    <a:pt x="2149" y="2276"/>
                  </a:cubicBezTo>
                  <a:cubicBezTo>
                    <a:pt x="2268" y="2236"/>
                    <a:pt x="2396" y="2236"/>
                    <a:pt x="2515" y="2236"/>
                  </a:cubicBezTo>
                  <a:cubicBezTo>
                    <a:pt x="2555" y="2236"/>
                    <a:pt x="2555" y="2236"/>
                    <a:pt x="2555" y="2196"/>
                  </a:cubicBezTo>
                  <a:cubicBezTo>
                    <a:pt x="2583" y="2203"/>
                    <a:pt x="2612" y="2206"/>
                    <a:pt x="2640" y="2206"/>
                  </a:cubicBezTo>
                  <a:cubicBezTo>
                    <a:pt x="2777" y="2206"/>
                    <a:pt x="2898" y="2128"/>
                    <a:pt x="2931" y="1989"/>
                  </a:cubicBezTo>
                  <a:cubicBezTo>
                    <a:pt x="2970" y="1860"/>
                    <a:pt x="2891" y="1662"/>
                    <a:pt x="2723" y="1612"/>
                  </a:cubicBezTo>
                  <a:cubicBezTo>
                    <a:pt x="2515" y="1573"/>
                    <a:pt x="2268" y="1533"/>
                    <a:pt x="2060" y="1533"/>
                  </a:cubicBezTo>
                  <a:cubicBezTo>
                    <a:pt x="2020" y="1167"/>
                    <a:pt x="2060" y="751"/>
                    <a:pt x="2149" y="375"/>
                  </a:cubicBezTo>
                  <a:cubicBezTo>
                    <a:pt x="2188" y="217"/>
                    <a:pt x="2109" y="48"/>
                    <a:pt x="1941" y="9"/>
                  </a:cubicBezTo>
                  <a:cubicBezTo>
                    <a:pt x="1924" y="3"/>
                    <a:pt x="1905" y="1"/>
                    <a:pt x="18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56"/>
            <p:cNvSpPr/>
            <p:nvPr/>
          </p:nvSpPr>
          <p:spPr>
            <a:xfrm>
              <a:off x="588562" y="405150"/>
              <a:ext cx="239782" cy="227676"/>
            </a:xfrm>
            <a:custGeom>
              <a:avLst/>
              <a:gdLst/>
              <a:ahLst/>
              <a:cxnLst/>
              <a:rect l="l" t="t" r="r" b="b"/>
              <a:pathLst>
                <a:path w="2971" h="2821" extrusionOk="0">
                  <a:moveTo>
                    <a:pt x="1869" y="1"/>
                  </a:moveTo>
                  <a:cubicBezTo>
                    <a:pt x="1746" y="1"/>
                    <a:pt x="1597" y="79"/>
                    <a:pt x="1564" y="219"/>
                  </a:cubicBezTo>
                  <a:cubicBezTo>
                    <a:pt x="1485" y="625"/>
                    <a:pt x="1446" y="1040"/>
                    <a:pt x="1446" y="1456"/>
                  </a:cubicBezTo>
                  <a:lnTo>
                    <a:pt x="703" y="1456"/>
                  </a:lnTo>
                  <a:cubicBezTo>
                    <a:pt x="416" y="1496"/>
                    <a:pt x="169" y="1535"/>
                    <a:pt x="80" y="1822"/>
                  </a:cubicBezTo>
                  <a:cubicBezTo>
                    <a:pt x="0" y="2110"/>
                    <a:pt x="169" y="2357"/>
                    <a:pt x="456" y="2397"/>
                  </a:cubicBezTo>
                  <a:cubicBezTo>
                    <a:pt x="518" y="2411"/>
                    <a:pt x="584" y="2417"/>
                    <a:pt x="651" y="2417"/>
                  </a:cubicBezTo>
                  <a:cubicBezTo>
                    <a:pt x="807" y="2417"/>
                    <a:pt x="970" y="2385"/>
                    <a:pt x="1109" y="2357"/>
                  </a:cubicBezTo>
                  <a:cubicBezTo>
                    <a:pt x="1277" y="2357"/>
                    <a:pt x="1406" y="2317"/>
                    <a:pt x="1525" y="2317"/>
                  </a:cubicBezTo>
                  <a:cubicBezTo>
                    <a:pt x="1564" y="2397"/>
                    <a:pt x="1564" y="2486"/>
                    <a:pt x="1604" y="2605"/>
                  </a:cubicBezTo>
                  <a:cubicBezTo>
                    <a:pt x="1647" y="2716"/>
                    <a:pt x="1772" y="2820"/>
                    <a:pt x="1914" y="2820"/>
                  </a:cubicBezTo>
                  <a:cubicBezTo>
                    <a:pt x="1935" y="2820"/>
                    <a:pt x="1958" y="2818"/>
                    <a:pt x="1980" y="2812"/>
                  </a:cubicBezTo>
                  <a:cubicBezTo>
                    <a:pt x="2148" y="2773"/>
                    <a:pt x="2228" y="2605"/>
                    <a:pt x="2188" y="2446"/>
                  </a:cubicBezTo>
                  <a:cubicBezTo>
                    <a:pt x="2148" y="2357"/>
                    <a:pt x="2148" y="2317"/>
                    <a:pt x="2148" y="2278"/>
                  </a:cubicBezTo>
                  <a:cubicBezTo>
                    <a:pt x="2267" y="2238"/>
                    <a:pt x="2396" y="2238"/>
                    <a:pt x="2515" y="2238"/>
                  </a:cubicBezTo>
                  <a:cubicBezTo>
                    <a:pt x="2554" y="2238"/>
                    <a:pt x="2554" y="2199"/>
                    <a:pt x="2594" y="2199"/>
                  </a:cubicBezTo>
                  <a:cubicBezTo>
                    <a:pt x="2615" y="2205"/>
                    <a:pt x="2636" y="2208"/>
                    <a:pt x="2658" y="2208"/>
                  </a:cubicBezTo>
                  <a:cubicBezTo>
                    <a:pt x="2773" y="2208"/>
                    <a:pt x="2897" y="2124"/>
                    <a:pt x="2931" y="1991"/>
                  </a:cubicBezTo>
                  <a:cubicBezTo>
                    <a:pt x="2970" y="1862"/>
                    <a:pt x="2891" y="1654"/>
                    <a:pt x="2723" y="1615"/>
                  </a:cubicBezTo>
                  <a:cubicBezTo>
                    <a:pt x="2515" y="1575"/>
                    <a:pt x="2267" y="1535"/>
                    <a:pt x="2059" y="1535"/>
                  </a:cubicBezTo>
                  <a:cubicBezTo>
                    <a:pt x="2059" y="1120"/>
                    <a:pt x="2059" y="753"/>
                    <a:pt x="2148" y="377"/>
                  </a:cubicBezTo>
                  <a:cubicBezTo>
                    <a:pt x="2188" y="219"/>
                    <a:pt x="2099" y="51"/>
                    <a:pt x="1941" y="11"/>
                  </a:cubicBezTo>
                  <a:cubicBezTo>
                    <a:pt x="1919" y="4"/>
                    <a:pt x="1894" y="1"/>
                    <a:pt x="18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56"/>
            <p:cNvSpPr/>
            <p:nvPr/>
          </p:nvSpPr>
          <p:spPr>
            <a:xfrm>
              <a:off x="515038" y="956467"/>
              <a:ext cx="386750" cy="359955"/>
            </a:xfrm>
            <a:custGeom>
              <a:avLst/>
              <a:gdLst/>
              <a:ahLst/>
              <a:cxnLst/>
              <a:rect l="l" t="t" r="r" b="b"/>
              <a:pathLst>
                <a:path w="4792" h="4460" extrusionOk="0">
                  <a:moveTo>
                    <a:pt x="3010" y="0"/>
                  </a:moveTo>
                  <a:cubicBezTo>
                    <a:pt x="2799" y="0"/>
                    <a:pt x="2589" y="151"/>
                    <a:pt x="2515" y="357"/>
                  </a:cubicBezTo>
                  <a:cubicBezTo>
                    <a:pt x="2396" y="1010"/>
                    <a:pt x="2317" y="1673"/>
                    <a:pt x="2357" y="2337"/>
                  </a:cubicBezTo>
                  <a:cubicBezTo>
                    <a:pt x="2268" y="2337"/>
                    <a:pt x="2228" y="2297"/>
                    <a:pt x="2149" y="2297"/>
                  </a:cubicBezTo>
                  <a:cubicBezTo>
                    <a:pt x="1822" y="2297"/>
                    <a:pt x="1446" y="2297"/>
                    <a:pt x="1119" y="2337"/>
                  </a:cubicBezTo>
                  <a:cubicBezTo>
                    <a:pt x="703" y="2337"/>
                    <a:pt x="248" y="2455"/>
                    <a:pt x="129" y="2911"/>
                  </a:cubicBezTo>
                  <a:cubicBezTo>
                    <a:pt x="1" y="3327"/>
                    <a:pt x="288" y="3693"/>
                    <a:pt x="703" y="3782"/>
                  </a:cubicBezTo>
                  <a:cubicBezTo>
                    <a:pt x="818" y="3806"/>
                    <a:pt x="936" y="3816"/>
                    <a:pt x="1054" y="3816"/>
                  </a:cubicBezTo>
                  <a:cubicBezTo>
                    <a:pt x="1321" y="3816"/>
                    <a:pt x="1588" y="3767"/>
                    <a:pt x="1822" y="3732"/>
                  </a:cubicBezTo>
                  <a:cubicBezTo>
                    <a:pt x="2020" y="3693"/>
                    <a:pt x="2268" y="3693"/>
                    <a:pt x="2475" y="3653"/>
                  </a:cubicBezTo>
                  <a:cubicBezTo>
                    <a:pt x="2515" y="3822"/>
                    <a:pt x="2515" y="3940"/>
                    <a:pt x="2565" y="4109"/>
                  </a:cubicBezTo>
                  <a:cubicBezTo>
                    <a:pt x="2629" y="4310"/>
                    <a:pt x="2832" y="4459"/>
                    <a:pt x="3017" y="4459"/>
                  </a:cubicBezTo>
                  <a:cubicBezTo>
                    <a:pt x="3059" y="4459"/>
                    <a:pt x="3100" y="4452"/>
                    <a:pt x="3139" y="4435"/>
                  </a:cubicBezTo>
                  <a:cubicBezTo>
                    <a:pt x="3426" y="4356"/>
                    <a:pt x="3554" y="4109"/>
                    <a:pt x="3465" y="3861"/>
                  </a:cubicBezTo>
                  <a:cubicBezTo>
                    <a:pt x="3465" y="3782"/>
                    <a:pt x="3426" y="3653"/>
                    <a:pt x="3426" y="3574"/>
                  </a:cubicBezTo>
                  <a:cubicBezTo>
                    <a:pt x="3634" y="3534"/>
                    <a:pt x="3842" y="3534"/>
                    <a:pt x="4049" y="3485"/>
                  </a:cubicBezTo>
                  <a:lnTo>
                    <a:pt x="4129" y="3485"/>
                  </a:lnTo>
                  <a:cubicBezTo>
                    <a:pt x="4164" y="3492"/>
                    <a:pt x="4199" y="3495"/>
                    <a:pt x="4234" y="3495"/>
                  </a:cubicBezTo>
                  <a:cubicBezTo>
                    <a:pt x="4443" y="3495"/>
                    <a:pt x="4635" y="3371"/>
                    <a:pt x="4703" y="3158"/>
                  </a:cubicBezTo>
                  <a:cubicBezTo>
                    <a:pt x="4792" y="2911"/>
                    <a:pt x="4624" y="2624"/>
                    <a:pt x="4376" y="2584"/>
                  </a:cubicBezTo>
                  <a:cubicBezTo>
                    <a:pt x="4000" y="2495"/>
                    <a:pt x="3673" y="2455"/>
                    <a:pt x="3307" y="2416"/>
                  </a:cubicBezTo>
                  <a:cubicBezTo>
                    <a:pt x="3257" y="1802"/>
                    <a:pt x="3307" y="1178"/>
                    <a:pt x="3465" y="604"/>
                  </a:cubicBezTo>
                  <a:cubicBezTo>
                    <a:pt x="3505" y="357"/>
                    <a:pt x="3386" y="70"/>
                    <a:pt x="3139" y="20"/>
                  </a:cubicBezTo>
                  <a:cubicBezTo>
                    <a:pt x="3097" y="7"/>
                    <a:pt x="3053" y="0"/>
                    <a:pt x="30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56"/>
            <p:cNvSpPr/>
            <p:nvPr/>
          </p:nvSpPr>
          <p:spPr>
            <a:xfrm>
              <a:off x="821804" y="751146"/>
              <a:ext cx="219847" cy="194666"/>
            </a:xfrm>
            <a:custGeom>
              <a:avLst/>
              <a:gdLst/>
              <a:ahLst/>
              <a:cxnLst/>
              <a:rect l="l" t="t" r="r" b="b"/>
              <a:pathLst>
                <a:path w="2724" h="2412" extrusionOk="0">
                  <a:moveTo>
                    <a:pt x="1400" y="0"/>
                  </a:moveTo>
                  <a:cubicBezTo>
                    <a:pt x="1264" y="0"/>
                    <a:pt x="1142" y="79"/>
                    <a:pt x="1110" y="218"/>
                  </a:cubicBezTo>
                  <a:cubicBezTo>
                    <a:pt x="1070" y="386"/>
                    <a:pt x="1030" y="584"/>
                    <a:pt x="991" y="753"/>
                  </a:cubicBezTo>
                  <a:cubicBezTo>
                    <a:pt x="931" y="753"/>
                    <a:pt x="868" y="752"/>
                    <a:pt x="806" y="752"/>
                  </a:cubicBezTo>
                  <a:cubicBezTo>
                    <a:pt x="479" y="752"/>
                    <a:pt x="147" y="780"/>
                    <a:pt x="80" y="1129"/>
                  </a:cubicBezTo>
                  <a:cubicBezTo>
                    <a:pt x="1" y="1416"/>
                    <a:pt x="199" y="1624"/>
                    <a:pt x="496" y="1663"/>
                  </a:cubicBezTo>
                  <a:lnTo>
                    <a:pt x="902" y="1663"/>
                  </a:lnTo>
                  <a:lnTo>
                    <a:pt x="902" y="2119"/>
                  </a:lnTo>
                  <a:cubicBezTo>
                    <a:pt x="902" y="2277"/>
                    <a:pt x="1030" y="2406"/>
                    <a:pt x="1189" y="2406"/>
                  </a:cubicBezTo>
                  <a:cubicBezTo>
                    <a:pt x="1209" y="2410"/>
                    <a:pt x="1230" y="2412"/>
                    <a:pt x="1251" y="2412"/>
                  </a:cubicBezTo>
                  <a:cubicBezTo>
                    <a:pt x="1437" y="2412"/>
                    <a:pt x="1612" y="2257"/>
                    <a:pt x="1684" y="2069"/>
                  </a:cubicBezTo>
                  <a:cubicBezTo>
                    <a:pt x="1733" y="1951"/>
                    <a:pt x="1733" y="1782"/>
                    <a:pt x="1733" y="1624"/>
                  </a:cubicBezTo>
                  <a:lnTo>
                    <a:pt x="2347" y="1624"/>
                  </a:lnTo>
                  <a:cubicBezTo>
                    <a:pt x="2476" y="1624"/>
                    <a:pt x="2595" y="1535"/>
                    <a:pt x="2634" y="1416"/>
                  </a:cubicBezTo>
                  <a:cubicBezTo>
                    <a:pt x="2634" y="1376"/>
                    <a:pt x="2674" y="1327"/>
                    <a:pt x="2674" y="1287"/>
                  </a:cubicBezTo>
                  <a:cubicBezTo>
                    <a:pt x="2723" y="1168"/>
                    <a:pt x="2634" y="961"/>
                    <a:pt x="2476" y="921"/>
                  </a:cubicBezTo>
                  <a:cubicBezTo>
                    <a:pt x="2228" y="881"/>
                    <a:pt x="1981" y="832"/>
                    <a:pt x="1733" y="832"/>
                  </a:cubicBezTo>
                  <a:lnTo>
                    <a:pt x="1733" y="584"/>
                  </a:lnTo>
                  <a:cubicBezTo>
                    <a:pt x="1733" y="545"/>
                    <a:pt x="1684" y="386"/>
                    <a:pt x="1684" y="386"/>
                  </a:cubicBezTo>
                  <a:cubicBezTo>
                    <a:pt x="1733" y="218"/>
                    <a:pt x="1644" y="50"/>
                    <a:pt x="1486" y="10"/>
                  </a:cubicBezTo>
                  <a:cubicBezTo>
                    <a:pt x="1457" y="4"/>
                    <a:pt x="1428" y="0"/>
                    <a:pt x="14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37" name="Google Shape;1337;p56"/>
          <p:cNvSpPr txBox="1">
            <a:spLocks noGrp="1"/>
          </p:cNvSpPr>
          <p:nvPr>
            <p:ph type="title"/>
          </p:nvPr>
        </p:nvSpPr>
        <p:spPr>
          <a:xfrm>
            <a:off x="1045804" y="602435"/>
            <a:ext cx="5952088" cy="67869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2400" b="1" dirty="0" smtClean="0">
                <a:solidFill>
                  <a:schemeClr val="accent1"/>
                </a:solidFill>
              </a:rPr>
              <a:t>3-Nutritional  </a:t>
            </a:r>
            <a:r>
              <a:rPr lang="en-US" sz="2400" b="1" dirty="0">
                <a:solidFill>
                  <a:schemeClr val="accent1"/>
                </a:solidFill>
              </a:rPr>
              <a:t>requirement </a:t>
            </a:r>
            <a:r>
              <a:rPr lang="en-US" sz="2400" b="1" dirty="0" smtClean="0">
                <a:solidFill>
                  <a:schemeClr val="accent1"/>
                </a:solidFill>
              </a:rPr>
              <a:t> for  </a:t>
            </a:r>
            <a:r>
              <a:rPr lang="en-US" sz="2400" b="1" dirty="0">
                <a:solidFill>
                  <a:schemeClr val="accent1"/>
                </a:solidFill>
              </a:rPr>
              <a:t>older </a:t>
            </a:r>
            <a:r>
              <a:rPr lang="en-US" sz="2400" b="1" dirty="0" smtClean="0">
                <a:solidFill>
                  <a:schemeClr val="accent1"/>
                </a:solidFill>
              </a:rPr>
              <a:t>adult :</a:t>
            </a:r>
            <a:endParaRPr sz="2400" dirty="0">
              <a:solidFill>
                <a:schemeClr val="accent1"/>
              </a:solidFill>
            </a:endParaRPr>
          </a:p>
        </p:txBody>
      </p:sp>
      <p:sp>
        <p:nvSpPr>
          <p:cNvPr id="1338" name="Google Shape;1338;p56"/>
          <p:cNvSpPr txBox="1">
            <a:spLocks noGrp="1"/>
          </p:cNvSpPr>
          <p:nvPr>
            <p:ph type="subTitle" idx="1"/>
          </p:nvPr>
        </p:nvSpPr>
        <p:spPr>
          <a:xfrm>
            <a:off x="375173" y="1386052"/>
            <a:ext cx="8320486" cy="172082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1600"/>
              </a:spcAft>
              <a:buClr>
                <a:srgbClr val="000000"/>
              </a:buClr>
            </a:pPr>
            <a:r>
              <a:rPr lang="en-US" sz="2400" b="1" dirty="0" smtClean="0"/>
              <a:t>* Many </a:t>
            </a:r>
            <a:r>
              <a:rPr lang="en-US" sz="2400" b="1" dirty="0"/>
              <a:t>elderly over 65 years of age have low dietary </a:t>
            </a:r>
            <a:r>
              <a:rPr lang="en-US" sz="2400" b="1" dirty="0" smtClean="0"/>
              <a:t>         </a:t>
            </a:r>
          </a:p>
          <a:p>
            <a:pPr marL="0" indent="0">
              <a:spcAft>
                <a:spcPts val="1600"/>
              </a:spcAft>
              <a:buClr>
                <a:srgbClr val="000000"/>
              </a:buClr>
            </a:pPr>
            <a:r>
              <a:rPr lang="en-US" sz="2400" b="1" dirty="0" smtClean="0"/>
              <a:t>   intake </a:t>
            </a:r>
            <a:r>
              <a:rPr lang="en-US" sz="2400" b="1" dirty="0"/>
              <a:t>of thiamine, riboflavin, </a:t>
            </a:r>
            <a:r>
              <a:rPr lang="en-US" sz="2400" b="1" dirty="0" smtClean="0"/>
              <a:t>vitamin </a:t>
            </a:r>
            <a:r>
              <a:rPr lang="en-US" sz="2400" b="1" dirty="0"/>
              <a:t>c, </a:t>
            </a:r>
            <a:r>
              <a:rPr lang="en-US" sz="2400" b="1" dirty="0" smtClean="0"/>
              <a:t>vitamin </a:t>
            </a:r>
            <a:r>
              <a:rPr lang="en-US" sz="2400" b="1" dirty="0"/>
              <a:t>B6, </a:t>
            </a:r>
            <a:r>
              <a:rPr lang="en-US" sz="2400" b="1" dirty="0" smtClean="0"/>
              <a:t>      </a:t>
            </a:r>
          </a:p>
          <a:p>
            <a:pPr marL="0" indent="0">
              <a:spcAft>
                <a:spcPts val="1600"/>
              </a:spcAft>
              <a:buClr>
                <a:srgbClr val="000000"/>
              </a:buClr>
            </a:pPr>
            <a:r>
              <a:rPr lang="en-US" sz="2400" b="1" dirty="0"/>
              <a:t> 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folate</a:t>
            </a:r>
            <a:r>
              <a:rPr lang="en-US" sz="2400" b="1" dirty="0" smtClean="0"/>
              <a:t>, </a:t>
            </a:r>
            <a:r>
              <a:rPr lang="en-US" sz="2400" b="1" dirty="0"/>
              <a:t>calcium and zinc.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339" name="Google Shape;1339;p56"/>
          <p:cNvSpPr/>
          <p:nvPr/>
        </p:nvSpPr>
        <p:spPr>
          <a:xfrm>
            <a:off x="1257302" y="3809419"/>
            <a:ext cx="938412" cy="303639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50" name="Picture 2" descr="C:\Users\store\Pictures\Senior-healthy-eat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283" y="2429987"/>
            <a:ext cx="3356263" cy="217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مربع نص 11"/>
          <p:cNvSpPr txBox="1"/>
          <p:nvPr/>
        </p:nvSpPr>
        <p:spPr>
          <a:xfrm>
            <a:off x="8411444" y="4624232"/>
            <a:ext cx="38965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12</a:t>
            </a:r>
            <a:endParaRPr lang="ar-LY" sz="1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65892" y="723210"/>
            <a:ext cx="4577077" cy="881208"/>
          </a:xfrm>
        </p:spPr>
        <p:txBody>
          <a:bodyPr/>
          <a:lstStyle/>
          <a:p>
            <a:r>
              <a:rPr lang="en-US" sz="3200" dirty="0" smtClean="0"/>
              <a:t>Physical Activity</a:t>
            </a:r>
            <a:endParaRPr lang="ar-LY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972543" y="1559860"/>
            <a:ext cx="6809590" cy="2322774"/>
          </a:xfrm>
        </p:spPr>
        <p:txBody>
          <a:bodyPr/>
          <a:lstStyle/>
          <a:p>
            <a:r>
              <a:rPr lang="en-US" sz="2400" b="1" dirty="0" smtClean="0"/>
              <a:t>Physical activity is any form of movement </a:t>
            </a:r>
          </a:p>
          <a:p>
            <a:r>
              <a:rPr lang="en-US" sz="2400" b="1" dirty="0" smtClean="0"/>
              <a:t>that uses energy. It is essential part of </a:t>
            </a:r>
          </a:p>
          <a:p>
            <a:r>
              <a:rPr lang="en-US" sz="2400" b="1" dirty="0" smtClean="0"/>
              <a:t>person overall health and well being.</a:t>
            </a:r>
          </a:p>
          <a:p>
            <a:r>
              <a:rPr lang="en-US" sz="2400" b="1" dirty="0" smtClean="0"/>
              <a:t>It helps the body function better. </a:t>
            </a:r>
          </a:p>
          <a:p>
            <a:r>
              <a:rPr lang="en-US" sz="2400" b="1" dirty="0" smtClean="0"/>
              <a:t>Finally, regular </a:t>
            </a:r>
            <a:r>
              <a:rPr lang="en-US" sz="2400" b="1" dirty="0"/>
              <a:t>Physical </a:t>
            </a:r>
            <a:r>
              <a:rPr lang="en-US" sz="2400" b="1" dirty="0" smtClean="0"/>
              <a:t>activity and proper </a:t>
            </a:r>
          </a:p>
          <a:p>
            <a:r>
              <a:rPr lang="en-US" sz="2400" b="1" dirty="0" err="1" smtClean="0"/>
              <a:t>nutritions</a:t>
            </a:r>
            <a:r>
              <a:rPr lang="en-US" sz="2400" b="1" dirty="0" smtClean="0"/>
              <a:t> are critical for optimal health.</a:t>
            </a:r>
          </a:p>
          <a:p>
            <a:endParaRPr lang="ar-LY" sz="1800" dirty="0"/>
          </a:p>
        </p:txBody>
      </p:sp>
      <p:sp>
        <p:nvSpPr>
          <p:cNvPr id="4" name="Google Shape;1435;p58"/>
          <p:cNvSpPr/>
          <p:nvPr/>
        </p:nvSpPr>
        <p:spPr>
          <a:xfrm>
            <a:off x="5367842" y="4145210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1434;p58"/>
          <p:cNvSpPr/>
          <p:nvPr/>
        </p:nvSpPr>
        <p:spPr>
          <a:xfrm>
            <a:off x="1796302" y="4147846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" name="Google Shape;1332;p56"/>
          <p:cNvGrpSpPr/>
          <p:nvPr/>
        </p:nvGrpSpPr>
        <p:grpSpPr>
          <a:xfrm>
            <a:off x="877510" y="299777"/>
            <a:ext cx="669627" cy="911272"/>
            <a:chOff x="372025" y="405150"/>
            <a:chExt cx="669627" cy="911272"/>
          </a:xfrm>
        </p:grpSpPr>
        <p:sp>
          <p:nvSpPr>
            <p:cNvPr id="7" name="Google Shape;1333;p56"/>
            <p:cNvSpPr/>
            <p:nvPr/>
          </p:nvSpPr>
          <p:spPr>
            <a:xfrm>
              <a:off x="372025" y="748079"/>
              <a:ext cx="239782" cy="227676"/>
            </a:xfrm>
            <a:custGeom>
              <a:avLst/>
              <a:gdLst/>
              <a:ahLst/>
              <a:cxnLst/>
              <a:rect l="l" t="t" r="r" b="b"/>
              <a:pathLst>
                <a:path w="2971" h="2821" extrusionOk="0">
                  <a:moveTo>
                    <a:pt x="1886" y="1"/>
                  </a:moveTo>
                  <a:cubicBezTo>
                    <a:pt x="1762" y="1"/>
                    <a:pt x="1608" y="105"/>
                    <a:pt x="1565" y="217"/>
                  </a:cubicBezTo>
                  <a:cubicBezTo>
                    <a:pt x="1486" y="622"/>
                    <a:pt x="1446" y="1038"/>
                    <a:pt x="1446" y="1454"/>
                  </a:cubicBezTo>
                  <a:lnTo>
                    <a:pt x="664" y="1454"/>
                  </a:lnTo>
                  <a:cubicBezTo>
                    <a:pt x="416" y="1494"/>
                    <a:pt x="129" y="1533"/>
                    <a:pt x="80" y="1820"/>
                  </a:cubicBezTo>
                  <a:cubicBezTo>
                    <a:pt x="1" y="2107"/>
                    <a:pt x="169" y="2355"/>
                    <a:pt x="416" y="2404"/>
                  </a:cubicBezTo>
                  <a:cubicBezTo>
                    <a:pt x="487" y="2416"/>
                    <a:pt x="558" y="2420"/>
                    <a:pt x="628" y="2420"/>
                  </a:cubicBezTo>
                  <a:cubicBezTo>
                    <a:pt x="802" y="2420"/>
                    <a:pt x="971" y="2390"/>
                    <a:pt x="1119" y="2355"/>
                  </a:cubicBezTo>
                  <a:cubicBezTo>
                    <a:pt x="1278" y="2355"/>
                    <a:pt x="1406" y="2315"/>
                    <a:pt x="1525" y="2315"/>
                  </a:cubicBezTo>
                  <a:cubicBezTo>
                    <a:pt x="1565" y="2404"/>
                    <a:pt x="1565" y="2523"/>
                    <a:pt x="1614" y="2602"/>
                  </a:cubicBezTo>
                  <a:cubicBezTo>
                    <a:pt x="1647" y="2742"/>
                    <a:pt x="1762" y="2820"/>
                    <a:pt x="1896" y="2820"/>
                  </a:cubicBezTo>
                  <a:cubicBezTo>
                    <a:pt x="1923" y="2820"/>
                    <a:pt x="1952" y="2817"/>
                    <a:pt x="1981" y="2810"/>
                  </a:cubicBezTo>
                  <a:cubicBezTo>
                    <a:pt x="2149" y="2771"/>
                    <a:pt x="2228" y="2602"/>
                    <a:pt x="2188" y="2444"/>
                  </a:cubicBezTo>
                  <a:cubicBezTo>
                    <a:pt x="2149" y="2355"/>
                    <a:pt x="2149" y="2315"/>
                    <a:pt x="2149" y="2276"/>
                  </a:cubicBezTo>
                  <a:cubicBezTo>
                    <a:pt x="2268" y="2236"/>
                    <a:pt x="2396" y="2236"/>
                    <a:pt x="2515" y="2236"/>
                  </a:cubicBezTo>
                  <a:cubicBezTo>
                    <a:pt x="2555" y="2236"/>
                    <a:pt x="2555" y="2236"/>
                    <a:pt x="2555" y="2196"/>
                  </a:cubicBezTo>
                  <a:cubicBezTo>
                    <a:pt x="2583" y="2203"/>
                    <a:pt x="2612" y="2206"/>
                    <a:pt x="2640" y="2206"/>
                  </a:cubicBezTo>
                  <a:cubicBezTo>
                    <a:pt x="2777" y="2206"/>
                    <a:pt x="2898" y="2128"/>
                    <a:pt x="2931" y="1989"/>
                  </a:cubicBezTo>
                  <a:cubicBezTo>
                    <a:pt x="2970" y="1860"/>
                    <a:pt x="2891" y="1662"/>
                    <a:pt x="2723" y="1612"/>
                  </a:cubicBezTo>
                  <a:cubicBezTo>
                    <a:pt x="2515" y="1573"/>
                    <a:pt x="2268" y="1533"/>
                    <a:pt x="2060" y="1533"/>
                  </a:cubicBezTo>
                  <a:cubicBezTo>
                    <a:pt x="2020" y="1167"/>
                    <a:pt x="2060" y="751"/>
                    <a:pt x="2149" y="375"/>
                  </a:cubicBezTo>
                  <a:cubicBezTo>
                    <a:pt x="2188" y="217"/>
                    <a:pt x="2109" y="48"/>
                    <a:pt x="1941" y="9"/>
                  </a:cubicBezTo>
                  <a:cubicBezTo>
                    <a:pt x="1924" y="3"/>
                    <a:pt x="1905" y="1"/>
                    <a:pt x="18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334;p56"/>
            <p:cNvSpPr/>
            <p:nvPr/>
          </p:nvSpPr>
          <p:spPr>
            <a:xfrm>
              <a:off x="588562" y="405150"/>
              <a:ext cx="239782" cy="227676"/>
            </a:xfrm>
            <a:custGeom>
              <a:avLst/>
              <a:gdLst/>
              <a:ahLst/>
              <a:cxnLst/>
              <a:rect l="l" t="t" r="r" b="b"/>
              <a:pathLst>
                <a:path w="2971" h="2821" extrusionOk="0">
                  <a:moveTo>
                    <a:pt x="1869" y="1"/>
                  </a:moveTo>
                  <a:cubicBezTo>
                    <a:pt x="1746" y="1"/>
                    <a:pt x="1597" y="79"/>
                    <a:pt x="1564" y="219"/>
                  </a:cubicBezTo>
                  <a:cubicBezTo>
                    <a:pt x="1485" y="625"/>
                    <a:pt x="1446" y="1040"/>
                    <a:pt x="1446" y="1456"/>
                  </a:cubicBezTo>
                  <a:lnTo>
                    <a:pt x="703" y="1456"/>
                  </a:lnTo>
                  <a:cubicBezTo>
                    <a:pt x="416" y="1496"/>
                    <a:pt x="169" y="1535"/>
                    <a:pt x="80" y="1822"/>
                  </a:cubicBezTo>
                  <a:cubicBezTo>
                    <a:pt x="0" y="2110"/>
                    <a:pt x="169" y="2357"/>
                    <a:pt x="456" y="2397"/>
                  </a:cubicBezTo>
                  <a:cubicBezTo>
                    <a:pt x="518" y="2411"/>
                    <a:pt x="584" y="2417"/>
                    <a:pt x="651" y="2417"/>
                  </a:cubicBezTo>
                  <a:cubicBezTo>
                    <a:pt x="807" y="2417"/>
                    <a:pt x="970" y="2385"/>
                    <a:pt x="1109" y="2357"/>
                  </a:cubicBezTo>
                  <a:cubicBezTo>
                    <a:pt x="1277" y="2357"/>
                    <a:pt x="1406" y="2317"/>
                    <a:pt x="1525" y="2317"/>
                  </a:cubicBezTo>
                  <a:cubicBezTo>
                    <a:pt x="1564" y="2397"/>
                    <a:pt x="1564" y="2486"/>
                    <a:pt x="1604" y="2605"/>
                  </a:cubicBezTo>
                  <a:cubicBezTo>
                    <a:pt x="1647" y="2716"/>
                    <a:pt x="1772" y="2820"/>
                    <a:pt x="1914" y="2820"/>
                  </a:cubicBezTo>
                  <a:cubicBezTo>
                    <a:pt x="1935" y="2820"/>
                    <a:pt x="1958" y="2818"/>
                    <a:pt x="1980" y="2812"/>
                  </a:cubicBezTo>
                  <a:cubicBezTo>
                    <a:pt x="2148" y="2773"/>
                    <a:pt x="2228" y="2605"/>
                    <a:pt x="2188" y="2446"/>
                  </a:cubicBezTo>
                  <a:cubicBezTo>
                    <a:pt x="2148" y="2357"/>
                    <a:pt x="2148" y="2317"/>
                    <a:pt x="2148" y="2278"/>
                  </a:cubicBezTo>
                  <a:cubicBezTo>
                    <a:pt x="2267" y="2238"/>
                    <a:pt x="2396" y="2238"/>
                    <a:pt x="2515" y="2238"/>
                  </a:cubicBezTo>
                  <a:cubicBezTo>
                    <a:pt x="2554" y="2238"/>
                    <a:pt x="2554" y="2199"/>
                    <a:pt x="2594" y="2199"/>
                  </a:cubicBezTo>
                  <a:cubicBezTo>
                    <a:pt x="2615" y="2205"/>
                    <a:pt x="2636" y="2208"/>
                    <a:pt x="2658" y="2208"/>
                  </a:cubicBezTo>
                  <a:cubicBezTo>
                    <a:pt x="2773" y="2208"/>
                    <a:pt x="2897" y="2124"/>
                    <a:pt x="2931" y="1991"/>
                  </a:cubicBezTo>
                  <a:cubicBezTo>
                    <a:pt x="2970" y="1862"/>
                    <a:pt x="2891" y="1654"/>
                    <a:pt x="2723" y="1615"/>
                  </a:cubicBezTo>
                  <a:cubicBezTo>
                    <a:pt x="2515" y="1575"/>
                    <a:pt x="2267" y="1535"/>
                    <a:pt x="2059" y="1535"/>
                  </a:cubicBezTo>
                  <a:cubicBezTo>
                    <a:pt x="2059" y="1120"/>
                    <a:pt x="2059" y="753"/>
                    <a:pt x="2148" y="377"/>
                  </a:cubicBezTo>
                  <a:cubicBezTo>
                    <a:pt x="2188" y="219"/>
                    <a:pt x="2099" y="51"/>
                    <a:pt x="1941" y="11"/>
                  </a:cubicBezTo>
                  <a:cubicBezTo>
                    <a:pt x="1919" y="4"/>
                    <a:pt x="1894" y="1"/>
                    <a:pt x="18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335;p56"/>
            <p:cNvSpPr/>
            <p:nvPr/>
          </p:nvSpPr>
          <p:spPr>
            <a:xfrm>
              <a:off x="515038" y="956467"/>
              <a:ext cx="386750" cy="359955"/>
            </a:xfrm>
            <a:custGeom>
              <a:avLst/>
              <a:gdLst/>
              <a:ahLst/>
              <a:cxnLst/>
              <a:rect l="l" t="t" r="r" b="b"/>
              <a:pathLst>
                <a:path w="4792" h="4460" extrusionOk="0">
                  <a:moveTo>
                    <a:pt x="3010" y="0"/>
                  </a:moveTo>
                  <a:cubicBezTo>
                    <a:pt x="2799" y="0"/>
                    <a:pt x="2589" y="151"/>
                    <a:pt x="2515" y="357"/>
                  </a:cubicBezTo>
                  <a:cubicBezTo>
                    <a:pt x="2396" y="1010"/>
                    <a:pt x="2317" y="1673"/>
                    <a:pt x="2357" y="2337"/>
                  </a:cubicBezTo>
                  <a:cubicBezTo>
                    <a:pt x="2268" y="2337"/>
                    <a:pt x="2228" y="2297"/>
                    <a:pt x="2149" y="2297"/>
                  </a:cubicBezTo>
                  <a:cubicBezTo>
                    <a:pt x="1822" y="2297"/>
                    <a:pt x="1446" y="2297"/>
                    <a:pt x="1119" y="2337"/>
                  </a:cubicBezTo>
                  <a:cubicBezTo>
                    <a:pt x="703" y="2337"/>
                    <a:pt x="248" y="2455"/>
                    <a:pt x="129" y="2911"/>
                  </a:cubicBezTo>
                  <a:cubicBezTo>
                    <a:pt x="1" y="3327"/>
                    <a:pt x="288" y="3693"/>
                    <a:pt x="703" y="3782"/>
                  </a:cubicBezTo>
                  <a:cubicBezTo>
                    <a:pt x="818" y="3806"/>
                    <a:pt x="936" y="3816"/>
                    <a:pt x="1054" y="3816"/>
                  </a:cubicBezTo>
                  <a:cubicBezTo>
                    <a:pt x="1321" y="3816"/>
                    <a:pt x="1588" y="3767"/>
                    <a:pt x="1822" y="3732"/>
                  </a:cubicBezTo>
                  <a:cubicBezTo>
                    <a:pt x="2020" y="3693"/>
                    <a:pt x="2268" y="3693"/>
                    <a:pt x="2475" y="3653"/>
                  </a:cubicBezTo>
                  <a:cubicBezTo>
                    <a:pt x="2515" y="3822"/>
                    <a:pt x="2515" y="3940"/>
                    <a:pt x="2565" y="4109"/>
                  </a:cubicBezTo>
                  <a:cubicBezTo>
                    <a:pt x="2629" y="4310"/>
                    <a:pt x="2832" y="4459"/>
                    <a:pt x="3017" y="4459"/>
                  </a:cubicBezTo>
                  <a:cubicBezTo>
                    <a:pt x="3059" y="4459"/>
                    <a:pt x="3100" y="4452"/>
                    <a:pt x="3139" y="4435"/>
                  </a:cubicBezTo>
                  <a:cubicBezTo>
                    <a:pt x="3426" y="4356"/>
                    <a:pt x="3554" y="4109"/>
                    <a:pt x="3465" y="3861"/>
                  </a:cubicBezTo>
                  <a:cubicBezTo>
                    <a:pt x="3465" y="3782"/>
                    <a:pt x="3426" y="3653"/>
                    <a:pt x="3426" y="3574"/>
                  </a:cubicBezTo>
                  <a:cubicBezTo>
                    <a:pt x="3634" y="3534"/>
                    <a:pt x="3842" y="3534"/>
                    <a:pt x="4049" y="3485"/>
                  </a:cubicBezTo>
                  <a:lnTo>
                    <a:pt x="4129" y="3485"/>
                  </a:lnTo>
                  <a:cubicBezTo>
                    <a:pt x="4164" y="3492"/>
                    <a:pt x="4199" y="3495"/>
                    <a:pt x="4234" y="3495"/>
                  </a:cubicBezTo>
                  <a:cubicBezTo>
                    <a:pt x="4443" y="3495"/>
                    <a:pt x="4635" y="3371"/>
                    <a:pt x="4703" y="3158"/>
                  </a:cubicBezTo>
                  <a:cubicBezTo>
                    <a:pt x="4792" y="2911"/>
                    <a:pt x="4624" y="2624"/>
                    <a:pt x="4376" y="2584"/>
                  </a:cubicBezTo>
                  <a:cubicBezTo>
                    <a:pt x="4000" y="2495"/>
                    <a:pt x="3673" y="2455"/>
                    <a:pt x="3307" y="2416"/>
                  </a:cubicBezTo>
                  <a:cubicBezTo>
                    <a:pt x="3257" y="1802"/>
                    <a:pt x="3307" y="1178"/>
                    <a:pt x="3465" y="604"/>
                  </a:cubicBezTo>
                  <a:cubicBezTo>
                    <a:pt x="3505" y="357"/>
                    <a:pt x="3386" y="70"/>
                    <a:pt x="3139" y="20"/>
                  </a:cubicBezTo>
                  <a:cubicBezTo>
                    <a:pt x="3097" y="7"/>
                    <a:pt x="3053" y="0"/>
                    <a:pt x="30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336;p56"/>
            <p:cNvSpPr/>
            <p:nvPr/>
          </p:nvSpPr>
          <p:spPr>
            <a:xfrm>
              <a:off x="821804" y="751146"/>
              <a:ext cx="219847" cy="194666"/>
            </a:xfrm>
            <a:custGeom>
              <a:avLst/>
              <a:gdLst/>
              <a:ahLst/>
              <a:cxnLst/>
              <a:rect l="l" t="t" r="r" b="b"/>
              <a:pathLst>
                <a:path w="2724" h="2412" extrusionOk="0">
                  <a:moveTo>
                    <a:pt x="1400" y="0"/>
                  </a:moveTo>
                  <a:cubicBezTo>
                    <a:pt x="1264" y="0"/>
                    <a:pt x="1142" y="79"/>
                    <a:pt x="1110" y="218"/>
                  </a:cubicBezTo>
                  <a:cubicBezTo>
                    <a:pt x="1070" y="386"/>
                    <a:pt x="1030" y="584"/>
                    <a:pt x="991" y="753"/>
                  </a:cubicBezTo>
                  <a:cubicBezTo>
                    <a:pt x="931" y="753"/>
                    <a:pt x="868" y="752"/>
                    <a:pt x="806" y="752"/>
                  </a:cubicBezTo>
                  <a:cubicBezTo>
                    <a:pt x="479" y="752"/>
                    <a:pt x="147" y="780"/>
                    <a:pt x="80" y="1129"/>
                  </a:cubicBezTo>
                  <a:cubicBezTo>
                    <a:pt x="1" y="1416"/>
                    <a:pt x="199" y="1624"/>
                    <a:pt x="496" y="1663"/>
                  </a:cubicBezTo>
                  <a:lnTo>
                    <a:pt x="902" y="1663"/>
                  </a:lnTo>
                  <a:lnTo>
                    <a:pt x="902" y="2119"/>
                  </a:lnTo>
                  <a:cubicBezTo>
                    <a:pt x="902" y="2277"/>
                    <a:pt x="1030" y="2406"/>
                    <a:pt x="1189" y="2406"/>
                  </a:cubicBezTo>
                  <a:cubicBezTo>
                    <a:pt x="1209" y="2410"/>
                    <a:pt x="1230" y="2412"/>
                    <a:pt x="1251" y="2412"/>
                  </a:cubicBezTo>
                  <a:cubicBezTo>
                    <a:pt x="1437" y="2412"/>
                    <a:pt x="1612" y="2257"/>
                    <a:pt x="1684" y="2069"/>
                  </a:cubicBezTo>
                  <a:cubicBezTo>
                    <a:pt x="1733" y="1951"/>
                    <a:pt x="1733" y="1782"/>
                    <a:pt x="1733" y="1624"/>
                  </a:cubicBezTo>
                  <a:lnTo>
                    <a:pt x="2347" y="1624"/>
                  </a:lnTo>
                  <a:cubicBezTo>
                    <a:pt x="2476" y="1624"/>
                    <a:pt x="2595" y="1535"/>
                    <a:pt x="2634" y="1416"/>
                  </a:cubicBezTo>
                  <a:cubicBezTo>
                    <a:pt x="2634" y="1376"/>
                    <a:pt x="2674" y="1327"/>
                    <a:pt x="2674" y="1287"/>
                  </a:cubicBezTo>
                  <a:cubicBezTo>
                    <a:pt x="2723" y="1168"/>
                    <a:pt x="2634" y="961"/>
                    <a:pt x="2476" y="921"/>
                  </a:cubicBezTo>
                  <a:cubicBezTo>
                    <a:pt x="2228" y="881"/>
                    <a:pt x="1981" y="832"/>
                    <a:pt x="1733" y="832"/>
                  </a:cubicBezTo>
                  <a:lnTo>
                    <a:pt x="1733" y="584"/>
                  </a:lnTo>
                  <a:cubicBezTo>
                    <a:pt x="1733" y="545"/>
                    <a:pt x="1684" y="386"/>
                    <a:pt x="1684" y="386"/>
                  </a:cubicBezTo>
                  <a:cubicBezTo>
                    <a:pt x="1733" y="218"/>
                    <a:pt x="1644" y="50"/>
                    <a:pt x="1486" y="10"/>
                  </a:cubicBezTo>
                  <a:cubicBezTo>
                    <a:pt x="1457" y="4"/>
                    <a:pt x="1428" y="0"/>
                    <a:pt x="14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مربع نص 10"/>
          <p:cNvSpPr txBox="1"/>
          <p:nvPr/>
        </p:nvSpPr>
        <p:spPr>
          <a:xfrm>
            <a:off x="8411444" y="4624232"/>
            <a:ext cx="38965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13</a:t>
            </a:r>
            <a:endParaRPr lang="ar-LY" sz="1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55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7" name="Google Shape;1427;p58"/>
          <p:cNvSpPr txBox="1">
            <a:spLocks noGrp="1"/>
          </p:cNvSpPr>
          <p:nvPr>
            <p:ph type="title"/>
          </p:nvPr>
        </p:nvSpPr>
        <p:spPr>
          <a:xfrm>
            <a:off x="-292687" y="571035"/>
            <a:ext cx="7952409" cy="828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/>
              <a:t>Benefits of  physical activity :</a:t>
            </a:r>
            <a:endParaRPr sz="3200" dirty="0"/>
          </a:p>
        </p:txBody>
      </p:sp>
      <p:sp>
        <p:nvSpPr>
          <p:cNvPr id="1428" name="Google Shape;1428;p58"/>
          <p:cNvSpPr txBox="1">
            <a:spLocks noGrp="1"/>
          </p:cNvSpPr>
          <p:nvPr>
            <p:ph type="subTitle" idx="1"/>
          </p:nvPr>
        </p:nvSpPr>
        <p:spPr>
          <a:xfrm>
            <a:off x="1227010" y="1506948"/>
            <a:ext cx="5346776" cy="2960111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1-Anatomical</a:t>
            </a:r>
            <a:r>
              <a:rPr lang="en-US" sz="20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benefits</a:t>
            </a:r>
            <a:r>
              <a:rPr lang="en-US" sz="20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 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-PA strengthens bones and muscles 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 -PA helps to avoid obesity.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-PA reduces the risk of cardiovascular disease , diabetes.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2-psychological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benefits</a:t>
            </a:r>
            <a:r>
              <a:rPr lang="en-US" sz="2000" b="1" dirty="0" smtClean="0"/>
              <a:t> 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-</a:t>
            </a:r>
            <a:r>
              <a:rPr lang="en-US" dirty="0" smtClean="0"/>
              <a:t>PA increases self-esteem.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-</a:t>
            </a:r>
            <a:r>
              <a:rPr lang="en-US" dirty="0" smtClean="0"/>
              <a:t>PA provides well-being 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-PA reduces stress , anxiety and sedentary lifestyle.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-PA improves mood 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3- Social benefits 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-PA reassures autonomy and integration.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-PA encourages sociability. 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 </a:t>
            </a:r>
            <a:endParaRPr dirty="0"/>
          </a:p>
        </p:txBody>
      </p:sp>
      <p:sp>
        <p:nvSpPr>
          <p:cNvPr id="1433" name="Google Shape;1433;p58"/>
          <p:cNvSpPr/>
          <p:nvPr/>
        </p:nvSpPr>
        <p:spPr>
          <a:xfrm>
            <a:off x="4156854" y="571035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4" name="Google Shape;1434;p58"/>
          <p:cNvSpPr/>
          <p:nvPr/>
        </p:nvSpPr>
        <p:spPr>
          <a:xfrm>
            <a:off x="7594674" y="3475600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5" name="Google Shape;1435;p58"/>
          <p:cNvSpPr/>
          <p:nvPr/>
        </p:nvSpPr>
        <p:spPr>
          <a:xfrm>
            <a:off x="7508614" y="1980287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مربع نص 6"/>
          <p:cNvSpPr txBox="1"/>
          <p:nvPr/>
        </p:nvSpPr>
        <p:spPr>
          <a:xfrm>
            <a:off x="8548324" y="4600782"/>
            <a:ext cx="39711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14</a:t>
            </a:r>
            <a:endParaRPr lang="ar-LY" sz="1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" name="Google Shape;1357;p57"/>
          <p:cNvSpPr txBox="1">
            <a:spLocks noGrp="1"/>
          </p:cNvSpPr>
          <p:nvPr>
            <p:ph type="title"/>
          </p:nvPr>
        </p:nvSpPr>
        <p:spPr>
          <a:xfrm>
            <a:off x="2700885" y="654627"/>
            <a:ext cx="3885969" cy="696192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 smtClean="0"/>
              <a:t>Conclusion </a:t>
            </a:r>
            <a:endParaRPr sz="4800" dirty="0"/>
          </a:p>
        </p:txBody>
      </p:sp>
      <p:sp>
        <p:nvSpPr>
          <p:cNvPr id="1358" name="Google Shape;1358;p57"/>
          <p:cNvSpPr txBox="1">
            <a:spLocks noGrp="1"/>
          </p:cNvSpPr>
          <p:nvPr>
            <p:ph type="subTitle" idx="1"/>
          </p:nvPr>
        </p:nvSpPr>
        <p:spPr>
          <a:xfrm>
            <a:off x="862446" y="1506680"/>
            <a:ext cx="7128164" cy="279515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Tx/>
              <a:buChar char="-"/>
            </a:pPr>
            <a:r>
              <a:rPr lang="en-US" b="0" dirty="0" smtClean="0">
                <a:solidFill>
                  <a:schemeClr val="accent4"/>
                </a:solidFill>
              </a:rPr>
              <a:t>Nutrition is defined as the processes by which an animal or plant takes in and utilizes food substances. Essential nutrition include protein, carbohydrate, fat, vitamins, minerals and electrolytes. Normally  85% of daily energy use is form fat and carbohydrates and 15% from protein. </a:t>
            </a:r>
            <a:endParaRPr lang="en-US" b="0" dirty="0">
              <a:solidFill>
                <a:schemeClr val="accent4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Tx/>
              <a:buChar char="-"/>
            </a:pPr>
            <a:endParaRPr lang="en-US" b="0" dirty="0" smtClean="0">
              <a:solidFill>
                <a:schemeClr val="accent4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Tx/>
              <a:buChar char="-"/>
            </a:pPr>
            <a:r>
              <a:rPr lang="en-US" b="0" dirty="0" smtClean="0">
                <a:solidFill>
                  <a:schemeClr val="accent4"/>
                </a:solidFill>
              </a:rPr>
              <a:t>Physical activity engaging in regular physical activity may produce improvements in an individual’s physical health, cognitive performance and psychological well-being, improve overall quality of life.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8125691" y="4342571"/>
            <a:ext cx="4468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15</a:t>
            </a:r>
            <a:endParaRPr lang="ar-LY" sz="1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p59"/>
          <p:cNvSpPr txBox="1">
            <a:spLocks noGrp="1"/>
          </p:cNvSpPr>
          <p:nvPr>
            <p:ph type="title" idx="2"/>
          </p:nvPr>
        </p:nvSpPr>
        <p:spPr>
          <a:xfrm>
            <a:off x="311727" y="446275"/>
            <a:ext cx="39405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References :</a:t>
            </a:r>
            <a:endParaRPr dirty="0"/>
          </a:p>
        </p:txBody>
      </p:sp>
      <p:sp>
        <p:nvSpPr>
          <p:cNvPr id="1545" name="Google Shape;1545;p59"/>
          <p:cNvSpPr/>
          <p:nvPr/>
        </p:nvSpPr>
        <p:spPr>
          <a:xfrm>
            <a:off x="7598600" y="732625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1690;p62"/>
          <p:cNvSpPr txBox="1">
            <a:spLocks noGrp="1"/>
          </p:cNvSpPr>
          <p:nvPr>
            <p:ph type="subTitle" idx="1"/>
          </p:nvPr>
        </p:nvSpPr>
        <p:spPr>
          <a:xfrm>
            <a:off x="1028700" y="1226127"/>
            <a:ext cx="7200899" cy="297179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+mj-lt"/>
              <a:buAutoNum type="arabicPeriod"/>
            </a:pPr>
            <a:r>
              <a:rPr lang="en-US" sz="1600" dirty="0" smtClean="0"/>
              <a:t>The Atlas of food by Erik Millstone; Tim Lang; Marion Nestle.</a:t>
            </a:r>
          </a:p>
          <a:p>
            <a:pPr marL="342900" indent="-342900">
              <a:buClr>
                <a:srgbClr val="000000"/>
              </a:buClr>
              <a:buFont typeface="+mj-lt"/>
              <a:buAutoNum type="arabicPeriod"/>
            </a:pPr>
            <a:r>
              <a:rPr lang="en-US" sz="1600" dirty="0" smtClean="0"/>
              <a:t>Hand book of Nutrition and food, Third edition by Carolyn                                    </a:t>
            </a:r>
            <a:r>
              <a:rPr lang="en-US" sz="1600" dirty="0" err="1" smtClean="0"/>
              <a:t>D.Berdanier</a:t>
            </a:r>
            <a:r>
              <a:rPr lang="en-US" sz="1600" dirty="0" smtClean="0"/>
              <a:t> (editor) Johanna T. Dwyer (editor); David </a:t>
            </a:r>
            <a:r>
              <a:rPr lang="en-US" sz="1600" dirty="0" err="1" smtClean="0"/>
              <a:t>heber</a:t>
            </a:r>
            <a:r>
              <a:rPr lang="en-US" sz="1600" dirty="0" smtClean="0"/>
              <a:t> (editor). </a:t>
            </a:r>
          </a:p>
          <a:p>
            <a:pPr marL="342900" indent="-342900">
              <a:buClr>
                <a:srgbClr val="000000"/>
              </a:buClr>
              <a:buFont typeface="+mj-lt"/>
              <a:buAutoNum type="arabicPeriod"/>
            </a:pPr>
            <a:r>
              <a:rPr lang="en-US" sz="1600" dirty="0" err="1" smtClean="0"/>
              <a:t>Dipietro</a:t>
            </a:r>
            <a:r>
              <a:rPr lang="en-US" sz="1600" dirty="0" smtClean="0"/>
              <a:t> L. physical activity in older people institute of medicine commentary 2015.</a:t>
            </a:r>
          </a:p>
          <a:p>
            <a:pPr marL="342900" indent="-342900">
              <a:buClr>
                <a:srgbClr val="000000"/>
              </a:buClr>
              <a:buFont typeface="+mj-lt"/>
              <a:buAutoNum type="arabicPeriod"/>
            </a:pPr>
            <a:r>
              <a:rPr lang="en-US" sz="1600" dirty="0" err="1" smtClean="0"/>
              <a:t>Barmdge</a:t>
            </a:r>
            <a:r>
              <a:rPr lang="en-US" sz="1600" dirty="0" smtClean="0"/>
              <a:t> EK, </a:t>
            </a:r>
            <a:r>
              <a:rPr lang="en-US" sz="1600" dirty="0" err="1" smtClean="0"/>
              <a:t>Radvanyi</a:t>
            </a:r>
            <a:r>
              <a:rPr lang="en-US" sz="1600" dirty="0" smtClean="0"/>
              <a:t> C, Duggan K, </a:t>
            </a:r>
            <a:r>
              <a:rPr lang="en-US" sz="1600" dirty="0" err="1" smtClean="0"/>
              <a:t>Motton</a:t>
            </a:r>
            <a:r>
              <a:rPr lang="en-US" sz="1600" dirty="0" smtClean="0"/>
              <a:t> F, </a:t>
            </a:r>
            <a:r>
              <a:rPr lang="en-US" sz="1600" dirty="0" err="1" smtClean="0"/>
              <a:t>Wiggs</a:t>
            </a:r>
            <a:r>
              <a:rPr lang="en-US" sz="1600" dirty="0" smtClean="0"/>
              <a:t> I, Baker EA, </a:t>
            </a:r>
            <a:r>
              <a:rPr lang="en-US" sz="1600" dirty="0" err="1" smtClean="0"/>
              <a:t>Brownson</a:t>
            </a:r>
            <a:r>
              <a:rPr lang="en-US" sz="1600" dirty="0" smtClean="0"/>
              <a:t> RC, understanding and addressing barriers to implementation of environmental and policy interventions to support physical activity and healthy eating in rural communities. Journal of rural health. 2013;29(1):97-105.</a:t>
            </a:r>
          </a:p>
          <a:p>
            <a:pPr marL="342900" indent="-342900">
              <a:buClr>
                <a:srgbClr val="000000"/>
              </a:buClr>
              <a:buFont typeface="+mj-lt"/>
              <a:buAutoNum type="arabicPeriod"/>
            </a:pPr>
            <a:endParaRPr sz="16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8234060" y="4510208"/>
            <a:ext cx="38965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16</a:t>
            </a:r>
            <a:endParaRPr lang="ar-LY" sz="1000" b="1" dirty="0">
              <a:solidFill>
                <a:srgbClr val="00206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44350"/>
            <a:ext cx="1548245" cy="139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0" name="Google Shape;1550;p60"/>
          <p:cNvSpPr txBox="1">
            <a:spLocks noGrp="1"/>
          </p:cNvSpPr>
          <p:nvPr>
            <p:ph type="title"/>
          </p:nvPr>
        </p:nvSpPr>
        <p:spPr>
          <a:xfrm>
            <a:off x="922918" y="1101437"/>
            <a:ext cx="5893518" cy="216130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 smtClean="0"/>
              <a:t>Thank  you </a:t>
            </a:r>
            <a:endParaRPr sz="7200" dirty="0"/>
          </a:p>
        </p:txBody>
      </p:sp>
      <p:sp>
        <p:nvSpPr>
          <p:cNvPr id="1604" name="Google Shape;1604;p60"/>
          <p:cNvSpPr/>
          <p:nvPr/>
        </p:nvSpPr>
        <p:spPr>
          <a:xfrm>
            <a:off x="2135306" y="594600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93;p43"/>
          <p:cNvSpPr txBox="1">
            <a:spLocks/>
          </p:cNvSpPr>
          <p:nvPr/>
        </p:nvSpPr>
        <p:spPr>
          <a:xfrm>
            <a:off x="301213" y="1354345"/>
            <a:ext cx="8326421" cy="3142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None/>
              <a:defRPr sz="1600" b="1" i="0" u="none" strike="noStrike" cap="none">
                <a:solidFill>
                  <a:schemeClr val="lt1"/>
                </a:solidFill>
                <a:latin typeface="Sen"/>
                <a:ea typeface="Sen"/>
                <a:cs typeface="Sen"/>
                <a:sym typeface="Sen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None/>
              <a:defRPr sz="1400" b="0" i="0" u="none" strike="noStrike" cap="none"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None/>
              <a:defRPr sz="1400" b="0" i="0" u="none" strike="noStrike" cap="none"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None/>
              <a:defRPr sz="1400" b="0" i="0" u="none" strike="noStrike" cap="none"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None/>
              <a:defRPr sz="1400" b="0" i="0" u="none" strike="noStrike" cap="none"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None/>
              <a:defRPr sz="1400" b="0" i="0" u="none" strike="noStrike" cap="none"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None/>
              <a:defRPr sz="1400" b="0" i="0" u="none" strike="noStrike" cap="none"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None/>
              <a:defRPr sz="1400" b="0" i="0" u="none" strike="noStrike" cap="none"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Sen"/>
              <a:buNone/>
              <a:defRPr sz="1400" b="0" i="0" u="none" strike="noStrike" cap="none">
                <a:solidFill>
                  <a:schemeClr val="accent4"/>
                </a:solidFill>
                <a:latin typeface="Sen"/>
                <a:ea typeface="Sen"/>
                <a:cs typeface="Sen"/>
                <a:sym typeface="Sen"/>
              </a:defRPr>
            </a:lvl9pPr>
          </a:lstStyle>
          <a:p>
            <a:pPr marL="606425" indent="0">
              <a:buClr>
                <a:schemeClr val="accent2"/>
              </a:buClr>
              <a:buSzPts val="1250"/>
            </a:pPr>
            <a:r>
              <a:rPr lang="en-US" sz="2800" dirty="0" smtClean="0">
                <a:solidFill>
                  <a:schemeClr val="accent4"/>
                </a:solidFill>
              </a:rPr>
              <a:t>- Define Nutrition.</a:t>
            </a:r>
          </a:p>
          <a:p>
            <a:pPr marL="606425" indent="0">
              <a:buClr>
                <a:schemeClr val="accent2"/>
              </a:buClr>
              <a:buSzPts val="1250"/>
            </a:pPr>
            <a:r>
              <a:rPr lang="en-US" sz="2800" dirty="0" smtClean="0">
                <a:solidFill>
                  <a:schemeClr val="accent4"/>
                </a:solidFill>
              </a:rPr>
              <a:t>- Classify nutrients, list their functions </a:t>
            </a:r>
          </a:p>
          <a:p>
            <a:pPr marL="606425" indent="0">
              <a:buClr>
                <a:schemeClr val="accent2"/>
              </a:buClr>
              <a:buSzPts val="1250"/>
            </a:pPr>
            <a:r>
              <a:rPr lang="en-US" sz="2800" dirty="0" smtClean="0"/>
              <a:t>  </a:t>
            </a:r>
            <a:r>
              <a:rPr lang="en-US" sz="2800" dirty="0" smtClean="0">
                <a:solidFill>
                  <a:schemeClr val="accent4"/>
                </a:solidFill>
              </a:rPr>
              <a:t>and recognize their sources.</a:t>
            </a:r>
            <a:endParaRPr lang="en-US" sz="2800" dirty="0">
              <a:solidFill>
                <a:schemeClr val="accent4"/>
              </a:solidFill>
            </a:endParaRPr>
          </a:p>
          <a:p>
            <a:pPr marL="606425" indent="0">
              <a:buClr>
                <a:schemeClr val="accent2"/>
              </a:buClr>
              <a:buSzPts val="1250"/>
            </a:pPr>
            <a:r>
              <a:rPr lang="en-US" sz="2800" dirty="0" smtClean="0">
                <a:solidFill>
                  <a:schemeClr val="accent4"/>
                </a:solidFill>
              </a:rPr>
              <a:t>- Outline the </a:t>
            </a:r>
            <a:r>
              <a:rPr lang="en-US" sz="2800" dirty="0">
                <a:solidFill>
                  <a:schemeClr val="accent4"/>
                </a:solidFill>
              </a:rPr>
              <a:t>required </a:t>
            </a:r>
            <a:r>
              <a:rPr lang="en-US" sz="2800" dirty="0" smtClean="0">
                <a:solidFill>
                  <a:schemeClr val="accent4"/>
                </a:solidFill>
              </a:rPr>
              <a:t>intake of nutrients    </a:t>
            </a:r>
          </a:p>
          <a:p>
            <a:pPr marL="606425" indent="0">
              <a:buClr>
                <a:schemeClr val="accent2"/>
              </a:buClr>
              <a:buSzPts val="1250"/>
            </a:pPr>
            <a:r>
              <a:rPr lang="en-US" sz="2800" dirty="0">
                <a:solidFill>
                  <a:schemeClr val="accent4"/>
                </a:solidFill>
              </a:rPr>
              <a:t> </a:t>
            </a:r>
            <a:r>
              <a:rPr lang="en-US" sz="2800" dirty="0" smtClean="0">
                <a:solidFill>
                  <a:schemeClr val="accent4"/>
                </a:solidFill>
              </a:rPr>
              <a:t>  for ages from 6 years to older adult.</a:t>
            </a:r>
          </a:p>
          <a:p>
            <a:pPr marL="606425" indent="0">
              <a:buClr>
                <a:schemeClr val="accent2"/>
              </a:buClr>
              <a:buSzPts val="1250"/>
            </a:pPr>
            <a:r>
              <a:rPr lang="en-US" sz="2800" dirty="0" smtClean="0">
                <a:solidFill>
                  <a:schemeClr val="accent4"/>
                </a:solidFill>
              </a:rPr>
              <a:t>- Outline Benefits of physical activity. </a:t>
            </a:r>
            <a:endParaRPr lang="en-US" sz="2800" dirty="0">
              <a:solidFill>
                <a:schemeClr val="accent4"/>
              </a:solidFill>
            </a:endParaRPr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1397794" y="369720"/>
            <a:ext cx="7036200" cy="572700"/>
          </a:xfrm>
        </p:spPr>
        <p:txBody>
          <a:bodyPr/>
          <a:lstStyle/>
          <a:p>
            <a:r>
              <a:rPr lang="en-US" sz="4000" dirty="0" smtClean="0"/>
              <a:t>Objectives :</a:t>
            </a:r>
            <a:endParaRPr lang="ar-LY" sz="4000" dirty="0"/>
          </a:p>
        </p:txBody>
      </p:sp>
    </p:spTree>
    <p:extLst>
      <p:ext uri="{BB962C8B-B14F-4D97-AF65-F5344CB8AC3E}">
        <p14:creationId xmlns:p14="http://schemas.microsoft.com/office/powerpoint/2010/main" val="194571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44"/>
          <p:cNvSpPr txBox="1">
            <a:spLocks noGrp="1"/>
          </p:cNvSpPr>
          <p:nvPr>
            <p:ph type="title" idx="3"/>
          </p:nvPr>
        </p:nvSpPr>
        <p:spPr>
          <a:xfrm>
            <a:off x="504084" y="1402880"/>
            <a:ext cx="4590661" cy="99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 smtClean="0"/>
              <a:t>Introduction </a:t>
            </a:r>
            <a:endParaRPr sz="6000" dirty="0"/>
          </a:p>
        </p:txBody>
      </p:sp>
      <p:sp>
        <p:nvSpPr>
          <p:cNvPr id="624" name="Google Shape;624;p44"/>
          <p:cNvSpPr/>
          <p:nvPr/>
        </p:nvSpPr>
        <p:spPr>
          <a:xfrm>
            <a:off x="1767650" y="3255825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" name="Google Shape;1686;p62"/>
          <p:cNvGrpSpPr/>
          <p:nvPr/>
        </p:nvGrpSpPr>
        <p:grpSpPr>
          <a:xfrm>
            <a:off x="5370065" y="2285321"/>
            <a:ext cx="3010327" cy="2377548"/>
            <a:chOff x="4912250" y="1348222"/>
            <a:chExt cx="2689232" cy="2123949"/>
          </a:xfrm>
        </p:grpSpPr>
        <p:sp>
          <p:nvSpPr>
            <p:cNvPr id="23" name="Google Shape;1687;p62"/>
            <p:cNvSpPr/>
            <p:nvPr/>
          </p:nvSpPr>
          <p:spPr>
            <a:xfrm>
              <a:off x="4912250" y="1348222"/>
              <a:ext cx="2689232" cy="2123949"/>
            </a:xfrm>
            <a:custGeom>
              <a:avLst/>
              <a:gdLst/>
              <a:ahLst/>
              <a:cxnLst/>
              <a:rect l="l" t="t" r="r" b="b"/>
              <a:pathLst>
                <a:path w="131696" h="100673" extrusionOk="0">
                  <a:moveTo>
                    <a:pt x="128192" y="0"/>
                  </a:moveTo>
                  <a:lnTo>
                    <a:pt x="3504" y="0"/>
                  </a:lnTo>
                  <a:lnTo>
                    <a:pt x="3504" y="0"/>
                  </a:lnTo>
                  <a:lnTo>
                    <a:pt x="2821" y="0"/>
                  </a:lnTo>
                  <a:lnTo>
                    <a:pt x="2137" y="257"/>
                  </a:lnTo>
                  <a:lnTo>
                    <a:pt x="1624" y="598"/>
                  </a:lnTo>
                  <a:lnTo>
                    <a:pt x="1026" y="1026"/>
                  </a:lnTo>
                  <a:lnTo>
                    <a:pt x="599" y="1538"/>
                  </a:lnTo>
                  <a:lnTo>
                    <a:pt x="342" y="2137"/>
                  </a:lnTo>
                  <a:lnTo>
                    <a:pt x="86" y="2735"/>
                  </a:lnTo>
                  <a:lnTo>
                    <a:pt x="0" y="3504"/>
                  </a:lnTo>
                  <a:lnTo>
                    <a:pt x="0" y="79991"/>
                  </a:lnTo>
                  <a:lnTo>
                    <a:pt x="0" y="79991"/>
                  </a:lnTo>
                  <a:lnTo>
                    <a:pt x="86" y="80675"/>
                  </a:lnTo>
                  <a:lnTo>
                    <a:pt x="342" y="81359"/>
                  </a:lnTo>
                  <a:lnTo>
                    <a:pt x="599" y="81957"/>
                  </a:lnTo>
                  <a:lnTo>
                    <a:pt x="1026" y="82470"/>
                  </a:lnTo>
                  <a:lnTo>
                    <a:pt x="1624" y="82897"/>
                  </a:lnTo>
                  <a:lnTo>
                    <a:pt x="2137" y="83239"/>
                  </a:lnTo>
                  <a:lnTo>
                    <a:pt x="2821" y="83410"/>
                  </a:lnTo>
                  <a:lnTo>
                    <a:pt x="3504" y="83495"/>
                  </a:lnTo>
                  <a:lnTo>
                    <a:pt x="52132" y="83495"/>
                  </a:lnTo>
                  <a:lnTo>
                    <a:pt x="51191" y="89990"/>
                  </a:lnTo>
                  <a:lnTo>
                    <a:pt x="51191" y="89990"/>
                  </a:lnTo>
                  <a:lnTo>
                    <a:pt x="50850" y="91272"/>
                  </a:lnTo>
                  <a:lnTo>
                    <a:pt x="50251" y="92640"/>
                  </a:lnTo>
                  <a:lnTo>
                    <a:pt x="49910" y="93238"/>
                  </a:lnTo>
                  <a:lnTo>
                    <a:pt x="49482" y="93836"/>
                  </a:lnTo>
                  <a:lnTo>
                    <a:pt x="49055" y="94349"/>
                  </a:lnTo>
                  <a:lnTo>
                    <a:pt x="48628" y="94862"/>
                  </a:lnTo>
                  <a:lnTo>
                    <a:pt x="43842" y="98024"/>
                  </a:lnTo>
                  <a:lnTo>
                    <a:pt x="43842" y="98024"/>
                  </a:lnTo>
                  <a:lnTo>
                    <a:pt x="43585" y="98280"/>
                  </a:lnTo>
                  <a:lnTo>
                    <a:pt x="43415" y="98536"/>
                  </a:lnTo>
                  <a:lnTo>
                    <a:pt x="43329" y="98878"/>
                  </a:lnTo>
                  <a:lnTo>
                    <a:pt x="43244" y="99220"/>
                  </a:lnTo>
                  <a:lnTo>
                    <a:pt x="43329" y="99562"/>
                  </a:lnTo>
                  <a:lnTo>
                    <a:pt x="43415" y="99818"/>
                  </a:lnTo>
                  <a:lnTo>
                    <a:pt x="43585" y="100160"/>
                  </a:lnTo>
                  <a:lnTo>
                    <a:pt x="43842" y="100417"/>
                  </a:lnTo>
                  <a:lnTo>
                    <a:pt x="43842" y="100417"/>
                  </a:lnTo>
                  <a:lnTo>
                    <a:pt x="44269" y="100588"/>
                  </a:lnTo>
                  <a:lnTo>
                    <a:pt x="44782" y="100673"/>
                  </a:lnTo>
                  <a:lnTo>
                    <a:pt x="65891" y="100673"/>
                  </a:lnTo>
                  <a:lnTo>
                    <a:pt x="86914" y="100673"/>
                  </a:lnTo>
                  <a:lnTo>
                    <a:pt x="86914" y="100673"/>
                  </a:lnTo>
                  <a:lnTo>
                    <a:pt x="87427" y="100588"/>
                  </a:lnTo>
                  <a:lnTo>
                    <a:pt x="87854" y="100417"/>
                  </a:lnTo>
                  <a:lnTo>
                    <a:pt x="87854" y="100417"/>
                  </a:lnTo>
                  <a:lnTo>
                    <a:pt x="88111" y="100160"/>
                  </a:lnTo>
                  <a:lnTo>
                    <a:pt x="88281" y="99818"/>
                  </a:lnTo>
                  <a:lnTo>
                    <a:pt x="88367" y="99562"/>
                  </a:lnTo>
                  <a:lnTo>
                    <a:pt x="88452" y="99220"/>
                  </a:lnTo>
                  <a:lnTo>
                    <a:pt x="88367" y="98878"/>
                  </a:lnTo>
                  <a:lnTo>
                    <a:pt x="88281" y="98536"/>
                  </a:lnTo>
                  <a:lnTo>
                    <a:pt x="88111" y="98280"/>
                  </a:lnTo>
                  <a:lnTo>
                    <a:pt x="87854" y="98024"/>
                  </a:lnTo>
                  <a:lnTo>
                    <a:pt x="83154" y="94862"/>
                  </a:lnTo>
                  <a:lnTo>
                    <a:pt x="83154" y="94862"/>
                  </a:lnTo>
                  <a:lnTo>
                    <a:pt x="83068" y="94862"/>
                  </a:lnTo>
                  <a:lnTo>
                    <a:pt x="83068" y="94862"/>
                  </a:lnTo>
                  <a:lnTo>
                    <a:pt x="82556" y="94349"/>
                  </a:lnTo>
                  <a:lnTo>
                    <a:pt x="82128" y="93836"/>
                  </a:lnTo>
                  <a:lnTo>
                    <a:pt x="81786" y="93238"/>
                  </a:lnTo>
                  <a:lnTo>
                    <a:pt x="81445" y="92640"/>
                  </a:lnTo>
                  <a:lnTo>
                    <a:pt x="80846" y="91272"/>
                  </a:lnTo>
                  <a:lnTo>
                    <a:pt x="80505" y="89990"/>
                  </a:lnTo>
                  <a:lnTo>
                    <a:pt x="79564" y="83495"/>
                  </a:lnTo>
                  <a:lnTo>
                    <a:pt x="128192" y="83495"/>
                  </a:lnTo>
                  <a:lnTo>
                    <a:pt x="128192" y="83495"/>
                  </a:lnTo>
                  <a:lnTo>
                    <a:pt x="128875" y="83410"/>
                  </a:lnTo>
                  <a:lnTo>
                    <a:pt x="129559" y="83239"/>
                  </a:lnTo>
                  <a:lnTo>
                    <a:pt x="130157" y="82897"/>
                  </a:lnTo>
                  <a:lnTo>
                    <a:pt x="130670" y="82470"/>
                  </a:lnTo>
                  <a:lnTo>
                    <a:pt x="131097" y="81957"/>
                  </a:lnTo>
                  <a:lnTo>
                    <a:pt x="131354" y="81359"/>
                  </a:lnTo>
                  <a:lnTo>
                    <a:pt x="131610" y="80675"/>
                  </a:lnTo>
                  <a:lnTo>
                    <a:pt x="131696" y="79991"/>
                  </a:lnTo>
                  <a:lnTo>
                    <a:pt x="131696" y="3504"/>
                  </a:lnTo>
                  <a:lnTo>
                    <a:pt x="131696" y="3504"/>
                  </a:lnTo>
                  <a:lnTo>
                    <a:pt x="131610" y="2735"/>
                  </a:lnTo>
                  <a:lnTo>
                    <a:pt x="131354" y="2137"/>
                  </a:lnTo>
                  <a:lnTo>
                    <a:pt x="131097" y="1538"/>
                  </a:lnTo>
                  <a:lnTo>
                    <a:pt x="130670" y="1026"/>
                  </a:lnTo>
                  <a:lnTo>
                    <a:pt x="130157" y="598"/>
                  </a:lnTo>
                  <a:lnTo>
                    <a:pt x="129559" y="257"/>
                  </a:lnTo>
                  <a:lnTo>
                    <a:pt x="128875" y="0"/>
                  </a:lnTo>
                  <a:lnTo>
                    <a:pt x="128192" y="0"/>
                  </a:lnTo>
                  <a:lnTo>
                    <a:pt x="128192" y="0"/>
                  </a:lnTo>
                  <a:close/>
                  <a:moveTo>
                    <a:pt x="65891" y="80932"/>
                  </a:moveTo>
                  <a:lnTo>
                    <a:pt x="65891" y="80932"/>
                  </a:lnTo>
                  <a:lnTo>
                    <a:pt x="65463" y="80846"/>
                  </a:lnTo>
                  <a:lnTo>
                    <a:pt x="65036" y="80761"/>
                  </a:lnTo>
                  <a:lnTo>
                    <a:pt x="64694" y="80504"/>
                  </a:lnTo>
                  <a:lnTo>
                    <a:pt x="64352" y="80248"/>
                  </a:lnTo>
                  <a:lnTo>
                    <a:pt x="64096" y="79991"/>
                  </a:lnTo>
                  <a:lnTo>
                    <a:pt x="63925" y="79650"/>
                  </a:lnTo>
                  <a:lnTo>
                    <a:pt x="63840" y="79222"/>
                  </a:lnTo>
                  <a:lnTo>
                    <a:pt x="63754" y="78795"/>
                  </a:lnTo>
                  <a:lnTo>
                    <a:pt x="63754" y="78795"/>
                  </a:lnTo>
                  <a:lnTo>
                    <a:pt x="63840" y="78368"/>
                  </a:lnTo>
                  <a:lnTo>
                    <a:pt x="63925" y="78026"/>
                  </a:lnTo>
                  <a:lnTo>
                    <a:pt x="64096" y="77599"/>
                  </a:lnTo>
                  <a:lnTo>
                    <a:pt x="64352" y="77342"/>
                  </a:lnTo>
                  <a:lnTo>
                    <a:pt x="64694" y="77086"/>
                  </a:lnTo>
                  <a:lnTo>
                    <a:pt x="65036" y="76915"/>
                  </a:lnTo>
                  <a:lnTo>
                    <a:pt x="65463" y="76744"/>
                  </a:lnTo>
                  <a:lnTo>
                    <a:pt x="65891" y="76744"/>
                  </a:lnTo>
                  <a:lnTo>
                    <a:pt x="65891" y="76744"/>
                  </a:lnTo>
                  <a:lnTo>
                    <a:pt x="66233" y="76744"/>
                  </a:lnTo>
                  <a:lnTo>
                    <a:pt x="66660" y="76915"/>
                  </a:lnTo>
                  <a:lnTo>
                    <a:pt x="67002" y="77086"/>
                  </a:lnTo>
                  <a:lnTo>
                    <a:pt x="67344" y="77342"/>
                  </a:lnTo>
                  <a:lnTo>
                    <a:pt x="67600" y="77599"/>
                  </a:lnTo>
                  <a:lnTo>
                    <a:pt x="67771" y="78026"/>
                  </a:lnTo>
                  <a:lnTo>
                    <a:pt x="67856" y="78368"/>
                  </a:lnTo>
                  <a:lnTo>
                    <a:pt x="67942" y="78795"/>
                  </a:lnTo>
                  <a:lnTo>
                    <a:pt x="67942" y="78795"/>
                  </a:lnTo>
                  <a:lnTo>
                    <a:pt x="67856" y="79222"/>
                  </a:lnTo>
                  <a:lnTo>
                    <a:pt x="67771" y="79650"/>
                  </a:lnTo>
                  <a:lnTo>
                    <a:pt x="67600" y="79991"/>
                  </a:lnTo>
                  <a:lnTo>
                    <a:pt x="67344" y="80248"/>
                  </a:lnTo>
                  <a:lnTo>
                    <a:pt x="67002" y="80504"/>
                  </a:lnTo>
                  <a:lnTo>
                    <a:pt x="66660" y="80761"/>
                  </a:lnTo>
                  <a:lnTo>
                    <a:pt x="66233" y="80846"/>
                  </a:lnTo>
                  <a:lnTo>
                    <a:pt x="65891" y="80932"/>
                  </a:lnTo>
                  <a:lnTo>
                    <a:pt x="65891" y="80932"/>
                  </a:lnTo>
                  <a:close/>
                  <a:moveTo>
                    <a:pt x="126568" y="74009"/>
                  </a:moveTo>
                  <a:lnTo>
                    <a:pt x="5128" y="74009"/>
                  </a:lnTo>
                  <a:lnTo>
                    <a:pt x="5128" y="4871"/>
                  </a:lnTo>
                  <a:lnTo>
                    <a:pt x="126568" y="4871"/>
                  </a:lnTo>
                  <a:lnTo>
                    <a:pt x="126568" y="7400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1688;p62"/>
            <p:cNvSpPr/>
            <p:nvPr/>
          </p:nvSpPr>
          <p:spPr>
            <a:xfrm>
              <a:off x="6198513" y="2950375"/>
              <a:ext cx="116700" cy="116700"/>
            </a:xfrm>
            <a:prstGeom prst="ellipse">
              <a:avLst/>
            </a:prstGeom>
            <a:solidFill>
              <a:srgbClr val="007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5" name="Google Shape;1685;p62"/>
          <p:cNvPicPr preferRelativeResize="0"/>
          <p:nvPr/>
        </p:nvPicPr>
        <p:blipFill rotWithShape="1">
          <a:blip r:embed="rId3">
            <a:alphaModFix/>
          </a:blip>
          <a:srcRect b="8892"/>
          <a:stretch/>
        </p:blipFill>
        <p:spPr>
          <a:xfrm>
            <a:off x="5445539" y="2395580"/>
            <a:ext cx="2875172" cy="168319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مربع نص 7"/>
          <p:cNvSpPr txBox="1"/>
          <p:nvPr/>
        </p:nvSpPr>
        <p:spPr>
          <a:xfrm>
            <a:off x="8411444" y="4624232"/>
            <a:ext cx="38965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1</a:t>
            </a:r>
            <a:endParaRPr lang="ar-LY" sz="1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981201" y="976745"/>
            <a:ext cx="7923594" cy="2056213"/>
          </a:xfrm>
        </p:spPr>
        <p:txBody>
          <a:bodyPr/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Nutrients: </a:t>
            </a:r>
            <a:r>
              <a:rPr lang="en-US" sz="2800" dirty="0" smtClean="0">
                <a:solidFill>
                  <a:schemeClr val="tx1">
                    <a:lumMod val="10000"/>
                  </a:schemeClr>
                </a:solidFill>
              </a:rPr>
              <a:t>Is a chemical substance in the  </a:t>
            </a:r>
          </a:p>
          <a:p>
            <a:r>
              <a:rPr lang="en-US" sz="2800" dirty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1">
                    <a:lumMod val="10000"/>
                  </a:schemeClr>
                </a:solidFill>
              </a:rPr>
              <a:t>                 food that helps maintain the   </a:t>
            </a:r>
          </a:p>
          <a:p>
            <a:r>
              <a:rPr lang="en-US" sz="2800" dirty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1">
                    <a:lumMod val="10000"/>
                  </a:schemeClr>
                </a:solidFill>
              </a:rPr>
              <a:t>                 body.</a:t>
            </a:r>
            <a:endParaRPr lang="ar-LY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9" name="Google Shape;1616;p61"/>
          <p:cNvGrpSpPr/>
          <p:nvPr/>
        </p:nvGrpSpPr>
        <p:grpSpPr>
          <a:xfrm>
            <a:off x="999692" y="2565473"/>
            <a:ext cx="997645" cy="922767"/>
            <a:chOff x="-92800" y="3440037"/>
            <a:chExt cx="644799" cy="641688"/>
          </a:xfrm>
        </p:grpSpPr>
        <p:grpSp>
          <p:nvGrpSpPr>
            <p:cNvPr id="20" name="Google Shape;1617;p61"/>
            <p:cNvGrpSpPr/>
            <p:nvPr/>
          </p:nvGrpSpPr>
          <p:grpSpPr>
            <a:xfrm>
              <a:off x="-92800" y="3440037"/>
              <a:ext cx="644799" cy="641688"/>
              <a:chOff x="-382175" y="1862687"/>
              <a:chExt cx="644799" cy="641688"/>
            </a:xfrm>
          </p:grpSpPr>
          <p:sp>
            <p:nvSpPr>
              <p:cNvPr id="29" name="Google Shape;1618;p61"/>
              <p:cNvSpPr/>
              <p:nvPr/>
            </p:nvSpPr>
            <p:spPr>
              <a:xfrm>
                <a:off x="-382175" y="2004602"/>
                <a:ext cx="644799" cy="499773"/>
              </a:xfrm>
              <a:custGeom>
                <a:avLst/>
                <a:gdLst/>
                <a:ahLst/>
                <a:cxnLst/>
                <a:rect l="l" t="t" r="r" b="b"/>
                <a:pathLst>
                  <a:path w="6847" h="5307" extrusionOk="0">
                    <a:moveTo>
                      <a:pt x="4388" y="0"/>
                    </a:moveTo>
                    <a:cubicBezTo>
                      <a:pt x="3681" y="0"/>
                      <a:pt x="3021" y="496"/>
                      <a:pt x="3021" y="496"/>
                    </a:cubicBezTo>
                    <a:cubicBezTo>
                      <a:pt x="3021" y="496"/>
                      <a:pt x="2484" y="174"/>
                      <a:pt x="1828" y="174"/>
                    </a:cubicBezTo>
                    <a:cubicBezTo>
                      <a:pt x="1400" y="174"/>
                      <a:pt x="920" y="311"/>
                      <a:pt x="505" y="764"/>
                    </a:cubicBezTo>
                    <a:cubicBezTo>
                      <a:pt x="1" y="1310"/>
                      <a:pt x="66" y="2734"/>
                      <a:pt x="579" y="3817"/>
                    </a:cubicBezTo>
                    <a:cubicBezTo>
                      <a:pt x="941" y="4607"/>
                      <a:pt x="1433" y="5307"/>
                      <a:pt x="2617" y="5307"/>
                    </a:cubicBezTo>
                    <a:cubicBezTo>
                      <a:pt x="2762" y="5307"/>
                      <a:pt x="2918" y="5296"/>
                      <a:pt x="3086" y="5274"/>
                    </a:cubicBezTo>
                    <a:lnTo>
                      <a:pt x="3525" y="5111"/>
                    </a:lnTo>
                    <a:cubicBezTo>
                      <a:pt x="3525" y="5111"/>
                      <a:pt x="3660" y="5214"/>
                      <a:pt x="4142" y="5214"/>
                    </a:cubicBezTo>
                    <a:cubicBezTo>
                      <a:pt x="4202" y="5214"/>
                      <a:pt x="4268" y="5213"/>
                      <a:pt x="4339" y="5209"/>
                    </a:cubicBezTo>
                    <a:cubicBezTo>
                      <a:pt x="4983" y="5144"/>
                      <a:pt x="6847" y="2669"/>
                      <a:pt x="5528" y="667"/>
                    </a:cubicBezTo>
                    <a:cubicBezTo>
                      <a:pt x="5209" y="161"/>
                      <a:pt x="4791" y="0"/>
                      <a:pt x="43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619;p61"/>
              <p:cNvSpPr/>
              <p:nvPr/>
            </p:nvSpPr>
            <p:spPr>
              <a:xfrm>
                <a:off x="-168310" y="1902992"/>
                <a:ext cx="76751" cy="180529"/>
              </a:xfrm>
              <a:custGeom>
                <a:avLst/>
                <a:gdLst/>
                <a:ahLst/>
                <a:cxnLst/>
                <a:rect l="l" t="t" r="r" b="b"/>
                <a:pathLst>
                  <a:path w="815" h="1917" extrusionOk="0">
                    <a:moveTo>
                      <a:pt x="588" y="0"/>
                    </a:moveTo>
                    <a:cubicBezTo>
                      <a:pt x="472" y="0"/>
                      <a:pt x="335" y="38"/>
                      <a:pt x="237" y="183"/>
                    </a:cubicBezTo>
                    <a:cubicBezTo>
                      <a:pt x="1" y="451"/>
                      <a:pt x="750" y="1917"/>
                      <a:pt x="750" y="1917"/>
                    </a:cubicBezTo>
                    <a:lnTo>
                      <a:pt x="815" y="44"/>
                    </a:lnTo>
                    <a:cubicBezTo>
                      <a:pt x="815" y="44"/>
                      <a:pt x="714" y="0"/>
                      <a:pt x="5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620;p61"/>
              <p:cNvSpPr/>
              <p:nvPr/>
            </p:nvSpPr>
            <p:spPr>
              <a:xfrm>
                <a:off x="-101636" y="1862687"/>
                <a:ext cx="214807" cy="166591"/>
              </a:xfrm>
              <a:custGeom>
                <a:avLst/>
                <a:gdLst/>
                <a:ahLst/>
                <a:cxnLst/>
                <a:rect l="l" t="t" r="r" b="b"/>
                <a:pathLst>
                  <a:path w="2281" h="1769" extrusionOk="0">
                    <a:moveTo>
                      <a:pt x="2280" y="0"/>
                    </a:moveTo>
                    <a:lnTo>
                      <a:pt x="2280" y="0"/>
                    </a:lnTo>
                    <a:cubicBezTo>
                      <a:pt x="74" y="33"/>
                      <a:pt x="1" y="1767"/>
                      <a:pt x="1" y="1767"/>
                    </a:cubicBezTo>
                    <a:cubicBezTo>
                      <a:pt x="1" y="1767"/>
                      <a:pt x="37" y="1769"/>
                      <a:pt x="99" y="1769"/>
                    </a:cubicBezTo>
                    <a:cubicBezTo>
                      <a:pt x="375" y="1769"/>
                      <a:pt x="1172" y="1725"/>
                      <a:pt x="1670" y="1254"/>
                    </a:cubicBezTo>
                    <a:cubicBezTo>
                      <a:pt x="2142" y="814"/>
                      <a:pt x="2280" y="0"/>
                      <a:pt x="22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" name="Google Shape;1621;p61"/>
            <p:cNvGrpSpPr/>
            <p:nvPr/>
          </p:nvGrpSpPr>
          <p:grpSpPr>
            <a:xfrm>
              <a:off x="-92800" y="3440037"/>
              <a:ext cx="644799" cy="641688"/>
              <a:chOff x="-92800" y="3440037"/>
              <a:chExt cx="644799" cy="641688"/>
            </a:xfrm>
          </p:grpSpPr>
          <p:sp>
            <p:nvSpPr>
              <p:cNvPr id="22" name="Google Shape;1622;p61"/>
              <p:cNvSpPr/>
              <p:nvPr/>
            </p:nvSpPr>
            <p:spPr>
              <a:xfrm>
                <a:off x="-92800" y="3581952"/>
                <a:ext cx="644799" cy="499773"/>
              </a:xfrm>
              <a:custGeom>
                <a:avLst/>
                <a:gdLst/>
                <a:ahLst/>
                <a:cxnLst/>
                <a:rect l="l" t="t" r="r" b="b"/>
                <a:pathLst>
                  <a:path w="6847" h="5307" extrusionOk="0">
                    <a:moveTo>
                      <a:pt x="4388" y="0"/>
                    </a:moveTo>
                    <a:cubicBezTo>
                      <a:pt x="3681" y="0"/>
                      <a:pt x="3021" y="496"/>
                      <a:pt x="3021" y="496"/>
                    </a:cubicBezTo>
                    <a:cubicBezTo>
                      <a:pt x="3021" y="496"/>
                      <a:pt x="2484" y="174"/>
                      <a:pt x="1828" y="174"/>
                    </a:cubicBezTo>
                    <a:cubicBezTo>
                      <a:pt x="1400" y="174"/>
                      <a:pt x="920" y="311"/>
                      <a:pt x="505" y="764"/>
                    </a:cubicBezTo>
                    <a:cubicBezTo>
                      <a:pt x="1" y="1310"/>
                      <a:pt x="66" y="2734"/>
                      <a:pt x="579" y="3817"/>
                    </a:cubicBezTo>
                    <a:cubicBezTo>
                      <a:pt x="941" y="4607"/>
                      <a:pt x="1433" y="5307"/>
                      <a:pt x="2617" y="5307"/>
                    </a:cubicBezTo>
                    <a:cubicBezTo>
                      <a:pt x="2762" y="5307"/>
                      <a:pt x="2918" y="5296"/>
                      <a:pt x="3086" y="5274"/>
                    </a:cubicBezTo>
                    <a:lnTo>
                      <a:pt x="3525" y="5111"/>
                    </a:lnTo>
                    <a:cubicBezTo>
                      <a:pt x="3525" y="5111"/>
                      <a:pt x="3660" y="5214"/>
                      <a:pt x="4142" y="5214"/>
                    </a:cubicBezTo>
                    <a:cubicBezTo>
                      <a:pt x="4202" y="5214"/>
                      <a:pt x="4268" y="5213"/>
                      <a:pt x="4339" y="5209"/>
                    </a:cubicBezTo>
                    <a:cubicBezTo>
                      <a:pt x="4983" y="5144"/>
                      <a:pt x="6847" y="2669"/>
                      <a:pt x="5528" y="667"/>
                    </a:cubicBezTo>
                    <a:cubicBezTo>
                      <a:pt x="5209" y="161"/>
                      <a:pt x="4791" y="0"/>
                      <a:pt x="4388" y="0"/>
                    </a:cubicBezTo>
                    <a:close/>
                  </a:path>
                </a:pathLst>
              </a:custGeom>
              <a:solidFill>
                <a:srgbClr val="00A9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623;p61"/>
              <p:cNvSpPr/>
              <p:nvPr/>
            </p:nvSpPr>
            <p:spPr>
              <a:xfrm>
                <a:off x="121065" y="3480342"/>
                <a:ext cx="76751" cy="180529"/>
              </a:xfrm>
              <a:custGeom>
                <a:avLst/>
                <a:gdLst/>
                <a:ahLst/>
                <a:cxnLst/>
                <a:rect l="l" t="t" r="r" b="b"/>
                <a:pathLst>
                  <a:path w="815" h="1917" extrusionOk="0">
                    <a:moveTo>
                      <a:pt x="588" y="0"/>
                    </a:moveTo>
                    <a:cubicBezTo>
                      <a:pt x="472" y="0"/>
                      <a:pt x="335" y="38"/>
                      <a:pt x="237" y="183"/>
                    </a:cubicBezTo>
                    <a:cubicBezTo>
                      <a:pt x="1" y="451"/>
                      <a:pt x="750" y="1917"/>
                      <a:pt x="750" y="1917"/>
                    </a:cubicBezTo>
                    <a:lnTo>
                      <a:pt x="815" y="44"/>
                    </a:lnTo>
                    <a:cubicBezTo>
                      <a:pt x="815" y="44"/>
                      <a:pt x="714" y="0"/>
                      <a:pt x="588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624;p61"/>
              <p:cNvSpPr/>
              <p:nvPr/>
            </p:nvSpPr>
            <p:spPr>
              <a:xfrm>
                <a:off x="187739" y="3440037"/>
                <a:ext cx="214807" cy="166591"/>
              </a:xfrm>
              <a:custGeom>
                <a:avLst/>
                <a:gdLst/>
                <a:ahLst/>
                <a:cxnLst/>
                <a:rect l="l" t="t" r="r" b="b"/>
                <a:pathLst>
                  <a:path w="2281" h="1769" extrusionOk="0">
                    <a:moveTo>
                      <a:pt x="2280" y="0"/>
                    </a:moveTo>
                    <a:lnTo>
                      <a:pt x="2280" y="0"/>
                    </a:lnTo>
                    <a:cubicBezTo>
                      <a:pt x="74" y="33"/>
                      <a:pt x="1" y="1767"/>
                      <a:pt x="1" y="1767"/>
                    </a:cubicBezTo>
                    <a:cubicBezTo>
                      <a:pt x="1" y="1767"/>
                      <a:pt x="37" y="1769"/>
                      <a:pt x="99" y="1769"/>
                    </a:cubicBezTo>
                    <a:cubicBezTo>
                      <a:pt x="375" y="1769"/>
                      <a:pt x="1172" y="1725"/>
                      <a:pt x="1670" y="1254"/>
                    </a:cubicBezTo>
                    <a:cubicBezTo>
                      <a:pt x="2142" y="814"/>
                      <a:pt x="2280" y="0"/>
                      <a:pt x="2280" y="0"/>
                    </a:cubicBezTo>
                    <a:close/>
                  </a:path>
                </a:pathLst>
              </a:custGeom>
              <a:solidFill>
                <a:srgbClr val="F291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625;p61"/>
              <p:cNvSpPr/>
              <p:nvPr/>
            </p:nvSpPr>
            <p:spPr>
              <a:xfrm>
                <a:off x="187739" y="3488253"/>
                <a:ext cx="141165" cy="118186"/>
              </a:xfrm>
              <a:custGeom>
                <a:avLst/>
                <a:gdLst/>
                <a:ahLst/>
                <a:cxnLst/>
                <a:rect l="l" t="t" r="r" b="b"/>
                <a:pathLst>
                  <a:path w="1499" h="1255" extrusionOk="0">
                    <a:moveTo>
                      <a:pt x="1499" y="1"/>
                    </a:moveTo>
                    <a:cubicBezTo>
                      <a:pt x="986" y="270"/>
                      <a:pt x="1" y="1255"/>
                      <a:pt x="1" y="1255"/>
                    </a:cubicBezTo>
                    <a:cubicBezTo>
                      <a:pt x="1" y="1255"/>
                      <a:pt x="612" y="815"/>
                      <a:pt x="815" y="644"/>
                    </a:cubicBezTo>
                    <a:cubicBezTo>
                      <a:pt x="986" y="506"/>
                      <a:pt x="1499" y="1"/>
                      <a:pt x="1499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626;p61"/>
              <p:cNvSpPr/>
              <p:nvPr/>
            </p:nvSpPr>
            <p:spPr>
              <a:xfrm>
                <a:off x="-3902" y="3756638"/>
                <a:ext cx="29288" cy="19211"/>
              </a:xfrm>
              <a:custGeom>
                <a:avLst/>
                <a:gdLst/>
                <a:ahLst/>
                <a:cxnLst/>
                <a:rect l="l" t="t" r="r" b="b"/>
                <a:pathLst>
                  <a:path w="311" h="204" extrusionOk="0">
                    <a:moveTo>
                      <a:pt x="172" y="0"/>
                    </a:moveTo>
                    <a:cubicBezTo>
                      <a:pt x="42" y="0"/>
                      <a:pt x="1" y="204"/>
                      <a:pt x="139" y="204"/>
                    </a:cubicBezTo>
                    <a:cubicBezTo>
                      <a:pt x="278" y="204"/>
                      <a:pt x="310" y="0"/>
                      <a:pt x="172" y="0"/>
                    </a:cubicBezTo>
                    <a:close/>
                  </a:path>
                </a:pathLst>
              </a:custGeom>
              <a:solidFill>
                <a:srgbClr val="FFF0D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627;p61"/>
              <p:cNvSpPr/>
              <p:nvPr/>
            </p:nvSpPr>
            <p:spPr>
              <a:xfrm>
                <a:off x="146397" y="3749669"/>
                <a:ext cx="29193" cy="19305"/>
              </a:xfrm>
              <a:custGeom>
                <a:avLst/>
                <a:gdLst/>
                <a:ahLst/>
                <a:cxnLst/>
                <a:rect l="l" t="t" r="r" b="b"/>
                <a:pathLst>
                  <a:path w="310" h="205" extrusionOk="0">
                    <a:moveTo>
                      <a:pt x="171" y="1"/>
                    </a:moveTo>
                    <a:cubicBezTo>
                      <a:pt x="33" y="1"/>
                      <a:pt x="0" y="204"/>
                      <a:pt x="139" y="204"/>
                    </a:cubicBezTo>
                    <a:cubicBezTo>
                      <a:pt x="277" y="204"/>
                      <a:pt x="310" y="1"/>
                      <a:pt x="171" y="1"/>
                    </a:cubicBezTo>
                    <a:close/>
                  </a:path>
                </a:pathLst>
              </a:custGeom>
              <a:solidFill>
                <a:srgbClr val="FFF0D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628;p61"/>
              <p:cNvSpPr/>
              <p:nvPr/>
            </p:nvSpPr>
            <p:spPr>
              <a:xfrm>
                <a:off x="79723" y="3839414"/>
                <a:ext cx="28440" cy="22319"/>
              </a:xfrm>
              <a:custGeom>
                <a:avLst/>
                <a:gdLst/>
                <a:ahLst/>
                <a:cxnLst/>
                <a:rect l="l" t="t" r="r" b="b"/>
                <a:pathLst>
                  <a:path w="302" h="237" extrusionOk="0">
                    <a:moveTo>
                      <a:pt x="171" y="0"/>
                    </a:moveTo>
                    <a:cubicBezTo>
                      <a:pt x="33" y="0"/>
                      <a:pt x="0" y="236"/>
                      <a:pt x="130" y="236"/>
                    </a:cubicBezTo>
                    <a:cubicBezTo>
                      <a:pt x="269" y="236"/>
                      <a:pt x="301" y="0"/>
                      <a:pt x="171" y="0"/>
                    </a:cubicBezTo>
                    <a:close/>
                  </a:path>
                </a:pathLst>
              </a:custGeom>
              <a:solidFill>
                <a:srgbClr val="FFF0D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2" name="Google Shape;950;p50"/>
          <p:cNvGrpSpPr/>
          <p:nvPr/>
        </p:nvGrpSpPr>
        <p:grpSpPr>
          <a:xfrm>
            <a:off x="5496341" y="2971542"/>
            <a:ext cx="1026092" cy="974567"/>
            <a:chOff x="1298290" y="3406101"/>
            <a:chExt cx="600927" cy="572693"/>
          </a:xfrm>
        </p:grpSpPr>
        <p:grpSp>
          <p:nvGrpSpPr>
            <p:cNvPr id="33" name="Google Shape;951;p50"/>
            <p:cNvGrpSpPr/>
            <p:nvPr/>
          </p:nvGrpSpPr>
          <p:grpSpPr>
            <a:xfrm>
              <a:off x="1298290" y="3406101"/>
              <a:ext cx="600924" cy="572690"/>
              <a:chOff x="1542950" y="3558575"/>
              <a:chExt cx="508698" cy="484796"/>
            </a:xfrm>
          </p:grpSpPr>
          <p:sp>
            <p:nvSpPr>
              <p:cNvPr id="45" name="Google Shape;952;p50"/>
              <p:cNvSpPr/>
              <p:nvPr/>
            </p:nvSpPr>
            <p:spPr>
              <a:xfrm>
                <a:off x="1542950" y="3645493"/>
                <a:ext cx="508698" cy="397879"/>
              </a:xfrm>
              <a:custGeom>
                <a:avLst/>
                <a:gdLst/>
                <a:ahLst/>
                <a:cxnLst/>
                <a:rect l="l" t="t" r="r" b="b"/>
                <a:pathLst>
                  <a:path w="8662" h="6775" extrusionOk="0">
                    <a:moveTo>
                      <a:pt x="4814" y="0"/>
                    </a:moveTo>
                    <a:cubicBezTo>
                      <a:pt x="4715" y="0"/>
                      <a:pt x="4614" y="5"/>
                      <a:pt x="4510" y="14"/>
                    </a:cubicBezTo>
                    <a:cubicBezTo>
                      <a:pt x="98" y="380"/>
                      <a:pt x="0" y="4353"/>
                      <a:pt x="3899" y="6453"/>
                    </a:cubicBezTo>
                    <a:cubicBezTo>
                      <a:pt x="4311" y="6676"/>
                      <a:pt x="4695" y="6775"/>
                      <a:pt x="5046" y="6775"/>
                    </a:cubicBezTo>
                    <a:cubicBezTo>
                      <a:pt x="7951" y="6775"/>
                      <a:pt x="8662" y="0"/>
                      <a:pt x="4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953;p50"/>
              <p:cNvSpPr/>
              <p:nvPr/>
            </p:nvSpPr>
            <p:spPr>
              <a:xfrm>
                <a:off x="1588229" y="3558575"/>
                <a:ext cx="363053" cy="243249"/>
              </a:xfrm>
              <a:custGeom>
                <a:avLst/>
                <a:gdLst/>
                <a:ahLst/>
                <a:cxnLst/>
                <a:rect l="l" t="t" r="r" b="b"/>
                <a:pathLst>
                  <a:path w="6182" h="4142" extrusionOk="0">
                    <a:moveTo>
                      <a:pt x="4369" y="0"/>
                    </a:moveTo>
                    <a:cubicBezTo>
                      <a:pt x="3979" y="0"/>
                      <a:pt x="3475" y="208"/>
                      <a:pt x="3031" y="1046"/>
                    </a:cubicBezTo>
                    <a:cubicBezTo>
                      <a:pt x="3024" y="1059"/>
                      <a:pt x="3017" y="1065"/>
                      <a:pt x="3008" y="1065"/>
                    </a:cubicBezTo>
                    <a:cubicBezTo>
                      <a:pt x="2897" y="1065"/>
                      <a:pt x="2580" y="108"/>
                      <a:pt x="1035" y="108"/>
                    </a:cubicBezTo>
                    <a:cubicBezTo>
                      <a:pt x="774" y="108"/>
                      <a:pt x="477" y="136"/>
                      <a:pt x="141" y="200"/>
                    </a:cubicBezTo>
                    <a:cubicBezTo>
                      <a:pt x="141" y="200"/>
                      <a:pt x="1109" y="959"/>
                      <a:pt x="1922" y="1286"/>
                    </a:cubicBezTo>
                    <a:lnTo>
                      <a:pt x="1922" y="1286"/>
                    </a:lnTo>
                    <a:cubicBezTo>
                      <a:pt x="1903" y="1285"/>
                      <a:pt x="1883" y="1284"/>
                      <a:pt x="1863" y="1284"/>
                    </a:cubicBezTo>
                    <a:cubicBezTo>
                      <a:pt x="1569" y="1284"/>
                      <a:pt x="1152" y="1386"/>
                      <a:pt x="621" y="1763"/>
                    </a:cubicBezTo>
                    <a:cubicBezTo>
                      <a:pt x="76" y="2170"/>
                      <a:pt x="11" y="2984"/>
                      <a:pt x="11" y="2984"/>
                    </a:cubicBezTo>
                    <a:cubicBezTo>
                      <a:pt x="1" y="2990"/>
                      <a:pt x="1" y="2994"/>
                      <a:pt x="8" y="2994"/>
                    </a:cubicBezTo>
                    <a:cubicBezTo>
                      <a:pt x="114" y="2994"/>
                      <a:pt x="1727" y="2399"/>
                      <a:pt x="2485" y="1860"/>
                    </a:cubicBezTo>
                    <a:lnTo>
                      <a:pt x="2485" y="1860"/>
                    </a:lnTo>
                    <a:cubicBezTo>
                      <a:pt x="2485" y="1860"/>
                      <a:pt x="1639" y="2609"/>
                      <a:pt x="2550" y="3529"/>
                    </a:cubicBezTo>
                    <a:cubicBezTo>
                      <a:pt x="3124" y="4096"/>
                      <a:pt x="3502" y="4141"/>
                      <a:pt x="3610" y="4141"/>
                    </a:cubicBezTo>
                    <a:cubicBezTo>
                      <a:pt x="3631" y="4141"/>
                      <a:pt x="3641" y="4140"/>
                      <a:pt x="3641" y="4140"/>
                    </a:cubicBezTo>
                    <a:cubicBezTo>
                      <a:pt x="3641" y="4140"/>
                      <a:pt x="4048" y="2919"/>
                      <a:pt x="3535" y="1966"/>
                    </a:cubicBezTo>
                    <a:lnTo>
                      <a:pt x="3535" y="1966"/>
                    </a:lnTo>
                    <a:cubicBezTo>
                      <a:pt x="3536" y="1966"/>
                      <a:pt x="4081" y="2406"/>
                      <a:pt x="5636" y="2780"/>
                    </a:cubicBezTo>
                    <a:cubicBezTo>
                      <a:pt x="5636" y="2780"/>
                      <a:pt x="6181" y="1388"/>
                      <a:pt x="4993" y="1185"/>
                    </a:cubicBezTo>
                    <a:cubicBezTo>
                      <a:pt x="4596" y="1117"/>
                      <a:pt x="4344" y="1094"/>
                      <a:pt x="4184" y="1094"/>
                    </a:cubicBezTo>
                    <a:cubicBezTo>
                      <a:pt x="4129" y="1094"/>
                      <a:pt x="4085" y="1097"/>
                      <a:pt x="4049" y="1101"/>
                    </a:cubicBezTo>
                    <a:lnTo>
                      <a:pt x="4049" y="1101"/>
                    </a:lnTo>
                    <a:cubicBezTo>
                      <a:pt x="4265" y="964"/>
                      <a:pt x="4688" y="658"/>
                      <a:pt x="5025" y="200"/>
                    </a:cubicBezTo>
                    <a:cubicBezTo>
                      <a:pt x="5025" y="200"/>
                      <a:pt x="4752" y="0"/>
                      <a:pt x="43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4" name="Google Shape;954;p50"/>
            <p:cNvGrpSpPr/>
            <p:nvPr/>
          </p:nvGrpSpPr>
          <p:grpSpPr>
            <a:xfrm>
              <a:off x="1298293" y="3406104"/>
              <a:ext cx="600924" cy="572690"/>
              <a:chOff x="1390550" y="3406175"/>
              <a:chExt cx="508698" cy="484796"/>
            </a:xfrm>
          </p:grpSpPr>
          <p:sp>
            <p:nvSpPr>
              <p:cNvPr id="35" name="Google Shape;955;p50"/>
              <p:cNvSpPr/>
              <p:nvPr/>
            </p:nvSpPr>
            <p:spPr>
              <a:xfrm>
                <a:off x="1390550" y="3493093"/>
                <a:ext cx="508698" cy="397879"/>
              </a:xfrm>
              <a:custGeom>
                <a:avLst/>
                <a:gdLst/>
                <a:ahLst/>
                <a:cxnLst/>
                <a:rect l="l" t="t" r="r" b="b"/>
                <a:pathLst>
                  <a:path w="8662" h="6775" extrusionOk="0">
                    <a:moveTo>
                      <a:pt x="4814" y="0"/>
                    </a:moveTo>
                    <a:cubicBezTo>
                      <a:pt x="4715" y="0"/>
                      <a:pt x="4614" y="5"/>
                      <a:pt x="4510" y="14"/>
                    </a:cubicBezTo>
                    <a:cubicBezTo>
                      <a:pt x="98" y="380"/>
                      <a:pt x="0" y="4353"/>
                      <a:pt x="3899" y="6453"/>
                    </a:cubicBezTo>
                    <a:cubicBezTo>
                      <a:pt x="4311" y="6676"/>
                      <a:pt x="4695" y="6775"/>
                      <a:pt x="5046" y="6775"/>
                    </a:cubicBezTo>
                    <a:cubicBezTo>
                      <a:pt x="7951" y="6775"/>
                      <a:pt x="8662" y="0"/>
                      <a:pt x="4814" y="0"/>
                    </a:cubicBezTo>
                    <a:close/>
                  </a:path>
                </a:pathLst>
              </a:custGeom>
              <a:solidFill>
                <a:srgbClr val="F291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956;p50"/>
              <p:cNvSpPr/>
              <p:nvPr/>
            </p:nvSpPr>
            <p:spPr>
              <a:xfrm>
                <a:off x="1435829" y="3406175"/>
                <a:ext cx="363053" cy="243249"/>
              </a:xfrm>
              <a:custGeom>
                <a:avLst/>
                <a:gdLst/>
                <a:ahLst/>
                <a:cxnLst/>
                <a:rect l="l" t="t" r="r" b="b"/>
                <a:pathLst>
                  <a:path w="6182" h="4142" extrusionOk="0">
                    <a:moveTo>
                      <a:pt x="4369" y="0"/>
                    </a:moveTo>
                    <a:cubicBezTo>
                      <a:pt x="3979" y="0"/>
                      <a:pt x="3475" y="208"/>
                      <a:pt x="3031" y="1046"/>
                    </a:cubicBezTo>
                    <a:cubicBezTo>
                      <a:pt x="3024" y="1059"/>
                      <a:pt x="3017" y="1065"/>
                      <a:pt x="3008" y="1065"/>
                    </a:cubicBezTo>
                    <a:cubicBezTo>
                      <a:pt x="2897" y="1065"/>
                      <a:pt x="2580" y="108"/>
                      <a:pt x="1035" y="108"/>
                    </a:cubicBezTo>
                    <a:cubicBezTo>
                      <a:pt x="774" y="108"/>
                      <a:pt x="477" y="136"/>
                      <a:pt x="141" y="200"/>
                    </a:cubicBezTo>
                    <a:cubicBezTo>
                      <a:pt x="141" y="200"/>
                      <a:pt x="1109" y="959"/>
                      <a:pt x="1922" y="1286"/>
                    </a:cubicBezTo>
                    <a:lnTo>
                      <a:pt x="1922" y="1286"/>
                    </a:lnTo>
                    <a:cubicBezTo>
                      <a:pt x="1903" y="1285"/>
                      <a:pt x="1883" y="1284"/>
                      <a:pt x="1863" y="1284"/>
                    </a:cubicBezTo>
                    <a:cubicBezTo>
                      <a:pt x="1569" y="1284"/>
                      <a:pt x="1152" y="1386"/>
                      <a:pt x="621" y="1763"/>
                    </a:cubicBezTo>
                    <a:cubicBezTo>
                      <a:pt x="76" y="2170"/>
                      <a:pt x="11" y="2984"/>
                      <a:pt x="11" y="2984"/>
                    </a:cubicBezTo>
                    <a:cubicBezTo>
                      <a:pt x="1" y="2990"/>
                      <a:pt x="1" y="2994"/>
                      <a:pt x="8" y="2994"/>
                    </a:cubicBezTo>
                    <a:cubicBezTo>
                      <a:pt x="114" y="2994"/>
                      <a:pt x="1727" y="2399"/>
                      <a:pt x="2485" y="1860"/>
                    </a:cubicBezTo>
                    <a:lnTo>
                      <a:pt x="2485" y="1860"/>
                    </a:lnTo>
                    <a:cubicBezTo>
                      <a:pt x="2485" y="1860"/>
                      <a:pt x="1639" y="2609"/>
                      <a:pt x="2550" y="3529"/>
                    </a:cubicBezTo>
                    <a:cubicBezTo>
                      <a:pt x="3124" y="4096"/>
                      <a:pt x="3502" y="4141"/>
                      <a:pt x="3610" y="4141"/>
                    </a:cubicBezTo>
                    <a:cubicBezTo>
                      <a:pt x="3631" y="4141"/>
                      <a:pt x="3641" y="4140"/>
                      <a:pt x="3641" y="4140"/>
                    </a:cubicBezTo>
                    <a:cubicBezTo>
                      <a:pt x="3641" y="4140"/>
                      <a:pt x="4048" y="2919"/>
                      <a:pt x="3535" y="1966"/>
                    </a:cubicBezTo>
                    <a:lnTo>
                      <a:pt x="3535" y="1966"/>
                    </a:lnTo>
                    <a:cubicBezTo>
                      <a:pt x="3536" y="1966"/>
                      <a:pt x="4081" y="2406"/>
                      <a:pt x="5636" y="2780"/>
                    </a:cubicBezTo>
                    <a:cubicBezTo>
                      <a:pt x="5636" y="2780"/>
                      <a:pt x="6181" y="1388"/>
                      <a:pt x="4993" y="1185"/>
                    </a:cubicBezTo>
                    <a:cubicBezTo>
                      <a:pt x="4596" y="1117"/>
                      <a:pt x="4344" y="1094"/>
                      <a:pt x="4184" y="1094"/>
                    </a:cubicBezTo>
                    <a:cubicBezTo>
                      <a:pt x="4129" y="1094"/>
                      <a:pt x="4085" y="1097"/>
                      <a:pt x="4049" y="1101"/>
                    </a:cubicBezTo>
                    <a:lnTo>
                      <a:pt x="4049" y="1101"/>
                    </a:lnTo>
                    <a:cubicBezTo>
                      <a:pt x="4265" y="964"/>
                      <a:pt x="4688" y="658"/>
                      <a:pt x="5025" y="200"/>
                    </a:cubicBezTo>
                    <a:cubicBezTo>
                      <a:pt x="5025" y="200"/>
                      <a:pt x="4752" y="0"/>
                      <a:pt x="4369" y="0"/>
                    </a:cubicBezTo>
                    <a:close/>
                  </a:path>
                </a:pathLst>
              </a:custGeom>
              <a:solidFill>
                <a:srgbClr val="00A9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957;p50"/>
              <p:cNvSpPr/>
              <p:nvPr/>
            </p:nvSpPr>
            <p:spPr>
              <a:xfrm>
                <a:off x="1508124" y="3644963"/>
                <a:ext cx="29716" cy="5215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888" extrusionOk="0">
                    <a:moveTo>
                      <a:pt x="98" y="0"/>
                    </a:moveTo>
                    <a:cubicBezTo>
                      <a:pt x="1" y="0"/>
                      <a:pt x="1" y="139"/>
                      <a:pt x="33" y="204"/>
                    </a:cubicBezTo>
                    <a:cubicBezTo>
                      <a:pt x="66" y="342"/>
                      <a:pt x="98" y="481"/>
                      <a:pt x="172" y="611"/>
                    </a:cubicBezTo>
                    <a:lnTo>
                      <a:pt x="172" y="684"/>
                    </a:lnTo>
                    <a:cubicBezTo>
                      <a:pt x="204" y="749"/>
                      <a:pt x="204" y="782"/>
                      <a:pt x="269" y="847"/>
                    </a:cubicBezTo>
                    <a:cubicBezTo>
                      <a:pt x="302" y="847"/>
                      <a:pt x="334" y="888"/>
                      <a:pt x="375" y="888"/>
                    </a:cubicBezTo>
                    <a:cubicBezTo>
                      <a:pt x="473" y="888"/>
                      <a:pt x="505" y="749"/>
                      <a:pt x="473" y="684"/>
                    </a:cubicBezTo>
                    <a:cubicBezTo>
                      <a:pt x="440" y="546"/>
                      <a:pt x="375" y="407"/>
                      <a:pt x="334" y="277"/>
                    </a:cubicBezTo>
                    <a:cubicBezTo>
                      <a:pt x="334" y="236"/>
                      <a:pt x="334" y="236"/>
                      <a:pt x="302" y="204"/>
                    </a:cubicBezTo>
                    <a:cubicBezTo>
                      <a:pt x="302" y="139"/>
                      <a:pt x="269" y="106"/>
                      <a:pt x="237" y="33"/>
                    </a:cubicBezTo>
                    <a:cubicBezTo>
                      <a:pt x="204" y="33"/>
                      <a:pt x="131" y="0"/>
                      <a:pt x="98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958;p50"/>
              <p:cNvSpPr/>
              <p:nvPr/>
            </p:nvSpPr>
            <p:spPr>
              <a:xfrm>
                <a:off x="1621410" y="3689420"/>
                <a:ext cx="35941" cy="48803"/>
              </a:xfrm>
              <a:custGeom>
                <a:avLst/>
                <a:gdLst/>
                <a:ahLst/>
                <a:cxnLst/>
                <a:rect l="l" t="t" r="r" b="b"/>
                <a:pathLst>
                  <a:path w="612" h="831" extrusionOk="0">
                    <a:moveTo>
                      <a:pt x="241" y="0"/>
                    </a:moveTo>
                    <a:cubicBezTo>
                      <a:pt x="206" y="0"/>
                      <a:pt x="172" y="9"/>
                      <a:pt x="139" y="25"/>
                    </a:cubicBezTo>
                    <a:cubicBezTo>
                      <a:pt x="107" y="25"/>
                      <a:pt x="33" y="57"/>
                      <a:pt x="1" y="90"/>
                    </a:cubicBezTo>
                    <a:lnTo>
                      <a:pt x="1" y="131"/>
                    </a:lnTo>
                    <a:lnTo>
                      <a:pt x="1" y="228"/>
                    </a:lnTo>
                    <a:cubicBezTo>
                      <a:pt x="33" y="367"/>
                      <a:pt x="107" y="497"/>
                      <a:pt x="139" y="668"/>
                    </a:cubicBezTo>
                    <a:cubicBezTo>
                      <a:pt x="139" y="668"/>
                      <a:pt x="139" y="701"/>
                      <a:pt x="172" y="701"/>
                    </a:cubicBezTo>
                    <a:cubicBezTo>
                      <a:pt x="172" y="774"/>
                      <a:pt x="237" y="806"/>
                      <a:pt x="278" y="806"/>
                    </a:cubicBezTo>
                    <a:cubicBezTo>
                      <a:pt x="294" y="823"/>
                      <a:pt x="327" y="831"/>
                      <a:pt x="359" y="831"/>
                    </a:cubicBezTo>
                    <a:cubicBezTo>
                      <a:pt x="392" y="831"/>
                      <a:pt x="424" y="823"/>
                      <a:pt x="441" y="806"/>
                    </a:cubicBezTo>
                    <a:cubicBezTo>
                      <a:pt x="514" y="806"/>
                      <a:pt x="546" y="774"/>
                      <a:pt x="579" y="741"/>
                    </a:cubicBezTo>
                    <a:cubicBezTo>
                      <a:pt x="579" y="701"/>
                      <a:pt x="611" y="701"/>
                      <a:pt x="611" y="701"/>
                    </a:cubicBezTo>
                    <a:lnTo>
                      <a:pt x="611" y="603"/>
                    </a:lnTo>
                    <a:cubicBezTo>
                      <a:pt x="546" y="464"/>
                      <a:pt x="514" y="334"/>
                      <a:pt x="481" y="163"/>
                    </a:cubicBezTo>
                    <a:cubicBezTo>
                      <a:pt x="441" y="163"/>
                      <a:pt x="441" y="131"/>
                      <a:pt x="441" y="131"/>
                    </a:cubicBezTo>
                    <a:cubicBezTo>
                      <a:pt x="441" y="57"/>
                      <a:pt x="375" y="25"/>
                      <a:pt x="343" y="25"/>
                    </a:cubicBezTo>
                    <a:cubicBezTo>
                      <a:pt x="310" y="9"/>
                      <a:pt x="276" y="0"/>
                      <a:pt x="241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959;p50"/>
              <p:cNvSpPr/>
              <p:nvPr/>
            </p:nvSpPr>
            <p:spPr>
              <a:xfrm>
                <a:off x="1705097" y="3603854"/>
                <a:ext cx="30186" cy="52033"/>
              </a:xfrm>
              <a:custGeom>
                <a:avLst/>
                <a:gdLst/>
                <a:ahLst/>
                <a:cxnLst/>
                <a:rect l="l" t="t" r="r" b="b"/>
                <a:pathLst>
                  <a:path w="514" h="886" extrusionOk="0">
                    <a:moveTo>
                      <a:pt x="105" y="0"/>
                    </a:moveTo>
                    <a:cubicBezTo>
                      <a:pt x="80" y="0"/>
                      <a:pt x="53" y="8"/>
                      <a:pt x="33" y="25"/>
                    </a:cubicBezTo>
                    <a:cubicBezTo>
                      <a:pt x="33" y="57"/>
                      <a:pt x="1" y="90"/>
                      <a:pt x="33" y="122"/>
                    </a:cubicBezTo>
                    <a:cubicBezTo>
                      <a:pt x="74" y="261"/>
                      <a:pt x="106" y="399"/>
                      <a:pt x="139" y="570"/>
                    </a:cubicBezTo>
                    <a:lnTo>
                      <a:pt x="139" y="603"/>
                    </a:lnTo>
                    <a:cubicBezTo>
                      <a:pt x="171" y="668"/>
                      <a:pt x="204" y="733"/>
                      <a:pt x="237" y="774"/>
                    </a:cubicBezTo>
                    <a:cubicBezTo>
                      <a:pt x="277" y="806"/>
                      <a:pt x="310" y="871"/>
                      <a:pt x="342" y="871"/>
                    </a:cubicBezTo>
                    <a:cubicBezTo>
                      <a:pt x="364" y="871"/>
                      <a:pt x="400" y="886"/>
                      <a:pt x="434" y="886"/>
                    </a:cubicBezTo>
                    <a:cubicBezTo>
                      <a:pt x="451" y="886"/>
                      <a:pt x="467" y="882"/>
                      <a:pt x="481" y="871"/>
                    </a:cubicBezTo>
                    <a:cubicBezTo>
                      <a:pt x="481" y="839"/>
                      <a:pt x="513" y="806"/>
                      <a:pt x="481" y="774"/>
                    </a:cubicBezTo>
                    <a:cubicBezTo>
                      <a:pt x="440" y="635"/>
                      <a:pt x="408" y="464"/>
                      <a:pt x="375" y="326"/>
                    </a:cubicBezTo>
                    <a:lnTo>
                      <a:pt x="375" y="261"/>
                    </a:lnTo>
                    <a:cubicBezTo>
                      <a:pt x="342" y="228"/>
                      <a:pt x="342" y="163"/>
                      <a:pt x="277" y="122"/>
                    </a:cubicBezTo>
                    <a:cubicBezTo>
                      <a:pt x="277" y="90"/>
                      <a:pt x="204" y="25"/>
                      <a:pt x="171" y="25"/>
                    </a:cubicBezTo>
                    <a:cubicBezTo>
                      <a:pt x="155" y="8"/>
                      <a:pt x="131" y="0"/>
                      <a:pt x="105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960;p50"/>
              <p:cNvSpPr/>
              <p:nvPr/>
            </p:nvSpPr>
            <p:spPr>
              <a:xfrm>
                <a:off x="1774925" y="3632983"/>
                <a:ext cx="23961" cy="49801"/>
              </a:xfrm>
              <a:custGeom>
                <a:avLst/>
                <a:gdLst/>
                <a:ahLst/>
                <a:cxnLst/>
                <a:rect l="l" t="t" r="r" b="b"/>
                <a:pathLst>
                  <a:path w="408" h="848" extrusionOk="0">
                    <a:moveTo>
                      <a:pt x="171" y="1"/>
                    </a:moveTo>
                    <a:cubicBezTo>
                      <a:pt x="106" y="1"/>
                      <a:pt x="65" y="1"/>
                      <a:pt x="33" y="33"/>
                    </a:cubicBezTo>
                    <a:cubicBezTo>
                      <a:pt x="33" y="74"/>
                      <a:pt x="0" y="139"/>
                      <a:pt x="33" y="172"/>
                    </a:cubicBezTo>
                    <a:cubicBezTo>
                      <a:pt x="33" y="310"/>
                      <a:pt x="65" y="408"/>
                      <a:pt x="65" y="546"/>
                    </a:cubicBezTo>
                    <a:lnTo>
                      <a:pt x="65" y="579"/>
                    </a:lnTo>
                    <a:cubicBezTo>
                      <a:pt x="106" y="644"/>
                      <a:pt x="138" y="717"/>
                      <a:pt x="171" y="750"/>
                    </a:cubicBezTo>
                    <a:cubicBezTo>
                      <a:pt x="171" y="782"/>
                      <a:pt x="236" y="847"/>
                      <a:pt x="269" y="847"/>
                    </a:cubicBezTo>
                    <a:cubicBezTo>
                      <a:pt x="309" y="847"/>
                      <a:pt x="375" y="847"/>
                      <a:pt x="375" y="815"/>
                    </a:cubicBezTo>
                    <a:cubicBezTo>
                      <a:pt x="407" y="782"/>
                      <a:pt x="407" y="717"/>
                      <a:pt x="407" y="685"/>
                    </a:cubicBezTo>
                    <a:cubicBezTo>
                      <a:pt x="407" y="546"/>
                      <a:pt x="375" y="440"/>
                      <a:pt x="375" y="310"/>
                    </a:cubicBezTo>
                    <a:cubicBezTo>
                      <a:pt x="375" y="310"/>
                      <a:pt x="342" y="310"/>
                      <a:pt x="342" y="278"/>
                    </a:cubicBezTo>
                    <a:cubicBezTo>
                      <a:pt x="342" y="204"/>
                      <a:pt x="309" y="172"/>
                      <a:pt x="269" y="107"/>
                    </a:cubicBezTo>
                    <a:cubicBezTo>
                      <a:pt x="236" y="74"/>
                      <a:pt x="204" y="33"/>
                      <a:pt x="171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961;p50"/>
              <p:cNvSpPr/>
              <p:nvPr/>
            </p:nvSpPr>
            <p:spPr>
              <a:xfrm>
                <a:off x="1721365" y="3710915"/>
                <a:ext cx="27778" cy="51680"/>
              </a:xfrm>
              <a:custGeom>
                <a:avLst/>
                <a:gdLst/>
                <a:ahLst/>
                <a:cxnLst/>
                <a:rect l="l" t="t" r="r" b="b"/>
                <a:pathLst>
                  <a:path w="473" h="880" extrusionOk="0">
                    <a:moveTo>
                      <a:pt x="440" y="1"/>
                    </a:moveTo>
                    <a:cubicBezTo>
                      <a:pt x="407" y="1"/>
                      <a:pt x="334" y="1"/>
                      <a:pt x="302" y="33"/>
                    </a:cubicBezTo>
                    <a:cubicBezTo>
                      <a:pt x="236" y="33"/>
                      <a:pt x="163" y="66"/>
                      <a:pt x="131" y="98"/>
                    </a:cubicBezTo>
                    <a:cubicBezTo>
                      <a:pt x="98" y="98"/>
                      <a:pt x="65" y="131"/>
                      <a:pt x="33" y="172"/>
                    </a:cubicBezTo>
                    <a:lnTo>
                      <a:pt x="33" y="742"/>
                    </a:lnTo>
                    <a:lnTo>
                      <a:pt x="33" y="847"/>
                    </a:lnTo>
                    <a:cubicBezTo>
                      <a:pt x="0" y="880"/>
                      <a:pt x="33" y="880"/>
                      <a:pt x="65" y="880"/>
                    </a:cubicBezTo>
                    <a:cubicBezTo>
                      <a:pt x="98" y="880"/>
                      <a:pt x="163" y="880"/>
                      <a:pt x="204" y="847"/>
                    </a:cubicBezTo>
                    <a:cubicBezTo>
                      <a:pt x="269" y="847"/>
                      <a:pt x="302" y="815"/>
                      <a:pt x="367" y="782"/>
                    </a:cubicBezTo>
                    <a:cubicBezTo>
                      <a:pt x="407" y="782"/>
                      <a:pt x="440" y="742"/>
                      <a:pt x="440" y="709"/>
                    </a:cubicBezTo>
                    <a:cubicBezTo>
                      <a:pt x="440" y="505"/>
                      <a:pt x="472" y="302"/>
                      <a:pt x="472" y="131"/>
                    </a:cubicBezTo>
                    <a:lnTo>
                      <a:pt x="472" y="33"/>
                    </a:lnTo>
                    <a:cubicBezTo>
                      <a:pt x="472" y="1"/>
                      <a:pt x="472" y="1"/>
                      <a:pt x="440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962;p50"/>
              <p:cNvSpPr/>
              <p:nvPr/>
            </p:nvSpPr>
            <p:spPr>
              <a:xfrm>
                <a:off x="1544006" y="3746798"/>
                <a:ext cx="43517" cy="41638"/>
              </a:xfrm>
              <a:custGeom>
                <a:avLst/>
                <a:gdLst/>
                <a:ahLst/>
                <a:cxnLst/>
                <a:rect l="l" t="t" r="r" b="b"/>
                <a:pathLst>
                  <a:path w="741" h="709" extrusionOk="0">
                    <a:moveTo>
                      <a:pt x="0" y="0"/>
                    </a:moveTo>
                    <a:lnTo>
                      <a:pt x="33" y="65"/>
                    </a:lnTo>
                    <a:cubicBezTo>
                      <a:pt x="130" y="171"/>
                      <a:pt x="269" y="301"/>
                      <a:pt x="375" y="407"/>
                    </a:cubicBezTo>
                    <a:cubicBezTo>
                      <a:pt x="375" y="440"/>
                      <a:pt x="407" y="440"/>
                      <a:pt x="407" y="472"/>
                    </a:cubicBezTo>
                    <a:cubicBezTo>
                      <a:pt x="472" y="538"/>
                      <a:pt x="578" y="611"/>
                      <a:pt x="676" y="676"/>
                    </a:cubicBezTo>
                    <a:lnTo>
                      <a:pt x="708" y="709"/>
                    </a:lnTo>
                    <a:cubicBezTo>
                      <a:pt x="741" y="709"/>
                      <a:pt x="676" y="643"/>
                      <a:pt x="676" y="643"/>
                    </a:cubicBezTo>
                    <a:cubicBezTo>
                      <a:pt x="578" y="538"/>
                      <a:pt x="472" y="407"/>
                      <a:pt x="375" y="301"/>
                    </a:cubicBezTo>
                    <a:cubicBezTo>
                      <a:pt x="334" y="269"/>
                      <a:pt x="334" y="269"/>
                      <a:pt x="301" y="236"/>
                    </a:cubicBezTo>
                    <a:cubicBezTo>
                      <a:pt x="236" y="171"/>
                      <a:pt x="171" y="98"/>
                      <a:pt x="65" y="3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963;p50"/>
              <p:cNvSpPr/>
              <p:nvPr/>
            </p:nvSpPr>
            <p:spPr>
              <a:xfrm>
                <a:off x="1647250" y="3796482"/>
                <a:ext cx="44046" cy="44046"/>
              </a:xfrm>
              <a:custGeom>
                <a:avLst/>
                <a:gdLst/>
                <a:ahLst/>
                <a:cxnLst/>
                <a:rect l="l" t="t" r="r" b="b"/>
                <a:pathLst>
                  <a:path w="750" h="750" extrusionOk="0">
                    <a:moveTo>
                      <a:pt x="1" y="1"/>
                    </a:moveTo>
                    <a:lnTo>
                      <a:pt x="41" y="66"/>
                    </a:lnTo>
                    <a:cubicBezTo>
                      <a:pt x="74" y="99"/>
                      <a:pt x="106" y="172"/>
                      <a:pt x="139" y="204"/>
                    </a:cubicBezTo>
                    <a:cubicBezTo>
                      <a:pt x="171" y="237"/>
                      <a:pt x="204" y="270"/>
                      <a:pt x="245" y="343"/>
                    </a:cubicBezTo>
                    <a:cubicBezTo>
                      <a:pt x="375" y="440"/>
                      <a:pt x="481" y="546"/>
                      <a:pt x="611" y="644"/>
                    </a:cubicBezTo>
                    <a:cubicBezTo>
                      <a:pt x="652" y="677"/>
                      <a:pt x="652" y="677"/>
                      <a:pt x="684" y="709"/>
                    </a:cubicBezTo>
                    <a:cubicBezTo>
                      <a:pt x="684" y="709"/>
                      <a:pt x="717" y="750"/>
                      <a:pt x="749" y="750"/>
                    </a:cubicBezTo>
                    <a:cubicBezTo>
                      <a:pt x="749" y="709"/>
                      <a:pt x="717" y="677"/>
                      <a:pt x="717" y="644"/>
                    </a:cubicBezTo>
                    <a:cubicBezTo>
                      <a:pt x="684" y="611"/>
                      <a:pt x="652" y="579"/>
                      <a:pt x="611" y="506"/>
                    </a:cubicBezTo>
                    <a:cubicBezTo>
                      <a:pt x="579" y="473"/>
                      <a:pt x="546" y="440"/>
                      <a:pt x="513" y="408"/>
                    </a:cubicBezTo>
                    <a:cubicBezTo>
                      <a:pt x="375" y="302"/>
                      <a:pt x="245" y="204"/>
                      <a:pt x="139" y="66"/>
                    </a:cubicBezTo>
                    <a:cubicBezTo>
                      <a:pt x="106" y="66"/>
                      <a:pt x="106" y="33"/>
                      <a:pt x="74" y="33"/>
                    </a:cubicBezTo>
                    <a:cubicBezTo>
                      <a:pt x="74" y="33"/>
                      <a:pt x="41" y="1"/>
                      <a:pt x="1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964;p50"/>
              <p:cNvSpPr/>
              <p:nvPr/>
            </p:nvSpPr>
            <p:spPr>
              <a:xfrm>
                <a:off x="1745267" y="3780742"/>
                <a:ext cx="43576" cy="37821"/>
              </a:xfrm>
              <a:custGeom>
                <a:avLst/>
                <a:gdLst/>
                <a:ahLst/>
                <a:cxnLst/>
                <a:rect l="l" t="t" r="r" b="b"/>
                <a:pathLst>
                  <a:path w="742" h="644" extrusionOk="0">
                    <a:moveTo>
                      <a:pt x="611" y="0"/>
                    </a:moveTo>
                    <a:cubicBezTo>
                      <a:pt x="538" y="0"/>
                      <a:pt x="472" y="0"/>
                      <a:pt x="440" y="33"/>
                    </a:cubicBezTo>
                    <a:cubicBezTo>
                      <a:pt x="367" y="33"/>
                      <a:pt x="334" y="65"/>
                      <a:pt x="302" y="98"/>
                    </a:cubicBezTo>
                    <a:cubicBezTo>
                      <a:pt x="204" y="204"/>
                      <a:pt x="131" y="334"/>
                      <a:pt x="65" y="440"/>
                    </a:cubicBezTo>
                    <a:cubicBezTo>
                      <a:pt x="33" y="472"/>
                      <a:pt x="33" y="472"/>
                      <a:pt x="33" y="505"/>
                    </a:cubicBezTo>
                    <a:cubicBezTo>
                      <a:pt x="0" y="538"/>
                      <a:pt x="0" y="570"/>
                      <a:pt x="33" y="570"/>
                    </a:cubicBezTo>
                    <a:cubicBezTo>
                      <a:pt x="33" y="611"/>
                      <a:pt x="98" y="643"/>
                      <a:pt x="131" y="643"/>
                    </a:cubicBezTo>
                    <a:cubicBezTo>
                      <a:pt x="204" y="643"/>
                      <a:pt x="269" y="611"/>
                      <a:pt x="302" y="611"/>
                    </a:cubicBezTo>
                    <a:cubicBezTo>
                      <a:pt x="367" y="570"/>
                      <a:pt x="407" y="538"/>
                      <a:pt x="440" y="505"/>
                    </a:cubicBezTo>
                    <a:cubicBezTo>
                      <a:pt x="505" y="407"/>
                      <a:pt x="611" y="269"/>
                      <a:pt x="676" y="163"/>
                    </a:cubicBezTo>
                    <a:cubicBezTo>
                      <a:pt x="676" y="131"/>
                      <a:pt x="709" y="131"/>
                      <a:pt x="709" y="98"/>
                    </a:cubicBezTo>
                    <a:cubicBezTo>
                      <a:pt x="741" y="98"/>
                      <a:pt x="741" y="65"/>
                      <a:pt x="709" y="33"/>
                    </a:cubicBezTo>
                    <a:cubicBezTo>
                      <a:pt x="709" y="0"/>
                      <a:pt x="643" y="0"/>
                      <a:pt x="611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7" name="Google Shape;923;p50"/>
          <p:cNvGrpSpPr/>
          <p:nvPr/>
        </p:nvGrpSpPr>
        <p:grpSpPr>
          <a:xfrm>
            <a:off x="3115770" y="3405327"/>
            <a:ext cx="1125067" cy="825190"/>
            <a:chOff x="-214725" y="3384650"/>
            <a:chExt cx="763491" cy="527686"/>
          </a:xfrm>
        </p:grpSpPr>
        <p:sp>
          <p:nvSpPr>
            <p:cNvPr id="48" name="Google Shape;924;p50"/>
            <p:cNvSpPr/>
            <p:nvPr/>
          </p:nvSpPr>
          <p:spPr>
            <a:xfrm>
              <a:off x="-214725" y="3384650"/>
              <a:ext cx="763491" cy="527686"/>
            </a:xfrm>
            <a:custGeom>
              <a:avLst/>
              <a:gdLst/>
              <a:ahLst/>
              <a:cxnLst/>
              <a:rect l="l" t="t" r="r" b="b"/>
              <a:pathLst>
                <a:path w="18789" h="12986" extrusionOk="0">
                  <a:moveTo>
                    <a:pt x="3321" y="1"/>
                  </a:moveTo>
                  <a:lnTo>
                    <a:pt x="3321" y="1"/>
                  </a:lnTo>
                  <a:cubicBezTo>
                    <a:pt x="1221" y="2785"/>
                    <a:pt x="0" y="8955"/>
                    <a:pt x="7864" y="12317"/>
                  </a:cubicBezTo>
                  <a:cubicBezTo>
                    <a:pt x="8963" y="12786"/>
                    <a:pt x="9983" y="12986"/>
                    <a:pt x="10921" y="12986"/>
                  </a:cubicBezTo>
                  <a:cubicBezTo>
                    <a:pt x="16094" y="12986"/>
                    <a:pt x="18789" y="6901"/>
                    <a:pt x="18789" y="6212"/>
                  </a:cubicBezTo>
                  <a:lnTo>
                    <a:pt x="3321" y="1"/>
                  </a:lnTo>
                  <a:close/>
                </a:path>
              </a:pathLst>
            </a:custGeom>
            <a:solidFill>
              <a:srgbClr val="FFFFFF"/>
            </a:solidFill>
            <a:ln w="1143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9" name="Google Shape;925;p50"/>
            <p:cNvGrpSpPr/>
            <p:nvPr/>
          </p:nvGrpSpPr>
          <p:grpSpPr>
            <a:xfrm>
              <a:off x="-214725" y="3384650"/>
              <a:ext cx="763491" cy="527686"/>
              <a:chOff x="-273100" y="2754175"/>
              <a:chExt cx="763491" cy="527686"/>
            </a:xfrm>
          </p:grpSpPr>
          <p:sp>
            <p:nvSpPr>
              <p:cNvPr id="50" name="Google Shape;926;p50"/>
              <p:cNvSpPr/>
              <p:nvPr/>
            </p:nvSpPr>
            <p:spPr>
              <a:xfrm>
                <a:off x="-273100" y="2754175"/>
                <a:ext cx="763491" cy="527686"/>
              </a:xfrm>
              <a:custGeom>
                <a:avLst/>
                <a:gdLst/>
                <a:ahLst/>
                <a:cxnLst/>
                <a:rect l="l" t="t" r="r" b="b"/>
                <a:pathLst>
                  <a:path w="18789" h="12986" extrusionOk="0">
                    <a:moveTo>
                      <a:pt x="3321" y="1"/>
                    </a:moveTo>
                    <a:lnTo>
                      <a:pt x="3321" y="1"/>
                    </a:lnTo>
                    <a:cubicBezTo>
                      <a:pt x="1221" y="2785"/>
                      <a:pt x="0" y="8955"/>
                      <a:pt x="7864" y="12317"/>
                    </a:cubicBezTo>
                    <a:cubicBezTo>
                      <a:pt x="8963" y="12786"/>
                      <a:pt x="9983" y="12986"/>
                      <a:pt x="10921" y="12986"/>
                    </a:cubicBezTo>
                    <a:cubicBezTo>
                      <a:pt x="16094" y="12986"/>
                      <a:pt x="18789" y="6901"/>
                      <a:pt x="18789" y="6212"/>
                    </a:cubicBezTo>
                    <a:lnTo>
                      <a:pt x="3321" y="1"/>
                    </a:lnTo>
                    <a:close/>
                  </a:path>
                </a:pathLst>
              </a:custGeom>
              <a:solidFill>
                <a:srgbClr val="007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927;p50"/>
              <p:cNvSpPr/>
              <p:nvPr/>
            </p:nvSpPr>
            <p:spPr>
              <a:xfrm>
                <a:off x="-233073" y="2769373"/>
                <a:ext cx="695996" cy="474698"/>
              </a:xfrm>
              <a:custGeom>
                <a:avLst/>
                <a:gdLst/>
                <a:ahLst/>
                <a:cxnLst/>
                <a:rect l="l" t="t" r="r" b="b"/>
                <a:pathLst>
                  <a:path w="17128" h="11682" extrusionOk="0">
                    <a:moveTo>
                      <a:pt x="3183" y="1"/>
                    </a:moveTo>
                    <a:lnTo>
                      <a:pt x="3183" y="1"/>
                    </a:lnTo>
                    <a:cubicBezTo>
                      <a:pt x="1286" y="2476"/>
                      <a:pt x="0" y="8215"/>
                      <a:pt x="7221" y="11129"/>
                    </a:cubicBezTo>
                    <a:cubicBezTo>
                      <a:pt x="8174" y="11516"/>
                      <a:pt x="9063" y="11682"/>
                      <a:pt x="9884" y="11682"/>
                    </a:cubicBezTo>
                    <a:cubicBezTo>
                      <a:pt x="14616" y="11682"/>
                      <a:pt x="17128" y="6173"/>
                      <a:pt x="17128" y="5569"/>
                    </a:cubicBezTo>
                    <a:lnTo>
                      <a:pt x="3183" y="1"/>
                    </a:lnTo>
                    <a:close/>
                  </a:path>
                </a:pathLst>
              </a:custGeom>
              <a:solidFill>
                <a:srgbClr val="F291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928;p50"/>
              <p:cNvSpPr/>
              <p:nvPr/>
            </p:nvSpPr>
            <p:spPr>
              <a:xfrm>
                <a:off x="-222183" y="2772380"/>
                <a:ext cx="676857" cy="464092"/>
              </a:xfrm>
              <a:custGeom>
                <a:avLst/>
                <a:gdLst/>
                <a:ahLst/>
                <a:cxnLst/>
                <a:rect l="l" t="t" r="r" b="b"/>
                <a:pathLst>
                  <a:path w="16657" h="11421" extrusionOk="0">
                    <a:moveTo>
                      <a:pt x="3192" y="0"/>
                    </a:moveTo>
                    <a:cubicBezTo>
                      <a:pt x="1360" y="2402"/>
                      <a:pt x="1" y="8035"/>
                      <a:pt x="7018" y="10884"/>
                    </a:cubicBezTo>
                    <a:cubicBezTo>
                      <a:pt x="7937" y="11259"/>
                      <a:pt x="8793" y="11420"/>
                      <a:pt x="9587" y="11420"/>
                    </a:cubicBezTo>
                    <a:cubicBezTo>
                      <a:pt x="14187" y="11420"/>
                      <a:pt x="16656" y="6005"/>
                      <a:pt x="16656" y="5422"/>
                    </a:cubicBezTo>
                    <a:lnTo>
                      <a:pt x="3192" y="0"/>
                    </a:lnTo>
                    <a:close/>
                  </a:path>
                </a:pathLst>
              </a:custGeom>
              <a:solidFill>
                <a:srgbClr val="FF80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929;p50"/>
              <p:cNvSpPr/>
              <p:nvPr/>
            </p:nvSpPr>
            <p:spPr>
              <a:xfrm>
                <a:off x="217459" y="2948700"/>
                <a:ext cx="20886" cy="2434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599" extrusionOk="0">
                    <a:moveTo>
                      <a:pt x="33" y="0"/>
                    </a:moveTo>
                    <a:cubicBezTo>
                      <a:pt x="33" y="0"/>
                      <a:pt x="1" y="204"/>
                      <a:pt x="33" y="375"/>
                    </a:cubicBezTo>
                    <a:cubicBezTo>
                      <a:pt x="91" y="509"/>
                      <a:pt x="164" y="598"/>
                      <a:pt x="276" y="598"/>
                    </a:cubicBezTo>
                    <a:cubicBezTo>
                      <a:pt x="306" y="598"/>
                      <a:pt x="339" y="592"/>
                      <a:pt x="375" y="578"/>
                    </a:cubicBezTo>
                    <a:cubicBezTo>
                      <a:pt x="513" y="505"/>
                      <a:pt x="440" y="342"/>
                      <a:pt x="310" y="204"/>
                    </a:cubicBezTo>
                    <a:cubicBezTo>
                      <a:pt x="204" y="65"/>
                      <a:pt x="33" y="0"/>
                      <a:pt x="33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930;p50"/>
              <p:cNvSpPr/>
              <p:nvPr/>
            </p:nvSpPr>
            <p:spPr>
              <a:xfrm>
                <a:off x="327623" y="2995675"/>
                <a:ext cx="26494" cy="18042"/>
              </a:xfrm>
              <a:custGeom>
                <a:avLst/>
                <a:gdLst/>
                <a:ahLst/>
                <a:cxnLst/>
                <a:rect l="l" t="t" r="r" b="b"/>
                <a:pathLst>
                  <a:path w="652" h="444" extrusionOk="0">
                    <a:moveTo>
                      <a:pt x="0" y="0"/>
                    </a:moveTo>
                    <a:cubicBezTo>
                      <a:pt x="0" y="0"/>
                      <a:pt x="74" y="163"/>
                      <a:pt x="171" y="301"/>
                    </a:cubicBezTo>
                    <a:cubicBezTo>
                      <a:pt x="256" y="386"/>
                      <a:pt x="341" y="443"/>
                      <a:pt x="416" y="443"/>
                    </a:cubicBezTo>
                    <a:cubicBezTo>
                      <a:pt x="464" y="443"/>
                      <a:pt x="508" y="420"/>
                      <a:pt x="546" y="366"/>
                    </a:cubicBezTo>
                    <a:cubicBezTo>
                      <a:pt x="652" y="236"/>
                      <a:pt x="546" y="98"/>
                      <a:pt x="375" y="65"/>
                    </a:cubicBezTo>
                    <a:cubicBezTo>
                      <a:pt x="204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931;p50"/>
              <p:cNvSpPr/>
              <p:nvPr/>
            </p:nvSpPr>
            <p:spPr>
              <a:xfrm>
                <a:off x="218800" y="3125020"/>
                <a:ext cx="16579" cy="27794"/>
              </a:xfrm>
              <a:custGeom>
                <a:avLst/>
                <a:gdLst/>
                <a:ahLst/>
                <a:cxnLst/>
                <a:rect l="l" t="t" r="r" b="b"/>
                <a:pathLst>
                  <a:path w="408" h="684" extrusionOk="0">
                    <a:moveTo>
                      <a:pt x="139" y="0"/>
                    </a:moveTo>
                    <a:cubicBezTo>
                      <a:pt x="139" y="0"/>
                      <a:pt x="33" y="204"/>
                      <a:pt x="33" y="375"/>
                    </a:cubicBezTo>
                    <a:cubicBezTo>
                      <a:pt x="0" y="545"/>
                      <a:pt x="33" y="684"/>
                      <a:pt x="236" y="684"/>
                    </a:cubicBezTo>
                    <a:cubicBezTo>
                      <a:pt x="375" y="684"/>
                      <a:pt x="407" y="513"/>
                      <a:pt x="342" y="342"/>
                    </a:cubicBezTo>
                    <a:cubicBezTo>
                      <a:pt x="277" y="171"/>
                      <a:pt x="139" y="0"/>
                      <a:pt x="139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932;p50"/>
              <p:cNvSpPr/>
              <p:nvPr/>
            </p:nvSpPr>
            <p:spPr>
              <a:xfrm>
                <a:off x="100345" y="3125020"/>
                <a:ext cx="16579" cy="26860"/>
              </a:xfrm>
              <a:custGeom>
                <a:avLst/>
                <a:gdLst/>
                <a:ahLst/>
                <a:cxnLst/>
                <a:rect l="l" t="t" r="r" b="b"/>
                <a:pathLst>
                  <a:path w="408" h="661" extrusionOk="0">
                    <a:moveTo>
                      <a:pt x="375" y="0"/>
                    </a:moveTo>
                    <a:cubicBezTo>
                      <a:pt x="375" y="0"/>
                      <a:pt x="204" y="138"/>
                      <a:pt x="99" y="277"/>
                    </a:cubicBezTo>
                    <a:cubicBezTo>
                      <a:pt x="1" y="407"/>
                      <a:pt x="1" y="578"/>
                      <a:pt x="172" y="643"/>
                    </a:cubicBezTo>
                    <a:cubicBezTo>
                      <a:pt x="193" y="655"/>
                      <a:pt x="214" y="661"/>
                      <a:pt x="233" y="661"/>
                    </a:cubicBezTo>
                    <a:cubicBezTo>
                      <a:pt x="334" y="661"/>
                      <a:pt x="408" y="518"/>
                      <a:pt x="408" y="375"/>
                    </a:cubicBezTo>
                    <a:cubicBezTo>
                      <a:pt x="408" y="204"/>
                      <a:pt x="375" y="0"/>
                      <a:pt x="375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933;p50"/>
              <p:cNvSpPr/>
              <p:nvPr/>
            </p:nvSpPr>
            <p:spPr>
              <a:xfrm>
                <a:off x="287922" y="3050574"/>
                <a:ext cx="16579" cy="25031"/>
              </a:xfrm>
              <a:custGeom>
                <a:avLst/>
                <a:gdLst/>
                <a:ahLst/>
                <a:cxnLst/>
                <a:rect l="l" t="t" r="r" b="b"/>
                <a:pathLst>
                  <a:path w="408" h="616" extrusionOk="0">
                    <a:moveTo>
                      <a:pt x="98" y="0"/>
                    </a:moveTo>
                    <a:cubicBezTo>
                      <a:pt x="98" y="0"/>
                      <a:pt x="33" y="171"/>
                      <a:pt x="1" y="342"/>
                    </a:cubicBezTo>
                    <a:cubicBezTo>
                      <a:pt x="1" y="496"/>
                      <a:pt x="53" y="616"/>
                      <a:pt x="210" y="616"/>
                    </a:cubicBezTo>
                    <a:cubicBezTo>
                      <a:pt x="228" y="616"/>
                      <a:pt x="248" y="614"/>
                      <a:pt x="269" y="611"/>
                    </a:cubicBezTo>
                    <a:cubicBezTo>
                      <a:pt x="408" y="611"/>
                      <a:pt x="408" y="440"/>
                      <a:pt x="302" y="277"/>
                    </a:cubicBezTo>
                    <a:cubicBezTo>
                      <a:pt x="237" y="106"/>
                      <a:pt x="98" y="0"/>
                      <a:pt x="98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934;p50"/>
              <p:cNvSpPr/>
              <p:nvPr/>
            </p:nvSpPr>
            <p:spPr>
              <a:xfrm>
                <a:off x="13344" y="3090601"/>
                <a:ext cx="24869" cy="21293"/>
              </a:xfrm>
              <a:custGeom>
                <a:avLst/>
                <a:gdLst/>
                <a:ahLst/>
                <a:cxnLst/>
                <a:rect l="l" t="t" r="r" b="b"/>
                <a:pathLst>
                  <a:path w="612" h="524" extrusionOk="0">
                    <a:moveTo>
                      <a:pt x="611" y="0"/>
                    </a:moveTo>
                    <a:cubicBezTo>
                      <a:pt x="611" y="0"/>
                      <a:pt x="408" y="33"/>
                      <a:pt x="245" y="106"/>
                    </a:cubicBezTo>
                    <a:cubicBezTo>
                      <a:pt x="107" y="204"/>
                      <a:pt x="1" y="342"/>
                      <a:pt x="139" y="473"/>
                    </a:cubicBezTo>
                    <a:cubicBezTo>
                      <a:pt x="174" y="508"/>
                      <a:pt x="212" y="524"/>
                      <a:pt x="250" y="524"/>
                    </a:cubicBezTo>
                    <a:cubicBezTo>
                      <a:pt x="328" y="524"/>
                      <a:pt x="410" y="457"/>
                      <a:pt x="481" y="342"/>
                    </a:cubicBezTo>
                    <a:cubicBezTo>
                      <a:pt x="546" y="171"/>
                      <a:pt x="611" y="0"/>
                      <a:pt x="611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935;p50"/>
              <p:cNvSpPr/>
              <p:nvPr/>
            </p:nvSpPr>
            <p:spPr>
              <a:xfrm>
                <a:off x="-55453" y="3027087"/>
                <a:ext cx="23528" cy="21171"/>
              </a:xfrm>
              <a:custGeom>
                <a:avLst/>
                <a:gdLst/>
                <a:ahLst/>
                <a:cxnLst/>
                <a:rect l="l" t="t" r="r" b="b"/>
                <a:pathLst>
                  <a:path w="579" h="521" extrusionOk="0">
                    <a:moveTo>
                      <a:pt x="579" y="0"/>
                    </a:moveTo>
                    <a:cubicBezTo>
                      <a:pt x="579" y="0"/>
                      <a:pt x="375" y="41"/>
                      <a:pt x="237" y="106"/>
                    </a:cubicBezTo>
                    <a:cubicBezTo>
                      <a:pt x="66" y="171"/>
                      <a:pt x="1" y="310"/>
                      <a:pt x="106" y="481"/>
                    </a:cubicBezTo>
                    <a:cubicBezTo>
                      <a:pt x="134" y="508"/>
                      <a:pt x="165" y="520"/>
                      <a:pt x="197" y="520"/>
                    </a:cubicBezTo>
                    <a:cubicBezTo>
                      <a:pt x="279" y="520"/>
                      <a:pt x="370" y="442"/>
                      <a:pt x="440" y="342"/>
                    </a:cubicBezTo>
                    <a:cubicBezTo>
                      <a:pt x="546" y="171"/>
                      <a:pt x="579" y="0"/>
                      <a:pt x="579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936;p50"/>
              <p:cNvSpPr/>
              <p:nvPr/>
            </p:nvSpPr>
            <p:spPr>
              <a:xfrm>
                <a:off x="167842" y="3037002"/>
                <a:ext cx="16579" cy="27510"/>
              </a:xfrm>
              <a:custGeom>
                <a:avLst/>
                <a:gdLst/>
                <a:ahLst/>
                <a:cxnLst/>
                <a:rect l="l" t="t" r="r" b="b"/>
                <a:pathLst>
                  <a:path w="408" h="677" extrusionOk="0">
                    <a:moveTo>
                      <a:pt x="171" y="1"/>
                    </a:moveTo>
                    <a:cubicBezTo>
                      <a:pt x="171" y="1"/>
                      <a:pt x="66" y="204"/>
                      <a:pt x="33" y="367"/>
                    </a:cubicBezTo>
                    <a:cubicBezTo>
                      <a:pt x="0" y="538"/>
                      <a:pt x="66" y="676"/>
                      <a:pt x="237" y="676"/>
                    </a:cubicBezTo>
                    <a:cubicBezTo>
                      <a:pt x="408" y="676"/>
                      <a:pt x="408" y="505"/>
                      <a:pt x="342" y="334"/>
                    </a:cubicBezTo>
                    <a:cubicBezTo>
                      <a:pt x="269" y="164"/>
                      <a:pt x="171" y="1"/>
                      <a:pt x="171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937;p50"/>
              <p:cNvSpPr/>
              <p:nvPr/>
            </p:nvSpPr>
            <p:spPr>
              <a:xfrm>
                <a:off x="68609" y="2983078"/>
                <a:ext cx="23528" cy="21008"/>
              </a:xfrm>
              <a:custGeom>
                <a:avLst/>
                <a:gdLst/>
                <a:ahLst/>
                <a:cxnLst/>
                <a:rect l="l" t="t" r="r" b="b"/>
                <a:pathLst>
                  <a:path w="579" h="517" extrusionOk="0">
                    <a:moveTo>
                      <a:pt x="578" y="1"/>
                    </a:moveTo>
                    <a:cubicBezTo>
                      <a:pt x="578" y="1"/>
                      <a:pt x="375" y="33"/>
                      <a:pt x="236" y="107"/>
                    </a:cubicBezTo>
                    <a:cubicBezTo>
                      <a:pt x="65" y="172"/>
                      <a:pt x="0" y="310"/>
                      <a:pt x="106" y="473"/>
                    </a:cubicBezTo>
                    <a:cubicBezTo>
                      <a:pt x="134" y="503"/>
                      <a:pt x="168" y="516"/>
                      <a:pt x="204" y="516"/>
                    </a:cubicBezTo>
                    <a:cubicBezTo>
                      <a:pt x="293" y="516"/>
                      <a:pt x="393" y="436"/>
                      <a:pt x="440" y="343"/>
                    </a:cubicBezTo>
                    <a:cubicBezTo>
                      <a:pt x="546" y="172"/>
                      <a:pt x="578" y="1"/>
                      <a:pt x="578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938;p50"/>
              <p:cNvSpPr/>
              <p:nvPr/>
            </p:nvSpPr>
            <p:spPr>
              <a:xfrm>
                <a:off x="-45660" y="2927528"/>
                <a:ext cx="27632" cy="14547"/>
              </a:xfrm>
              <a:custGeom>
                <a:avLst/>
                <a:gdLst/>
                <a:ahLst/>
                <a:cxnLst/>
                <a:rect l="l" t="t" r="r" b="b"/>
                <a:pathLst>
                  <a:path w="680" h="358" extrusionOk="0">
                    <a:moveTo>
                      <a:pt x="259" y="1"/>
                    </a:moveTo>
                    <a:cubicBezTo>
                      <a:pt x="118" y="1"/>
                      <a:pt x="1" y="74"/>
                      <a:pt x="28" y="212"/>
                    </a:cubicBezTo>
                    <a:cubicBezTo>
                      <a:pt x="28" y="318"/>
                      <a:pt x="94" y="358"/>
                      <a:pt x="184" y="358"/>
                    </a:cubicBezTo>
                    <a:cubicBezTo>
                      <a:pt x="240" y="358"/>
                      <a:pt x="305" y="343"/>
                      <a:pt x="370" y="318"/>
                    </a:cubicBezTo>
                    <a:cubicBezTo>
                      <a:pt x="541" y="253"/>
                      <a:pt x="680" y="114"/>
                      <a:pt x="680" y="114"/>
                    </a:cubicBezTo>
                    <a:cubicBezTo>
                      <a:pt x="680" y="114"/>
                      <a:pt x="509" y="8"/>
                      <a:pt x="338" y="8"/>
                    </a:cubicBezTo>
                    <a:cubicBezTo>
                      <a:pt x="311" y="3"/>
                      <a:pt x="284" y="1"/>
                      <a:pt x="259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939;p50"/>
              <p:cNvSpPr/>
              <p:nvPr/>
            </p:nvSpPr>
            <p:spPr>
              <a:xfrm>
                <a:off x="-45863" y="2829108"/>
                <a:ext cx="29176" cy="14751"/>
              </a:xfrm>
              <a:custGeom>
                <a:avLst/>
                <a:gdLst/>
                <a:ahLst/>
                <a:cxnLst/>
                <a:rect l="l" t="t" r="r" b="b"/>
                <a:pathLst>
                  <a:path w="718" h="363" extrusionOk="0">
                    <a:moveTo>
                      <a:pt x="250" y="1"/>
                    </a:moveTo>
                    <a:cubicBezTo>
                      <a:pt x="167" y="1"/>
                      <a:pt x="94" y="54"/>
                      <a:pt x="74" y="159"/>
                    </a:cubicBezTo>
                    <a:cubicBezTo>
                      <a:pt x="1" y="297"/>
                      <a:pt x="172" y="363"/>
                      <a:pt x="343" y="363"/>
                    </a:cubicBezTo>
                    <a:cubicBezTo>
                      <a:pt x="546" y="363"/>
                      <a:pt x="717" y="297"/>
                      <a:pt x="717" y="297"/>
                    </a:cubicBezTo>
                    <a:cubicBezTo>
                      <a:pt x="717" y="297"/>
                      <a:pt x="579" y="159"/>
                      <a:pt x="408" y="61"/>
                    </a:cubicBezTo>
                    <a:cubicBezTo>
                      <a:pt x="358" y="21"/>
                      <a:pt x="302" y="1"/>
                      <a:pt x="250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940;p50"/>
              <p:cNvSpPr/>
              <p:nvPr/>
            </p:nvSpPr>
            <p:spPr>
              <a:xfrm>
                <a:off x="74420" y="2890468"/>
                <a:ext cx="28607" cy="14588"/>
              </a:xfrm>
              <a:custGeom>
                <a:avLst/>
                <a:gdLst/>
                <a:ahLst/>
                <a:cxnLst/>
                <a:rect l="l" t="t" r="r" b="b"/>
                <a:pathLst>
                  <a:path w="704" h="359" extrusionOk="0">
                    <a:moveTo>
                      <a:pt x="215" y="1"/>
                    </a:moveTo>
                    <a:cubicBezTo>
                      <a:pt x="121" y="1"/>
                      <a:pt x="48" y="41"/>
                      <a:pt x="28" y="147"/>
                    </a:cubicBezTo>
                    <a:cubicBezTo>
                      <a:pt x="1" y="284"/>
                      <a:pt x="118" y="358"/>
                      <a:pt x="254" y="358"/>
                    </a:cubicBezTo>
                    <a:cubicBezTo>
                      <a:pt x="279" y="358"/>
                      <a:pt x="304" y="356"/>
                      <a:pt x="329" y="350"/>
                    </a:cubicBezTo>
                    <a:cubicBezTo>
                      <a:pt x="533" y="310"/>
                      <a:pt x="704" y="245"/>
                      <a:pt x="704" y="245"/>
                    </a:cubicBezTo>
                    <a:cubicBezTo>
                      <a:pt x="704" y="245"/>
                      <a:pt x="533" y="106"/>
                      <a:pt x="403" y="41"/>
                    </a:cubicBezTo>
                    <a:cubicBezTo>
                      <a:pt x="338" y="16"/>
                      <a:pt x="272" y="1"/>
                      <a:pt x="215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5" name="Google Shape;599;p43"/>
          <p:cNvGrpSpPr/>
          <p:nvPr/>
        </p:nvGrpSpPr>
        <p:grpSpPr>
          <a:xfrm>
            <a:off x="6820685" y="79565"/>
            <a:ext cx="830285" cy="540943"/>
            <a:chOff x="7880025" y="293100"/>
            <a:chExt cx="830285" cy="724619"/>
          </a:xfrm>
        </p:grpSpPr>
        <p:sp>
          <p:nvSpPr>
            <p:cNvPr id="66" name="Google Shape;600;p43"/>
            <p:cNvSpPr/>
            <p:nvPr/>
          </p:nvSpPr>
          <p:spPr>
            <a:xfrm>
              <a:off x="8004864" y="410786"/>
              <a:ext cx="705447" cy="606933"/>
            </a:xfrm>
            <a:custGeom>
              <a:avLst/>
              <a:gdLst/>
              <a:ahLst/>
              <a:cxnLst/>
              <a:rect l="l" t="t" r="r" b="b"/>
              <a:pathLst>
                <a:path w="9567" h="8231" extrusionOk="0">
                  <a:moveTo>
                    <a:pt x="5227" y="0"/>
                  </a:moveTo>
                  <a:cubicBezTo>
                    <a:pt x="3965" y="0"/>
                    <a:pt x="2647" y="342"/>
                    <a:pt x="1767" y="1189"/>
                  </a:cubicBezTo>
                  <a:cubicBezTo>
                    <a:pt x="546" y="2345"/>
                    <a:pt x="1" y="3867"/>
                    <a:pt x="546" y="5601"/>
                  </a:cubicBezTo>
                  <a:cubicBezTo>
                    <a:pt x="1024" y="7165"/>
                    <a:pt x="2321" y="8230"/>
                    <a:pt x="4491" y="8230"/>
                  </a:cubicBezTo>
                  <a:cubicBezTo>
                    <a:pt x="4907" y="8230"/>
                    <a:pt x="5356" y="8191"/>
                    <a:pt x="5838" y="8108"/>
                  </a:cubicBezTo>
                  <a:cubicBezTo>
                    <a:pt x="7498" y="7807"/>
                    <a:pt x="8345" y="7196"/>
                    <a:pt x="8955" y="6041"/>
                  </a:cubicBezTo>
                  <a:cubicBezTo>
                    <a:pt x="9395" y="5226"/>
                    <a:pt x="9566" y="4274"/>
                    <a:pt x="9460" y="3362"/>
                  </a:cubicBezTo>
                  <a:cubicBezTo>
                    <a:pt x="9159" y="1295"/>
                    <a:pt x="7327" y="0"/>
                    <a:pt x="5227" y="0"/>
                  </a:cubicBezTo>
                  <a:close/>
                </a:path>
              </a:pathLst>
            </a:custGeom>
            <a:solidFill>
              <a:srgbClr val="FF80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01;p43"/>
            <p:cNvSpPr/>
            <p:nvPr/>
          </p:nvSpPr>
          <p:spPr>
            <a:xfrm>
              <a:off x="8315228" y="293100"/>
              <a:ext cx="34878" cy="145337"/>
            </a:xfrm>
            <a:custGeom>
              <a:avLst/>
              <a:gdLst/>
              <a:ahLst/>
              <a:cxnLst/>
              <a:rect l="l" t="t" r="r" b="b"/>
              <a:pathLst>
                <a:path w="473" h="1971" extrusionOk="0">
                  <a:moveTo>
                    <a:pt x="267" y="1"/>
                  </a:moveTo>
                  <a:cubicBezTo>
                    <a:pt x="197" y="1"/>
                    <a:pt x="127" y="47"/>
                    <a:pt x="98" y="212"/>
                  </a:cubicBezTo>
                  <a:cubicBezTo>
                    <a:pt x="1" y="579"/>
                    <a:pt x="237" y="1971"/>
                    <a:pt x="237" y="1971"/>
                  </a:cubicBezTo>
                  <a:lnTo>
                    <a:pt x="473" y="1906"/>
                  </a:lnTo>
                  <a:lnTo>
                    <a:pt x="440" y="74"/>
                  </a:lnTo>
                  <a:cubicBezTo>
                    <a:pt x="440" y="74"/>
                    <a:pt x="354" y="1"/>
                    <a:pt x="267" y="1"/>
                  </a:cubicBez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02;p43"/>
            <p:cNvSpPr/>
            <p:nvPr/>
          </p:nvSpPr>
          <p:spPr>
            <a:xfrm>
              <a:off x="8217377" y="570429"/>
              <a:ext cx="27725" cy="25882"/>
            </a:xfrm>
            <a:custGeom>
              <a:avLst/>
              <a:gdLst/>
              <a:ahLst/>
              <a:cxnLst/>
              <a:rect l="l" t="t" r="r" b="b"/>
              <a:pathLst>
                <a:path w="376" h="351" extrusionOk="0">
                  <a:moveTo>
                    <a:pt x="221" y="0"/>
                  </a:moveTo>
                  <a:cubicBezTo>
                    <a:pt x="205" y="0"/>
                    <a:pt x="189" y="3"/>
                    <a:pt x="172" y="9"/>
                  </a:cubicBezTo>
                  <a:cubicBezTo>
                    <a:pt x="66" y="9"/>
                    <a:pt x="1" y="115"/>
                    <a:pt x="33" y="212"/>
                  </a:cubicBezTo>
                  <a:cubicBezTo>
                    <a:pt x="33" y="277"/>
                    <a:pt x="139" y="351"/>
                    <a:pt x="204" y="351"/>
                  </a:cubicBezTo>
                  <a:cubicBezTo>
                    <a:pt x="310" y="318"/>
                    <a:pt x="375" y="245"/>
                    <a:pt x="375" y="147"/>
                  </a:cubicBezTo>
                  <a:cubicBezTo>
                    <a:pt x="348" y="60"/>
                    <a:pt x="294" y="0"/>
                    <a:pt x="221" y="0"/>
                  </a:cubicBezTo>
                  <a:close/>
                </a:path>
              </a:pathLst>
            </a:custGeom>
            <a:solidFill>
              <a:srgbClr val="0F00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03;p43"/>
            <p:cNvSpPr/>
            <p:nvPr/>
          </p:nvSpPr>
          <p:spPr>
            <a:xfrm>
              <a:off x="8392653" y="701315"/>
              <a:ext cx="27725" cy="25513"/>
            </a:xfrm>
            <a:custGeom>
              <a:avLst/>
              <a:gdLst/>
              <a:ahLst/>
              <a:cxnLst/>
              <a:rect l="l" t="t" r="r" b="b"/>
              <a:pathLst>
                <a:path w="376" h="346" extrusionOk="0">
                  <a:moveTo>
                    <a:pt x="131" y="0"/>
                  </a:moveTo>
                  <a:cubicBezTo>
                    <a:pt x="66" y="33"/>
                    <a:pt x="1" y="98"/>
                    <a:pt x="1" y="204"/>
                  </a:cubicBezTo>
                  <a:cubicBezTo>
                    <a:pt x="27" y="283"/>
                    <a:pt x="74" y="346"/>
                    <a:pt x="147" y="346"/>
                  </a:cubicBezTo>
                  <a:cubicBezTo>
                    <a:pt x="165" y="346"/>
                    <a:pt x="184" y="342"/>
                    <a:pt x="204" y="334"/>
                  </a:cubicBezTo>
                  <a:cubicBezTo>
                    <a:pt x="302" y="334"/>
                    <a:pt x="375" y="236"/>
                    <a:pt x="334" y="131"/>
                  </a:cubicBezTo>
                  <a:cubicBezTo>
                    <a:pt x="334" y="65"/>
                    <a:pt x="237" y="0"/>
                    <a:pt x="131" y="0"/>
                  </a:cubicBezTo>
                  <a:close/>
                </a:path>
              </a:pathLst>
            </a:custGeom>
            <a:solidFill>
              <a:srgbClr val="0F00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604;p43"/>
            <p:cNvSpPr/>
            <p:nvPr/>
          </p:nvSpPr>
          <p:spPr>
            <a:xfrm>
              <a:off x="8270174" y="860368"/>
              <a:ext cx="27135" cy="25882"/>
            </a:xfrm>
            <a:custGeom>
              <a:avLst/>
              <a:gdLst/>
              <a:ahLst/>
              <a:cxnLst/>
              <a:rect l="l" t="t" r="r" b="b"/>
              <a:pathLst>
                <a:path w="368" h="351" extrusionOk="0">
                  <a:moveTo>
                    <a:pt x="213" y="1"/>
                  </a:moveTo>
                  <a:cubicBezTo>
                    <a:pt x="197" y="1"/>
                    <a:pt x="181" y="3"/>
                    <a:pt x="164" y="9"/>
                  </a:cubicBezTo>
                  <a:cubicBezTo>
                    <a:pt x="66" y="9"/>
                    <a:pt x="1" y="114"/>
                    <a:pt x="34" y="212"/>
                  </a:cubicBezTo>
                  <a:cubicBezTo>
                    <a:pt x="34" y="285"/>
                    <a:pt x="131" y="351"/>
                    <a:pt x="205" y="351"/>
                  </a:cubicBezTo>
                  <a:cubicBezTo>
                    <a:pt x="302" y="318"/>
                    <a:pt x="367" y="253"/>
                    <a:pt x="367" y="147"/>
                  </a:cubicBezTo>
                  <a:cubicBezTo>
                    <a:pt x="340" y="65"/>
                    <a:pt x="290" y="1"/>
                    <a:pt x="213" y="1"/>
                  </a:cubicBezTo>
                  <a:close/>
                </a:path>
              </a:pathLst>
            </a:custGeom>
            <a:solidFill>
              <a:srgbClr val="0F00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605;p43"/>
            <p:cNvSpPr/>
            <p:nvPr/>
          </p:nvSpPr>
          <p:spPr>
            <a:xfrm>
              <a:off x="8120116" y="683027"/>
              <a:ext cx="24702" cy="25513"/>
            </a:xfrm>
            <a:custGeom>
              <a:avLst/>
              <a:gdLst/>
              <a:ahLst/>
              <a:cxnLst/>
              <a:rect l="l" t="t" r="r" b="b"/>
              <a:pathLst>
                <a:path w="335" h="346" extrusionOk="0">
                  <a:moveTo>
                    <a:pt x="191" y="1"/>
                  </a:moveTo>
                  <a:cubicBezTo>
                    <a:pt x="172" y="1"/>
                    <a:pt x="152" y="4"/>
                    <a:pt x="131" y="12"/>
                  </a:cubicBezTo>
                  <a:cubicBezTo>
                    <a:pt x="66" y="12"/>
                    <a:pt x="1" y="110"/>
                    <a:pt x="1" y="175"/>
                  </a:cubicBezTo>
                  <a:cubicBezTo>
                    <a:pt x="33" y="281"/>
                    <a:pt x="99" y="346"/>
                    <a:pt x="204" y="346"/>
                  </a:cubicBezTo>
                  <a:cubicBezTo>
                    <a:pt x="302" y="313"/>
                    <a:pt x="335" y="248"/>
                    <a:pt x="335" y="142"/>
                  </a:cubicBezTo>
                  <a:cubicBezTo>
                    <a:pt x="335" y="64"/>
                    <a:pt x="271" y="1"/>
                    <a:pt x="191" y="1"/>
                  </a:cubicBezTo>
                  <a:close/>
                </a:path>
              </a:pathLst>
            </a:custGeom>
            <a:solidFill>
              <a:srgbClr val="0F00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606;p43"/>
            <p:cNvSpPr/>
            <p:nvPr/>
          </p:nvSpPr>
          <p:spPr>
            <a:xfrm>
              <a:off x="8527741" y="808751"/>
              <a:ext cx="27652" cy="25292"/>
            </a:xfrm>
            <a:custGeom>
              <a:avLst/>
              <a:gdLst/>
              <a:ahLst/>
              <a:cxnLst/>
              <a:rect l="l" t="t" r="r" b="b"/>
              <a:pathLst>
                <a:path w="375" h="343" extrusionOk="0">
                  <a:moveTo>
                    <a:pt x="171" y="0"/>
                  </a:moveTo>
                  <a:cubicBezTo>
                    <a:pt x="65" y="0"/>
                    <a:pt x="0" y="98"/>
                    <a:pt x="0" y="204"/>
                  </a:cubicBezTo>
                  <a:cubicBezTo>
                    <a:pt x="33" y="269"/>
                    <a:pt x="98" y="342"/>
                    <a:pt x="204" y="342"/>
                  </a:cubicBezTo>
                  <a:cubicBezTo>
                    <a:pt x="301" y="302"/>
                    <a:pt x="375" y="236"/>
                    <a:pt x="334" y="139"/>
                  </a:cubicBezTo>
                  <a:cubicBezTo>
                    <a:pt x="334" y="33"/>
                    <a:pt x="236" y="0"/>
                    <a:pt x="171" y="0"/>
                  </a:cubicBezTo>
                  <a:close/>
                </a:path>
              </a:pathLst>
            </a:custGeom>
            <a:solidFill>
              <a:srgbClr val="0F00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607;p43"/>
            <p:cNvSpPr/>
            <p:nvPr/>
          </p:nvSpPr>
          <p:spPr>
            <a:xfrm>
              <a:off x="8522358" y="542777"/>
              <a:ext cx="25218" cy="25956"/>
            </a:xfrm>
            <a:custGeom>
              <a:avLst/>
              <a:gdLst/>
              <a:ahLst/>
              <a:cxnLst/>
              <a:rect l="l" t="t" r="r" b="b"/>
              <a:pathLst>
                <a:path w="342" h="352" extrusionOk="0">
                  <a:moveTo>
                    <a:pt x="190" y="1"/>
                  </a:moveTo>
                  <a:cubicBezTo>
                    <a:pt x="174" y="1"/>
                    <a:pt x="157" y="4"/>
                    <a:pt x="138" y="9"/>
                  </a:cubicBezTo>
                  <a:cubicBezTo>
                    <a:pt x="41" y="9"/>
                    <a:pt x="0" y="115"/>
                    <a:pt x="0" y="180"/>
                  </a:cubicBezTo>
                  <a:cubicBezTo>
                    <a:pt x="0" y="286"/>
                    <a:pt x="106" y="351"/>
                    <a:pt x="204" y="351"/>
                  </a:cubicBezTo>
                  <a:cubicBezTo>
                    <a:pt x="277" y="319"/>
                    <a:pt x="342" y="245"/>
                    <a:pt x="342" y="148"/>
                  </a:cubicBezTo>
                  <a:cubicBezTo>
                    <a:pt x="315" y="60"/>
                    <a:pt x="266" y="1"/>
                    <a:pt x="190" y="1"/>
                  </a:cubicBezTo>
                  <a:close/>
                </a:path>
              </a:pathLst>
            </a:custGeom>
            <a:solidFill>
              <a:srgbClr val="0F00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608;p43"/>
            <p:cNvSpPr/>
            <p:nvPr/>
          </p:nvSpPr>
          <p:spPr>
            <a:xfrm>
              <a:off x="7880025" y="352533"/>
              <a:ext cx="455108" cy="173873"/>
            </a:xfrm>
            <a:custGeom>
              <a:avLst/>
              <a:gdLst/>
              <a:ahLst/>
              <a:cxnLst/>
              <a:rect l="l" t="t" r="r" b="b"/>
              <a:pathLst>
                <a:path w="6172" h="2358" extrusionOk="0">
                  <a:moveTo>
                    <a:pt x="4023" y="0"/>
                  </a:moveTo>
                  <a:cubicBezTo>
                    <a:pt x="2219" y="0"/>
                    <a:pt x="1" y="1572"/>
                    <a:pt x="1" y="1572"/>
                  </a:cubicBezTo>
                  <a:cubicBezTo>
                    <a:pt x="1" y="1572"/>
                    <a:pt x="1162" y="2358"/>
                    <a:pt x="3009" y="2358"/>
                  </a:cubicBezTo>
                  <a:cubicBezTo>
                    <a:pt x="3371" y="2358"/>
                    <a:pt x="3758" y="2327"/>
                    <a:pt x="4169" y="2256"/>
                  </a:cubicBezTo>
                  <a:cubicBezTo>
                    <a:pt x="5292" y="2052"/>
                    <a:pt x="6171" y="831"/>
                    <a:pt x="6171" y="831"/>
                  </a:cubicBezTo>
                  <a:cubicBezTo>
                    <a:pt x="6171" y="831"/>
                    <a:pt x="5292" y="180"/>
                    <a:pt x="4543" y="49"/>
                  </a:cubicBezTo>
                  <a:cubicBezTo>
                    <a:pt x="4376" y="16"/>
                    <a:pt x="4202" y="0"/>
                    <a:pt x="4023" y="0"/>
                  </a:cubicBezTo>
                  <a:close/>
                </a:path>
              </a:pathLst>
            </a:custGeom>
            <a:solidFill>
              <a:srgbClr val="00A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مربع نص 74"/>
          <p:cNvSpPr txBox="1"/>
          <p:nvPr/>
        </p:nvSpPr>
        <p:spPr>
          <a:xfrm>
            <a:off x="8271164" y="4565639"/>
            <a:ext cx="40524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2</a:t>
            </a:r>
            <a:endParaRPr lang="ar-LY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8946" y="1204857"/>
            <a:ext cx="6904174" cy="2743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 It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main source of energy for the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body.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One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gram gives 4 calories.</a:t>
            </a:r>
            <a:b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Carbohydrates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classified by the number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and complexity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saccharides.</a:t>
            </a:r>
            <a:endParaRPr lang="ar-LY" sz="2800" dirty="0">
              <a:solidFill>
                <a:srgbClr val="002060"/>
              </a:solidFill>
            </a:endParaRPr>
          </a:p>
        </p:txBody>
      </p:sp>
      <p:sp>
        <p:nvSpPr>
          <p:cNvPr id="5" name="Google Shape;655;p46"/>
          <p:cNvSpPr txBox="1">
            <a:spLocks noGrp="1"/>
          </p:cNvSpPr>
          <p:nvPr>
            <p:ph type="subTitle" idx="1"/>
          </p:nvPr>
        </p:nvSpPr>
        <p:spPr>
          <a:xfrm>
            <a:off x="1344705" y="247574"/>
            <a:ext cx="3560781" cy="1075615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>
                <a:solidFill>
                  <a:srgbClr val="00B050"/>
                </a:solidFill>
                <a:latin typeface="Changa One" charset="0"/>
              </a:rPr>
              <a:t>Carbohydrates :</a:t>
            </a:r>
            <a:endParaRPr sz="3600" dirty="0">
              <a:solidFill>
                <a:srgbClr val="00B050"/>
              </a:solidFill>
              <a:latin typeface="Changa One" charset="0"/>
              <a:ea typeface="Changa One"/>
              <a:cs typeface="Changa One"/>
              <a:sym typeface="Changa One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8286748" y="4481029"/>
            <a:ext cx="2182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3</a:t>
            </a:r>
            <a:endParaRPr lang="ar-LY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30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47"/>
          <p:cNvSpPr txBox="1">
            <a:spLocks noGrp="1"/>
          </p:cNvSpPr>
          <p:nvPr>
            <p:ph type="title" idx="6"/>
          </p:nvPr>
        </p:nvSpPr>
        <p:spPr>
          <a:xfrm>
            <a:off x="967076" y="792911"/>
            <a:ext cx="2855168" cy="62823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rgbClr val="00B050"/>
                </a:solidFill>
              </a:rPr>
              <a:t>Protein :</a:t>
            </a:r>
            <a:endParaRPr dirty="0">
              <a:solidFill>
                <a:srgbClr val="00B050"/>
              </a:solidFill>
            </a:endParaRPr>
          </a:p>
        </p:txBody>
      </p:sp>
      <p:sp>
        <p:nvSpPr>
          <p:cNvPr id="711" name="Google Shape;711;p47"/>
          <p:cNvSpPr txBox="1">
            <a:spLocks noGrp="1"/>
          </p:cNvSpPr>
          <p:nvPr>
            <p:ph type="subTitle" idx="1"/>
          </p:nvPr>
        </p:nvSpPr>
        <p:spPr>
          <a:xfrm>
            <a:off x="59933" y="1381992"/>
            <a:ext cx="8826892" cy="256909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rgbClr val="000000"/>
              </a:buClr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lnSpc>
                <a:spcPct val="150000"/>
              </a:lnSpc>
              <a:buClr>
                <a:srgbClr val="000000"/>
              </a:buClr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* It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made up of different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combination of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amino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acids </a:t>
            </a:r>
          </a:p>
          <a:p>
            <a:pPr marL="0" indent="0" algn="l">
              <a:lnSpc>
                <a:spcPct val="150000"/>
              </a:lnSpc>
              <a:buClr>
                <a:srgbClr val="000000"/>
              </a:buClr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* One gram of protein gives 4 calories.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</p:txBody>
      </p:sp>
      <p:grpSp>
        <p:nvGrpSpPr>
          <p:cNvPr id="52" name="Google Shape;1908;p66"/>
          <p:cNvGrpSpPr/>
          <p:nvPr/>
        </p:nvGrpSpPr>
        <p:grpSpPr>
          <a:xfrm>
            <a:off x="1346704" y="3538085"/>
            <a:ext cx="603389" cy="527669"/>
            <a:chOff x="5092225" y="1472200"/>
            <a:chExt cx="758122" cy="662984"/>
          </a:xfrm>
        </p:grpSpPr>
        <p:grpSp>
          <p:nvGrpSpPr>
            <p:cNvPr id="53" name="Google Shape;1909;p66"/>
            <p:cNvGrpSpPr/>
            <p:nvPr/>
          </p:nvGrpSpPr>
          <p:grpSpPr>
            <a:xfrm>
              <a:off x="5092225" y="1472200"/>
              <a:ext cx="758122" cy="662984"/>
              <a:chOff x="309375" y="4300500"/>
              <a:chExt cx="758122" cy="662984"/>
            </a:xfrm>
          </p:grpSpPr>
          <p:sp>
            <p:nvSpPr>
              <p:cNvPr id="61" name="Google Shape;1910;p66"/>
              <p:cNvSpPr/>
              <p:nvPr/>
            </p:nvSpPr>
            <p:spPr>
              <a:xfrm>
                <a:off x="738331" y="4300500"/>
                <a:ext cx="329166" cy="413510"/>
              </a:xfrm>
              <a:custGeom>
                <a:avLst/>
                <a:gdLst/>
                <a:ahLst/>
                <a:cxnLst/>
                <a:rect l="l" t="t" r="r" b="b"/>
                <a:pathLst>
                  <a:path w="5621" h="7061" extrusionOk="0">
                    <a:moveTo>
                      <a:pt x="2811" y="0"/>
                    </a:moveTo>
                    <a:cubicBezTo>
                      <a:pt x="1871" y="0"/>
                      <a:pt x="1064" y="808"/>
                      <a:pt x="553" y="1870"/>
                    </a:cubicBezTo>
                    <a:cubicBezTo>
                      <a:pt x="216" y="2636"/>
                      <a:pt x="1" y="3525"/>
                      <a:pt x="1" y="4292"/>
                    </a:cubicBezTo>
                    <a:cubicBezTo>
                      <a:pt x="1" y="4854"/>
                      <a:pt x="83" y="5313"/>
                      <a:pt x="256" y="5702"/>
                    </a:cubicBezTo>
                    <a:cubicBezTo>
                      <a:pt x="594" y="6386"/>
                      <a:pt x="1145" y="6764"/>
                      <a:pt x="1871" y="6938"/>
                    </a:cubicBezTo>
                    <a:lnTo>
                      <a:pt x="1871" y="6979"/>
                    </a:lnTo>
                    <a:lnTo>
                      <a:pt x="2085" y="6979"/>
                    </a:lnTo>
                    <a:lnTo>
                      <a:pt x="2085" y="7020"/>
                    </a:lnTo>
                    <a:lnTo>
                      <a:pt x="2341" y="7020"/>
                    </a:lnTo>
                    <a:cubicBezTo>
                      <a:pt x="2422" y="7060"/>
                      <a:pt x="2473" y="7060"/>
                      <a:pt x="2555" y="7060"/>
                    </a:cubicBezTo>
                    <a:lnTo>
                      <a:pt x="2811" y="7060"/>
                    </a:lnTo>
                    <a:cubicBezTo>
                      <a:pt x="4384" y="7060"/>
                      <a:pt x="5620" y="6253"/>
                      <a:pt x="5620" y="4292"/>
                    </a:cubicBezTo>
                    <a:cubicBezTo>
                      <a:pt x="5620" y="3362"/>
                      <a:pt x="5324" y="2299"/>
                      <a:pt x="4854" y="1482"/>
                    </a:cubicBezTo>
                    <a:cubicBezTo>
                      <a:pt x="4343" y="634"/>
                      <a:pt x="3618" y="0"/>
                      <a:pt x="28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911;p66"/>
              <p:cNvSpPr/>
              <p:nvPr/>
            </p:nvSpPr>
            <p:spPr>
              <a:xfrm>
                <a:off x="309375" y="4320528"/>
                <a:ext cx="371622" cy="412983"/>
              </a:xfrm>
              <a:custGeom>
                <a:avLst/>
                <a:gdLst/>
                <a:ahLst/>
                <a:cxnLst/>
                <a:rect l="l" t="t" r="r" b="b"/>
                <a:pathLst>
                  <a:path w="6346" h="7052" extrusionOk="0">
                    <a:moveTo>
                      <a:pt x="2669" y="0"/>
                    </a:moveTo>
                    <a:cubicBezTo>
                      <a:pt x="2558" y="0"/>
                      <a:pt x="2448" y="12"/>
                      <a:pt x="2340" y="36"/>
                    </a:cubicBezTo>
                    <a:cubicBezTo>
                      <a:pt x="807" y="333"/>
                      <a:pt x="0" y="2887"/>
                      <a:pt x="389" y="4808"/>
                    </a:cubicBezTo>
                    <a:cubicBezTo>
                      <a:pt x="470" y="5360"/>
                      <a:pt x="685" y="5789"/>
                      <a:pt x="940" y="6126"/>
                    </a:cubicBezTo>
                    <a:cubicBezTo>
                      <a:pt x="1393" y="6773"/>
                      <a:pt x="2119" y="7051"/>
                      <a:pt x="2933" y="7051"/>
                    </a:cubicBezTo>
                    <a:cubicBezTo>
                      <a:pt x="3185" y="7051"/>
                      <a:pt x="3446" y="7025"/>
                      <a:pt x="3709" y="6974"/>
                    </a:cubicBezTo>
                    <a:cubicBezTo>
                      <a:pt x="5242" y="6678"/>
                      <a:pt x="6345" y="5656"/>
                      <a:pt x="5967" y="3745"/>
                    </a:cubicBezTo>
                    <a:cubicBezTo>
                      <a:pt x="5753" y="2764"/>
                      <a:pt x="5283" y="1784"/>
                      <a:pt x="4598" y="1058"/>
                    </a:cubicBezTo>
                    <a:cubicBezTo>
                      <a:pt x="4054" y="435"/>
                      <a:pt x="3344" y="0"/>
                      <a:pt x="26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912;p66"/>
              <p:cNvSpPr/>
              <p:nvPr/>
            </p:nvSpPr>
            <p:spPr>
              <a:xfrm>
                <a:off x="521189" y="4447079"/>
                <a:ext cx="411677" cy="516404"/>
              </a:xfrm>
              <a:custGeom>
                <a:avLst/>
                <a:gdLst/>
                <a:ahLst/>
                <a:cxnLst/>
                <a:rect l="l" t="t" r="r" b="b"/>
                <a:pathLst>
                  <a:path w="7030" h="8818" extrusionOk="0">
                    <a:moveTo>
                      <a:pt x="3535" y="1"/>
                    </a:moveTo>
                    <a:cubicBezTo>
                      <a:pt x="1584" y="1"/>
                      <a:pt x="0" y="2943"/>
                      <a:pt x="0" y="5365"/>
                    </a:cubicBezTo>
                    <a:cubicBezTo>
                      <a:pt x="0" y="6049"/>
                      <a:pt x="133" y="6601"/>
                      <a:pt x="348" y="7071"/>
                    </a:cubicBezTo>
                    <a:cubicBezTo>
                      <a:pt x="899" y="8266"/>
                      <a:pt x="2136" y="8818"/>
                      <a:pt x="3535" y="8818"/>
                    </a:cubicBezTo>
                    <a:cubicBezTo>
                      <a:pt x="5456" y="8818"/>
                      <a:pt x="7030" y="7796"/>
                      <a:pt x="7030" y="5365"/>
                    </a:cubicBezTo>
                    <a:cubicBezTo>
                      <a:pt x="7030" y="4179"/>
                      <a:pt x="6641" y="2861"/>
                      <a:pt x="6049" y="1840"/>
                    </a:cubicBezTo>
                    <a:cubicBezTo>
                      <a:pt x="5415" y="767"/>
                      <a:pt x="4516" y="1"/>
                      <a:pt x="35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" name="Google Shape;1913;p66"/>
            <p:cNvGrpSpPr/>
            <p:nvPr/>
          </p:nvGrpSpPr>
          <p:grpSpPr>
            <a:xfrm>
              <a:off x="5092225" y="1472200"/>
              <a:ext cx="758122" cy="662984"/>
              <a:chOff x="156975" y="4148100"/>
              <a:chExt cx="758122" cy="662984"/>
            </a:xfrm>
          </p:grpSpPr>
          <p:sp>
            <p:nvSpPr>
              <p:cNvPr id="55" name="Google Shape;1914;p66"/>
              <p:cNvSpPr/>
              <p:nvPr/>
            </p:nvSpPr>
            <p:spPr>
              <a:xfrm>
                <a:off x="585931" y="4148100"/>
                <a:ext cx="329166" cy="413510"/>
              </a:xfrm>
              <a:custGeom>
                <a:avLst/>
                <a:gdLst/>
                <a:ahLst/>
                <a:cxnLst/>
                <a:rect l="l" t="t" r="r" b="b"/>
                <a:pathLst>
                  <a:path w="5621" h="7061" extrusionOk="0">
                    <a:moveTo>
                      <a:pt x="2811" y="0"/>
                    </a:moveTo>
                    <a:cubicBezTo>
                      <a:pt x="1871" y="0"/>
                      <a:pt x="1064" y="808"/>
                      <a:pt x="553" y="1870"/>
                    </a:cubicBezTo>
                    <a:cubicBezTo>
                      <a:pt x="216" y="2636"/>
                      <a:pt x="1" y="3525"/>
                      <a:pt x="1" y="4292"/>
                    </a:cubicBezTo>
                    <a:cubicBezTo>
                      <a:pt x="1" y="4854"/>
                      <a:pt x="83" y="5313"/>
                      <a:pt x="256" y="5702"/>
                    </a:cubicBezTo>
                    <a:cubicBezTo>
                      <a:pt x="594" y="6386"/>
                      <a:pt x="1145" y="6764"/>
                      <a:pt x="1871" y="6938"/>
                    </a:cubicBezTo>
                    <a:lnTo>
                      <a:pt x="1871" y="6979"/>
                    </a:lnTo>
                    <a:lnTo>
                      <a:pt x="2085" y="6979"/>
                    </a:lnTo>
                    <a:lnTo>
                      <a:pt x="2085" y="7020"/>
                    </a:lnTo>
                    <a:lnTo>
                      <a:pt x="2341" y="7020"/>
                    </a:lnTo>
                    <a:cubicBezTo>
                      <a:pt x="2422" y="7060"/>
                      <a:pt x="2473" y="7060"/>
                      <a:pt x="2555" y="7060"/>
                    </a:cubicBezTo>
                    <a:lnTo>
                      <a:pt x="2811" y="7060"/>
                    </a:lnTo>
                    <a:cubicBezTo>
                      <a:pt x="4384" y="7060"/>
                      <a:pt x="5620" y="6253"/>
                      <a:pt x="5620" y="4292"/>
                    </a:cubicBezTo>
                    <a:cubicBezTo>
                      <a:pt x="5620" y="3362"/>
                      <a:pt x="5324" y="2299"/>
                      <a:pt x="4854" y="1482"/>
                    </a:cubicBezTo>
                    <a:cubicBezTo>
                      <a:pt x="4343" y="634"/>
                      <a:pt x="3618" y="0"/>
                      <a:pt x="2811" y="0"/>
                    </a:cubicBezTo>
                    <a:close/>
                  </a:path>
                </a:pathLst>
              </a:custGeom>
              <a:solidFill>
                <a:srgbClr val="FBB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1915;p66"/>
              <p:cNvSpPr/>
              <p:nvPr/>
            </p:nvSpPr>
            <p:spPr>
              <a:xfrm>
                <a:off x="648181" y="4181831"/>
                <a:ext cx="64650" cy="69045"/>
              </a:xfrm>
              <a:custGeom>
                <a:avLst/>
                <a:gdLst/>
                <a:ahLst/>
                <a:cxnLst/>
                <a:rect l="l" t="t" r="r" b="b"/>
                <a:pathLst>
                  <a:path w="1104" h="1179" extrusionOk="0">
                    <a:moveTo>
                      <a:pt x="1017" y="0"/>
                    </a:moveTo>
                    <a:cubicBezTo>
                      <a:pt x="1005" y="0"/>
                      <a:pt x="993" y="5"/>
                      <a:pt x="981" y="17"/>
                    </a:cubicBezTo>
                    <a:cubicBezTo>
                      <a:pt x="941" y="17"/>
                      <a:pt x="900" y="17"/>
                      <a:pt x="849" y="58"/>
                    </a:cubicBezTo>
                    <a:cubicBezTo>
                      <a:pt x="593" y="232"/>
                      <a:pt x="338" y="446"/>
                      <a:pt x="174" y="702"/>
                    </a:cubicBezTo>
                    <a:cubicBezTo>
                      <a:pt x="133" y="824"/>
                      <a:pt x="1" y="957"/>
                      <a:pt x="1" y="1080"/>
                    </a:cubicBezTo>
                    <a:cubicBezTo>
                      <a:pt x="1" y="1152"/>
                      <a:pt x="24" y="1178"/>
                      <a:pt x="54" y="1178"/>
                    </a:cubicBezTo>
                    <a:cubicBezTo>
                      <a:pt x="95" y="1178"/>
                      <a:pt x="150" y="1127"/>
                      <a:pt x="174" y="1080"/>
                    </a:cubicBezTo>
                    <a:cubicBezTo>
                      <a:pt x="389" y="783"/>
                      <a:pt x="644" y="487"/>
                      <a:pt x="941" y="313"/>
                    </a:cubicBezTo>
                    <a:cubicBezTo>
                      <a:pt x="981" y="272"/>
                      <a:pt x="1063" y="232"/>
                      <a:pt x="1063" y="191"/>
                    </a:cubicBezTo>
                    <a:cubicBezTo>
                      <a:pt x="1104" y="140"/>
                      <a:pt x="1104" y="99"/>
                      <a:pt x="1104" y="58"/>
                    </a:cubicBezTo>
                    <a:cubicBezTo>
                      <a:pt x="1075" y="29"/>
                      <a:pt x="1046" y="0"/>
                      <a:pt x="1017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916;p66"/>
              <p:cNvSpPr/>
              <p:nvPr/>
            </p:nvSpPr>
            <p:spPr>
              <a:xfrm>
                <a:off x="156975" y="4168128"/>
                <a:ext cx="371622" cy="412983"/>
              </a:xfrm>
              <a:custGeom>
                <a:avLst/>
                <a:gdLst/>
                <a:ahLst/>
                <a:cxnLst/>
                <a:rect l="l" t="t" r="r" b="b"/>
                <a:pathLst>
                  <a:path w="6346" h="7052" extrusionOk="0">
                    <a:moveTo>
                      <a:pt x="2669" y="0"/>
                    </a:moveTo>
                    <a:cubicBezTo>
                      <a:pt x="2558" y="0"/>
                      <a:pt x="2448" y="12"/>
                      <a:pt x="2340" y="36"/>
                    </a:cubicBezTo>
                    <a:cubicBezTo>
                      <a:pt x="807" y="333"/>
                      <a:pt x="0" y="2887"/>
                      <a:pt x="389" y="4808"/>
                    </a:cubicBezTo>
                    <a:cubicBezTo>
                      <a:pt x="470" y="5360"/>
                      <a:pt x="685" y="5789"/>
                      <a:pt x="940" y="6126"/>
                    </a:cubicBezTo>
                    <a:cubicBezTo>
                      <a:pt x="1393" y="6773"/>
                      <a:pt x="2119" y="7051"/>
                      <a:pt x="2933" y="7051"/>
                    </a:cubicBezTo>
                    <a:cubicBezTo>
                      <a:pt x="3185" y="7051"/>
                      <a:pt x="3446" y="7025"/>
                      <a:pt x="3709" y="6974"/>
                    </a:cubicBezTo>
                    <a:cubicBezTo>
                      <a:pt x="5242" y="6678"/>
                      <a:pt x="6345" y="5656"/>
                      <a:pt x="5967" y="3745"/>
                    </a:cubicBezTo>
                    <a:cubicBezTo>
                      <a:pt x="5753" y="2764"/>
                      <a:pt x="5283" y="1784"/>
                      <a:pt x="4598" y="1058"/>
                    </a:cubicBezTo>
                    <a:cubicBezTo>
                      <a:pt x="4054" y="435"/>
                      <a:pt x="3344" y="0"/>
                      <a:pt x="2669" y="0"/>
                    </a:cubicBezTo>
                    <a:close/>
                  </a:path>
                </a:pathLst>
              </a:custGeom>
              <a:solidFill>
                <a:srgbClr val="FF80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1917;p66"/>
              <p:cNvSpPr/>
              <p:nvPr/>
            </p:nvSpPr>
            <p:spPr>
              <a:xfrm>
                <a:off x="212022" y="4210351"/>
                <a:ext cx="55105" cy="80172"/>
              </a:xfrm>
              <a:custGeom>
                <a:avLst/>
                <a:gdLst/>
                <a:ahLst/>
                <a:cxnLst/>
                <a:rect l="l" t="t" r="r" b="b"/>
                <a:pathLst>
                  <a:path w="941" h="1369" extrusionOk="0">
                    <a:moveTo>
                      <a:pt x="767" y="0"/>
                    </a:moveTo>
                    <a:cubicBezTo>
                      <a:pt x="726" y="41"/>
                      <a:pt x="685" y="41"/>
                      <a:pt x="634" y="82"/>
                    </a:cubicBezTo>
                    <a:cubicBezTo>
                      <a:pt x="429" y="296"/>
                      <a:pt x="215" y="552"/>
                      <a:pt x="123" y="848"/>
                    </a:cubicBezTo>
                    <a:cubicBezTo>
                      <a:pt x="41" y="981"/>
                      <a:pt x="0" y="1144"/>
                      <a:pt x="0" y="1277"/>
                    </a:cubicBezTo>
                    <a:cubicBezTo>
                      <a:pt x="17" y="1343"/>
                      <a:pt x="40" y="1369"/>
                      <a:pt x="64" y="1369"/>
                    </a:cubicBezTo>
                    <a:cubicBezTo>
                      <a:pt x="102" y="1369"/>
                      <a:pt x="143" y="1310"/>
                      <a:pt x="174" y="1236"/>
                    </a:cubicBezTo>
                    <a:cubicBezTo>
                      <a:pt x="297" y="889"/>
                      <a:pt x="511" y="593"/>
                      <a:pt x="807" y="337"/>
                    </a:cubicBezTo>
                    <a:cubicBezTo>
                      <a:pt x="848" y="296"/>
                      <a:pt x="889" y="255"/>
                      <a:pt x="889" y="163"/>
                    </a:cubicBezTo>
                    <a:cubicBezTo>
                      <a:pt x="940" y="123"/>
                      <a:pt x="940" y="82"/>
                      <a:pt x="889" y="41"/>
                    </a:cubicBezTo>
                    <a:cubicBezTo>
                      <a:pt x="848" y="0"/>
                      <a:pt x="807" y="0"/>
                      <a:pt x="767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918;p66"/>
              <p:cNvSpPr/>
              <p:nvPr/>
            </p:nvSpPr>
            <p:spPr>
              <a:xfrm>
                <a:off x="368789" y="4294679"/>
                <a:ext cx="411677" cy="516404"/>
              </a:xfrm>
              <a:custGeom>
                <a:avLst/>
                <a:gdLst/>
                <a:ahLst/>
                <a:cxnLst/>
                <a:rect l="l" t="t" r="r" b="b"/>
                <a:pathLst>
                  <a:path w="7030" h="8818" extrusionOk="0">
                    <a:moveTo>
                      <a:pt x="3535" y="1"/>
                    </a:moveTo>
                    <a:cubicBezTo>
                      <a:pt x="1584" y="1"/>
                      <a:pt x="0" y="2943"/>
                      <a:pt x="0" y="5365"/>
                    </a:cubicBezTo>
                    <a:cubicBezTo>
                      <a:pt x="0" y="6049"/>
                      <a:pt x="133" y="6601"/>
                      <a:pt x="348" y="7071"/>
                    </a:cubicBezTo>
                    <a:cubicBezTo>
                      <a:pt x="899" y="8266"/>
                      <a:pt x="2136" y="8818"/>
                      <a:pt x="3535" y="8818"/>
                    </a:cubicBezTo>
                    <a:cubicBezTo>
                      <a:pt x="5456" y="8818"/>
                      <a:pt x="7030" y="7796"/>
                      <a:pt x="7030" y="5365"/>
                    </a:cubicBezTo>
                    <a:cubicBezTo>
                      <a:pt x="7030" y="4179"/>
                      <a:pt x="6641" y="2861"/>
                      <a:pt x="6049" y="1840"/>
                    </a:cubicBezTo>
                    <a:cubicBezTo>
                      <a:pt x="5415" y="767"/>
                      <a:pt x="4516" y="1"/>
                      <a:pt x="3535" y="1"/>
                    </a:cubicBezTo>
                    <a:close/>
                  </a:path>
                </a:pathLst>
              </a:custGeom>
              <a:solidFill>
                <a:srgbClr val="FFF0D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919;p66"/>
              <p:cNvSpPr/>
              <p:nvPr/>
            </p:nvSpPr>
            <p:spPr>
              <a:xfrm>
                <a:off x="447904" y="4337195"/>
                <a:ext cx="83038" cy="87492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494" extrusionOk="0">
                    <a:moveTo>
                      <a:pt x="1203" y="0"/>
                    </a:moveTo>
                    <a:cubicBezTo>
                      <a:pt x="1163" y="0"/>
                      <a:pt x="1081" y="41"/>
                      <a:pt x="1040" y="92"/>
                    </a:cubicBezTo>
                    <a:cubicBezTo>
                      <a:pt x="744" y="255"/>
                      <a:pt x="437" y="552"/>
                      <a:pt x="233" y="899"/>
                    </a:cubicBezTo>
                    <a:cubicBezTo>
                      <a:pt x="141" y="1022"/>
                      <a:pt x="18" y="1195"/>
                      <a:pt x="18" y="1369"/>
                    </a:cubicBezTo>
                    <a:cubicBezTo>
                      <a:pt x="0" y="1459"/>
                      <a:pt x="22" y="1494"/>
                      <a:pt x="60" y="1494"/>
                    </a:cubicBezTo>
                    <a:cubicBezTo>
                      <a:pt x="107" y="1494"/>
                      <a:pt x="181" y="1438"/>
                      <a:pt x="233" y="1369"/>
                    </a:cubicBezTo>
                    <a:cubicBezTo>
                      <a:pt x="437" y="981"/>
                      <a:pt x="785" y="644"/>
                      <a:pt x="1163" y="388"/>
                    </a:cubicBezTo>
                    <a:cubicBezTo>
                      <a:pt x="1255" y="347"/>
                      <a:pt x="1295" y="296"/>
                      <a:pt x="1336" y="255"/>
                    </a:cubicBezTo>
                    <a:cubicBezTo>
                      <a:pt x="1377" y="215"/>
                      <a:pt x="1418" y="133"/>
                      <a:pt x="1377" y="41"/>
                    </a:cubicBezTo>
                    <a:cubicBezTo>
                      <a:pt x="1336" y="0"/>
                      <a:pt x="1255" y="0"/>
                      <a:pt x="1203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4" name="Google Shape;2595;p73"/>
          <p:cNvGrpSpPr/>
          <p:nvPr/>
        </p:nvGrpSpPr>
        <p:grpSpPr>
          <a:xfrm>
            <a:off x="3005480" y="3548356"/>
            <a:ext cx="620404" cy="537853"/>
            <a:chOff x="4646000" y="2187650"/>
            <a:chExt cx="551029" cy="477709"/>
          </a:xfrm>
        </p:grpSpPr>
        <p:sp>
          <p:nvSpPr>
            <p:cNvPr id="65" name="Google Shape;2596;p73"/>
            <p:cNvSpPr/>
            <p:nvPr/>
          </p:nvSpPr>
          <p:spPr>
            <a:xfrm>
              <a:off x="4646000" y="2187650"/>
              <a:ext cx="551029" cy="477709"/>
            </a:xfrm>
            <a:custGeom>
              <a:avLst/>
              <a:gdLst/>
              <a:ahLst/>
              <a:cxnLst/>
              <a:rect l="l" t="t" r="r" b="b"/>
              <a:pathLst>
                <a:path w="15106" h="13096" extrusionOk="0">
                  <a:moveTo>
                    <a:pt x="12557" y="1"/>
                  </a:moveTo>
                  <a:cubicBezTo>
                    <a:pt x="12421" y="1"/>
                    <a:pt x="12331" y="109"/>
                    <a:pt x="12303" y="316"/>
                  </a:cubicBezTo>
                  <a:cubicBezTo>
                    <a:pt x="12260" y="413"/>
                    <a:pt x="12216" y="543"/>
                    <a:pt x="12216" y="630"/>
                  </a:cubicBezTo>
                  <a:cubicBezTo>
                    <a:pt x="12173" y="998"/>
                    <a:pt x="12130" y="1311"/>
                    <a:pt x="12076" y="1625"/>
                  </a:cubicBezTo>
                  <a:cubicBezTo>
                    <a:pt x="12076" y="1802"/>
                    <a:pt x="12050" y="1867"/>
                    <a:pt x="11931" y="1867"/>
                  </a:cubicBezTo>
                  <a:cubicBezTo>
                    <a:pt x="11897" y="1867"/>
                    <a:pt x="11856" y="1862"/>
                    <a:pt x="11805" y="1852"/>
                  </a:cubicBezTo>
                  <a:cubicBezTo>
                    <a:pt x="11675" y="1830"/>
                    <a:pt x="11547" y="1819"/>
                    <a:pt x="11421" y="1819"/>
                  </a:cubicBezTo>
                  <a:cubicBezTo>
                    <a:pt x="10766" y="1819"/>
                    <a:pt x="10177" y="2108"/>
                    <a:pt x="9641" y="2480"/>
                  </a:cubicBezTo>
                  <a:cubicBezTo>
                    <a:pt x="9327" y="2750"/>
                    <a:pt x="9014" y="3064"/>
                    <a:pt x="8743" y="3389"/>
                  </a:cubicBezTo>
                  <a:cubicBezTo>
                    <a:pt x="8343" y="3876"/>
                    <a:pt x="7975" y="4330"/>
                    <a:pt x="7575" y="4785"/>
                  </a:cubicBezTo>
                  <a:cubicBezTo>
                    <a:pt x="6990" y="5499"/>
                    <a:pt x="6309" y="6094"/>
                    <a:pt x="5497" y="6538"/>
                  </a:cubicBezTo>
                  <a:cubicBezTo>
                    <a:pt x="5140" y="6765"/>
                    <a:pt x="4729" y="6992"/>
                    <a:pt x="4328" y="7176"/>
                  </a:cubicBezTo>
                  <a:cubicBezTo>
                    <a:pt x="3917" y="7392"/>
                    <a:pt x="3560" y="7620"/>
                    <a:pt x="3246" y="7933"/>
                  </a:cubicBezTo>
                  <a:cubicBezTo>
                    <a:pt x="2662" y="8474"/>
                    <a:pt x="2251" y="9113"/>
                    <a:pt x="2251" y="9924"/>
                  </a:cubicBezTo>
                  <a:cubicBezTo>
                    <a:pt x="2285" y="10101"/>
                    <a:pt x="2240" y="10166"/>
                    <a:pt x="2132" y="10166"/>
                  </a:cubicBezTo>
                  <a:cubicBezTo>
                    <a:pt x="2101" y="10166"/>
                    <a:pt x="2065" y="10161"/>
                    <a:pt x="2024" y="10151"/>
                  </a:cubicBezTo>
                  <a:cubicBezTo>
                    <a:pt x="1623" y="10151"/>
                    <a:pt x="1169" y="10097"/>
                    <a:pt x="769" y="10097"/>
                  </a:cubicBezTo>
                  <a:cubicBezTo>
                    <a:pt x="722" y="10083"/>
                    <a:pt x="670" y="10078"/>
                    <a:pt x="617" y="10078"/>
                  </a:cubicBezTo>
                  <a:cubicBezTo>
                    <a:pt x="511" y="10078"/>
                    <a:pt x="401" y="10097"/>
                    <a:pt x="314" y="10097"/>
                  </a:cubicBezTo>
                  <a:cubicBezTo>
                    <a:pt x="87" y="10151"/>
                    <a:pt x="0" y="10368"/>
                    <a:pt x="87" y="10552"/>
                  </a:cubicBezTo>
                  <a:cubicBezTo>
                    <a:pt x="87" y="10595"/>
                    <a:pt x="130" y="10692"/>
                    <a:pt x="174" y="10736"/>
                  </a:cubicBezTo>
                  <a:cubicBezTo>
                    <a:pt x="671" y="11363"/>
                    <a:pt x="1126" y="12045"/>
                    <a:pt x="1753" y="12629"/>
                  </a:cubicBezTo>
                  <a:cubicBezTo>
                    <a:pt x="1894" y="12759"/>
                    <a:pt x="2067" y="12900"/>
                    <a:pt x="2208" y="13030"/>
                  </a:cubicBezTo>
                  <a:cubicBezTo>
                    <a:pt x="2281" y="13075"/>
                    <a:pt x="2354" y="13095"/>
                    <a:pt x="2422" y="13095"/>
                  </a:cubicBezTo>
                  <a:cubicBezTo>
                    <a:pt x="2566" y="13095"/>
                    <a:pt x="2690" y="13003"/>
                    <a:pt x="2749" y="12856"/>
                  </a:cubicBezTo>
                  <a:cubicBezTo>
                    <a:pt x="2792" y="12759"/>
                    <a:pt x="2835" y="12673"/>
                    <a:pt x="2835" y="12532"/>
                  </a:cubicBezTo>
                  <a:cubicBezTo>
                    <a:pt x="2879" y="12218"/>
                    <a:pt x="2879" y="11904"/>
                    <a:pt x="2879" y="11547"/>
                  </a:cubicBezTo>
                  <a:cubicBezTo>
                    <a:pt x="2879" y="11407"/>
                    <a:pt x="2879" y="11233"/>
                    <a:pt x="2976" y="11136"/>
                  </a:cubicBezTo>
                  <a:lnTo>
                    <a:pt x="3019" y="11136"/>
                  </a:lnTo>
                  <a:cubicBezTo>
                    <a:pt x="3106" y="11136"/>
                    <a:pt x="3149" y="11136"/>
                    <a:pt x="3203" y="11179"/>
                  </a:cubicBezTo>
                  <a:cubicBezTo>
                    <a:pt x="3572" y="11358"/>
                    <a:pt x="3956" y="11422"/>
                    <a:pt x="4347" y="11422"/>
                  </a:cubicBezTo>
                  <a:cubicBezTo>
                    <a:pt x="4667" y="11422"/>
                    <a:pt x="4991" y="11379"/>
                    <a:pt x="5313" y="11320"/>
                  </a:cubicBezTo>
                  <a:cubicBezTo>
                    <a:pt x="6125" y="11179"/>
                    <a:pt x="6936" y="10909"/>
                    <a:pt x="7704" y="10509"/>
                  </a:cubicBezTo>
                  <a:cubicBezTo>
                    <a:pt x="9739" y="9427"/>
                    <a:pt x="11318" y="7847"/>
                    <a:pt x="12573" y="5953"/>
                  </a:cubicBezTo>
                  <a:cubicBezTo>
                    <a:pt x="12844" y="5553"/>
                    <a:pt x="13028" y="5142"/>
                    <a:pt x="13158" y="4687"/>
                  </a:cubicBezTo>
                  <a:cubicBezTo>
                    <a:pt x="13342" y="4146"/>
                    <a:pt x="13342" y="3605"/>
                    <a:pt x="13114" y="3064"/>
                  </a:cubicBezTo>
                  <a:cubicBezTo>
                    <a:pt x="13114" y="2978"/>
                    <a:pt x="13028" y="2891"/>
                    <a:pt x="13071" y="2750"/>
                  </a:cubicBezTo>
                  <a:cubicBezTo>
                    <a:pt x="13569" y="2664"/>
                    <a:pt x="14023" y="2621"/>
                    <a:pt x="14467" y="2577"/>
                  </a:cubicBezTo>
                  <a:cubicBezTo>
                    <a:pt x="14651" y="2577"/>
                    <a:pt x="14781" y="2523"/>
                    <a:pt x="14921" y="2480"/>
                  </a:cubicBezTo>
                  <a:cubicBezTo>
                    <a:pt x="15051" y="2393"/>
                    <a:pt x="15105" y="2253"/>
                    <a:pt x="15008" y="2123"/>
                  </a:cubicBezTo>
                  <a:cubicBezTo>
                    <a:pt x="14965" y="2036"/>
                    <a:pt x="14878" y="1982"/>
                    <a:pt x="14835" y="1896"/>
                  </a:cubicBezTo>
                  <a:cubicBezTo>
                    <a:pt x="14294" y="1355"/>
                    <a:pt x="13753" y="900"/>
                    <a:pt x="13212" y="413"/>
                  </a:cubicBezTo>
                  <a:cubicBezTo>
                    <a:pt x="13071" y="316"/>
                    <a:pt x="12941" y="186"/>
                    <a:pt x="12801" y="89"/>
                  </a:cubicBezTo>
                  <a:cubicBezTo>
                    <a:pt x="12709" y="30"/>
                    <a:pt x="12626" y="1"/>
                    <a:pt x="125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597;p73"/>
            <p:cNvSpPr/>
            <p:nvPr/>
          </p:nvSpPr>
          <p:spPr>
            <a:xfrm rot="586873">
              <a:off x="5055150" y="2327024"/>
              <a:ext cx="40599" cy="110252"/>
            </a:xfrm>
            <a:custGeom>
              <a:avLst/>
              <a:gdLst/>
              <a:ahLst/>
              <a:cxnLst/>
              <a:rect l="l" t="t" r="r" b="b"/>
              <a:pathLst>
                <a:path w="1992" h="3022" extrusionOk="0">
                  <a:moveTo>
                    <a:pt x="1578" y="0"/>
                  </a:moveTo>
                  <a:cubicBezTo>
                    <a:pt x="1434" y="0"/>
                    <a:pt x="1295" y="86"/>
                    <a:pt x="1224" y="239"/>
                  </a:cubicBezTo>
                  <a:cubicBezTo>
                    <a:pt x="1180" y="325"/>
                    <a:pt x="1180" y="379"/>
                    <a:pt x="1180" y="466"/>
                  </a:cubicBezTo>
                  <a:cubicBezTo>
                    <a:pt x="1040" y="1007"/>
                    <a:pt x="769" y="1505"/>
                    <a:pt x="455" y="1948"/>
                  </a:cubicBezTo>
                  <a:cubicBezTo>
                    <a:pt x="369" y="2089"/>
                    <a:pt x="271" y="2219"/>
                    <a:pt x="185" y="2359"/>
                  </a:cubicBezTo>
                  <a:cubicBezTo>
                    <a:pt x="1" y="2630"/>
                    <a:pt x="44" y="2814"/>
                    <a:pt x="228" y="2944"/>
                  </a:cubicBezTo>
                  <a:cubicBezTo>
                    <a:pt x="297" y="2996"/>
                    <a:pt x="364" y="3022"/>
                    <a:pt x="430" y="3022"/>
                  </a:cubicBezTo>
                  <a:cubicBezTo>
                    <a:pt x="543" y="3022"/>
                    <a:pt x="654" y="2950"/>
                    <a:pt x="769" y="2814"/>
                  </a:cubicBezTo>
                  <a:cubicBezTo>
                    <a:pt x="1126" y="2359"/>
                    <a:pt x="1397" y="1905"/>
                    <a:pt x="1624" y="1407"/>
                  </a:cubicBezTo>
                  <a:cubicBezTo>
                    <a:pt x="1765" y="1093"/>
                    <a:pt x="1851" y="780"/>
                    <a:pt x="1938" y="423"/>
                  </a:cubicBezTo>
                  <a:cubicBezTo>
                    <a:pt x="1992" y="239"/>
                    <a:pt x="1851" y="55"/>
                    <a:pt x="1667" y="11"/>
                  </a:cubicBezTo>
                  <a:cubicBezTo>
                    <a:pt x="1638" y="4"/>
                    <a:pt x="1608" y="0"/>
                    <a:pt x="1578" y="0"/>
                  </a:cubicBezTo>
                  <a:close/>
                </a:path>
              </a:pathLst>
            </a:custGeom>
            <a:solidFill>
              <a:srgbClr val="0F00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598;p73"/>
            <p:cNvSpPr/>
            <p:nvPr/>
          </p:nvSpPr>
          <p:spPr>
            <a:xfrm>
              <a:off x="4963277" y="2458364"/>
              <a:ext cx="43050" cy="42926"/>
            </a:xfrm>
            <a:custGeom>
              <a:avLst/>
              <a:gdLst/>
              <a:ahLst/>
              <a:cxnLst/>
              <a:rect l="l" t="t" r="r" b="b"/>
              <a:pathLst>
                <a:path w="1764" h="1628" extrusionOk="0">
                  <a:moveTo>
                    <a:pt x="1358" y="1"/>
                  </a:moveTo>
                  <a:cubicBezTo>
                    <a:pt x="1293" y="1"/>
                    <a:pt x="1229" y="15"/>
                    <a:pt x="1180" y="48"/>
                  </a:cubicBezTo>
                  <a:cubicBezTo>
                    <a:pt x="1136" y="48"/>
                    <a:pt x="1082" y="91"/>
                    <a:pt x="1039" y="145"/>
                  </a:cubicBezTo>
                  <a:cubicBezTo>
                    <a:pt x="768" y="416"/>
                    <a:pt x="498" y="632"/>
                    <a:pt x="184" y="903"/>
                  </a:cubicBezTo>
                  <a:cubicBezTo>
                    <a:pt x="141" y="1000"/>
                    <a:pt x="98" y="1087"/>
                    <a:pt x="54" y="1130"/>
                  </a:cubicBezTo>
                  <a:cubicBezTo>
                    <a:pt x="0" y="1357"/>
                    <a:pt x="184" y="1584"/>
                    <a:pt x="411" y="1628"/>
                  </a:cubicBezTo>
                  <a:cubicBezTo>
                    <a:pt x="455" y="1584"/>
                    <a:pt x="541" y="1584"/>
                    <a:pt x="595" y="1541"/>
                  </a:cubicBezTo>
                  <a:cubicBezTo>
                    <a:pt x="952" y="1271"/>
                    <a:pt x="1309" y="957"/>
                    <a:pt x="1623" y="632"/>
                  </a:cubicBezTo>
                  <a:cubicBezTo>
                    <a:pt x="1623" y="589"/>
                    <a:pt x="1677" y="589"/>
                    <a:pt x="1677" y="546"/>
                  </a:cubicBezTo>
                  <a:cubicBezTo>
                    <a:pt x="1764" y="416"/>
                    <a:pt x="1721" y="232"/>
                    <a:pt x="1623" y="91"/>
                  </a:cubicBezTo>
                  <a:cubicBezTo>
                    <a:pt x="1570" y="38"/>
                    <a:pt x="1462" y="1"/>
                    <a:pt x="1358" y="1"/>
                  </a:cubicBezTo>
                  <a:close/>
                </a:path>
              </a:pathLst>
            </a:custGeom>
            <a:solidFill>
              <a:srgbClr val="0F00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599;p73"/>
            <p:cNvSpPr/>
            <p:nvPr/>
          </p:nvSpPr>
          <p:spPr>
            <a:xfrm>
              <a:off x="5083325" y="2254403"/>
              <a:ext cx="37900" cy="37134"/>
            </a:xfrm>
            <a:custGeom>
              <a:avLst/>
              <a:gdLst/>
              <a:ahLst/>
              <a:cxnLst/>
              <a:rect l="l" t="t" r="r" b="b"/>
              <a:pathLst>
                <a:path w="1039" h="1018" extrusionOk="0">
                  <a:moveTo>
                    <a:pt x="249" y="1"/>
                  </a:moveTo>
                  <a:cubicBezTo>
                    <a:pt x="192" y="1"/>
                    <a:pt x="135" y="22"/>
                    <a:pt x="87" y="66"/>
                  </a:cubicBezTo>
                  <a:cubicBezTo>
                    <a:pt x="0" y="206"/>
                    <a:pt x="0" y="293"/>
                    <a:pt x="87" y="379"/>
                  </a:cubicBezTo>
                  <a:cubicBezTo>
                    <a:pt x="271" y="607"/>
                    <a:pt x="455" y="791"/>
                    <a:pt x="682" y="964"/>
                  </a:cubicBezTo>
                  <a:cubicBezTo>
                    <a:pt x="725" y="964"/>
                    <a:pt x="768" y="964"/>
                    <a:pt x="812" y="1018"/>
                  </a:cubicBezTo>
                  <a:cubicBezTo>
                    <a:pt x="855" y="964"/>
                    <a:pt x="952" y="964"/>
                    <a:pt x="996" y="920"/>
                  </a:cubicBezTo>
                  <a:cubicBezTo>
                    <a:pt x="1039" y="834"/>
                    <a:pt x="1039" y="747"/>
                    <a:pt x="996" y="650"/>
                  </a:cubicBezTo>
                  <a:cubicBezTo>
                    <a:pt x="855" y="423"/>
                    <a:pt x="628" y="250"/>
                    <a:pt x="411" y="66"/>
                  </a:cubicBezTo>
                  <a:cubicBezTo>
                    <a:pt x="363" y="22"/>
                    <a:pt x="306" y="1"/>
                    <a:pt x="249" y="1"/>
                  </a:cubicBezTo>
                  <a:close/>
                </a:path>
              </a:pathLst>
            </a:custGeom>
            <a:solidFill>
              <a:srgbClr val="0F00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600;p73"/>
            <p:cNvSpPr/>
            <p:nvPr/>
          </p:nvSpPr>
          <p:spPr>
            <a:xfrm>
              <a:off x="4728110" y="2559207"/>
              <a:ext cx="26446" cy="30933"/>
            </a:xfrm>
            <a:custGeom>
              <a:avLst/>
              <a:gdLst/>
              <a:ahLst/>
              <a:cxnLst/>
              <a:rect l="l" t="t" r="r" b="b"/>
              <a:pathLst>
                <a:path w="725" h="848" extrusionOk="0">
                  <a:moveTo>
                    <a:pt x="230" y="0"/>
                  </a:moveTo>
                  <a:cubicBezTo>
                    <a:pt x="137" y="0"/>
                    <a:pt x="0" y="107"/>
                    <a:pt x="0" y="182"/>
                  </a:cubicBezTo>
                  <a:cubicBezTo>
                    <a:pt x="43" y="506"/>
                    <a:pt x="184" y="680"/>
                    <a:pt x="454" y="820"/>
                  </a:cubicBezTo>
                  <a:cubicBezTo>
                    <a:pt x="483" y="839"/>
                    <a:pt x="512" y="848"/>
                    <a:pt x="539" y="848"/>
                  </a:cubicBezTo>
                  <a:cubicBezTo>
                    <a:pt x="639" y="848"/>
                    <a:pt x="725" y="737"/>
                    <a:pt x="725" y="593"/>
                  </a:cubicBezTo>
                  <a:cubicBezTo>
                    <a:pt x="628" y="366"/>
                    <a:pt x="541" y="139"/>
                    <a:pt x="271" y="9"/>
                  </a:cubicBezTo>
                  <a:cubicBezTo>
                    <a:pt x="259" y="3"/>
                    <a:pt x="245" y="0"/>
                    <a:pt x="230" y="0"/>
                  </a:cubicBezTo>
                  <a:close/>
                </a:path>
              </a:pathLst>
            </a:custGeom>
            <a:solidFill>
              <a:srgbClr val="0F00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" name="Google Shape;2694;p73"/>
          <p:cNvGrpSpPr/>
          <p:nvPr/>
        </p:nvGrpSpPr>
        <p:grpSpPr>
          <a:xfrm>
            <a:off x="5039461" y="3590236"/>
            <a:ext cx="657268" cy="649710"/>
            <a:chOff x="5492275" y="2087039"/>
            <a:chExt cx="617850" cy="610745"/>
          </a:xfrm>
        </p:grpSpPr>
        <p:grpSp>
          <p:nvGrpSpPr>
            <p:cNvPr id="71" name="Google Shape;2695;p73"/>
            <p:cNvGrpSpPr/>
            <p:nvPr/>
          </p:nvGrpSpPr>
          <p:grpSpPr>
            <a:xfrm>
              <a:off x="5492275" y="2087039"/>
              <a:ext cx="617850" cy="607457"/>
              <a:chOff x="5644675" y="2242726"/>
              <a:chExt cx="617850" cy="607457"/>
            </a:xfrm>
          </p:grpSpPr>
          <p:sp>
            <p:nvSpPr>
              <p:cNvPr id="86" name="Google Shape;2696;p73"/>
              <p:cNvSpPr/>
              <p:nvPr/>
            </p:nvSpPr>
            <p:spPr>
              <a:xfrm>
                <a:off x="5646393" y="2514410"/>
                <a:ext cx="616131" cy="335773"/>
              </a:xfrm>
              <a:custGeom>
                <a:avLst/>
                <a:gdLst/>
                <a:ahLst/>
                <a:cxnLst/>
                <a:rect l="l" t="t" r="r" b="b"/>
                <a:pathLst>
                  <a:path w="15777" h="8598" extrusionOk="0">
                    <a:moveTo>
                      <a:pt x="14972" y="0"/>
                    </a:moveTo>
                    <a:cubicBezTo>
                      <a:pt x="14931" y="0"/>
                      <a:pt x="14885" y="12"/>
                      <a:pt x="14835" y="39"/>
                    </a:cubicBezTo>
                    <a:cubicBezTo>
                      <a:pt x="14478" y="168"/>
                      <a:pt x="14023" y="266"/>
                      <a:pt x="13612" y="352"/>
                    </a:cubicBezTo>
                    <a:cubicBezTo>
                      <a:pt x="10550" y="980"/>
                      <a:pt x="7488" y="1705"/>
                      <a:pt x="4415" y="2376"/>
                    </a:cubicBezTo>
                    <a:cubicBezTo>
                      <a:pt x="3062" y="2700"/>
                      <a:pt x="1667" y="3101"/>
                      <a:pt x="227" y="3144"/>
                    </a:cubicBezTo>
                    <a:cubicBezTo>
                      <a:pt x="87" y="3144"/>
                      <a:pt x="0" y="3285"/>
                      <a:pt x="0" y="3458"/>
                    </a:cubicBezTo>
                    <a:cubicBezTo>
                      <a:pt x="43" y="3912"/>
                      <a:pt x="141" y="4367"/>
                      <a:pt x="184" y="4810"/>
                    </a:cubicBezTo>
                    <a:cubicBezTo>
                      <a:pt x="227" y="5081"/>
                      <a:pt x="314" y="5265"/>
                      <a:pt x="628" y="5405"/>
                    </a:cubicBezTo>
                    <a:cubicBezTo>
                      <a:pt x="1126" y="5676"/>
                      <a:pt x="1082" y="5990"/>
                      <a:pt x="725" y="6217"/>
                    </a:cubicBezTo>
                    <a:cubicBezTo>
                      <a:pt x="498" y="6390"/>
                      <a:pt x="455" y="6574"/>
                      <a:pt x="455" y="6845"/>
                    </a:cubicBezTo>
                    <a:lnTo>
                      <a:pt x="455" y="7072"/>
                    </a:lnTo>
                    <a:cubicBezTo>
                      <a:pt x="498" y="7386"/>
                      <a:pt x="541" y="7699"/>
                      <a:pt x="584" y="8013"/>
                    </a:cubicBezTo>
                    <a:cubicBezTo>
                      <a:pt x="628" y="8424"/>
                      <a:pt x="768" y="8511"/>
                      <a:pt x="1126" y="8554"/>
                    </a:cubicBezTo>
                    <a:cubicBezTo>
                      <a:pt x="1266" y="8597"/>
                      <a:pt x="1439" y="8597"/>
                      <a:pt x="1580" y="8597"/>
                    </a:cubicBezTo>
                    <a:lnTo>
                      <a:pt x="3160" y="8597"/>
                    </a:lnTo>
                    <a:cubicBezTo>
                      <a:pt x="3473" y="8597"/>
                      <a:pt x="3701" y="8511"/>
                      <a:pt x="3874" y="8197"/>
                    </a:cubicBezTo>
                    <a:cubicBezTo>
                      <a:pt x="4014" y="7970"/>
                      <a:pt x="4144" y="7743"/>
                      <a:pt x="4372" y="7613"/>
                    </a:cubicBezTo>
                    <a:cubicBezTo>
                      <a:pt x="4570" y="7461"/>
                      <a:pt x="4737" y="7383"/>
                      <a:pt x="4886" y="7383"/>
                    </a:cubicBezTo>
                    <a:cubicBezTo>
                      <a:pt x="5044" y="7383"/>
                      <a:pt x="5184" y="7472"/>
                      <a:pt x="5324" y="7656"/>
                    </a:cubicBezTo>
                    <a:cubicBezTo>
                      <a:pt x="5565" y="7927"/>
                      <a:pt x="5832" y="8059"/>
                      <a:pt x="6130" y="8059"/>
                    </a:cubicBezTo>
                    <a:cubicBezTo>
                      <a:pt x="6272" y="8059"/>
                      <a:pt x="6422" y="8029"/>
                      <a:pt x="6579" y="7970"/>
                    </a:cubicBezTo>
                    <a:lnTo>
                      <a:pt x="6676" y="7970"/>
                    </a:lnTo>
                    <a:cubicBezTo>
                      <a:pt x="7931" y="7613"/>
                      <a:pt x="9241" y="7386"/>
                      <a:pt x="10507" y="7072"/>
                    </a:cubicBezTo>
                    <a:cubicBezTo>
                      <a:pt x="11816" y="6801"/>
                      <a:pt x="13125" y="6487"/>
                      <a:pt x="14423" y="6163"/>
                    </a:cubicBezTo>
                    <a:cubicBezTo>
                      <a:pt x="14748" y="6076"/>
                      <a:pt x="15062" y="6033"/>
                      <a:pt x="15376" y="5946"/>
                    </a:cubicBezTo>
                    <a:cubicBezTo>
                      <a:pt x="15689" y="5849"/>
                      <a:pt x="15776" y="5763"/>
                      <a:pt x="15733" y="5449"/>
                    </a:cubicBezTo>
                    <a:cubicBezTo>
                      <a:pt x="15733" y="5222"/>
                      <a:pt x="15733" y="4994"/>
                      <a:pt x="15689" y="4724"/>
                    </a:cubicBezTo>
                    <a:cubicBezTo>
                      <a:pt x="15560" y="3826"/>
                      <a:pt x="15419" y="2874"/>
                      <a:pt x="15376" y="1932"/>
                    </a:cubicBezTo>
                    <a:cubicBezTo>
                      <a:pt x="15332" y="1434"/>
                      <a:pt x="15289" y="937"/>
                      <a:pt x="15235" y="439"/>
                    </a:cubicBezTo>
                    <a:cubicBezTo>
                      <a:pt x="15235" y="352"/>
                      <a:pt x="15192" y="309"/>
                      <a:pt x="15192" y="212"/>
                    </a:cubicBezTo>
                    <a:cubicBezTo>
                      <a:pt x="15160" y="86"/>
                      <a:pt x="15083" y="0"/>
                      <a:pt x="149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2697;p73"/>
              <p:cNvSpPr/>
              <p:nvPr/>
            </p:nvSpPr>
            <p:spPr>
              <a:xfrm>
                <a:off x="5644675" y="2242726"/>
                <a:ext cx="591645" cy="412238"/>
              </a:xfrm>
              <a:custGeom>
                <a:avLst/>
                <a:gdLst/>
                <a:ahLst/>
                <a:cxnLst/>
                <a:rect l="l" t="t" r="r" b="b"/>
                <a:pathLst>
                  <a:path w="15150" h="10556" extrusionOk="0">
                    <a:moveTo>
                      <a:pt x="8322" y="0"/>
                    </a:moveTo>
                    <a:cubicBezTo>
                      <a:pt x="8186" y="0"/>
                      <a:pt x="8051" y="136"/>
                      <a:pt x="7802" y="406"/>
                    </a:cubicBezTo>
                    <a:cubicBezTo>
                      <a:pt x="7034" y="1174"/>
                      <a:pt x="6309" y="2029"/>
                      <a:pt x="5595" y="2895"/>
                    </a:cubicBezTo>
                    <a:cubicBezTo>
                      <a:pt x="5227" y="3338"/>
                      <a:pt x="4870" y="3836"/>
                      <a:pt x="4513" y="4291"/>
                    </a:cubicBezTo>
                    <a:cubicBezTo>
                      <a:pt x="3474" y="5502"/>
                      <a:pt x="2435" y="6768"/>
                      <a:pt x="1483" y="8078"/>
                    </a:cubicBezTo>
                    <a:cubicBezTo>
                      <a:pt x="1083" y="8619"/>
                      <a:pt x="726" y="9160"/>
                      <a:pt x="315" y="9657"/>
                    </a:cubicBezTo>
                    <a:cubicBezTo>
                      <a:pt x="228" y="9787"/>
                      <a:pt x="185" y="9928"/>
                      <a:pt x="87" y="10058"/>
                    </a:cubicBezTo>
                    <a:cubicBezTo>
                      <a:pt x="1" y="10242"/>
                      <a:pt x="131" y="10469"/>
                      <a:pt x="271" y="10512"/>
                    </a:cubicBezTo>
                    <a:cubicBezTo>
                      <a:pt x="358" y="10512"/>
                      <a:pt x="499" y="10512"/>
                      <a:pt x="542" y="10555"/>
                    </a:cubicBezTo>
                    <a:cubicBezTo>
                      <a:pt x="628" y="10512"/>
                      <a:pt x="726" y="10512"/>
                      <a:pt x="812" y="10512"/>
                    </a:cubicBezTo>
                    <a:cubicBezTo>
                      <a:pt x="2208" y="10328"/>
                      <a:pt x="3561" y="10101"/>
                      <a:pt x="4957" y="9787"/>
                    </a:cubicBezTo>
                    <a:cubicBezTo>
                      <a:pt x="6947" y="9290"/>
                      <a:pt x="8928" y="8846"/>
                      <a:pt x="10908" y="8435"/>
                    </a:cubicBezTo>
                    <a:cubicBezTo>
                      <a:pt x="11946" y="8207"/>
                      <a:pt x="12985" y="7980"/>
                      <a:pt x="14024" y="7764"/>
                    </a:cubicBezTo>
                    <a:cubicBezTo>
                      <a:pt x="14381" y="7666"/>
                      <a:pt x="14695" y="7580"/>
                      <a:pt x="14965" y="7353"/>
                    </a:cubicBezTo>
                    <a:cubicBezTo>
                      <a:pt x="15106" y="7266"/>
                      <a:pt x="15149" y="7125"/>
                      <a:pt x="15106" y="6952"/>
                    </a:cubicBezTo>
                    <a:cubicBezTo>
                      <a:pt x="15009" y="6812"/>
                      <a:pt x="14922" y="6725"/>
                      <a:pt x="14835" y="6584"/>
                    </a:cubicBezTo>
                    <a:cubicBezTo>
                      <a:pt x="14467" y="6227"/>
                      <a:pt x="14154" y="5816"/>
                      <a:pt x="13797" y="5459"/>
                    </a:cubicBezTo>
                    <a:cubicBezTo>
                      <a:pt x="13028" y="4691"/>
                      <a:pt x="12260" y="3923"/>
                      <a:pt x="11492" y="3165"/>
                    </a:cubicBezTo>
                    <a:cubicBezTo>
                      <a:pt x="10594" y="2213"/>
                      <a:pt x="9739" y="1315"/>
                      <a:pt x="8841" y="406"/>
                    </a:cubicBezTo>
                    <a:cubicBezTo>
                      <a:pt x="8592" y="136"/>
                      <a:pt x="8457" y="0"/>
                      <a:pt x="8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2" name="Google Shape;2698;p73"/>
            <p:cNvGrpSpPr/>
            <p:nvPr/>
          </p:nvGrpSpPr>
          <p:grpSpPr>
            <a:xfrm>
              <a:off x="5492275" y="2090326"/>
              <a:ext cx="617850" cy="607457"/>
              <a:chOff x="5492275" y="2090326"/>
              <a:chExt cx="617850" cy="607457"/>
            </a:xfrm>
          </p:grpSpPr>
          <p:sp>
            <p:nvSpPr>
              <p:cNvPr id="73" name="Google Shape;2699;p73"/>
              <p:cNvSpPr/>
              <p:nvPr/>
            </p:nvSpPr>
            <p:spPr>
              <a:xfrm>
                <a:off x="5493993" y="2362010"/>
                <a:ext cx="616131" cy="335773"/>
              </a:xfrm>
              <a:custGeom>
                <a:avLst/>
                <a:gdLst/>
                <a:ahLst/>
                <a:cxnLst/>
                <a:rect l="l" t="t" r="r" b="b"/>
                <a:pathLst>
                  <a:path w="15777" h="8598" extrusionOk="0">
                    <a:moveTo>
                      <a:pt x="14972" y="0"/>
                    </a:moveTo>
                    <a:cubicBezTo>
                      <a:pt x="14931" y="0"/>
                      <a:pt x="14885" y="12"/>
                      <a:pt x="14835" y="39"/>
                    </a:cubicBezTo>
                    <a:cubicBezTo>
                      <a:pt x="14478" y="168"/>
                      <a:pt x="14023" y="266"/>
                      <a:pt x="13612" y="352"/>
                    </a:cubicBezTo>
                    <a:cubicBezTo>
                      <a:pt x="10550" y="980"/>
                      <a:pt x="7488" y="1705"/>
                      <a:pt x="4415" y="2376"/>
                    </a:cubicBezTo>
                    <a:cubicBezTo>
                      <a:pt x="3062" y="2700"/>
                      <a:pt x="1667" y="3101"/>
                      <a:pt x="227" y="3144"/>
                    </a:cubicBezTo>
                    <a:cubicBezTo>
                      <a:pt x="87" y="3144"/>
                      <a:pt x="0" y="3285"/>
                      <a:pt x="0" y="3458"/>
                    </a:cubicBezTo>
                    <a:cubicBezTo>
                      <a:pt x="43" y="3912"/>
                      <a:pt x="141" y="4367"/>
                      <a:pt x="184" y="4810"/>
                    </a:cubicBezTo>
                    <a:cubicBezTo>
                      <a:pt x="227" y="5081"/>
                      <a:pt x="314" y="5265"/>
                      <a:pt x="628" y="5405"/>
                    </a:cubicBezTo>
                    <a:cubicBezTo>
                      <a:pt x="1126" y="5676"/>
                      <a:pt x="1082" y="5990"/>
                      <a:pt x="725" y="6217"/>
                    </a:cubicBezTo>
                    <a:cubicBezTo>
                      <a:pt x="498" y="6390"/>
                      <a:pt x="455" y="6574"/>
                      <a:pt x="455" y="6845"/>
                    </a:cubicBezTo>
                    <a:lnTo>
                      <a:pt x="455" y="7072"/>
                    </a:lnTo>
                    <a:cubicBezTo>
                      <a:pt x="498" y="7386"/>
                      <a:pt x="541" y="7699"/>
                      <a:pt x="584" y="8013"/>
                    </a:cubicBezTo>
                    <a:cubicBezTo>
                      <a:pt x="628" y="8424"/>
                      <a:pt x="768" y="8511"/>
                      <a:pt x="1126" y="8554"/>
                    </a:cubicBezTo>
                    <a:cubicBezTo>
                      <a:pt x="1266" y="8597"/>
                      <a:pt x="1439" y="8597"/>
                      <a:pt x="1580" y="8597"/>
                    </a:cubicBezTo>
                    <a:lnTo>
                      <a:pt x="3160" y="8597"/>
                    </a:lnTo>
                    <a:cubicBezTo>
                      <a:pt x="3473" y="8597"/>
                      <a:pt x="3701" y="8511"/>
                      <a:pt x="3874" y="8197"/>
                    </a:cubicBezTo>
                    <a:cubicBezTo>
                      <a:pt x="4014" y="7970"/>
                      <a:pt x="4144" y="7743"/>
                      <a:pt x="4372" y="7613"/>
                    </a:cubicBezTo>
                    <a:cubicBezTo>
                      <a:pt x="4570" y="7461"/>
                      <a:pt x="4737" y="7383"/>
                      <a:pt x="4886" y="7383"/>
                    </a:cubicBezTo>
                    <a:cubicBezTo>
                      <a:pt x="5044" y="7383"/>
                      <a:pt x="5184" y="7472"/>
                      <a:pt x="5324" y="7656"/>
                    </a:cubicBezTo>
                    <a:cubicBezTo>
                      <a:pt x="5565" y="7927"/>
                      <a:pt x="5832" y="8059"/>
                      <a:pt x="6130" y="8059"/>
                    </a:cubicBezTo>
                    <a:cubicBezTo>
                      <a:pt x="6272" y="8059"/>
                      <a:pt x="6422" y="8029"/>
                      <a:pt x="6579" y="7970"/>
                    </a:cubicBezTo>
                    <a:lnTo>
                      <a:pt x="6676" y="7970"/>
                    </a:lnTo>
                    <a:cubicBezTo>
                      <a:pt x="7931" y="7613"/>
                      <a:pt x="9241" y="7386"/>
                      <a:pt x="10507" y="7072"/>
                    </a:cubicBezTo>
                    <a:cubicBezTo>
                      <a:pt x="11816" y="6801"/>
                      <a:pt x="13125" y="6487"/>
                      <a:pt x="14423" y="6163"/>
                    </a:cubicBezTo>
                    <a:cubicBezTo>
                      <a:pt x="14748" y="6076"/>
                      <a:pt x="15062" y="6033"/>
                      <a:pt x="15376" y="5946"/>
                    </a:cubicBezTo>
                    <a:cubicBezTo>
                      <a:pt x="15689" y="5849"/>
                      <a:pt x="15776" y="5763"/>
                      <a:pt x="15733" y="5449"/>
                    </a:cubicBezTo>
                    <a:cubicBezTo>
                      <a:pt x="15733" y="5222"/>
                      <a:pt x="15733" y="4994"/>
                      <a:pt x="15689" y="4724"/>
                    </a:cubicBezTo>
                    <a:cubicBezTo>
                      <a:pt x="15560" y="3826"/>
                      <a:pt x="15419" y="2874"/>
                      <a:pt x="15376" y="1932"/>
                    </a:cubicBezTo>
                    <a:cubicBezTo>
                      <a:pt x="15332" y="1434"/>
                      <a:pt x="15289" y="937"/>
                      <a:pt x="15235" y="439"/>
                    </a:cubicBezTo>
                    <a:cubicBezTo>
                      <a:pt x="15235" y="352"/>
                      <a:pt x="15192" y="309"/>
                      <a:pt x="15192" y="212"/>
                    </a:cubicBezTo>
                    <a:cubicBezTo>
                      <a:pt x="15160" y="86"/>
                      <a:pt x="15083" y="0"/>
                      <a:pt x="14972" y="0"/>
                    </a:cubicBezTo>
                    <a:close/>
                  </a:path>
                </a:pathLst>
              </a:custGeom>
              <a:solidFill>
                <a:srgbClr val="FBB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2700;p73"/>
              <p:cNvSpPr/>
              <p:nvPr/>
            </p:nvSpPr>
            <p:spPr>
              <a:xfrm>
                <a:off x="5492275" y="2090326"/>
                <a:ext cx="591645" cy="412238"/>
              </a:xfrm>
              <a:custGeom>
                <a:avLst/>
                <a:gdLst/>
                <a:ahLst/>
                <a:cxnLst/>
                <a:rect l="l" t="t" r="r" b="b"/>
                <a:pathLst>
                  <a:path w="15150" h="10556" extrusionOk="0">
                    <a:moveTo>
                      <a:pt x="8322" y="0"/>
                    </a:moveTo>
                    <a:cubicBezTo>
                      <a:pt x="8186" y="0"/>
                      <a:pt x="8051" y="136"/>
                      <a:pt x="7802" y="406"/>
                    </a:cubicBezTo>
                    <a:cubicBezTo>
                      <a:pt x="7034" y="1174"/>
                      <a:pt x="6309" y="2029"/>
                      <a:pt x="5595" y="2895"/>
                    </a:cubicBezTo>
                    <a:cubicBezTo>
                      <a:pt x="5227" y="3338"/>
                      <a:pt x="4870" y="3836"/>
                      <a:pt x="4513" y="4291"/>
                    </a:cubicBezTo>
                    <a:cubicBezTo>
                      <a:pt x="3474" y="5502"/>
                      <a:pt x="2435" y="6768"/>
                      <a:pt x="1483" y="8078"/>
                    </a:cubicBezTo>
                    <a:cubicBezTo>
                      <a:pt x="1083" y="8619"/>
                      <a:pt x="726" y="9160"/>
                      <a:pt x="315" y="9657"/>
                    </a:cubicBezTo>
                    <a:cubicBezTo>
                      <a:pt x="228" y="9787"/>
                      <a:pt x="185" y="9928"/>
                      <a:pt x="87" y="10058"/>
                    </a:cubicBezTo>
                    <a:cubicBezTo>
                      <a:pt x="1" y="10242"/>
                      <a:pt x="131" y="10469"/>
                      <a:pt x="271" y="10512"/>
                    </a:cubicBezTo>
                    <a:cubicBezTo>
                      <a:pt x="358" y="10512"/>
                      <a:pt x="499" y="10512"/>
                      <a:pt x="542" y="10555"/>
                    </a:cubicBezTo>
                    <a:cubicBezTo>
                      <a:pt x="628" y="10512"/>
                      <a:pt x="726" y="10512"/>
                      <a:pt x="812" y="10512"/>
                    </a:cubicBezTo>
                    <a:cubicBezTo>
                      <a:pt x="2208" y="10328"/>
                      <a:pt x="3561" y="10101"/>
                      <a:pt x="4957" y="9787"/>
                    </a:cubicBezTo>
                    <a:cubicBezTo>
                      <a:pt x="6947" y="9290"/>
                      <a:pt x="8928" y="8846"/>
                      <a:pt x="10908" y="8435"/>
                    </a:cubicBezTo>
                    <a:cubicBezTo>
                      <a:pt x="11946" y="8207"/>
                      <a:pt x="12985" y="7980"/>
                      <a:pt x="14024" y="7764"/>
                    </a:cubicBezTo>
                    <a:cubicBezTo>
                      <a:pt x="14381" y="7666"/>
                      <a:pt x="14695" y="7580"/>
                      <a:pt x="14965" y="7353"/>
                    </a:cubicBezTo>
                    <a:cubicBezTo>
                      <a:pt x="15106" y="7266"/>
                      <a:pt x="15149" y="7125"/>
                      <a:pt x="15106" y="6952"/>
                    </a:cubicBezTo>
                    <a:cubicBezTo>
                      <a:pt x="15009" y="6812"/>
                      <a:pt x="14922" y="6725"/>
                      <a:pt x="14835" y="6584"/>
                    </a:cubicBezTo>
                    <a:cubicBezTo>
                      <a:pt x="14467" y="6227"/>
                      <a:pt x="14154" y="5816"/>
                      <a:pt x="13797" y="5459"/>
                    </a:cubicBezTo>
                    <a:cubicBezTo>
                      <a:pt x="13028" y="4691"/>
                      <a:pt x="12260" y="3923"/>
                      <a:pt x="11492" y="3165"/>
                    </a:cubicBezTo>
                    <a:cubicBezTo>
                      <a:pt x="10594" y="2213"/>
                      <a:pt x="9739" y="1315"/>
                      <a:pt x="8841" y="406"/>
                    </a:cubicBezTo>
                    <a:cubicBezTo>
                      <a:pt x="8592" y="136"/>
                      <a:pt x="8457" y="0"/>
                      <a:pt x="8322" y="0"/>
                    </a:cubicBezTo>
                    <a:close/>
                  </a:path>
                </a:pathLst>
              </a:custGeom>
              <a:solidFill>
                <a:srgbClr val="FBB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2701;p73"/>
              <p:cNvSpPr/>
              <p:nvPr/>
            </p:nvSpPr>
            <p:spPr>
              <a:xfrm>
                <a:off x="5742447" y="2182215"/>
                <a:ext cx="61312" cy="61312"/>
              </a:xfrm>
              <a:custGeom>
                <a:avLst/>
                <a:gdLst/>
                <a:ahLst/>
                <a:cxnLst/>
                <a:rect l="l" t="t" r="r" b="b"/>
                <a:pathLst>
                  <a:path w="1570" h="1570" extrusionOk="0">
                    <a:moveTo>
                      <a:pt x="812" y="1"/>
                    </a:moveTo>
                    <a:cubicBezTo>
                      <a:pt x="401" y="1"/>
                      <a:pt x="44" y="358"/>
                      <a:pt x="0" y="758"/>
                    </a:cubicBezTo>
                    <a:cubicBezTo>
                      <a:pt x="0" y="1213"/>
                      <a:pt x="358" y="1570"/>
                      <a:pt x="812" y="1570"/>
                    </a:cubicBezTo>
                    <a:cubicBezTo>
                      <a:pt x="1212" y="1570"/>
                      <a:pt x="1569" y="1213"/>
                      <a:pt x="1569" y="758"/>
                    </a:cubicBezTo>
                    <a:cubicBezTo>
                      <a:pt x="1569" y="358"/>
                      <a:pt x="1212" y="1"/>
                      <a:pt x="812" y="1"/>
                    </a:cubicBezTo>
                    <a:close/>
                  </a:path>
                </a:pathLst>
              </a:custGeom>
              <a:solidFill>
                <a:srgbClr val="FF80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2702;p73"/>
              <p:cNvSpPr/>
              <p:nvPr/>
            </p:nvSpPr>
            <p:spPr>
              <a:xfrm>
                <a:off x="5589048" y="2493654"/>
                <a:ext cx="63421" cy="61703"/>
              </a:xfrm>
              <a:custGeom>
                <a:avLst/>
                <a:gdLst/>
                <a:ahLst/>
                <a:cxnLst/>
                <a:rect l="l" t="t" r="r" b="b"/>
                <a:pathLst>
                  <a:path w="1624" h="1580" extrusionOk="0">
                    <a:moveTo>
                      <a:pt x="812" y="0"/>
                    </a:moveTo>
                    <a:cubicBezTo>
                      <a:pt x="412" y="0"/>
                      <a:pt x="44" y="357"/>
                      <a:pt x="44" y="768"/>
                    </a:cubicBezTo>
                    <a:cubicBezTo>
                      <a:pt x="1" y="1169"/>
                      <a:pt x="412" y="1580"/>
                      <a:pt x="812" y="1580"/>
                    </a:cubicBezTo>
                    <a:cubicBezTo>
                      <a:pt x="1267" y="1580"/>
                      <a:pt x="1624" y="1223"/>
                      <a:pt x="1624" y="812"/>
                    </a:cubicBezTo>
                    <a:cubicBezTo>
                      <a:pt x="1624" y="357"/>
                      <a:pt x="1267" y="0"/>
                      <a:pt x="812" y="0"/>
                    </a:cubicBezTo>
                    <a:close/>
                  </a:path>
                </a:pathLst>
              </a:custGeom>
              <a:solidFill>
                <a:srgbClr val="FF80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2703;p73"/>
              <p:cNvSpPr/>
              <p:nvPr/>
            </p:nvSpPr>
            <p:spPr>
              <a:xfrm>
                <a:off x="5898775" y="2363377"/>
                <a:ext cx="61742" cy="61859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1584" extrusionOk="0">
                    <a:moveTo>
                      <a:pt x="746" y="0"/>
                    </a:moveTo>
                    <a:cubicBezTo>
                      <a:pt x="373" y="0"/>
                      <a:pt x="52" y="340"/>
                      <a:pt x="1" y="718"/>
                    </a:cubicBezTo>
                    <a:cubicBezTo>
                      <a:pt x="1" y="1172"/>
                      <a:pt x="369" y="1583"/>
                      <a:pt x="812" y="1583"/>
                    </a:cubicBezTo>
                    <a:cubicBezTo>
                      <a:pt x="1224" y="1529"/>
                      <a:pt x="1537" y="1215"/>
                      <a:pt x="1581" y="772"/>
                    </a:cubicBezTo>
                    <a:cubicBezTo>
                      <a:pt x="1581" y="361"/>
                      <a:pt x="1224" y="4"/>
                      <a:pt x="812" y="4"/>
                    </a:cubicBezTo>
                    <a:cubicBezTo>
                      <a:pt x="790" y="1"/>
                      <a:pt x="768" y="0"/>
                      <a:pt x="746" y="0"/>
                    </a:cubicBezTo>
                    <a:close/>
                  </a:path>
                </a:pathLst>
              </a:custGeom>
              <a:solidFill>
                <a:srgbClr val="FF80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2704;p73"/>
              <p:cNvSpPr/>
              <p:nvPr/>
            </p:nvSpPr>
            <p:spPr>
              <a:xfrm>
                <a:off x="5842578" y="2549693"/>
                <a:ext cx="61742" cy="60180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1541" extrusionOk="0">
                    <a:moveTo>
                      <a:pt x="784" y="1"/>
                    </a:moveTo>
                    <a:cubicBezTo>
                      <a:pt x="369" y="1"/>
                      <a:pt x="1" y="353"/>
                      <a:pt x="1" y="773"/>
                    </a:cubicBezTo>
                    <a:cubicBezTo>
                      <a:pt x="1" y="1184"/>
                      <a:pt x="358" y="1541"/>
                      <a:pt x="769" y="1541"/>
                    </a:cubicBezTo>
                    <a:cubicBezTo>
                      <a:pt x="1224" y="1541"/>
                      <a:pt x="1581" y="1227"/>
                      <a:pt x="1581" y="816"/>
                    </a:cubicBezTo>
                    <a:cubicBezTo>
                      <a:pt x="1581" y="372"/>
                      <a:pt x="1267" y="4"/>
                      <a:pt x="856" y="4"/>
                    </a:cubicBezTo>
                    <a:cubicBezTo>
                      <a:pt x="832" y="2"/>
                      <a:pt x="808" y="1"/>
                      <a:pt x="784" y="1"/>
                    </a:cubicBezTo>
                    <a:close/>
                  </a:path>
                </a:pathLst>
              </a:custGeom>
              <a:solidFill>
                <a:srgbClr val="FF80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2705;p73"/>
              <p:cNvSpPr/>
              <p:nvPr/>
            </p:nvSpPr>
            <p:spPr>
              <a:xfrm>
                <a:off x="5631303" y="2319561"/>
                <a:ext cx="61742" cy="59594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1526" extrusionOk="0">
                    <a:moveTo>
                      <a:pt x="769" y="0"/>
                    </a:moveTo>
                    <a:cubicBezTo>
                      <a:pt x="358" y="0"/>
                      <a:pt x="1" y="357"/>
                      <a:pt x="1" y="758"/>
                    </a:cubicBezTo>
                    <a:cubicBezTo>
                      <a:pt x="44" y="1212"/>
                      <a:pt x="358" y="1526"/>
                      <a:pt x="812" y="1526"/>
                    </a:cubicBezTo>
                    <a:cubicBezTo>
                      <a:pt x="1267" y="1526"/>
                      <a:pt x="1581" y="1169"/>
                      <a:pt x="1581" y="714"/>
                    </a:cubicBezTo>
                    <a:cubicBezTo>
                      <a:pt x="1581" y="314"/>
                      <a:pt x="1223" y="0"/>
                      <a:pt x="769" y="0"/>
                    </a:cubicBezTo>
                    <a:close/>
                  </a:path>
                </a:pathLst>
              </a:custGeom>
              <a:solidFill>
                <a:srgbClr val="FF80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2706;p73"/>
              <p:cNvSpPr/>
              <p:nvPr/>
            </p:nvSpPr>
            <p:spPr>
              <a:xfrm>
                <a:off x="5978248" y="2465146"/>
                <a:ext cx="40576" cy="39092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01" extrusionOk="0">
                    <a:moveTo>
                      <a:pt x="564" y="0"/>
                    </a:moveTo>
                    <a:cubicBezTo>
                      <a:pt x="542" y="0"/>
                      <a:pt x="520" y="2"/>
                      <a:pt x="498" y="5"/>
                    </a:cubicBezTo>
                    <a:cubicBezTo>
                      <a:pt x="227" y="5"/>
                      <a:pt x="0" y="276"/>
                      <a:pt x="0" y="503"/>
                    </a:cubicBezTo>
                    <a:cubicBezTo>
                      <a:pt x="43" y="774"/>
                      <a:pt x="314" y="1001"/>
                      <a:pt x="584" y="1001"/>
                    </a:cubicBezTo>
                    <a:cubicBezTo>
                      <a:pt x="812" y="957"/>
                      <a:pt x="1039" y="730"/>
                      <a:pt x="1039" y="503"/>
                    </a:cubicBezTo>
                    <a:cubicBezTo>
                      <a:pt x="999" y="215"/>
                      <a:pt x="805" y="0"/>
                      <a:pt x="564" y="0"/>
                    </a:cubicBezTo>
                    <a:close/>
                  </a:path>
                </a:pathLst>
              </a:custGeom>
              <a:solidFill>
                <a:srgbClr val="FF80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2707;p73"/>
              <p:cNvSpPr/>
              <p:nvPr/>
            </p:nvSpPr>
            <p:spPr>
              <a:xfrm>
                <a:off x="5890340" y="2204826"/>
                <a:ext cx="42294" cy="38701"/>
              </a:xfrm>
              <a:custGeom>
                <a:avLst/>
                <a:gdLst/>
                <a:ahLst/>
                <a:cxnLst/>
                <a:rect l="l" t="t" r="r" b="b"/>
                <a:pathLst>
                  <a:path w="1083" h="991" extrusionOk="0">
                    <a:moveTo>
                      <a:pt x="598" y="1"/>
                    </a:moveTo>
                    <a:cubicBezTo>
                      <a:pt x="579" y="1"/>
                      <a:pt x="560" y="2"/>
                      <a:pt x="542" y="6"/>
                    </a:cubicBezTo>
                    <a:cubicBezTo>
                      <a:pt x="217" y="6"/>
                      <a:pt x="1" y="277"/>
                      <a:pt x="44" y="547"/>
                    </a:cubicBezTo>
                    <a:cubicBezTo>
                      <a:pt x="87" y="818"/>
                      <a:pt x="314" y="991"/>
                      <a:pt x="585" y="991"/>
                    </a:cubicBezTo>
                    <a:cubicBezTo>
                      <a:pt x="855" y="991"/>
                      <a:pt x="1083" y="720"/>
                      <a:pt x="1028" y="450"/>
                    </a:cubicBezTo>
                    <a:cubicBezTo>
                      <a:pt x="989" y="203"/>
                      <a:pt x="796" y="1"/>
                      <a:pt x="598" y="1"/>
                    </a:cubicBezTo>
                    <a:close/>
                  </a:path>
                </a:pathLst>
              </a:custGeom>
              <a:solidFill>
                <a:srgbClr val="FF80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2708;p73"/>
              <p:cNvSpPr/>
              <p:nvPr/>
            </p:nvSpPr>
            <p:spPr>
              <a:xfrm>
                <a:off x="5522307" y="2638146"/>
                <a:ext cx="40576" cy="38506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86" extrusionOk="0">
                    <a:moveTo>
                      <a:pt x="541" y="1"/>
                    </a:moveTo>
                    <a:cubicBezTo>
                      <a:pt x="227" y="1"/>
                      <a:pt x="0" y="228"/>
                      <a:pt x="0" y="498"/>
                    </a:cubicBezTo>
                    <a:cubicBezTo>
                      <a:pt x="43" y="769"/>
                      <a:pt x="271" y="985"/>
                      <a:pt x="498" y="985"/>
                    </a:cubicBezTo>
                    <a:cubicBezTo>
                      <a:pt x="768" y="985"/>
                      <a:pt x="985" y="769"/>
                      <a:pt x="985" y="498"/>
                    </a:cubicBezTo>
                    <a:cubicBezTo>
                      <a:pt x="1039" y="228"/>
                      <a:pt x="812" y="1"/>
                      <a:pt x="541" y="1"/>
                    </a:cubicBezTo>
                    <a:close/>
                  </a:path>
                </a:pathLst>
              </a:custGeom>
              <a:solidFill>
                <a:srgbClr val="FF80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2709;p73"/>
              <p:cNvSpPr/>
              <p:nvPr/>
            </p:nvSpPr>
            <p:spPr>
              <a:xfrm>
                <a:off x="6029368" y="2419690"/>
                <a:ext cx="38467" cy="38935"/>
              </a:xfrm>
              <a:custGeom>
                <a:avLst/>
                <a:gdLst/>
                <a:ahLst/>
                <a:cxnLst/>
                <a:rect l="l" t="t" r="r" b="b"/>
                <a:pathLst>
                  <a:path w="985" h="997" extrusionOk="0">
                    <a:moveTo>
                      <a:pt x="541" y="1"/>
                    </a:moveTo>
                    <a:cubicBezTo>
                      <a:pt x="271" y="1"/>
                      <a:pt x="0" y="228"/>
                      <a:pt x="0" y="498"/>
                    </a:cubicBezTo>
                    <a:cubicBezTo>
                      <a:pt x="0" y="726"/>
                      <a:pt x="173" y="996"/>
                      <a:pt x="444" y="996"/>
                    </a:cubicBezTo>
                    <a:cubicBezTo>
                      <a:pt x="714" y="996"/>
                      <a:pt x="985" y="812"/>
                      <a:pt x="985" y="498"/>
                    </a:cubicBezTo>
                    <a:cubicBezTo>
                      <a:pt x="985" y="271"/>
                      <a:pt x="812" y="44"/>
                      <a:pt x="541" y="1"/>
                    </a:cubicBezTo>
                    <a:close/>
                  </a:path>
                </a:pathLst>
              </a:custGeom>
              <a:solidFill>
                <a:srgbClr val="FF80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2710;p73"/>
              <p:cNvSpPr/>
              <p:nvPr/>
            </p:nvSpPr>
            <p:spPr>
              <a:xfrm>
                <a:off x="5722999" y="2305190"/>
                <a:ext cx="38506" cy="38896"/>
              </a:xfrm>
              <a:custGeom>
                <a:avLst/>
                <a:gdLst/>
                <a:ahLst/>
                <a:cxnLst/>
                <a:rect l="l" t="t" r="r" b="b"/>
                <a:pathLst>
                  <a:path w="986" h="996" extrusionOk="0">
                    <a:moveTo>
                      <a:pt x="498" y="0"/>
                    </a:moveTo>
                    <a:cubicBezTo>
                      <a:pt x="228" y="0"/>
                      <a:pt x="1" y="184"/>
                      <a:pt x="1" y="455"/>
                    </a:cubicBezTo>
                    <a:cubicBezTo>
                      <a:pt x="1" y="769"/>
                      <a:pt x="174" y="996"/>
                      <a:pt x="498" y="996"/>
                    </a:cubicBezTo>
                    <a:cubicBezTo>
                      <a:pt x="769" y="996"/>
                      <a:pt x="942" y="812"/>
                      <a:pt x="985" y="541"/>
                    </a:cubicBezTo>
                    <a:cubicBezTo>
                      <a:pt x="985" y="228"/>
                      <a:pt x="769" y="0"/>
                      <a:pt x="498" y="0"/>
                    </a:cubicBezTo>
                    <a:close/>
                  </a:path>
                </a:pathLst>
              </a:custGeom>
              <a:solidFill>
                <a:srgbClr val="FF80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2711;p73"/>
              <p:cNvSpPr/>
              <p:nvPr/>
            </p:nvSpPr>
            <p:spPr>
              <a:xfrm rot="1521637">
                <a:off x="5521324" y="2391949"/>
                <a:ext cx="183769" cy="133996"/>
              </a:xfrm>
              <a:custGeom>
                <a:avLst/>
                <a:gdLst/>
                <a:ahLst/>
                <a:cxnLst/>
                <a:rect l="l" t="t" r="r" b="b"/>
                <a:pathLst>
                  <a:path w="7351" h="5360" extrusionOk="0">
                    <a:moveTo>
                      <a:pt x="7003" y="1"/>
                    </a:moveTo>
                    <a:cubicBezTo>
                      <a:pt x="6951" y="1"/>
                      <a:pt x="6896" y="12"/>
                      <a:pt x="6840" y="29"/>
                    </a:cubicBezTo>
                    <a:lnTo>
                      <a:pt x="146" y="4849"/>
                    </a:lnTo>
                    <a:cubicBezTo>
                      <a:pt x="49" y="4958"/>
                      <a:pt x="0" y="5104"/>
                      <a:pt x="98" y="5262"/>
                    </a:cubicBezTo>
                    <a:cubicBezTo>
                      <a:pt x="146" y="5311"/>
                      <a:pt x="195" y="5360"/>
                      <a:pt x="304" y="5360"/>
                    </a:cubicBezTo>
                    <a:cubicBezTo>
                      <a:pt x="353" y="5360"/>
                      <a:pt x="402" y="5360"/>
                      <a:pt x="450" y="5311"/>
                    </a:cubicBezTo>
                    <a:lnTo>
                      <a:pt x="7193" y="492"/>
                    </a:lnTo>
                    <a:cubicBezTo>
                      <a:pt x="7302" y="443"/>
                      <a:pt x="7351" y="236"/>
                      <a:pt x="7241" y="139"/>
                    </a:cubicBezTo>
                    <a:cubicBezTo>
                      <a:pt x="7179" y="37"/>
                      <a:pt x="7096" y="1"/>
                      <a:pt x="7003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8" name="Google Shape;1948;p66"/>
          <p:cNvGrpSpPr/>
          <p:nvPr/>
        </p:nvGrpSpPr>
        <p:grpSpPr>
          <a:xfrm>
            <a:off x="6761737" y="3490627"/>
            <a:ext cx="549155" cy="704733"/>
            <a:chOff x="2594604" y="1271172"/>
            <a:chExt cx="799935" cy="1026858"/>
          </a:xfrm>
        </p:grpSpPr>
        <p:grpSp>
          <p:nvGrpSpPr>
            <p:cNvPr id="89" name="Google Shape;1949;p66"/>
            <p:cNvGrpSpPr/>
            <p:nvPr/>
          </p:nvGrpSpPr>
          <p:grpSpPr>
            <a:xfrm>
              <a:off x="2605857" y="1282896"/>
              <a:ext cx="777436" cy="1003411"/>
              <a:chOff x="-539106" y="824171"/>
              <a:chExt cx="777436" cy="1003411"/>
            </a:xfrm>
          </p:grpSpPr>
          <p:sp>
            <p:nvSpPr>
              <p:cNvPr id="122" name="Google Shape;1950;p66"/>
              <p:cNvSpPr/>
              <p:nvPr/>
            </p:nvSpPr>
            <p:spPr>
              <a:xfrm rot="304511">
                <a:off x="-31472" y="1118554"/>
                <a:ext cx="241295" cy="655202"/>
              </a:xfrm>
              <a:custGeom>
                <a:avLst/>
                <a:gdLst/>
                <a:ahLst/>
                <a:cxnLst/>
                <a:rect l="l" t="t" r="r" b="b"/>
                <a:pathLst>
                  <a:path w="4813" h="13069" extrusionOk="0">
                    <a:moveTo>
                      <a:pt x="3025" y="0"/>
                    </a:moveTo>
                    <a:lnTo>
                      <a:pt x="0" y="1370"/>
                    </a:lnTo>
                    <a:lnTo>
                      <a:pt x="1829" y="13068"/>
                    </a:lnTo>
                    <a:lnTo>
                      <a:pt x="2984" y="12690"/>
                    </a:lnTo>
                    <a:cubicBezTo>
                      <a:pt x="4087" y="12302"/>
                      <a:pt x="4812" y="11280"/>
                      <a:pt x="4772" y="10136"/>
                    </a:cubicBezTo>
                    <a:cubicBezTo>
                      <a:pt x="4639" y="7408"/>
                      <a:pt x="4302" y="2596"/>
                      <a:pt x="30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951;p66"/>
              <p:cNvSpPr/>
              <p:nvPr/>
            </p:nvSpPr>
            <p:spPr>
              <a:xfrm rot="304511">
                <a:off x="790" y="975133"/>
                <a:ext cx="151656" cy="211616"/>
              </a:xfrm>
              <a:custGeom>
                <a:avLst/>
                <a:gdLst/>
                <a:ahLst/>
                <a:cxnLst/>
                <a:rect l="l" t="t" r="r" b="b"/>
                <a:pathLst>
                  <a:path w="3025" h="4221" extrusionOk="0">
                    <a:moveTo>
                      <a:pt x="981" y="1"/>
                    </a:moveTo>
                    <a:lnTo>
                      <a:pt x="0" y="4220"/>
                    </a:lnTo>
                    <a:lnTo>
                      <a:pt x="0" y="4220"/>
                    </a:lnTo>
                    <a:lnTo>
                      <a:pt x="3025" y="2810"/>
                    </a:lnTo>
                    <a:lnTo>
                      <a:pt x="981" y="1"/>
                    </a:ln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952;p66"/>
              <p:cNvSpPr/>
              <p:nvPr/>
            </p:nvSpPr>
            <p:spPr>
              <a:xfrm rot="304511">
                <a:off x="-511712" y="1159266"/>
                <a:ext cx="567618" cy="644473"/>
              </a:xfrm>
              <a:custGeom>
                <a:avLst/>
                <a:gdLst/>
                <a:ahLst/>
                <a:cxnLst/>
                <a:rect l="l" t="t" r="r" b="b"/>
                <a:pathLst>
                  <a:path w="11322" h="12855" extrusionOk="0">
                    <a:moveTo>
                      <a:pt x="9492" y="1"/>
                    </a:moveTo>
                    <a:lnTo>
                      <a:pt x="215" y="1441"/>
                    </a:lnTo>
                    <a:cubicBezTo>
                      <a:pt x="215" y="1441"/>
                      <a:pt x="1" y="7020"/>
                      <a:pt x="1319" y="11239"/>
                    </a:cubicBezTo>
                    <a:cubicBezTo>
                      <a:pt x="1615" y="12128"/>
                      <a:pt x="2432" y="12772"/>
                      <a:pt x="3321" y="12813"/>
                    </a:cubicBezTo>
                    <a:cubicBezTo>
                      <a:pt x="3640" y="12838"/>
                      <a:pt x="4011" y="12855"/>
                      <a:pt x="4431" y="12855"/>
                    </a:cubicBezTo>
                    <a:cubicBezTo>
                      <a:pt x="6033" y="12855"/>
                      <a:pt x="8360" y="12613"/>
                      <a:pt x="11321" y="11699"/>
                    </a:cubicBezTo>
                    <a:cubicBezTo>
                      <a:pt x="11321" y="11699"/>
                      <a:pt x="10095" y="2207"/>
                      <a:pt x="949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953;p66"/>
              <p:cNvSpPr/>
              <p:nvPr/>
            </p:nvSpPr>
            <p:spPr>
              <a:xfrm rot="304511">
                <a:off x="-466291" y="949883"/>
                <a:ext cx="514325" cy="281804"/>
              </a:xfrm>
              <a:custGeom>
                <a:avLst/>
                <a:gdLst/>
                <a:ahLst/>
                <a:cxnLst/>
                <a:rect l="l" t="t" r="r" b="b"/>
                <a:pathLst>
                  <a:path w="10259" h="5621" extrusionOk="0">
                    <a:moveTo>
                      <a:pt x="10258" y="1"/>
                    </a:moveTo>
                    <a:lnTo>
                      <a:pt x="2636" y="1114"/>
                    </a:lnTo>
                    <a:lnTo>
                      <a:pt x="0" y="5620"/>
                    </a:lnTo>
                    <a:lnTo>
                      <a:pt x="9277" y="4180"/>
                    </a:lnTo>
                    <a:lnTo>
                      <a:pt x="10258" y="1"/>
                    </a:ln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954;p66"/>
              <p:cNvSpPr/>
              <p:nvPr/>
            </p:nvSpPr>
            <p:spPr>
              <a:xfrm rot="304511">
                <a:off x="-347016" y="841968"/>
                <a:ext cx="409846" cy="169102"/>
              </a:xfrm>
              <a:custGeom>
                <a:avLst/>
                <a:gdLst/>
                <a:ahLst/>
                <a:cxnLst/>
                <a:rect l="l" t="t" r="r" b="b"/>
                <a:pathLst>
                  <a:path w="8175" h="3373" extrusionOk="0">
                    <a:moveTo>
                      <a:pt x="7152" y="1"/>
                    </a:moveTo>
                    <a:cubicBezTo>
                      <a:pt x="3873" y="93"/>
                      <a:pt x="1788" y="685"/>
                      <a:pt x="726" y="1155"/>
                    </a:cubicBezTo>
                    <a:cubicBezTo>
                      <a:pt x="256" y="1329"/>
                      <a:pt x="0" y="1881"/>
                      <a:pt x="174" y="2392"/>
                    </a:cubicBezTo>
                    <a:lnTo>
                      <a:pt x="552" y="3372"/>
                    </a:lnTo>
                    <a:lnTo>
                      <a:pt x="8174" y="2259"/>
                    </a:lnTo>
                    <a:lnTo>
                      <a:pt x="8133" y="982"/>
                    </a:lnTo>
                    <a:cubicBezTo>
                      <a:pt x="8133" y="430"/>
                      <a:pt x="7663" y="1"/>
                      <a:pt x="715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0" name="Google Shape;1955;p66"/>
            <p:cNvGrpSpPr/>
            <p:nvPr/>
          </p:nvGrpSpPr>
          <p:grpSpPr>
            <a:xfrm rot="304589">
              <a:off x="2635989" y="1301005"/>
              <a:ext cx="717166" cy="967193"/>
              <a:chOff x="3909900" y="4675525"/>
              <a:chExt cx="519302" cy="700349"/>
            </a:xfrm>
          </p:grpSpPr>
          <p:sp>
            <p:nvSpPr>
              <p:cNvPr id="91" name="Google Shape;1956;p66"/>
              <p:cNvSpPr/>
              <p:nvPr/>
            </p:nvSpPr>
            <p:spPr>
              <a:xfrm>
                <a:off x="4254479" y="4859507"/>
                <a:ext cx="174724" cy="474437"/>
              </a:xfrm>
              <a:custGeom>
                <a:avLst/>
                <a:gdLst/>
                <a:ahLst/>
                <a:cxnLst/>
                <a:rect l="l" t="t" r="r" b="b"/>
                <a:pathLst>
                  <a:path w="4813" h="13069" extrusionOk="0">
                    <a:moveTo>
                      <a:pt x="3025" y="0"/>
                    </a:moveTo>
                    <a:lnTo>
                      <a:pt x="0" y="1370"/>
                    </a:lnTo>
                    <a:lnTo>
                      <a:pt x="1829" y="13068"/>
                    </a:lnTo>
                    <a:lnTo>
                      <a:pt x="2984" y="12690"/>
                    </a:lnTo>
                    <a:cubicBezTo>
                      <a:pt x="4087" y="12302"/>
                      <a:pt x="4812" y="11280"/>
                      <a:pt x="4772" y="10136"/>
                    </a:cubicBezTo>
                    <a:cubicBezTo>
                      <a:pt x="4639" y="7408"/>
                      <a:pt x="4302" y="2596"/>
                      <a:pt x="3025" y="0"/>
                    </a:cubicBezTo>
                    <a:close/>
                  </a:path>
                </a:pathLst>
              </a:custGeom>
              <a:solidFill>
                <a:srgbClr val="4096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1957;p66"/>
              <p:cNvSpPr/>
              <p:nvPr/>
            </p:nvSpPr>
            <p:spPr>
              <a:xfrm>
                <a:off x="4254479" y="4757496"/>
                <a:ext cx="109815" cy="153233"/>
              </a:xfrm>
              <a:custGeom>
                <a:avLst/>
                <a:gdLst/>
                <a:ahLst/>
                <a:cxnLst/>
                <a:rect l="l" t="t" r="r" b="b"/>
                <a:pathLst>
                  <a:path w="3025" h="4221" extrusionOk="0">
                    <a:moveTo>
                      <a:pt x="981" y="1"/>
                    </a:moveTo>
                    <a:lnTo>
                      <a:pt x="0" y="4220"/>
                    </a:lnTo>
                    <a:lnTo>
                      <a:pt x="0" y="4220"/>
                    </a:lnTo>
                    <a:lnTo>
                      <a:pt x="3025" y="2810"/>
                    </a:lnTo>
                    <a:lnTo>
                      <a:pt x="981" y="1"/>
                    </a:lnTo>
                    <a:close/>
                  </a:path>
                </a:pathLst>
              </a:custGeom>
              <a:solidFill>
                <a:srgbClr val="4096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1958;p66"/>
              <p:cNvSpPr/>
              <p:nvPr/>
            </p:nvSpPr>
            <p:spPr>
              <a:xfrm>
                <a:off x="3909900" y="4909205"/>
                <a:ext cx="411017" cy="466669"/>
              </a:xfrm>
              <a:custGeom>
                <a:avLst/>
                <a:gdLst/>
                <a:ahLst/>
                <a:cxnLst/>
                <a:rect l="l" t="t" r="r" b="b"/>
                <a:pathLst>
                  <a:path w="11322" h="12855" extrusionOk="0">
                    <a:moveTo>
                      <a:pt x="9492" y="1"/>
                    </a:moveTo>
                    <a:lnTo>
                      <a:pt x="215" y="1441"/>
                    </a:lnTo>
                    <a:cubicBezTo>
                      <a:pt x="215" y="1441"/>
                      <a:pt x="1" y="7020"/>
                      <a:pt x="1319" y="11239"/>
                    </a:cubicBezTo>
                    <a:cubicBezTo>
                      <a:pt x="1615" y="12128"/>
                      <a:pt x="2432" y="12772"/>
                      <a:pt x="3321" y="12813"/>
                    </a:cubicBezTo>
                    <a:cubicBezTo>
                      <a:pt x="3640" y="12838"/>
                      <a:pt x="4011" y="12855"/>
                      <a:pt x="4431" y="12855"/>
                    </a:cubicBezTo>
                    <a:cubicBezTo>
                      <a:pt x="6033" y="12855"/>
                      <a:pt x="8360" y="12613"/>
                      <a:pt x="11321" y="11699"/>
                    </a:cubicBezTo>
                    <a:cubicBezTo>
                      <a:pt x="11321" y="11699"/>
                      <a:pt x="10095" y="2207"/>
                      <a:pt x="9492" y="1"/>
                    </a:cubicBezTo>
                    <a:close/>
                  </a:path>
                </a:pathLst>
              </a:custGeom>
              <a:solidFill>
                <a:srgbClr val="4096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1959;p66"/>
              <p:cNvSpPr/>
              <p:nvPr/>
            </p:nvSpPr>
            <p:spPr>
              <a:xfrm>
                <a:off x="3917705" y="4757496"/>
                <a:ext cx="372427" cy="204056"/>
              </a:xfrm>
              <a:custGeom>
                <a:avLst/>
                <a:gdLst/>
                <a:ahLst/>
                <a:cxnLst/>
                <a:rect l="l" t="t" r="r" b="b"/>
                <a:pathLst>
                  <a:path w="10259" h="5621" extrusionOk="0">
                    <a:moveTo>
                      <a:pt x="10258" y="1"/>
                    </a:moveTo>
                    <a:lnTo>
                      <a:pt x="2636" y="1114"/>
                    </a:lnTo>
                    <a:lnTo>
                      <a:pt x="0" y="5620"/>
                    </a:lnTo>
                    <a:lnTo>
                      <a:pt x="9277" y="4180"/>
                    </a:lnTo>
                    <a:lnTo>
                      <a:pt x="10258" y="1"/>
                    </a:lnTo>
                    <a:close/>
                  </a:path>
                </a:pathLst>
              </a:custGeom>
              <a:solidFill>
                <a:srgbClr val="4096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1960;p66"/>
              <p:cNvSpPr/>
              <p:nvPr/>
            </p:nvSpPr>
            <p:spPr>
              <a:xfrm>
                <a:off x="3993358" y="4675525"/>
                <a:ext cx="296773" cy="122448"/>
              </a:xfrm>
              <a:custGeom>
                <a:avLst/>
                <a:gdLst/>
                <a:ahLst/>
                <a:cxnLst/>
                <a:rect l="l" t="t" r="r" b="b"/>
                <a:pathLst>
                  <a:path w="8175" h="3373" extrusionOk="0">
                    <a:moveTo>
                      <a:pt x="7152" y="1"/>
                    </a:moveTo>
                    <a:cubicBezTo>
                      <a:pt x="3873" y="93"/>
                      <a:pt x="1788" y="685"/>
                      <a:pt x="726" y="1155"/>
                    </a:cubicBezTo>
                    <a:cubicBezTo>
                      <a:pt x="256" y="1329"/>
                      <a:pt x="0" y="1881"/>
                      <a:pt x="174" y="2392"/>
                    </a:cubicBezTo>
                    <a:lnTo>
                      <a:pt x="552" y="3372"/>
                    </a:lnTo>
                    <a:lnTo>
                      <a:pt x="8174" y="2259"/>
                    </a:lnTo>
                    <a:lnTo>
                      <a:pt x="8133" y="982"/>
                    </a:lnTo>
                    <a:cubicBezTo>
                      <a:pt x="8133" y="430"/>
                      <a:pt x="7663" y="1"/>
                      <a:pt x="7152" y="1"/>
                    </a:cubicBezTo>
                    <a:close/>
                  </a:path>
                </a:pathLst>
              </a:custGeom>
              <a:solidFill>
                <a:srgbClr val="F291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1961;p66"/>
              <p:cNvSpPr/>
              <p:nvPr/>
            </p:nvSpPr>
            <p:spPr>
              <a:xfrm>
                <a:off x="3922134" y="5000070"/>
                <a:ext cx="491500" cy="162490"/>
              </a:xfrm>
              <a:custGeom>
                <a:avLst/>
                <a:gdLst/>
                <a:ahLst/>
                <a:cxnLst/>
                <a:rect l="l" t="t" r="r" b="b"/>
                <a:pathLst>
                  <a:path w="13539" h="4476" extrusionOk="0">
                    <a:moveTo>
                      <a:pt x="13283" y="1"/>
                    </a:moveTo>
                    <a:cubicBezTo>
                      <a:pt x="11924" y="1370"/>
                      <a:pt x="9962" y="1666"/>
                      <a:pt x="9922" y="1666"/>
                    </a:cubicBezTo>
                    <a:lnTo>
                      <a:pt x="1" y="3117"/>
                    </a:lnTo>
                    <a:cubicBezTo>
                      <a:pt x="1" y="3536"/>
                      <a:pt x="52" y="4006"/>
                      <a:pt x="134" y="4476"/>
                    </a:cubicBezTo>
                    <a:lnTo>
                      <a:pt x="10136" y="3025"/>
                    </a:lnTo>
                    <a:cubicBezTo>
                      <a:pt x="10310" y="2984"/>
                      <a:pt x="12006" y="2729"/>
                      <a:pt x="13538" y="1584"/>
                    </a:cubicBezTo>
                    <a:cubicBezTo>
                      <a:pt x="13457" y="1073"/>
                      <a:pt x="13416" y="512"/>
                      <a:pt x="13283" y="1"/>
                    </a:cubicBezTo>
                    <a:close/>
                  </a:path>
                </a:pathLst>
              </a:custGeom>
              <a:solidFill>
                <a:srgbClr val="FFF0D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1962;p66"/>
              <p:cNvSpPr/>
              <p:nvPr/>
            </p:nvSpPr>
            <p:spPr>
              <a:xfrm>
                <a:off x="3928450" y="5072784"/>
                <a:ext cx="488523" cy="117620"/>
              </a:xfrm>
              <a:custGeom>
                <a:avLst/>
                <a:gdLst/>
                <a:ahLst/>
                <a:cxnLst/>
                <a:rect l="l" t="t" r="r" b="b"/>
                <a:pathLst>
                  <a:path w="13457" h="3240" extrusionOk="0">
                    <a:moveTo>
                      <a:pt x="13415" y="0"/>
                    </a:moveTo>
                    <a:cubicBezTo>
                      <a:pt x="11924" y="1277"/>
                      <a:pt x="10044" y="1533"/>
                      <a:pt x="10044" y="1533"/>
                    </a:cubicBezTo>
                    <a:lnTo>
                      <a:pt x="0" y="3024"/>
                    </a:lnTo>
                    <a:cubicBezTo>
                      <a:pt x="41" y="3106"/>
                      <a:pt x="41" y="3157"/>
                      <a:pt x="41" y="3239"/>
                    </a:cubicBezTo>
                    <a:lnTo>
                      <a:pt x="10044" y="1788"/>
                    </a:lnTo>
                    <a:lnTo>
                      <a:pt x="10095" y="1788"/>
                    </a:lnTo>
                    <a:cubicBezTo>
                      <a:pt x="10258" y="1747"/>
                      <a:pt x="11965" y="1492"/>
                      <a:pt x="13456" y="297"/>
                    </a:cubicBezTo>
                    <a:cubicBezTo>
                      <a:pt x="13456" y="174"/>
                      <a:pt x="13456" y="92"/>
                      <a:pt x="13415" y="0"/>
                    </a:cubicBezTo>
                    <a:close/>
                  </a:path>
                </a:pathLst>
              </a:custGeom>
              <a:solidFill>
                <a:srgbClr val="FFF0D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1963;p66"/>
              <p:cNvSpPr/>
              <p:nvPr/>
            </p:nvSpPr>
            <p:spPr>
              <a:xfrm>
                <a:off x="3919193" y="4977091"/>
                <a:ext cx="483695" cy="117620"/>
              </a:xfrm>
              <a:custGeom>
                <a:avLst/>
                <a:gdLst/>
                <a:ahLst/>
                <a:cxnLst/>
                <a:rect l="l" t="t" r="r" b="b"/>
                <a:pathLst>
                  <a:path w="13324" h="3240" extrusionOk="0">
                    <a:moveTo>
                      <a:pt x="13282" y="0"/>
                    </a:moveTo>
                    <a:cubicBezTo>
                      <a:pt x="11750" y="1277"/>
                      <a:pt x="9921" y="1533"/>
                      <a:pt x="9880" y="1533"/>
                    </a:cubicBezTo>
                    <a:lnTo>
                      <a:pt x="0" y="2984"/>
                    </a:lnTo>
                    <a:cubicBezTo>
                      <a:pt x="0" y="3065"/>
                      <a:pt x="0" y="3147"/>
                      <a:pt x="41" y="3239"/>
                    </a:cubicBezTo>
                    <a:lnTo>
                      <a:pt x="9921" y="1747"/>
                    </a:lnTo>
                    <a:lnTo>
                      <a:pt x="9962" y="1747"/>
                    </a:lnTo>
                    <a:cubicBezTo>
                      <a:pt x="10135" y="1747"/>
                      <a:pt x="11831" y="1451"/>
                      <a:pt x="13323" y="256"/>
                    </a:cubicBezTo>
                    <a:cubicBezTo>
                      <a:pt x="13282" y="174"/>
                      <a:pt x="13282" y="82"/>
                      <a:pt x="13282" y="0"/>
                    </a:cubicBezTo>
                    <a:close/>
                  </a:path>
                </a:pathLst>
              </a:custGeom>
              <a:solidFill>
                <a:srgbClr val="FFF0D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1964;p66"/>
              <p:cNvSpPr/>
              <p:nvPr/>
            </p:nvSpPr>
            <p:spPr>
              <a:xfrm>
                <a:off x="4399868" y="5072784"/>
                <a:ext cx="15610" cy="12633"/>
              </a:xfrm>
              <a:custGeom>
                <a:avLst/>
                <a:gdLst/>
                <a:ahLst/>
                <a:cxnLst/>
                <a:rect l="l" t="t" r="r" b="b"/>
                <a:pathLst>
                  <a:path w="430" h="348" extrusionOk="0">
                    <a:moveTo>
                      <a:pt x="0" y="348"/>
                    </a:moveTo>
                    <a:lnTo>
                      <a:pt x="0" y="348"/>
                    </a:lnTo>
                    <a:lnTo>
                      <a:pt x="0" y="348"/>
                    </a:lnTo>
                    <a:close/>
                    <a:moveTo>
                      <a:pt x="0" y="348"/>
                    </a:moveTo>
                    <a:lnTo>
                      <a:pt x="0" y="348"/>
                    </a:lnTo>
                    <a:lnTo>
                      <a:pt x="0" y="348"/>
                    </a:lnTo>
                    <a:close/>
                    <a:moveTo>
                      <a:pt x="0" y="348"/>
                    </a:moveTo>
                    <a:lnTo>
                      <a:pt x="0" y="348"/>
                    </a:lnTo>
                    <a:lnTo>
                      <a:pt x="0" y="348"/>
                    </a:lnTo>
                    <a:close/>
                    <a:moveTo>
                      <a:pt x="41" y="348"/>
                    </a:moveTo>
                    <a:lnTo>
                      <a:pt x="41" y="348"/>
                    </a:lnTo>
                    <a:lnTo>
                      <a:pt x="41" y="348"/>
                    </a:lnTo>
                    <a:close/>
                    <a:moveTo>
                      <a:pt x="41" y="297"/>
                    </a:moveTo>
                    <a:lnTo>
                      <a:pt x="41" y="348"/>
                    </a:lnTo>
                    <a:lnTo>
                      <a:pt x="41" y="297"/>
                    </a:lnTo>
                    <a:close/>
                    <a:moveTo>
                      <a:pt x="41" y="297"/>
                    </a:moveTo>
                    <a:lnTo>
                      <a:pt x="41" y="297"/>
                    </a:lnTo>
                    <a:lnTo>
                      <a:pt x="41" y="297"/>
                    </a:lnTo>
                    <a:close/>
                    <a:moveTo>
                      <a:pt x="41" y="297"/>
                    </a:moveTo>
                    <a:lnTo>
                      <a:pt x="41" y="297"/>
                    </a:lnTo>
                    <a:lnTo>
                      <a:pt x="41" y="297"/>
                    </a:lnTo>
                    <a:close/>
                    <a:moveTo>
                      <a:pt x="41" y="297"/>
                    </a:moveTo>
                    <a:lnTo>
                      <a:pt x="41" y="297"/>
                    </a:lnTo>
                    <a:lnTo>
                      <a:pt x="41" y="297"/>
                    </a:lnTo>
                    <a:close/>
                    <a:moveTo>
                      <a:pt x="429" y="0"/>
                    </a:moveTo>
                    <a:cubicBezTo>
                      <a:pt x="297" y="133"/>
                      <a:pt x="174" y="215"/>
                      <a:pt x="41" y="297"/>
                    </a:cubicBezTo>
                    <a:cubicBezTo>
                      <a:pt x="174" y="215"/>
                      <a:pt x="297" y="133"/>
                      <a:pt x="429" y="0"/>
                    </a:cubicBezTo>
                    <a:close/>
                  </a:path>
                </a:pathLst>
              </a:custGeom>
              <a:solidFill>
                <a:srgbClr val="74B0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965;p66"/>
              <p:cNvSpPr/>
              <p:nvPr/>
            </p:nvSpPr>
            <p:spPr>
              <a:xfrm>
                <a:off x="4293031" y="5072784"/>
                <a:ext cx="123937" cy="64945"/>
              </a:xfrm>
              <a:custGeom>
                <a:avLst/>
                <a:gdLst/>
                <a:ahLst/>
                <a:cxnLst/>
                <a:rect l="l" t="t" r="r" b="b"/>
                <a:pathLst>
                  <a:path w="3414" h="1789" extrusionOk="0">
                    <a:moveTo>
                      <a:pt x="3372" y="0"/>
                    </a:moveTo>
                    <a:cubicBezTo>
                      <a:pt x="3240" y="133"/>
                      <a:pt x="3117" y="215"/>
                      <a:pt x="2984" y="297"/>
                    </a:cubicBezTo>
                    <a:lnTo>
                      <a:pt x="2984" y="348"/>
                    </a:lnTo>
                    <a:lnTo>
                      <a:pt x="2943" y="348"/>
                    </a:lnTo>
                    <a:cubicBezTo>
                      <a:pt x="1533" y="1318"/>
                      <a:pt x="52" y="1533"/>
                      <a:pt x="1" y="1533"/>
                    </a:cubicBezTo>
                    <a:lnTo>
                      <a:pt x="1" y="1788"/>
                    </a:lnTo>
                    <a:lnTo>
                      <a:pt x="52" y="1788"/>
                    </a:lnTo>
                    <a:cubicBezTo>
                      <a:pt x="215" y="1747"/>
                      <a:pt x="1922" y="1492"/>
                      <a:pt x="3413" y="297"/>
                    </a:cubicBezTo>
                    <a:lnTo>
                      <a:pt x="3413" y="256"/>
                    </a:lnTo>
                    <a:cubicBezTo>
                      <a:pt x="3413" y="174"/>
                      <a:pt x="3413" y="92"/>
                      <a:pt x="3372" y="0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966;p66"/>
              <p:cNvSpPr/>
              <p:nvPr/>
            </p:nvSpPr>
            <p:spPr>
              <a:xfrm>
                <a:off x="4277821" y="4986348"/>
                <a:ext cx="125062" cy="54200"/>
              </a:xfrm>
              <a:custGeom>
                <a:avLst/>
                <a:gdLst/>
                <a:ahLst/>
                <a:cxnLst/>
                <a:rect l="l" t="t" r="r" b="b"/>
                <a:pathLst>
                  <a:path w="3445" h="1493" extrusionOk="0">
                    <a:moveTo>
                      <a:pt x="42" y="1278"/>
                    </a:moveTo>
                    <a:lnTo>
                      <a:pt x="1" y="1278"/>
                    </a:lnTo>
                    <a:lnTo>
                      <a:pt x="1" y="1278"/>
                    </a:lnTo>
                    <a:lnTo>
                      <a:pt x="42" y="1278"/>
                    </a:lnTo>
                    <a:close/>
                    <a:moveTo>
                      <a:pt x="42" y="1278"/>
                    </a:moveTo>
                    <a:lnTo>
                      <a:pt x="42" y="1278"/>
                    </a:lnTo>
                    <a:lnTo>
                      <a:pt x="42" y="1278"/>
                    </a:lnTo>
                    <a:close/>
                    <a:moveTo>
                      <a:pt x="42" y="1278"/>
                    </a:moveTo>
                    <a:lnTo>
                      <a:pt x="42" y="1278"/>
                    </a:lnTo>
                    <a:lnTo>
                      <a:pt x="42" y="1278"/>
                    </a:lnTo>
                    <a:close/>
                    <a:moveTo>
                      <a:pt x="42" y="1278"/>
                    </a:moveTo>
                    <a:lnTo>
                      <a:pt x="42" y="1278"/>
                    </a:lnTo>
                    <a:lnTo>
                      <a:pt x="42" y="1278"/>
                    </a:lnTo>
                    <a:close/>
                    <a:moveTo>
                      <a:pt x="42" y="1278"/>
                    </a:moveTo>
                    <a:lnTo>
                      <a:pt x="42" y="1278"/>
                    </a:lnTo>
                    <a:lnTo>
                      <a:pt x="42" y="1278"/>
                    </a:lnTo>
                    <a:close/>
                    <a:moveTo>
                      <a:pt x="3444" y="1"/>
                    </a:moveTo>
                    <a:cubicBezTo>
                      <a:pt x="2003" y="1196"/>
                      <a:pt x="297" y="1492"/>
                      <a:pt x="83" y="1492"/>
                    </a:cubicBezTo>
                    <a:cubicBezTo>
                      <a:pt x="297" y="1492"/>
                      <a:pt x="2003" y="1196"/>
                      <a:pt x="3444" y="1"/>
                    </a:cubicBezTo>
                    <a:close/>
                  </a:path>
                </a:pathLst>
              </a:custGeom>
              <a:solidFill>
                <a:srgbClr val="74B0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967;p66"/>
              <p:cNvSpPr/>
              <p:nvPr/>
            </p:nvSpPr>
            <p:spPr>
              <a:xfrm>
                <a:off x="4277821" y="4977091"/>
                <a:ext cx="125062" cy="63457"/>
              </a:xfrm>
              <a:custGeom>
                <a:avLst/>
                <a:gdLst/>
                <a:ahLst/>
                <a:cxnLst/>
                <a:rect l="l" t="t" r="r" b="b"/>
                <a:pathLst>
                  <a:path w="3445" h="1748" extrusionOk="0">
                    <a:moveTo>
                      <a:pt x="3403" y="0"/>
                    </a:moveTo>
                    <a:cubicBezTo>
                      <a:pt x="2003" y="1145"/>
                      <a:pt x="338" y="1492"/>
                      <a:pt x="42" y="1533"/>
                    </a:cubicBezTo>
                    <a:lnTo>
                      <a:pt x="1" y="1533"/>
                    </a:lnTo>
                    <a:lnTo>
                      <a:pt x="42" y="1747"/>
                    </a:lnTo>
                    <a:lnTo>
                      <a:pt x="83" y="1747"/>
                    </a:lnTo>
                    <a:cubicBezTo>
                      <a:pt x="297" y="1747"/>
                      <a:pt x="2003" y="1451"/>
                      <a:pt x="3444" y="256"/>
                    </a:cubicBezTo>
                    <a:cubicBezTo>
                      <a:pt x="3444" y="215"/>
                      <a:pt x="3403" y="174"/>
                      <a:pt x="3403" y="82"/>
                    </a:cubicBezTo>
                    <a:lnTo>
                      <a:pt x="3403" y="0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968;p66"/>
              <p:cNvSpPr/>
              <p:nvPr/>
            </p:nvSpPr>
            <p:spPr>
              <a:xfrm>
                <a:off x="4282286" y="5006387"/>
                <a:ext cx="131342" cy="102046"/>
              </a:xfrm>
              <a:custGeom>
                <a:avLst/>
                <a:gdLst/>
                <a:ahLst/>
                <a:cxnLst/>
                <a:rect l="l" t="t" r="r" b="b"/>
                <a:pathLst>
                  <a:path w="3618" h="2811" extrusionOk="0">
                    <a:moveTo>
                      <a:pt x="389" y="2810"/>
                    </a:moveTo>
                    <a:lnTo>
                      <a:pt x="389" y="2810"/>
                    </a:lnTo>
                    <a:lnTo>
                      <a:pt x="389" y="2810"/>
                    </a:lnTo>
                    <a:close/>
                    <a:moveTo>
                      <a:pt x="3617" y="1410"/>
                    </a:moveTo>
                    <a:cubicBezTo>
                      <a:pt x="2299" y="2381"/>
                      <a:pt x="900" y="2728"/>
                      <a:pt x="389" y="2810"/>
                    </a:cubicBezTo>
                    <a:cubicBezTo>
                      <a:pt x="900" y="2728"/>
                      <a:pt x="2299" y="2381"/>
                      <a:pt x="3617" y="1410"/>
                    </a:cubicBezTo>
                    <a:lnTo>
                      <a:pt x="3617" y="1410"/>
                    </a:lnTo>
                    <a:close/>
                    <a:moveTo>
                      <a:pt x="3198" y="0"/>
                    </a:moveTo>
                    <a:cubicBezTo>
                      <a:pt x="1829" y="1196"/>
                      <a:pt x="41" y="1492"/>
                      <a:pt x="1" y="1492"/>
                    </a:cubicBezTo>
                    <a:lnTo>
                      <a:pt x="1" y="1492"/>
                    </a:lnTo>
                    <a:lnTo>
                      <a:pt x="1" y="1492"/>
                    </a:lnTo>
                    <a:cubicBezTo>
                      <a:pt x="41" y="1492"/>
                      <a:pt x="1829" y="1196"/>
                      <a:pt x="3198" y="0"/>
                    </a:cubicBezTo>
                    <a:close/>
                    <a:moveTo>
                      <a:pt x="3198" y="0"/>
                    </a:moveTo>
                    <a:lnTo>
                      <a:pt x="3198" y="0"/>
                    </a:lnTo>
                    <a:lnTo>
                      <a:pt x="3198" y="0"/>
                    </a:lnTo>
                    <a:close/>
                    <a:moveTo>
                      <a:pt x="3198" y="0"/>
                    </a:moveTo>
                    <a:lnTo>
                      <a:pt x="3198" y="0"/>
                    </a:lnTo>
                    <a:close/>
                  </a:path>
                </a:pathLst>
              </a:custGeom>
              <a:solidFill>
                <a:srgbClr val="74B0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969;p66"/>
              <p:cNvSpPr/>
              <p:nvPr/>
            </p:nvSpPr>
            <p:spPr>
              <a:xfrm>
                <a:off x="4282286" y="5000070"/>
                <a:ext cx="131342" cy="109815"/>
              </a:xfrm>
              <a:custGeom>
                <a:avLst/>
                <a:gdLst/>
                <a:ahLst/>
                <a:cxnLst/>
                <a:rect l="l" t="t" r="r" b="b"/>
                <a:pathLst>
                  <a:path w="3618" h="3025" extrusionOk="0">
                    <a:moveTo>
                      <a:pt x="3362" y="1"/>
                    </a:moveTo>
                    <a:cubicBezTo>
                      <a:pt x="3321" y="52"/>
                      <a:pt x="3280" y="93"/>
                      <a:pt x="3198" y="174"/>
                    </a:cubicBezTo>
                    <a:cubicBezTo>
                      <a:pt x="1829" y="1370"/>
                      <a:pt x="41" y="1666"/>
                      <a:pt x="1" y="1666"/>
                    </a:cubicBezTo>
                    <a:lnTo>
                      <a:pt x="215" y="3025"/>
                    </a:lnTo>
                    <a:cubicBezTo>
                      <a:pt x="256" y="3025"/>
                      <a:pt x="297" y="3025"/>
                      <a:pt x="389" y="2984"/>
                    </a:cubicBezTo>
                    <a:cubicBezTo>
                      <a:pt x="900" y="2902"/>
                      <a:pt x="2299" y="2555"/>
                      <a:pt x="3617" y="1584"/>
                    </a:cubicBezTo>
                    <a:lnTo>
                      <a:pt x="3617" y="1492"/>
                    </a:lnTo>
                    <a:cubicBezTo>
                      <a:pt x="3577" y="1278"/>
                      <a:pt x="3577" y="1114"/>
                      <a:pt x="3536" y="900"/>
                    </a:cubicBezTo>
                    <a:cubicBezTo>
                      <a:pt x="3536" y="859"/>
                      <a:pt x="3495" y="767"/>
                      <a:pt x="3495" y="685"/>
                    </a:cubicBezTo>
                    <a:cubicBezTo>
                      <a:pt x="3454" y="471"/>
                      <a:pt x="3413" y="256"/>
                      <a:pt x="3362" y="1"/>
                    </a:cubicBezTo>
                    <a:close/>
                  </a:path>
                </a:pathLst>
              </a:custGeom>
              <a:solidFill>
                <a:srgbClr val="FFF0D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970;p66"/>
              <p:cNvSpPr/>
              <p:nvPr/>
            </p:nvSpPr>
            <p:spPr>
              <a:xfrm>
                <a:off x="4050461" y="4793109"/>
                <a:ext cx="3376" cy="36"/>
              </a:xfrm>
              <a:custGeom>
                <a:avLst/>
                <a:gdLst/>
                <a:ahLst/>
                <a:cxnLst/>
                <a:rect l="l" t="t" r="r" b="b"/>
                <a:pathLst>
                  <a:path w="93" h="1" extrusionOk="0">
                    <a:moveTo>
                      <a:pt x="93" y="1"/>
                    </a:move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8DC8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971;p66"/>
              <p:cNvSpPr/>
              <p:nvPr/>
            </p:nvSpPr>
            <p:spPr>
              <a:xfrm>
                <a:off x="4144701" y="4779387"/>
                <a:ext cx="36" cy="36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8DC8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972;p66"/>
              <p:cNvSpPr/>
              <p:nvPr/>
            </p:nvSpPr>
            <p:spPr>
              <a:xfrm>
                <a:off x="4069012" y="4790132"/>
                <a:ext cx="36" cy="36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8DC8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973;p66"/>
              <p:cNvSpPr/>
              <p:nvPr/>
            </p:nvSpPr>
            <p:spPr>
              <a:xfrm>
                <a:off x="4124663" y="4782364"/>
                <a:ext cx="3376" cy="36"/>
              </a:xfrm>
              <a:custGeom>
                <a:avLst/>
                <a:gdLst/>
                <a:ahLst/>
                <a:cxnLst/>
                <a:rect l="l" t="t" r="r" b="b"/>
                <a:pathLst>
                  <a:path w="93" h="1" extrusionOk="0">
                    <a:moveTo>
                      <a:pt x="92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8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974;p66"/>
              <p:cNvSpPr/>
              <p:nvPr/>
            </p:nvSpPr>
            <p:spPr>
              <a:xfrm>
                <a:off x="4270052" y="4758985"/>
                <a:ext cx="6353" cy="1888"/>
              </a:xfrm>
              <a:custGeom>
                <a:avLst/>
                <a:gdLst/>
                <a:ahLst/>
                <a:cxnLst/>
                <a:rect l="l" t="t" r="r" b="b"/>
                <a:pathLst>
                  <a:path w="175" h="52" extrusionOk="0">
                    <a:moveTo>
                      <a:pt x="174" y="1"/>
                    </a:moveTo>
                    <a:lnTo>
                      <a:pt x="0" y="5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8DC8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975;p66"/>
              <p:cNvSpPr/>
              <p:nvPr/>
            </p:nvSpPr>
            <p:spPr>
              <a:xfrm>
                <a:off x="4262247" y="4677376"/>
                <a:ext cx="17098" cy="83496"/>
              </a:xfrm>
              <a:custGeom>
                <a:avLst/>
                <a:gdLst/>
                <a:ahLst/>
                <a:cxnLst/>
                <a:rect l="l" t="t" r="r" b="b"/>
                <a:pathLst>
                  <a:path w="471" h="2300" extrusionOk="0">
                    <a:moveTo>
                      <a:pt x="1" y="1"/>
                    </a:moveTo>
                    <a:lnTo>
                      <a:pt x="215" y="2300"/>
                    </a:lnTo>
                    <a:lnTo>
                      <a:pt x="389" y="2249"/>
                    </a:lnTo>
                    <a:lnTo>
                      <a:pt x="471" y="2249"/>
                    </a:lnTo>
                    <a:lnTo>
                      <a:pt x="256" y="124"/>
                    </a:lnTo>
                    <a:cubicBezTo>
                      <a:pt x="175" y="83"/>
                      <a:pt x="83" y="42"/>
                      <a:pt x="1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1" name="Google Shape;1976;p66"/>
              <p:cNvGrpSpPr/>
              <p:nvPr/>
            </p:nvGrpSpPr>
            <p:grpSpPr>
              <a:xfrm>
                <a:off x="4008932" y="4675525"/>
                <a:ext cx="251863" cy="120597"/>
                <a:chOff x="4008932" y="4675525"/>
                <a:chExt cx="251863" cy="120597"/>
              </a:xfrm>
            </p:grpSpPr>
            <p:sp>
              <p:nvSpPr>
                <p:cNvPr id="112" name="Google Shape;1977;p66"/>
                <p:cNvSpPr/>
                <p:nvPr/>
              </p:nvSpPr>
              <p:spPr>
                <a:xfrm>
                  <a:off x="4078305" y="4695927"/>
                  <a:ext cx="20039" cy="90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2" h="2504" extrusionOk="0">
                      <a:moveTo>
                        <a:pt x="256" y="1"/>
                      </a:moveTo>
                      <a:cubicBezTo>
                        <a:pt x="174" y="1"/>
                        <a:pt x="92" y="42"/>
                        <a:pt x="0" y="42"/>
                      </a:cubicBezTo>
                      <a:lnTo>
                        <a:pt x="348" y="2504"/>
                      </a:lnTo>
                      <a:lnTo>
                        <a:pt x="552" y="2463"/>
                      </a:lnTo>
                      <a:lnTo>
                        <a:pt x="256" y="1"/>
                      </a:lnTo>
                      <a:close/>
                    </a:path>
                  </a:pathLst>
                </a:custGeom>
                <a:solidFill>
                  <a:srgbClr val="0F004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1978;p66"/>
                <p:cNvSpPr/>
                <p:nvPr/>
              </p:nvSpPr>
              <p:spPr>
                <a:xfrm>
                  <a:off x="4008932" y="4718943"/>
                  <a:ext cx="29332" cy="771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8" h="2126" extrusionOk="0">
                      <a:moveTo>
                        <a:pt x="164" y="0"/>
                      </a:moveTo>
                      <a:cubicBezTo>
                        <a:pt x="82" y="41"/>
                        <a:pt x="41" y="82"/>
                        <a:pt x="1" y="174"/>
                      </a:cubicBezTo>
                      <a:lnTo>
                        <a:pt x="552" y="2125"/>
                      </a:lnTo>
                      <a:lnTo>
                        <a:pt x="808" y="2084"/>
                      </a:lnTo>
                      <a:lnTo>
                        <a:pt x="164" y="0"/>
                      </a:lnTo>
                      <a:close/>
                    </a:path>
                  </a:pathLst>
                </a:custGeom>
                <a:solidFill>
                  <a:srgbClr val="0F004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4" name="Google Shape;1979;p66"/>
                <p:cNvSpPr/>
                <p:nvPr/>
              </p:nvSpPr>
              <p:spPr>
                <a:xfrm>
                  <a:off x="4033399" y="4708161"/>
                  <a:ext cx="24904" cy="849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2341" extrusionOk="0">
                      <a:moveTo>
                        <a:pt x="215" y="1"/>
                      </a:moveTo>
                      <a:cubicBezTo>
                        <a:pt x="175" y="42"/>
                        <a:pt x="93" y="83"/>
                        <a:pt x="1" y="83"/>
                      </a:cubicBezTo>
                      <a:lnTo>
                        <a:pt x="471" y="2341"/>
                      </a:lnTo>
                      <a:lnTo>
                        <a:pt x="563" y="2341"/>
                      </a:lnTo>
                      <a:lnTo>
                        <a:pt x="685" y="2300"/>
                      </a:lnTo>
                      <a:lnTo>
                        <a:pt x="215" y="1"/>
                      </a:lnTo>
                      <a:close/>
                    </a:path>
                  </a:pathLst>
                </a:custGeom>
                <a:solidFill>
                  <a:srgbClr val="0F004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" name="Google Shape;1980;p66"/>
                <p:cNvSpPr/>
                <p:nvPr/>
              </p:nvSpPr>
              <p:spPr>
                <a:xfrm>
                  <a:off x="4171020" y="4680353"/>
                  <a:ext cx="14122" cy="942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" h="2596" extrusionOk="0">
                      <a:moveTo>
                        <a:pt x="215" y="1"/>
                      </a:moveTo>
                      <a:cubicBezTo>
                        <a:pt x="174" y="1"/>
                        <a:pt x="92" y="1"/>
                        <a:pt x="0" y="42"/>
                      </a:cubicBezTo>
                      <a:lnTo>
                        <a:pt x="174" y="2596"/>
                      </a:lnTo>
                      <a:lnTo>
                        <a:pt x="389" y="2555"/>
                      </a:lnTo>
                      <a:lnTo>
                        <a:pt x="215" y="1"/>
                      </a:lnTo>
                      <a:close/>
                    </a:path>
                  </a:pathLst>
                </a:custGeom>
                <a:solidFill>
                  <a:srgbClr val="0F004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1981;p66"/>
                <p:cNvSpPr/>
                <p:nvPr/>
              </p:nvSpPr>
              <p:spPr>
                <a:xfrm>
                  <a:off x="4140236" y="4683330"/>
                  <a:ext cx="12270" cy="96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" h="2647" extrusionOk="0">
                      <a:moveTo>
                        <a:pt x="256" y="0"/>
                      </a:moveTo>
                      <a:cubicBezTo>
                        <a:pt x="174" y="41"/>
                        <a:pt x="82" y="41"/>
                        <a:pt x="0" y="41"/>
                      </a:cubicBezTo>
                      <a:lnTo>
                        <a:pt x="123" y="2647"/>
                      </a:lnTo>
                      <a:lnTo>
                        <a:pt x="338" y="2596"/>
                      </a:lnTo>
                      <a:lnTo>
                        <a:pt x="256" y="0"/>
                      </a:lnTo>
                      <a:close/>
                    </a:path>
                  </a:pathLst>
                </a:custGeom>
                <a:solidFill>
                  <a:srgbClr val="0F004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1982;p66"/>
                <p:cNvSpPr/>
                <p:nvPr/>
              </p:nvSpPr>
              <p:spPr>
                <a:xfrm>
                  <a:off x="4059755" y="4700392"/>
                  <a:ext cx="17098" cy="89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1" h="2473" extrusionOk="0">
                      <a:moveTo>
                        <a:pt x="215" y="0"/>
                      </a:moveTo>
                      <a:cubicBezTo>
                        <a:pt x="133" y="41"/>
                        <a:pt x="41" y="41"/>
                        <a:pt x="0" y="82"/>
                      </a:cubicBezTo>
                      <a:lnTo>
                        <a:pt x="256" y="2473"/>
                      </a:lnTo>
                      <a:lnTo>
                        <a:pt x="470" y="2432"/>
                      </a:lnTo>
                      <a:lnTo>
                        <a:pt x="215" y="0"/>
                      </a:lnTo>
                      <a:close/>
                    </a:path>
                  </a:pathLst>
                </a:custGeom>
                <a:solidFill>
                  <a:srgbClr val="0F004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" name="Google Shape;1983;p66"/>
                <p:cNvSpPr/>
                <p:nvPr/>
              </p:nvSpPr>
              <p:spPr>
                <a:xfrm>
                  <a:off x="4113917" y="4688158"/>
                  <a:ext cx="20039" cy="942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2" h="2596" extrusionOk="0">
                      <a:moveTo>
                        <a:pt x="215" y="0"/>
                      </a:moveTo>
                      <a:cubicBezTo>
                        <a:pt x="133" y="41"/>
                        <a:pt x="82" y="41"/>
                        <a:pt x="0" y="41"/>
                      </a:cubicBezTo>
                      <a:lnTo>
                        <a:pt x="296" y="2595"/>
                      </a:lnTo>
                      <a:lnTo>
                        <a:pt x="388" y="2595"/>
                      </a:lnTo>
                      <a:lnTo>
                        <a:pt x="552" y="2554"/>
                      </a:lnTo>
                      <a:lnTo>
                        <a:pt x="215" y="0"/>
                      </a:lnTo>
                      <a:close/>
                    </a:path>
                  </a:pathLst>
                </a:custGeom>
                <a:solidFill>
                  <a:srgbClr val="0F004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1984;p66"/>
                <p:cNvSpPr/>
                <p:nvPr/>
              </p:nvSpPr>
              <p:spPr>
                <a:xfrm>
                  <a:off x="4242245" y="4675525"/>
                  <a:ext cx="18551" cy="883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" h="2433" extrusionOk="0">
                      <a:moveTo>
                        <a:pt x="0" y="1"/>
                      </a:moveTo>
                      <a:lnTo>
                        <a:pt x="256" y="2432"/>
                      </a:lnTo>
                      <a:lnTo>
                        <a:pt x="511" y="2392"/>
                      </a:lnTo>
                      <a:lnTo>
                        <a:pt x="256" y="1"/>
                      </a:lnTo>
                      <a:close/>
                    </a:path>
                  </a:pathLst>
                </a:custGeom>
                <a:solidFill>
                  <a:srgbClr val="0F004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1985;p66"/>
                <p:cNvSpPr/>
                <p:nvPr/>
              </p:nvSpPr>
              <p:spPr>
                <a:xfrm>
                  <a:off x="4217378" y="4677376"/>
                  <a:ext cx="14122" cy="894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" h="2464" extrusionOk="0">
                      <a:moveTo>
                        <a:pt x="1" y="1"/>
                      </a:moveTo>
                      <a:lnTo>
                        <a:pt x="174" y="2463"/>
                      </a:lnTo>
                      <a:lnTo>
                        <a:pt x="389" y="2463"/>
                      </a:lnTo>
                      <a:lnTo>
                        <a:pt x="215" y="1"/>
                      </a:lnTo>
                      <a:close/>
                    </a:path>
                  </a:pathLst>
                </a:custGeom>
                <a:solidFill>
                  <a:srgbClr val="0F004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1986;p66"/>
                <p:cNvSpPr/>
                <p:nvPr/>
              </p:nvSpPr>
              <p:spPr>
                <a:xfrm>
                  <a:off x="4197339" y="4678865"/>
                  <a:ext cx="12270" cy="927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" h="2556" extrusionOk="0">
                      <a:moveTo>
                        <a:pt x="42" y="1"/>
                      </a:moveTo>
                      <a:cubicBezTo>
                        <a:pt x="1" y="849"/>
                        <a:pt x="1" y="1697"/>
                        <a:pt x="83" y="2555"/>
                      </a:cubicBezTo>
                      <a:lnTo>
                        <a:pt x="338" y="2514"/>
                      </a:lnTo>
                      <a:lnTo>
                        <a:pt x="338" y="2463"/>
                      </a:lnTo>
                      <a:lnTo>
                        <a:pt x="297" y="2463"/>
                      </a:lnTo>
                      <a:cubicBezTo>
                        <a:pt x="215" y="1656"/>
                        <a:pt x="215" y="808"/>
                        <a:pt x="256" y="1"/>
                      </a:cubicBezTo>
                      <a:close/>
                    </a:path>
                  </a:pathLst>
                </a:custGeom>
                <a:solidFill>
                  <a:srgbClr val="0F004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127" name="مربع نص 126"/>
          <p:cNvSpPr txBox="1"/>
          <p:nvPr/>
        </p:nvSpPr>
        <p:spPr>
          <a:xfrm>
            <a:off x="8504957" y="4540394"/>
            <a:ext cx="2182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4</a:t>
            </a:r>
            <a:endParaRPr lang="ar-LY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48"/>
          <p:cNvSpPr txBox="1">
            <a:spLocks noGrp="1"/>
          </p:cNvSpPr>
          <p:nvPr>
            <p:ph type="title"/>
          </p:nvPr>
        </p:nvSpPr>
        <p:spPr>
          <a:xfrm>
            <a:off x="1642048" y="415732"/>
            <a:ext cx="3464100" cy="709481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Fats : </a:t>
            </a:r>
            <a:endParaRPr dirty="0"/>
          </a:p>
        </p:txBody>
      </p:sp>
      <p:sp>
        <p:nvSpPr>
          <p:cNvPr id="769" name="Google Shape;769;p48"/>
          <p:cNvSpPr txBox="1">
            <a:spLocks noGrp="1"/>
          </p:cNvSpPr>
          <p:nvPr>
            <p:ph type="body" idx="1"/>
          </p:nvPr>
        </p:nvSpPr>
        <p:spPr>
          <a:xfrm>
            <a:off x="928471" y="1323486"/>
            <a:ext cx="7323540" cy="2508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27000" indent="0">
              <a:lnSpc>
                <a:spcPct val="150000"/>
              </a:lnSpc>
              <a:buClr>
                <a:schemeClr val="lt1"/>
              </a:buClr>
              <a:buSzPts val="1600"/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A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 of nutrients with the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highest</a:t>
            </a:r>
          </a:p>
          <a:p>
            <a:pPr marL="127000" indent="0">
              <a:lnSpc>
                <a:spcPct val="150000"/>
              </a:lnSpc>
              <a:buClr>
                <a:schemeClr val="lt1"/>
              </a:buClr>
              <a:buSzPts val="1600"/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energy content.</a:t>
            </a: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0" indent="0">
              <a:lnSpc>
                <a:spcPct val="150000"/>
              </a:lnSpc>
              <a:buClr>
                <a:schemeClr val="lt1"/>
              </a:buClr>
              <a:buSzPts val="1600"/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One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gram of fat gives 9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calories.</a:t>
            </a: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endParaRPr dirty="0">
              <a:solidFill>
                <a:srgbClr val="002060"/>
              </a:solidFill>
            </a:endParaRPr>
          </a:p>
        </p:txBody>
      </p:sp>
      <p:grpSp>
        <p:nvGrpSpPr>
          <p:cNvPr id="44" name="Google Shape;2644;p73"/>
          <p:cNvGrpSpPr/>
          <p:nvPr/>
        </p:nvGrpSpPr>
        <p:grpSpPr>
          <a:xfrm>
            <a:off x="8122084" y="146155"/>
            <a:ext cx="517369" cy="431781"/>
            <a:chOff x="2066279" y="3149200"/>
            <a:chExt cx="521480" cy="616619"/>
          </a:xfrm>
        </p:grpSpPr>
        <p:grpSp>
          <p:nvGrpSpPr>
            <p:cNvPr id="45" name="Google Shape;2645;p73"/>
            <p:cNvGrpSpPr/>
            <p:nvPr/>
          </p:nvGrpSpPr>
          <p:grpSpPr>
            <a:xfrm>
              <a:off x="2067654" y="3149200"/>
              <a:ext cx="520105" cy="616619"/>
              <a:chOff x="2802454" y="3077713"/>
              <a:chExt cx="520105" cy="616619"/>
            </a:xfrm>
          </p:grpSpPr>
          <p:sp>
            <p:nvSpPr>
              <p:cNvPr id="56" name="Google Shape;2646;p73"/>
              <p:cNvSpPr/>
              <p:nvPr/>
            </p:nvSpPr>
            <p:spPr>
              <a:xfrm>
                <a:off x="3073894" y="3439144"/>
                <a:ext cx="138650" cy="139353"/>
              </a:xfrm>
              <a:custGeom>
                <a:avLst/>
                <a:gdLst/>
                <a:ahLst/>
                <a:cxnLst/>
                <a:rect l="l" t="t" r="r" b="b"/>
                <a:pathLst>
                  <a:path w="4145" h="4166" extrusionOk="0">
                    <a:moveTo>
                      <a:pt x="3647" y="1"/>
                    </a:moveTo>
                    <a:cubicBezTo>
                      <a:pt x="3333" y="55"/>
                      <a:pt x="2922" y="141"/>
                      <a:pt x="2521" y="185"/>
                    </a:cubicBezTo>
                    <a:cubicBezTo>
                      <a:pt x="2207" y="228"/>
                      <a:pt x="2067" y="369"/>
                      <a:pt x="1980" y="682"/>
                    </a:cubicBezTo>
                    <a:cubicBezTo>
                      <a:pt x="1796" y="1451"/>
                      <a:pt x="1396" y="2122"/>
                      <a:pt x="941" y="2760"/>
                    </a:cubicBezTo>
                    <a:cubicBezTo>
                      <a:pt x="714" y="3074"/>
                      <a:pt x="444" y="3344"/>
                      <a:pt x="217" y="3615"/>
                    </a:cubicBezTo>
                    <a:cubicBezTo>
                      <a:pt x="130" y="3745"/>
                      <a:pt x="0" y="3842"/>
                      <a:pt x="87" y="4015"/>
                    </a:cubicBezTo>
                    <a:cubicBezTo>
                      <a:pt x="131" y="4131"/>
                      <a:pt x="212" y="4165"/>
                      <a:pt x="299" y="4165"/>
                    </a:cubicBezTo>
                    <a:cubicBezTo>
                      <a:pt x="383" y="4165"/>
                      <a:pt x="472" y="4134"/>
                      <a:pt x="541" y="4112"/>
                    </a:cubicBezTo>
                    <a:cubicBezTo>
                      <a:pt x="1353" y="3928"/>
                      <a:pt x="2067" y="3615"/>
                      <a:pt x="2705" y="3074"/>
                    </a:cubicBezTo>
                    <a:cubicBezTo>
                      <a:pt x="3463" y="2435"/>
                      <a:pt x="3874" y="1581"/>
                      <a:pt x="4101" y="639"/>
                    </a:cubicBezTo>
                    <a:cubicBezTo>
                      <a:pt x="4101" y="542"/>
                      <a:pt x="4144" y="455"/>
                      <a:pt x="4144" y="412"/>
                    </a:cubicBezTo>
                    <a:cubicBezTo>
                      <a:pt x="4144" y="141"/>
                      <a:pt x="3960" y="1"/>
                      <a:pt x="364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647;p73"/>
              <p:cNvSpPr/>
              <p:nvPr/>
            </p:nvSpPr>
            <p:spPr>
              <a:xfrm>
                <a:off x="2838646" y="3241887"/>
                <a:ext cx="93392" cy="145307"/>
              </a:xfrm>
              <a:custGeom>
                <a:avLst/>
                <a:gdLst/>
                <a:ahLst/>
                <a:cxnLst/>
                <a:rect l="l" t="t" r="r" b="b"/>
                <a:pathLst>
                  <a:path w="2792" h="4344" extrusionOk="0">
                    <a:moveTo>
                      <a:pt x="1980" y="1"/>
                    </a:moveTo>
                    <a:cubicBezTo>
                      <a:pt x="1894" y="44"/>
                      <a:pt x="1796" y="87"/>
                      <a:pt x="1710" y="131"/>
                    </a:cubicBezTo>
                    <a:cubicBezTo>
                      <a:pt x="1396" y="401"/>
                      <a:pt x="1125" y="758"/>
                      <a:pt x="855" y="1083"/>
                    </a:cubicBezTo>
                    <a:cubicBezTo>
                      <a:pt x="43" y="1981"/>
                      <a:pt x="0" y="3020"/>
                      <a:pt x="314" y="4102"/>
                    </a:cubicBezTo>
                    <a:cubicBezTo>
                      <a:pt x="314" y="4145"/>
                      <a:pt x="357" y="4188"/>
                      <a:pt x="400" y="4231"/>
                    </a:cubicBezTo>
                    <a:cubicBezTo>
                      <a:pt x="424" y="4308"/>
                      <a:pt x="490" y="4343"/>
                      <a:pt x="558" y="4343"/>
                    </a:cubicBezTo>
                    <a:cubicBezTo>
                      <a:pt x="615" y="4343"/>
                      <a:pt x="675" y="4319"/>
                      <a:pt x="714" y="4275"/>
                    </a:cubicBezTo>
                    <a:cubicBezTo>
                      <a:pt x="757" y="4231"/>
                      <a:pt x="812" y="4188"/>
                      <a:pt x="812" y="4145"/>
                    </a:cubicBezTo>
                    <a:cubicBezTo>
                      <a:pt x="1255" y="3377"/>
                      <a:pt x="1839" y="2706"/>
                      <a:pt x="2435" y="2024"/>
                    </a:cubicBezTo>
                    <a:cubicBezTo>
                      <a:pt x="2521" y="1894"/>
                      <a:pt x="2608" y="1797"/>
                      <a:pt x="2705" y="1667"/>
                    </a:cubicBezTo>
                    <a:cubicBezTo>
                      <a:pt x="2792" y="1570"/>
                      <a:pt x="2792" y="1440"/>
                      <a:pt x="2792" y="1353"/>
                    </a:cubicBezTo>
                    <a:cubicBezTo>
                      <a:pt x="2651" y="899"/>
                      <a:pt x="2478" y="488"/>
                      <a:pt x="2251" y="131"/>
                    </a:cubicBezTo>
                    <a:cubicBezTo>
                      <a:pt x="2207" y="44"/>
                      <a:pt x="2110" y="1"/>
                      <a:pt x="198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648;p73"/>
              <p:cNvSpPr/>
              <p:nvPr/>
            </p:nvSpPr>
            <p:spPr>
              <a:xfrm>
                <a:off x="2802454" y="3231049"/>
                <a:ext cx="367749" cy="463282"/>
              </a:xfrm>
              <a:custGeom>
                <a:avLst/>
                <a:gdLst/>
                <a:ahLst/>
                <a:cxnLst/>
                <a:rect l="l" t="t" r="r" b="b"/>
                <a:pathLst>
                  <a:path w="10994" h="13850" extrusionOk="0">
                    <a:moveTo>
                      <a:pt x="10496" y="0"/>
                    </a:moveTo>
                    <a:cubicBezTo>
                      <a:pt x="10052" y="0"/>
                      <a:pt x="9597" y="54"/>
                      <a:pt x="9143" y="98"/>
                    </a:cubicBezTo>
                    <a:cubicBezTo>
                      <a:pt x="8245" y="141"/>
                      <a:pt x="7304" y="271"/>
                      <a:pt x="6395" y="541"/>
                    </a:cubicBezTo>
                    <a:cubicBezTo>
                      <a:pt x="3874" y="1266"/>
                      <a:pt x="2110" y="2846"/>
                      <a:pt x="1212" y="5280"/>
                    </a:cubicBezTo>
                    <a:cubicBezTo>
                      <a:pt x="1028" y="5681"/>
                      <a:pt x="941" y="6049"/>
                      <a:pt x="812" y="6449"/>
                    </a:cubicBezTo>
                    <a:cubicBezTo>
                      <a:pt x="130" y="8526"/>
                      <a:pt x="0" y="10690"/>
                      <a:pt x="173" y="12855"/>
                    </a:cubicBezTo>
                    <a:cubicBezTo>
                      <a:pt x="173" y="13038"/>
                      <a:pt x="173" y="13212"/>
                      <a:pt x="216" y="13352"/>
                    </a:cubicBezTo>
                    <a:cubicBezTo>
                      <a:pt x="314" y="13709"/>
                      <a:pt x="400" y="13850"/>
                      <a:pt x="757" y="13850"/>
                    </a:cubicBezTo>
                    <a:cubicBezTo>
                      <a:pt x="855" y="13850"/>
                      <a:pt x="941" y="13850"/>
                      <a:pt x="985" y="13796"/>
                    </a:cubicBezTo>
                    <a:cubicBezTo>
                      <a:pt x="1980" y="13666"/>
                      <a:pt x="2976" y="13482"/>
                      <a:pt x="3917" y="13125"/>
                    </a:cubicBezTo>
                    <a:cubicBezTo>
                      <a:pt x="7520" y="11902"/>
                      <a:pt x="9825" y="9381"/>
                      <a:pt x="10723" y="5681"/>
                    </a:cubicBezTo>
                    <a:cubicBezTo>
                      <a:pt x="10993" y="4653"/>
                      <a:pt x="10993" y="3614"/>
                      <a:pt x="10993" y="2575"/>
                    </a:cubicBezTo>
                    <a:lnTo>
                      <a:pt x="10993" y="1309"/>
                    </a:lnTo>
                    <a:cubicBezTo>
                      <a:pt x="10993" y="996"/>
                      <a:pt x="10950" y="682"/>
                      <a:pt x="10907" y="368"/>
                    </a:cubicBezTo>
                    <a:cubicBezTo>
                      <a:pt x="10863" y="98"/>
                      <a:pt x="10766" y="0"/>
                      <a:pt x="1049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649;p73"/>
              <p:cNvSpPr/>
              <p:nvPr/>
            </p:nvSpPr>
            <p:spPr>
              <a:xfrm>
                <a:off x="3124904" y="3077713"/>
                <a:ext cx="197656" cy="178723"/>
              </a:xfrm>
              <a:custGeom>
                <a:avLst/>
                <a:gdLst/>
                <a:ahLst/>
                <a:cxnLst/>
                <a:rect l="l" t="t" r="r" b="b"/>
                <a:pathLst>
                  <a:path w="5909" h="5343" extrusionOk="0">
                    <a:moveTo>
                      <a:pt x="1273" y="1"/>
                    </a:moveTo>
                    <a:cubicBezTo>
                      <a:pt x="1131" y="1"/>
                      <a:pt x="1001" y="117"/>
                      <a:pt x="910" y="310"/>
                    </a:cubicBezTo>
                    <a:cubicBezTo>
                      <a:pt x="856" y="397"/>
                      <a:pt x="812" y="483"/>
                      <a:pt x="769" y="581"/>
                    </a:cubicBezTo>
                    <a:cubicBezTo>
                      <a:pt x="1" y="1977"/>
                      <a:pt x="141" y="3416"/>
                      <a:pt x="726" y="4855"/>
                    </a:cubicBezTo>
                    <a:cubicBezTo>
                      <a:pt x="769" y="5039"/>
                      <a:pt x="910" y="5125"/>
                      <a:pt x="1083" y="5125"/>
                    </a:cubicBezTo>
                    <a:cubicBezTo>
                      <a:pt x="1615" y="5260"/>
                      <a:pt x="2148" y="5343"/>
                      <a:pt x="2659" y="5343"/>
                    </a:cubicBezTo>
                    <a:cubicBezTo>
                      <a:pt x="2844" y="5343"/>
                      <a:pt x="3026" y="5332"/>
                      <a:pt x="3204" y="5309"/>
                    </a:cubicBezTo>
                    <a:cubicBezTo>
                      <a:pt x="4102" y="5223"/>
                      <a:pt x="4870" y="4909"/>
                      <a:pt x="5508" y="4314"/>
                    </a:cubicBezTo>
                    <a:cubicBezTo>
                      <a:pt x="5638" y="4184"/>
                      <a:pt x="5725" y="4097"/>
                      <a:pt x="5822" y="3957"/>
                    </a:cubicBezTo>
                    <a:cubicBezTo>
                      <a:pt x="5909" y="3870"/>
                      <a:pt x="5865" y="3686"/>
                      <a:pt x="5779" y="3600"/>
                    </a:cubicBezTo>
                    <a:cubicBezTo>
                      <a:pt x="5595" y="3459"/>
                      <a:pt x="5411" y="3416"/>
                      <a:pt x="5238" y="3372"/>
                    </a:cubicBezTo>
                    <a:cubicBezTo>
                      <a:pt x="4846" y="3269"/>
                      <a:pt x="4465" y="3222"/>
                      <a:pt x="4086" y="3222"/>
                    </a:cubicBezTo>
                    <a:cubicBezTo>
                      <a:pt x="3628" y="3222"/>
                      <a:pt x="3174" y="3291"/>
                      <a:pt x="2706" y="3416"/>
                    </a:cubicBezTo>
                    <a:cubicBezTo>
                      <a:pt x="2576" y="3459"/>
                      <a:pt x="2392" y="3556"/>
                      <a:pt x="2262" y="3600"/>
                    </a:cubicBezTo>
                    <a:cubicBezTo>
                      <a:pt x="2165" y="3459"/>
                      <a:pt x="2208" y="3416"/>
                      <a:pt x="2208" y="3329"/>
                    </a:cubicBezTo>
                    <a:cubicBezTo>
                      <a:pt x="2349" y="2875"/>
                      <a:pt x="2349" y="2420"/>
                      <a:pt x="2305" y="1977"/>
                    </a:cubicBezTo>
                    <a:cubicBezTo>
                      <a:pt x="2262" y="1338"/>
                      <a:pt x="2035" y="797"/>
                      <a:pt x="1667" y="310"/>
                    </a:cubicBezTo>
                    <a:cubicBezTo>
                      <a:pt x="1539" y="95"/>
                      <a:pt x="1401" y="1"/>
                      <a:pt x="127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" name="Google Shape;2650;p73"/>
            <p:cNvGrpSpPr/>
            <p:nvPr/>
          </p:nvGrpSpPr>
          <p:grpSpPr>
            <a:xfrm>
              <a:off x="2066279" y="3149200"/>
              <a:ext cx="520105" cy="616619"/>
              <a:chOff x="2066279" y="3149200"/>
              <a:chExt cx="520105" cy="616619"/>
            </a:xfrm>
          </p:grpSpPr>
          <p:sp>
            <p:nvSpPr>
              <p:cNvPr id="47" name="Google Shape;2651;p73"/>
              <p:cNvSpPr/>
              <p:nvPr/>
            </p:nvSpPr>
            <p:spPr>
              <a:xfrm>
                <a:off x="2337719" y="3510632"/>
                <a:ext cx="138650" cy="139353"/>
              </a:xfrm>
              <a:custGeom>
                <a:avLst/>
                <a:gdLst/>
                <a:ahLst/>
                <a:cxnLst/>
                <a:rect l="l" t="t" r="r" b="b"/>
                <a:pathLst>
                  <a:path w="4145" h="4166" extrusionOk="0">
                    <a:moveTo>
                      <a:pt x="3647" y="1"/>
                    </a:moveTo>
                    <a:cubicBezTo>
                      <a:pt x="3333" y="55"/>
                      <a:pt x="2922" y="141"/>
                      <a:pt x="2521" y="185"/>
                    </a:cubicBezTo>
                    <a:cubicBezTo>
                      <a:pt x="2207" y="228"/>
                      <a:pt x="2067" y="369"/>
                      <a:pt x="1980" y="682"/>
                    </a:cubicBezTo>
                    <a:cubicBezTo>
                      <a:pt x="1796" y="1451"/>
                      <a:pt x="1396" y="2122"/>
                      <a:pt x="941" y="2760"/>
                    </a:cubicBezTo>
                    <a:cubicBezTo>
                      <a:pt x="714" y="3074"/>
                      <a:pt x="444" y="3344"/>
                      <a:pt x="217" y="3615"/>
                    </a:cubicBezTo>
                    <a:cubicBezTo>
                      <a:pt x="130" y="3745"/>
                      <a:pt x="0" y="3842"/>
                      <a:pt x="87" y="4015"/>
                    </a:cubicBezTo>
                    <a:cubicBezTo>
                      <a:pt x="131" y="4131"/>
                      <a:pt x="212" y="4165"/>
                      <a:pt x="299" y="4165"/>
                    </a:cubicBezTo>
                    <a:cubicBezTo>
                      <a:pt x="383" y="4165"/>
                      <a:pt x="472" y="4134"/>
                      <a:pt x="541" y="4112"/>
                    </a:cubicBezTo>
                    <a:cubicBezTo>
                      <a:pt x="1353" y="3928"/>
                      <a:pt x="2067" y="3615"/>
                      <a:pt x="2705" y="3074"/>
                    </a:cubicBezTo>
                    <a:cubicBezTo>
                      <a:pt x="3463" y="2435"/>
                      <a:pt x="3874" y="1581"/>
                      <a:pt x="4101" y="639"/>
                    </a:cubicBezTo>
                    <a:cubicBezTo>
                      <a:pt x="4101" y="542"/>
                      <a:pt x="4144" y="455"/>
                      <a:pt x="4144" y="412"/>
                    </a:cubicBezTo>
                    <a:cubicBezTo>
                      <a:pt x="4144" y="141"/>
                      <a:pt x="3960" y="1"/>
                      <a:pt x="3647" y="1"/>
                    </a:cubicBezTo>
                    <a:close/>
                  </a:path>
                </a:pathLst>
              </a:custGeom>
              <a:solidFill>
                <a:srgbClr val="F291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2652;p73"/>
              <p:cNvSpPr/>
              <p:nvPr/>
            </p:nvSpPr>
            <p:spPr>
              <a:xfrm>
                <a:off x="2102471" y="3313375"/>
                <a:ext cx="93392" cy="145307"/>
              </a:xfrm>
              <a:custGeom>
                <a:avLst/>
                <a:gdLst/>
                <a:ahLst/>
                <a:cxnLst/>
                <a:rect l="l" t="t" r="r" b="b"/>
                <a:pathLst>
                  <a:path w="2792" h="4344" extrusionOk="0">
                    <a:moveTo>
                      <a:pt x="1980" y="1"/>
                    </a:moveTo>
                    <a:cubicBezTo>
                      <a:pt x="1894" y="44"/>
                      <a:pt x="1796" y="87"/>
                      <a:pt x="1710" y="131"/>
                    </a:cubicBezTo>
                    <a:cubicBezTo>
                      <a:pt x="1396" y="401"/>
                      <a:pt x="1125" y="758"/>
                      <a:pt x="855" y="1083"/>
                    </a:cubicBezTo>
                    <a:cubicBezTo>
                      <a:pt x="43" y="1981"/>
                      <a:pt x="0" y="3020"/>
                      <a:pt x="314" y="4102"/>
                    </a:cubicBezTo>
                    <a:cubicBezTo>
                      <a:pt x="314" y="4145"/>
                      <a:pt x="357" y="4188"/>
                      <a:pt x="400" y="4231"/>
                    </a:cubicBezTo>
                    <a:cubicBezTo>
                      <a:pt x="424" y="4308"/>
                      <a:pt x="490" y="4343"/>
                      <a:pt x="558" y="4343"/>
                    </a:cubicBezTo>
                    <a:cubicBezTo>
                      <a:pt x="615" y="4343"/>
                      <a:pt x="675" y="4319"/>
                      <a:pt x="714" y="4275"/>
                    </a:cubicBezTo>
                    <a:cubicBezTo>
                      <a:pt x="757" y="4231"/>
                      <a:pt x="812" y="4188"/>
                      <a:pt x="812" y="4145"/>
                    </a:cubicBezTo>
                    <a:cubicBezTo>
                      <a:pt x="1255" y="3377"/>
                      <a:pt x="1839" y="2706"/>
                      <a:pt x="2435" y="2024"/>
                    </a:cubicBezTo>
                    <a:cubicBezTo>
                      <a:pt x="2521" y="1894"/>
                      <a:pt x="2608" y="1797"/>
                      <a:pt x="2705" y="1667"/>
                    </a:cubicBezTo>
                    <a:cubicBezTo>
                      <a:pt x="2792" y="1570"/>
                      <a:pt x="2792" y="1440"/>
                      <a:pt x="2792" y="1353"/>
                    </a:cubicBezTo>
                    <a:cubicBezTo>
                      <a:pt x="2651" y="899"/>
                      <a:pt x="2478" y="488"/>
                      <a:pt x="2251" y="131"/>
                    </a:cubicBezTo>
                    <a:cubicBezTo>
                      <a:pt x="2207" y="44"/>
                      <a:pt x="2110" y="1"/>
                      <a:pt x="1980" y="1"/>
                    </a:cubicBezTo>
                    <a:close/>
                  </a:path>
                </a:pathLst>
              </a:custGeom>
              <a:solidFill>
                <a:srgbClr val="F291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2653;p73"/>
              <p:cNvSpPr/>
              <p:nvPr/>
            </p:nvSpPr>
            <p:spPr>
              <a:xfrm>
                <a:off x="2066279" y="3302537"/>
                <a:ext cx="367749" cy="463282"/>
              </a:xfrm>
              <a:custGeom>
                <a:avLst/>
                <a:gdLst/>
                <a:ahLst/>
                <a:cxnLst/>
                <a:rect l="l" t="t" r="r" b="b"/>
                <a:pathLst>
                  <a:path w="10994" h="13850" extrusionOk="0">
                    <a:moveTo>
                      <a:pt x="10496" y="0"/>
                    </a:moveTo>
                    <a:cubicBezTo>
                      <a:pt x="10052" y="0"/>
                      <a:pt x="9597" y="54"/>
                      <a:pt x="9143" y="98"/>
                    </a:cubicBezTo>
                    <a:cubicBezTo>
                      <a:pt x="8245" y="141"/>
                      <a:pt x="7304" y="271"/>
                      <a:pt x="6395" y="541"/>
                    </a:cubicBezTo>
                    <a:cubicBezTo>
                      <a:pt x="3874" y="1266"/>
                      <a:pt x="2110" y="2846"/>
                      <a:pt x="1212" y="5280"/>
                    </a:cubicBezTo>
                    <a:cubicBezTo>
                      <a:pt x="1028" y="5681"/>
                      <a:pt x="941" y="6049"/>
                      <a:pt x="812" y="6449"/>
                    </a:cubicBezTo>
                    <a:cubicBezTo>
                      <a:pt x="130" y="8526"/>
                      <a:pt x="0" y="10690"/>
                      <a:pt x="173" y="12855"/>
                    </a:cubicBezTo>
                    <a:cubicBezTo>
                      <a:pt x="173" y="13038"/>
                      <a:pt x="173" y="13212"/>
                      <a:pt x="216" y="13352"/>
                    </a:cubicBezTo>
                    <a:cubicBezTo>
                      <a:pt x="314" y="13709"/>
                      <a:pt x="400" y="13850"/>
                      <a:pt x="757" y="13850"/>
                    </a:cubicBezTo>
                    <a:cubicBezTo>
                      <a:pt x="855" y="13850"/>
                      <a:pt x="941" y="13850"/>
                      <a:pt x="985" y="13796"/>
                    </a:cubicBezTo>
                    <a:cubicBezTo>
                      <a:pt x="1980" y="13666"/>
                      <a:pt x="2976" y="13482"/>
                      <a:pt x="3917" y="13125"/>
                    </a:cubicBezTo>
                    <a:cubicBezTo>
                      <a:pt x="7520" y="11902"/>
                      <a:pt x="9825" y="9381"/>
                      <a:pt x="10723" y="5681"/>
                    </a:cubicBezTo>
                    <a:cubicBezTo>
                      <a:pt x="10993" y="4653"/>
                      <a:pt x="10993" y="3614"/>
                      <a:pt x="10993" y="2575"/>
                    </a:cubicBezTo>
                    <a:lnTo>
                      <a:pt x="10993" y="1309"/>
                    </a:lnTo>
                    <a:cubicBezTo>
                      <a:pt x="10993" y="996"/>
                      <a:pt x="10950" y="682"/>
                      <a:pt x="10907" y="368"/>
                    </a:cubicBezTo>
                    <a:cubicBezTo>
                      <a:pt x="10863" y="98"/>
                      <a:pt x="10766" y="0"/>
                      <a:pt x="1049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2654;p73"/>
              <p:cNvSpPr/>
              <p:nvPr/>
            </p:nvSpPr>
            <p:spPr>
              <a:xfrm>
                <a:off x="2153481" y="3395696"/>
                <a:ext cx="232411" cy="176382"/>
              </a:xfrm>
              <a:custGeom>
                <a:avLst/>
                <a:gdLst/>
                <a:ahLst/>
                <a:cxnLst/>
                <a:rect l="l" t="t" r="r" b="b"/>
                <a:pathLst>
                  <a:path w="6948" h="5273" extrusionOk="0">
                    <a:moveTo>
                      <a:pt x="1812" y="0"/>
                    </a:moveTo>
                    <a:cubicBezTo>
                      <a:pt x="1751" y="0"/>
                      <a:pt x="1689" y="6"/>
                      <a:pt x="1624" y="18"/>
                    </a:cubicBezTo>
                    <a:cubicBezTo>
                      <a:pt x="1126" y="61"/>
                      <a:pt x="682" y="245"/>
                      <a:pt x="271" y="559"/>
                    </a:cubicBezTo>
                    <a:cubicBezTo>
                      <a:pt x="185" y="602"/>
                      <a:pt x="141" y="645"/>
                      <a:pt x="98" y="732"/>
                    </a:cubicBezTo>
                    <a:cubicBezTo>
                      <a:pt x="44" y="829"/>
                      <a:pt x="1" y="916"/>
                      <a:pt x="98" y="1056"/>
                    </a:cubicBezTo>
                    <a:cubicBezTo>
                      <a:pt x="123" y="1107"/>
                      <a:pt x="178" y="1128"/>
                      <a:pt x="248" y="1128"/>
                    </a:cubicBezTo>
                    <a:cubicBezTo>
                      <a:pt x="297" y="1128"/>
                      <a:pt x="354" y="1118"/>
                      <a:pt x="412" y="1100"/>
                    </a:cubicBezTo>
                    <a:cubicBezTo>
                      <a:pt x="498" y="1002"/>
                      <a:pt x="585" y="916"/>
                      <a:pt x="726" y="829"/>
                    </a:cubicBezTo>
                    <a:cubicBezTo>
                      <a:pt x="996" y="645"/>
                      <a:pt x="1310" y="515"/>
                      <a:pt x="1624" y="515"/>
                    </a:cubicBezTo>
                    <a:cubicBezTo>
                      <a:pt x="1664" y="510"/>
                      <a:pt x="1703" y="507"/>
                      <a:pt x="1740" y="507"/>
                    </a:cubicBezTo>
                    <a:cubicBezTo>
                      <a:pt x="2085" y="507"/>
                      <a:pt x="2305" y="729"/>
                      <a:pt x="2305" y="1100"/>
                    </a:cubicBezTo>
                    <a:cubicBezTo>
                      <a:pt x="2305" y="1327"/>
                      <a:pt x="2305" y="1543"/>
                      <a:pt x="2208" y="1770"/>
                    </a:cubicBezTo>
                    <a:cubicBezTo>
                      <a:pt x="2208" y="1868"/>
                      <a:pt x="2165" y="1954"/>
                      <a:pt x="2165" y="2041"/>
                    </a:cubicBezTo>
                    <a:cubicBezTo>
                      <a:pt x="2165" y="2201"/>
                      <a:pt x="2271" y="2320"/>
                      <a:pt x="2412" y="2320"/>
                    </a:cubicBezTo>
                    <a:cubicBezTo>
                      <a:pt x="2434" y="2320"/>
                      <a:pt x="2456" y="2317"/>
                      <a:pt x="2478" y="2311"/>
                    </a:cubicBezTo>
                    <a:cubicBezTo>
                      <a:pt x="2576" y="2268"/>
                      <a:pt x="2662" y="2182"/>
                      <a:pt x="2803" y="2138"/>
                    </a:cubicBezTo>
                    <a:cubicBezTo>
                      <a:pt x="3019" y="1998"/>
                      <a:pt x="3247" y="1911"/>
                      <a:pt x="3517" y="1770"/>
                    </a:cubicBezTo>
                    <a:cubicBezTo>
                      <a:pt x="3658" y="1684"/>
                      <a:pt x="3885" y="1641"/>
                      <a:pt x="4058" y="1641"/>
                    </a:cubicBezTo>
                    <a:cubicBezTo>
                      <a:pt x="4372" y="1641"/>
                      <a:pt x="4599" y="1814"/>
                      <a:pt x="4697" y="2138"/>
                    </a:cubicBezTo>
                    <a:cubicBezTo>
                      <a:pt x="4697" y="2355"/>
                      <a:pt x="4697" y="2539"/>
                      <a:pt x="4643" y="2723"/>
                    </a:cubicBezTo>
                    <a:cubicBezTo>
                      <a:pt x="4556" y="2993"/>
                      <a:pt x="4469" y="3220"/>
                      <a:pt x="4372" y="3491"/>
                    </a:cubicBezTo>
                    <a:cubicBezTo>
                      <a:pt x="4372" y="3621"/>
                      <a:pt x="4372" y="3707"/>
                      <a:pt x="4469" y="3805"/>
                    </a:cubicBezTo>
                    <a:cubicBezTo>
                      <a:pt x="4520" y="3855"/>
                      <a:pt x="4589" y="3876"/>
                      <a:pt x="4655" y="3876"/>
                    </a:cubicBezTo>
                    <a:cubicBezTo>
                      <a:pt x="4702" y="3876"/>
                      <a:pt x="4747" y="3866"/>
                      <a:pt x="4783" y="3848"/>
                    </a:cubicBezTo>
                    <a:cubicBezTo>
                      <a:pt x="4870" y="3761"/>
                      <a:pt x="4967" y="3707"/>
                      <a:pt x="5097" y="3664"/>
                    </a:cubicBezTo>
                    <a:cubicBezTo>
                      <a:pt x="5324" y="3534"/>
                      <a:pt x="5551" y="3437"/>
                      <a:pt x="5779" y="3393"/>
                    </a:cubicBezTo>
                    <a:cubicBezTo>
                      <a:pt x="5817" y="3389"/>
                      <a:pt x="5853" y="3387"/>
                      <a:pt x="5889" y="3387"/>
                    </a:cubicBezTo>
                    <a:cubicBezTo>
                      <a:pt x="6221" y="3387"/>
                      <a:pt x="6410" y="3572"/>
                      <a:pt x="6449" y="3934"/>
                    </a:cubicBezTo>
                    <a:cubicBezTo>
                      <a:pt x="6449" y="4162"/>
                      <a:pt x="6449" y="4389"/>
                      <a:pt x="6363" y="4616"/>
                    </a:cubicBezTo>
                    <a:cubicBezTo>
                      <a:pt x="6320" y="4746"/>
                      <a:pt x="6266" y="4887"/>
                      <a:pt x="6222" y="5017"/>
                    </a:cubicBezTo>
                    <a:cubicBezTo>
                      <a:pt x="6179" y="5114"/>
                      <a:pt x="6222" y="5200"/>
                      <a:pt x="6320" y="5244"/>
                    </a:cubicBezTo>
                    <a:cubicBezTo>
                      <a:pt x="6356" y="5262"/>
                      <a:pt x="6408" y="5272"/>
                      <a:pt x="6460" y="5272"/>
                    </a:cubicBezTo>
                    <a:cubicBezTo>
                      <a:pt x="6534" y="5272"/>
                      <a:pt x="6608" y="5251"/>
                      <a:pt x="6633" y="5200"/>
                    </a:cubicBezTo>
                    <a:cubicBezTo>
                      <a:pt x="6677" y="5114"/>
                      <a:pt x="6720" y="5017"/>
                      <a:pt x="6763" y="4930"/>
                    </a:cubicBezTo>
                    <a:cubicBezTo>
                      <a:pt x="6904" y="4616"/>
                      <a:pt x="6947" y="4248"/>
                      <a:pt x="6904" y="3891"/>
                    </a:cubicBezTo>
                    <a:cubicBezTo>
                      <a:pt x="6904" y="3238"/>
                      <a:pt x="6499" y="2883"/>
                      <a:pt x="5888" y="2883"/>
                    </a:cubicBezTo>
                    <a:cubicBezTo>
                      <a:pt x="5822" y="2883"/>
                      <a:pt x="5753" y="2887"/>
                      <a:pt x="5681" y="2896"/>
                    </a:cubicBezTo>
                    <a:cubicBezTo>
                      <a:pt x="5508" y="2950"/>
                      <a:pt x="5324" y="2993"/>
                      <a:pt x="5097" y="3036"/>
                    </a:cubicBezTo>
                    <a:cubicBezTo>
                      <a:pt x="5140" y="2723"/>
                      <a:pt x="5184" y="2452"/>
                      <a:pt x="5184" y="2182"/>
                    </a:cubicBezTo>
                    <a:cubicBezTo>
                      <a:pt x="5104" y="1557"/>
                      <a:pt x="4680" y="1132"/>
                      <a:pt x="4059" y="1132"/>
                    </a:cubicBezTo>
                    <a:cubicBezTo>
                      <a:pt x="4003" y="1132"/>
                      <a:pt x="3945" y="1136"/>
                      <a:pt x="3885" y="1143"/>
                    </a:cubicBezTo>
                    <a:cubicBezTo>
                      <a:pt x="3744" y="1186"/>
                      <a:pt x="3561" y="1229"/>
                      <a:pt x="3387" y="1273"/>
                    </a:cubicBezTo>
                    <a:cubicBezTo>
                      <a:pt x="3247" y="1327"/>
                      <a:pt x="3074" y="1457"/>
                      <a:pt x="2846" y="1457"/>
                    </a:cubicBezTo>
                    <a:cubicBezTo>
                      <a:pt x="2803" y="1186"/>
                      <a:pt x="2846" y="959"/>
                      <a:pt x="2749" y="732"/>
                    </a:cubicBezTo>
                    <a:cubicBezTo>
                      <a:pt x="2597" y="303"/>
                      <a:pt x="2260" y="0"/>
                      <a:pt x="1812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2655;p73"/>
              <p:cNvSpPr/>
              <p:nvPr/>
            </p:nvSpPr>
            <p:spPr>
              <a:xfrm>
                <a:off x="2102471" y="3487083"/>
                <a:ext cx="232009" cy="163671"/>
              </a:xfrm>
              <a:custGeom>
                <a:avLst/>
                <a:gdLst/>
                <a:ahLst/>
                <a:cxnLst/>
                <a:rect l="l" t="t" r="r" b="b"/>
                <a:pathLst>
                  <a:path w="6936" h="4893" extrusionOk="0">
                    <a:moveTo>
                      <a:pt x="1236" y="1"/>
                    </a:moveTo>
                    <a:cubicBezTo>
                      <a:pt x="1155" y="1"/>
                      <a:pt x="1071" y="11"/>
                      <a:pt x="985" y="34"/>
                    </a:cubicBezTo>
                    <a:cubicBezTo>
                      <a:pt x="714" y="120"/>
                      <a:pt x="444" y="261"/>
                      <a:pt x="173" y="434"/>
                    </a:cubicBezTo>
                    <a:lnTo>
                      <a:pt x="43" y="575"/>
                    </a:lnTo>
                    <a:cubicBezTo>
                      <a:pt x="0" y="661"/>
                      <a:pt x="0" y="759"/>
                      <a:pt x="43" y="845"/>
                    </a:cubicBezTo>
                    <a:cubicBezTo>
                      <a:pt x="87" y="932"/>
                      <a:pt x="173" y="932"/>
                      <a:pt x="271" y="932"/>
                    </a:cubicBezTo>
                    <a:cubicBezTo>
                      <a:pt x="400" y="889"/>
                      <a:pt x="487" y="802"/>
                      <a:pt x="584" y="759"/>
                    </a:cubicBezTo>
                    <a:cubicBezTo>
                      <a:pt x="757" y="661"/>
                      <a:pt x="898" y="575"/>
                      <a:pt x="1125" y="532"/>
                    </a:cubicBezTo>
                    <a:cubicBezTo>
                      <a:pt x="1169" y="525"/>
                      <a:pt x="1210" y="521"/>
                      <a:pt x="1248" y="521"/>
                    </a:cubicBezTo>
                    <a:cubicBezTo>
                      <a:pt x="1449" y="521"/>
                      <a:pt x="1578" y="619"/>
                      <a:pt x="1623" y="845"/>
                    </a:cubicBezTo>
                    <a:lnTo>
                      <a:pt x="1623" y="1386"/>
                    </a:lnTo>
                    <a:cubicBezTo>
                      <a:pt x="1623" y="1516"/>
                      <a:pt x="1569" y="1700"/>
                      <a:pt x="1623" y="1841"/>
                    </a:cubicBezTo>
                    <a:cubicBezTo>
                      <a:pt x="1623" y="1993"/>
                      <a:pt x="1756" y="2119"/>
                      <a:pt x="1913" y="2119"/>
                    </a:cubicBezTo>
                    <a:cubicBezTo>
                      <a:pt x="1935" y="2119"/>
                      <a:pt x="1957" y="2117"/>
                      <a:pt x="1980" y="2111"/>
                    </a:cubicBezTo>
                    <a:cubicBezTo>
                      <a:pt x="2067" y="2057"/>
                      <a:pt x="2164" y="1971"/>
                      <a:pt x="2294" y="1927"/>
                    </a:cubicBezTo>
                    <a:cubicBezTo>
                      <a:pt x="2478" y="1841"/>
                      <a:pt x="2705" y="1700"/>
                      <a:pt x="2878" y="1614"/>
                    </a:cubicBezTo>
                    <a:cubicBezTo>
                      <a:pt x="3017" y="1508"/>
                      <a:pt x="3180" y="1457"/>
                      <a:pt x="3349" y="1457"/>
                    </a:cubicBezTo>
                    <a:cubicBezTo>
                      <a:pt x="3405" y="1457"/>
                      <a:pt x="3461" y="1462"/>
                      <a:pt x="3517" y="1473"/>
                    </a:cubicBezTo>
                    <a:cubicBezTo>
                      <a:pt x="3690" y="1473"/>
                      <a:pt x="3874" y="1570"/>
                      <a:pt x="3960" y="1787"/>
                    </a:cubicBezTo>
                    <a:cubicBezTo>
                      <a:pt x="4003" y="1971"/>
                      <a:pt x="4003" y="2155"/>
                      <a:pt x="4003" y="2328"/>
                    </a:cubicBezTo>
                    <a:cubicBezTo>
                      <a:pt x="4003" y="2555"/>
                      <a:pt x="3960" y="2782"/>
                      <a:pt x="3960" y="2966"/>
                    </a:cubicBezTo>
                    <a:cubicBezTo>
                      <a:pt x="3960" y="3145"/>
                      <a:pt x="4101" y="3264"/>
                      <a:pt x="4251" y="3264"/>
                    </a:cubicBezTo>
                    <a:cubicBezTo>
                      <a:pt x="4291" y="3264"/>
                      <a:pt x="4332" y="3255"/>
                      <a:pt x="4371" y="3237"/>
                    </a:cubicBezTo>
                    <a:cubicBezTo>
                      <a:pt x="4501" y="3193"/>
                      <a:pt x="4642" y="3139"/>
                      <a:pt x="4772" y="3053"/>
                    </a:cubicBezTo>
                    <a:cubicBezTo>
                      <a:pt x="5042" y="2923"/>
                      <a:pt x="5269" y="2826"/>
                      <a:pt x="5540" y="2782"/>
                    </a:cubicBezTo>
                    <a:cubicBezTo>
                      <a:pt x="5575" y="2779"/>
                      <a:pt x="5608" y="2778"/>
                      <a:pt x="5641" y="2778"/>
                    </a:cubicBezTo>
                    <a:cubicBezTo>
                      <a:pt x="6080" y="2778"/>
                      <a:pt x="6354" y="3044"/>
                      <a:pt x="6395" y="3507"/>
                    </a:cubicBezTo>
                    <a:cubicBezTo>
                      <a:pt x="6395" y="3778"/>
                      <a:pt x="6351" y="4048"/>
                      <a:pt x="6265" y="4319"/>
                    </a:cubicBezTo>
                    <a:cubicBezTo>
                      <a:pt x="6168" y="4405"/>
                      <a:pt x="6081" y="4546"/>
                      <a:pt x="6081" y="4676"/>
                    </a:cubicBezTo>
                    <a:cubicBezTo>
                      <a:pt x="6081" y="4762"/>
                      <a:pt x="6124" y="4816"/>
                      <a:pt x="6222" y="4860"/>
                    </a:cubicBezTo>
                    <a:cubicBezTo>
                      <a:pt x="6243" y="4881"/>
                      <a:pt x="6276" y="4892"/>
                      <a:pt x="6308" y="4892"/>
                    </a:cubicBezTo>
                    <a:cubicBezTo>
                      <a:pt x="6341" y="4892"/>
                      <a:pt x="6373" y="4881"/>
                      <a:pt x="6395" y="4860"/>
                    </a:cubicBezTo>
                    <a:cubicBezTo>
                      <a:pt x="6492" y="4816"/>
                      <a:pt x="6535" y="4762"/>
                      <a:pt x="6579" y="4719"/>
                    </a:cubicBezTo>
                    <a:cubicBezTo>
                      <a:pt x="6849" y="4275"/>
                      <a:pt x="6936" y="3821"/>
                      <a:pt x="6892" y="3323"/>
                    </a:cubicBezTo>
                    <a:cubicBezTo>
                      <a:pt x="6806" y="2739"/>
                      <a:pt x="6395" y="2328"/>
                      <a:pt x="5810" y="2285"/>
                    </a:cubicBezTo>
                    <a:cubicBezTo>
                      <a:pt x="5497" y="2285"/>
                      <a:pt x="5183" y="2328"/>
                      <a:pt x="4912" y="2468"/>
                    </a:cubicBezTo>
                    <a:cubicBezTo>
                      <a:pt x="4815" y="2498"/>
                      <a:pt x="4744" y="2549"/>
                      <a:pt x="4649" y="2549"/>
                    </a:cubicBezTo>
                    <a:cubicBezTo>
                      <a:pt x="4606" y="2549"/>
                      <a:pt x="4558" y="2539"/>
                      <a:pt x="4501" y="2512"/>
                    </a:cubicBezTo>
                    <a:lnTo>
                      <a:pt x="4501" y="1884"/>
                    </a:lnTo>
                    <a:cubicBezTo>
                      <a:pt x="4389" y="1295"/>
                      <a:pt x="4003" y="949"/>
                      <a:pt x="3460" y="949"/>
                    </a:cubicBezTo>
                    <a:cubicBezTo>
                      <a:pt x="3375" y="949"/>
                      <a:pt x="3285" y="958"/>
                      <a:pt x="3192" y="975"/>
                    </a:cubicBezTo>
                    <a:cubicBezTo>
                      <a:pt x="2976" y="1029"/>
                      <a:pt x="2748" y="1116"/>
                      <a:pt x="2564" y="1202"/>
                    </a:cubicBezTo>
                    <a:cubicBezTo>
                      <a:pt x="2452" y="1240"/>
                      <a:pt x="2363" y="1351"/>
                      <a:pt x="2228" y="1351"/>
                    </a:cubicBezTo>
                    <a:cubicBezTo>
                      <a:pt x="2208" y="1351"/>
                      <a:pt x="2187" y="1349"/>
                      <a:pt x="2164" y="1343"/>
                    </a:cubicBezTo>
                    <a:cubicBezTo>
                      <a:pt x="2110" y="1116"/>
                      <a:pt x="2110" y="932"/>
                      <a:pt x="2067" y="705"/>
                    </a:cubicBezTo>
                    <a:cubicBezTo>
                      <a:pt x="1994" y="295"/>
                      <a:pt x="1661" y="1"/>
                      <a:pt x="1236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2656;p73"/>
              <p:cNvSpPr/>
              <p:nvPr/>
            </p:nvSpPr>
            <p:spPr>
              <a:xfrm>
                <a:off x="2234930" y="3326253"/>
                <a:ext cx="194746" cy="109917"/>
              </a:xfrm>
              <a:custGeom>
                <a:avLst/>
                <a:gdLst/>
                <a:ahLst/>
                <a:cxnLst/>
                <a:rect l="l" t="t" r="r" b="b"/>
                <a:pathLst>
                  <a:path w="5822" h="3286" extrusionOk="0">
                    <a:moveTo>
                      <a:pt x="1542" y="0"/>
                    </a:moveTo>
                    <a:cubicBezTo>
                      <a:pt x="1482" y="0"/>
                      <a:pt x="1419" y="5"/>
                      <a:pt x="1353" y="16"/>
                    </a:cubicBezTo>
                    <a:cubicBezTo>
                      <a:pt x="909" y="59"/>
                      <a:pt x="541" y="243"/>
                      <a:pt x="184" y="514"/>
                    </a:cubicBezTo>
                    <a:cubicBezTo>
                      <a:pt x="141" y="514"/>
                      <a:pt x="98" y="557"/>
                      <a:pt x="43" y="600"/>
                    </a:cubicBezTo>
                    <a:cubicBezTo>
                      <a:pt x="0" y="698"/>
                      <a:pt x="0" y="784"/>
                      <a:pt x="43" y="871"/>
                    </a:cubicBezTo>
                    <a:cubicBezTo>
                      <a:pt x="83" y="943"/>
                      <a:pt x="164" y="985"/>
                      <a:pt x="239" y="985"/>
                    </a:cubicBezTo>
                    <a:cubicBezTo>
                      <a:pt x="265" y="985"/>
                      <a:pt x="291" y="980"/>
                      <a:pt x="314" y="968"/>
                    </a:cubicBezTo>
                    <a:cubicBezTo>
                      <a:pt x="455" y="914"/>
                      <a:pt x="584" y="828"/>
                      <a:pt x="725" y="741"/>
                    </a:cubicBezTo>
                    <a:cubicBezTo>
                      <a:pt x="952" y="600"/>
                      <a:pt x="1180" y="514"/>
                      <a:pt x="1450" y="514"/>
                    </a:cubicBezTo>
                    <a:cubicBezTo>
                      <a:pt x="1667" y="514"/>
                      <a:pt x="1764" y="600"/>
                      <a:pt x="1807" y="741"/>
                    </a:cubicBezTo>
                    <a:cubicBezTo>
                      <a:pt x="1807" y="914"/>
                      <a:pt x="1807" y="1098"/>
                      <a:pt x="1764" y="1282"/>
                    </a:cubicBezTo>
                    <a:cubicBezTo>
                      <a:pt x="1721" y="1455"/>
                      <a:pt x="1667" y="1596"/>
                      <a:pt x="1667" y="1780"/>
                    </a:cubicBezTo>
                    <a:cubicBezTo>
                      <a:pt x="1667" y="1963"/>
                      <a:pt x="1798" y="2060"/>
                      <a:pt x="1949" y="2060"/>
                    </a:cubicBezTo>
                    <a:cubicBezTo>
                      <a:pt x="1977" y="2060"/>
                      <a:pt x="2006" y="2057"/>
                      <a:pt x="2034" y="2050"/>
                    </a:cubicBezTo>
                    <a:cubicBezTo>
                      <a:pt x="2164" y="1953"/>
                      <a:pt x="2348" y="1866"/>
                      <a:pt x="2478" y="1780"/>
                    </a:cubicBezTo>
                    <a:cubicBezTo>
                      <a:pt x="2705" y="1639"/>
                      <a:pt x="2976" y="1553"/>
                      <a:pt x="3246" y="1553"/>
                    </a:cubicBezTo>
                    <a:cubicBezTo>
                      <a:pt x="3614" y="1553"/>
                      <a:pt x="3744" y="1726"/>
                      <a:pt x="3787" y="2094"/>
                    </a:cubicBezTo>
                    <a:cubicBezTo>
                      <a:pt x="3787" y="2267"/>
                      <a:pt x="3787" y="2494"/>
                      <a:pt x="3701" y="2721"/>
                    </a:cubicBezTo>
                    <a:cubicBezTo>
                      <a:pt x="3657" y="2808"/>
                      <a:pt x="3614" y="2905"/>
                      <a:pt x="3614" y="3035"/>
                    </a:cubicBezTo>
                    <a:cubicBezTo>
                      <a:pt x="3614" y="3149"/>
                      <a:pt x="3729" y="3285"/>
                      <a:pt x="3847" y="3285"/>
                    </a:cubicBezTo>
                    <a:cubicBezTo>
                      <a:pt x="3874" y="3285"/>
                      <a:pt x="3902" y="3278"/>
                      <a:pt x="3928" y="3262"/>
                    </a:cubicBezTo>
                    <a:cubicBezTo>
                      <a:pt x="4014" y="3262"/>
                      <a:pt x="4101" y="3176"/>
                      <a:pt x="4242" y="3132"/>
                    </a:cubicBezTo>
                    <a:cubicBezTo>
                      <a:pt x="4517" y="2933"/>
                      <a:pt x="4826" y="2800"/>
                      <a:pt x="5176" y="2800"/>
                    </a:cubicBezTo>
                    <a:cubicBezTo>
                      <a:pt x="5225" y="2800"/>
                      <a:pt x="5274" y="2802"/>
                      <a:pt x="5324" y="2808"/>
                    </a:cubicBezTo>
                    <a:cubicBezTo>
                      <a:pt x="5410" y="2862"/>
                      <a:pt x="5551" y="2862"/>
                      <a:pt x="5638" y="2862"/>
                    </a:cubicBezTo>
                    <a:cubicBezTo>
                      <a:pt x="5724" y="2808"/>
                      <a:pt x="5778" y="2764"/>
                      <a:pt x="5821" y="2678"/>
                    </a:cubicBezTo>
                    <a:cubicBezTo>
                      <a:pt x="5821" y="2591"/>
                      <a:pt x="5778" y="2537"/>
                      <a:pt x="5724" y="2494"/>
                    </a:cubicBezTo>
                    <a:cubicBezTo>
                      <a:pt x="5638" y="2407"/>
                      <a:pt x="5551" y="2364"/>
                      <a:pt x="5410" y="2364"/>
                    </a:cubicBezTo>
                    <a:cubicBezTo>
                      <a:pt x="5304" y="2335"/>
                      <a:pt x="5199" y="2323"/>
                      <a:pt x="5093" y="2323"/>
                    </a:cubicBezTo>
                    <a:cubicBezTo>
                      <a:pt x="4841" y="2323"/>
                      <a:pt x="4587" y="2390"/>
                      <a:pt x="4328" y="2451"/>
                    </a:cubicBezTo>
                    <a:cubicBezTo>
                      <a:pt x="4242" y="2223"/>
                      <a:pt x="4285" y="2050"/>
                      <a:pt x="4242" y="1866"/>
                    </a:cubicBezTo>
                    <a:cubicBezTo>
                      <a:pt x="4155" y="1369"/>
                      <a:pt x="3885" y="1141"/>
                      <a:pt x="3387" y="1055"/>
                    </a:cubicBezTo>
                    <a:cubicBezTo>
                      <a:pt x="3160" y="1055"/>
                      <a:pt x="2889" y="1055"/>
                      <a:pt x="2662" y="1141"/>
                    </a:cubicBezTo>
                    <a:cubicBezTo>
                      <a:pt x="2571" y="1172"/>
                      <a:pt x="2496" y="1207"/>
                      <a:pt x="2429" y="1207"/>
                    </a:cubicBezTo>
                    <a:cubicBezTo>
                      <a:pt x="2401" y="1207"/>
                      <a:pt x="2374" y="1201"/>
                      <a:pt x="2348" y="1185"/>
                    </a:cubicBezTo>
                    <a:cubicBezTo>
                      <a:pt x="2262" y="1055"/>
                      <a:pt x="2305" y="914"/>
                      <a:pt x="2305" y="741"/>
                    </a:cubicBezTo>
                    <a:cubicBezTo>
                      <a:pt x="2220" y="267"/>
                      <a:pt x="1968" y="0"/>
                      <a:pt x="1542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657;p73"/>
              <p:cNvSpPr/>
              <p:nvPr/>
            </p:nvSpPr>
            <p:spPr>
              <a:xfrm>
                <a:off x="2082535" y="3583487"/>
                <a:ext cx="196218" cy="115035"/>
              </a:xfrm>
              <a:custGeom>
                <a:avLst/>
                <a:gdLst/>
                <a:ahLst/>
                <a:cxnLst/>
                <a:rect l="l" t="t" r="r" b="b"/>
                <a:pathLst>
                  <a:path w="5866" h="3439" extrusionOk="0">
                    <a:moveTo>
                      <a:pt x="385" y="0"/>
                    </a:moveTo>
                    <a:cubicBezTo>
                      <a:pt x="369" y="0"/>
                      <a:pt x="369" y="14"/>
                      <a:pt x="412" y="41"/>
                    </a:cubicBezTo>
                    <a:cubicBezTo>
                      <a:pt x="367" y="30"/>
                      <a:pt x="327" y="25"/>
                      <a:pt x="292" y="25"/>
                    </a:cubicBezTo>
                    <a:cubicBezTo>
                      <a:pt x="152" y="25"/>
                      <a:pt x="90" y="101"/>
                      <a:pt x="55" y="171"/>
                    </a:cubicBezTo>
                    <a:cubicBezTo>
                      <a:pt x="1" y="257"/>
                      <a:pt x="98" y="355"/>
                      <a:pt x="142" y="398"/>
                    </a:cubicBezTo>
                    <a:cubicBezTo>
                      <a:pt x="228" y="441"/>
                      <a:pt x="271" y="485"/>
                      <a:pt x="369" y="485"/>
                    </a:cubicBezTo>
                    <a:cubicBezTo>
                      <a:pt x="542" y="582"/>
                      <a:pt x="769" y="625"/>
                      <a:pt x="953" y="668"/>
                    </a:cubicBezTo>
                    <a:cubicBezTo>
                      <a:pt x="2619" y="1166"/>
                      <a:pt x="4058" y="1978"/>
                      <a:pt x="5238" y="3233"/>
                    </a:cubicBezTo>
                    <a:cubicBezTo>
                      <a:pt x="5281" y="3287"/>
                      <a:pt x="5368" y="3330"/>
                      <a:pt x="5411" y="3374"/>
                    </a:cubicBezTo>
                    <a:cubicBezTo>
                      <a:pt x="5481" y="3417"/>
                      <a:pt x="5538" y="3438"/>
                      <a:pt x="5595" y="3438"/>
                    </a:cubicBezTo>
                    <a:cubicBezTo>
                      <a:pt x="5652" y="3438"/>
                      <a:pt x="5709" y="3417"/>
                      <a:pt x="5779" y="3374"/>
                    </a:cubicBezTo>
                    <a:cubicBezTo>
                      <a:pt x="5865" y="3287"/>
                      <a:pt x="5865" y="3146"/>
                      <a:pt x="5779" y="3016"/>
                    </a:cubicBezTo>
                    <a:cubicBezTo>
                      <a:pt x="5368" y="2649"/>
                      <a:pt x="4967" y="2248"/>
                      <a:pt x="4513" y="1880"/>
                    </a:cubicBezTo>
                    <a:cubicBezTo>
                      <a:pt x="3301" y="939"/>
                      <a:pt x="1894" y="441"/>
                      <a:pt x="455" y="41"/>
                    </a:cubicBezTo>
                    <a:cubicBezTo>
                      <a:pt x="434" y="14"/>
                      <a:pt x="401" y="0"/>
                      <a:pt x="385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658;p73"/>
              <p:cNvSpPr/>
              <p:nvPr/>
            </p:nvSpPr>
            <p:spPr>
              <a:xfrm>
                <a:off x="2096317" y="3640419"/>
                <a:ext cx="33316" cy="33115"/>
              </a:xfrm>
              <a:custGeom>
                <a:avLst/>
                <a:gdLst/>
                <a:ahLst/>
                <a:cxnLst/>
                <a:rect l="l" t="t" r="r" b="b"/>
                <a:pathLst>
                  <a:path w="996" h="990" extrusionOk="0">
                    <a:moveTo>
                      <a:pt x="469" y="1"/>
                    </a:moveTo>
                    <a:cubicBezTo>
                      <a:pt x="447" y="1"/>
                      <a:pt x="424" y="2"/>
                      <a:pt x="400" y="5"/>
                    </a:cubicBezTo>
                    <a:cubicBezTo>
                      <a:pt x="184" y="5"/>
                      <a:pt x="0" y="232"/>
                      <a:pt x="0" y="546"/>
                    </a:cubicBezTo>
                    <a:cubicBezTo>
                      <a:pt x="0" y="817"/>
                      <a:pt x="227" y="990"/>
                      <a:pt x="541" y="990"/>
                    </a:cubicBezTo>
                    <a:cubicBezTo>
                      <a:pt x="812" y="990"/>
                      <a:pt x="996" y="773"/>
                      <a:pt x="996" y="503"/>
                    </a:cubicBezTo>
                    <a:cubicBezTo>
                      <a:pt x="996" y="252"/>
                      <a:pt x="762" y="1"/>
                      <a:pt x="469" y="1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659;p73"/>
              <p:cNvSpPr/>
              <p:nvPr/>
            </p:nvSpPr>
            <p:spPr>
              <a:xfrm>
                <a:off x="2388729" y="3149200"/>
                <a:ext cx="197656" cy="178723"/>
              </a:xfrm>
              <a:custGeom>
                <a:avLst/>
                <a:gdLst/>
                <a:ahLst/>
                <a:cxnLst/>
                <a:rect l="l" t="t" r="r" b="b"/>
                <a:pathLst>
                  <a:path w="5909" h="5343" extrusionOk="0">
                    <a:moveTo>
                      <a:pt x="1273" y="1"/>
                    </a:moveTo>
                    <a:cubicBezTo>
                      <a:pt x="1131" y="1"/>
                      <a:pt x="1001" y="117"/>
                      <a:pt x="910" y="310"/>
                    </a:cubicBezTo>
                    <a:cubicBezTo>
                      <a:pt x="856" y="397"/>
                      <a:pt x="812" y="483"/>
                      <a:pt x="769" y="581"/>
                    </a:cubicBezTo>
                    <a:cubicBezTo>
                      <a:pt x="1" y="1977"/>
                      <a:pt x="141" y="3416"/>
                      <a:pt x="726" y="4855"/>
                    </a:cubicBezTo>
                    <a:cubicBezTo>
                      <a:pt x="769" y="5039"/>
                      <a:pt x="910" y="5125"/>
                      <a:pt x="1083" y="5125"/>
                    </a:cubicBezTo>
                    <a:cubicBezTo>
                      <a:pt x="1615" y="5260"/>
                      <a:pt x="2148" y="5343"/>
                      <a:pt x="2659" y="5343"/>
                    </a:cubicBezTo>
                    <a:cubicBezTo>
                      <a:pt x="2844" y="5343"/>
                      <a:pt x="3026" y="5332"/>
                      <a:pt x="3204" y="5309"/>
                    </a:cubicBezTo>
                    <a:cubicBezTo>
                      <a:pt x="4102" y="5223"/>
                      <a:pt x="4870" y="4909"/>
                      <a:pt x="5508" y="4314"/>
                    </a:cubicBezTo>
                    <a:cubicBezTo>
                      <a:pt x="5638" y="4184"/>
                      <a:pt x="5725" y="4097"/>
                      <a:pt x="5822" y="3957"/>
                    </a:cubicBezTo>
                    <a:cubicBezTo>
                      <a:pt x="5909" y="3870"/>
                      <a:pt x="5865" y="3686"/>
                      <a:pt x="5779" y="3600"/>
                    </a:cubicBezTo>
                    <a:cubicBezTo>
                      <a:pt x="5595" y="3459"/>
                      <a:pt x="5411" y="3416"/>
                      <a:pt x="5238" y="3372"/>
                    </a:cubicBezTo>
                    <a:cubicBezTo>
                      <a:pt x="4846" y="3269"/>
                      <a:pt x="4465" y="3222"/>
                      <a:pt x="4086" y="3222"/>
                    </a:cubicBezTo>
                    <a:cubicBezTo>
                      <a:pt x="3628" y="3222"/>
                      <a:pt x="3174" y="3291"/>
                      <a:pt x="2706" y="3416"/>
                    </a:cubicBezTo>
                    <a:cubicBezTo>
                      <a:pt x="2576" y="3459"/>
                      <a:pt x="2392" y="3556"/>
                      <a:pt x="2262" y="3600"/>
                    </a:cubicBezTo>
                    <a:cubicBezTo>
                      <a:pt x="2165" y="3459"/>
                      <a:pt x="2208" y="3416"/>
                      <a:pt x="2208" y="3329"/>
                    </a:cubicBezTo>
                    <a:cubicBezTo>
                      <a:pt x="2349" y="2875"/>
                      <a:pt x="2349" y="2420"/>
                      <a:pt x="2305" y="1977"/>
                    </a:cubicBezTo>
                    <a:cubicBezTo>
                      <a:pt x="2262" y="1338"/>
                      <a:pt x="2035" y="797"/>
                      <a:pt x="1667" y="310"/>
                    </a:cubicBezTo>
                    <a:cubicBezTo>
                      <a:pt x="1539" y="95"/>
                      <a:pt x="1401" y="1"/>
                      <a:pt x="1273" y="1"/>
                    </a:cubicBezTo>
                    <a:close/>
                  </a:path>
                </a:pathLst>
              </a:custGeom>
              <a:solidFill>
                <a:srgbClr val="00D6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AutoShape 2" descr="C:\Users\store\Desktop\food.webp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grpSp>
        <p:nvGrpSpPr>
          <p:cNvPr id="21" name="Google Shape;639;p45"/>
          <p:cNvGrpSpPr/>
          <p:nvPr/>
        </p:nvGrpSpPr>
        <p:grpSpPr>
          <a:xfrm>
            <a:off x="330727" y="361731"/>
            <a:ext cx="468134" cy="565724"/>
            <a:chOff x="6652960" y="3314884"/>
            <a:chExt cx="1008521" cy="1376080"/>
          </a:xfrm>
        </p:grpSpPr>
        <p:grpSp>
          <p:nvGrpSpPr>
            <p:cNvPr id="22" name="Google Shape;640;p45"/>
            <p:cNvGrpSpPr/>
            <p:nvPr/>
          </p:nvGrpSpPr>
          <p:grpSpPr>
            <a:xfrm rot="819412">
              <a:off x="6652960" y="3314884"/>
              <a:ext cx="1008521" cy="1376080"/>
              <a:chOff x="5655900" y="3472826"/>
              <a:chExt cx="1008549" cy="1376119"/>
            </a:xfrm>
          </p:grpSpPr>
          <p:sp>
            <p:nvSpPr>
              <p:cNvPr id="30" name="Google Shape;641;p45"/>
              <p:cNvSpPr/>
              <p:nvPr/>
            </p:nvSpPr>
            <p:spPr>
              <a:xfrm>
                <a:off x="5665708" y="3646201"/>
                <a:ext cx="998741" cy="1202744"/>
              </a:xfrm>
              <a:custGeom>
                <a:avLst/>
                <a:gdLst/>
                <a:ahLst/>
                <a:cxnLst/>
                <a:rect l="l" t="t" r="r" b="b"/>
                <a:pathLst>
                  <a:path w="6619" h="7971" extrusionOk="0">
                    <a:moveTo>
                      <a:pt x="4787" y="0"/>
                    </a:moveTo>
                    <a:lnTo>
                      <a:pt x="0" y="5527"/>
                    </a:lnTo>
                    <a:cubicBezTo>
                      <a:pt x="168" y="7156"/>
                      <a:pt x="1706" y="7971"/>
                      <a:pt x="3171" y="7971"/>
                    </a:cubicBezTo>
                    <a:cubicBezTo>
                      <a:pt x="3199" y="7971"/>
                      <a:pt x="3228" y="7970"/>
                      <a:pt x="3257" y="7970"/>
                    </a:cubicBezTo>
                    <a:cubicBezTo>
                      <a:pt x="4136" y="7937"/>
                      <a:pt x="5292" y="7563"/>
                      <a:pt x="5902" y="6854"/>
                    </a:cubicBezTo>
                    <a:cubicBezTo>
                      <a:pt x="6480" y="6138"/>
                      <a:pt x="6619" y="5088"/>
                      <a:pt x="6578" y="4168"/>
                    </a:cubicBezTo>
                    <a:cubicBezTo>
                      <a:pt x="6480" y="2849"/>
                      <a:pt x="5430" y="912"/>
                      <a:pt x="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642;p45"/>
              <p:cNvSpPr/>
              <p:nvPr/>
            </p:nvSpPr>
            <p:spPr>
              <a:xfrm>
                <a:off x="5655900" y="3472826"/>
                <a:ext cx="966752" cy="1313950"/>
              </a:xfrm>
              <a:custGeom>
                <a:avLst/>
                <a:gdLst/>
                <a:ahLst/>
                <a:cxnLst/>
                <a:rect l="l" t="t" r="r" b="b"/>
                <a:pathLst>
                  <a:path w="6407" h="8708" extrusionOk="0">
                    <a:moveTo>
                      <a:pt x="3384" y="1"/>
                    </a:moveTo>
                    <a:cubicBezTo>
                      <a:pt x="2737" y="1"/>
                      <a:pt x="2075" y="434"/>
                      <a:pt x="1897" y="636"/>
                    </a:cubicBezTo>
                    <a:cubicBezTo>
                      <a:pt x="1694" y="840"/>
                      <a:pt x="1555" y="1116"/>
                      <a:pt x="1425" y="1353"/>
                    </a:cubicBezTo>
                    <a:cubicBezTo>
                      <a:pt x="741" y="2777"/>
                      <a:pt x="33" y="4267"/>
                      <a:pt x="0" y="5830"/>
                    </a:cubicBezTo>
                    <a:cubicBezTo>
                      <a:pt x="0" y="6473"/>
                      <a:pt x="98" y="7116"/>
                      <a:pt x="505" y="7629"/>
                    </a:cubicBezTo>
                    <a:cubicBezTo>
                      <a:pt x="985" y="8239"/>
                      <a:pt x="1759" y="8541"/>
                      <a:pt x="2508" y="8647"/>
                    </a:cubicBezTo>
                    <a:cubicBezTo>
                      <a:pt x="2752" y="8686"/>
                      <a:pt x="2996" y="8707"/>
                      <a:pt x="3237" y="8707"/>
                    </a:cubicBezTo>
                    <a:cubicBezTo>
                      <a:pt x="3801" y="8707"/>
                      <a:pt x="4350" y="8590"/>
                      <a:pt x="4852" y="8305"/>
                    </a:cubicBezTo>
                    <a:cubicBezTo>
                      <a:pt x="6033" y="7596"/>
                      <a:pt x="6138" y="6880"/>
                      <a:pt x="6277" y="5968"/>
                    </a:cubicBezTo>
                    <a:cubicBezTo>
                      <a:pt x="6407" y="4951"/>
                      <a:pt x="6106" y="3933"/>
                      <a:pt x="5731" y="2948"/>
                    </a:cubicBezTo>
                    <a:cubicBezTo>
                      <a:pt x="5528" y="2435"/>
                      <a:pt x="4885" y="677"/>
                      <a:pt x="3997" y="164"/>
                    </a:cubicBezTo>
                    <a:cubicBezTo>
                      <a:pt x="3806" y="47"/>
                      <a:pt x="3596" y="1"/>
                      <a:pt x="338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43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" name="Google Shape;643;p45"/>
            <p:cNvGrpSpPr/>
            <p:nvPr/>
          </p:nvGrpSpPr>
          <p:grpSpPr>
            <a:xfrm rot="819412">
              <a:off x="6652960" y="3314884"/>
              <a:ext cx="1008521" cy="1376080"/>
              <a:chOff x="5655900" y="3472826"/>
              <a:chExt cx="1008549" cy="1376119"/>
            </a:xfrm>
          </p:grpSpPr>
          <p:sp>
            <p:nvSpPr>
              <p:cNvPr id="24" name="Google Shape;644;p45"/>
              <p:cNvSpPr/>
              <p:nvPr/>
            </p:nvSpPr>
            <p:spPr>
              <a:xfrm>
                <a:off x="5665708" y="3646201"/>
                <a:ext cx="998741" cy="1202744"/>
              </a:xfrm>
              <a:custGeom>
                <a:avLst/>
                <a:gdLst/>
                <a:ahLst/>
                <a:cxnLst/>
                <a:rect l="l" t="t" r="r" b="b"/>
                <a:pathLst>
                  <a:path w="6619" h="7971" extrusionOk="0">
                    <a:moveTo>
                      <a:pt x="4787" y="0"/>
                    </a:moveTo>
                    <a:lnTo>
                      <a:pt x="0" y="5527"/>
                    </a:lnTo>
                    <a:cubicBezTo>
                      <a:pt x="168" y="7156"/>
                      <a:pt x="1706" y="7971"/>
                      <a:pt x="3171" y="7971"/>
                    </a:cubicBezTo>
                    <a:cubicBezTo>
                      <a:pt x="3199" y="7971"/>
                      <a:pt x="3228" y="7970"/>
                      <a:pt x="3257" y="7970"/>
                    </a:cubicBezTo>
                    <a:cubicBezTo>
                      <a:pt x="4136" y="7937"/>
                      <a:pt x="5292" y="7563"/>
                      <a:pt x="5902" y="6854"/>
                    </a:cubicBezTo>
                    <a:cubicBezTo>
                      <a:pt x="6480" y="6138"/>
                      <a:pt x="6619" y="5088"/>
                      <a:pt x="6578" y="4168"/>
                    </a:cubicBezTo>
                    <a:cubicBezTo>
                      <a:pt x="6480" y="2849"/>
                      <a:pt x="5430" y="912"/>
                      <a:pt x="4787" y="0"/>
                    </a:cubicBezTo>
                    <a:close/>
                  </a:path>
                </a:pathLst>
              </a:custGeom>
              <a:solidFill>
                <a:srgbClr val="00A9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645;p45"/>
              <p:cNvSpPr/>
              <p:nvPr/>
            </p:nvSpPr>
            <p:spPr>
              <a:xfrm>
                <a:off x="5655900" y="3472826"/>
                <a:ext cx="966752" cy="1313950"/>
              </a:xfrm>
              <a:custGeom>
                <a:avLst/>
                <a:gdLst/>
                <a:ahLst/>
                <a:cxnLst/>
                <a:rect l="l" t="t" r="r" b="b"/>
                <a:pathLst>
                  <a:path w="6407" h="8708" extrusionOk="0">
                    <a:moveTo>
                      <a:pt x="3384" y="1"/>
                    </a:moveTo>
                    <a:cubicBezTo>
                      <a:pt x="2737" y="1"/>
                      <a:pt x="2075" y="434"/>
                      <a:pt x="1897" y="636"/>
                    </a:cubicBezTo>
                    <a:cubicBezTo>
                      <a:pt x="1694" y="840"/>
                      <a:pt x="1555" y="1116"/>
                      <a:pt x="1425" y="1353"/>
                    </a:cubicBezTo>
                    <a:cubicBezTo>
                      <a:pt x="741" y="2777"/>
                      <a:pt x="33" y="4267"/>
                      <a:pt x="0" y="5830"/>
                    </a:cubicBezTo>
                    <a:cubicBezTo>
                      <a:pt x="0" y="6473"/>
                      <a:pt x="98" y="7116"/>
                      <a:pt x="505" y="7629"/>
                    </a:cubicBezTo>
                    <a:cubicBezTo>
                      <a:pt x="985" y="8239"/>
                      <a:pt x="1759" y="8541"/>
                      <a:pt x="2508" y="8647"/>
                    </a:cubicBezTo>
                    <a:cubicBezTo>
                      <a:pt x="2752" y="8686"/>
                      <a:pt x="2996" y="8707"/>
                      <a:pt x="3237" y="8707"/>
                    </a:cubicBezTo>
                    <a:cubicBezTo>
                      <a:pt x="3801" y="8707"/>
                      <a:pt x="4350" y="8590"/>
                      <a:pt x="4852" y="8305"/>
                    </a:cubicBezTo>
                    <a:cubicBezTo>
                      <a:pt x="6033" y="7596"/>
                      <a:pt x="6138" y="6880"/>
                      <a:pt x="6277" y="5968"/>
                    </a:cubicBezTo>
                    <a:cubicBezTo>
                      <a:pt x="6407" y="4951"/>
                      <a:pt x="6106" y="3933"/>
                      <a:pt x="5731" y="2948"/>
                    </a:cubicBezTo>
                    <a:cubicBezTo>
                      <a:pt x="5528" y="2435"/>
                      <a:pt x="4885" y="677"/>
                      <a:pt x="3997" y="164"/>
                    </a:cubicBezTo>
                    <a:cubicBezTo>
                      <a:pt x="3806" y="47"/>
                      <a:pt x="3596" y="1"/>
                      <a:pt x="3384" y="1"/>
                    </a:cubicBezTo>
                    <a:close/>
                  </a:path>
                </a:pathLst>
              </a:custGeom>
              <a:solidFill>
                <a:srgbClr val="FFF0D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646;p45"/>
              <p:cNvSpPr/>
              <p:nvPr/>
            </p:nvSpPr>
            <p:spPr>
              <a:xfrm>
                <a:off x="5875749" y="4003062"/>
                <a:ext cx="470626" cy="550145"/>
              </a:xfrm>
              <a:custGeom>
                <a:avLst/>
                <a:gdLst/>
                <a:ahLst/>
                <a:cxnLst/>
                <a:rect l="l" t="t" r="r" b="b"/>
                <a:pathLst>
                  <a:path w="3119" h="3646" extrusionOk="0">
                    <a:moveTo>
                      <a:pt x="1612" y="0"/>
                    </a:moveTo>
                    <a:cubicBezTo>
                      <a:pt x="1498" y="0"/>
                      <a:pt x="1371" y="58"/>
                      <a:pt x="1287" y="110"/>
                    </a:cubicBezTo>
                    <a:cubicBezTo>
                      <a:pt x="611" y="484"/>
                      <a:pt x="98" y="1095"/>
                      <a:pt x="66" y="1803"/>
                    </a:cubicBezTo>
                    <a:cubicBezTo>
                      <a:pt x="1" y="2519"/>
                      <a:pt x="440" y="3301"/>
                      <a:pt x="1156" y="3570"/>
                    </a:cubicBezTo>
                    <a:cubicBezTo>
                      <a:pt x="1327" y="3619"/>
                      <a:pt x="1507" y="3645"/>
                      <a:pt x="1685" y="3645"/>
                    </a:cubicBezTo>
                    <a:cubicBezTo>
                      <a:pt x="1888" y="3645"/>
                      <a:pt x="2089" y="3611"/>
                      <a:pt x="2272" y="3537"/>
                    </a:cubicBezTo>
                    <a:cubicBezTo>
                      <a:pt x="2646" y="3366"/>
                      <a:pt x="2915" y="3024"/>
                      <a:pt x="3021" y="2658"/>
                    </a:cubicBezTo>
                    <a:cubicBezTo>
                      <a:pt x="3118" y="2283"/>
                      <a:pt x="3086" y="1876"/>
                      <a:pt x="2988" y="1502"/>
                    </a:cubicBezTo>
                    <a:cubicBezTo>
                      <a:pt x="2850" y="1127"/>
                      <a:pt x="2646" y="753"/>
                      <a:pt x="2337" y="452"/>
                    </a:cubicBezTo>
                    <a:cubicBezTo>
                      <a:pt x="2174" y="248"/>
                      <a:pt x="1971" y="77"/>
                      <a:pt x="1726" y="12"/>
                    </a:cubicBezTo>
                    <a:lnTo>
                      <a:pt x="1694" y="12"/>
                    </a:lnTo>
                    <a:cubicBezTo>
                      <a:pt x="1668" y="4"/>
                      <a:pt x="1640" y="0"/>
                      <a:pt x="1612" y="0"/>
                    </a:cubicBezTo>
                    <a:close/>
                  </a:path>
                </a:pathLst>
              </a:custGeom>
              <a:solidFill>
                <a:srgbClr val="0F00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647;p45"/>
              <p:cNvSpPr/>
              <p:nvPr/>
            </p:nvSpPr>
            <p:spPr>
              <a:xfrm>
                <a:off x="6043994" y="3702635"/>
                <a:ext cx="51755" cy="50548"/>
              </a:xfrm>
              <a:custGeom>
                <a:avLst/>
                <a:gdLst/>
                <a:ahLst/>
                <a:cxnLst/>
                <a:rect l="l" t="t" r="r" b="b"/>
                <a:pathLst>
                  <a:path w="343" h="335" extrusionOk="0">
                    <a:moveTo>
                      <a:pt x="172" y="1"/>
                    </a:moveTo>
                    <a:cubicBezTo>
                      <a:pt x="107" y="1"/>
                      <a:pt x="1" y="66"/>
                      <a:pt x="1" y="171"/>
                    </a:cubicBezTo>
                    <a:cubicBezTo>
                      <a:pt x="1" y="237"/>
                      <a:pt x="74" y="334"/>
                      <a:pt x="139" y="334"/>
                    </a:cubicBezTo>
                    <a:cubicBezTo>
                      <a:pt x="245" y="334"/>
                      <a:pt x="310" y="269"/>
                      <a:pt x="310" y="204"/>
                    </a:cubicBezTo>
                    <a:cubicBezTo>
                      <a:pt x="343" y="98"/>
                      <a:pt x="278" y="1"/>
                      <a:pt x="172" y="1"/>
                    </a:cubicBezTo>
                    <a:close/>
                  </a:path>
                </a:pathLst>
              </a:custGeom>
              <a:solidFill>
                <a:srgbClr val="007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648;p45"/>
              <p:cNvSpPr/>
              <p:nvPr/>
            </p:nvSpPr>
            <p:spPr>
              <a:xfrm>
                <a:off x="6367053" y="3937273"/>
                <a:ext cx="51755" cy="51755"/>
              </a:xfrm>
              <a:custGeom>
                <a:avLst/>
                <a:gdLst/>
                <a:ahLst/>
                <a:cxnLst/>
                <a:rect l="l" t="t" r="r" b="b"/>
                <a:pathLst>
                  <a:path w="343" h="343" extrusionOk="0">
                    <a:moveTo>
                      <a:pt x="172" y="0"/>
                    </a:moveTo>
                    <a:cubicBezTo>
                      <a:pt x="66" y="0"/>
                      <a:pt x="1" y="74"/>
                      <a:pt x="1" y="139"/>
                    </a:cubicBezTo>
                    <a:cubicBezTo>
                      <a:pt x="1" y="245"/>
                      <a:pt x="33" y="342"/>
                      <a:pt x="139" y="342"/>
                    </a:cubicBezTo>
                    <a:cubicBezTo>
                      <a:pt x="237" y="342"/>
                      <a:pt x="302" y="277"/>
                      <a:pt x="302" y="171"/>
                    </a:cubicBezTo>
                    <a:cubicBezTo>
                      <a:pt x="343" y="106"/>
                      <a:pt x="269" y="0"/>
                      <a:pt x="172" y="0"/>
                    </a:cubicBezTo>
                    <a:close/>
                  </a:path>
                </a:pathLst>
              </a:custGeom>
              <a:solidFill>
                <a:srgbClr val="007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649;p45"/>
              <p:cNvSpPr/>
              <p:nvPr/>
            </p:nvSpPr>
            <p:spPr>
              <a:xfrm>
                <a:off x="6473885" y="4244339"/>
                <a:ext cx="51755" cy="51755"/>
              </a:xfrm>
              <a:custGeom>
                <a:avLst/>
                <a:gdLst/>
                <a:ahLst/>
                <a:cxnLst/>
                <a:rect l="l" t="t" r="r" b="b"/>
                <a:pathLst>
                  <a:path w="343" h="343" extrusionOk="0">
                    <a:moveTo>
                      <a:pt x="172" y="0"/>
                    </a:moveTo>
                    <a:cubicBezTo>
                      <a:pt x="107" y="0"/>
                      <a:pt x="1" y="74"/>
                      <a:pt x="1" y="139"/>
                    </a:cubicBezTo>
                    <a:cubicBezTo>
                      <a:pt x="1" y="245"/>
                      <a:pt x="74" y="342"/>
                      <a:pt x="139" y="342"/>
                    </a:cubicBezTo>
                    <a:cubicBezTo>
                      <a:pt x="245" y="342"/>
                      <a:pt x="310" y="277"/>
                      <a:pt x="310" y="171"/>
                    </a:cubicBezTo>
                    <a:cubicBezTo>
                      <a:pt x="343" y="106"/>
                      <a:pt x="278" y="0"/>
                      <a:pt x="172" y="0"/>
                    </a:cubicBezTo>
                    <a:close/>
                  </a:path>
                </a:pathLst>
              </a:custGeom>
              <a:solidFill>
                <a:srgbClr val="007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026" name="Picture 2" descr="C:\Users\store\Pictures\ChooseHealthyFa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797" y="2190504"/>
            <a:ext cx="2043951" cy="193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مربع نص 32"/>
          <p:cNvSpPr txBox="1"/>
          <p:nvPr/>
        </p:nvSpPr>
        <p:spPr>
          <a:xfrm>
            <a:off x="8486931" y="4467490"/>
            <a:ext cx="2182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5</a:t>
            </a:r>
            <a:endParaRPr lang="ar-LY" sz="1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49"/>
          <p:cNvSpPr txBox="1">
            <a:spLocks noGrp="1"/>
          </p:cNvSpPr>
          <p:nvPr>
            <p:ph type="title"/>
          </p:nvPr>
        </p:nvSpPr>
        <p:spPr>
          <a:xfrm>
            <a:off x="0" y="397916"/>
            <a:ext cx="54864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Vitamins :</a:t>
            </a:r>
            <a:endParaRPr dirty="0"/>
          </a:p>
        </p:txBody>
      </p:sp>
      <p:sp>
        <p:nvSpPr>
          <p:cNvPr id="812" name="Google Shape;812;p49"/>
          <p:cNvSpPr txBox="1">
            <a:spLocks noGrp="1"/>
          </p:cNvSpPr>
          <p:nvPr>
            <p:ph type="subTitle" idx="3"/>
          </p:nvPr>
        </p:nvSpPr>
        <p:spPr>
          <a:xfrm>
            <a:off x="863870" y="1194982"/>
            <a:ext cx="7583940" cy="192242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They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 of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calories.</a:t>
            </a:r>
          </a:p>
          <a:p>
            <a:pPr marL="0" indent="0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They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co factors which do not do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anything</a:t>
            </a:r>
          </a:p>
          <a:p>
            <a:pPr marL="0" indent="0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by themselves.</a:t>
            </a: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4" name="Google Shape;814;p49"/>
          <p:cNvSpPr/>
          <p:nvPr/>
        </p:nvSpPr>
        <p:spPr>
          <a:xfrm>
            <a:off x="5931900" y="731625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49"/>
          <p:cNvSpPr/>
          <p:nvPr/>
        </p:nvSpPr>
        <p:spPr>
          <a:xfrm>
            <a:off x="6278525" y="2874646"/>
            <a:ext cx="2133" cy="45700"/>
          </a:xfrm>
          <a:custGeom>
            <a:avLst/>
            <a:gdLst/>
            <a:ahLst/>
            <a:cxnLst/>
            <a:rect l="l" t="t" r="r" b="b"/>
            <a:pathLst>
              <a:path w="42" h="900" extrusionOk="0">
                <a:moveTo>
                  <a:pt x="41" y="1"/>
                </a:moveTo>
                <a:cubicBezTo>
                  <a:pt x="41" y="297"/>
                  <a:pt x="1" y="604"/>
                  <a:pt x="1" y="900"/>
                </a:cubicBezTo>
                <a:cubicBezTo>
                  <a:pt x="1" y="604"/>
                  <a:pt x="41" y="297"/>
                  <a:pt x="41" y="1"/>
                </a:cubicBezTo>
                <a:close/>
              </a:path>
            </a:pathLst>
          </a:custGeom>
          <a:solidFill>
            <a:srgbClr val="4723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9"/>
          <p:cNvSpPr/>
          <p:nvPr/>
        </p:nvSpPr>
        <p:spPr>
          <a:xfrm>
            <a:off x="6313308" y="2578460"/>
            <a:ext cx="51" cy="0"/>
          </a:xfrm>
          <a:custGeom>
            <a:avLst/>
            <a:gdLst/>
            <a:ahLst/>
            <a:cxnLst/>
            <a:rect l="l" t="t" r="r" b="b"/>
            <a:pathLst>
              <a:path w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DACE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26" name="Picture 2" descr="C:\Users\store\Pictures\healthy-diet-proper-nutrition-supplements-vitamins-cartoon-style-vector-illustration-healthy-diet-proper-nutrition-supplements-1927637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810" y="2874645"/>
            <a:ext cx="2314757" cy="181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8442613" y="4569943"/>
            <a:ext cx="2182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6</a:t>
            </a:r>
            <a:endParaRPr lang="ar-LY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p50"/>
          <p:cNvSpPr txBox="1">
            <a:spLocks noGrp="1"/>
          </p:cNvSpPr>
          <p:nvPr>
            <p:ph type="title" idx="8"/>
          </p:nvPr>
        </p:nvSpPr>
        <p:spPr>
          <a:xfrm>
            <a:off x="117327" y="361801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Fat soluble vitamins :</a:t>
            </a:r>
            <a:endParaRPr dirty="0"/>
          </a:p>
        </p:txBody>
      </p:sp>
      <p:sp>
        <p:nvSpPr>
          <p:cNvPr id="986" name="Google Shape;986;p50"/>
          <p:cNvSpPr/>
          <p:nvPr/>
        </p:nvSpPr>
        <p:spPr>
          <a:xfrm>
            <a:off x="5602724" y="695553"/>
            <a:ext cx="830289" cy="130848"/>
          </a:xfrm>
          <a:custGeom>
            <a:avLst/>
            <a:gdLst/>
            <a:ahLst/>
            <a:cxnLst/>
            <a:rect l="l" t="t" r="r" b="b"/>
            <a:pathLst>
              <a:path w="12031" h="1896" extrusionOk="0">
                <a:moveTo>
                  <a:pt x="6809" y="0"/>
                </a:moveTo>
                <a:cubicBezTo>
                  <a:pt x="6687" y="0"/>
                  <a:pt x="6565" y="22"/>
                  <a:pt x="6435" y="63"/>
                </a:cubicBezTo>
                <a:cubicBezTo>
                  <a:pt x="6227" y="102"/>
                  <a:pt x="6019" y="221"/>
                  <a:pt x="5851" y="389"/>
                </a:cubicBezTo>
                <a:cubicBezTo>
                  <a:pt x="5732" y="508"/>
                  <a:pt x="5603" y="637"/>
                  <a:pt x="5445" y="716"/>
                </a:cubicBezTo>
                <a:cubicBezTo>
                  <a:pt x="5285" y="845"/>
                  <a:pt x="5126" y="899"/>
                  <a:pt x="4948" y="899"/>
                </a:cubicBezTo>
                <a:cubicBezTo>
                  <a:pt x="4895" y="899"/>
                  <a:pt x="4839" y="894"/>
                  <a:pt x="4781" y="884"/>
                </a:cubicBezTo>
                <a:cubicBezTo>
                  <a:pt x="4613" y="845"/>
                  <a:pt x="4455" y="716"/>
                  <a:pt x="4286" y="637"/>
                </a:cubicBezTo>
                <a:cubicBezTo>
                  <a:pt x="4039" y="469"/>
                  <a:pt x="3752" y="310"/>
                  <a:pt x="3465" y="182"/>
                </a:cubicBezTo>
                <a:cubicBezTo>
                  <a:pt x="3312" y="120"/>
                  <a:pt x="3159" y="87"/>
                  <a:pt x="3010" y="87"/>
                </a:cubicBezTo>
                <a:cubicBezTo>
                  <a:pt x="2755" y="87"/>
                  <a:pt x="2513" y="183"/>
                  <a:pt x="2307" y="389"/>
                </a:cubicBezTo>
                <a:cubicBezTo>
                  <a:pt x="2178" y="469"/>
                  <a:pt x="2020" y="637"/>
                  <a:pt x="1891" y="716"/>
                </a:cubicBezTo>
                <a:cubicBezTo>
                  <a:pt x="1683" y="964"/>
                  <a:pt x="1396" y="1092"/>
                  <a:pt x="1109" y="1092"/>
                </a:cubicBezTo>
                <a:cubicBezTo>
                  <a:pt x="901" y="1092"/>
                  <a:pt x="693" y="1053"/>
                  <a:pt x="495" y="1053"/>
                </a:cubicBezTo>
                <a:cubicBezTo>
                  <a:pt x="366" y="1053"/>
                  <a:pt x="248" y="1053"/>
                  <a:pt x="158" y="1092"/>
                </a:cubicBezTo>
                <a:cubicBezTo>
                  <a:pt x="0" y="1211"/>
                  <a:pt x="0" y="1459"/>
                  <a:pt x="119" y="1627"/>
                </a:cubicBezTo>
                <a:cubicBezTo>
                  <a:pt x="158" y="1666"/>
                  <a:pt x="248" y="1706"/>
                  <a:pt x="287" y="1706"/>
                </a:cubicBezTo>
                <a:cubicBezTo>
                  <a:pt x="366" y="1746"/>
                  <a:pt x="446" y="1746"/>
                  <a:pt x="535" y="1795"/>
                </a:cubicBezTo>
                <a:cubicBezTo>
                  <a:pt x="735" y="1827"/>
                  <a:pt x="961" y="1885"/>
                  <a:pt x="1171" y="1885"/>
                </a:cubicBezTo>
                <a:cubicBezTo>
                  <a:pt x="1221" y="1885"/>
                  <a:pt x="1269" y="1882"/>
                  <a:pt x="1317" y="1874"/>
                </a:cubicBezTo>
                <a:cubicBezTo>
                  <a:pt x="1683" y="1835"/>
                  <a:pt x="2020" y="1627"/>
                  <a:pt x="2346" y="1419"/>
                </a:cubicBezTo>
                <a:cubicBezTo>
                  <a:pt x="2475" y="1300"/>
                  <a:pt x="2594" y="1171"/>
                  <a:pt x="2762" y="1053"/>
                </a:cubicBezTo>
                <a:cubicBezTo>
                  <a:pt x="2836" y="997"/>
                  <a:pt x="2930" y="961"/>
                  <a:pt x="3019" y="961"/>
                </a:cubicBezTo>
                <a:cubicBezTo>
                  <a:pt x="3072" y="961"/>
                  <a:pt x="3123" y="974"/>
                  <a:pt x="3168" y="1003"/>
                </a:cubicBezTo>
                <a:cubicBezTo>
                  <a:pt x="3297" y="1003"/>
                  <a:pt x="3376" y="1053"/>
                  <a:pt x="3504" y="1092"/>
                </a:cubicBezTo>
                <a:cubicBezTo>
                  <a:pt x="3791" y="1211"/>
                  <a:pt x="4039" y="1379"/>
                  <a:pt x="4326" y="1459"/>
                </a:cubicBezTo>
                <a:cubicBezTo>
                  <a:pt x="4532" y="1553"/>
                  <a:pt x="4738" y="1596"/>
                  <a:pt x="4940" y="1596"/>
                </a:cubicBezTo>
                <a:cubicBezTo>
                  <a:pt x="5184" y="1596"/>
                  <a:pt x="5421" y="1533"/>
                  <a:pt x="5643" y="1419"/>
                </a:cubicBezTo>
                <a:cubicBezTo>
                  <a:pt x="5890" y="1340"/>
                  <a:pt x="6098" y="1171"/>
                  <a:pt x="6306" y="1053"/>
                </a:cubicBezTo>
                <a:cubicBezTo>
                  <a:pt x="6474" y="964"/>
                  <a:pt x="6593" y="924"/>
                  <a:pt x="6761" y="924"/>
                </a:cubicBezTo>
                <a:cubicBezTo>
                  <a:pt x="6930" y="924"/>
                  <a:pt x="7048" y="964"/>
                  <a:pt x="7177" y="1003"/>
                </a:cubicBezTo>
                <a:cubicBezTo>
                  <a:pt x="7504" y="1132"/>
                  <a:pt x="7830" y="1251"/>
                  <a:pt x="8117" y="1379"/>
                </a:cubicBezTo>
                <a:cubicBezTo>
                  <a:pt x="8343" y="1444"/>
                  <a:pt x="8568" y="1488"/>
                  <a:pt x="8786" y="1488"/>
                </a:cubicBezTo>
                <a:cubicBezTo>
                  <a:pt x="8970" y="1488"/>
                  <a:pt x="9148" y="1456"/>
                  <a:pt x="9315" y="1379"/>
                </a:cubicBezTo>
                <a:cubicBezTo>
                  <a:pt x="9523" y="1300"/>
                  <a:pt x="9731" y="1171"/>
                  <a:pt x="9939" y="1092"/>
                </a:cubicBezTo>
                <a:cubicBezTo>
                  <a:pt x="10054" y="1041"/>
                  <a:pt x="10169" y="1016"/>
                  <a:pt x="10285" y="1016"/>
                </a:cubicBezTo>
                <a:cubicBezTo>
                  <a:pt x="10456" y="1016"/>
                  <a:pt x="10628" y="1071"/>
                  <a:pt x="10800" y="1171"/>
                </a:cubicBezTo>
                <a:cubicBezTo>
                  <a:pt x="11048" y="1379"/>
                  <a:pt x="11295" y="1548"/>
                  <a:pt x="11543" y="1746"/>
                </a:cubicBezTo>
                <a:cubicBezTo>
                  <a:pt x="11582" y="1795"/>
                  <a:pt x="11671" y="1874"/>
                  <a:pt x="11711" y="1874"/>
                </a:cubicBezTo>
                <a:cubicBezTo>
                  <a:pt x="11741" y="1889"/>
                  <a:pt x="11771" y="1895"/>
                  <a:pt x="11799" y="1895"/>
                </a:cubicBezTo>
                <a:cubicBezTo>
                  <a:pt x="11930" y="1895"/>
                  <a:pt x="12030" y="1758"/>
                  <a:pt x="11998" y="1587"/>
                </a:cubicBezTo>
                <a:cubicBezTo>
                  <a:pt x="11998" y="1548"/>
                  <a:pt x="11998" y="1459"/>
                  <a:pt x="11958" y="1379"/>
                </a:cubicBezTo>
                <a:cubicBezTo>
                  <a:pt x="11750" y="964"/>
                  <a:pt x="11463" y="637"/>
                  <a:pt x="11087" y="389"/>
                </a:cubicBezTo>
                <a:cubicBezTo>
                  <a:pt x="10861" y="218"/>
                  <a:pt x="10615" y="127"/>
                  <a:pt x="10361" y="127"/>
                </a:cubicBezTo>
                <a:cubicBezTo>
                  <a:pt x="10248" y="127"/>
                  <a:pt x="10134" y="145"/>
                  <a:pt x="10018" y="182"/>
                </a:cubicBezTo>
                <a:cubicBezTo>
                  <a:pt x="9810" y="261"/>
                  <a:pt x="9602" y="389"/>
                  <a:pt x="9404" y="508"/>
                </a:cubicBezTo>
                <a:cubicBezTo>
                  <a:pt x="9236" y="637"/>
                  <a:pt x="9068" y="716"/>
                  <a:pt x="8860" y="756"/>
                </a:cubicBezTo>
                <a:lnTo>
                  <a:pt x="8781" y="756"/>
                </a:lnTo>
                <a:cubicBezTo>
                  <a:pt x="8533" y="716"/>
                  <a:pt x="8325" y="637"/>
                  <a:pt x="8117" y="508"/>
                </a:cubicBezTo>
                <a:cubicBezTo>
                  <a:pt x="7830" y="350"/>
                  <a:pt x="7583" y="182"/>
                  <a:pt x="7256" y="102"/>
                </a:cubicBezTo>
                <a:cubicBezTo>
                  <a:pt x="7100" y="32"/>
                  <a:pt x="6955" y="0"/>
                  <a:pt x="68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" name="Content Placeholder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E8125521-F1FA-4FB8-921B-19206A7E7D31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r="24970"/>
          <a:stretch/>
        </p:blipFill>
        <p:spPr>
          <a:xfrm>
            <a:off x="602674" y="1080656"/>
            <a:ext cx="7762008" cy="3345871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8582888" y="4496064"/>
            <a:ext cx="2182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7</a:t>
            </a:r>
            <a:endParaRPr lang="ar-LY" sz="1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out me: My Favorite Food by Slidesgo">
  <a:themeElements>
    <a:clrScheme name="Simple Light">
      <a:dk1>
        <a:srgbClr val="FFF0D7"/>
      </a:dk1>
      <a:lt1>
        <a:srgbClr val="FBBD2A"/>
      </a:lt1>
      <a:dk2>
        <a:srgbClr val="FF8054"/>
      </a:dk2>
      <a:lt2>
        <a:srgbClr val="F291B0"/>
      </a:lt2>
      <a:accent1>
        <a:srgbClr val="007A49"/>
      </a:accent1>
      <a:accent2>
        <a:srgbClr val="00D6DE"/>
      </a:accent2>
      <a:accent3>
        <a:srgbClr val="4096D8"/>
      </a:accent3>
      <a:accent4>
        <a:srgbClr val="0F0045"/>
      </a:accent4>
      <a:accent5>
        <a:srgbClr val="FFFFFF"/>
      </a:accent5>
      <a:accent6>
        <a:srgbClr val="FFFFFF"/>
      </a:accent6>
      <a:hlink>
        <a:srgbClr val="0F00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614</Words>
  <Application>Microsoft Office PowerPoint</Application>
  <PresentationFormat>عرض على الشاشة (9:16)‏</PresentationFormat>
  <Paragraphs>91</Paragraphs>
  <Slides>19</Slides>
  <Notes>16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5" baseType="lpstr">
      <vt:lpstr>Arial</vt:lpstr>
      <vt:lpstr>Sen</vt:lpstr>
      <vt:lpstr>Changa One</vt:lpstr>
      <vt:lpstr>Bebas Neue</vt:lpstr>
      <vt:lpstr>Times New Roman</vt:lpstr>
      <vt:lpstr>About me: My Favorite Food by Slidesgo</vt:lpstr>
      <vt:lpstr>Food and healthy physical activity </vt:lpstr>
      <vt:lpstr>Objectives :</vt:lpstr>
      <vt:lpstr>Introduction </vt:lpstr>
      <vt:lpstr>عرض تقديمي في PowerPoint</vt:lpstr>
      <vt:lpstr>*  It is the main source of energy for the body. * One gram gives 4 calories. * Carbohydrates are classified by the number       and complexity of saccharides.</vt:lpstr>
      <vt:lpstr>Protein :</vt:lpstr>
      <vt:lpstr>Fats : </vt:lpstr>
      <vt:lpstr>Vitamins :</vt:lpstr>
      <vt:lpstr>Fat soluble vitamins :</vt:lpstr>
      <vt:lpstr>Water soluble vitamins : </vt:lpstr>
      <vt:lpstr>Minerals :</vt:lpstr>
      <vt:lpstr>1- Nutritional  requirement of school  age  children- Pre-adolescents (6-12  years of  age ) : </vt:lpstr>
      <vt:lpstr>2- Nutritional  requirement of  adolescence  ( 10-19 years  of  age )  :</vt:lpstr>
      <vt:lpstr>3-Nutritional  requirement  for  older adult :</vt:lpstr>
      <vt:lpstr>Physical Activity</vt:lpstr>
      <vt:lpstr>Benefits of  physical activity :</vt:lpstr>
      <vt:lpstr>Conclusion </vt:lpstr>
      <vt:lpstr>References :</vt:lpstr>
      <vt:lpstr>Thank 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me: My favourite food</dc:title>
  <cp:lastModifiedBy>Maher</cp:lastModifiedBy>
  <cp:revision>116</cp:revision>
  <dcterms:modified xsi:type="dcterms:W3CDTF">2022-04-10T11:45:20Z</dcterms:modified>
</cp:coreProperties>
</file>