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3891" autoAdjust="0"/>
  </p:normalViewPr>
  <p:slideViewPr>
    <p:cSldViewPr snapToGrid="0">
      <p:cViewPr>
        <p:scale>
          <a:sx n="76" d="100"/>
          <a:sy n="76" d="100"/>
        </p:scale>
        <p:origin x="-36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1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64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02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71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6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6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9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5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42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41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6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14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9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B070FDC-B00D-424E-A280-FBABFD1056C9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3DE848F1-1DE0-45AA-BD0E-25E235EB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807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  <p:sldLayoutId id="2147483981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iuniv.edu/degrees/business/articles/functions-of-management" TargetMode="External"/><Relationship Id="rId2" Type="http://schemas.openxmlformats.org/officeDocument/2006/relationships/hyperlink" Target="https://fellow.app/blog/management/most-common-management-challeng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baskool.com/business-concepts/marketing-and-strategy-terms/7289-task-environment.html" TargetMode="External"/><Relationship Id="rId5" Type="http://schemas.openxmlformats.org/officeDocument/2006/relationships/hyperlink" Target="https://smallbusiness.chron.com/environmental-influence-business-68718.html" TargetMode="External"/><Relationship Id="rId4" Type="http://schemas.openxmlformats.org/officeDocument/2006/relationships/hyperlink" Target="https://opentextbc.ca/strategicmanagement/chapter/evaluating-the-general-environment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A5EC7F-DF5E-4E5C-9FBE-1E9044030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249" y="-1960293"/>
            <a:ext cx="10782300" cy="335280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Libyan International Medical University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xmlns="" id="{74C8C2C0-BB17-43C6-AC0F-1F90D544D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0" y="5354419"/>
            <a:ext cx="10572000" cy="1082246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Presented by : </a:t>
            </a:r>
            <a:r>
              <a:rPr lang="en-US" dirty="0" err="1">
                <a:solidFill>
                  <a:schemeClr val="bg1"/>
                </a:solidFill>
              </a:rPr>
              <a:t>Joumana</a:t>
            </a:r>
            <a:r>
              <a:rPr lang="en-US" dirty="0">
                <a:solidFill>
                  <a:schemeClr val="bg1"/>
                </a:solidFill>
              </a:rPr>
              <a:t> Elmahgoub</a:t>
            </a:r>
          </a:p>
          <a:p>
            <a:r>
              <a:rPr lang="en-US" dirty="0">
                <a:solidFill>
                  <a:schemeClr val="bg1"/>
                </a:solidFill>
              </a:rPr>
              <a:t>ID : 3172</a:t>
            </a:r>
          </a:p>
          <a:p>
            <a:r>
              <a:rPr lang="en-US" dirty="0">
                <a:solidFill>
                  <a:schemeClr val="bg1"/>
                </a:solidFill>
              </a:rPr>
              <a:t>EMAIL : Joumanah_3172@limu.edu.ly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514A688-1F26-4D19-9CDF-DF096F42D29C}"/>
              </a:ext>
            </a:extLst>
          </p:cNvPr>
          <p:cNvSpPr txBox="1"/>
          <p:nvPr/>
        </p:nvSpPr>
        <p:spPr>
          <a:xfrm flipH="1">
            <a:off x="1717040" y="1392507"/>
            <a:ext cx="8389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FACULTY OF  BUSINESS ADMINISTRATION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964153-CC07-43C8-8D12-94AE2B53F06D}"/>
              </a:ext>
            </a:extLst>
          </p:cNvPr>
          <p:cNvSpPr txBox="1"/>
          <p:nvPr/>
        </p:nvSpPr>
        <p:spPr>
          <a:xfrm>
            <a:off x="3747525" y="2532956"/>
            <a:ext cx="6495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Management  Challenges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FFEE719-E2E9-4830-88CC-507F3FA9D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49" y="421335"/>
            <a:ext cx="1371282" cy="13712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B9695C6E-19D2-428C-82E5-9BACF028D6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897" y="421335"/>
            <a:ext cx="1371282" cy="137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821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CC9F95-153D-45F0-BE3C-316FDCE0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C16035-2011-4FBA-923E-BFD90DB10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chemeClr val="bg1"/>
                </a:solidFill>
              </a:rPr>
              <a:t>It’s tough to make the transition from an individual contributor who does the work well, to a leader who must continue to do the work, plus lead others. Many first-time managers feel no one understands what they’re going through and find themselves struggling as a manager.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97CC5D8-E30D-4C9D-8471-D5F3FA1CCA3C}"/>
              </a:ext>
            </a:extLst>
          </p:cNvPr>
          <p:cNvSpPr txBox="1"/>
          <p:nvPr/>
        </p:nvSpPr>
        <p:spPr>
          <a:xfrm>
            <a:off x="11460480" y="593344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37075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DEFCF0-290E-4017-B30D-1E723C3E2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REFERNSE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87E5BE2-D3DA-4FB0-BF57-AFA82972C6C9}"/>
              </a:ext>
            </a:extLst>
          </p:cNvPr>
          <p:cNvSpPr txBox="1"/>
          <p:nvPr/>
        </p:nvSpPr>
        <p:spPr>
          <a:xfrm>
            <a:off x="11287760" y="5858798"/>
            <a:ext cx="58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13 common management challenges and how to overcome them.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Fellow.app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 (2021, August 13). Retrieved April 7, 2022, from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https://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hlinkClick r:id="rId2"/>
              </a:rPr>
              <a:t>fellow.app/blog/management/most-common-management-challenges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American InterContinental University. (2020, October 22). The four functions of management: What managers need to know. American Intercontinental University - A member of the American InterContinental University System. Retrieved March 22, 2022,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from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www.aiuniv.edu/degrees/business/articles/functions-of-management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Ketchen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D., Short, J., Try, D., &amp;amp; Edwards, J. (2014, September 12). Evaluating the general environment. Mastering Strategic Management 1st Canadian Edition. Retrieved March 29, 2022, from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https://opentextbc.ca/strategicmanagement/chapter/evaluating-the-general-environment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Smyth, D. (2022, March 25). Environmental influence on business. Small Business - Chron.com. Retrieved April 6, 2022, from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https://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smallbusiness.chron.com/environmental-influence-business-68718.html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Team, M. B. A. S. (2021, August 4). Task environment meaning, factors &amp;amp; example. MBA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Skool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 Retrieved March 31, 2022, from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6"/>
              </a:rPr>
              <a:t>https://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6"/>
              </a:rPr>
              <a:t>www.mbaskool.com/business-concepts/marketing-and-strategy-terms/7289-task-environment.html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451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445773A-9ED0-4AC4-8686-664462A8FB10}"/>
              </a:ext>
            </a:extLst>
          </p:cNvPr>
          <p:cNvSpPr txBox="1"/>
          <p:nvPr/>
        </p:nvSpPr>
        <p:spPr>
          <a:xfrm>
            <a:off x="11393606" y="5984240"/>
            <a:ext cx="68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FB1527D-7D73-43BC-9106-94DA61AFE5F1}"/>
              </a:ext>
            </a:extLst>
          </p:cNvPr>
          <p:cNvSpPr txBox="1"/>
          <p:nvPr/>
        </p:nvSpPr>
        <p:spPr>
          <a:xfrm>
            <a:off x="1150705" y="3429000"/>
            <a:ext cx="55685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THANK YOU</a:t>
            </a:r>
          </a:p>
        </p:txBody>
      </p:sp>
      <p:sp>
        <p:nvSpPr>
          <p:cNvPr id="5" name="Heart 4">
            <a:extLst>
              <a:ext uri="{FF2B5EF4-FFF2-40B4-BE49-F238E27FC236}">
                <a16:creationId xmlns:a16="http://schemas.microsoft.com/office/drawing/2014/main" xmlns="" id="{63D7E943-8C71-4571-BA80-3905C3757AD2}"/>
              </a:ext>
            </a:extLst>
          </p:cNvPr>
          <p:cNvSpPr/>
          <p:nvPr/>
        </p:nvSpPr>
        <p:spPr>
          <a:xfrm>
            <a:off x="5551469" y="3681805"/>
            <a:ext cx="544531" cy="534257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xmlns="" id="{2445DC56-95E4-4EEE-A57E-EC6BE67B8B1C}"/>
              </a:ext>
            </a:extLst>
          </p:cNvPr>
          <p:cNvSpPr/>
          <p:nvPr/>
        </p:nvSpPr>
        <p:spPr>
          <a:xfrm>
            <a:off x="606174" y="3681805"/>
            <a:ext cx="544531" cy="534257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CCA723-B56B-4915-AD95-03445F4B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CONTENTS: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2CD49C8-2168-4971-A5D4-B9E82E4F6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628" y="2178122"/>
            <a:ext cx="10982370" cy="3402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1.Introduction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2.Management  Challenges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3.Conclusion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4.Reference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9A87A66-4B4D-430F-8276-3EF5DBB9BF0B}"/>
              </a:ext>
            </a:extLst>
          </p:cNvPr>
          <p:cNvSpPr txBox="1"/>
          <p:nvPr/>
        </p:nvSpPr>
        <p:spPr>
          <a:xfrm>
            <a:off x="11666196" y="6320031"/>
            <a:ext cx="198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633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2A2171-19AE-4C27-8C22-A9BC3A912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E2A3C73-B408-40E7-9F32-611FC9298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664" y="2232561"/>
            <a:ext cx="10554574" cy="3636511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chemeClr val="bg1"/>
                </a:solidFill>
              </a:rPr>
              <a:t>Managers who oversee teams commonly face several challenges related to productivity and communication. Knowing how to recognize these challenges and address them helps increase a manager's confidence and ability to lead a team.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FB20695-0484-4B02-91E1-4EC0B2D18422}"/>
              </a:ext>
            </a:extLst>
          </p:cNvPr>
          <p:cNvSpPr txBox="1"/>
          <p:nvPr/>
        </p:nvSpPr>
        <p:spPr>
          <a:xfrm>
            <a:off x="11636943" y="6256421"/>
            <a:ext cx="356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18018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E42D327-B8F4-47D6-A56C-55613F250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95859"/>
            <a:ext cx="10554574" cy="363651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Here are some of the most common challenges managers face and how to overcome them: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1BFBD71-4238-418E-8859-340D7727FB6F}"/>
              </a:ext>
            </a:extLst>
          </p:cNvPr>
          <p:cNvSpPr txBox="1"/>
          <p:nvPr/>
        </p:nvSpPr>
        <p:spPr>
          <a:xfrm>
            <a:off x="11538551" y="616551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xmlns="" id="{CF221E2D-4BF4-4979-8DE2-63CA424A1103}"/>
              </a:ext>
            </a:extLst>
          </p:cNvPr>
          <p:cNvSpPr/>
          <p:nvPr/>
        </p:nvSpPr>
        <p:spPr>
          <a:xfrm>
            <a:off x="8599470" y="5198724"/>
            <a:ext cx="1654139" cy="852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6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CE153DB-6ECA-4A96-AFD3-7A4256967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390" y="712823"/>
            <a:ext cx="10571998" cy="9704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5D4F9CF-00A4-4441-9514-A2E1212FB54E}"/>
              </a:ext>
            </a:extLst>
          </p:cNvPr>
          <p:cNvSpPr txBox="1"/>
          <p:nvPr/>
        </p:nvSpPr>
        <p:spPr>
          <a:xfrm>
            <a:off x="11589388" y="61451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BE5929B-0892-48AF-90FC-3A814562F8BB}"/>
              </a:ext>
            </a:extLst>
          </p:cNvPr>
          <p:cNvSpPr txBox="1"/>
          <p:nvPr/>
        </p:nvSpPr>
        <p:spPr>
          <a:xfrm>
            <a:off x="673769" y="712823"/>
            <a:ext cx="61024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/>
              <a:t>1.Poor Teamwork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61CB2126-50D6-416F-8599-8EE94CAB1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074" y="2094182"/>
            <a:ext cx="10554574" cy="363651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Sometimes, employees may lose focus on collaboration when they spend a lot of time completing individual tasks.</a:t>
            </a:r>
          </a:p>
        </p:txBody>
      </p:sp>
    </p:spTree>
    <p:extLst>
      <p:ext uri="{BB962C8B-B14F-4D97-AF65-F5344CB8AC3E}">
        <p14:creationId xmlns:p14="http://schemas.microsoft.com/office/powerpoint/2010/main" val="2133279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3CCE6E-9A86-4F0F-AADC-2F4757601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2.Lack of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08013BB-4282-4036-A5DE-65FD29EAB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Because every team member has a different personality, there is a chance for miscommunication from time to time.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1718726-7290-458A-9A45-3C222E2F960A}"/>
              </a:ext>
            </a:extLst>
          </p:cNvPr>
          <p:cNvSpPr txBox="1"/>
          <p:nvPr/>
        </p:nvSpPr>
        <p:spPr>
          <a:xfrm>
            <a:off x="11592560" y="60147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52855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B909D0-A325-47AE-8585-ED6B5A9C4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586" y="607443"/>
            <a:ext cx="10571998" cy="97045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3.Weak workplace 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38E30E-60C7-41E1-9B60-9074100FD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chemeClr val="bg1"/>
                </a:solidFill>
              </a:rPr>
              <a:t>When teams feel like they're not connected with the rest of the workplace, they could experience a decrease in motivation.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F29F874-EDB1-4317-B4C0-DC3967182BFB}"/>
              </a:ext>
            </a:extLst>
          </p:cNvPr>
          <p:cNvSpPr txBox="1"/>
          <p:nvPr/>
        </p:nvSpPr>
        <p:spPr>
          <a:xfrm>
            <a:off x="11689080" y="6236454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38396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6C11EE-E9EA-4EF9-88D9-F08EBB2DF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4.Being understaffed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28764BB-04D9-4910-8504-C096C917BF79}"/>
              </a:ext>
            </a:extLst>
          </p:cNvPr>
          <p:cNvSpPr txBox="1"/>
          <p:nvPr/>
        </p:nvSpPr>
        <p:spPr>
          <a:xfrm>
            <a:off x="11562080" y="5943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D08382C1-E015-4A4C-9EA8-2E0431B35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288" y="2222288"/>
            <a:ext cx="10571998" cy="3721312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>
                <a:solidFill>
                  <a:schemeClr val="bg1"/>
                </a:solidFill>
              </a:rPr>
              <a:t>Managers must recognize when it's time to hire another team member to help fulfill responsibilities within their department.</a:t>
            </a:r>
          </a:p>
        </p:txBody>
      </p:sp>
    </p:spTree>
    <p:extLst>
      <p:ext uri="{BB962C8B-B14F-4D97-AF65-F5344CB8AC3E}">
        <p14:creationId xmlns:p14="http://schemas.microsoft.com/office/powerpoint/2010/main" val="3287979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28660A-8E0C-44A5-9105-6F069C101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5.Resolve conflict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D3EA95-7536-4B5A-8911-AFD49B041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Many managers ignore problems and do not directly address conflicts with their employees or work team.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A6B7A80-4162-4C34-864E-25897237A69D}"/>
              </a:ext>
            </a:extLst>
          </p:cNvPr>
          <p:cNvSpPr txBox="1"/>
          <p:nvPr/>
        </p:nvSpPr>
        <p:spPr>
          <a:xfrm>
            <a:off x="11493758" y="5962134"/>
            <a:ext cx="373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58962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ACECE1E4-636E-48DB-87ED-4A76DC93378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278</TotalTime>
  <Words>439</Words>
  <Application>Microsoft Office PowerPoint</Application>
  <PresentationFormat>مخصص</PresentationFormat>
  <Paragraphs>45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Quotable</vt:lpstr>
      <vt:lpstr>Libyan International Medical University</vt:lpstr>
      <vt:lpstr>CONTENTS:</vt:lpstr>
      <vt:lpstr>INTRODUCTION:</vt:lpstr>
      <vt:lpstr>عرض تقديمي في PowerPoint</vt:lpstr>
      <vt:lpstr> </vt:lpstr>
      <vt:lpstr>2.Lack of Communication</vt:lpstr>
      <vt:lpstr>3.Weak workplace culture</vt:lpstr>
      <vt:lpstr>4.Being understaffed</vt:lpstr>
      <vt:lpstr>5.Resolve conflict</vt:lpstr>
      <vt:lpstr>CONCLUSION</vt:lpstr>
      <vt:lpstr>REFERNSE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arwa elmahgoub</dc:creator>
  <cp:lastModifiedBy>online</cp:lastModifiedBy>
  <cp:revision>28</cp:revision>
  <dcterms:created xsi:type="dcterms:W3CDTF">2021-11-16T20:16:17Z</dcterms:created>
  <dcterms:modified xsi:type="dcterms:W3CDTF">2022-04-07T19:52:38Z</dcterms:modified>
</cp:coreProperties>
</file>