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sldIdLst>
    <p:sldId id="256" r:id="rId2"/>
  </p:sldIdLst>
  <p:sldSz cx="32918400" cy="21945600"/>
  <p:notesSz cx="6858000" cy="9144000"/>
  <p:embeddedFontLst>
    <p:embeddedFont>
      <p:font typeface="Domine" panose="020B0604020202020204" charset="0"/>
      <p:regular r:id="rId4"/>
    </p:embeddedFont>
    <p:embeddedFont>
      <p:font typeface="Montserrat Semi Bold" panose="020B0604020202020204" charset="0"/>
      <p:bold r:id="rId5"/>
    </p:embeddedFont>
  </p:embeddedFontLst>
  <p:custDataLst>
    <p:tags r:id="rId6"/>
  </p:custDataLst>
  <p:defaultTextStyle>
    <a:defPPr>
      <a:defRPr lang="en-US"/>
    </a:defPPr>
    <a:lvl1pPr algn="l" rtl="0" fontAlgn="base">
      <a:spcBef>
        <a:spcPct val="0"/>
      </a:spcBef>
      <a:spcAft>
        <a:spcPct val="0"/>
      </a:spcAft>
      <a:defRPr sz="2143" kern="1200">
        <a:solidFill>
          <a:schemeClr val="tx1"/>
        </a:solidFill>
        <a:latin typeface="Arial"/>
        <a:ea typeface="+mn-ea"/>
        <a:cs typeface="+mn-cs"/>
      </a:defRPr>
    </a:lvl1pPr>
    <a:lvl2pPr marL="326532" algn="l" rtl="0" fontAlgn="base">
      <a:spcBef>
        <a:spcPct val="0"/>
      </a:spcBef>
      <a:spcAft>
        <a:spcPct val="0"/>
      </a:spcAft>
      <a:defRPr sz="2143" kern="1200">
        <a:solidFill>
          <a:schemeClr val="tx1"/>
        </a:solidFill>
        <a:latin typeface="Arial"/>
        <a:ea typeface="+mn-ea"/>
        <a:cs typeface="+mn-cs"/>
      </a:defRPr>
    </a:lvl2pPr>
    <a:lvl3pPr marL="653064" algn="l" rtl="0" fontAlgn="base">
      <a:spcBef>
        <a:spcPct val="0"/>
      </a:spcBef>
      <a:spcAft>
        <a:spcPct val="0"/>
      </a:spcAft>
      <a:defRPr sz="2143" kern="1200">
        <a:solidFill>
          <a:schemeClr val="tx1"/>
        </a:solidFill>
        <a:latin typeface="Arial"/>
        <a:ea typeface="+mn-ea"/>
        <a:cs typeface="+mn-cs"/>
      </a:defRPr>
    </a:lvl3pPr>
    <a:lvl4pPr marL="979597" algn="l" rtl="0" fontAlgn="base">
      <a:spcBef>
        <a:spcPct val="0"/>
      </a:spcBef>
      <a:spcAft>
        <a:spcPct val="0"/>
      </a:spcAft>
      <a:defRPr sz="2143" kern="1200">
        <a:solidFill>
          <a:schemeClr val="tx1"/>
        </a:solidFill>
        <a:latin typeface="Arial"/>
        <a:ea typeface="+mn-ea"/>
        <a:cs typeface="+mn-cs"/>
      </a:defRPr>
    </a:lvl4pPr>
    <a:lvl5pPr marL="1306129" algn="l" rtl="0" fontAlgn="base">
      <a:spcBef>
        <a:spcPct val="0"/>
      </a:spcBef>
      <a:spcAft>
        <a:spcPct val="0"/>
      </a:spcAft>
      <a:defRPr sz="2143" kern="1200">
        <a:solidFill>
          <a:schemeClr val="tx1"/>
        </a:solidFill>
        <a:latin typeface="Arial"/>
        <a:ea typeface="+mn-ea"/>
        <a:cs typeface="+mn-cs"/>
      </a:defRPr>
    </a:lvl5pPr>
    <a:lvl6pPr marL="1632661" algn="l" defTabSz="653064" rtl="0" eaLnBrk="1" latinLnBrk="0" hangingPunct="1">
      <a:defRPr sz="2143" kern="1200">
        <a:solidFill>
          <a:schemeClr val="tx1"/>
        </a:solidFill>
        <a:latin typeface="Arial"/>
        <a:ea typeface="+mn-ea"/>
        <a:cs typeface="+mn-cs"/>
      </a:defRPr>
    </a:lvl6pPr>
    <a:lvl7pPr marL="1959193" algn="l" defTabSz="653064" rtl="0" eaLnBrk="1" latinLnBrk="0" hangingPunct="1">
      <a:defRPr sz="2143" kern="1200">
        <a:solidFill>
          <a:schemeClr val="tx1"/>
        </a:solidFill>
        <a:latin typeface="Arial"/>
        <a:ea typeface="+mn-ea"/>
        <a:cs typeface="+mn-cs"/>
      </a:defRPr>
    </a:lvl7pPr>
    <a:lvl8pPr marL="2285726" algn="l" defTabSz="653064" rtl="0" eaLnBrk="1" latinLnBrk="0" hangingPunct="1">
      <a:defRPr sz="2143" kern="1200">
        <a:solidFill>
          <a:schemeClr val="tx1"/>
        </a:solidFill>
        <a:latin typeface="Arial"/>
        <a:ea typeface="+mn-ea"/>
        <a:cs typeface="+mn-cs"/>
      </a:defRPr>
    </a:lvl8pPr>
    <a:lvl9pPr marL="2612258" algn="l" defTabSz="653064" rtl="0" eaLnBrk="1" latinLnBrk="0" hangingPunct="1">
      <a:defRPr sz="2143" kern="1200">
        <a:solidFill>
          <a:schemeClr val="tx1"/>
        </a:solidFill>
        <a:latin typeface="Arial"/>
        <a:ea typeface="+mn-ea"/>
        <a:cs typeface="+mn-cs"/>
      </a:defRPr>
    </a:lvl9pPr>
  </p:defaultTextStyle>
  <p:extLst>
    <p:ext uri="{EFAFB233-063F-42B5-8137-9DF3F51BA10A}">
      <p15:sldGuideLst xmlns:p15="http://schemas.microsoft.com/office/powerpoint/2012/main">
        <p15:guide id="1" orient="horz" pos="6912" userDrawn="1">
          <p15:clr>
            <a:srgbClr val="A4A3A4"/>
          </p15:clr>
        </p15:guide>
        <p15:guide id="2" pos="10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3A514"/>
    <a:srgbClr val="8CD23C"/>
    <a:srgbClr val="5F5F5F"/>
    <a:srgbClr val="333333"/>
    <a:srgbClr val="669900"/>
    <a:srgbClr val="F2FADC"/>
    <a:srgbClr val="E7F2CA"/>
    <a:srgbClr val="F8F8F8"/>
    <a:srgbClr val="D7E6D6"/>
    <a:srgbClr val="E0FF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24" d="100"/>
          <a:sy n="24" d="100"/>
        </p:scale>
        <p:origin x="1188" y="-60"/>
      </p:cViewPr>
      <p:guideLst>
        <p:guide orient="horz" pos="6912"/>
        <p:guide pos="10368"/>
      </p:guideLst>
    </p:cSldViewPr>
  </p:slideViewPr>
  <p:notesTextViewPr>
    <p:cViewPr>
      <p:scale>
        <a:sx n="100" d="100"/>
        <a:sy n="100" d="100"/>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font" Target="fonts/font2.fntdata"/><Relationship Id="rId10" Type="http://schemas.openxmlformats.org/officeDocument/2006/relationships/tableStyles" Target="tableStyles.xml"/><Relationship Id="rId4" Type="http://schemas.openxmlformats.org/officeDocument/2006/relationships/font" Target="fonts/font1.fntdata"/><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884337092998512"/>
          <c:y val="1.5335712524205824E-2"/>
          <c:w val="0.45132232626327112"/>
          <c:h val="0.88561358973781956"/>
        </c:manualLayout>
      </c:layout>
      <c:pieChart>
        <c:varyColors val="1"/>
        <c:ser>
          <c:idx val="0"/>
          <c:order val="0"/>
          <c:tx>
            <c:strRef>
              <c:f>ورقة1!$B$1</c:f>
              <c:strCache>
                <c:ptCount val="1"/>
                <c:pt idx="0">
                  <c:v>Salivary flow rate</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ورقة1!$A$2:$A$5</c:f>
              <c:strCache>
                <c:ptCount val="2"/>
                <c:pt idx="0">
                  <c:v>Low salivary flowrate</c:v>
                </c:pt>
                <c:pt idx="1">
                  <c:v>Normal salivary flow rate</c:v>
                </c:pt>
              </c:strCache>
            </c:strRef>
          </c:cat>
          <c:val>
            <c:numRef>
              <c:f>ورقة1!$B$2:$B$5</c:f>
              <c:numCache>
                <c:formatCode>General</c:formatCode>
                <c:ptCount val="4"/>
                <c:pt idx="0">
                  <c:v>56.3</c:v>
                </c:pt>
                <c:pt idx="1">
                  <c:v>43.7</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2"/>
        <c:delete val="1"/>
      </c:legendEntry>
      <c:legendEntry>
        <c:idx val="3"/>
        <c:delete val="1"/>
      </c:legendEntry>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anchor="t" anchorCtr="0" compatLnSpc="1">
            <a:prstTxWarp prst="textNoShape">
              <a:avLst/>
            </a:prstTxWarp>
          </a:bodyPr>
          <a:lstStyle>
            <a:defPPr>
              <a:defRPr kern="1200" smtId="4294967295"/>
            </a:defPPr>
            <a:lvl1pPr>
              <a:defRPr sz="120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anchor="t" anchorCtr="0" compatLnSpc="1">
            <a:prstTxWarp prst="textNoShape">
              <a:avLst/>
            </a:prstTxWarp>
          </a:bodyPr>
          <a:lstStyle>
            <a:defPPr>
              <a:defRPr kern="1200" smtId="4294967295"/>
            </a:defPPr>
            <a:lvl1pPr algn="r">
              <a:defRPr sz="1200"/>
            </a:lvl1pPr>
          </a:lstStyle>
          <a:p>
            <a:pPr>
              <a:defRPr/>
            </a:pPr>
            <a:endParaRPr lang="en-US"/>
          </a:p>
        </p:txBody>
      </p:sp>
      <p:sp>
        <p:nvSpPr>
          <p:cNvPr id="3076" name="Rectangle 4"/>
          <p:cNvSpPr>
            <a:spLocks noGrp="1" noRot="1" noChangeAspect="1" noChangeArrowheads="1" noTextEdit="1"/>
          </p:cNvSpPr>
          <p:nvPr>
            <p:ph type="sldImg" idx="2"/>
          </p:nvPr>
        </p:nvSpPr>
        <p:spPr bwMode="auto">
          <a:xfrm>
            <a:off x="857250" y="685800"/>
            <a:ext cx="5143500" cy="342900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anchor="t" anchorCtr="0" compatLnSpc="1">
            <a:prstTxWarp prst="textNoShape">
              <a:avLst/>
            </a:prstTxWarp>
          </a:bodyPr>
          <a:lstStyle>
            <a:defPPr>
              <a:defRPr kern="1200" smtId="4294967295"/>
            </a:def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anchor="b" anchorCtr="0" compatLnSpc="1">
            <a:prstTxWarp prst="textNoShape">
              <a:avLst/>
            </a:prstTxWarp>
          </a:bodyPr>
          <a:lstStyle>
            <a:defPPr>
              <a:defRPr kern="1200" smtId="4294967295"/>
            </a:defPPr>
            <a:lvl1pPr>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anchor="b" anchorCtr="0" compatLnSpc="1">
            <a:prstTxWarp prst="textNoShape">
              <a:avLst/>
            </a:prstTxWarp>
          </a:bodyPr>
          <a:lstStyle>
            <a:defPPr>
              <a:defRPr kern="1200" smtId="4294967295"/>
            </a:defPPr>
            <a:lvl1pPr algn="r">
              <a:defRPr sz="1200"/>
            </a:lvl1pPr>
          </a:lstStyle>
          <a:p>
            <a:pPr>
              <a:defRPr/>
            </a:pPr>
            <a:fld id="{DC7FF369-15CD-4AE8-AD6F-0DD9E71D983D}" type="slidenum">
              <a:rPr lang="en-US"/>
              <a:pPr>
                <a:defRPr/>
              </a:pPr>
              <a:t>‹#›</a:t>
            </a:fld>
            <a:endParaRPr lang="en-US"/>
          </a:p>
        </p:txBody>
      </p:sp>
    </p:spTree>
    <p:extLst>
      <p:ext uri="{BB962C8B-B14F-4D97-AF65-F5344CB8AC3E}">
        <p14:creationId xmlns:p14="http://schemas.microsoft.com/office/powerpoint/2010/main" val="11159868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857" kern="1200">
        <a:solidFill>
          <a:schemeClr val="tx1"/>
        </a:solidFill>
        <a:latin typeface="Arial" charset="0"/>
        <a:ea typeface="+mn-ea"/>
        <a:cs typeface="+mn-cs"/>
      </a:defRPr>
    </a:lvl1pPr>
    <a:lvl2pPr marL="326532" algn="l" rtl="0" eaLnBrk="0" fontAlgn="base" hangingPunct="0">
      <a:spcBef>
        <a:spcPct val="30000"/>
      </a:spcBef>
      <a:spcAft>
        <a:spcPct val="0"/>
      </a:spcAft>
      <a:defRPr sz="857" kern="1200">
        <a:solidFill>
          <a:schemeClr val="tx1"/>
        </a:solidFill>
        <a:latin typeface="Arial" charset="0"/>
        <a:ea typeface="+mn-ea"/>
        <a:cs typeface="+mn-cs"/>
      </a:defRPr>
    </a:lvl2pPr>
    <a:lvl3pPr marL="653064" algn="l" rtl="0" eaLnBrk="0" fontAlgn="base" hangingPunct="0">
      <a:spcBef>
        <a:spcPct val="30000"/>
      </a:spcBef>
      <a:spcAft>
        <a:spcPct val="0"/>
      </a:spcAft>
      <a:defRPr sz="857" kern="1200">
        <a:solidFill>
          <a:schemeClr val="tx1"/>
        </a:solidFill>
        <a:latin typeface="Arial" charset="0"/>
        <a:ea typeface="+mn-ea"/>
        <a:cs typeface="+mn-cs"/>
      </a:defRPr>
    </a:lvl3pPr>
    <a:lvl4pPr marL="979597" algn="l" rtl="0" eaLnBrk="0" fontAlgn="base" hangingPunct="0">
      <a:spcBef>
        <a:spcPct val="30000"/>
      </a:spcBef>
      <a:spcAft>
        <a:spcPct val="0"/>
      </a:spcAft>
      <a:defRPr sz="857" kern="1200">
        <a:solidFill>
          <a:schemeClr val="tx1"/>
        </a:solidFill>
        <a:latin typeface="Arial" charset="0"/>
        <a:ea typeface="+mn-ea"/>
        <a:cs typeface="+mn-cs"/>
      </a:defRPr>
    </a:lvl4pPr>
    <a:lvl5pPr marL="1306129" algn="l" rtl="0" eaLnBrk="0" fontAlgn="base" hangingPunct="0">
      <a:spcBef>
        <a:spcPct val="30000"/>
      </a:spcBef>
      <a:spcAft>
        <a:spcPct val="0"/>
      </a:spcAft>
      <a:defRPr sz="857" kern="1200">
        <a:solidFill>
          <a:schemeClr val="tx1"/>
        </a:solidFill>
        <a:latin typeface="Arial" charset="0"/>
        <a:ea typeface="+mn-ea"/>
        <a:cs typeface="+mn-cs"/>
      </a:defRPr>
    </a:lvl5pPr>
    <a:lvl6pPr marL="1632661" algn="l" defTabSz="653064" rtl="0" eaLnBrk="1" latinLnBrk="0" hangingPunct="1">
      <a:defRPr sz="857" kern="1200">
        <a:solidFill>
          <a:schemeClr val="tx1"/>
        </a:solidFill>
        <a:latin typeface="+mn-lt"/>
        <a:ea typeface="+mn-ea"/>
        <a:cs typeface="+mn-cs"/>
      </a:defRPr>
    </a:lvl6pPr>
    <a:lvl7pPr marL="1959193" algn="l" defTabSz="653064" rtl="0" eaLnBrk="1" latinLnBrk="0" hangingPunct="1">
      <a:defRPr sz="857" kern="1200">
        <a:solidFill>
          <a:schemeClr val="tx1"/>
        </a:solidFill>
        <a:latin typeface="+mn-lt"/>
        <a:ea typeface="+mn-ea"/>
        <a:cs typeface="+mn-cs"/>
      </a:defRPr>
    </a:lvl7pPr>
    <a:lvl8pPr marL="2285726" algn="l" defTabSz="653064" rtl="0" eaLnBrk="1" latinLnBrk="0" hangingPunct="1">
      <a:defRPr sz="857" kern="1200">
        <a:solidFill>
          <a:schemeClr val="tx1"/>
        </a:solidFill>
        <a:latin typeface="+mn-lt"/>
        <a:ea typeface="+mn-ea"/>
        <a:cs typeface="+mn-cs"/>
      </a:defRPr>
    </a:lvl8pPr>
    <a:lvl9pPr marL="2612258" algn="l" defTabSz="653064" rtl="0" eaLnBrk="1" latinLnBrk="0" hangingPunct="1">
      <a:defRPr sz="85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defPPr>
              <a:defRPr kern="1200" smtId="4294967295"/>
            </a:defPPr>
            <a:lvl1pPr eaLnBrk="0" hangingPunct="0">
              <a:defRPr sz="3000">
                <a:solidFill>
                  <a:schemeClr val="tx1"/>
                </a:solidFill>
                <a:latin typeface="Arial"/>
              </a:defRPr>
            </a:lvl1pPr>
            <a:lvl2pPr marL="742950" indent="-285750" eaLnBrk="0" hangingPunct="0">
              <a:defRPr sz="3000">
                <a:solidFill>
                  <a:schemeClr val="tx1"/>
                </a:solidFill>
                <a:latin typeface="Arial"/>
              </a:defRPr>
            </a:lvl2pPr>
            <a:lvl3pPr marL="1143000" indent="-228600" eaLnBrk="0" hangingPunct="0">
              <a:defRPr sz="3000">
                <a:solidFill>
                  <a:schemeClr val="tx1"/>
                </a:solidFill>
                <a:latin typeface="Arial"/>
              </a:defRPr>
            </a:lvl3pPr>
            <a:lvl4pPr marL="1600200" indent="-228600" eaLnBrk="0" hangingPunct="0">
              <a:defRPr sz="3000">
                <a:solidFill>
                  <a:schemeClr val="tx1"/>
                </a:solidFill>
                <a:latin typeface="Arial"/>
              </a:defRPr>
            </a:lvl4pPr>
            <a:lvl5pPr marL="2057400" indent="-228600" eaLnBrk="0" hangingPunct="0">
              <a:defRPr sz="3000">
                <a:solidFill>
                  <a:schemeClr val="tx1"/>
                </a:solidFill>
                <a:latin typeface="Arial"/>
              </a:defRPr>
            </a:lvl5pPr>
            <a:lvl6pPr marL="2514600" indent="-228600" eaLnBrk="0" fontAlgn="base" hangingPunct="0">
              <a:spcBef>
                <a:spcPct val="0"/>
              </a:spcBef>
              <a:spcAft>
                <a:spcPct val="0"/>
              </a:spcAft>
              <a:defRPr sz="3000">
                <a:solidFill>
                  <a:schemeClr val="tx1"/>
                </a:solidFill>
                <a:latin typeface="Arial"/>
              </a:defRPr>
            </a:lvl6pPr>
            <a:lvl7pPr marL="2971800" indent="-228600" eaLnBrk="0" fontAlgn="base" hangingPunct="0">
              <a:spcBef>
                <a:spcPct val="0"/>
              </a:spcBef>
              <a:spcAft>
                <a:spcPct val="0"/>
              </a:spcAft>
              <a:defRPr sz="3000">
                <a:solidFill>
                  <a:schemeClr val="tx1"/>
                </a:solidFill>
                <a:latin typeface="Arial"/>
              </a:defRPr>
            </a:lvl7pPr>
            <a:lvl8pPr marL="3429000" indent="-228600" eaLnBrk="0" fontAlgn="base" hangingPunct="0">
              <a:spcBef>
                <a:spcPct val="0"/>
              </a:spcBef>
              <a:spcAft>
                <a:spcPct val="0"/>
              </a:spcAft>
              <a:defRPr sz="3000">
                <a:solidFill>
                  <a:schemeClr val="tx1"/>
                </a:solidFill>
                <a:latin typeface="Arial"/>
              </a:defRPr>
            </a:lvl8pPr>
            <a:lvl9pPr marL="3886200" indent="-228600" eaLnBrk="0" fontAlgn="base" hangingPunct="0">
              <a:spcBef>
                <a:spcPct val="0"/>
              </a:spcBef>
              <a:spcAft>
                <a:spcPct val="0"/>
              </a:spcAft>
              <a:defRPr sz="3000">
                <a:solidFill>
                  <a:schemeClr val="tx1"/>
                </a:solidFill>
                <a:latin typeface="Arial"/>
              </a:defRPr>
            </a:lvl9pPr>
          </a:lstStyle>
          <a:p>
            <a:pPr eaLnBrk="1" hangingPunct="1"/>
            <a:fld id="{C5E13FED-D575-44BD-985D-CE780F31FB99}" type="slidenum">
              <a:rPr lang="en-US" sz="1200" smtClean="0"/>
              <a:pPr eaLnBrk="1" hangingPunct="1"/>
              <a:t>1</a:t>
            </a:fld>
            <a:endParaRPr lang="en-US" sz="1200"/>
          </a:p>
        </p:txBody>
      </p:sp>
      <p:sp>
        <p:nvSpPr>
          <p:cNvPr id="4099" name="Rectangle 2"/>
          <p:cNvSpPr>
            <a:spLocks noGrp="1" noRot="1" noChangeAspect="1" noChangeArrowheads="1" noTextEdit="1"/>
          </p:cNvSpPr>
          <p:nvPr>
            <p:ph type="sldImg"/>
          </p:nvPr>
        </p:nvSpPr>
        <p:spPr>
          <a:xfrm>
            <a:off x="857250" y="685800"/>
            <a:ext cx="5143500" cy="3429000"/>
          </a:xfrm>
        </p:spPr>
      </p:sp>
      <p:sp>
        <p:nvSpPr>
          <p:cNvPr id="4100" name="Rectangle 3"/>
          <p:cNvSpPr>
            <a:spLocks noGrp="1" noChangeArrowheads="1"/>
          </p:cNvSpPr>
          <p:nvPr>
            <p:ph type="body" idx="1"/>
          </p:nvPr>
        </p:nvSpPr>
        <p:spPr>
          <a:noFill/>
        </p:spPr>
        <p:txBody>
          <a:bodyPr/>
          <a:lstStyle>
            <a:defPPr>
              <a:defRPr kern="1200" smtId="4294967295"/>
            </a:defPPr>
          </a:lstStyle>
          <a:p>
            <a:pPr eaLnBrk="1" hangingPunct="1"/>
            <a:endParaRPr lang="en-US"/>
          </a:p>
        </p:txBody>
      </p:sp>
    </p:spTree>
    <p:extLst>
      <p:ext uri="{BB962C8B-B14F-4D97-AF65-F5344CB8AC3E}">
        <p14:creationId xmlns:p14="http://schemas.microsoft.com/office/powerpoint/2010/main" val="2546706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9093" y="6817784"/>
            <a:ext cx="27980218" cy="4703233"/>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4938184" y="12435417"/>
            <a:ext cx="23042033" cy="5609167"/>
          </a:xfrm>
        </p:spPr>
        <p:txBody>
          <a:bodyPr/>
          <a:lstStyle>
            <a:defPPr>
              <a:defRPr kern="1200" smtId="4294967295"/>
            </a:defPPr>
            <a:lvl1pPr marL="0" indent="0" algn="ctr">
              <a:buNone/>
              <a:defRPr/>
            </a:lvl1pPr>
            <a:lvl2pPr marL="304815" indent="0" algn="ctr">
              <a:buNone/>
              <a:defRPr/>
            </a:lvl2pPr>
            <a:lvl3pPr marL="609630" indent="0" algn="ctr">
              <a:buNone/>
              <a:defRPr/>
            </a:lvl3pPr>
            <a:lvl4pPr marL="914446" indent="0" algn="ctr">
              <a:buNone/>
              <a:defRPr/>
            </a:lvl4pPr>
            <a:lvl5pPr marL="1219261" indent="0" algn="ctr">
              <a:buNone/>
              <a:defRPr/>
            </a:lvl5pPr>
            <a:lvl6pPr marL="1524076" indent="0" algn="ctr">
              <a:buNone/>
              <a:defRPr/>
            </a:lvl6pPr>
            <a:lvl7pPr marL="1828891" indent="0" algn="ctr">
              <a:buNone/>
              <a:defRPr/>
            </a:lvl7pPr>
            <a:lvl8pPr marL="2133707" indent="0" algn="ctr">
              <a:buNone/>
              <a:defRPr/>
            </a:lvl8pPr>
            <a:lvl9pPr marL="2438522"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1FCB089F-6037-4808-A5EC-726053647E7B}" type="slidenum">
              <a:rPr lang="en-US"/>
              <a:pPr>
                <a:defRPr/>
              </a:pPr>
              <a:t>‹#›</a:t>
            </a:fld>
            <a:endParaRPr lang="en-US"/>
          </a:p>
        </p:txBody>
      </p:sp>
    </p:spTree>
    <p:extLst>
      <p:ext uri="{BB962C8B-B14F-4D97-AF65-F5344CB8AC3E}">
        <p14:creationId xmlns:p14="http://schemas.microsoft.com/office/powerpoint/2010/main" val="152782252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6AF7A044-11FD-4E27-B513-0D458FB4B05D}" type="slidenum">
              <a:rPr lang="en-US"/>
              <a:pPr>
                <a:defRPr/>
              </a:pPr>
              <a:t>‹#›</a:t>
            </a:fld>
            <a:endParaRPr lang="en-US"/>
          </a:p>
        </p:txBody>
      </p:sp>
    </p:spTree>
    <p:extLst>
      <p:ext uri="{BB962C8B-B14F-4D97-AF65-F5344CB8AC3E}">
        <p14:creationId xmlns:p14="http://schemas.microsoft.com/office/powerpoint/2010/main" val="18282081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6476" y="879476"/>
            <a:ext cx="7406217" cy="18725092"/>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1646767" y="879476"/>
            <a:ext cx="22118108" cy="18725092"/>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C4A8B09D-F957-4A06-AF1F-2E1E112D5404}" type="slidenum">
              <a:rPr lang="en-US"/>
              <a:pPr>
                <a:defRPr/>
              </a:pPr>
              <a:t>‹#›</a:t>
            </a:fld>
            <a:endParaRPr lang="en-US"/>
          </a:p>
        </p:txBody>
      </p:sp>
    </p:spTree>
    <p:extLst>
      <p:ext uri="{BB962C8B-B14F-4D97-AF65-F5344CB8AC3E}">
        <p14:creationId xmlns:p14="http://schemas.microsoft.com/office/powerpoint/2010/main" val="97814988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E641C0E7-0C39-489E-BBEB-8384BC9D7485}" type="slidenum">
              <a:rPr lang="en-US"/>
              <a:pPr>
                <a:defRPr/>
              </a:pPr>
              <a:t>‹#›</a:t>
            </a:fld>
            <a:endParaRPr lang="en-US"/>
          </a:p>
        </p:txBody>
      </p:sp>
    </p:spTree>
    <p:extLst>
      <p:ext uri="{BB962C8B-B14F-4D97-AF65-F5344CB8AC3E}">
        <p14:creationId xmlns:p14="http://schemas.microsoft.com/office/powerpoint/2010/main" val="103360345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4102293"/>
            <a:ext cx="27980218" cy="4358217"/>
          </a:xfrm>
        </p:spPr>
        <p:txBody>
          <a:bodyPr anchor="t"/>
          <a:lstStyle>
            <a:defPPr>
              <a:defRPr kern="1200" smtId="4294967295"/>
            </a:defPPr>
            <a:lvl1pPr algn="l">
              <a:defRPr sz="2667" b="1" cap="all"/>
            </a:lvl1pPr>
          </a:lstStyle>
          <a:p>
            <a:r>
              <a:rPr lang="en-US"/>
              <a:t>Click to edit Master title style</a:t>
            </a:r>
          </a:p>
        </p:txBody>
      </p:sp>
      <p:sp>
        <p:nvSpPr>
          <p:cNvPr id="3" name="Text Placeholder 2"/>
          <p:cNvSpPr>
            <a:spLocks noGrp="1"/>
          </p:cNvSpPr>
          <p:nvPr>
            <p:ph type="body" idx="1"/>
          </p:nvPr>
        </p:nvSpPr>
        <p:spPr>
          <a:xfrm>
            <a:off x="2600326" y="9301692"/>
            <a:ext cx="27980218" cy="4800600"/>
          </a:xfrm>
        </p:spPr>
        <p:txBody>
          <a:bodyPr anchor="b"/>
          <a:lstStyle>
            <a:defPPr>
              <a:defRPr kern="1200" smtId="4294967295"/>
            </a:defPPr>
            <a:lvl1pPr marL="0" indent="0">
              <a:buNone/>
              <a:defRPr sz="1333"/>
            </a:lvl1pPr>
            <a:lvl2pPr marL="304815" indent="0">
              <a:buNone/>
              <a:defRPr sz="1200"/>
            </a:lvl2pPr>
            <a:lvl3pPr marL="609630" indent="0">
              <a:buNone/>
              <a:defRPr sz="1067"/>
            </a:lvl3pPr>
            <a:lvl4pPr marL="914446" indent="0">
              <a:buNone/>
              <a:defRPr sz="933"/>
            </a:lvl4pPr>
            <a:lvl5pPr marL="1219261" indent="0">
              <a:buNone/>
              <a:defRPr sz="933"/>
            </a:lvl5pPr>
            <a:lvl6pPr marL="1524076" indent="0">
              <a:buNone/>
              <a:defRPr sz="933"/>
            </a:lvl6pPr>
            <a:lvl7pPr marL="1828891" indent="0">
              <a:buNone/>
              <a:defRPr sz="933"/>
            </a:lvl7pPr>
            <a:lvl8pPr marL="2133707" indent="0">
              <a:buNone/>
              <a:defRPr sz="933"/>
            </a:lvl8pPr>
            <a:lvl9pPr marL="2438522" indent="0">
              <a:buNone/>
              <a:defRPr sz="933"/>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D11F452E-A8E4-4CE1-9655-29125E889951}" type="slidenum">
              <a:rPr lang="en-US"/>
              <a:pPr>
                <a:defRPr/>
              </a:pPr>
              <a:t>‹#›</a:t>
            </a:fld>
            <a:endParaRPr lang="en-US"/>
          </a:p>
        </p:txBody>
      </p:sp>
    </p:spTree>
    <p:extLst>
      <p:ext uri="{BB962C8B-B14F-4D97-AF65-F5344CB8AC3E}">
        <p14:creationId xmlns:p14="http://schemas.microsoft.com/office/powerpoint/2010/main" val="425258334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1646767" y="5121276"/>
            <a:ext cx="14761634" cy="14483292"/>
          </a:xfrm>
        </p:spPr>
        <p:txBody>
          <a:bodyPr/>
          <a:lstStyle>
            <a:defPPr>
              <a:defRPr kern="1200" smtId="4294967295"/>
            </a:defPPr>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510001" y="5121276"/>
            <a:ext cx="14762692" cy="14483292"/>
          </a:xfrm>
        </p:spPr>
        <p:txBody>
          <a:bodyPr/>
          <a:lstStyle>
            <a:defPPr>
              <a:defRPr kern="1200" smtId="4294967295"/>
            </a:defPPr>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6F3D9962-47D2-455B-8692-003D58807FFA}" type="slidenum">
              <a:rPr lang="en-US"/>
              <a:pPr>
                <a:defRPr/>
              </a:pPr>
              <a:t>‹#›</a:t>
            </a:fld>
            <a:endParaRPr lang="en-US"/>
          </a:p>
        </p:txBody>
      </p:sp>
    </p:spTree>
    <p:extLst>
      <p:ext uri="{BB962C8B-B14F-4D97-AF65-F5344CB8AC3E}">
        <p14:creationId xmlns:p14="http://schemas.microsoft.com/office/powerpoint/2010/main" val="130906477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710" y="878417"/>
            <a:ext cx="29626982" cy="3657600"/>
          </a:xfrm>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1645709" y="4912784"/>
            <a:ext cx="14544675" cy="2046817"/>
          </a:xfrm>
        </p:spPr>
        <p:txBody>
          <a:bodyPr anchor="b"/>
          <a:lstStyle>
            <a:defPPr>
              <a:defRPr kern="1200" smtId="4294967295"/>
            </a:defPPr>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1645709" y="6959601"/>
            <a:ext cx="14544675" cy="12643908"/>
          </a:xfrm>
        </p:spPr>
        <p:txBody>
          <a:bodyPr/>
          <a:lstStyle>
            <a:defPPr>
              <a:defRPr kern="1200" smtId="4294967295"/>
            </a:defPPr>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1666" y="4912784"/>
            <a:ext cx="14551026" cy="2046817"/>
          </a:xfrm>
        </p:spPr>
        <p:txBody>
          <a:bodyPr anchor="b"/>
          <a:lstStyle>
            <a:defPPr>
              <a:defRPr kern="1200" smtId="4294967295"/>
            </a:defPPr>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16721666" y="6959601"/>
            <a:ext cx="14551026" cy="12643908"/>
          </a:xfrm>
        </p:spPr>
        <p:txBody>
          <a:bodyPr/>
          <a:lstStyle>
            <a:defPPr>
              <a:defRPr kern="1200" smtId="4294967295"/>
            </a:defPPr>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4EC449C7-2544-4411-A6D9-A7181026BEAF}" type="slidenum">
              <a:rPr lang="en-US"/>
              <a:pPr>
                <a:defRPr/>
              </a:pPr>
              <a:t>‹#›</a:t>
            </a:fld>
            <a:endParaRPr lang="en-US"/>
          </a:p>
        </p:txBody>
      </p:sp>
    </p:spTree>
    <p:extLst>
      <p:ext uri="{BB962C8B-B14F-4D97-AF65-F5344CB8AC3E}">
        <p14:creationId xmlns:p14="http://schemas.microsoft.com/office/powerpoint/2010/main" val="356088251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FE03D6AC-E1AB-4462-989E-5A0865C23D2A}" type="slidenum">
              <a:rPr lang="en-US"/>
              <a:pPr>
                <a:defRPr/>
              </a:pPr>
              <a:t>‹#›</a:t>
            </a:fld>
            <a:endParaRPr lang="en-US"/>
          </a:p>
        </p:txBody>
      </p:sp>
    </p:spTree>
    <p:extLst>
      <p:ext uri="{BB962C8B-B14F-4D97-AF65-F5344CB8AC3E}">
        <p14:creationId xmlns:p14="http://schemas.microsoft.com/office/powerpoint/2010/main" val="397397364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FABF8EBA-EBC0-4AA1-85C3-834763B2AA78}" type="slidenum">
              <a:rPr lang="en-US"/>
              <a:pPr>
                <a:defRPr/>
              </a:pPr>
              <a:t>‹#›</a:t>
            </a:fld>
            <a:endParaRPr lang="en-US"/>
          </a:p>
        </p:txBody>
      </p:sp>
    </p:spTree>
    <p:extLst>
      <p:ext uri="{BB962C8B-B14F-4D97-AF65-F5344CB8AC3E}">
        <p14:creationId xmlns:p14="http://schemas.microsoft.com/office/powerpoint/2010/main" val="377869935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709" y="874184"/>
            <a:ext cx="10829925" cy="3717925"/>
          </a:xfrm>
        </p:spPr>
        <p:txBody>
          <a:bodyPr anchor="b"/>
          <a:lstStyle>
            <a:defPPr>
              <a:defRPr kern="1200" smtId="4294967295"/>
            </a:defPPr>
            <a:lvl1pPr algn="l">
              <a:defRPr sz="1333" b="1"/>
            </a:lvl1pPr>
          </a:lstStyle>
          <a:p>
            <a:r>
              <a:rPr lang="en-US"/>
              <a:t>Click to edit Master title style</a:t>
            </a:r>
          </a:p>
        </p:txBody>
      </p:sp>
      <p:sp>
        <p:nvSpPr>
          <p:cNvPr id="3" name="Content Placeholder 2"/>
          <p:cNvSpPr>
            <a:spLocks noGrp="1"/>
          </p:cNvSpPr>
          <p:nvPr>
            <p:ph idx="1"/>
          </p:nvPr>
        </p:nvSpPr>
        <p:spPr>
          <a:xfrm>
            <a:off x="12870392" y="874184"/>
            <a:ext cx="18402300" cy="18729325"/>
          </a:xfrm>
        </p:spPr>
        <p:txBody>
          <a:bodyPr/>
          <a:lstStyle>
            <a:defPPr>
              <a:defRPr kern="1200" smtId="4294967295"/>
            </a:defPPr>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709" y="4592109"/>
            <a:ext cx="10829925" cy="15011400"/>
          </a:xfrm>
        </p:spPr>
        <p:txBody>
          <a:bodyPr/>
          <a:lstStyle>
            <a:defPPr>
              <a:defRPr kern="1200" smtId="4294967295"/>
            </a:defPPr>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332F5167-8CBC-4FF1-941C-FB4C9DC0C8D7}" type="slidenum">
              <a:rPr lang="en-US"/>
              <a:pPr>
                <a:defRPr/>
              </a:pPr>
              <a:t>‹#›</a:t>
            </a:fld>
            <a:endParaRPr lang="en-US"/>
          </a:p>
        </p:txBody>
      </p:sp>
    </p:spTree>
    <p:extLst>
      <p:ext uri="{BB962C8B-B14F-4D97-AF65-F5344CB8AC3E}">
        <p14:creationId xmlns:p14="http://schemas.microsoft.com/office/powerpoint/2010/main" val="304515265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659" y="15361710"/>
            <a:ext cx="19750618" cy="1813983"/>
          </a:xfrm>
        </p:spPr>
        <p:txBody>
          <a:bodyPr anchor="b"/>
          <a:lstStyle>
            <a:defPPr>
              <a:defRPr kern="1200" smtId="4294967295"/>
            </a:defPPr>
            <a:lvl1pPr algn="l">
              <a:defRPr sz="1333" b="1"/>
            </a:lvl1pPr>
          </a:lstStyle>
          <a:p>
            <a:r>
              <a:rPr lang="en-US"/>
              <a:t>Click to edit Master title style</a:t>
            </a:r>
          </a:p>
        </p:txBody>
      </p:sp>
      <p:sp>
        <p:nvSpPr>
          <p:cNvPr id="3" name="Picture Placeholder 2"/>
          <p:cNvSpPr>
            <a:spLocks noGrp="1"/>
          </p:cNvSpPr>
          <p:nvPr>
            <p:ph type="pic" idx="1"/>
          </p:nvPr>
        </p:nvSpPr>
        <p:spPr>
          <a:xfrm>
            <a:off x="6452659" y="1961093"/>
            <a:ext cx="19750618" cy="13166725"/>
          </a:xfrm>
        </p:spPr>
        <p:txBody>
          <a:bodyPr/>
          <a:lstStyle>
            <a:defPPr>
              <a:defRPr kern="1200" smtId="4294967295"/>
            </a:defPPr>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pPr lvl="0"/>
            <a:endParaRPr lang="en-US" noProof="0"/>
          </a:p>
        </p:txBody>
      </p:sp>
      <p:sp>
        <p:nvSpPr>
          <p:cNvPr id="4" name="Text Placeholder 3"/>
          <p:cNvSpPr>
            <a:spLocks noGrp="1"/>
          </p:cNvSpPr>
          <p:nvPr>
            <p:ph type="body" sz="half" idx="2"/>
          </p:nvPr>
        </p:nvSpPr>
        <p:spPr>
          <a:xfrm>
            <a:off x="6452659" y="17175693"/>
            <a:ext cx="19750618" cy="2574925"/>
          </a:xfrm>
        </p:spPr>
        <p:txBody>
          <a:bodyPr/>
          <a:lstStyle>
            <a:defPPr>
              <a:defRPr kern="1200" smtId="4294967295"/>
            </a:defPPr>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B5629D8C-964D-4531-AEEF-CACEBA47F0D9}" type="slidenum">
              <a:rPr lang="en-US"/>
              <a:pPr>
                <a:defRPr/>
              </a:pPr>
              <a:t>‹#›</a:t>
            </a:fld>
            <a:endParaRPr lang="en-US"/>
          </a:p>
        </p:txBody>
      </p:sp>
    </p:spTree>
    <p:extLst>
      <p:ext uri="{BB962C8B-B14F-4D97-AF65-F5344CB8AC3E}">
        <p14:creationId xmlns:p14="http://schemas.microsoft.com/office/powerpoint/2010/main" val="119409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6635" y="879475"/>
            <a:ext cx="29626322"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1646635" y="5121275"/>
            <a:ext cx="29626322" cy="14483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6635" y="19985567"/>
            <a:ext cx="7680722"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defTabSz="3135999">
              <a:defRPr sz="4800"/>
            </a:lvl1pPr>
          </a:lstStyle>
          <a:p>
            <a:pPr>
              <a:defRPr/>
            </a:pPr>
            <a:endParaRPr lang="en-US"/>
          </a:p>
        </p:txBody>
      </p:sp>
      <p:sp>
        <p:nvSpPr>
          <p:cNvPr id="1029" name="Rectangle 5"/>
          <p:cNvSpPr>
            <a:spLocks noGrp="1" noChangeArrowheads="1"/>
          </p:cNvSpPr>
          <p:nvPr>
            <p:ph type="ftr" sz="quarter" idx="3"/>
          </p:nvPr>
        </p:nvSpPr>
        <p:spPr bwMode="auto">
          <a:xfrm>
            <a:off x="11247834" y="19985567"/>
            <a:ext cx="10423922"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algn="ctr" defTabSz="3135999">
              <a:defRPr sz="4800"/>
            </a:lvl1pPr>
          </a:lstStyle>
          <a:p>
            <a:pPr>
              <a:defRPr/>
            </a:pPr>
            <a:endParaRPr lang="en-US"/>
          </a:p>
        </p:txBody>
      </p:sp>
      <p:sp>
        <p:nvSpPr>
          <p:cNvPr id="1030" name="Rectangle 6"/>
          <p:cNvSpPr>
            <a:spLocks noGrp="1" noChangeArrowheads="1"/>
          </p:cNvSpPr>
          <p:nvPr>
            <p:ph type="sldNum" sz="quarter" idx="4"/>
          </p:nvPr>
        </p:nvSpPr>
        <p:spPr bwMode="auto">
          <a:xfrm>
            <a:off x="23592234" y="19985567"/>
            <a:ext cx="7680722"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algn="r" defTabSz="3135999">
              <a:defRPr sz="4800"/>
            </a:lvl1pPr>
          </a:lstStyle>
          <a:p>
            <a:pPr>
              <a:defRPr/>
            </a:pPr>
            <a:fld id="{7920789E-004F-4528-BD99-83C2E37E87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3135999" rtl="0" eaLnBrk="0" fontAlgn="base" hangingPunct="0">
        <a:spcBef>
          <a:spcPct val="0"/>
        </a:spcBef>
        <a:spcAft>
          <a:spcPct val="0"/>
        </a:spcAft>
        <a:defRPr sz="15134">
          <a:solidFill>
            <a:schemeClr val="tx2"/>
          </a:solidFill>
          <a:latin typeface="+mj-lt"/>
          <a:ea typeface="+mj-ea"/>
          <a:cs typeface="+mj-cs"/>
        </a:defRPr>
      </a:lvl1pPr>
      <a:lvl2pPr algn="ctr" defTabSz="3135999" rtl="0" eaLnBrk="0" fontAlgn="base" hangingPunct="0">
        <a:spcBef>
          <a:spcPct val="0"/>
        </a:spcBef>
        <a:spcAft>
          <a:spcPct val="0"/>
        </a:spcAft>
        <a:defRPr sz="15134">
          <a:solidFill>
            <a:schemeClr val="tx2"/>
          </a:solidFill>
          <a:latin typeface="Arial"/>
        </a:defRPr>
      </a:lvl2pPr>
      <a:lvl3pPr algn="ctr" defTabSz="3135999" rtl="0" eaLnBrk="0" fontAlgn="base" hangingPunct="0">
        <a:spcBef>
          <a:spcPct val="0"/>
        </a:spcBef>
        <a:spcAft>
          <a:spcPct val="0"/>
        </a:spcAft>
        <a:defRPr sz="15134">
          <a:solidFill>
            <a:schemeClr val="tx2"/>
          </a:solidFill>
          <a:latin typeface="Arial"/>
        </a:defRPr>
      </a:lvl3pPr>
      <a:lvl4pPr algn="ctr" defTabSz="3135999" rtl="0" eaLnBrk="0" fontAlgn="base" hangingPunct="0">
        <a:spcBef>
          <a:spcPct val="0"/>
        </a:spcBef>
        <a:spcAft>
          <a:spcPct val="0"/>
        </a:spcAft>
        <a:defRPr sz="15134">
          <a:solidFill>
            <a:schemeClr val="tx2"/>
          </a:solidFill>
          <a:latin typeface="Arial"/>
        </a:defRPr>
      </a:lvl4pPr>
      <a:lvl5pPr algn="ctr" defTabSz="3135999" rtl="0" eaLnBrk="0" fontAlgn="base" hangingPunct="0">
        <a:spcBef>
          <a:spcPct val="0"/>
        </a:spcBef>
        <a:spcAft>
          <a:spcPct val="0"/>
        </a:spcAft>
        <a:defRPr sz="15134">
          <a:solidFill>
            <a:schemeClr val="tx2"/>
          </a:solidFill>
          <a:latin typeface="Arial"/>
        </a:defRPr>
      </a:lvl5pPr>
      <a:lvl6pPr marL="304815" algn="ctr" defTabSz="3135999" rtl="0" fontAlgn="base">
        <a:spcBef>
          <a:spcPct val="0"/>
        </a:spcBef>
        <a:spcAft>
          <a:spcPct val="0"/>
        </a:spcAft>
        <a:defRPr sz="15134">
          <a:solidFill>
            <a:schemeClr val="tx2"/>
          </a:solidFill>
          <a:latin typeface="Arial"/>
        </a:defRPr>
      </a:lvl6pPr>
      <a:lvl7pPr marL="609630" algn="ctr" defTabSz="3135999" rtl="0" fontAlgn="base">
        <a:spcBef>
          <a:spcPct val="0"/>
        </a:spcBef>
        <a:spcAft>
          <a:spcPct val="0"/>
        </a:spcAft>
        <a:defRPr sz="15134">
          <a:solidFill>
            <a:schemeClr val="tx2"/>
          </a:solidFill>
          <a:latin typeface="Arial"/>
        </a:defRPr>
      </a:lvl7pPr>
      <a:lvl8pPr marL="914446" algn="ctr" defTabSz="3135999" rtl="0" fontAlgn="base">
        <a:spcBef>
          <a:spcPct val="0"/>
        </a:spcBef>
        <a:spcAft>
          <a:spcPct val="0"/>
        </a:spcAft>
        <a:defRPr sz="15134">
          <a:solidFill>
            <a:schemeClr val="tx2"/>
          </a:solidFill>
          <a:latin typeface="Arial"/>
        </a:defRPr>
      </a:lvl8pPr>
      <a:lvl9pPr marL="1219261" algn="ctr" defTabSz="3135999" rtl="0" fontAlgn="base">
        <a:spcBef>
          <a:spcPct val="0"/>
        </a:spcBef>
        <a:spcAft>
          <a:spcPct val="0"/>
        </a:spcAft>
        <a:defRPr sz="15134">
          <a:solidFill>
            <a:schemeClr val="tx2"/>
          </a:solidFill>
          <a:latin typeface="Arial"/>
        </a:defRPr>
      </a:lvl9pPr>
    </p:titleStyle>
    <p:bodyStyle>
      <a:defPPr>
        <a:defRPr kern="1200" smtId="4294967295"/>
      </a:defPPr>
      <a:lvl1pPr marL="1176926" indent="-1176926" algn="l" defTabSz="3135999" rtl="0" eaLnBrk="0" fontAlgn="base" hangingPunct="0">
        <a:spcBef>
          <a:spcPct val="20000"/>
        </a:spcBef>
        <a:spcAft>
          <a:spcPct val="0"/>
        </a:spcAft>
        <a:buChar char="•"/>
        <a:defRPr sz="11001">
          <a:solidFill>
            <a:schemeClr val="tx1"/>
          </a:solidFill>
          <a:latin typeface="+mn-lt"/>
          <a:ea typeface="+mn-ea"/>
          <a:cs typeface="+mn-cs"/>
        </a:defRPr>
      </a:lvl1pPr>
      <a:lvl2pPr marL="2548594" indent="-981124" algn="l" defTabSz="3135999" rtl="0" eaLnBrk="0" fontAlgn="base" hangingPunct="0">
        <a:spcBef>
          <a:spcPct val="20000"/>
        </a:spcBef>
        <a:spcAft>
          <a:spcPct val="0"/>
        </a:spcAft>
        <a:buChar char="–"/>
        <a:defRPr sz="9600">
          <a:solidFill>
            <a:schemeClr val="tx1"/>
          </a:solidFill>
          <a:latin typeface="+mn-lt"/>
        </a:defRPr>
      </a:lvl2pPr>
      <a:lvl3pPr marL="3920263" indent="-784265" algn="l" defTabSz="3135999" rtl="0" eaLnBrk="0" fontAlgn="base" hangingPunct="0">
        <a:spcBef>
          <a:spcPct val="20000"/>
        </a:spcBef>
        <a:spcAft>
          <a:spcPct val="0"/>
        </a:spcAft>
        <a:buChar char="•"/>
        <a:defRPr sz="8200">
          <a:solidFill>
            <a:schemeClr val="tx1"/>
          </a:solidFill>
          <a:latin typeface="+mn-lt"/>
        </a:defRPr>
      </a:lvl3pPr>
      <a:lvl4pPr marL="5486674" indent="-784265" algn="l" defTabSz="3135999" rtl="0" eaLnBrk="0" fontAlgn="base" hangingPunct="0">
        <a:spcBef>
          <a:spcPct val="20000"/>
        </a:spcBef>
        <a:spcAft>
          <a:spcPct val="0"/>
        </a:spcAft>
        <a:buChar char="–"/>
        <a:defRPr sz="6934">
          <a:solidFill>
            <a:schemeClr val="tx1"/>
          </a:solidFill>
          <a:latin typeface="+mn-lt"/>
        </a:defRPr>
      </a:lvl4pPr>
      <a:lvl5pPr marL="7054145" indent="-783206" algn="l" defTabSz="3135999" rtl="0" eaLnBrk="0" fontAlgn="base" hangingPunct="0">
        <a:spcBef>
          <a:spcPct val="20000"/>
        </a:spcBef>
        <a:spcAft>
          <a:spcPct val="0"/>
        </a:spcAft>
        <a:buChar char="»"/>
        <a:defRPr sz="6934">
          <a:solidFill>
            <a:schemeClr val="tx1"/>
          </a:solidFill>
          <a:latin typeface="+mn-lt"/>
        </a:defRPr>
      </a:lvl5pPr>
      <a:lvl6pPr marL="7358960" indent="-783206" algn="l" defTabSz="3135999" rtl="0" fontAlgn="base">
        <a:spcBef>
          <a:spcPct val="20000"/>
        </a:spcBef>
        <a:spcAft>
          <a:spcPct val="0"/>
        </a:spcAft>
        <a:buChar char="»"/>
        <a:defRPr sz="6934">
          <a:solidFill>
            <a:schemeClr val="tx1"/>
          </a:solidFill>
          <a:latin typeface="+mn-lt"/>
        </a:defRPr>
      </a:lvl6pPr>
      <a:lvl7pPr marL="7663775" indent="-783206" algn="l" defTabSz="3135999" rtl="0" fontAlgn="base">
        <a:spcBef>
          <a:spcPct val="20000"/>
        </a:spcBef>
        <a:spcAft>
          <a:spcPct val="0"/>
        </a:spcAft>
        <a:buChar char="»"/>
        <a:defRPr sz="6934">
          <a:solidFill>
            <a:schemeClr val="tx1"/>
          </a:solidFill>
          <a:latin typeface="+mn-lt"/>
        </a:defRPr>
      </a:lvl7pPr>
      <a:lvl8pPr marL="7968590" indent="-783206" algn="l" defTabSz="3135999" rtl="0" fontAlgn="base">
        <a:spcBef>
          <a:spcPct val="20000"/>
        </a:spcBef>
        <a:spcAft>
          <a:spcPct val="0"/>
        </a:spcAft>
        <a:buChar char="»"/>
        <a:defRPr sz="6934">
          <a:solidFill>
            <a:schemeClr val="tx1"/>
          </a:solidFill>
          <a:latin typeface="+mn-lt"/>
        </a:defRPr>
      </a:lvl8pPr>
      <a:lvl9pPr marL="8273406" indent="-783206" algn="l" defTabSz="3135999" rtl="0" fontAlgn="base">
        <a:spcBef>
          <a:spcPct val="20000"/>
        </a:spcBef>
        <a:spcAft>
          <a:spcPct val="0"/>
        </a:spcAft>
        <a:buChar char="»"/>
        <a:defRPr sz="6934">
          <a:solidFill>
            <a:schemeClr val="tx1"/>
          </a:solidFill>
          <a:latin typeface="+mn-lt"/>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jpeg"/><Relationship Id="rId7"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chart" Target="../charts/chart1.xml"/><Relationship Id="rId9"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6"/>
          <p:cNvSpPr>
            <a:spLocks noChangeArrowheads="1"/>
          </p:cNvSpPr>
          <p:nvPr/>
        </p:nvSpPr>
        <p:spPr bwMode="auto">
          <a:xfrm>
            <a:off x="0" y="0"/>
            <a:ext cx="32918400" cy="4465019"/>
          </a:xfrm>
          <a:prstGeom prst="rect">
            <a:avLst/>
          </a:prstGeom>
          <a:solidFill>
            <a:srgbClr val="73A514"/>
          </a:solidFill>
          <a:ln w="38100">
            <a:noFill/>
            <a:miter lim="800000"/>
          </a:ln>
        </p:spPr>
        <p:txBody>
          <a:bodyPr lIns="91440" tIns="45720" rIns="91440" bIns="45720" anchor="ctr"/>
          <a:lstStyle>
            <a:defPPr>
              <a:defRPr kern="1200" smtId="4294967295"/>
            </a:defPPr>
          </a:lstStyle>
          <a:p>
            <a:pPr algn="ctr" defTabSz="3135999"/>
            <a:endParaRPr lang="en-US" sz="3600" b="1" dirty="0">
              <a:solidFill>
                <a:schemeClr val="tx2"/>
              </a:solidFill>
              <a:latin typeface="Gill Sans" pitchFamily="34" charset="0"/>
            </a:endParaRPr>
          </a:p>
        </p:txBody>
      </p:sp>
      <p:sp>
        <p:nvSpPr>
          <p:cNvPr id="380" name="Text Placeholder 5">
            <a:extLst>
              <a:ext uri="{FF2B5EF4-FFF2-40B4-BE49-F238E27FC236}">
                <a16:creationId xmlns="" xmlns:a16="http://schemas.microsoft.com/office/drawing/2014/main" id="{4369D350-A6E8-4013-9E68-41D409BBBE5D}"/>
              </a:ext>
            </a:extLst>
          </p:cNvPr>
          <p:cNvSpPr txBox="1">
            <a:spLocks/>
          </p:cNvSpPr>
          <p:nvPr/>
        </p:nvSpPr>
        <p:spPr>
          <a:xfrm>
            <a:off x="5943599" y="59199"/>
            <a:ext cx="21031201" cy="1958293"/>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2507516">
              <a:spcBef>
                <a:spcPct val="20000"/>
              </a:spcBef>
              <a:defRPr/>
            </a:pPr>
            <a:r>
              <a:rPr lang="en-US" sz="8800" dirty="0" smtClean="0">
                <a:solidFill>
                  <a:schemeClr val="bg1"/>
                </a:solidFill>
                <a:latin typeface="Times New Roman" panose="02020603050405020304" pitchFamily="18" charset="0"/>
                <a:cs typeface="Times New Roman" panose="02020603050405020304" pitchFamily="18" charset="0"/>
              </a:rPr>
              <a:t>Factors </a:t>
            </a:r>
            <a:r>
              <a:rPr lang="en-US" sz="8800" dirty="0">
                <a:solidFill>
                  <a:schemeClr val="bg1"/>
                </a:solidFill>
                <a:latin typeface="Times New Roman" panose="02020603050405020304" pitchFamily="18" charset="0"/>
                <a:cs typeface="Times New Roman" panose="02020603050405020304" pitchFamily="18" charset="0"/>
              </a:rPr>
              <a:t>Influencing Dental Caries in HIV/AIDS Patients </a:t>
            </a:r>
          </a:p>
        </p:txBody>
      </p:sp>
      <p:sp>
        <p:nvSpPr>
          <p:cNvPr id="381" name="Text Placeholder 5">
            <a:extLst>
              <a:ext uri="{FF2B5EF4-FFF2-40B4-BE49-F238E27FC236}">
                <a16:creationId xmlns="" xmlns:a16="http://schemas.microsoft.com/office/drawing/2014/main" id="{8BBE4D3D-2973-4E7D-BD53-6E31C96F6EA1}"/>
              </a:ext>
            </a:extLst>
          </p:cNvPr>
          <p:cNvSpPr txBox="1">
            <a:spLocks/>
          </p:cNvSpPr>
          <p:nvPr/>
        </p:nvSpPr>
        <p:spPr>
          <a:xfrm>
            <a:off x="4813581" y="2667493"/>
            <a:ext cx="24384000" cy="1264192"/>
          </a:xfrm>
          <a:prstGeom prst="rect">
            <a:avLst/>
          </a:prstGeom>
        </p:spPr>
        <p:txBody>
          <a:bodyPr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3700" dirty="0" err="1" smtClean="0">
                <a:solidFill>
                  <a:schemeClr val="bg1"/>
                </a:solidFill>
                <a:latin typeface="Times New Roman" panose="02020603050405020304" pitchFamily="18" charset="0"/>
                <a:cs typeface="Times New Roman" panose="02020603050405020304" pitchFamily="18" charset="0"/>
              </a:rPr>
              <a:t>Rafa</a:t>
            </a:r>
            <a:r>
              <a:rPr lang="en-US" sz="3700" dirty="0" smtClean="0">
                <a:solidFill>
                  <a:schemeClr val="bg1"/>
                </a:solidFill>
                <a:latin typeface="Times New Roman" panose="02020603050405020304" pitchFamily="18" charset="0"/>
                <a:cs typeface="Times New Roman" panose="02020603050405020304" pitchFamily="18" charset="0"/>
              </a:rPr>
              <a:t> </a:t>
            </a:r>
            <a:r>
              <a:rPr lang="en-US" sz="3700" dirty="0" err="1" smtClean="0">
                <a:solidFill>
                  <a:schemeClr val="bg1"/>
                </a:solidFill>
                <a:latin typeface="Times New Roman" panose="02020603050405020304" pitchFamily="18" charset="0"/>
                <a:cs typeface="Times New Roman" panose="02020603050405020304" pitchFamily="18" charset="0"/>
              </a:rPr>
              <a:t>mussa</a:t>
            </a:r>
            <a:r>
              <a:rPr lang="en-US" sz="3700" dirty="0" smtClean="0">
                <a:solidFill>
                  <a:schemeClr val="bg1"/>
                </a:solidFill>
                <a:latin typeface="Times New Roman" panose="02020603050405020304" pitchFamily="18" charset="0"/>
                <a:cs typeface="Times New Roman" panose="02020603050405020304" pitchFamily="18" charset="0"/>
              </a:rPr>
              <a:t> </a:t>
            </a:r>
            <a:r>
              <a:rPr lang="en-US" sz="3700" dirty="0" err="1" smtClean="0">
                <a:solidFill>
                  <a:schemeClr val="bg1"/>
                </a:solidFill>
                <a:latin typeface="Times New Roman" panose="02020603050405020304" pitchFamily="18" charset="0"/>
                <a:cs typeface="Times New Roman" panose="02020603050405020304" pitchFamily="18" charset="0"/>
              </a:rPr>
              <a:t>alsarah</a:t>
            </a:r>
            <a:r>
              <a:rPr lang="en-US" sz="3700" dirty="0" smtClean="0">
                <a:solidFill>
                  <a:schemeClr val="bg1"/>
                </a:solidFill>
                <a:latin typeface="Times New Roman" panose="02020603050405020304" pitchFamily="18" charset="0"/>
                <a:cs typeface="Times New Roman" panose="02020603050405020304" pitchFamily="18" charset="0"/>
              </a:rPr>
              <a:t> </a:t>
            </a:r>
            <a:endParaRPr lang="en-US" sz="3700" dirty="0">
              <a:solidFill>
                <a:schemeClr val="bg1"/>
              </a:solidFill>
              <a:latin typeface="Times New Roman" panose="02020603050405020304" pitchFamily="18" charset="0"/>
              <a:cs typeface="Times New Roman" panose="02020603050405020304" pitchFamily="18" charset="0"/>
            </a:endParaRPr>
          </a:p>
          <a:p>
            <a:pPr algn="ctr">
              <a:defRPr/>
            </a:pPr>
            <a:r>
              <a:rPr lang="en-US" sz="3700" dirty="0" smtClean="0">
                <a:solidFill>
                  <a:schemeClr val="bg1"/>
                </a:solidFill>
                <a:latin typeface="Times New Roman" panose="02020603050405020304" pitchFamily="18" charset="0"/>
                <a:cs typeface="Times New Roman" panose="02020603050405020304" pitchFamily="18" charset="0"/>
              </a:rPr>
              <a:t>Supervised by : </a:t>
            </a:r>
            <a:r>
              <a:rPr lang="en-US" sz="3700" dirty="0" err="1" smtClean="0">
                <a:solidFill>
                  <a:schemeClr val="bg1"/>
                </a:solidFill>
                <a:latin typeface="Times New Roman" panose="02020603050405020304" pitchFamily="18" charset="0"/>
                <a:cs typeface="Times New Roman" panose="02020603050405020304" pitchFamily="18" charset="0"/>
              </a:rPr>
              <a:t>Dr.Alaa</a:t>
            </a:r>
            <a:r>
              <a:rPr lang="en-US" sz="3700" dirty="0" smtClean="0">
                <a:solidFill>
                  <a:schemeClr val="bg1"/>
                </a:solidFill>
                <a:latin typeface="Times New Roman" panose="02020603050405020304" pitchFamily="18" charset="0"/>
                <a:cs typeface="Times New Roman" panose="02020603050405020304" pitchFamily="18" charset="0"/>
              </a:rPr>
              <a:t> </a:t>
            </a:r>
            <a:r>
              <a:rPr lang="en-US" sz="3700" dirty="0" err="1" smtClean="0">
                <a:solidFill>
                  <a:schemeClr val="bg1"/>
                </a:solidFill>
                <a:latin typeface="Times New Roman" panose="02020603050405020304" pitchFamily="18" charset="0"/>
                <a:cs typeface="Times New Roman" panose="02020603050405020304" pitchFamily="18" charset="0"/>
              </a:rPr>
              <a:t>Fathalla</a:t>
            </a:r>
            <a:endParaRPr lang="en-US" sz="3700" dirty="0">
              <a:solidFill>
                <a:schemeClr val="bg1"/>
              </a:solidFill>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 xmlns:a16="http://schemas.microsoft.com/office/drawing/2014/main" id="{65F54A1B-D607-49B2-A4D5-68EB6287478E}"/>
              </a:ext>
            </a:extLst>
          </p:cNvPr>
          <p:cNvSpPr txBox="1"/>
          <p:nvPr/>
        </p:nvSpPr>
        <p:spPr>
          <a:xfrm>
            <a:off x="606375" y="5638800"/>
            <a:ext cx="7217706" cy="4137415"/>
          </a:xfrm>
          <a:prstGeom prst="rect">
            <a:avLst/>
          </a:prstGeom>
          <a:noFill/>
        </p:spPr>
        <p:txBody>
          <a:bodyPr wrap="square" rtlCol="0">
            <a:spAutoFit/>
          </a:bodyPr>
          <a:lstStyle>
            <a:defPPr>
              <a:defRPr kern="1200" smtId="4294967295"/>
            </a:defPPr>
          </a:lstStyle>
          <a:p>
            <a:pPr algn="just"/>
            <a:r>
              <a:rPr lang="en-US" sz="2000" dirty="0"/>
              <a:t>Human immunodeficiency viruses (HIV) / Acquired immunodeficiency syndrome (AIDS) is a virus that infects cells from the immune system. As the infection progresses, the immune system becomes weak and people become more susceptible to </a:t>
            </a:r>
            <a:r>
              <a:rPr lang="en-US" sz="2000" dirty="0" smtClean="0"/>
              <a:t>infection, </a:t>
            </a:r>
            <a:r>
              <a:rPr lang="en-US" sz="2000" dirty="0"/>
              <a:t>is one of the most significant public health challenges in Surabaya, Indonesia where the greatest number of people living with HIV/AIDS (PLWHA) among key populations is in areas served by </a:t>
            </a:r>
            <a:r>
              <a:rPr lang="en-US" sz="2000" dirty="0" err="1"/>
              <a:t>Sememi</a:t>
            </a:r>
            <a:r>
              <a:rPr lang="en-US" sz="2000" dirty="0"/>
              <a:t> Public Health Center. HIV-infected persons have a greater risk for developing dental caries, such as salivary gland enlargement, and decreased salivary glands function. Given the fact that PLWHA are at high risk of dental caries, utilization of dental health service among PLWHA are still low. </a:t>
            </a:r>
            <a:endParaRPr lang="en-US" sz="2000" dirty="0">
              <a:latin typeface="Domine" panose="02040503040403060204" pitchFamily="18" charset="0"/>
              <a:ea typeface="Open Sans" panose="020B0606030504020204" pitchFamily="34" charset="0"/>
            </a:endParaRPr>
          </a:p>
        </p:txBody>
      </p:sp>
      <p:sp>
        <p:nvSpPr>
          <p:cNvPr id="20" name="TextBox 19">
            <a:extLst>
              <a:ext uri="{FF2B5EF4-FFF2-40B4-BE49-F238E27FC236}">
                <a16:creationId xmlns="" xmlns:a16="http://schemas.microsoft.com/office/drawing/2014/main" id="{A252E9EB-5ABA-416B-A4E2-94484AEB4470}"/>
              </a:ext>
            </a:extLst>
          </p:cNvPr>
          <p:cNvSpPr txBox="1"/>
          <p:nvPr/>
        </p:nvSpPr>
        <p:spPr>
          <a:xfrm>
            <a:off x="606375" y="14143800"/>
            <a:ext cx="7217706" cy="1938992"/>
          </a:xfrm>
          <a:prstGeom prst="rect">
            <a:avLst/>
          </a:prstGeom>
          <a:noFill/>
        </p:spPr>
        <p:txBody>
          <a:bodyPr wrap="square" rtlCol="0">
            <a:spAutoFit/>
          </a:bodyPr>
          <a:lstStyle>
            <a:defPPr>
              <a:defRPr kern="1200" smtId="4294967295"/>
            </a:defPPr>
          </a:lstStyle>
          <a:p>
            <a:pPr algn="just"/>
            <a:r>
              <a:rPr lang="en-US" sz="2000" dirty="0"/>
              <a:t>This is a descriptive, cross-sectional study conducted on 16 HIV-seropositive individuals. They were asked to complete a WHO questionnaire concerning basic oral health and quality of life. Dental caries was assessed using the Decayed, Missing, and Filled Teeth (DMFT) index. Whole stimulated saliva samples were also collected.</a:t>
            </a:r>
            <a:endParaRPr lang="en-US" sz="2000" dirty="0">
              <a:latin typeface="Domine" panose="02040503040403060204" pitchFamily="18" charset="0"/>
              <a:ea typeface="Open Sans" panose="020B0606030504020204" pitchFamily="34" charset="0"/>
            </a:endParaRPr>
          </a:p>
        </p:txBody>
      </p:sp>
      <p:sp>
        <p:nvSpPr>
          <p:cNvPr id="25" name="TextBox 24">
            <a:extLst>
              <a:ext uri="{FF2B5EF4-FFF2-40B4-BE49-F238E27FC236}">
                <a16:creationId xmlns="" xmlns:a16="http://schemas.microsoft.com/office/drawing/2014/main" id="{FE441297-FF79-4C77-BAC7-EA1FEB90C6FB}"/>
              </a:ext>
            </a:extLst>
          </p:cNvPr>
          <p:cNvSpPr txBox="1"/>
          <p:nvPr/>
        </p:nvSpPr>
        <p:spPr>
          <a:xfrm>
            <a:off x="8716424" y="5638800"/>
            <a:ext cx="12314776" cy="1015663"/>
          </a:xfrm>
          <a:prstGeom prst="rect">
            <a:avLst/>
          </a:prstGeom>
          <a:noFill/>
        </p:spPr>
        <p:txBody>
          <a:bodyPr wrap="square" rtlCol="0">
            <a:spAutoFit/>
          </a:bodyPr>
          <a:lstStyle>
            <a:defPPr>
              <a:defRPr kern="1200" smtId="4294967295"/>
            </a:defPPr>
          </a:lstStyle>
          <a:p>
            <a:pPr algn="just"/>
            <a:r>
              <a:rPr lang="en-US" sz="2000" dirty="0"/>
              <a:t>Nine out of 16 respondents had low salivary flow rate (</a:t>
            </a:r>
            <a:r>
              <a:rPr lang="en-US" sz="2000" dirty="0" smtClean="0"/>
              <a:t>56.25%). </a:t>
            </a:r>
            <a:r>
              <a:rPr lang="en-US" sz="2000" dirty="0"/>
              <a:t>One patient had low DMF-T score (6.3%) and eight had high DMFT score (50%). Among seven respondents who had normal salivary flow rate (</a:t>
            </a:r>
            <a:r>
              <a:rPr lang="en-US" sz="2000" dirty="0" smtClean="0"/>
              <a:t>43.75%), </a:t>
            </a:r>
            <a:r>
              <a:rPr lang="en-US" sz="2000" dirty="0"/>
              <a:t>two of whom had low DMFT score (12.5%) and five of whom had high DMFT score (31.3%)</a:t>
            </a:r>
            <a:endParaRPr lang="en-US" sz="2000" dirty="0">
              <a:latin typeface="+mj-lt"/>
              <a:ea typeface="Open Sans" panose="020B0606030504020204" pitchFamily="34" charset="0"/>
            </a:endParaRPr>
          </a:p>
        </p:txBody>
      </p:sp>
      <p:sp>
        <p:nvSpPr>
          <p:cNvPr id="222" name="TextBox 221">
            <a:extLst>
              <a:ext uri="{FF2B5EF4-FFF2-40B4-BE49-F238E27FC236}">
                <a16:creationId xmlns="" xmlns:a16="http://schemas.microsoft.com/office/drawing/2014/main" id="{66EF0EF5-B0FA-494E-96FD-72EBBCAACF19}"/>
              </a:ext>
            </a:extLst>
          </p:cNvPr>
          <p:cNvSpPr txBox="1"/>
          <p:nvPr/>
        </p:nvSpPr>
        <p:spPr>
          <a:xfrm>
            <a:off x="25091095" y="5638800"/>
            <a:ext cx="7217706" cy="707886"/>
          </a:xfrm>
          <a:prstGeom prst="rect">
            <a:avLst/>
          </a:prstGeom>
          <a:noFill/>
        </p:spPr>
        <p:txBody>
          <a:bodyPr wrap="square" rtlCol="0">
            <a:spAutoFit/>
          </a:bodyPr>
          <a:lstStyle>
            <a:defPPr>
              <a:defRPr kern="1200" smtId="4294967295"/>
            </a:defPPr>
          </a:lstStyle>
          <a:p>
            <a:pPr algn="just"/>
            <a:r>
              <a:rPr lang="en-US" sz="2000" dirty="0" smtClean="0"/>
              <a:t>People </a:t>
            </a:r>
            <a:r>
              <a:rPr lang="en-US" sz="2000" dirty="0"/>
              <a:t>living with HIV/AIDS have high DMFT and low salivary flow </a:t>
            </a:r>
            <a:r>
              <a:rPr lang="en-US" sz="2000" dirty="0" smtClean="0"/>
              <a:t>rate.</a:t>
            </a:r>
            <a:endParaRPr lang="en-US" sz="2000" dirty="0">
              <a:latin typeface="+mn-lt"/>
              <a:ea typeface="Open Sans" panose="020B0606030504020204" pitchFamily="34" charset="0"/>
              <a:cs typeface="Open Sans" panose="020B0606030504020204" pitchFamily="34" charset="0"/>
            </a:endParaRPr>
          </a:p>
        </p:txBody>
      </p:sp>
      <p:sp>
        <p:nvSpPr>
          <p:cNvPr id="379" name="Rectangle 10">
            <a:extLst>
              <a:ext uri="{FF2B5EF4-FFF2-40B4-BE49-F238E27FC236}">
                <a16:creationId xmlns="" xmlns:a16="http://schemas.microsoft.com/office/drawing/2014/main" id="{F0700EFA-F39A-4B67-A41D-B592D1296CBF}"/>
              </a:ext>
            </a:extLst>
          </p:cNvPr>
          <p:cNvSpPr>
            <a:spLocks noChangeArrowheads="1"/>
          </p:cNvSpPr>
          <p:nvPr/>
        </p:nvSpPr>
        <p:spPr bwMode="auto">
          <a:xfrm>
            <a:off x="609654" y="4958952"/>
            <a:ext cx="7217706" cy="582201"/>
          </a:xfrm>
          <a:prstGeom prst="rect">
            <a:avLst/>
          </a:prstGeom>
          <a:solidFill>
            <a:srgbClr val="73A514"/>
          </a:solidFill>
          <a:ln w="12700">
            <a:noFill/>
            <a:miter lim="800000"/>
          </a:ln>
        </p:spPr>
        <p:txBody>
          <a:bodyPr wrap="none" lIns="182880" tIns="48768" rIns="182880" bIns="45709" anchor="ctr" anchorCtr="0"/>
          <a:lstStyle>
            <a:defPPr>
              <a:defRPr kern="1200" smtId="4294967295"/>
            </a:defPPr>
          </a:lstStyle>
          <a:p>
            <a:pPr defTabSz="3135215">
              <a:defRPr/>
            </a:pPr>
            <a:r>
              <a:rPr lang="en-US" sz="3600" b="1" dirty="0" smtClean="0">
                <a:solidFill>
                  <a:schemeClr val="bg1"/>
                </a:solidFill>
                <a:latin typeface="Times New Roman" panose="02020603050405020304" pitchFamily="18" charset="0"/>
                <a:cs typeface="Times New Roman" panose="02020603050405020304" pitchFamily="18" charset="0"/>
              </a:rPr>
              <a:t>Introduction</a:t>
            </a:r>
            <a:r>
              <a:rPr lang="en-US" sz="3600" b="1" dirty="0" smtClean="0">
                <a:solidFill>
                  <a:schemeClr val="bg1"/>
                </a:solidFill>
                <a:latin typeface="Montserrat Semi Bold" panose="00000700000000000000" pitchFamily="50" charset="0"/>
              </a:rPr>
              <a:t> </a:t>
            </a:r>
            <a:endParaRPr lang="en-US" sz="3600" b="1" dirty="0">
              <a:solidFill>
                <a:schemeClr val="bg1"/>
              </a:solidFill>
              <a:latin typeface="Montserrat Semi Bold" panose="00000700000000000000" pitchFamily="50" charset="0"/>
            </a:endParaRPr>
          </a:p>
        </p:txBody>
      </p:sp>
      <p:sp>
        <p:nvSpPr>
          <p:cNvPr id="383" name="Rectangle 10">
            <a:extLst>
              <a:ext uri="{FF2B5EF4-FFF2-40B4-BE49-F238E27FC236}">
                <a16:creationId xmlns="" xmlns:a16="http://schemas.microsoft.com/office/drawing/2014/main" id="{260CDAC7-9B7B-48F0-8B37-AF26537B53F3}"/>
              </a:ext>
            </a:extLst>
          </p:cNvPr>
          <p:cNvSpPr>
            <a:spLocks noChangeArrowheads="1"/>
          </p:cNvSpPr>
          <p:nvPr/>
        </p:nvSpPr>
        <p:spPr bwMode="auto">
          <a:xfrm>
            <a:off x="8716424" y="4958952"/>
            <a:ext cx="15485607" cy="582201"/>
          </a:xfrm>
          <a:prstGeom prst="rect">
            <a:avLst/>
          </a:prstGeom>
          <a:solidFill>
            <a:srgbClr val="73A514"/>
          </a:solidFill>
          <a:ln w="12700">
            <a:noFill/>
            <a:miter lim="800000"/>
          </a:ln>
        </p:spPr>
        <p:txBody>
          <a:bodyPr wrap="none" lIns="182880" tIns="48768" rIns="182880" bIns="45709" anchor="ctr" anchorCtr="0"/>
          <a:lstStyle>
            <a:defPPr>
              <a:defRPr kern="1200" smtId="4294967295"/>
            </a:defPPr>
          </a:lstStyle>
          <a:p>
            <a:pPr defTabSz="3135215">
              <a:defRPr/>
            </a:pPr>
            <a:r>
              <a:rPr lang="en-US" sz="3600" b="1" dirty="0" smtClean="0">
                <a:solidFill>
                  <a:schemeClr val="bg1"/>
                </a:solidFill>
                <a:latin typeface="Times New Roman" panose="02020603050405020304" pitchFamily="18" charset="0"/>
                <a:cs typeface="Times New Roman" panose="02020603050405020304" pitchFamily="18" charset="0"/>
              </a:rPr>
              <a:t>Results</a:t>
            </a:r>
            <a:r>
              <a:rPr lang="en-US" sz="2400" b="1" dirty="0" smtClean="0">
                <a:solidFill>
                  <a:schemeClr val="bg1"/>
                </a:solidFill>
                <a:latin typeface="Montserrat Semi Bold" panose="00000700000000000000" pitchFamily="50" charset="0"/>
              </a:rPr>
              <a:t> </a:t>
            </a:r>
            <a:endParaRPr lang="en-US" sz="2400" b="1" dirty="0">
              <a:solidFill>
                <a:schemeClr val="bg1"/>
              </a:solidFill>
              <a:latin typeface="Montserrat Semi Bold" panose="00000700000000000000" pitchFamily="50" charset="0"/>
            </a:endParaRPr>
          </a:p>
        </p:txBody>
      </p:sp>
      <p:sp>
        <p:nvSpPr>
          <p:cNvPr id="387" name="Rectangle 10">
            <a:extLst>
              <a:ext uri="{FF2B5EF4-FFF2-40B4-BE49-F238E27FC236}">
                <a16:creationId xmlns="" xmlns:a16="http://schemas.microsoft.com/office/drawing/2014/main" id="{0591E42B-1156-425D-9161-CD6058BB8F41}"/>
              </a:ext>
            </a:extLst>
          </p:cNvPr>
          <p:cNvSpPr>
            <a:spLocks noChangeArrowheads="1"/>
          </p:cNvSpPr>
          <p:nvPr/>
        </p:nvSpPr>
        <p:spPr bwMode="auto">
          <a:xfrm>
            <a:off x="25091095" y="4958952"/>
            <a:ext cx="7217706" cy="582201"/>
          </a:xfrm>
          <a:prstGeom prst="rect">
            <a:avLst/>
          </a:prstGeom>
          <a:solidFill>
            <a:srgbClr val="73A514"/>
          </a:solidFill>
          <a:ln w="12700">
            <a:noFill/>
            <a:miter lim="800000"/>
          </a:ln>
        </p:spPr>
        <p:txBody>
          <a:bodyPr wrap="none" lIns="182880" tIns="48768" rIns="182880" bIns="45709" anchor="ctr" anchorCtr="0"/>
          <a:lstStyle>
            <a:defPPr>
              <a:defRPr kern="1200" smtId="4294967295"/>
            </a:defPPr>
          </a:lstStyle>
          <a:p>
            <a:pPr defTabSz="3135215">
              <a:defRPr/>
            </a:pPr>
            <a:r>
              <a:rPr lang="en-US" sz="3600" b="1" dirty="0" smtClean="0">
                <a:solidFill>
                  <a:schemeClr val="bg1"/>
                </a:solidFill>
                <a:latin typeface="Times New Roman" panose="02020603050405020304" pitchFamily="18" charset="0"/>
                <a:cs typeface="Times New Roman" panose="02020603050405020304" pitchFamily="18" charset="0"/>
              </a:rPr>
              <a:t>Conclusion</a:t>
            </a:r>
            <a:r>
              <a:rPr lang="en-US" sz="2400" b="1" dirty="0" smtClean="0">
                <a:solidFill>
                  <a:schemeClr val="bg1"/>
                </a:solidFill>
                <a:latin typeface="Times New Roman" panose="02020603050405020304" pitchFamily="18" charset="0"/>
                <a:cs typeface="Times New Roman" panose="02020603050405020304" pitchFamily="18" charset="0"/>
              </a:rPr>
              <a:t> </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15" name="Rectangle 10">
            <a:extLst>
              <a:ext uri="{FF2B5EF4-FFF2-40B4-BE49-F238E27FC236}">
                <a16:creationId xmlns="" xmlns:a16="http://schemas.microsoft.com/office/drawing/2014/main" id="{9ADCCE40-75A3-48DC-BBE9-40643973E49C}"/>
              </a:ext>
            </a:extLst>
          </p:cNvPr>
          <p:cNvSpPr>
            <a:spLocks noChangeArrowheads="1"/>
          </p:cNvSpPr>
          <p:nvPr/>
        </p:nvSpPr>
        <p:spPr bwMode="auto">
          <a:xfrm>
            <a:off x="577800" y="13357688"/>
            <a:ext cx="7217706" cy="582201"/>
          </a:xfrm>
          <a:prstGeom prst="rect">
            <a:avLst/>
          </a:prstGeom>
          <a:solidFill>
            <a:srgbClr val="73A514"/>
          </a:solidFill>
          <a:ln w="12700">
            <a:noFill/>
            <a:miter lim="800000"/>
          </a:ln>
        </p:spPr>
        <p:txBody>
          <a:bodyPr wrap="none" lIns="182880" tIns="48768" rIns="182880" bIns="45709" anchor="ctr" anchorCtr="0"/>
          <a:lstStyle>
            <a:defPPr>
              <a:defRPr kern="1200" smtId="4294967295"/>
            </a:defPPr>
          </a:lstStyle>
          <a:p>
            <a:pPr defTabSz="3135215">
              <a:defRPr/>
            </a:pPr>
            <a:r>
              <a:rPr lang="en-US" sz="3600" b="1" dirty="0" smtClean="0">
                <a:solidFill>
                  <a:schemeClr val="bg1"/>
                </a:solidFill>
                <a:latin typeface="Times New Roman" panose="02020603050405020304" pitchFamily="18" charset="0"/>
                <a:cs typeface="Times New Roman" panose="02020603050405020304" pitchFamily="18" charset="0"/>
              </a:rPr>
              <a:t>Methods</a:t>
            </a:r>
            <a:endParaRPr lang="en-US" sz="3600" b="1" dirty="0">
              <a:solidFill>
                <a:schemeClr val="bg1"/>
              </a:solidFill>
              <a:latin typeface="Times New Roman" panose="02020603050405020304" pitchFamily="18" charset="0"/>
              <a:cs typeface="Times New Roman" panose="02020603050405020304" pitchFamily="18" charset="0"/>
            </a:endParaRPr>
          </a:p>
        </p:txBody>
      </p:sp>
      <p:pic>
        <p:nvPicPr>
          <p:cNvPr id="17" name="Picture 5" descr="limu-logo.jpg">
            <a:extLst>
              <a:ext uri="{FF2B5EF4-FFF2-40B4-BE49-F238E27FC236}">
                <a16:creationId xmlns="" xmlns:a16="http://schemas.microsoft.com/office/drawing/2014/main" id="{4A1F1F8C-D635-4A50-B48E-04ADB421A594}"/>
              </a:ext>
            </a:extLst>
          </p:cNvPr>
          <p:cNvPicPr>
            <a:picLocks noChangeAspect="1"/>
          </p:cNvPicPr>
          <p:nvPr/>
        </p:nvPicPr>
        <p:blipFill>
          <a:blip r:embed="rId3" cstate="print"/>
          <a:stretch>
            <a:fillRect/>
          </a:stretch>
        </p:blipFill>
        <p:spPr>
          <a:xfrm>
            <a:off x="0" y="-391"/>
            <a:ext cx="4419600" cy="3151119"/>
          </a:xfrm>
          <a:prstGeom prst="rect">
            <a:avLst/>
          </a:prstGeom>
        </p:spPr>
      </p:pic>
      <p:graphicFrame>
        <p:nvGraphicFramePr>
          <p:cNvPr id="11" name="مخطط 10"/>
          <p:cNvGraphicFramePr/>
          <p:nvPr>
            <p:extLst>
              <p:ext uri="{D42A27DB-BD31-4B8C-83A1-F6EECF244321}">
                <p14:modId xmlns:p14="http://schemas.microsoft.com/office/powerpoint/2010/main" val="523612751"/>
              </p:ext>
            </p:extLst>
          </p:nvPr>
        </p:nvGraphicFramePr>
        <p:xfrm>
          <a:off x="12268200" y="8310040"/>
          <a:ext cx="8458200" cy="6853759"/>
        </p:xfrm>
        <a:graphic>
          <a:graphicData uri="http://schemas.openxmlformats.org/drawingml/2006/chart">
            <c:chart xmlns:c="http://schemas.openxmlformats.org/drawingml/2006/chart" xmlns:r="http://schemas.openxmlformats.org/officeDocument/2006/relationships" r:id="rId4"/>
          </a:graphicData>
        </a:graphic>
      </p:graphicFrame>
      <p:pic>
        <p:nvPicPr>
          <p:cNvPr id="14" name="صورة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7275" y="16521398"/>
            <a:ext cx="5245099" cy="3758431"/>
          </a:xfrm>
          <a:prstGeom prst="rect">
            <a:avLst/>
          </a:prstGeom>
        </p:spPr>
      </p:pic>
      <p:pic>
        <p:nvPicPr>
          <p:cNvPr id="30" name="صورة 29"/>
          <p:cNvPicPr>
            <a:picLocks noChangeAspect="1"/>
          </p:cNvPicPr>
          <p:nvPr/>
        </p:nvPicPr>
        <p:blipFill rotWithShape="1">
          <a:blip r:embed="rId6"/>
          <a:srcRect l="15160" b="19699"/>
          <a:stretch/>
        </p:blipFill>
        <p:spPr>
          <a:xfrm>
            <a:off x="29446444" y="-36034"/>
            <a:ext cx="3500531" cy="2886075"/>
          </a:xfrm>
          <a:prstGeom prst="rect">
            <a:avLst/>
          </a:prstGeom>
        </p:spPr>
      </p:pic>
      <p:pic>
        <p:nvPicPr>
          <p:cNvPr id="18" name="صورة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593675" y="6718690"/>
            <a:ext cx="6115050" cy="6115050"/>
          </a:xfrm>
          <a:prstGeom prst="rect">
            <a:avLst/>
          </a:prstGeom>
        </p:spPr>
      </p:pic>
      <p:sp>
        <p:nvSpPr>
          <p:cNvPr id="36" name="Rectangle 10">
            <a:extLst>
              <a:ext uri="{FF2B5EF4-FFF2-40B4-BE49-F238E27FC236}">
                <a16:creationId xmlns="" xmlns:a16="http://schemas.microsoft.com/office/drawing/2014/main" id="{0591E42B-1156-425D-9161-CD6058BB8F41}"/>
              </a:ext>
            </a:extLst>
          </p:cNvPr>
          <p:cNvSpPr>
            <a:spLocks noChangeArrowheads="1"/>
          </p:cNvSpPr>
          <p:nvPr/>
        </p:nvSpPr>
        <p:spPr bwMode="auto">
          <a:xfrm>
            <a:off x="25091095" y="14673268"/>
            <a:ext cx="7217706" cy="582201"/>
          </a:xfrm>
          <a:prstGeom prst="rect">
            <a:avLst/>
          </a:prstGeom>
          <a:solidFill>
            <a:srgbClr val="73A514"/>
          </a:solidFill>
          <a:ln w="12700">
            <a:noFill/>
            <a:miter lim="800000"/>
          </a:ln>
        </p:spPr>
        <p:txBody>
          <a:bodyPr wrap="none" lIns="182880" tIns="48768" rIns="182880" bIns="45709" anchor="ctr" anchorCtr="0"/>
          <a:lstStyle>
            <a:defPPr>
              <a:defRPr kern="1200" smtId="4294967295"/>
            </a:defPPr>
          </a:lstStyle>
          <a:p>
            <a:pPr defTabSz="3135215">
              <a:defRPr/>
            </a:pPr>
            <a:r>
              <a:rPr lang="en-US" sz="3600" b="1" dirty="0" smtClean="0">
                <a:solidFill>
                  <a:schemeClr val="bg1"/>
                </a:solidFill>
                <a:latin typeface="Times New Roman" panose="02020603050405020304" pitchFamily="18" charset="0"/>
                <a:cs typeface="Times New Roman" panose="02020603050405020304" pitchFamily="18" charset="0"/>
              </a:rPr>
              <a:t>References</a:t>
            </a:r>
            <a:endParaRPr lang="en-US" sz="3600" b="1" dirty="0">
              <a:solidFill>
                <a:schemeClr val="bg1"/>
              </a:solidFill>
              <a:latin typeface="Times New Roman" panose="02020603050405020304" pitchFamily="18" charset="0"/>
              <a:cs typeface="Times New Roman" panose="02020603050405020304" pitchFamily="18" charset="0"/>
            </a:endParaRPr>
          </a:p>
        </p:txBody>
      </p:sp>
      <p:pic>
        <p:nvPicPr>
          <p:cNvPr id="1026" name="Picture 2" descr="Premium Vector | Development of dental caries banne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8200" y="9968208"/>
            <a:ext cx="6393182" cy="2739479"/>
          </a:xfrm>
          <a:prstGeom prst="rect">
            <a:avLst/>
          </a:prstGeom>
          <a:noFill/>
          <a:extLst>
            <a:ext uri="{909E8E84-426E-40DD-AFC4-6F175D3DCCD1}">
              <a14:hiddenFill xmlns:a14="http://schemas.microsoft.com/office/drawing/2010/main">
                <a:solidFill>
                  <a:srgbClr val="FFFFFF"/>
                </a:solidFill>
              </a14:hiddenFill>
            </a:ext>
          </a:extLst>
        </p:spPr>
      </p:pic>
      <p:sp>
        <p:nvSpPr>
          <p:cNvPr id="29" name="مربع نص 28"/>
          <p:cNvSpPr txBox="1"/>
          <p:nvPr/>
        </p:nvSpPr>
        <p:spPr>
          <a:xfrm>
            <a:off x="838200" y="12765928"/>
            <a:ext cx="5260507" cy="369332"/>
          </a:xfrm>
          <a:prstGeom prst="rect">
            <a:avLst/>
          </a:prstGeom>
          <a:noFill/>
        </p:spPr>
        <p:txBody>
          <a:bodyPr wrap="square" rtlCol="1">
            <a:spAutoFit/>
          </a:bodyPr>
          <a:lstStyle/>
          <a:p>
            <a:r>
              <a:rPr lang="en-US" sz="1800" dirty="0" smtClean="0"/>
              <a:t>Figure1,stages of dental caries.</a:t>
            </a:r>
            <a:endParaRPr lang="ar-SA" sz="1800" dirty="0"/>
          </a:p>
        </p:txBody>
      </p:sp>
      <p:sp>
        <p:nvSpPr>
          <p:cNvPr id="31" name="مربع نص 30"/>
          <p:cNvSpPr txBox="1"/>
          <p:nvPr/>
        </p:nvSpPr>
        <p:spPr>
          <a:xfrm>
            <a:off x="1057275" y="20313170"/>
            <a:ext cx="5715000" cy="422103"/>
          </a:xfrm>
          <a:prstGeom prst="rect">
            <a:avLst/>
          </a:prstGeom>
          <a:noFill/>
        </p:spPr>
        <p:txBody>
          <a:bodyPr wrap="square" rtlCol="1">
            <a:spAutoFit/>
          </a:bodyPr>
          <a:lstStyle/>
          <a:p>
            <a:r>
              <a:rPr lang="en-US" sz="1800" dirty="0" smtClean="0"/>
              <a:t>Figure 2, saliva samples collecting</a:t>
            </a:r>
            <a:r>
              <a:rPr lang="en-US" dirty="0" smtClean="0"/>
              <a:t>.</a:t>
            </a:r>
            <a:endParaRPr lang="ar-SA" dirty="0"/>
          </a:p>
        </p:txBody>
      </p:sp>
      <p:sp>
        <p:nvSpPr>
          <p:cNvPr id="2048" name="مربع نص 2047"/>
          <p:cNvSpPr txBox="1"/>
          <p:nvPr/>
        </p:nvSpPr>
        <p:spPr>
          <a:xfrm>
            <a:off x="27227029" y="12874971"/>
            <a:ext cx="3941105" cy="369332"/>
          </a:xfrm>
          <a:prstGeom prst="rect">
            <a:avLst/>
          </a:prstGeom>
          <a:noFill/>
        </p:spPr>
        <p:txBody>
          <a:bodyPr wrap="square" rtlCol="1">
            <a:spAutoFit/>
          </a:bodyPr>
          <a:lstStyle/>
          <a:p>
            <a:r>
              <a:rPr lang="en-US" sz="1800" dirty="0" smtClean="0"/>
              <a:t>Figure 5, the role of the saliva</a:t>
            </a:r>
            <a:endParaRPr lang="ar-SA" sz="1800" dirty="0"/>
          </a:p>
        </p:txBody>
      </p:sp>
      <p:sp>
        <p:nvSpPr>
          <p:cNvPr id="2049" name="مربع نص 2048"/>
          <p:cNvSpPr txBox="1"/>
          <p:nvPr/>
        </p:nvSpPr>
        <p:spPr>
          <a:xfrm>
            <a:off x="25091095" y="15478801"/>
            <a:ext cx="7217706" cy="4709110"/>
          </a:xfrm>
          <a:prstGeom prst="rect">
            <a:avLst/>
          </a:prstGeom>
          <a:noFill/>
        </p:spPr>
        <p:txBody>
          <a:bodyPr wrap="square" rtlCol="1">
            <a:spAutoFit/>
          </a:bodyPr>
          <a:lstStyle/>
          <a:p>
            <a:pPr algn="just"/>
            <a:r>
              <a:rPr lang="en-US" dirty="0" smtClean="0"/>
              <a:t>1- </a:t>
            </a:r>
            <a:r>
              <a:rPr lang="en-US" dirty="0" err="1" smtClean="0"/>
              <a:t>Astindari</a:t>
            </a:r>
            <a:r>
              <a:rPr lang="en-US" dirty="0" smtClean="0"/>
              <a:t> </a:t>
            </a:r>
            <a:r>
              <a:rPr lang="en-US" dirty="0"/>
              <a:t>A, </a:t>
            </a:r>
            <a:r>
              <a:rPr lang="en-US" dirty="0" err="1"/>
              <a:t>Lumintang</a:t>
            </a:r>
            <a:r>
              <a:rPr lang="en-US" dirty="0"/>
              <a:t> H. Ways of Transmitting HIV &amp; AIDS in the Infectious Disease Intermediate Care Unit (UPIPI) Dr. </a:t>
            </a:r>
            <a:r>
              <a:rPr lang="en-US" dirty="0" err="1"/>
              <a:t>Soetomo</a:t>
            </a:r>
            <a:r>
              <a:rPr lang="en-US" dirty="0"/>
              <a:t> Surabaya. </a:t>
            </a:r>
            <a:r>
              <a:rPr lang="en-US" dirty="0" err="1"/>
              <a:t>Berkala</a:t>
            </a:r>
            <a:r>
              <a:rPr lang="en-US" dirty="0"/>
              <a:t> </a:t>
            </a:r>
            <a:r>
              <a:rPr lang="en-US" dirty="0" err="1"/>
              <a:t>Ilmu</a:t>
            </a:r>
            <a:r>
              <a:rPr lang="en-US" dirty="0"/>
              <a:t> </a:t>
            </a:r>
            <a:r>
              <a:rPr lang="en-US" dirty="0" err="1"/>
              <a:t>Kesehatan</a:t>
            </a:r>
            <a:r>
              <a:rPr lang="en-US" dirty="0"/>
              <a:t> </a:t>
            </a:r>
            <a:r>
              <a:rPr lang="en-US" dirty="0" err="1"/>
              <a:t>Kulit</a:t>
            </a:r>
            <a:r>
              <a:rPr lang="en-US" dirty="0"/>
              <a:t> </a:t>
            </a:r>
            <a:r>
              <a:rPr lang="en-US" dirty="0" err="1"/>
              <a:t>Kelamin</a:t>
            </a:r>
            <a:r>
              <a:rPr lang="en-US" dirty="0"/>
              <a:t> (BIKKK). 2014; 26(1):36-40</a:t>
            </a:r>
            <a:r>
              <a:rPr lang="en-US" dirty="0" smtClean="0"/>
              <a:t>.</a:t>
            </a:r>
          </a:p>
          <a:p>
            <a:pPr algn="just"/>
            <a:endParaRPr lang="en-US" dirty="0"/>
          </a:p>
          <a:p>
            <a:pPr algn="just"/>
            <a:r>
              <a:rPr lang="en-US" dirty="0"/>
              <a:t>2-Malhotra A, </a:t>
            </a:r>
            <a:r>
              <a:rPr lang="en-US" dirty="0" err="1"/>
              <a:t>Ahlawat</a:t>
            </a:r>
            <a:r>
              <a:rPr lang="en-US" dirty="0"/>
              <a:t> J, </a:t>
            </a:r>
            <a:r>
              <a:rPr lang="en-US" dirty="0" err="1"/>
              <a:t>Hegde</a:t>
            </a:r>
            <a:r>
              <a:rPr lang="en-US" dirty="0"/>
              <a:t> MN, Mahajan A. Dental caries status in human immunodeficiency virus-positive and acquired immunodeficiency syndrome patients. Indian J Oral Sci. 2016; 7(2):</a:t>
            </a:r>
            <a:r>
              <a:rPr lang="en-US" dirty="0" smtClean="0"/>
              <a:t>103-6.</a:t>
            </a:r>
          </a:p>
          <a:p>
            <a:pPr algn="just"/>
            <a:endParaRPr lang="en-US" dirty="0"/>
          </a:p>
          <a:p>
            <a:pPr algn="just"/>
            <a:r>
              <a:rPr lang="en-US" dirty="0"/>
              <a:t>3-5. </a:t>
            </a:r>
            <a:r>
              <a:rPr lang="en-US" dirty="0" err="1"/>
              <a:t>Pradanta</a:t>
            </a:r>
            <a:r>
              <a:rPr lang="en-US" dirty="0"/>
              <a:t> YE, </a:t>
            </a:r>
            <a:r>
              <a:rPr lang="en-US" dirty="0" err="1"/>
              <a:t>Adhani</a:t>
            </a:r>
            <a:r>
              <a:rPr lang="en-US" dirty="0"/>
              <a:t> R, </a:t>
            </a:r>
            <a:r>
              <a:rPr lang="en-US" dirty="0" err="1"/>
              <a:t>Khatimah</a:t>
            </a:r>
            <a:r>
              <a:rPr lang="en-US" dirty="0"/>
              <a:t> IH. Relationship between pH and Volume of Saliva to Caries Index of Society of Angling </a:t>
            </a:r>
            <a:r>
              <a:rPr lang="en-US" dirty="0" err="1"/>
              <a:t>Lokpaikat</a:t>
            </a:r>
            <a:r>
              <a:rPr lang="en-US" dirty="0"/>
              <a:t> District, </a:t>
            </a:r>
            <a:r>
              <a:rPr lang="en-US" dirty="0" err="1"/>
              <a:t>Tapin</a:t>
            </a:r>
            <a:r>
              <a:rPr lang="en-US" dirty="0"/>
              <a:t> District. </a:t>
            </a:r>
            <a:r>
              <a:rPr lang="en-US" dirty="0" err="1"/>
              <a:t>Dentino</a:t>
            </a:r>
            <a:r>
              <a:rPr lang="en-US" dirty="0"/>
              <a:t>. 2016; 1(2):76-80.</a:t>
            </a:r>
            <a:endParaRPr lang="ar-SA" dirty="0"/>
          </a:p>
        </p:txBody>
      </p:sp>
      <p:graphicFrame>
        <p:nvGraphicFramePr>
          <p:cNvPr id="2061" name="مخطط 2060"/>
          <p:cNvGraphicFramePr/>
          <p:nvPr>
            <p:extLst>
              <p:ext uri="{D42A27DB-BD31-4B8C-83A1-F6EECF244321}">
                <p14:modId xmlns:p14="http://schemas.microsoft.com/office/powerpoint/2010/main" val="1569548101"/>
              </p:ext>
            </p:extLst>
          </p:nvPr>
        </p:nvGraphicFramePr>
        <p:xfrm>
          <a:off x="8001000" y="7086600"/>
          <a:ext cx="15544800" cy="6157703"/>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062" name="جدول 2061"/>
          <p:cNvGraphicFramePr>
            <a:graphicFrameLocks noGrp="1"/>
          </p:cNvGraphicFramePr>
          <p:nvPr>
            <p:extLst>
              <p:ext uri="{D42A27DB-BD31-4B8C-83A1-F6EECF244321}">
                <p14:modId xmlns:p14="http://schemas.microsoft.com/office/powerpoint/2010/main" val="2145192172"/>
              </p:ext>
            </p:extLst>
          </p:nvPr>
        </p:nvGraphicFramePr>
        <p:xfrm>
          <a:off x="10972799" y="14671380"/>
          <a:ext cx="10972800" cy="5030091"/>
        </p:xfrm>
        <a:graphic>
          <a:graphicData uri="http://schemas.openxmlformats.org/drawingml/2006/table">
            <a:tbl>
              <a:tblPr rtl="1" firstRow="1" bandRow="1">
                <a:tableStyleId>{5C22544A-7EE6-4342-B048-85BDC9FD1C3A}</a:tableStyleId>
              </a:tblPr>
              <a:tblGrid>
                <a:gridCol w="3657600"/>
                <a:gridCol w="3657600"/>
                <a:gridCol w="3657600"/>
              </a:tblGrid>
              <a:tr h="816309">
                <a:tc>
                  <a:txBody>
                    <a:bodyPr/>
                    <a:lstStyle/>
                    <a:p>
                      <a:pPr rtl="1"/>
                      <a:endParaRPr lang="en-US" dirty="0" smtClean="0"/>
                    </a:p>
                    <a:p>
                      <a:pPr algn="ctr" rtl="1"/>
                      <a:r>
                        <a:rPr lang="en-US" sz="3600" dirty="0" smtClean="0"/>
                        <a:t>Percentage</a:t>
                      </a:r>
                      <a:endParaRPr lang="ar-SA" sz="3600" dirty="0"/>
                    </a:p>
                  </a:txBody>
                  <a:tcPr/>
                </a:tc>
                <a:tc>
                  <a:txBody>
                    <a:bodyPr/>
                    <a:lstStyle/>
                    <a:p>
                      <a:pPr algn="ctr" rtl="1"/>
                      <a:endParaRPr lang="en-US" dirty="0" smtClean="0"/>
                    </a:p>
                    <a:p>
                      <a:pPr algn="ctr" rtl="1"/>
                      <a:r>
                        <a:rPr lang="en-US" sz="3600" dirty="0" smtClean="0"/>
                        <a:t>Frequency</a:t>
                      </a:r>
                      <a:endParaRPr lang="ar-SA" sz="3600" dirty="0"/>
                    </a:p>
                  </a:txBody>
                  <a:tcPr/>
                </a:tc>
                <a:tc>
                  <a:txBody>
                    <a:bodyPr/>
                    <a:lstStyle/>
                    <a:p>
                      <a:pPr algn="ctr" rtl="1"/>
                      <a:endParaRPr lang="en-US" dirty="0" smtClean="0"/>
                    </a:p>
                    <a:p>
                      <a:pPr algn="ctr" rtl="1"/>
                      <a:r>
                        <a:rPr lang="en-US" sz="3600" dirty="0" smtClean="0"/>
                        <a:t>DMFT</a:t>
                      </a:r>
                    </a:p>
                  </a:txBody>
                  <a:tcPr/>
                </a:tc>
              </a:tr>
              <a:tr h="858171">
                <a:tc>
                  <a:txBody>
                    <a:bodyPr/>
                    <a:lstStyle/>
                    <a:p>
                      <a:pPr algn="ctr" rtl="1"/>
                      <a:endParaRPr lang="en-US" sz="1200" dirty="0" smtClean="0"/>
                    </a:p>
                    <a:p>
                      <a:pPr algn="ctr" rtl="1"/>
                      <a:r>
                        <a:rPr lang="en-US" sz="2000" dirty="0" smtClean="0"/>
                        <a:t>12.50%</a:t>
                      </a:r>
                    </a:p>
                  </a:txBody>
                  <a:tcPr/>
                </a:tc>
                <a:tc>
                  <a:txBody>
                    <a:bodyPr/>
                    <a:lstStyle/>
                    <a:p>
                      <a:pPr marL="0" marR="0" indent="0" algn="ctr" defTabSz="609630" rtl="1" eaLnBrk="1" fontAlgn="auto" latinLnBrk="0" hangingPunct="1">
                        <a:lnSpc>
                          <a:spcPct val="100000"/>
                        </a:lnSpc>
                        <a:spcBef>
                          <a:spcPts val="0"/>
                        </a:spcBef>
                        <a:spcAft>
                          <a:spcPts val="0"/>
                        </a:spcAft>
                        <a:buClrTx/>
                        <a:buSzTx/>
                        <a:buFontTx/>
                        <a:buNone/>
                        <a:tabLst/>
                        <a:defRPr/>
                      </a:pPr>
                      <a:endParaRPr lang="ar-SA" dirty="0" smtClean="0"/>
                    </a:p>
                    <a:p>
                      <a:pPr algn="ctr" rtl="1"/>
                      <a:r>
                        <a:rPr lang="en-US" sz="2000" dirty="0" smtClean="0"/>
                        <a:t>2</a:t>
                      </a:r>
                      <a:endParaRPr lang="ar-SA" sz="2000" dirty="0"/>
                    </a:p>
                  </a:txBody>
                  <a:tcPr/>
                </a:tc>
                <a:tc>
                  <a:txBody>
                    <a:bodyPr/>
                    <a:lstStyle/>
                    <a:p>
                      <a:pPr algn="ctr" rtl="1"/>
                      <a:endParaRPr lang="en-US" dirty="0" smtClean="0"/>
                    </a:p>
                    <a:p>
                      <a:pPr algn="ctr" rtl="1"/>
                      <a:r>
                        <a:rPr lang="en-US" sz="2000" dirty="0" smtClean="0"/>
                        <a:t>Very</a:t>
                      </a:r>
                      <a:r>
                        <a:rPr lang="en-US" sz="2000" baseline="0" dirty="0" smtClean="0"/>
                        <a:t> low</a:t>
                      </a:r>
                    </a:p>
                    <a:p>
                      <a:pPr algn="ctr" rtl="1"/>
                      <a:endParaRPr lang="en-US" dirty="0" smtClean="0"/>
                    </a:p>
                  </a:txBody>
                  <a:tcPr/>
                </a:tc>
              </a:tr>
              <a:tr h="837240">
                <a:tc>
                  <a:txBody>
                    <a:bodyPr/>
                    <a:lstStyle/>
                    <a:p>
                      <a:pPr algn="ctr" rtl="1"/>
                      <a:endParaRPr lang="en-US" sz="1200" dirty="0" smtClean="0"/>
                    </a:p>
                    <a:p>
                      <a:pPr algn="ctr" rtl="1"/>
                      <a:r>
                        <a:rPr lang="en-US" sz="2000" dirty="0" smtClean="0"/>
                        <a:t>6.25%</a:t>
                      </a:r>
                      <a:endParaRPr lang="ar-SA" sz="2000" dirty="0"/>
                    </a:p>
                  </a:txBody>
                  <a:tcPr/>
                </a:tc>
                <a:tc>
                  <a:txBody>
                    <a:bodyPr/>
                    <a:lstStyle/>
                    <a:p>
                      <a:pPr algn="ctr" rtl="1"/>
                      <a:endParaRPr lang="en-US" dirty="0" smtClean="0"/>
                    </a:p>
                    <a:p>
                      <a:pPr algn="ctr" rtl="1"/>
                      <a:r>
                        <a:rPr lang="en-US" sz="2000" dirty="0" smtClean="0"/>
                        <a:t>1</a:t>
                      </a:r>
                      <a:endParaRPr lang="ar-SA" sz="2000" dirty="0"/>
                    </a:p>
                  </a:txBody>
                  <a:tcPr/>
                </a:tc>
                <a:tc>
                  <a:txBody>
                    <a:bodyPr/>
                    <a:lstStyle/>
                    <a:p>
                      <a:pPr algn="ctr" rtl="1"/>
                      <a:endParaRPr lang="en-US" dirty="0" smtClean="0"/>
                    </a:p>
                    <a:p>
                      <a:pPr algn="ctr" rtl="1"/>
                      <a:r>
                        <a:rPr lang="en-US" sz="2000" dirty="0" smtClean="0"/>
                        <a:t>Low</a:t>
                      </a:r>
                      <a:endParaRPr lang="ar-SA" sz="2000" dirty="0" smtClean="0"/>
                    </a:p>
                    <a:p>
                      <a:pPr algn="ctr" rtl="1"/>
                      <a:endParaRPr lang="ar-SA" dirty="0"/>
                    </a:p>
                  </a:txBody>
                  <a:tcPr/>
                </a:tc>
              </a:tr>
              <a:tr h="837240">
                <a:tc>
                  <a:txBody>
                    <a:bodyPr/>
                    <a:lstStyle/>
                    <a:p>
                      <a:pPr algn="ctr" rtl="1"/>
                      <a:endParaRPr lang="en-US" dirty="0" smtClean="0"/>
                    </a:p>
                    <a:p>
                      <a:pPr algn="ctr" rtl="1"/>
                      <a:r>
                        <a:rPr lang="en-US" sz="2000" dirty="0" smtClean="0"/>
                        <a:t>18.75%</a:t>
                      </a:r>
                      <a:endParaRPr lang="ar-SA" sz="2000" dirty="0"/>
                    </a:p>
                  </a:txBody>
                  <a:tcPr/>
                </a:tc>
                <a:tc>
                  <a:txBody>
                    <a:bodyPr/>
                    <a:lstStyle/>
                    <a:p>
                      <a:pPr algn="ctr" rtl="1"/>
                      <a:endParaRPr lang="en-US" sz="1200" dirty="0" smtClean="0"/>
                    </a:p>
                    <a:p>
                      <a:pPr algn="ctr" rtl="1"/>
                      <a:r>
                        <a:rPr lang="en-US" sz="2000" dirty="0" smtClean="0"/>
                        <a:t>3</a:t>
                      </a:r>
                    </a:p>
                  </a:txBody>
                  <a:tcPr/>
                </a:tc>
                <a:tc>
                  <a:txBody>
                    <a:bodyPr/>
                    <a:lstStyle/>
                    <a:p>
                      <a:pPr algn="ctr" rtl="1"/>
                      <a:endParaRPr lang="en-US" sz="1200" dirty="0" smtClean="0"/>
                    </a:p>
                    <a:p>
                      <a:pPr algn="ctr" rtl="1"/>
                      <a:r>
                        <a:rPr lang="en-US" sz="2000" dirty="0" smtClean="0"/>
                        <a:t>Average</a:t>
                      </a:r>
                    </a:p>
                  </a:txBody>
                  <a:tcPr/>
                </a:tc>
              </a:tr>
              <a:tr h="837240">
                <a:tc>
                  <a:txBody>
                    <a:bodyPr/>
                    <a:lstStyle/>
                    <a:p>
                      <a:pPr rtl="1"/>
                      <a:endParaRPr lang="en-US" dirty="0" smtClean="0"/>
                    </a:p>
                    <a:p>
                      <a:pPr algn="ctr" rtl="1"/>
                      <a:r>
                        <a:rPr lang="en-US" sz="2000" dirty="0" smtClean="0"/>
                        <a:t>37.50%</a:t>
                      </a:r>
                    </a:p>
                  </a:txBody>
                  <a:tcPr/>
                </a:tc>
                <a:tc>
                  <a:txBody>
                    <a:bodyPr/>
                    <a:lstStyle/>
                    <a:p>
                      <a:pPr algn="ctr" rtl="1"/>
                      <a:endParaRPr lang="en-US" dirty="0" smtClean="0"/>
                    </a:p>
                    <a:p>
                      <a:pPr algn="ctr" rtl="1"/>
                      <a:r>
                        <a:rPr lang="en-US" sz="2000" dirty="0" smtClean="0"/>
                        <a:t>6</a:t>
                      </a:r>
                      <a:endParaRPr lang="ar-SA" sz="2000" dirty="0"/>
                    </a:p>
                  </a:txBody>
                  <a:tcPr/>
                </a:tc>
                <a:tc>
                  <a:txBody>
                    <a:bodyPr/>
                    <a:lstStyle/>
                    <a:p>
                      <a:pPr algn="ctr" rtl="1"/>
                      <a:endParaRPr lang="en-US" sz="1200" dirty="0" smtClean="0"/>
                    </a:p>
                    <a:p>
                      <a:pPr algn="ctr" rtl="1"/>
                      <a:r>
                        <a:rPr lang="en-US" sz="2000" dirty="0" smtClean="0"/>
                        <a:t>High</a:t>
                      </a:r>
                    </a:p>
                    <a:p>
                      <a:pPr algn="ctr" rtl="1"/>
                      <a:endParaRPr lang="en-US" sz="1200" dirty="0" smtClean="0"/>
                    </a:p>
                  </a:txBody>
                  <a:tcPr/>
                </a:tc>
              </a:tr>
              <a:tr h="837240">
                <a:tc>
                  <a:txBody>
                    <a:bodyPr/>
                    <a:lstStyle/>
                    <a:p>
                      <a:pPr rtl="1"/>
                      <a:endParaRPr lang="en-US" dirty="0" smtClean="0"/>
                    </a:p>
                    <a:p>
                      <a:pPr algn="ctr" rtl="1"/>
                      <a:r>
                        <a:rPr lang="en-US" sz="2000" dirty="0" smtClean="0"/>
                        <a:t>25%</a:t>
                      </a:r>
                      <a:endParaRPr lang="ar-SA" sz="2000" dirty="0"/>
                    </a:p>
                  </a:txBody>
                  <a:tcPr/>
                </a:tc>
                <a:tc>
                  <a:txBody>
                    <a:bodyPr/>
                    <a:lstStyle/>
                    <a:p>
                      <a:pPr marL="0" marR="0" indent="0" algn="ctr" defTabSz="609630" rtl="1" eaLnBrk="1" fontAlgn="auto" latinLnBrk="0" hangingPunct="1">
                        <a:lnSpc>
                          <a:spcPct val="100000"/>
                        </a:lnSpc>
                        <a:spcBef>
                          <a:spcPts val="0"/>
                        </a:spcBef>
                        <a:spcAft>
                          <a:spcPts val="0"/>
                        </a:spcAft>
                        <a:buClrTx/>
                        <a:buSzTx/>
                        <a:buFontTx/>
                        <a:buNone/>
                        <a:tabLst/>
                        <a:defRPr/>
                      </a:pPr>
                      <a:endParaRPr lang="ar-SA" dirty="0" smtClean="0"/>
                    </a:p>
                    <a:p>
                      <a:pPr marL="0" marR="0" indent="0" algn="ctr" defTabSz="609630" rtl="1" eaLnBrk="1" fontAlgn="auto" latinLnBrk="0" hangingPunct="1">
                        <a:lnSpc>
                          <a:spcPct val="100000"/>
                        </a:lnSpc>
                        <a:spcBef>
                          <a:spcPts val="0"/>
                        </a:spcBef>
                        <a:spcAft>
                          <a:spcPts val="0"/>
                        </a:spcAft>
                        <a:buClrTx/>
                        <a:buSzTx/>
                        <a:buFontTx/>
                        <a:buNone/>
                        <a:tabLst/>
                        <a:defRPr/>
                      </a:pPr>
                      <a:r>
                        <a:rPr lang="en-US" sz="2000" dirty="0" smtClean="0"/>
                        <a:t>4</a:t>
                      </a:r>
                      <a:endParaRPr lang="ar-SA" sz="2000" dirty="0"/>
                    </a:p>
                  </a:txBody>
                  <a:tcPr/>
                </a:tc>
                <a:tc>
                  <a:txBody>
                    <a:bodyPr/>
                    <a:lstStyle/>
                    <a:p>
                      <a:pPr algn="ctr" rtl="1"/>
                      <a:endParaRPr lang="en-US" sz="1200" dirty="0" smtClean="0"/>
                    </a:p>
                    <a:p>
                      <a:pPr algn="ctr" rtl="1"/>
                      <a:r>
                        <a:rPr lang="en-US" sz="2000" dirty="0" smtClean="0"/>
                        <a:t>Very</a:t>
                      </a:r>
                      <a:r>
                        <a:rPr lang="en-US" sz="2000" baseline="0" dirty="0" smtClean="0"/>
                        <a:t> high</a:t>
                      </a:r>
                      <a:endParaRPr lang="en-US" sz="2000" dirty="0" smtClean="0"/>
                    </a:p>
                    <a:p>
                      <a:pPr algn="ctr" rtl="1"/>
                      <a:endParaRPr lang="en-US" sz="1200" dirty="0" smtClean="0"/>
                    </a:p>
                  </a:txBody>
                  <a:tcPr/>
                </a:tc>
              </a:tr>
            </a:tbl>
          </a:graphicData>
        </a:graphic>
      </p:graphicFrame>
      <p:sp>
        <p:nvSpPr>
          <p:cNvPr id="2063" name="مربع نص 2062"/>
          <p:cNvSpPr txBox="1"/>
          <p:nvPr/>
        </p:nvSpPr>
        <p:spPr>
          <a:xfrm>
            <a:off x="11221499" y="19910497"/>
            <a:ext cx="3810000" cy="369332"/>
          </a:xfrm>
          <a:prstGeom prst="rect">
            <a:avLst/>
          </a:prstGeom>
          <a:noFill/>
        </p:spPr>
        <p:txBody>
          <a:bodyPr wrap="square" rtlCol="1">
            <a:spAutoFit/>
          </a:bodyPr>
          <a:lstStyle/>
          <a:p>
            <a:r>
              <a:rPr lang="en-US" sz="1800" dirty="0" smtClean="0"/>
              <a:t>Figure4, DMFT category</a:t>
            </a:r>
            <a:endParaRPr lang="ar-SA" sz="1800" dirty="0"/>
          </a:p>
        </p:txBody>
      </p:sp>
      <p:sp>
        <p:nvSpPr>
          <p:cNvPr id="2065" name="مربع نص 2064"/>
          <p:cNvSpPr txBox="1"/>
          <p:nvPr/>
        </p:nvSpPr>
        <p:spPr>
          <a:xfrm>
            <a:off x="13928244" y="3854524"/>
            <a:ext cx="7102956" cy="584775"/>
          </a:xfrm>
          <a:prstGeom prst="rect">
            <a:avLst/>
          </a:prstGeom>
          <a:noFill/>
        </p:spPr>
        <p:txBody>
          <a:bodyPr wrap="square" rtlCol="1">
            <a:spAutoFit/>
          </a:bodyPr>
          <a:lstStyle/>
          <a:p>
            <a:r>
              <a:rPr lang="en-US" sz="3200" b="1" dirty="0" smtClean="0">
                <a:solidFill>
                  <a:schemeClr val="bg1"/>
                </a:solidFill>
                <a:latin typeface="Times New Roman" panose="02020603050405020304" pitchFamily="18" charset="0"/>
                <a:cs typeface="Times New Roman" panose="02020603050405020304" pitchFamily="18" charset="0"/>
              </a:rPr>
              <a:t>Libyan international medical university</a:t>
            </a:r>
            <a:endParaRPr lang="ar-SA" sz="3200" b="1" dirty="0">
              <a:solidFill>
                <a:schemeClr val="bg1"/>
              </a:solidFill>
              <a:latin typeface="Times New Roman" panose="02020603050405020304" pitchFamily="18" charset="0"/>
              <a:cs typeface="Times New Roman" panose="02020603050405020304" pitchFamily="18" charset="0"/>
            </a:endParaRPr>
          </a:p>
        </p:txBody>
      </p:sp>
      <p:sp>
        <p:nvSpPr>
          <p:cNvPr id="2" name="مربع نص 1"/>
          <p:cNvSpPr txBox="1"/>
          <p:nvPr/>
        </p:nvSpPr>
        <p:spPr>
          <a:xfrm>
            <a:off x="14371907" y="13331304"/>
            <a:ext cx="4174584" cy="422103"/>
          </a:xfrm>
          <a:prstGeom prst="rect">
            <a:avLst/>
          </a:prstGeom>
          <a:noFill/>
        </p:spPr>
        <p:txBody>
          <a:bodyPr wrap="square" rtlCol="1">
            <a:spAutoFit/>
          </a:bodyPr>
          <a:lstStyle/>
          <a:p>
            <a:r>
              <a:rPr lang="en-US" dirty="0" smtClean="0"/>
              <a:t>Figure 3, salivary flow rate</a:t>
            </a:r>
            <a:endParaRPr lang="ar-SA" dirty="0"/>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5.10.08"/>
  <p:tag name="AS_TITLE" val="Aspose.Slides for .NET 4.0"/>
  <p:tag name="AS_VERSION" val="15.8.1.0"/>
</p:tagLst>
</file>

<file path=ppt/theme/theme1.xml><?xml version="1.0" encoding="utf-8"?>
<a:theme xmlns:a="http://schemas.openxmlformats.org/drawingml/2006/main" name="Default Design">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5958</TotalTime>
  <Words>457</Words>
  <Application>Microsoft Office PowerPoint</Application>
  <PresentationFormat>مخصص</PresentationFormat>
  <Paragraphs>60</Paragraphs>
  <Slides>1</Slides>
  <Notes>1</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vt:i4>
      </vt:variant>
    </vt:vector>
  </HeadingPairs>
  <TitlesOfParts>
    <vt:vector size="8" baseType="lpstr">
      <vt:lpstr>Open Sans</vt:lpstr>
      <vt:lpstr>Gill Sans</vt:lpstr>
      <vt:lpstr>Arial</vt:lpstr>
      <vt:lpstr>Domine</vt:lpstr>
      <vt:lpstr>Montserrat Semi Bold</vt:lpstr>
      <vt:lpstr>Times New Roman</vt:lpstr>
      <vt:lpstr>Default Design</vt:lpstr>
      <vt:lpstr>عرض تقديمي في PowerPoint</vt:lpstr>
    </vt:vector>
  </TitlesOfParts>
  <Manager/>
  <Company>Graphicsland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to create a scientific poster</dc:title>
  <dc:subject>Example Of A Sample Research Poster</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ROUYA</cp:lastModifiedBy>
  <cp:revision>87</cp:revision>
  <dcterms:modified xsi:type="dcterms:W3CDTF">2022-06-11T19:13:19Z</dcterms:modified>
  <cp:category>science research poster</cp:category>
</cp:coreProperties>
</file>