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1" r:id="rId1"/>
  </p:sldMasterIdLst>
  <p:notesMasterIdLst>
    <p:notesMasterId r:id="rId15"/>
  </p:notesMasterIdLst>
  <p:handoutMasterIdLst>
    <p:handoutMasterId r:id="rId16"/>
  </p:handoutMasterIdLst>
  <p:sldIdLst>
    <p:sldId id="256" r:id="rId2"/>
    <p:sldId id="258" r:id="rId3"/>
    <p:sldId id="280" r:id="rId4"/>
    <p:sldId id="259" r:id="rId5"/>
    <p:sldId id="260" r:id="rId6"/>
    <p:sldId id="308" r:id="rId7"/>
    <p:sldId id="277" r:id="rId8"/>
    <p:sldId id="309" r:id="rId9"/>
    <p:sldId id="272" r:id="rId10"/>
    <p:sldId id="311" r:id="rId11"/>
    <p:sldId id="279" r:id="rId12"/>
    <p:sldId id="312" r:id="rId13"/>
    <p:sldId id="281" r:id="rId14"/>
  </p:sldIdLst>
  <p:sldSz cx="9144000" cy="5143500" type="screen16x9"/>
  <p:notesSz cx="6858000" cy="9144000"/>
  <p:embeddedFontLst>
    <p:embeddedFont>
      <p:font typeface="Abril Fatface" panose="020B0604020202020204" charset="0"/>
      <p:regular r:id="rId17"/>
    </p:embeddedFont>
    <p:embeddedFont>
      <p:font typeface="Oxygen" panose="020B0604020202020204" charset="0"/>
      <p:regular r:id="rId18"/>
      <p:bold r:id="rId19"/>
    </p:embeddedFont>
    <p:embeddedFont>
      <p:font typeface="Amaranth" panose="020B0604020202020204" charset="0"/>
      <p:regular r:id="rId20"/>
      <p:bold r:id="rId21"/>
      <p:italic r:id="rId22"/>
      <p:bold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NOVO" initials="L" lastIdx="1" clrIdx="0">
    <p:extLst>
      <p:ext uri="{19B8F6BF-5375-455C-9EA6-DF929625EA0E}">
        <p15:presenceInfo xmlns:p15="http://schemas.microsoft.com/office/powerpoint/2012/main" userId="LENOV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684C867-1A98-46FD-99BD-0B1567580C1D}">
  <a:tblStyle styleId="{A684C867-1A98-46FD-99BD-0B1567580C1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454" autoAdjust="0"/>
  </p:normalViewPr>
  <p:slideViewPr>
    <p:cSldViewPr snapToGrid="0">
      <p:cViewPr varScale="1">
        <p:scale>
          <a:sx n="96" d="100"/>
          <a:sy n="96" d="100"/>
        </p:scale>
        <p:origin x="1194" y="72"/>
      </p:cViewPr>
      <p:guideLst/>
    </p:cSldViewPr>
  </p:slideViewPr>
  <p:notesTextViewPr>
    <p:cViewPr>
      <p:scale>
        <a:sx n="1" d="1"/>
        <a:sy n="1" d="1"/>
      </p:scale>
      <p:origin x="0" y="0"/>
    </p:cViewPr>
  </p:notesTextViewPr>
  <p:sorterViewPr>
    <p:cViewPr>
      <p:scale>
        <a:sx n="100" d="100"/>
        <a:sy n="100" d="100"/>
      </p:scale>
      <p:origin x="0" y="0"/>
    </p:cViewPr>
  </p:sorterViewPr>
  <p:gridSpacing cx="82800" cy="82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7.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r>
              <a:rPr lang="ar-LY" smtClean="0"/>
              <a:t>1</a:t>
            </a:r>
            <a:endParaRPr lang="ar-LY"/>
          </a:p>
        </p:txBody>
      </p:sp>
      <p:sp>
        <p:nvSpPr>
          <p:cNvPr id="3" name="عنصر نائب للتاريخ 2"/>
          <p:cNvSpPr>
            <a:spLocks noGrp="1"/>
          </p:cNvSpPr>
          <p:nvPr>
            <p:ph type="dt" sz="quarter" idx="1"/>
          </p:nvPr>
        </p:nvSpPr>
        <p:spPr>
          <a:xfrm>
            <a:off x="1588" y="0"/>
            <a:ext cx="2971800" cy="458788"/>
          </a:xfrm>
          <a:prstGeom prst="rect">
            <a:avLst/>
          </a:prstGeom>
        </p:spPr>
        <p:txBody>
          <a:bodyPr vert="horz" lIns="91440" tIns="45720" rIns="91440" bIns="45720" rtlCol="1"/>
          <a:lstStyle>
            <a:lvl1pPr algn="l">
              <a:defRPr sz="1200"/>
            </a:lvl1pPr>
          </a:lstStyle>
          <a:p>
            <a:fld id="{E5D248DE-DF7A-4DC7-9B0F-CA362A002918}" type="datetimeFigureOut">
              <a:rPr lang="ar-LY" smtClean="0"/>
              <a:t>19/10/1443</a:t>
            </a:fld>
            <a:endParaRPr lang="ar-LY"/>
          </a:p>
        </p:txBody>
      </p:sp>
      <p:sp>
        <p:nvSpPr>
          <p:cNvPr id="4" name="عنصر نائب للتذييل 3"/>
          <p:cNvSpPr>
            <a:spLocks noGrp="1"/>
          </p:cNvSpPr>
          <p:nvPr>
            <p:ph type="ftr" sz="quarter" idx="2"/>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LY"/>
          </a:p>
        </p:txBody>
      </p:sp>
      <p:sp>
        <p:nvSpPr>
          <p:cNvPr id="5" name="عنصر نائب لرقم الشريحة 4"/>
          <p:cNvSpPr>
            <a:spLocks noGrp="1"/>
          </p:cNvSpPr>
          <p:nvPr>
            <p:ph type="sldNum" sz="quarter" idx="3"/>
          </p:nvPr>
        </p:nvSpPr>
        <p:spPr>
          <a:xfrm>
            <a:off x="1588" y="8685213"/>
            <a:ext cx="2971800" cy="458787"/>
          </a:xfrm>
          <a:prstGeom prst="rect">
            <a:avLst/>
          </a:prstGeom>
        </p:spPr>
        <p:txBody>
          <a:bodyPr vert="horz" lIns="91440" tIns="45720" rIns="91440" bIns="45720" rtlCol="1" anchor="b"/>
          <a:lstStyle>
            <a:lvl1pPr algn="l">
              <a:defRPr sz="1200"/>
            </a:lvl1pPr>
          </a:lstStyle>
          <a:p>
            <a:fld id="{2A7D5CD8-0AFF-4D5C-80E1-0B43EE6BA3F9}" type="slidenum">
              <a:rPr lang="ar-LY" smtClean="0"/>
              <a:t>‹#›</a:t>
            </a:fld>
            <a:endParaRPr lang="ar-LY"/>
          </a:p>
        </p:txBody>
      </p:sp>
    </p:spTree>
    <p:extLst>
      <p:ext uri="{BB962C8B-B14F-4D97-AF65-F5344CB8AC3E}">
        <p14:creationId xmlns:p14="http://schemas.microsoft.com/office/powerpoint/2010/main" val="13140275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111651308"/>
      </p:ext>
    </p:extLst>
  </p:cSld>
  <p:clrMap bg1="lt1" tx1="dk1" bg2="dk2" tx2="lt2" accent1="accent1" accent2="accent2" accent3="accent3" accent4="accent4" accent5="accent5" accent6="accent6" hlink="hlink" folHlink="folHlink"/>
  <p:hf hdr="0" ftr="0" dt="0"/>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 name="Google Shape;3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62634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9"/>
        <p:cNvGrpSpPr/>
        <p:nvPr/>
      </p:nvGrpSpPr>
      <p:grpSpPr>
        <a:xfrm>
          <a:off x="0" y="0"/>
          <a:ext cx="0" cy="0"/>
          <a:chOff x="0" y="0"/>
          <a:chExt cx="0" cy="0"/>
        </a:xfrm>
      </p:grpSpPr>
      <p:sp>
        <p:nvSpPr>
          <p:cNvPr id="770" name="Google Shape;770;g91795ef2b7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1" name="Google Shape;771;g91795ef2b7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824975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1"/>
        <p:cNvGrpSpPr/>
        <p:nvPr/>
      </p:nvGrpSpPr>
      <p:grpSpPr>
        <a:xfrm>
          <a:off x="0" y="0"/>
          <a:ext cx="0" cy="0"/>
          <a:chOff x="0" y="0"/>
          <a:chExt cx="0" cy="0"/>
        </a:xfrm>
      </p:grpSpPr>
      <p:sp>
        <p:nvSpPr>
          <p:cNvPr id="972" name="Google Shape;972;g91795ef2b7_0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3" name="Google Shape;973;g91795ef2b7_0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923620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4"/>
        <p:cNvGrpSpPr/>
        <p:nvPr/>
      </p:nvGrpSpPr>
      <p:grpSpPr>
        <a:xfrm>
          <a:off x="0" y="0"/>
          <a:ext cx="0" cy="0"/>
          <a:chOff x="0" y="0"/>
          <a:chExt cx="0" cy="0"/>
        </a:xfrm>
      </p:grpSpPr>
      <p:sp>
        <p:nvSpPr>
          <p:cNvPr id="985" name="Google Shape;985;g91795ef2b7_0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6" name="Google Shape;986;g91795ef2b7_0_1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31734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8e5aa8a5bc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 name="Google Shape;314;g8e5aa8a5bc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190334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8"/>
        <p:cNvGrpSpPr/>
        <p:nvPr/>
      </p:nvGrpSpPr>
      <p:grpSpPr>
        <a:xfrm>
          <a:off x="0" y="0"/>
          <a:ext cx="0" cy="0"/>
          <a:chOff x="0" y="0"/>
          <a:chExt cx="0" cy="0"/>
        </a:xfrm>
      </p:grpSpPr>
      <p:sp>
        <p:nvSpPr>
          <p:cNvPr id="979" name="Google Shape;979;g91795ef2b7_0_1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0" name="Google Shape;980;g91795ef2b7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991676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8e5aa8a5bc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 name="Google Shape;345;g8e5aa8a5bc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23319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8e5aa8a5bc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8e5aa8a5bc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64014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8e5aa8a5bc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8e5aa8a5bc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236346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6"/>
        <p:cNvGrpSpPr/>
        <p:nvPr/>
      </p:nvGrpSpPr>
      <p:grpSpPr>
        <a:xfrm>
          <a:off x="0" y="0"/>
          <a:ext cx="0" cy="0"/>
          <a:chOff x="0" y="0"/>
          <a:chExt cx="0" cy="0"/>
        </a:xfrm>
      </p:grpSpPr>
      <p:sp>
        <p:nvSpPr>
          <p:cNvPr id="857" name="Google Shape;857;g91795ef2b7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8" name="Google Shape;858;g91795ef2b7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793447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6"/>
        <p:cNvGrpSpPr/>
        <p:nvPr/>
      </p:nvGrpSpPr>
      <p:grpSpPr>
        <a:xfrm>
          <a:off x="0" y="0"/>
          <a:ext cx="0" cy="0"/>
          <a:chOff x="0" y="0"/>
          <a:chExt cx="0" cy="0"/>
        </a:xfrm>
      </p:grpSpPr>
      <p:sp>
        <p:nvSpPr>
          <p:cNvPr id="857" name="Google Shape;857;g91795ef2b7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8" name="Google Shape;858;g91795ef2b7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815913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9"/>
        <p:cNvGrpSpPr/>
        <p:nvPr/>
      </p:nvGrpSpPr>
      <p:grpSpPr>
        <a:xfrm>
          <a:off x="0" y="0"/>
          <a:ext cx="0" cy="0"/>
          <a:chOff x="0" y="0"/>
          <a:chExt cx="0" cy="0"/>
        </a:xfrm>
      </p:grpSpPr>
      <p:sp>
        <p:nvSpPr>
          <p:cNvPr id="770" name="Google Shape;770;g91795ef2b7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1" name="Google Shape;771;g91795ef2b7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030135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grpSp>
        <p:nvGrpSpPr>
          <p:cNvPr id="9" name="Google Shape;9;p2"/>
          <p:cNvGrpSpPr/>
          <p:nvPr/>
        </p:nvGrpSpPr>
        <p:grpSpPr>
          <a:xfrm>
            <a:off x="-4000842" y="-2070798"/>
            <a:ext cx="13157042" cy="9350158"/>
            <a:chOff x="-4000842" y="-2083445"/>
            <a:chExt cx="13157042" cy="9350158"/>
          </a:xfrm>
        </p:grpSpPr>
        <p:grpSp>
          <p:nvGrpSpPr>
            <p:cNvPr id="10" name="Google Shape;10;p2"/>
            <p:cNvGrpSpPr/>
            <p:nvPr/>
          </p:nvGrpSpPr>
          <p:grpSpPr>
            <a:xfrm>
              <a:off x="-4000842" y="-2083445"/>
              <a:ext cx="7072078" cy="9350158"/>
              <a:chOff x="-4000842" y="-2083445"/>
              <a:chExt cx="7072078" cy="9350158"/>
            </a:xfrm>
          </p:grpSpPr>
          <p:sp>
            <p:nvSpPr>
              <p:cNvPr id="11" name="Google Shape;11;p2"/>
              <p:cNvSpPr/>
              <p:nvPr/>
            </p:nvSpPr>
            <p:spPr>
              <a:xfrm rot="-383777">
                <a:off x="-3662951" y="-223222"/>
                <a:ext cx="6396297" cy="6423414"/>
              </a:xfrm>
              <a:custGeom>
                <a:avLst/>
                <a:gdLst/>
                <a:ahLst/>
                <a:cxnLst/>
                <a:rect l="l" t="t" r="r" b="b"/>
                <a:pathLst>
                  <a:path w="47648" h="47850" extrusionOk="0">
                    <a:moveTo>
                      <a:pt x="25134" y="0"/>
                    </a:moveTo>
                    <a:cubicBezTo>
                      <a:pt x="23204" y="0"/>
                      <a:pt x="20584" y="2256"/>
                      <a:pt x="16774" y="7924"/>
                    </a:cubicBezTo>
                    <a:cubicBezTo>
                      <a:pt x="1" y="32859"/>
                      <a:pt x="18156" y="39068"/>
                      <a:pt x="25506" y="43364"/>
                    </a:cubicBezTo>
                    <a:cubicBezTo>
                      <a:pt x="29805" y="45879"/>
                      <a:pt x="35611" y="47849"/>
                      <a:pt x="39984" y="47849"/>
                    </a:cubicBezTo>
                    <a:cubicBezTo>
                      <a:pt x="43079" y="47849"/>
                      <a:pt x="45457" y="46863"/>
                      <a:pt x="46075" y="44385"/>
                    </a:cubicBezTo>
                    <a:cubicBezTo>
                      <a:pt x="47647" y="38036"/>
                      <a:pt x="44002" y="34932"/>
                      <a:pt x="40598" y="32739"/>
                    </a:cubicBezTo>
                    <a:cubicBezTo>
                      <a:pt x="30298" y="26084"/>
                      <a:pt x="31701" y="0"/>
                      <a:pt x="2513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594796">
                <a:off x="-3119582" y="-1658421"/>
                <a:ext cx="5587498" cy="7493340"/>
              </a:xfrm>
              <a:custGeom>
                <a:avLst/>
                <a:gdLst/>
                <a:ahLst/>
                <a:cxnLst/>
                <a:rect l="l" t="t" r="r" b="b"/>
                <a:pathLst>
                  <a:path w="53285" h="71460" extrusionOk="0">
                    <a:moveTo>
                      <a:pt x="44432" y="52994"/>
                    </a:moveTo>
                    <a:cubicBezTo>
                      <a:pt x="48628" y="54676"/>
                      <a:pt x="53285" y="57310"/>
                      <a:pt x="52904" y="64590"/>
                    </a:cubicBezTo>
                    <a:cubicBezTo>
                      <a:pt x="52544" y="71460"/>
                      <a:pt x="39115" y="70989"/>
                      <a:pt x="30162" y="67845"/>
                    </a:cubicBezTo>
                    <a:cubicBezTo>
                      <a:pt x="21200" y="64700"/>
                      <a:pt x="0" y="61746"/>
                      <a:pt x="13068" y="30873"/>
                    </a:cubicBezTo>
                    <a:cubicBezTo>
                      <a:pt x="26147" y="0"/>
                      <a:pt x="27999" y="46395"/>
                      <a:pt x="44432" y="52994"/>
                    </a:cubicBezTo>
                    <a:close/>
                  </a:path>
                </a:pathLst>
              </a:custGeom>
              <a:gradFill>
                <a:gsLst>
                  <a:gs pos="0">
                    <a:schemeClr val="accent5"/>
                  </a:gs>
                  <a:gs pos="100000">
                    <a:schemeClr val="accent2"/>
                  </a:gs>
                </a:gsLst>
                <a:lin ang="16198662" scaled="0"/>
              </a:gra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2394893" y="1877694"/>
                <a:ext cx="4430338" cy="5389019"/>
              </a:xfrm>
              <a:custGeom>
                <a:avLst/>
                <a:gdLst/>
                <a:ahLst/>
                <a:cxnLst/>
                <a:rect l="l" t="t" r="r" b="b"/>
                <a:pathLst>
                  <a:path w="55668" h="67714" extrusionOk="0">
                    <a:moveTo>
                      <a:pt x="9445" y="0"/>
                    </a:moveTo>
                    <a:cubicBezTo>
                      <a:pt x="8081" y="0"/>
                      <a:pt x="6916" y="493"/>
                      <a:pt x="6048" y="1605"/>
                    </a:cubicBezTo>
                    <a:cubicBezTo>
                      <a:pt x="1221" y="7804"/>
                      <a:pt x="4135" y="13902"/>
                      <a:pt x="7169" y="18779"/>
                    </a:cubicBezTo>
                    <a:cubicBezTo>
                      <a:pt x="17179" y="34845"/>
                      <a:pt x="0" y="67714"/>
                      <a:pt x="12977" y="67714"/>
                    </a:cubicBezTo>
                    <a:cubicBezTo>
                      <a:pt x="15449" y="67714"/>
                      <a:pt x="19016" y="66521"/>
                      <a:pt x="24073" y="63792"/>
                    </a:cubicBezTo>
                    <a:cubicBezTo>
                      <a:pt x="55667" y="46748"/>
                      <a:pt x="36881" y="27041"/>
                      <a:pt x="30121" y="17017"/>
                    </a:cubicBezTo>
                    <a:cubicBezTo>
                      <a:pt x="24641" y="8902"/>
                      <a:pt x="15244" y="0"/>
                      <a:pt x="94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Google Shape;14;p2"/>
            <p:cNvSpPr/>
            <p:nvPr/>
          </p:nvSpPr>
          <p:spPr>
            <a:xfrm>
              <a:off x="6109476" y="-25"/>
              <a:ext cx="3046724" cy="3157145"/>
            </a:xfrm>
            <a:custGeom>
              <a:avLst/>
              <a:gdLst/>
              <a:ahLst/>
              <a:cxnLst/>
              <a:rect l="l" t="t" r="r" b="b"/>
              <a:pathLst>
                <a:path w="19618" h="20329" extrusionOk="0">
                  <a:moveTo>
                    <a:pt x="4306" y="0"/>
                  </a:moveTo>
                  <a:cubicBezTo>
                    <a:pt x="3345" y="1082"/>
                    <a:pt x="2393" y="2193"/>
                    <a:pt x="1833" y="3525"/>
                  </a:cubicBezTo>
                  <a:cubicBezTo>
                    <a:pt x="0" y="7901"/>
                    <a:pt x="2033" y="12898"/>
                    <a:pt x="6059" y="15251"/>
                  </a:cubicBezTo>
                  <a:cubicBezTo>
                    <a:pt x="7701" y="16213"/>
                    <a:pt x="9523" y="16804"/>
                    <a:pt x="11296" y="17475"/>
                  </a:cubicBezTo>
                  <a:cubicBezTo>
                    <a:pt x="13980" y="18476"/>
                    <a:pt x="16754" y="19778"/>
                    <a:pt x="19608" y="20329"/>
                  </a:cubicBezTo>
                  <a:lnTo>
                    <a:pt x="1961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5;p2"/>
          <p:cNvSpPr txBox="1">
            <a:spLocks noGrp="1"/>
          </p:cNvSpPr>
          <p:nvPr>
            <p:ph type="ctrTitle"/>
          </p:nvPr>
        </p:nvSpPr>
        <p:spPr>
          <a:xfrm>
            <a:off x="3429001" y="729887"/>
            <a:ext cx="4769100" cy="3002100"/>
          </a:xfrm>
          <a:prstGeom prst="rect">
            <a:avLst/>
          </a:prstGeom>
        </p:spPr>
        <p:txBody>
          <a:bodyPr spcFirstLastPara="1" wrap="square" lIns="91425" tIns="91425" rIns="91425" bIns="91425" anchor="ctr" anchorCtr="0">
            <a:noAutofit/>
          </a:bodyPr>
          <a:lstStyle>
            <a:lvl1pPr lvl="0" algn="r">
              <a:spcBef>
                <a:spcPts val="0"/>
              </a:spcBef>
              <a:spcAft>
                <a:spcPts val="0"/>
              </a:spcAft>
              <a:buSzPts val="5200"/>
              <a:buNone/>
              <a:defRPr sz="6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6" name="Google Shape;16;p2"/>
          <p:cNvSpPr txBox="1">
            <a:spLocks noGrp="1"/>
          </p:cNvSpPr>
          <p:nvPr>
            <p:ph type="subTitle" idx="1"/>
          </p:nvPr>
        </p:nvSpPr>
        <p:spPr>
          <a:xfrm>
            <a:off x="4860525" y="3721025"/>
            <a:ext cx="3337500" cy="709800"/>
          </a:xfrm>
          <a:prstGeom prst="rect">
            <a:avLst/>
          </a:prstGeom>
        </p:spPr>
        <p:txBody>
          <a:bodyPr spcFirstLastPara="1" wrap="square" lIns="91425" tIns="91425" rIns="91425" bIns="91425" anchor="t" anchorCtr="0">
            <a:noAutofit/>
          </a:bodyPr>
          <a:lstStyle>
            <a:lvl1pPr lvl="0" algn="r">
              <a:lnSpc>
                <a:spcPct val="100000"/>
              </a:lnSpc>
              <a:spcBef>
                <a:spcPts val="0"/>
              </a:spcBef>
              <a:spcAft>
                <a:spcPts val="0"/>
              </a:spcAft>
              <a:buSzPts val="1600"/>
              <a:buFont typeface="Oxygen"/>
              <a:buNone/>
              <a:defRPr sz="1800"/>
            </a:lvl1pPr>
            <a:lvl2pPr lvl="1" algn="ctr">
              <a:lnSpc>
                <a:spcPct val="100000"/>
              </a:lnSpc>
              <a:spcBef>
                <a:spcPts val="0"/>
              </a:spcBef>
              <a:spcAft>
                <a:spcPts val="0"/>
              </a:spcAft>
              <a:buSzPts val="1600"/>
              <a:buFont typeface="Oxygen"/>
              <a:buNone/>
              <a:defRPr sz="1600">
                <a:latin typeface="Oxygen"/>
                <a:ea typeface="Oxygen"/>
                <a:cs typeface="Oxygen"/>
                <a:sym typeface="Oxygen"/>
              </a:defRPr>
            </a:lvl2pPr>
            <a:lvl3pPr lvl="2" algn="ctr">
              <a:lnSpc>
                <a:spcPct val="100000"/>
              </a:lnSpc>
              <a:spcBef>
                <a:spcPts val="0"/>
              </a:spcBef>
              <a:spcAft>
                <a:spcPts val="0"/>
              </a:spcAft>
              <a:buSzPts val="1600"/>
              <a:buFont typeface="Oxygen"/>
              <a:buNone/>
              <a:defRPr sz="1600">
                <a:latin typeface="Oxygen"/>
                <a:ea typeface="Oxygen"/>
                <a:cs typeface="Oxygen"/>
                <a:sym typeface="Oxygen"/>
              </a:defRPr>
            </a:lvl3pPr>
            <a:lvl4pPr lvl="3" algn="ctr">
              <a:lnSpc>
                <a:spcPct val="100000"/>
              </a:lnSpc>
              <a:spcBef>
                <a:spcPts val="0"/>
              </a:spcBef>
              <a:spcAft>
                <a:spcPts val="0"/>
              </a:spcAft>
              <a:buSzPts val="1600"/>
              <a:buFont typeface="Oxygen"/>
              <a:buNone/>
              <a:defRPr sz="1600">
                <a:latin typeface="Oxygen"/>
                <a:ea typeface="Oxygen"/>
                <a:cs typeface="Oxygen"/>
                <a:sym typeface="Oxygen"/>
              </a:defRPr>
            </a:lvl4pPr>
            <a:lvl5pPr lvl="4" algn="ctr">
              <a:lnSpc>
                <a:spcPct val="100000"/>
              </a:lnSpc>
              <a:spcBef>
                <a:spcPts val="0"/>
              </a:spcBef>
              <a:spcAft>
                <a:spcPts val="0"/>
              </a:spcAft>
              <a:buSzPts val="1600"/>
              <a:buFont typeface="Oxygen"/>
              <a:buNone/>
              <a:defRPr sz="1600">
                <a:latin typeface="Oxygen"/>
                <a:ea typeface="Oxygen"/>
                <a:cs typeface="Oxygen"/>
                <a:sym typeface="Oxygen"/>
              </a:defRPr>
            </a:lvl5pPr>
            <a:lvl6pPr lvl="5" algn="ctr">
              <a:lnSpc>
                <a:spcPct val="100000"/>
              </a:lnSpc>
              <a:spcBef>
                <a:spcPts val="0"/>
              </a:spcBef>
              <a:spcAft>
                <a:spcPts val="0"/>
              </a:spcAft>
              <a:buSzPts val="1600"/>
              <a:buFont typeface="Oxygen"/>
              <a:buNone/>
              <a:defRPr sz="1600">
                <a:latin typeface="Oxygen"/>
                <a:ea typeface="Oxygen"/>
                <a:cs typeface="Oxygen"/>
                <a:sym typeface="Oxygen"/>
              </a:defRPr>
            </a:lvl6pPr>
            <a:lvl7pPr lvl="6" algn="ctr">
              <a:lnSpc>
                <a:spcPct val="100000"/>
              </a:lnSpc>
              <a:spcBef>
                <a:spcPts val="0"/>
              </a:spcBef>
              <a:spcAft>
                <a:spcPts val="0"/>
              </a:spcAft>
              <a:buSzPts val="1600"/>
              <a:buFont typeface="Oxygen"/>
              <a:buNone/>
              <a:defRPr sz="1600">
                <a:latin typeface="Oxygen"/>
                <a:ea typeface="Oxygen"/>
                <a:cs typeface="Oxygen"/>
                <a:sym typeface="Oxygen"/>
              </a:defRPr>
            </a:lvl7pPr>
            <a:lvl8pPr lvl="7" algn="ctr">
              <a:lnSpc>
                <a:spcPct val="100000"/>
              </a:lnSpc>
              <a:spcBef>
                <a:spcPts val="0"/>
              </a:spcBef>
              <a:spcAft>
                <a:spcPts val="0"/>
              </a:spcAft>
              <a:buSzPts val="1600"/>
              <a:buFont typeface="Oxygen"/>
              <a:buNone/>
              <a:defRPr sz="1600">
                <a:latin typeface="Oxygen"/>
                <a:ea typeface="Oxygen"/>
                <a:cs typeface="Oxygen"/>
                <a:sym typeface="Oxygen"/>
              </a:defRPr>
            </a:lvl8pPr>
            <a:lvl9pPr lvl="8" algn="ctr">
              <a:lnSpc>
                <a:spcPct val="100000"/>
              </a:lnSpc>
              <a:spcBef>
                <a:spcPts val="0"/>
              </a:spcBef>
              <a:spcAft>
                <a:spcPts val="0"/>
              </a:spcAft>
              <a:buSzPts val="1600"/>
              <a:buFont typeface="Oxygen"/>
              <a:buNone/>
              <a:defRPr sz="1600">
                <a:latin typeface="Oxygen"/>
                <a:ea typeface="Oxygen"/>
                <a:cs typeface="Oxygen"/>
                <a:sym typeface="Oxygen"/>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113"/>
        <p:cNvGrpSpPr/>
        <p:nvPr/>
      </p:nvGrpSpPr>
      <p:grpSpPr>
        <a:xfrm>
          <a:off x="0" y="0"/>
          <a:ext cx="0" cy="0"/>
          <a:chOff x="0" y="0"/>
          <a:chExt cx="0" cy="0"/>
        </a:xfrm>
      </p:grpSpPr>
      <p:sp>
        <p:nvSpPr>
          <p:cNvPr id="114" name="Google Shape;114;p17"/>
          <p:cNvSpPr txBox="1">
            <a:spLocks noGrp="1"/>
          </p:cNvSpPr>
          <p:nvPr>
            <p:ph type="title"/>
          </p:nvPr>
        </p:nvSpPr>
        <p:spPr>
          <a:xfrm>
            <a:off x="720000" y="478601"/>
            <a:ext cx="3543600" cy="4293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15" name="Google Shape;115;p17"/>
          <p:cNvSpPr txBox="1">
            <a:spLocks noGrp="1"/>
          </p:cNvSpPr>
          <p:nvPr>
            <p:ph type="subTitle" idx="1"/>
          </p:nvPr>
        </p:nvSpPr>
        <p:spPr>
          <a:xfrm>
            <a:off x="1212189" y="1399763"/>
            <a:ext cx="2265600" cy="4017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Abril Fatface"/>
              <a:buNone/>
              <a:defRPr sz="1800">
                <a:latin typeface="Amaranth"/>
                <a:ea typeface="Amaranth"/>
                <a:cs typeface="Amaranth"/>
                <a:sym typeface="Amaranth"/>
              </a:defRPr>
            </a:lvl1pPr>
            <a:lvl2pPr lvl="1" algn="ctr" rtl="0">
              <a:spcBef>
                <a:spcPts val="0"/>
              </a:spcBef>
              <a:spcAft>
                <a:spcPts val="0"/>
              </a:spcAft>
              <a:buSzPts val="1400"/>
              <a:buFont typeface="Abril Fatface"/>
              <a:buNone/>
              <a:defRPr>
                <a:latin typeface="Abril Fatface"/>
                <a:ea typeface="Abril Fatface"/>
                <a:cs typeface="Abril Fatface"/>
                <a:sym typeface="Abril Fatface"/>
              </a:defRPr>
            </a:lvl2pPr>
            <a:lvl3pPr lvl="2" algn="ctr" rtl="0">
              <a:spcBef>
                <a:spcPts val="0"/>
              </a:spcBef>
              <a:spcAft>
                <a:spcPts val="0"/>
              </a:spcAft>
              <a:buSzPts val="1400"/>
              <a:buFont typeface="Abril Fatface"/>
              <a:buNone/>
              <a:defRPr>
                <a:latin typeface="Abril Fatface"/>
                <a:ea typeface="Abril Fatface"/>
                <a:cs typeface="Abril Fatface"/>
                <a:sym typeface="Abril Fatface"/>
              </a:defRPr>
            </a:lvl3pPr>
            <a:lvl4pPr lvl="3" algn="ctr" rtl="0">
              <a:spcBef>
                <a:spcPts val="0"/>
              </a:spcBef>
              <a:spcAft>
                <a:spcPts val="0"/>
              </a:spcAft>
              <a:buSzPts val="1400"/>
              <a:buFont typeface="Abril Fatface"/>
              <a:buNone/>
              <a:defRPr>
                <a:latin typeface="Abril Fatface"/>
                <a:ea typeface="Abril Fatface"/>
                <a:cs typeface="Abril Fatface"/>
                <a:sym typeface="Abril Fatface"/>
              </a:defRPr>
            </a:lvl4pPr>
            <a:lvl5pPr lvl="4" algn="ctr" rtl="0">
              <a:spcBef>
                <a:spcPts val="0"/>
              </a:spcBef>
              <a:spcAft>
                <a:spcPts val="0"/>
              </a:spcAft>
              <a:buSzPts val="1400"/>
              <a:buFont typeface="Abril Fatface"/>
              <a:buNone/>
              <a:defRPr>
                <a:latin typeface="Abril Fatface"/>
                <a:ea typeface="Abril Fatface"/>
                <a:cs typeface="Abril Fatface"/>
                <a:sym typeface="Abril Fatface"/>
              </a:defRPr>
            </a:lvl5pPr>
            <a:lvl6pPr lvl="5" algn="ctr" rtl="0">
              <a:spcBef>
                <a:spcPts val="0"/>
              </a:spcBef>
              <a:spcAft>
                <a:spcPts val="0"/>
              </a:spcAft>
              <a:buSzPts val="1400"/>
              <a:buFont typeface="Abril Fatface"/>
              <a:buNone/>
              <a:defRPr>
                <a:latin typeface="Abril Fatface"/>
                <a:ea typeface="Abril Fatface"/>
                <a:cs typeface="Abril Fatface"/>
                <a:sym typeface="Abril Fatface"/>
              </a:defRPr>
            </a:lvl6pPr>
            <a:lvl7pPr lvl="6" algn="ctr" rtl="0">
              <a:spcBef>
                <a:spcPts val="0"/>
              </a:spcBef>
              <a:spcAft>
                <a:spcPts val="0"/>
              </a:spcAft>
              <a:buSzPts val="1400"/>
              <a:buFont typeface="Abril Fatface"/>
              <a:buNone/>
              <a:defRPr>
                <a:latin typeface="Abril Fatface"/>
                <a:ea typeface="Abril Fatface"/>
                <a:cs typeface="Abril Fatface"/>
                <a:sym typeface="Abril Fatface"/>
              </a:defRPr>
            </a:lvl7pPr>
            <a:lvl8pPr lvl="7" algn="ctr" rtl="0">
              <a:spcBef>
                <a:spcPts val="0"/>
              </a:spcBef>
              <a:spcAft>
                <a:spcPts val="0"/>
              </a:spcAft>
              <a:buSzPts val="1400"/>
              <a:buFont typeface="Abril Fatface"/>
              <a:buNone/>
              <a:defRPr>
                <a:latin typeface="Abril Fatface"/>
                <a:ea typeface="Abril Fatface"/>
                <a:cs typeface="Abril Fatface"/>
                <a:sym typeface="Abril Fatface"/>
              </a:defRPr>
            </a:lvl8pPr>
            <a:lvl9pPr lvl="8" algn="ctr" rtl="0">
              <a:spcBef>
                <a:spcPts val="0"/>
              </a:spcBef>
              <a:spcAft>
                <a:spcPts val="0"/>
              </a:spcAft>
              <a:buSzPts val="1400"/>
              <a:buFont typeface="Abril Fatface"/>
              <a:buNone/>
              <a:defRPr>
                <a:latin typeface="Abril Fatface"/>
                <a:ea typeface="Abril Fatface"/>
                <a:cs typeface="Abril Fatface"/>
                <a:sym typeface="Abril Fatface"/>
              </a:defRPr>
            </a:lvl9pPr>
          </a:lstStyle>
          <a:p>
            <a:endParaRPr/>
          </a:p>
        </p:txBody>
      </p:sp>
      <p:sp>
        <p:nvSpPr>
          <p:cNvPr id="116" name="Google Shape;116;p17"/>
          <p:cNvSpPr txBox="1">
            <a:spLocks noGrp="1"/>
          </p:cNvSpPr>
          <p:nvPr>
            <p:ph type="subTitle" idx="2"/>
          </p:nvPr>
        </p:nvSpPr>
        <p:spPr>
          <a:xfrm>
            <a:off x="1212175" y="1656379"/>
            <a:ext cx="2265600" cy="690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17" name="Google Shape;117;p17"/>
          <p:cNvSpPr txBox="1">
            <a:spLocks noGrp="1"/>
          </p:cNvSpPr>
          <p:nvPr>
            <p:ph type="subTitle" idx="3"/>
          </p:nvPr>
        </p:nvSpPr>
        <p:spPr>
          <a:xfrm>
            <a:off x="1212202" y="2540388"/>
            <a:ext cx="2265600" cy="4017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Abril Fatface"/>
              <a:buNone/>
              <a:defRPr sz="1800">
                <a:latin typeface="Amaranth"/>
                <a:ea typeface="Amaranth"/>
                <a:cs typeface="Amaranth"/>
                <a:sym typeface="Amaranth"/>
              </a:defRPr>
            </a:lvl1pPr>
            <a:lvl2pPr lvl="1" algn="ctr" rtl="0">
              <a:spcBef>
                <a:spcPts val="0"/>
              </a:spcBef>
              <a:spcAft>
                <a:spcPts val="0"/>
              </a:spcAft>
              <a:buSzPts val="1400"/>
              <a:buFont typeface="Abril Fatface"/>
              <a:buNone/>
              <a:defRPr>
                <a:latin typeface="Abril Fatface"/>
                <a:ea typeface="Abril Fatface"/>
                <a:cs typeface="Abril Fatface"/>
                <a:sym typeface="Abril Fatface"/>
              </a:defRPr>
            </a:lvl2pPr>
            <a:lvl3pPr lvl="2" algn="ctr" rtl="0">
              <a:spcBef>
                <a:spcPts val="0"/>
              </a:spcBef>
              <a:spcAft>
                <a:spcPts val="0"/>
              </a:spcAft>
              <a:buSzPts val="1400"/>
              <a:buFont typeface="Abril Fatface"/>
              <a:buNone/>
              <a:defRPr>
                <a:latin typeface="Abril Fatface"/>
                <a:ea typeface="Abril Fatface"/>
                <a:cs typeface="Abril Fatface"/>
                <a:sym typeface="Abril Fatface"/>
              </a:defRPr>
            </a:lvl3pPr>
            <a:lvl4pPr lvl="3" algn="ctr" rtl="0">
              <a:spcBef>
                <a:spcPts val="0"/>
              </a:spcBef>
              <a:spcAft>
                <a:spcPts val="0"/>
              </a:spcAft>
              <a:buSzPts val="1400"/>
              <a:buFont typeface="Abril Fatface"/>
              <a:buNone/>
              <a:defRPr>
                <a:latin typeface="Abril Fatface"/>
                <a:ea typeface="Abril Fatface"/>
                <a:cs typeface="Abril Fatface"/>
                <a:sym typeface="Abril Fatface"/>
              </a:defRPr>
            </a:lvl4pPr>
            <a:lvl5pPr lvl="4" algn="ctr" rtl="0">
              <a:spcBef>
                <a:spcPts val="0"/>
              </a:spcBef>
              <a:spcAft>
                <a:spcPts val="0"/>
              </a:spcAft>
              <a:buSzPts val="1400"/>
              <a:buFont typeface="Abril Fatface"/>
              <a:buNone/>
              <a:defRPr>
                <a:latin typeface="Abril Fatface"/>
                <a:ea typeface="Abril Fatface"/>
                <a:cs typeface="Abril Fatface"/>
                <a:sym typeface="Abril Fatface"/>
              </a:defRPr>
            </a:lvl5pPr>
            <a:lvl6pPr lvl="5" algn="ctr" rtl="0">
              <a:spcBef>
                <a:spcPts val="0"/>
              </a:spcBef>
              <a:spcAft>
                <a:spcPts val="0"/>
              </a:spcAft>
              <a:buSzPts val="1400"/>
              <a:buFont typeface="Abril Fatface"/>
              <a:buNone/>
              <a:defRPr>
                <a:latin typeface="Abril Fatface"/>
                <a:ea typeface="Abril Fatface"/>
                <a:cs typeface="Abril Fatface"/>
                <a:sym typeface="Abril Fatface"/>
              </a:defRPr>
            </a:lvl6pPr>
            <a:lvl7pPr lvl="6" algn="ctr" rtl="0">
              <a:spcBef>
                <a:spcPts val="0"/>
              </a:spcBef>
              <a:spcAft>
                <a:spcPts val="0"/>
              </a:spcAft>
              <a:buSzPts val="1400"/>
              <a:buFont typeface="Abril Fatface"/>
              <a:buNone/>
              <a:defRPr>
                <a:latin typeface="Abril Fatface"/>
                <a:ea typeface="Abril Fatface"/>
                <a:cs typeface="Abril Fatface"/>
                <a:sym typeface="Abril Fatface"/>
              </a:defRPr>
            </a:lvl7pPr>
            <a:lvl8pPr lvl="7" algn="ctr" rtl="0">
              <a:spcBef>
                <a:spcPts val="0"/>
              </a:spcBef>
              <a:spcAft>
                <a:spcPts val="0"/>
              </a:spcAft>
              <a:buSzPts val="1400"/>
              <a:buFont typeface="Abril Fatface"/>
              <a:buNone/>
              <a:defRPr>
                <a:latin typeface="Abril Fatface"/>
                <a:ea typeface="Abril Fatface"/>
                <a:cs typeface="Abril Fatface"/>
                <a:sym typeface="Abril Fatface"/>
              </a:defRPr>
            </a:lvl8pPr>
            <a:lvl9pPr lvl="8" algn="ctr" rtl="0">
              <a:spcBef>
                <a:spcPts val="0"/>
              </a:spcBef>
              <a:spcAft>
                <a:spcPts val="0"/>
              </a:spcAft>
              <a:buSzPts val="1400"/>
              <a:buFont typeface="Abril Fatface"/>
              <a:buNone/>
              <a:defRPr>
                <a:latin typeface="Abril Fatface"/>
                <a:ea typeface="Abril Fatface"/>
                <a:cs typeface="Abril Fatface"/>
                <a:sym typeface="Abril Fatface"/>
              </a:defRPr>
            </a:lvl9pPr>
          </a:lstStyle>
          <a:p>
            <a:endParaRPr/>
          </a:p>
        </p:txBody>
      </p:sp>
      <p:sp>
        <p:nvSpPr>
          <p:cNvPr id="118" name="Google Shape;118;p17"/>
          <p:cNvSpPr txBox="1">
            <a:spLocks noGrp="1"/>
          </p:cNvSpPr>
          <p:nvPr>
            <p:ph type="subTitle" idx="4"/>
          </p:nvPr>
        </p:nvSpPr>
        <p:spPr>
          <a:xfrm>
            <a:off x="1212189" y="2797004"/>
            <a:ext cx="2265600" cy="690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19" name="Google Shape;119;p17"/>
          <p:cNvSpPr txBox="1">
            <a:spLocks noGrp="1"/>
          </p:cNvSpPr>
          <p:nvPr>
            <p:ph type="subTitle" idx="5"/>
          </p:nvPr>
        </p:nvSpPr>
        <p:spPr>
          <a:xfrm>
            <a:off x="4184625" y="2540375"/>
            <a:ext cx="2265600" cy="4017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Abril Fatface"/>
              <a:buNone/>
              <a:defRPr sz="1800">
                <a:latin typeface="Amaranth"/>
                <a:ea typeface="Amaranth"/>
                <a:cs typeface="Amaranth"/>
                <a:sym typeface="Amaranth"/>
              </a:defRPr>
            </a:lvl1pPr>
            <a:lvl2pPr lvl="1" algn="ctr" rtl="0">
              <a:spcBef>
                <a:spcPts val="0"/>
              </a:spcBef>
              <a:spcAft>
                <a:spcPts val="0"/>
              </a:spcAft>
              <a:buSzPts val="1400"/>
              <a:buFont typeface="Abril Fatface"/>
              <a:buNone/>
              <a:defRPr>
                <a:latin typeface="Abril Fatface"/>
                <a:ea typeface="Abril Fatface"/>
                <a:cs typeface="Abril Fatface"/>
                <a:sym typeface="Abril Fatface"/>
              </a:defRPr>
            </a:lvl2pPr>
            <a:lvl3pPr lvl="2" algn="ctr" rtl="0">
              <a:spcBef>
                <a:spcPts val="0"/>
              </a:spcBef>
              <a:spcAft>
                <a:spcPts val="0"/>
              </a:spcAft>
              <a:buSzPts val="1400"/>
              <a:buFont typeface="Abril Fatface"/>
              <a:buNone/>
              <a:defRPr>
                <a:latin typeface="Abril Fatface"/>
                <a:ea typeface="Abril Fatface"/>
                <a:cs typeface="Abril Fatface"/>
                <a:sym typeface="Abril Fatface"/>
              </a:defRPr>
            </a:lvl3pPr>
            <a:lvl4pPr lvl="3" algn="ctr" rtl="0">
              <a:spcBef>
                <a:spcPts val="0"/>
              </a:spcBef>
              <a:spcAft>
                <a:spcPts val="0"/>
              </a:spcAft>
              <a:buSzPts val="1400"/>
              <a:buFont typeface="Abril Fatface"/>
              <a:buNone/>
              <a:defRPr>
                <a:latin typeface="Abril Fatface"/>
                <a:ea typeface="Abril Fatface"/>
                <a:cs typeface="Abril Fatface"/>
                <a:sym typeface="Abril Fatface"/>
              </a:defRPr>
            </a:lvl4pPr>
            <a:lvl5pPr lvl="4" algn="ctr" rtl="0">
              <a:spcBef>
                <a:spcPts val="0"/>
              </a:spcBef>
              <a:spcAft>
                <a:spcPts val="0"/>
              </a:spcAft>
              <a:buSzPts val="1400"/>
              <a:buFont typeface="Abril Fatface"/>
              <a:buNone/>
              <a:defRPr>
                <a:latin typeface="Abril Fatface"/>
                <a:ea typeface="Abril Fatface"/>
                <a:cs typeface="Abril Fatface"/>
                <a:sym typeface="Abril Fatface"/>
              </a:defRPr>
            </a:lvl5pPr>
            <a:lvl6pPr lvl="5" algn="ctr" rtl="0">
              <a:spcBef>
                <a:spcPts val="0"/>
              </a:spcBef>
              <a:spcAft>
                <a:spcPts val="0"/>
              </a:spcAft>
              <a:buSzPts val="1400"/>
              <a:buFont typeface="Abril Fatface"/>
              <a:buNone/>
              <a:defRPr>
                <a:latin typeface="Abril Fatface"/>
                <a:ea typeface="Abril Fatface"/>
                <a:cs typeface="Abril Fatface"/>
                <a:sym typeface="Abril Fatface"/>
              </a:defRPr>
            </a:lvl6pPr>
            <a:lvl7pPr lvl="6" algn="ctr" rtl="0">
              <a:spcBef>
                <a:spcPts val="0"/>
              </a:spcBef>
              <a:spcAft>
                <a:spcPts val="0"/>
              </a:spcAft>
              <a:buSzPts val="1400"/>
              <a:buFont typeface="Abril Fatface"/>
              <a:buNone/>
              <a:defRPr>
                <a:latin typeface="Abril Fatface"/>
                <a:ea typeface="Abril Fatface"/>
                <a:cs typeface="Abril Fatface"/>
                <a:sym typeface="Abril Fatface"/>
              </a:defRPr>
            </a:lvl7pPr>
            <a:lvl8pPr lvl="7" algn="ctr" rtl="0">
              <a:spcBef>
                <a:spcPts val="0"/>
              </a:spcBef>
              <a:spcAft>
                <a:spcPts val="0"/>
              </a:spcAft>
              <a:buSzPts val="1400"/>
              <a:buFont typeface="Abril Fatface"/>
              <a:buNone/>
              <a:defRPr>
                <a:latin typeface="Abril Fatface"/>
                <a:ea typeface="Abril Fatface"/>
                <a:cs typeface="Abril Fatface"/>
                <a:sym typeface="Abril Fatface"/>
              </a:defRPr>
            </a:lvl8pPr>
            <a:lvl9pPr lvl="8" algn="ctr" rtl="0">
              <a:spcBef>
                <a:spcPts val="0"/>
              </a:spcBef>
              <a:spcAft>
                <a:spcPts val="0"/>
              </a:spcAft>
              <a:buSzPts val="1400"/>
              <a:buFont typeface="Abril Fatface"/>
              <a:buNone/>
              <a:defRPr>
                <a:latin typeface="Abril Fatface"/>
                <a:ea typeface="Abril Fatface"/>
                <a:cs typeface="Abril Fatface"/>
                <a:sym typeface="Abril Fatface"/>
              </a:defRPr>
            </a:lvl9pPr>
          </a:lstStyle>
          <a:p>
            <a:endParaRPr/>
          </a:p>
        </p:txBody>
      </p:sp>
      <p:sp>
        <p:nvSpPr>
          <p:cNvPr id="120" name="Google Shape;120;p17"/>
          <p:cNvSpPr txBox="1">
            <a:spLocks noGrp="1"/>
          </p:cNvSpPr>
          <p:nvPr>
            <p:ph type="subTitle" idx="6"/>
          </p:nvPr>
        </p:nvSpPr>
        <p:spPr>
          <a:xfrm>
            <a:off x="4184611" y="2796992"/>
            <a:ext cx="2265600" cy="690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21" name="Google Shape;121;p17"/>
          <p:cNvSpPr txBox="1">
            <a:spLocks noGrp="1"/>
          </p:cNvSpPr>
          <p:nvPr>
            <p:ph type="subTitle" idx="7"/>
          </p:nvPr>
        </p:nvSpPr>
        <p:spPr>
          <a:xfrm>
            <a:off x="4184625" y="3681000"/>
            <a:ext cx="2265600" cy="4017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Abril Fatface"/>
              <a:buNone/>
              <a:defRPr sz="1800">
                <a:latin typeface="Amaranth"/>
                <a:ea typeface="Amaranth"/>
                <a:cs typeface="Amaranth"/>
                <a:sym typeface="Amaranth"/>
              </a:defRPr>
            </a:lvl1pPr>
            <a:lvl2pPr lvl="1" algn="ctr" rtl="0">
              <a:spcBef>
                <a:spcPts val="0"/>
              </a:spcBef>
              <a:spcAft>
                <a:spcPts val="0"/>
              </a:spcAft>
              <a:buSzPts val="1400"/>
              <a:buFont typeface="Abril Fatface"/>
              <a:buNone/>
              <a:defRPr>
                <a:latin typeface="Abril Fatface"/>
                <a:ea typeface="Abril Fatface"/>
                <a:cs typeface="Abril Fatface"/>
                <a:sym typeface="Abril Fatface"/>
              </a:defRPr>
            </a:lvl2pPr>
            <a:lvl3pPr lvl="2" algn="ctr" rtl="0">
              <a:spcBef>
                <a:spcPts val="0"/>
              </a:spcBef>
              <a:spcAft>
                <a:spcPts val="0"/>
              </a:spcAft>
              <a:buSzPts val="1400"/>
              <a:buFont typeface="Abril Fatface"/>
              <a:buNone/>
              <a:defRPr>
                <a:latin typeface="Abril Fatface"/>
                <a:ea typeface="Abril Fatface"/>
                <a:cs typeface="Abril Fatface"/>
                <a:sym typeface="Abril Fatface"/>
              </a:defRPr>
            </a:lvl3pPr>
            <a:lvl4pPr lvl="3" algn="ctr" rtl="0">
              <a:spcBef>
                <a:spcPts val="0"/>
              </a:spcBef>
              <a:spcAft>
                <a:spcPts val="0"/>
              </a:spcAft>
              <a:buSzPts val="1400"/>
              <a:buFont typeface="Abril Fatface"/>
              <a:buNone/>
              <a:defRPr>
                <a:latin typeface="Abril Fatface"/>
                <a:ea typeface="Abril Fatface"/>
                <a:cs typeface="Abril Fatface"/>
                <a:sym typeface="Abril Fatface"/>
              </a:defRPr>
            </a:lvl4pPr>
            <a:lvl5pPr lvl="4" algn="ctr" rtl="0">
              <a:spcBef>
                <a:spcPts val="0"/>
              </a:spcBef>
              <a:spcAft>
                <a:spcPts val="0"/>
              </a:spcAft>
              <a:buSzPts val="1400"/>
              <a:buFont typeface="Abril Fatface"/>
              <a:buNone/>
              <a:defRPr>
                <a:latin typeface="Abril Fatface"/>
                <a:ea typeface="Abril Fatface"/>
                <a:cs typeface="Abril Fatface"/>
                <a:sym typeface="Abril Fatface"/>
              </a:defRPr>
            </a:lvl5pPr>
            <a:lvl6pPr lvl="5" algn="ctr" rtl="0">
              <a:spcBef>
                <a:spcPts val="0"/>
              </a:spcBef>
              <a:spcAft>
                <a:spcPts val="0"/>
              </a:spcAft>
              <a:buSzPts val="1400"/>
              <a:buFont typeface="Abril Fatface"/>
              <a:buNone/>
              <a:defRPr>
                <a:latin typeface="Abril Fatface"/>
                <a:ea typeface="Abril Fatface"/>
                <a:cs typeface="Abril Fatface"/>
                <a:sym typeface="Abril Fatface"/>
              </a:defRPr>
            </a:lvl6pPr>
            <a:lvl7pPr lvl="6" algn="ctr" rtl="0">
              <a:spcBef>
                <a:spcPts val="0"/>
              </a:spcBef>
              <a:spcAft>
                <a:spcPts val="0"/>
              </a:spcAft>
              <a:buSzPts val="1400"/>
              <a:buFont typeface="Abril Fatface"/>
              <a:buNone/>
              <a:defRPr>
                <a:latin typeface="Abril Fatface"/>
                <a:ea typeface="Abril Fatface"/>
                <a:cs typeface="Abril Fatface"/>
                <a:sym typeface="Abril Fatface"/>
              </a:defRPr>
            </a:lvl7pPr>
            <a:lvl8pPr lvl="7" algn="ctr" rtl="0">
              <a:spcBef>
                <a:spcPts val="0"/>
              </a:spcBef>
              <a:spcAft>
                <a:spcPts val="0"/>
              </a:spcAft>
              <a:buSzPts val="1400"/>
              <a:buFont typeface="Abril Fatface"/>
              <a:buNone/>
              <a:defRPr>
                <a:latin typeface="Abril Fatface"/>
                <a:ea typeface="Abril Fatface"/>
                <a:cs typeface="Abril Fatface"/>
                <a:sym typeface="Abril Fatface"/>
              </a:defRPr>
            </a:lvl8pPr>
            <a:lvl9pPr lvl="8" algn="ctr" rtl="0">
              <a:spcBef>
                <a:spcPts val="0"/>
              </a:spcBef>
              <a:spcAft>
                <a:spcPts val="0"/>
              </a:spcAft>
              <a:buSzPts val="1400"/>
              <a:buFont typeface="Abril Fatface"/>
              <a:buNone/>
              <a:defRPr>
                <a:latin typeface="Abril Fatface"/>
                <a:ea typeface="Abril Fatface"/>
                <a:cs typeface="Abril Fatface"/>
                <a:sym typeface="Abril Fatface"/>
              </a:defRPr>
            </a:lvl9pPr>
          </a:lstStyle>
          <a:p>
            <a:endParaRPr/>
          </a:p>
        </p:txBody>
      </p:sp>
      <p:sp>
        <p:nvSpPr>
          <p:cNvPr id="122" name="Google Shape;122;p17"/>
          <p:cNvSpPr txBox="1">
            <a:spLocks noGrp="1"/>
          </p:cNvSpPr>
          <p:nvPr>
            <p:ph type="subTitle" idx="8"/>
          </p:nvPr>
        </p:nvSpPr>
        <p:spPr>
          <a:xfrm>
            <a:off x="4184611" y="3937617"/>
            <a:ext cx="2265600" cy="690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23" name="Google Shape;123;p17"/>
          <p:cNvSpPr txBox="1">
            <a:spLocks noGrp="1"/>
          </p:cNvSpPr>
          <p:nvPr>
            <p:ph type="subTitle" idx="9"/>
          </p:nvPr>
        </p:nvSpPr>
        <p:spPr>
          <a:xfrm>
            <a:off x="4184625" y="1399750"/>
            <a:ext cx="2265600" cy="4017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Abril Fatface"/>
              <a:buNone/>
              <a:defRPr sz="1800">
                <a:latin typeface="Amaranth"/>
                <a:ea typeface="Amaranth"/>
                <a:cs typeface="Amaranth"/>
                <a:sym typeface="Amaranth"/>
              </a:defRPr>
            </a:lvl1pPr>
            <a:lvl2pPr lvl="1" algn="ctr" rtl="0">
              <a:spcBef>
                <a:spcPts val="0"/>
              </a:spcBef>
              <a:spcAft>
                <a:spcPts val="0"/>
              </a:spcAft>
              <a:buSzPts val="1400"/>
              <a:buFont typeface="Abril Fatface"/>
              <a:buNone/>
              <a:defRPr>
                <a:latin typeface="Abril Fatface"/>
                <a:ea typeface="Abril Fatface"/>
                <a:cs typeface="Abril Fatface"/>
                <a:sym typeface="Abril Fatface"/>
              </a:defRPr>
            </a:lvl2pPr>
            <a:lvl3pPr lvl="2" algn="ctr" rtl="0">
              <a:spcBef>
                <a:spcPts val="0"/>
              </a:spcBef>
              <a:spcAft>
                <a:spcPts val="0"/>
              </a:spcAft>
              <a:buSzPts val="1400"/>
              <a:buFont typeface="Abril Fatface"/>
              <a:buNone/>
              <a:defRPr>
                <a:latin typeface="Abril Fatface"/>
                <a:ea typeface="Abril Fatface"/>
                <a:cs typeface="Abril Fatface"/>
                <a:sym typeface="Abril Fatface"/>
              </a:defRPr>
            </a:lvl3pPr>
            <a:lvl4pPr lvl="3" algn="ctr" rtl="0">
              <a:spcBef>
                <a:spcPts val="0"/>
              </a:spcBef>
              <a:spcAft>
                <a:spcPts val="0"/>
              </a:spcAft>
              <a:buSzPts val="1400"/>
              <a:buFont typeface="Abril Fatface"/>
              <a:buNone/>
              <a:defRPr>
                <a:latin typeface="Abril Fatface"/>
                <a:ea typeface="Abril Fatface"/>
                <a:cs typeface="Abril Fatface"/>
                <a:sym typeface="Abril Fatface"/>
              </a:defRPr>
            </a:lvl4pPr>
            <a:lvl5pPr lvl="4" algn="ctr" rtl="0">
              <a:spcBef>
                <a:spcPts val="0"/>
              </a:spcBef>
              <a:spcAft>
                <a:spcPts val="0"/>
              </a:spcAft>
              <a:buSzPts val="1400"/>
              <a:buFont typeface="Abril Fatface"/>
              <a:buNone/>
              <a:defRPr>
                <a:latin typeface="Abril Fatface"/>
                <a:ea typeface="Abril Fatface"/>
                <a:cs typeface="Abril Fatface"/>
                <a:sym typeface="Abril Fatface"/>
              </a:defRPr>
            </a:lvl5pPr>
            <a:lvl6pPr lvl="5" algn="ctr" rtl="0">
              <a:spcBef>
                <a:spcPts val="0"/>
              </a:spcBef>
              <a:spcAft>
                <a:spcPts val="0"/>
              </a:spcAft>
              <a:buSzPts val="1400"/>
              <a:buFont typeface="Abril Fatface"/>
              <a:buNone/>
              <a:defRPr>
                <a:latin typeface="Abril Fatface"/>
                <a:ea typeface="Abril Fatface"/>
                <a:cs typeface="Abril Fatface"/>
                <a:sym typeface="Abril Fatface"/>
              </a:defRPr>
            </a:lvl6pPr>
            <a:lvl7pPr lvl="6" algn="ctr" rtl="0">
              <a:spcBef>
                <a:spcPts val="0"/>
              </a:spcBef>
              <a:spcAft>
                <a:spcPts val="0"/>
              </a:spcAft>
              <a:buSzPts val="1400"/>
              <a:buFont typeface="Abril Fatface"/>
              <a:buNone/>
              <a:defRPr>
                <a:latin typeface="Abril Fatface"/>
                <a:ea typeface="Abril Fatface"/>
                <a:cs typeface="Abril Fatface"/>
                <a:sym typeface="Abril Fatface"/>
              </a:defRPr>
            </a:lvl7pPr>
            <a:lvl8pPr lvl="7" algn="ctr" rtl="0">
              <a:spcBef>
                <a:spcPts val="0"/>
              </a:spcBef>
              <a:spcAft>
                <a:spcPts val="0"/>
              </a:spcAft>
              <a:buSzPts val="1400"/>
              <a:buFont typeface="Abril Fatface"/>
              <a:buNone/>
              <a:defRPr>
                <a:latin typeface="Abril Fatface"/>
                <a:ea typeface="Abril Fatface"/>
                <a:cs typeface="Abril Fatface"/>
                <a:sym typeface="Abril Fatface"/>
              </a:defRPr>
            </a:lvl8pPr>
            <a:lvl9pPr lvl="8" algn="ctr" rtl="0">
              <a:spcBef>
                <a:spcPts val="0"/>
              </a:spcBef>
              <a:spcAft>
                <a:spcPts val="0"/>
              </a:spcAft>
              <a:buSzPts val="1400"/>
              <a:buFont typeface="Abril Fatface"/>
              <a:buNone/>
              <a:defRPr>
                <a:latin typeface="Abril Fatface"/>
                <a:ea typeface="Abril Fatface"/>
                <a:cs typeface="Abril Fatface"/>
                <a:sym typeface="Abril Fatface"/>
              </a:defRPr>
            </a:lvl9pPr>
          </a:lstStyle>
          <a:p>
            <a:endParaRPr/>
          </a:p>
        </p:txBody>
      </p:sp>
      <p:sp>
        <p:nvSpPr>
          <p:cNvPr id="124" name="Google Shape;124;p17"/>
          <p:cNvSpPr txBox="1">
            <a:spLocks noGrp="1"/>
          </p:cNvSpPr>
          <p:nvPr>
            <p:ph type="subTitle" idx="13"/>
          </p:nvPr>
        </p:nvSpPr>
        <p:spPr>
          <a:xfrm>
            <a:off x="4184611" y="1656367"/>
            <a:ext cx="2265600" cy="690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25" name="Google Shape;125;p17"/>
          <p:cNvSpPr txBox="1">
            <a:spLocks noGrp="1"/>
          </p:cNvSpPr>
          <p:nvPr>
            <p:ph type="title" idx="14" hasCustomPrompt="1"/>
          </p:nvPr>
        </p:nvSpPr>
        <p:spPr>
          <a:xfrm>
            <a:off x="3662675" y="1399750"/>
            <a:ext cx="538800" cy="401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100">
                <a:solidFill>
                  <a:schemeClr val="lt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26" name="Google Shape;126;p17"/>
          <p:cNvSpPr txBox="1">
            <a:spLocks noGrp="1"/>
          </p:cNvSpPr>
          <p:nvPr>
            <p:ph type="title" idx="15" hasCustomPrompt="1"/>
          </p:nvPr>
        </p:nvSpPr>
        <p:spPr>
          <a:xfrm>
            <a:off x="3662675" y="3680988"/>
            <a:ext cx="538800" cy="401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100">
                <a:solidFill>
                  <a:schemeClr val="lt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27" name="Google Shape;127;p17"/>
          <p:cNvSpPr txBox="1">
            <a:spLocks noGrp="1"/>
          </p:cNvSpPr>
          <p:nvPr>
            <p:ph type="title" idx="16" hasCustomPrompt="1"/>
          </p:nvPr>
        </p:nvSpPr>
        <p:spPr>
          <a:xfrm>
            <a:off x="3662675" y="2540363"/>
            <a:ext cx="538800" cy="401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100">
                <a:solidFill>
                  <a:schemeClr val="lt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28" name="Google Shape;128;p17"/>
          <p:cNvSpPr txBox="1">
            <a:spLocks noGrp="1"/>
          </p:cNvSpPr>
          <p:nvPr>
            <p:ph type="title" idx="17" hasCustomPrompt="1"/>
          </p:nvPr>
        </p:nvSpPr>
        <p:spPr>
          <a:xfrm>
            <a:off x="712579" y="1399750"/>
            <a:ext cx="538800" cy="401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100">
                <a:solidFill>
                  <a:schemeClr val="lt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29" name="Google Shape;129;p17"/>
          <p:cNvSpPr txBox="1">
            <a:spLocks noGrp="1"/>
          </p:cNvSpPr>
          <p:nvPr>
            <p:ph type="title" idx="18" hasCustomPrompt="1"/>
          </p:nvPr>
        </p:nvSpPr>
        <p:spPr>
          <a:xfrm>
            <a:off x="712567" y="2540375"/>
            <a:ext cx="538800" cy="401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100">
                <a:solidFill>
                  <a:schemeClr val="lt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wo columns 2">
  <p:cSld name="CUSTOM_3">
    <p:spTree>
      <p:nvGrpSpPr>
        <p:cNvPr id="1" name="Shape 130"/>
        <p:cNvGrpSpPr/>
        <p:nvPr/>
      </p:nvGrpSpPr>
      <p:grpSpPr>
        <a:xfrm>
          <a:off x="0" y="0"/>
          <a:ext cx="0" cy="0"/>
          <a:chOff x="0" y="0"/>
          <a:chExt cx="0" cy="0"/>
        </a:xfrm>
      </p:grpSpPr>
      <p:grpSp>
        <p:nvGrpSpPr>
          <p:cNvPr id="131" name="Google Shape;131;p18"/>
          <p:cNvGrpSpPr/>
          <p:nvPr/>
        </p:nvGrpSpPr>
        <p:grpSpPr>
          <a:xfrm>
            <a:off x="-4337565" y="-229541"/>
            <a:ext cx="14836755" cy="8245214"/>
            <a:chOff x="-4337565" y="-229541"/>
            <a:chExt cx="14836755" cy="8245214"/>
          </a:xfrm>
        </p:grpSpPr>
        <p:sp>
          <p:nvSpPr>
            <p:cNvPr id="132" name="Google Shape;132;p18"/>
            <p:cNvSpPr/>
            <p:nvPr/>
          </p:nvSpPr>
          <p:spPr>
            <a:xfrm rot="5400000" flipH="1">
              <a:off x="-2337507" y="1819843"/>
              <a:ext cx="4752833" cy="2898582"/>
            </a:xfrm>
            <a:custGeom>
              <a:avLst/>
              <a:gdLst/>
              <a:ahLst/>
              <a:cxnLst/>
              <a:rect l="l" t="t" r="r" b="b"/>
              <a:pathLst>
                <a:path w="35280" h="21516" extrusionOk="0">
                  <a:moveTo>
                    <a:pt x="464" y="0"/>
                  </a:moveTo>
                  <a:cubicBezTo>
                    <a:pt x="308" y="0"/>
                    <a:pt x="154" y="2"/>
                    <a:pt x="0" y="5"/>
                  </a:cubicBezTo>
                  <a:lnTo>
                    <a:pt x="0" y="21516"/>
                  </a:lnTo>
                  <a:lnTo>
                    <a:pt x="17775" y="21516"/>
                  </a:lnTo>
                  <a:cubicBezTo>
                    <a:pt x="28500" y="17850"/>
                    <a:pt x="35280" y="14706"/>
                    <a:pt x="19087" y="5894"/>
                  </a:cubicBezTo>
                  <a:cubicBezTo>
                    <a:pt x="11328" y="1655"/>
                    <a:pt x="5260" y="0"/>
                    <a:pt x="464" y="0"/>
                  </a:cubicBezTo>
                  <a:close/>
                </a:path>
              </a:pathLst>
            </a:custGeom>
            <a:solidFill>
              <a:srgbClr val="E6F3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3" name="Google Shape;133;p18"/>
            <p:cNvGrpSpPr/>
            <p:nvPr/>
          </p:nvGrpSpPr>
          <p:grpSpPr>
            <a:xfrm rot="-342157">
              <a:off x="-3973819" y="105930"/>
              <a:ext cx="6103301" cy="7625384"/>
              <a:chOff x="5903624" y="-1046344"/>
              <a:chExt cx="7118021" cy="8893162"/>
            </a:xfrm>
          </p:grpSpPr>
          <p:sp>
            <p:nvSpPr>
              <p:cNvPr id="134" name="Google Shape;134;p18"/>
              <p:cNvSpPr/>
              <p:nvPr/>
            </p:nvSpPr>
            <p:spPr>
              <a:xfrm rot="150643" flipH="1">
                <a:off x="6604586" y="-919762"/>
                <a:ext cx="5954187" cy="7985102"/>
              </a:xfrm>
              <a:custGeom>
                <a:avLst/>
                <a:gdLst/>
                <a:ahLst/>
                <a:cxnLst/>
                <a:rect l="l" t="t" r="r" b="b"/>
                <a:pathLst>
                  <a:path w="53285" h="71460" extrusionOk="0">
                    <a:moveTo>
                      <a:pt x="44432" y="52994"/>
                    </a:moveTo>
                    <a:cubicBezTo>
                      <a:pt x="48628" y="54676"/>
                      <a:pt x="53285" y="57310"/>
                      <a:pt x="52904" y="64590"/>
                    </a:cubicBezTo>
                    <a:cubicBezTo>
                      <a:pt x="52544" y="71460"/>
                      <a:pt x="39115" y="70989"/>
                      <a:pt x="30162" y="67845"/>
                    </a:cubicBezTo>
                    <a:cubicBezTo>
                      <a:pt x="21200" y="64700"/>
                      <a:pt x="0" y="61746"/>
                      <a:pt x="13068" y="30873"/>
                    </a:cubicBezTo>
                    <a:cubicBezTo>
                      <a:pt x="26147" y="0"/>
                      <a:pt x="27999" y="46395"/>
                      <a:pt x="44432" y="52994"/>
                    </a:cubicBezTo>
                    <a:close/>
                  </a:path>
                </a:pathLst>
              </a:custGeom>
              <a:gradFill>
                <a:gsLst>
                  <a:gs pos="0">
                    <a:schemeClr val="accent5"/>
                  </a:gs>
                  <a:gs pos="100000">
                    <a:schemeClr val="accent2"/>
                  </a:gs>
                </a:gsLst>
                <a:lin ang="16198662" scaled="0"/>
              </a:gra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8"/>
              <p:cNvSpPr/>
              <p:nvPr/>
            </p:nvSpPr>
            <p:spPr>
              <a:xfrm rot="773448" flipH="1">
                <a:off x="6669031" y="-174944"/>
                <a:ext cx="5587207" cy="7492950"/>
              </a:xfrm>
              <a:custGeom>
                <a:avLst/>
                <a:gdLst/>
                <a:ahLst/>
                <a:cxnLst/>
                <a:rect l="l" t="t" r="r" b="b"/>
                <a:pathLst>
                  <a:path w="53285" h="71460" extrusionOk="0">
                    <a:moveTo>
                      <a:pt x="44432" y="52994"/>
                    </a:moveTo>
                    <a:cubicBezTo>
                      <a:pt x="48628" y="54676"/>
                      <a:pt x="53285" y="57310"/>
                      <a:pt x="52904" y="64590"/>
                    </a:cubicBezTo>
                    <a:cubicBezTo>
                      <a:pt x="52544" y="71460"/>
                      <a:pt x="39115" y="70989"/>
                      <a:pt x="30162" y="67845"/>
                    </a:cubicBezTo>
                    <a:cubicBezTo>
                      <a:pt x="21200" y="64700"/>
                      <a:pt x="0" y="61746"/>
                      <a:pt x="13068" y="30873"/>
                    </a:cubicBezTo>
                    <a:cubicBezTo>
                      <a:pt x="26147" y="0"/>
                      <a:pt x="27999" y="46395"/>
                      <a:pt x="44432" y="5299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6" name="Google Shape;136;p18"/>
            <p:cNvSpPr/>
            <p:nvPr/>
          </p:nvSpPr>
          <p:spPr>
            <a:xfrm rot="-9347877">
              <a:off x="7844767" y="219562"/>
              <a:ext cx="2483712" cy="1365326"/>
            </a:xfrm>
            <a:custGeom>
              <a:avLst/>
              <a:gdLst/>
              <a:ahLst/>
              <a:cxnLst/>
              <a:rect l="l" t="t" r="r" b="b"/>
              <a:pathLst>
                <a:path w="16069" h="8833" extrusionOk="0">
                  <a:moveTo>
                    <a:pt x="12502" y="3401"/>
                  </a:moveTo>
                  <a:lnTo>
                    <a:pt x="12502" y="3401"/>
                  </a:lnTo>
                  <a:cubicBezTo>
                    <a:pt x="12733" y="3595"/>
                    <a:pt x="12942" y="3813"/>
                    <a:pt x="13104" y="4062"/>
                  </a:cubicBezTo>
                  <a:cubicBezTo>
                    <a:pt x="13385" y="4502"/>
                    <a:pt x="13495" y="5083"/>
                    <a:pt x="13244" y="5564"/>
                  </a:cubicBezTo>
                  <a:cubicBezTo>
                    <a:pt x="13134" y="5784"/>
                    <a:pt x="12934" y="5944"/>
                    <a:pt x="12694" y="6004"/>
                  </a:cubicBezTo>
                  <a:cubicBezTo>
                    <a:pt x="12638" y="6015"/>
                    <a:pt x="12582" y="6020"/>
                    <a:pt x="12526" y="6020"/>
                  </a:cubicBezTo>
                  <a:cubicBezTo>
                    <a:pt x="12363" y="6020"/>
                    <a:pt x="12202" y="5976"/>
                    <a:pt x="12053" y="5894"/>
                  </a:cubicBezTo>
                  <a:cubicBezTo>
                    <a:pt x="11622" y="5644"/>
                    <a:pt x="11442" y="5153"/>
                    <a:pt x="11532" y="4663"/>
                  </a:cubicBezTo>
                  <a:cubicBezTo>
                    <a:pt x="11642" y="4112"/>
                    <a:pt x="12032" y="3682"/>
                    <a:pt x="12502" y="3401"/>
                  </a:cubicBezTo>
                  <a:close/>
                  <a:moveTo>
                    <a:pt x="15799" y="1"/>
                  </a:moveTo>
                  <a:cubicBezTo>
                    <a:pt x="15785" y="1"/>
                    <a:pt x="15772" y="13"/>
                    <a:pt x="15778" y="26"/>
                  </a:cubicBezTo>
                  <a:lnTo>
                    <a:pt x="15768" y="26"/>
                  </a:lnTo>
                  <a:cubicBezTo>
                    <a:pt x="16068" y="1067"/>
                    <a:pt x="15538" y="2169"/>
                    <a:pt x="14536" y="2590"/>
                  </a:cubicBezTo>
                  <a:cubicBezTo>
                    <a:pt x="13985" y="2840"/>
                    <a:pt x="13375" y="2940"/>
                    <a:pt x="12834" y="3180"/>
                  </a:cubicBezTo>
                  <a:cubicBezTo>
                    <a:pt x="12719" y="3233"/>
                    <a:pt x="12607" y="3291"/>
                    <a:pt x="12498" y="3356"/>
                  </a:cubicBezTo>
                  <a:lnTo>
                    <a:pt x="12498" y="3356"/>
                  </a:lnTo>
                  <a:cubicBezTo>
                    <a:pt x="12399" y="3273"/>
                    <a:pt x="12297" y="3194"/>
                    <a:pt x="12193" y="3120"/>
                  </a:cubicBezTo>
                  <a:cubicBezTo>
                    <a:pt x="11983" y="2970"/>
                    <a:pt x="11772" y="2830"/>
                    <a:pt x="11552" y="2720"/>
                  </a:cubicBezTo>
                  <a:cubicBezTo>
                    <a:pt x="11252" y="2558"/>
                    <a:pt x="10911" y="2432"/>
                    <a:pt x="10569" y="2432"/>
                  </a:cubicBezTo>
                  <a:cubicBezTo>
                    <a:pt x="10466" y="2432"/>
                    <a:pt x="10363" y="2444"/>
                    <a:pt x="10260" y="2469"/>
                  </a:cubicBezTo>
                  <a:cubicBezTo>
                    <a:pt x="9739" y="2610"/>
                    <a:pt x="9409" y="3080"/>
                    <a:pt x="9219" y="3551"/>
                  </a:cubicBezTo>
                  <a:cubicBezTo>
                    <a:pt x="8998" y="4092"/>
                    <a:pt x="8948" y="4683"/>
                    <a:pt x="8738" y="5223"/>
                  </a:cubicBezTo>
                  <a:cubicBezTo>
                    <a:pt x="8538" y="5704"/>
                    <a:pt x="8127" y="6225"/>
                    <a:pt x="7566" y="6255"/>
                  </a:cubicBezTo>
                  <a:cubicBezTo>
                    <a:pt x="7542" y="6257"/>
                    <a:pt x="7517" y="6258"/>
                    <a:pt x="7493" y="6258"/>
                  </a:cubicBezTo>
                  <a:cubicBezTo>
                    <a:pt x="7005" y="6258"/>
                    <a:pt x="6601" y="5887"/>
                    <a:pt x="6315" y="5534"/>
                  </a:cubicBezTo>
                  <a:cubicBezTo>
                    <a:pt x="5984" y="5123"/>
                    <a:pt x="5704" y="4652"/>
                    <a:pt x="5243" y="4372"/>
                  </a:cubicBezTo>
                  <a:cubicBezTo>
                    <a:pt x="5023" y="4249"/>
                    <a:pt x="4780" y="4189"/>
                    <a:pt x="4537" y="4189"/>
                  </a:cubicBezTo>
                  <a:cubicBezTo>
                    <a:pt x="4304" y="4189"/>
                    <a:pt x="4072" y="4244"/>
                    <a:pt x="3861" y="4352"/>
                  </a:cubicBezTo>
                  <a:cubicBezTo>
                    <a:pt x="3431" y="4592"/>
                    <a:pt x="3110" y="4993"/>
                    <a:pt x="2980" y="5474"/>
                  </a:cubicBezTo>
                  <a:cubicBezTo>
                    <a:pt x="2900" y="5724"/>
                    <a:pt x="2870" y="5974"/>
                    <a:pt x="2880" y="6235"/>
                  </a:cubicBezTo>
                  <a:cubicBezTo>
                    <a:pt x="2880" y="6525"/>
                    <a:pt x="2910" y="6806"/>
                    <a:pt x="2890" y="7096"/>
                  </a:cubicBezTo>
                  <a:cubicBezTo>
                    <a:pt x="2860" y="7637"/>
                    <a:pt x="2589" y="8137"/>
                    <a:pt x="2159" y="8458"/>
                  </a:cubicBezTo>
                  <a:cubicBezTo>
                    <a:pt x="1864" y="8668"/>
                    <a:pt x="1510" y="8781"/>
                    <a:pt x="1153" y="8781"/>
                  </a:cubicBezTo>
                  <a:cubicBezTo>
                    <a:pt x="1000" y="8781"/>
                    <a:pt x="847" y="8760"/>
                    <a:pt x="697" y="8718"/>
                  </a:cubicBezTo>
                  <a:cubicBezTo>
                    <a:pt x="466" y="8658"/>
                    <a:pt x="246" y="8548"/>
                    <a:pt x="56" y="8398"/>
                  </a:cubicBezTo>
                  <a:cubicBezTo>
                    <a:pt x="49" y="8393"/>
                    <a:pt x="42" y="8391"/>
                    <a:pt x="36" y="8391"/>
                  </a:cubicBezTo>
                  <a:cubicBezTo>
                    <a:pt x="15" y="8391"/>
                    <a:pt x="0" y="8415"/>
                    <a:pt x="16" y="8438"/>
                  </a:cubicBezTo>
                  <a:cubicBezTo>
                    <a:pt x="344" y="8693"/>
                    <a:pt x="748" y="8832"/>
                    <a:pt x="1165" y="8832"/>
                  </a:cubicBezTo>
                  <a:cubicBezTo>
                    <a:pt x="1206" y="8832"/>
                    <a:pt x="1247" y="8831"/>
                    <a:pt x="1288" y="8828"/>
                  </a:cubicBezTo>
                  <a:cubicBezTo>
                    <a:pt x="1748" y="8798"/>
                    <a:pt x="2189" y="8578"/>
                    <a:pt x="2499" y="8227"/>
                  </a:cubicBezTo>
                  <a:cubicBezTo>
                    <a:pt x="2810" y="7847"/>
                    <a:pt x="2980" y="7366"/>
                    <a:pt x="2960" y="6876"/>
                  </a:cubicBezTo>
                  <a:cubicBezTo>
                    <a:pt x="2960" y="6595"/>
                    <a:pt x="2930" y="6315"/>
                    <a:pt x="2940" y="6034"/>
                  </a:cubicBezTo>
                  <a:cubicBezTo>
                    <a:pt x="2960" y="5764"/>
                    <a:pt x="3020" y="5504"/>
                    <a:pt x="3120" y="5263"/>
                  </a:cubicBezTo>
                  <a:cubicBezTo>
                    <a:pt x="3320" y="4783"/>
                    <a:pt x="3731" y="4412"/>
                    <a:pt x="4242" y="4282"/>
                  </a:cubicBezTo>
                  <a:cubicBezTo>
                    <a:pt x="4349" y="4256"/>
                    <a:pt x="4458" y="4243"/>
                    <a:pt x="4568" y="4243"/>
                  </a:cubicBezTo>
                  <a:cubicBezTo>
                    <a:pt x="4713" y="4243"/>
                    <a:pt x="4860" y="4266"/>
                    <a:pt x="5003" y="4312"/>
                  </a:cubicBezTo>
                  <a:cubicBezTo>
                    <a:pt x="5253" y="4422"/>
                    <a:pt x="5483" y="4582"/>
                    <a:pt x="5674" y="4793"/>
                  </a:cubicBezTo>
                  <a:cubicBezTo>
                    <a:pt x="6014" y="5173"/>
                    <a:pt x="6265" y="5614"/>
                    <a:pt x="6645" y="5944"/>
                  </a:cubicBezTo>
                  <a:cubicBezTo>
                    <a:pt x="6895" y="6158"/>
                    <a:pt x="7205" y="6306"/>
                    <a:pt x="7527" y="6306"/>
                  </a:cubicBezTo>
                  <a:cubicBezTo>
                    <a:pt x="7643" y="6306"/>
                    <a:pt x="7760" y="6287"/>
                    <a:pt x="7877" y="6245"/>
                  </a:cubicBezTo>
                  <a:cubicBezTo>
                    <a:pt x="8337" y="6074"/>
                    <a:pt x="8648" y="5614"/>
                    <a:pt x="8818" y="5173"/>
                  </a:cubicBezTo>
                  <a:cubicBezTo>
                    <a:pt x="9018" y="4642"/>
                    <a:pt x="9069" y="4072"/>
                    <a:pt x="9279" y="3541"/>
                  </a:cubicBezTo>
                  <a:cubicBezTo>
                    <a:pt x="9489" y="3020"/>
                    <a:pt x="9860" y="2540"/>
                    <a:pt x="10440" y="2479"/>
                  </a:cubicBezTo>
                  <a:cubicBezTo>
                    <a:pt x="10487" y="2475"/>
                    <a:pt x="10533" y="2472"/>
                    <a:pt x="10580" y="2472"/>
                  </a:cubicBezTo>
                  <a:cubicBezTo>
                    <a:pt x="11013" y="2472"/>
                    <a:pt x="11440" y="2674"/>
                    <a:pt x="11792" y="2900"/>
                  </a:cubicBezTo>
                  <a:cubicBezTo>
                    <a:pt x="12022" y="3041"/>
                    <a:pt x="12254" y="3197"/>
                    <a:pt x="12469" y="3373"/>
                  </a:cubicBezTo>
                  <a:lnTo>
                    <a:pt x="12469" y="3373"/>
                  </a:lnTo>
                  <a:cubicBezTo>
                    <a:pt x="12113" y="3590"/>
                    <a:pt x="11803" y="3876"/>
                    <a:pt x="11622" y="4252"/>
                  </a:cubicBezTo>
                  <a:cubicBezTo>
                    <a:pt x="11432" y="4652"/>
                    <a:pt x="11392" y="5143"/>
                    <a:pt x="11622" y="5534"/>
                  </a:cubicBezTo>
                  <a:cubicBezTo>
                    <a:pt x="11812" y="5859"/>
                    <a:pt x="12156" y="6062"/>
                    <a:pt x="12530" y="6062"/>
                  </a:cubicBezTo>
                  <a:cubicBezTo>
                    <a:pt x="12571" y="6062"/>
                    <a:pt x="12612" y="6059"/>
                    <a:pt x="12654" y="6054"/>
                  </a:cubicBezTo>
                  <a:cubicBezTo>
                    <a:pt x="13104" y="5984"/>
                    <a:pt x="13365" y="5554"/>
                    <a:pt x="13415" y="5133"/>
                  </a:cubicBezTo>
                  <a:cubicBezTo>
                    <a:pt x="13475" y="4592"/>
                    <a:pt x="13224" y="4092"/>
                    <a:pt x="12874" y="3701"/>
                  </a:cubicBezTo>
                  <a:cubicBezTo>
                    <a:pt x="12765" y="3592"/>
                    <a:pt x="12650" y="3485"/>
                    <a:pt x="12531" y="3384"/>
                  </a:cubicBezTo>
                  <a:lnTo>
                    <a:pt x="12531" y="3384"/>
                  </a:lnTo>
                  <a:cubicBezTo>
                    <a:pt x="13045" y="3086"/>
                    <a:pt x="13635" y="2967"/>
                    <a:pt x="14196" y="2770"/>
                  </a:cubicBezTo>
                  <a:cubicBezTo>
                    <a:pt x="14696" y="2600"/>
                    <a:pt x="15147" y="2359"/>
                    <a:pt x="15467" y="1929"/>
                  </a:cubicBezTo>
                  <a:cubicBezTo>
                    <a:pt x="15738" y="1568"/>
                    <a:pt x="15888" y="1128"/>
                    <a:pt x="15898" y="677"/>
                  </a:cubicBezTo>
                  <a:cubicBezTo>
                    <a:pt x="15908" y="457"/>
                    <a:pt x="15878" y="226"/>
                    <a:pt x="15818" y="16"/>
                  </a:cubicBezTo>
                  <a:cubicBezTo>
                    <a:pt x="15814" y="5"/>
                    <a:pt x="15807" y="1"/>
                    <a:pt x="15799"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7" name="Google Shape;137;p18"/>
          <p:cNvSpPr txBox="1">
            <a:spLocks noGrp="1"/>
          </p:cNvSpPr>
          <p:nvPr>
            <p:ph type="subTitle" idx="1"/>
          </p:nvPr>
        </p:nvSpPr>
        <p:spPr>
          <a:xfrm>
            <a:off x="1770102" y="1441950"/>
            <a:ext cx="3599100" cy="401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400"/>
              <a:buFont typeface="Abril Fatface"/>
              <a:buNone/>
              <a:defRPr sz="2000">
                <a:latin typeface="Amaranth"/>
                <a:ea typeface="Amaranth"/>
                <a:cs typeface="Amaranth"/>
                <a:sym typeface="Amaranth"/>
              </a:defRPr>
            </a:lvl1pPr>
            <a:lvl2pPr lvl="1" algn="ctr" rtl="0">
              <a:spcBef>
                <a:spcPts val="0"/>
              </a:spcBef>
              <a:spcAft>
                <a:spcPts val="0"/>
              </a:spcAft>
              <a:buSzPts val="1400"/>
              <a:buFont typeface="Abril Fatface"/>
              <a:buNone/>
              <a:defRPr>
                <a:latin typeface="Abril Fatface"/>
                <a:ea typeface="Abril Fatface"/>
                <a:cs typeface="Abril Fatface"/>
                <a:sym typeface="Abril Fatface"/>
              </a:defRPr>
            </a:lvl2pPr>
            <a:lvl3pPr lvl="2" algn="ctr" rtl="0">
              <a:spcBef>
                <a:spcPts val="0"/>
              </a:spcBef>
              <a:spcAft>
                <a:spcPts val="0"/>
              </a:spcAft>
              <a:buSzPts val="1400"/>
              <a:buFont typeface="Abril Fatface"/>
              <a:buNone/>
              <a:defRPr>
                <a:latin typeface="Abril Fatface"/>
                <a:ea typeface="Abril Fatface"/>
                <a:cs typeface="Abril Fatface"/>
                <a:sym typeface="Abril Fatface"/>
              </a:defRPr>
            </a:lvl3pPr>
            <a:lvl4pPr lvl="3" algn="ctr" rtl="0">
              <a:spcBef>
                <a:spcPts val="0"/>
              </a:spcBef>
              <a:spcAft>
                <a:spcPts val="0"/>
              </a:spcAft>
              <a:buSzPts val="1400"/>
              <a:buFont typeface="Abril Fatface"/>
              <a:buNone/>
              <a:defRPr>
                <a:latin typeface="Abril Fatface"/>
                <a:ea typeface="Abril Fatface"/>
                <a:cs typeface="Abril Fatface"/>
                <a:sym typeface="Abril Fatface"/>
              </a:defRPr>
            </a:lvl4pPr>
            <a:lvl5pPr lvl="4" algn="ctr" rtl="0">
              <a:spcBef>
                <a:spcPts val="0"/>
              </a:spcBef>
              <a:spcAft>
                <a:spcPts val="0"/>
              </a:spcAft>
              <a:buSzPts val="1400"/>
              <a:buFont typeface="Abril Fatface"/>
              <a:buNone/>
              <a:defRPr>
                <a:latin typeface="Abril Fatface"/>
                <a:ea typeface="Abril Fatface"/>
                <a:cs typeface="Abril Fatface"/>
                <a:sym typeface="Abril Fatface"/>
              </a:defRPr>
            </a:lvl5pPr>
            <a:lvl6pPr lvl="5" algn="ctr" rtl="0">
              <a:spcBef>
                <a:spcPts val="0"/>
              </a:spcBef>
              <a:spcAft>
                <a:spcPts val="0"/>
              </a:spcAft>
              <a:buSzPts val="1400"/>
              <a:buFont typeface="Abril Fatface"/>
              <a:buNone/>
              <a:defRPr>
                <a:latin typeface="Abril Fatface"/>
                <a:ea typeface="Abril Fatface"/>
                <a:cs typeface="Abril Fatface"/>
                <a:sym typeface="Abril Fatface"/>
              </a:defRPr>
            </a:lvl6pPr>
            <a:lvl7pPr lvl="6" algn="ctr" rtl="0">
              <a:spcBef>
                <a:spcPts val="0"/>
              </a:spcBef>
              <a:spcAft>
                <a:spcPts val="0"/>
              </a:spcAft>
              <a:buSzPts val="1400"/>
              <a:buFont typeface="Abril Fatface"/>
              <a:buNone/>
              <a:defRPr>
                <a:latin typeface="Abril Fatface"/>
                <a:ea typeface="Abril Fatface"/>
                <a:cs typeface="Abril Fatface"/>
                <a:sym typeface="Abril Fatface"/>
              </a:defRPr>
            </a:lvl7pPr>
            <a:lvl8pPr lvl="7" algn="ctr" rtl="0">
              <a:spcBef>
                <a:spcPts val="0"/>
              </a:spcBef>
              <a:spcAft>
                <a:spcPts val="0"/>
              </a:spcAft>
              <a:buSzPts val="1400"/>
              <a:buFont typeface="Abril Fatface"/>
              <a:buNone/>
              <a:defRPr>
                <a:latin typeface="Abril Fatface"/>
                <a:ea typeface="Abril Fatface"/>
                <a:cs typeface="Abril Fatface"/>
                <a:sym typeface="Abril Fatface"/>
              </a:defRPr>
            </a:lvl8pPr>
            <a:lvl9pPr lvl="8" algn="ctr" rtl="0">
              <a:spcBef>
                <a:spcPts val="0"/>
              </a:spcBef>
              <a:spcAft>
                <a:spcPts val="0"/>
              </a:spcAft>
              <a:buSzPts val="1400"/>
              <a:buFont typeface="Abril Fatface"/>
              <a:buNone/>
              <a:defRPr>
                <a:latin typeface="Abril Fatface"/>
                <a:ea typeface="Abril Fatface"/>
                <a:cs typeface="Abril Fatface"/>
                <a:sym typeface="Abril Fatface"/>
              </a:defRPr>
            </a:lvl9pPr>
          </a:lstStyle>
          <a:p>
            <a:endParaRPr/>
          </a:p>
        </p:txBody>
      </p:sp>
      <p:sp>
        <p:nvSpPr>
          <p:cNvPr id="138" name="Google Shape;138;p18"/>
          <p:cNvSpPr txBox="1">
            <a:spLocks noGrp="1"/>
          </p:cNvSpPr>
          <p:nvPr>
            <p:ph type="subTitle" idx="2"/>
          </p:nvPr>
        </p:nvSpPr>
        <p:spPr>
          <a:xfrm>
            <a:off x="1770075" y="1724838"/>
            <a:ext cx="3599100" cy="837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39" name="Google Shape;139;p18"/>
          <p:cNvSpPr txBox="1">
            <a:spLocks noGrp="1"/>
          </p:cNvSpPr>
          <p:nvPr>
            <p:ph type="title"/>
          </p:nvPr>
        </p:nvSpPr>
        <p:spPr>
          <a:xfrm>
            <a:off x="861150" y="479139"/>
            <a:ext cx="7421700" cy="4293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40" name="Google Shape;140;p18"/>
          <p:cNvSpPr txBox="1">
            <a:spLocks noGrp="1"/>
          </p:cNvSpPr>
          <p:nvPr>
            <p:ph type="subTitle" idx="3"/>
          </p:nvPr>
        </p:nvSpPr>
        <p:spPr>
          <a:xfrm>
            <a:off x="3774820" y="3187425"/>
            <a:ext cx="3599100" cy="4017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Font typeface="Abril Fatface"/>
              <a:buNone/>
              <a:defRPr sz="2000">
                <a:latin typeface="Amaranth"/>
                <a:ea typeface="Amaranth"/>
                <a:cs typeface="Amaranth"/>
                <a:sym typeface="Amaranth"/>
              </a:defRPr>
            </a:lvl1pPr>
            <a:lvl2pPr lvl="1" rtl="0">
              <a:spcBef>
                <a:spcPts val="0"/>
              </a:spcBef>
              <a:spcAft>
                <a:spcPts val="0"/>
              </a:spcAft>
              <a:buSzPts val="1400"/>
              <a:buFont typeface="Abril Fatface"/>
              <a:buNone/>
              <a:defRPr>
                <a:latin typeface="Abril Fatface"/>
                <a:ea typeface="Abril Fatface"/>
                <a:cs typeface="Abril Fatface"/>
                <a:sym typeface="Abril Fatface"/>
              </a:defRPr>
            </a:lvl2pPr>
            <a:lvl3pPr lvl="2" rtl="0">
              <a:spcBef>
                <a:spcPts val="0"/>
              </a:spcBef>
              <a:spcAft>
                <a:spcPts val="0"/>
              </a:spcAft>
              <a:buSzPts val="1400"/>
              <a:buFont typeface="Abril Fatface"/>
              <a:buNone/>
              <a:defRPr>
                <a:latin typeface="Abril Fatface"/>
                <a:ea typeface="Abril Fatface"/>
                <a:cs typeface="Abril Fatface"/>
                <a:sym typeface="Abril Fatface"/>
              </a:defRPr>
            </a:lvl3pPr>
            <a:lvl4pPr lvl="3" rtl="0">
              <a:spcBef>
                <a:spcPts val="0"/>
              </a:spcBef>
              <a:spcAft>
                <a:spcPts val="0"/>
              </a:spcAft>
              <a:buSzPts val="1400"/>
              <a:buFont typeface="Abril Fatface"/>
              <a:buNone/>
              <a:defRPr>
                <a:latin typeface="Abril Fatface"/>
                <a:ea typeface="Abril Fatface"/>
                <a:cs typeface="Abril Fatface"/>
                <a:sym typeface="Abril Fatface"/>
              </a:defRPr>
            </a:lvl4pPr>
            <a:lvl5pPr lvl="4" rtl="0">
              <a:spcBef>
                <a:spcPts val="0"/>
              </a:spcBef>
              <a:spcAft>
                <a:spcPts val="0"/>
              </a:spcAft>
              <a:buSzPts val="1400"/>
              <a:buFont typeface="Abril Fatface"/>
              <a:buNone/>
              <a:defRPr>
                <a:latin typeface="Abril Fatface"/>
                <a:ea typeface="Abril Fatface"/>
                <a:cs typeface="Abril Fatface"/>
                <a:sym typeface="Abril Fatface"/>
              </a:defRPr>
            </a:lvl5pPr>
            <a:lvl6pPr lvl="5" rtl="0">
              <a:spcBef>
                <a:spcPts val="0"/>
              </a:spcBef>
              <a:spcAft>
                <a:spcPts val="0"/>
              </a:spcAft>
              <a:buSzPts val="1400"/>
              <a:buFont typeface="Abril Fatface"/>
              <a:buNone/>
              <a:defRPr>
                <a:latin typeface="Abril Fatface"/>
                <a:ea typeface="Abril Fatface"/>
                <a:cs typeface="Abril Fatface"/>
                <a:sym typeface="Abril Fatface"/>
              </a:defRPr>
            </a:lvl6pPr>
            <a:lvl7pPr lvl="6" rtl="0">
              <a:spcBef>
                <a:spcPts val="0"/>
              </a:spcBef>
              <a:spcAft>
                <a:spcPts val="0"/>
              </a:spcAft>
              <a:buSzPts val="1400"/>
              <a:buFont typeface="Abril Fatface"/>
              <a:buNone/>
              <a:defRPr>
                <a:latin typeface="Abril Fatface"/>
                <a:ea typeface="Abril Fatface"/>
                <a:cs typeface="Abril Fatface"/>
                <a:sym typeface="Abril Fatface"/>
              </a:defRPr>
            </a:lvl7pPr>
            <a:lvl8pPr lvl="7" rtl="0">
              <a:spcBef>
                <a:spcPts val="0"/>
              </a:spcBef>
              <a:spcAft>
                <a:spcPts val="0"/>
              </a:spcAft>
              <a:buSzPts val="1400"/>
              <a:buFont typeface="Abril Fatface"/>
              <a:buNone/>
              <a:defRPr>
                <a:latin typeface="Abril Fatface"/>
                <a:ea typeface="Abril Fatface"/>
                <a:cs typeface="Abril Fatface"/>
                <a:sym typeface="Abril Fatface"/>
              </a:defRPr>
            </a:lvl8pPr>
            <a:lvl9pPr lvl="8" rtl="0">
              <a:spcBef>
                <a:spcPts val="0"/>
              </a:spcBef>
              <a:spcAft>
                <a:spcPts val="0"/>
              </a:spcAft>
              <a:buSzPts val="1400"/>
              <a:buFont typeface="Abril Fatface"/>
              <a:buNone/>
              <a:defRPr>
                <a:latin typeface="Abril Fatface"/>
                <a:ea typeface="Abril Fatface"/>
                <a:cs typeface="Abril Fatface"/>
                <a:sym typeface="Abril Fatface"/>
              </a:defRPr>
            </a:lvl9pPr>
          </a:lstStyle>
          <a:p>
            <a:endParaRPr/>
          </a:p>
        </p:txBody>
      </p:sp>
      <p:sp>
        <p:nvSpPr>
          <p:cNvPr id="141" name="Google Shape;141;p18"/>
          <p:cNvSpPr txBox="1">
            <a:spLocks noGrp="1"/>
          </p:cNvSpPr>
          <p:nvPr>
            <p:ph type="subTitle" idx="4"/>
          </p:nvPr>
        </p:nvSpPr>
        <p:spPr>
          <a:xfrm>
            <a:off x="3774825" y="3470325"/>
            <a:ext cx="3599100" cy="8379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wo columns 3">
  <p:cSld name="CUSTOM_3_1">
    <p:spTree>
      <p:nvGrpSpPr>
        <p:cNvPr id="1" name="Shape 142"/>
        <p:cNvGrpSpPr/>
        <p:nvPr/>
      </p:nvGrpSpPr>
      <p:grpSpPr>
        <a:xfrm>
          <a:off x="0" y="0"/>
          <a:ext cx="0" cy="0"/>
          <a:chOff x="0" y="0"/>
          <a:chExt cx="0" cy="0"/>
        </a:xfrm>
      </p:grpSpPr>
      <p:grpSp>
        <p:nvGrpSpPr>
          <p:cNvPr id="143" name="Google Shape;143;p19"/>
          <p:cNvGrpSpPr/>
          <p:nvPr/>
        </p:nvGrpSpPr>
        <p:grpSpPr>
          <a:xfrm>
            <a:off x="-617975" y="-329505"/>
            <a:ext cx="11066512" cy="5745806"/>
            <a:chOff x="-617975" y="-329505"/>
            <a:chExt cx="11066512" cy="5745806"/>
          </a:xfrm>
        </p:grpSpPr>
        <p:grpSp>
          <p:nvGrpSpPr>
            <p:cNvPr id="144" name="Google Shape;144;p19"/>
            <p:cNvGrpSpPr/>
            <p:nvPr/>
          </p:nvGrpSpPr>
          <p:grpSpPr>
            <a:xfrm>
              <a:off x="6566337" y="3427313"/>
              <a:ext cx="3882200" cy="1795349"/>
              <a:chOff x="6597962" y="3376713"/>
              <a:chExt cx="3882200" cy="1795349"/>
            </a:xfrm>
          </p:grpSpPr>
          <p:sp>
            <p:nvSpPr>
              <p:cNvPr id="145" name="Google Shape;145;p19"/>
              <p:cNvSpPr/>
              <p:nvPr/>
            </p:nvSpPr>
            <p:spPr>
              <a:xfrm flipH="1">
                <a:off x="6597962" y="3376713"/>
                <a:ext cx="2943851" cy="1795349"/>
              </a:xfrm>
              <a:custGeom>
                <a:avLst/>
                <a:gdLst/>
                <a:ahLst/>
                <a:cxnLst/>
                <a:rect l="l" t="t" r="r" b="b"/>
                <a:pathLst>
                  <a:path w="35280" h="21516" extrusionOk="0">
                    <a:moveTo>
                      <a:pt x="464" y="0"/>
                    </a:moveTo>
                    <a:cubicBezTo>
                      <a:pt x="308" y="0"/>
                      <a:pt x="154" y="2"/>
                      <a:pt x="0" y="5"/>
                    </a:cubicBezTo>
                    <a:lnTo>
                      <a:pt x="0" y="21516"/>
                    </a:lnTo>
                    <a:lnTo>
                      <a:pt x="17775" y="21516"/>
                    </a:lnTo>
                    <a:cubicBezTo>
                      <a:pt x="28500" y="17850"/>
                      <a:pt x="35280" y="14706"/>
                      <a:pt x="19087" y="5894"/>
                    </a:cubicBezTo>
                    <a:cubicBezTo>
                      <a:pt x="11328" y="1655"/>
                      <a:pt x="5260" y="0"/>
                      <a:pt x="46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9"/>
              <p:cNvSpPr/>
              <p:nvPr/>
            </p:nvSpPr>
            <p:spPr>
              <a:xfrm rot="300041" flipH="1">
                <a:off x="8076017" y="3535826"/>
                <a:ext cx="2352256" cy="1293062"/>
              </a:xfrm>
              <a:custGeom>
                <a:avLst/>
                <a:gdLst/>
                <a:ahLst/>
                <a:cxnLst/>
                <a:rect l="l" t="t" r="r" b="b"/>
                <a:pathLst>
                  <a:path w="16069" h="8833" extrusionOk="0">
                    <a:moveTo>
                      <a:pt x="12502" y="3401"/>
                    </a:moveTo>
                    <a:lnTo>
                      <a:pt x="12502" y="3401"/>
                    </a:lnTo>
                    <a:cubicBezTo>
                      <a:pt x="12733" y="3595"/>
                      <a:pt x="12942" y="3813"/>
                      <a:pt x="13104" y="4062"/>
                    </a:cubicBezTo>
                    <a:cubicBezTo>
                      <a:pt x="13385" y="4502"/>
                      <a:pt x="13495" y="5083"/>
                      <a:pt x="13244" y="5564"/>
                    </a:cubicBezTo>
                    <a:cubicBezTo>
                      <a:pt x="13134" y="5784"/>
                      <a:pt x="12934" y="5944"/>
                      <a:pt x="12694" y="6004"/>
                    </a:cubicBezTo>
                    <a:cubicBezTo>
                      <a:pt x="12638" y="6015"/>
                      <a:pt x="12582" y="6020"/>
                      <a:pt x="12526" y="6020"/>
                    </a:cubicBezTo>
                    <a:cubicBezTo>
                      <a:pt x="12363" y="6020"/>
                      <a:pt x="12202" y="5976"/>
                      <a:pt x="12053" y="5894"/>
                    </a:cubicBezTo>
                    <a:cubicBezTo>
                      <a:pt x="11622" y="5644"/>
                      <a:pt x="11442" y="5153"/>
                      <a:pt x="11532" y="4663"/>
                    </a:cubicBezTo>
                    <a:cubicBezTo>
                      <a:pt x="11642" y="4112"/>
                      <a:pt x="12032" y="3682"/>
                      <a:pt x="12502" y="3401"/>
                    </a:cubicBezTo>
                    <a:close/>
                    <a:moveTo>
                      <a:pt x="15799" y="1"/>
                    </a:moveTo>
                    <a:cubicBezTo>
                      <a:pt x="15785" y="1"/>
                      <a:pt x="15772" y="13"/>
                      <a:pt x="15778" y="26"/>
                    </a:cubicBezTo>
                    <a:lnTo>
                      <a:pt x="15768" y="26"/>
                    </a:lnTo>
                    <a:cubicBezTo>
                      <a:pt x="16068" y="1067"/>
                      <a:pt x="15538" y="2169"/>
                      <a:pt x="14536" y="2590"/>
                    </a:cubicBezTo>
                    <a:cubicBezTo>
                      <a:pt x="13985" y="2840"/>
                      <a:pt x="13375" y="2940"/>
                      <a:pt x="12834" y="3180"/>
                    </a:cubicBezTo>
                    <a:cubicBezTo>
                      <a:pt x="12719" y="3233"/>
                      <a:pt x="12607" y="3291"/>
                      <a:pt x="12498" y="3356"/>
                    </a:cubicBezTo>
                    <a:lnTo>
                      <a:pt x="12498" y="3356"/>
                    </a:lnTo>
                    <a:cubicBezTo>
                      <a:pt x="12399" y="3273"/>
                      <a:pt x="12297" y="3194"/>
                      <a:pt x="12193" y="3120"/>
                    </a:cubicBezTo>
                    <a:cubicBezTo>
                      <a:pt x="11983" y="2970"/>
                      <a:pt x="11772" y="2830"/>
                      <a:pt x="11552" y="2720"/>
                    </a:cubicBezTo>
                    <a:cubicBezTo>
                      <a:pt x="11252" y="2558"/>
                      <a:pt x="10911" y="2432"/>
                      <a:pt x="10569" y="2432"/>
                    </a:cubicBezTo>
                    <a:cubicBezTo>
                      <a:pt x="10466" y="2432"/>
                      <a:pt x="10363" y="2444"/>
                      <a:pt x="10260" y="2469"/>
                    </a:cubicBezTo>
                    <a:cubicBezTo>
                      <a:pt x="9739" y="2610"/>
                      <a:pt x="9409" y="3080"/>
                      <a:pt x="9219" y="3551"/>
                    </a:cubicBezTo>
                    <a:cubicBezTo>
                      <a:pt x="8998" y="4092"/>
                      <a:pt x="8948" y="4683"/>
                      <a:pt x="8738" y="5223"/>
                    </a:cubicBezTo>
                    <a:cubicBezTo>
                      <a:pt x="8538" y="5704"/>
                      <a:pt x="8127" y="6225"/>
                      <a:pt x="7566" y="6255"/>
                    </a:cubicBezTo>
                    <a:cubicBezTo>
                      <a:pt x="7542" y="6257"/>
                      <a:pt x="7517" y="6258"/>
                      <a:pt x="7493" y="6258"/>
                    </a:cubicBezTo>
                    <a:cubicBezTo>
                      <a:pt x="7005" y="6258"/>
                      <a:pt x="6601" y="5887"/>
                      <a:pt x="6315" y="5534"/>
                    </a:cubicBezTo>
                    <a:cubicBezTo>
                      <a:pt x="5984" y="5123"/>
                      <a:pt x="5704" y="4652"/>
                      <a:pt x="5243" y="4372"/>
                    </a:cubicBezTo>
                    <a:cubicBezTo>
                      <a:pt x="5023" y="4249"/>
                      <a:pt x="4780" y="4189"/>
                      <a:pt x="4537" y="4189"/>
                    </a:cubicBezTo>
                    <a:cubicBezTo>
                      <a:pt x="4304" y="4189"/>
                      <a:pt x="4072" y="4244"/>
                      <a:pt x="3861" y="4352"/>
                    </a:cubicBezTo>
                    <a:cubicBezTo>
                      <a:pt x="3431" y="4592"/>
                      <a:pt x="3110" y="4993"/>
                      <a:pt x="2980" y="5474"/>
                    </a:cubicBezTo>
                    <a:cubicBezTo>
                      <a:pt x="2900" y="5724"/>
                      <a:pt x="2870" y="5974"/>
                      <a:pt x="2880" y="6235"/>
                    </a:cubicBezTo>
                    <a:cubicBezTo>
                      <a:pt x="2880" y="6525"/>
                      <a:pt x="2910" y="6806"/>
                      <a:pt x="2890" y="7096"/>
                    </a:cubicBezTo>
                    <a:cubicBezTo>
                      <a:pt x="2860" y="7637"/>
                      <a:pt x="2589" y="8137"/>
                      <a:pt x="2159" y="8458"/>
                    </a:cubicBezTo>
                    <a:cubicBezTo>
                      <a:pt x="1864" y="8668"/>
                      <a:pt x="1510" y="8781"/>
                      <a:pt x="1153" y="8781"/>
                    </a:cubicBezTo>
                    <a:cubicBezTo>
                      <a:pt x="1000" y="8781"/>
                      <a:pt x="847" y="8760"/>
                      <a:pt x="697" y="8718"/>
                    </a:cubicBezTo>
                    <a:cubicBezTo>
                      <a:pt x="466" y="8658"/>
                      <a:pt x="246" y="8548"/>
                      <a:pt x="56" y="8398"/>
                    </a:cubicBezTo>
                    <a:cubicBezTo>
                      <a:pt x="49" y="8393"/>
                      <a:pt x="42" y="8391"/>
                      <a:pt x="36" y="8391"/>
                    </a:cubicBezTo>
                    <a:cubicBezTo>
                      <a:pt x="15" y="8391"/>
                      <a:pt x="0" y="8415"/>
                      <a:pt x="16" y="8438"/>
                    </a:cubicBezTo>
                    <a:cubicBezTo>
                      <a:pt x="344" y="8693"/>
                      <a:pt x="748" y="8832"/>
                      <a:pt x="1165" y="8832"/>
                    </a:cubicBezTo>
                    <a:cubicBezTo>
                      <a:pt x="1206" y="8832"/>
                      <a:pt x="1247" y="8831"/>
                      <a:pt x="1288" y="8828"/>
                    </a:cubicBezTo>
                    <a:cubicBezTo>
                      <a:pt x="1748" y="8798"/>
                      <a:pt x="2189" y="8578"/>
                      <a:pt x="2499" y="8227"/>
                    </a:cubicBezTo>
                    <a:cubicBezTo>
                      <a:pt x="2810" y="7847"/>
                      <a:pt x="2980" y="7366"/>
                      <a:pt x="2960" y="6876"/>
                    </a:cubicBezTo>
                    <a:cubicBezTo>
                      <a:pt x="2960" y="6595"/>
                      <a:pt x="2930" y="6315"/>
                      <a:pt x="2940" y="6034"/>
                    </a:cubicBezTo>
                    <a:cubicBezTo>
                      <a:pt x="2960" y="5764"/>
                      <a:pt x="3020" y="5504"/>
                      <a:pt x="3120" y="5263"/>
                    </a:cubicBezTo>
                    <a:cubicBezTo>
                      <a:pt x="3320" y="4783"/>
                      <a:pt x="3731" y="4412"/>
                      <a:pt x="4242" y="4282"/>
                    </a:cubicBezTo>
                    <a:cubicBezTo>
                      <a:pt x="4349" y="4256"/>
                      <a:pt x="4458" y="4243"/>
                      <a:pt x="4568" y="4243"/>
                    </a:cubicBezTo>
                    <a:cubicBezTo>
                      <a:pt x="4713" y="4243"/>
                      <a:pt x="4860" y="4266"/>
                      <a:pt x="5003" y="4312"/>
                    </a:cubicBezTo>
                    <a:cubicBezTo>
                      <a:pt x="5253" y="4422"/>
                      <a:pt x="5483" y="4582"/>
                      <a:pt x="5674" y="4793"/>
                    </a:cubicBezTo>
                    <a:cubicBezTo>
                      <a:pt x="6014" y="5173"/>
                      <a:pt x="6265" y="5614"/>
                      <a:pt x="6645" y="5944"/>
                    </a:cubicBezTo>
                    <a:cubicBezTo>
                      <a:pt x="6895" y="6158"/>
                      <a:pt x="7205" y="6306"/>
                      <a:pt x="7527" y="6306"/>
                    </a:cubicBezTo>
                    <a:cubicBezTo>
                      <a:pt x="7643" y="6306"/>
                      <a:pt x="7760" y="6287"/>
                      <a:pt x="7877" y="6245"/>
                    </a:cubicBezTo>
                    <a:cubicBezTo>
                      <a:pt x="8337" y="6074"/>
                      <a:pt x="8648" y="5614"/>
                      <a:pt x="8818" y="5173"/>
                    </a:cubicBezTo>
                    <a:cubicBezTo>
                      <a:pt x="9018" y="4642"/>
                      <a:pt x="9069" y="4072"/>
                      <a:pt x="9279" y="3541"/>
                    </a:cubicBezTo>
                    <a:cubicBezTo>
                      <a:pt x="9489" y="3020"/>
                      <a:pt x="9860" y="2540"/>
                      <a:pt x="10440" y="2479"/>
                    </a:cubicBezTo>
                    <a:cubicBezTo>
                      <a:pt x="10487" y="2475"/>
                      <a:pt x="10533" y="2472"/>
                      <a:pt x="10580" y="2472"/>
                    </a:cubicBezTo>
                    <a:cubicBezTo>
                      <a:pt x="11013" y="2472"/>
                      <a:pt x="11440" y="2674"/>
                      <a:pt x="11792" y="2900"/>
                    </a:cubicBezTo>
                    <a:cubicBezTo>
                      <a:pt x="12022" y="3041"/>
                      <a:pt x="12254" y="3197"/>
                      <a:pt x="12469" y="3373"/>
                    </a:cubicBezTo>
                    <a:lnTo>
                      <a:pt x="12469" y="3373"/>
                    </a:lnTo>
                    <a:cubicBezTo>
                      <a:pt x="12113" y="3590"/>
                      <a:pt x="11803" y="3876"/>
                      <a:pt x="11622" y="4252"/>
                    </a:cubicBezTo>
                    <a:cubicBezTo>
                      <a:pt x="11432" y="4652"/>
                      <a:pt x="11392" y="5143"/>
                      <a:pt x="11622" y="5534"/>
                    </a:cubicBezTo>
                    <a:cubicBezTo>
                      <a:pt x="11812" y="5859"/>
                      <a:pt x="12156" y="6062"/>
                      <a:pt x="12530" y="6062"/>
                    </a:cubicBezTo>
                    <a:cubicBezTo>
                      <a:pt x="12571" y="6062"/>
                      <a:pt x="12612" y="6059"/>
                      <a:pt x="12654" y="6054"/>
                    </a:cubicBezTo>
                    <a:cubicBezTo>
                      <a:pt x="13104" y="5984"/>
                      <a:pt x="13365" y="5554"/>
                      <a:pt x="13415" y="5133"/>
                    </a:cubicBezTo>
                    <a:cubicBezTo>
                      <a:pt x="13475" y="4592"/>
                      <a:pt x="13224" y="4092"/>
                      <a:pt x="12874" y="3701"/>
                    </a:cubicBezTo>
                    <a:cubicBezTo>
                      <a:pt x="12765" y="3592"/>
                      <a:pt x="12650" y="3485"/>
                      <a:pt x="12531" y="3384"/>
                    </a:cubicBezTo>
                    <a:lnTo>
                      <a:pt x="12531" y="3384"/>
                    </a:lnTo>
                    <a:cubicBezTo>
                      <a:pt x="13045" y="3086"/>
                      <a:pt x="13635" y="2967"/>
                      <a:pt x="14196" y="2770"/>
                    </a:cubicBezTo>
                    <a:cubicBezTo>
                      <a:pt x="14696" y="2600"/>
                      <a:pt x="15147" y="2359"/>
                      <a:pt x="15467" y="1929"/>
                    </a:cubicBezTo>
                    <a:cubicBezTo>
                      <a:pt x="15738" y="1568"/>
                      <a:pt x="15888" y="1128"/>
                      <a:pt x="15898" y="677"/>
                    </a:cubicBezTo>
                    <a:cubicBezTo>
                      <a:pt x="15908" y="457"/>
                      <a:pt x="15878" y="226"/>
                      <a:pt x="15818" y="16"/>
                    </a:cubicBezTo>
                    <a:cubicBezTo>
                      <a:pt x="15814" y="5"/>
                      <a:pt x="15807" y="1"/>
                      <a:pt x="15799"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7" name="Google Shape;147;p19"/>
            <p:cNvGrpSpPr/>
            <p:nvPr/>
          </p:nvGrpSpPr>
          <p:grpSpPr>
            <a:xfrm>
              <a:off x="-617975" y="-329505"/>
              <a:ext cx="2128350" cy="5745806"/>
              <a:chOff x="-617975" y="-329505"/>
              <a:chExt cx="2128350" cy="5745806"/>
            </a:xfrm>
          </p:grpSpPr>
          <p:sp>
            <p:nvSpPr>
              <p:cNvPr id="148" name="Google Shape;148;p19"/>
              <p:cNvSpPr/>
              <p:nvPr/>
            </p:nvSpPr>
            <p:spPr>
              <a:xfrm>
                <a:off x="-617975" y="-86200"/>
                <a:ext cx="1717483" cy="5315869"/>
              </a:xfrm>
              <a:custGeom>
                <a:avLst/>
                <a:gdLst/>
                <a:ahLst/>
                <a:cxnLst/>
                <a:rect l="l" t="t" r="r" b="b"/>
                <a:pathLst>
                  <a:path w="19208" h="38325" extrusionOk="0">
                    <a:moveTo>
                      <a:pt x="7020" y="32446"/>
                    </a:moveTo>
                    <a:cubicBezTo>
                      <a:pt x="19207" y="15823"/>
                      <a:pt x="16974" y="6200"/>
                      <a:pt x="11386" y="1"/>
                    </a:cubicBezTo>
                    <a:lnTo>
                      <a:pt x="0" y="1"/>
                    </a:lnTo>
                    <a:lnTo>
                      <a:pt x="0" y="38325"/>
                    </a:lnTo>
                    <a:lnTo>
                      <a:pt x="2103" y="38325"/>
                    </a:lnTo>
                    <a:cubicBezTo>
                      <a:pt x="3525" y="36933"/>
                      <a:pt x="5148" y="35000"/>
                      <a:pt x="7020" y="3244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9"/>
              <p:cNvSpPr/>
              <p:nvPr/>
            </p:nvSpPr>
            <p:spPr>
              <a:xfrm rot="10800000">
                <a:off x="-504101" y="-86194"/>
                <a:ext cx="2014476" cy="5315869"/>
              </a:xfrm>
              <a:custGeom>
                <a:avLst/>
                <a:gdLst/>
                <a:ahLst/>
                <a:cxnLst/>
                <a:rect l="l" t="t" r="r" b="b"/>
                <a:pathLst>
                  <a:path w="21401" h="38325" extrusionOk="0">
                    <a:moveTo>
                      <a:pt x="3045" y="2484"/>
                    </a:moveTo>
                    <a:cubicBezTo>
                      <a:pt x="12538" y="9174"/>
                      <a:pt x="12398" y="30484"/>
                      <a:pt x="16143" y="38325"/>
                    </a:cubicBezTo>
                    <a:lnTo>
                      <a:pt x="21401" y="38325"/>
                    </a:lnTo>
                    <a:lnTo>
                      <a:pt x="21401" y="1"/>
                    </a:lnTo>
                    <a:lnTo>
                      <a:pt x="1" y="1"/>
                    </a:lnTo>
                    <a:cubicBezTo>
                      <a:pt x="942" y="912"/>
                      <a:pt x="1964" y="1743"/>
                      <a:pt x="3045" y="2484"/>
                    </a:cubicBezTo>
                    <a:close/>
                  </a:path>
                </a:pathLst>
              </a:custGeom>
              <a:gradFill>
                <a:gsLst>
                  <a:gs pos="0">
                    <a:schemeClr val="accent5"/>
                  </a:gs>
                  <a:gs pos="100000">
                    <a:schemeClr val="accent2"/>
                  </a:gs>
                </a:gsLst>
                <a:lin ang="0" scaled="0"/>
              </a:gra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9"/>
              <p:cNvSpPr/>
              <p:nvPr/>
            </p:nvSpPr>
            <p:spPr>
              <a:xfrm rot="10505847" flipH="1">
                <a:off x="-314544" y="-310856"/>
                <a:ext cx="680822" cy="5708508"/>
              </a:xfrm>
              <a:custGeom>
                <a:avLst/>
                <a:gdLst/>
                <a:ahLst/>
                <a:cxnLst/>
                <a:rect l="l" t="t" r="r" b="b"/>
                <a:pathLst>
                  <a:path w="4247" h="38325" extrusionOk="0">
                    <a:moveTo>
                      <a:pt x="0" y="1"/>
                    </a:moveTo>
                    <a:lnTo>
                      <a:pt x="0" y="38325"/>
                    </a:lnTo>
                    <a:lnTo>
                      <a:pt x="1312" y="38325"/>
                    </a:lnTo>
                    <a:cubicBezTo>
                      <a:pt x="2103" y="33848"/>
                      <a:pt x="2434" y="29562"/>
                      <a:pt x="2934" y="26278"/>
                    </a:cubicBezTo>
                    <a:cubicBezTo>
                      <a:pt x="4246" y="17495"/>
                      <a:pt x="3856" y="6360"/>
                      <a:pt x="1162" y="1"/>
                    </a:cubicBezTo>
                    <a:close/>
                  </a:path>
                </a:pathLst>
              </a:custGeom>
              <a:solidFill>
                <a:srgbClr val="1B38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51" name="Google Shape;151;p19"/>
          <p:cNvSpPr txBox="1">
            <a:spLocks noGrp="1"/>
          </p:cNvSpPr>
          <p:nvPr>
            <p:ph type="title"/>
          </p:nvPr>
        </p:nvSpPr>
        <p:spPr>
          <a:xfrm>
            <a:off x="861150" y="479139"/>
            <a:ext cx="7421700" cy="4293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52" name="Google Shape;152;p19"/>
          <p:cNvSpPr txBox="1">
            <a:spLocks noGrp="1"/>
          </p:cNvSpPr>
          <p:nvPr>
            <p:ph type="subTitle" idx="1"/>
          </p:nvPr>
        </p:nvSpPr>
        <p:spPr>
          <a:xfrm>
            <a:off x="5072738" y="3175525"/>
            <a:ext cx="2277900" cy="401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Abril Fatface"/>
              <a:buNone/>
              <a:defRPr sz="2000">
                <a:latin typeface="Amaranth"/>
                <a:ea typeface="Amaranth"/>
                <a:cs typeface="Amaranth"/>
                <a:sym typeface="Amaranth"/>
              </a:defRPr>
            </a:lvl1pPr>
            <a:lvl2pPr lvl="1" algn="ctr" rtl="0">
              <a:spcBef>
                <a:spcPts val="0"/>
              </a:spcBef>
              <a:spcAft>
                <a:spcPts val="0"/>
              </a:spcAft>
              <a:buSzPts val="1400"/>
              <a:buFont typeface="Abril Fatface"/>
              <a:buNone/>
              <a:defRPr>
                <a:latin typeface="Abril Fatface"/>
                <a:ea typeface="Abril Fatface"/>
                <a:cs typeface="Abril Fatface"/>
                <a:sym typeface="Abril Fatface"/>
              </a:defRPr>
            </a:lvl2pPr>
            <a:lvl3pPr lvl="2" algn="ctr" rtl="0">
              <a:spcBef>
                <a:spcPts val="0"/>
              </a:spcBef>
              <a:spcAft>
                <a:spcPts val="0"/>
              </a:spcAft>
              <a:buSzPts val="1400"/>
              <a:buFont typeface="Abril Fatface"/>
              <a:buNone/>
              <a:defRPr>
                <a:latin typeface="Abril Fatface"/>
                <a:ea typeface="Abril Fatface"/>
                <a:cs typeface="Abril Fatface"/>
                <a:sym typeface="Abril Fatface"/>
              </a:defRPr>
            </a:lvl3pPr>
            <a:lvl4pPr lvl="3" algn="ctr" rtl="0">
              <a:spcBef>
                <a:spcPts val="0"/>
              </a:spcBef>
              <a:spcAft>
                <a:spcPts val="0"/>
              </a:spcAft>
              <a:buSzPts val="1400"/>
              <a:buFont typeface="Abril Fatface"/>
              <a:buNone/>
              <a:defRPr>
                <a:latin typeface="Abril Fatface"/>
                <a:ea typeface="Abril Fatface"/>
                <a:cs typeface="Abril Fatface"/>
                <a:sym typeface="Abril Fatface"/>
              </a:defRPr>
            </a:lvl4pPr>
            <a:lvl5pPr lvl="4" algn="ctr" rtl="0">
              <a:spcBef>
                <a:spcPts val="0"/>
              </a:spcBef>
              <a:spcAft>
                <a:spcPts val="0"/>
              </a:spcAft>
              <a:buSzPts val="1400"/>
              <a:buFont typeface="Abril Fatface"/>
              <a:buNone/>
              <a:defRPr>
                <a:latin typeface="Abril Fatface"/>
                <a:ea typeface="Abril Fatface"/>
                <a:cs typeface="Abril Fatface"/>
                <a:sym typeface="Abril Fatface"/>
              </a:defRPr>
            </a:lvl5pPr>
            <a:lvl6pPr lvl="5" algn="ctr" rtl="0">
              <a:spcBef>
                <a:spcPts val="0"/>
              </a:spcBef>
              <a:spcAft>
                <a:spcPts val="0"/>
              </a:spcAft>
              <a:buSzPts val="1400"/>
              <a:buFont typeface="Abril Fatface"/>
              <a:buNone/>
              <a:defRPr>
                <a:latin typeface="Abril Fatface"/>
                <a:ea typeface="Abril Fatface"/>
                <a:cs typeface="Abril Fatface"/>
                <a:sym typeface="Abril Fatface"/>
              </a:defRPr>
            </a:lvl6pPr>
            <a:lvl7pPr lvl="6" algn="ctr" rtl="0">
              <a:spcBef>
                <a:spcPts val="0"/>
              </a:spcBef>
              <a:spcAft>
                <a:spcPts val="0"/>
              </a:spcAft>
              <a:buSzPts val="1400"/>
              <a:buFont typeface="Abril Fatface"/>
              <a:buNone/>
              <a:defRPr>
                <a:latin typeface="Abril Fatface"/>
                <a:ea typeface="Abril Fatface"/>
                <a:cs typeface="Abril Fatface"/>
                <a:sym typeface="Abril Fatface"/>
              </a:defRPr>
            </a:lvl7pPr>
            <a:lvl8pPr lvl="7" algn="ctr" rtl="0">
              <a:spcBef>
                <a:spcPts val="0"/>
              </a:spcBef>
              <a:spcAft>
                <a:spcPts val="0"/>
              </a:spcAft>
              <a:buSzPts val="1400"/>
              <a:buFont typeface="Abril Fatface"/>
              <a:buNone/>
              <a:defRPr>
                <a:latin typeface="Abril Fatface"/>
                <a:ea typeface="Abril Fatface"/>
                <a:cs typeface="Abril Fatface"/>
                <a:sym typeface="Abril Fatface"/>
              </a:defRPr>
            </a:lvl8pPr>
            <a:lvl9pPr lvl="8" algn="ctr" rtl="0">
              <a:spcBef>
                <a:spcPts val="0"/>
              </a:spcBef>
              <a:spcAft>
                <a:spcPts val="0"/>
              </a:spcAft>
              <a:buSzPts val="1400"/>
              <a:buFont typeface="Abril Fatface"/>
              <a:buNone/>
              <a:defRPr>
                <a:latin typeface="Abril Fatface"/>
                <a:ea typeface="Abril Fatface"/>
                <a:cs typeface="Abril Fatface"/>
                <a:sym typeface="Abril Fatface"/>
              </a:defRPr>
            </a:lvl9pPr>
          </a:lstStyle>
          <a:p>
            <a:endParaRPr/>
          </a:p>
        </p:txBody>
      </p:sp>
      <p:sp>
        <p:nvSpPr>
          <p:cNvPr id="153" name="Google Shape;153;p19"/>
          <p:cNvSpPr txBox="1">
            <a:spLocks noGrp="1"/>
          </p:cNvSpPr>
          <p:nvPr>
            <p:ph type="subTitle" idx="2"/>
          </p:nvPr>
        </p:nvSpPr>
        <p:spPr>
          <a:xfrm>
            <a:off x="4931888" y="3458425"/>
            <a:ext cx="2559600" cy="105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54" name="Google Shape;154;p19"/>
          <p:cNvSpPr txBox="1">
            <a:spLocks noGrp="1"/>
          </p:cNvSpPr>
          <p:nvPr>
            <p:ph type="subTitle" idx="3"/>
          </p:nvPr>
        </p:nvSpPr>
        <p:spPr>
          <a:xfrm>
            <a:off x="1793363" y="3175525"/>
            <a:ext cx="2277900" cy="401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Abril Fatface"/>
              <a:buNone/>
              <a:defRPr sz="2000">
                <a:latin typeface="Amaranth"/>
                <a:ea typeface="Amaranth"/>
                <a:cs typeface="Amaranth"/>
                <a:sym typeface="Amaranth"/>
              </a:defRPr>
            </a:lvl1pPr>
            <a:lvl2pPr lvl="1" algn="ctr" rtl="0">
              <a:spcBef>
                <a:spcPts val="0"/>
              </a:spcBef>
              <a:spcAft>
                <a:spcPts val="0"/>
              </a:spcAft>
              <a:buSzPts val="1400"/>
              <a:buFont typeface="Abril Fatface"/>
              <a:buNone/>
              <a:defRPr>
                <a:latin typeface="Abril Fatface"/>
                <a:ea typeface="Abril Fatface"/>
                <a:cs typeface="Abril Fatface"/>
                <a:sym typeface="Abril Fatface"/>
              </a:defRPr>
            </a:lvl2pPr>
            <a:lvl3pPr lvl="2" algn="ctr" rtl="0">
              <a:spcBef>
                <a:spcPts val="0"/>
              </a:spcBef>
              <a:spcAft>
                <a:spcPts val="0"/>
              </a:spcAft>
              <a:buSzPts val="1400"/>
              <a:buFont typeface="Abril Fatface"/>
              <a:buNone/>
              <a:defRPr>
                <a:latin typeface="Abril Fatface"/>
                <a:ea typeface="Abril Fatface"/>
                <a:cs typeface="Abril Fatface"/>
                <a:sym typeface="Abril Fatface"/>
              </a:defRPr>
            </a:lvl3pPr>
            <a:lvl4pPr lvl="3" algn="ctr" rtl="0">
              <a:spcBef>
                <a:spcPts val="0"/>
              </a:spcBef>
              <a:spcAft>
                <a:spcPts val="0"/>
              </a:spcAft>
              <a:buSzPts val="1400"/>
              <a:buFont typeface="Abril Fatface"/>
              <a:buNone/>
              <a:defRPr>
                <a:latin typeface="Abril Fatface"/>
                <a:ea typeface="Abril Fatface"/>
                <a:cs typeface="Abril Fatface"/>
                <a:sym typeface="Abril Fatface"/>
              </a:defRPr>
            </a:lvl4pPr>
            <a:lvl5pPr lvl="4" algn="ctr" rtl="0">
              <a:spcBef>
                <a:spcPts val="0"/>
              </a:spcBef>
              <a:spcAft>
                <a:spcPts val="0"/>
              </a:spcAft>
              <a:buSzPts val="1400"/>
              <a:buFont typeface="Abril Fatface"/>
              <a:buNone/>
              <a:defRPr>
                <a:latin typeface="Abril Fatface"/>
                <a:ea typeface="Abril Fatface"/>
                <a:cs typeface="Abril Fatface"/>
                <a:sym typeface="Abril Fatface"/>
              </a:defRPr>
            </a:lvl5pPr>
            <a:lvl6pPr lvl="5" algn="ctr" rtl="0">
              <a:spcBef>
                <a:spcPts val="0"/>
              </a:spcBef>
              <a:spcAft>
                <a:spcPts val="0"/>
              </a:spcAft>
              <a:buSzPts val="1400"/>
              <a:buFont typeface="Abril Fatface"/>
              <a:buNone/>
              <a:defRPr>
                <a:latin typeface="Abril Fatface"/>
                <a:ea typeface="Abril Fatface"/>
                <a:cs typeface="Abril Fatface"/>
                <a:sym typeface="Abril Fatface"/>
              </a:defRPr>
            </a:lvl6pPr>
            <a:lvl7pPr lvl="6" algn="ctr" rtl="0">
              <a:spcBef>
                <a:spcPts val="0"/>
              </a:spcBef>
              <a:spcAft>
                <a:spcPts val="0"/>
              </a:spcAft>
              <a:buSzPts val="1400"/>
              <a:buFont typeface="Abril Fatface"/>
              <a:buNone/>
              <a:defRPr>
                <a:latin typeface="Abril Fatface"/>
                <a:ea typeface="Abril Fatface"/>
                <a:cs typeface="Abril Fatface"/>
                <a:sym typeface="Abril Fatface"/>
              </a:defRPr>
            </a:lvl7pPr>
            <a:lvl8pPr lvl="7" algn="ctr" rtl="0">
              <a:spcBef>
                <a:spcPts val="0"/>
              </a:spcBef>
              <a:spcAft>
                <a:spcPts val="0"/>
              </a:spcAft>
              <a:buSzPts val="1400"/>
              <a:buFont typeface="Abril Fatface"/>
              <a:buNone/>
              <a:defRPr>
                <a:latin typeface="Abril Fatface"/>
                <a:ea typeface="Abril Fatface"/>
                <a:cs typeface="Abril Fatface"/>
                <a:sym typeface="Abril Fatface"/>
              </a:defRPr>
            </a:lvl8pPr>
            <a:lvl9pPr lvl="8" algn="ctr" rtl="0">
              <a:spcBef>
                <a:spcPts val="0"/>
              </a:spcBef>
              <a:spcAft>
                <a:spcPts val="0"/>
              </a:spcAft>
              <a:buSzPts val="1400"/>
              <a:buFont typeface="Abril Fatface"/>
              <a:buNone/>
              <a:defRPr>
                <a:latin typeface="Abril Fatface"/>
                <a:ea typeface="Abril Fatface"/>
                <a:cs typeface="Abril Fatface"/>
                <a:sym typeface="Abril Fatface"/>
              </a:defRPr>
            </a:lvl9pPr>
          </a:lstStyle>
          <a:p>
            <a:endParaRPr/>
          </a:p>
        </p:txBody>
      </p:sp>
      <p:sp>
        <p:nvSpPr>
          <p:cNvPr id="155" name="Google Shape;155;p19"/>
          <p:cNvSpPr txBox="1">
            <a:spLocks noGrp="1"/>
          </p:cNvSpPr>
          <p:nvPr>
            <p:ph type="subTitle" idx="4"/>
          </p:nvPr>
        </p:nvSpPr>
        <p:spPr>
          <a:xfrm>
            <a:off x="1652450" y="3458425"/>
            <a:ext cx="2559600" cy="105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hree columns">
  <p:cSld name="CUSTOM_1">
    <p:spTree>
      <p:nvGrpSpPr>
        <p:cNvPr id="1" name="Shape 163"/>
        <p:cNvGrpSpPr/>
        <p:nvPr/>
      </p:nvGrpSpPr>
      <p:grpSpPr>
        <a:xfrm>
          <a:off x="0" y="0"/>
          <a:ext cx="0" cy="0"/>
          <a:chOff x="0" y="0"/>
          <a:chExt cx="0" cy="0"/>
        </a:xfrm>
      </p:grpSpPr>
      <p:grpSp>
        <p:nvGrpSpPr>
          <p:cNvPr id="164" name="Google Shape;164;p21"/>
          <p:cNvGrpSpPr/>
          <p:nvPr/>
        </p:nvGrpSpPr>
        <p:grpSpPr>
          <a:xfrm>
            <a:off x="-1513688" y="-1708795"/>
            <a:ext cx="16547173" cy="13354095"/>
            <a:chOff x="-1513688" y="-1708795"/>
            <a:chExt cx="16547173" cy="13354095"/>
          </a:xfrm>
        </p:grpSpPr>
        <p:sp>
          <p:nvSpPr>
            <p:cNvPr id="165" name="Google Shape;165;p21"/>
            <p:cNvSpPr/>
            <p:nvPr/>
          </p:nvSpPr>
          <p:spPr>
            <a:xfrm rot="10800000" flipH="1">
              <a:off x="-11162" y="-6459"/>
              <a:ext cx="4416791" cy="5156398"/>
            </a:xfrm>
            <a:custGeom>
              <a:avLst/>
              <a:gdLst/>
              <a:ahLst/>
              <a:cxnLst/>
              <a:rect l="l" t="t" r="r" b="b"/>
              <a:pathLst>
                <a:path w="32827" h="38324" extrusionOk="0">
                  <a:moveTo>
                    <a:pt x="1" y="0"/>
                  </a:moveTo>
                  <a:lnTo>
                    <a:pt x="1" y="38324"/>
                  </a:lnTo>
                  <a:lnTo>
                    <a:pt x="14671" y="38324"/>
                  </a:lnTo>
                  <a:cubicBezTo>
                    <a:pt x="32827" y="17415"/>
                    <a:pt x="20029" y="6649"/>
                    <a:pt x="1173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6" name="Google Shape;166;p21"/>
            <p:cNvGrpSpPr/>
            <p:nvPr/>
          </p:nvGrpSpPr>
          <p:grpSpPr>
            <a:xfrm rot="2083862">
              <a:off x="3467501" y="214069"/>
              <a:ext cx="9723607" cy="9508369"/>
              <a:chOff x="4405626" y="-917403"/>
              <a:chExt cx="9724029" cy="9508781"/>
            </a:xfrm>
          </p:grpSpPr>
          <p:sp>
            <p:nvSpPr>
              <p:cNvPr id="167" name="Google Shape;167;p21"/>
              <p:cNvSpPr/>
              <p:nvPr/>
            </p:nvSpPr>
            <p:spPr>
              <a:xfrm rot="-9105012">
                <a:off x="6594225" y="213780"/>
                <a:ext cx="6396214" cy="6423330"/>
              </a:xfrm>
              <a:custGeom>
                <a:avLst/>
                <a:gdLst/>
                <a:ahLst/>
                <a:cxnLst/>
                <a:rect l="l" t="t" r="r" b="b"/>
                <a:pathLst>
                  <a:path w="47648" h="47850" extrusionOk="0">
                    <a:moveTo>
                      <a:pt x="25134" y="0"/>
                    </a:moveTo>
                    <a:cubicBezTo>
                      <a:pt x="23204" y="0"/>
                      <a:pt x="20584" y="2256"/>
                      <a:pt x="16774" y="7924"/>
                    </a:cubicBezTo>
                    <a:cubicBezTo>
                      <a:pt x="1" y="32859"/>
                      <a:pt x="18156" y="39068"/>
                      <a:pt x="25506" y="43364"/>
                    </a:cubicBezTo>
                    <a:cubicBezTo>
                      <a:pt x="29805" y="45879"/>
                      <a:pt x="35611" y="47849"/>
                      <a:pt x="39984" y="47849"/>
                    </a:cubicBezTo>
                    <a:cubicBezTo>
                      <a:pt x="43079" y="47849"/>
                      <a:pt x="45457" y="46863"/>
                      <a:pt x="46075" y="44385"/>
                    </a:cubicBezTo>
                    <a:cubicBezTo>
                      <a:pt x="47647" y="38036"/>
                      <a:pt x="44002" y="34932"/>
                      <a:pt x="40598" y="32739"/>
                    </a:cubicBezTo>
                    <a:cubicBezTo>
                      <a:pt x="30298" y="26084"/>
                      <a:pt x="31701" y="0"/>
                      <a:pt x="2513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1"/>
              <p:cNvSpPr/>
              <p:nvPr/>
            </p:nvSpPr>
            <p:spPr>
              <a:xfrm rot="-8202015">
                <a:off x="6214623" y="201978"/>
                <a:ext cx="5587497" cy="7493339"/>
              </a:xfrm>
              <a:custGeom>
                <a:avLst/>
                <a:gdLst/>
                <a:ahLst/>
                <a:cxnLst/>
                <a:rect l="l" t="t" r="r" b="b"/>
                <a:pathLst>
                  <a:path w="53285" h="71460" extrusionOk="0">
                    <a:moveTo>
                      <a:pt x="44432" y="52994"/>
                    </a:moveTo>
                    <a:cubicBezTo>
                      <a:pt x="48628" y="54676"/>
                      <a:pt x="53285" y="57310"/>
                      <a:pt x="52904" y="64590"/>
                    </a:cubicBezTo>
                    <a:cubicBezTo>
                      <a:pt x="52544" y="71460"/>
                      <a:pt x="39115" y="70989"/>
                      <a:pt x="30162" y="67845"/>
                    </a:cubicBezTo>
                    <a:cubicBezTo>
                      <a:pt x="21200" y="64700"/>
                      <a:pt x="0" y="61746"/>
                      <a:pt x="13068" y="30873"/>
                    </a:cubicBezTo>
                    <a:cubicBezTo>
                      <a:pt x="26147" y="0"/>
                      <a:pt x="27999" y="46395"/>
                      <a:pt x="44432" y="52994"/>
                    </a:cubicBezTo>
                    <a:close/>
                  </a:path>
                </a:pathLst>
              </a:custGeom>
              <a:gradFill>
                <a:gsLst>
                  <a:gs pos="0">
                    <a:schemeClr val="accent5"/>
                  </a:gs>
                  <a:gs pos="100000">
                    <a:schemeClr val="accent2"/>
                  </a:gs>
                </a:gsLst>
                <a:lin ang="16198662" scaled="0"/>
              </a:gra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1"/>
              <p:cNvSpPr/>
              <p:nvPr/>
            </p:nvSpPr>
            <p:spPr>
              <a:xfrm rot="-7910517">
                <a:off x="7379561" y="848875"/>
                <a:ext cx="4896249" cy="5955636"/>
              </a:xfrm>
              <a:custGeom>
                <a:avLst/>
                <a:gdLst/>
                <a:ahLst/>
                <a:cxnLst/>
                <a:rect l="l" t="t" r="r" b="b"/>
                <a:pathLst>
                  <a:path w="55668" h="67714" extrusionOk="0">
                    <a:moveTo>
                      <a:pt x="9445" y="0"/>
                    </a:moveTo>
                    <a:cubicBezTo>
                      <a:pt x="8081" y="0"/>
                      <a:pt x="6916" y="493"/>
                      <a:pt x="6048" y="1605"/>
                    </a:cubicBezTo>
                    <a:cubicBezTo>
                      <a:pt x="1221" y="7804"/>
                      <a:pt x="4135" y="13902"/>
                      <a:pt x="7169" y="18779"/>
                    </a:cubicBezTo>
                    <a:cubicBezTo>
                      <a:pt x="17179" y="34845"/>
                      <a:pt x="0" y="67714"/>
                      <a:pt x="12977" y="67714"/>
                    </a:cubicBezTo>
                    <a:cubicBezTo>
                      <a:pt x="15449" y="67714"/>
                      <a:pt x="19016" y="66521"/>
                      <a:pt x="24073" y="63792"/>
                    </a:cubicBezTo>
                    <a:cubicBezTo>
                      <a:pt x="55667" y="46748"/>
                      <a:pt x="36881" y="27041"/>
                      <a:pt x="30121" y="17017"/>
                    </a:cubicBezTo>
                    <a:cubicBezTo>
                      <a:pt x="24641" y="8902"/>
                      <a:pt x="15244" y="0"/>
                      <a:pt x="94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0" name="Google Shape;170;p21"/>
            <p:cNvSpPr/>
            <p:nvPr/>
          </p:nvSpPr>
          <p:spPr>
            <a:xfrm rot="-9347899">
              <a:off x="-1330759" y="3889059"/>
              <a:ext cx="2661509" cy="1463059"/>
            </a:xfrm>
            <a:custGeom>
              <a:avLst/>
              <a:gdLst/>
              <a:ahLst/>
              <a:cxnLst/>
              <a:rect l="l" t="t" r="r" b="b"/>
              <a:pathLst>
                <a:path w="16069" h="8833" extrusionOk="0">
                  <a:moveTo>
                    <a:pt x="12502" y="3401"/>
                  </a:moveTo>
                  <a:lnTo>
                    <a:pt x="12502" y="3401"/>
                  </a:lnTo>
                  <a:cubicBezTo>
                    <a:pt x="12733" y="3595"/>
                    <a:pt x="12942" y="3813"/>
                    <a:pt x="13104" y="4062"/>
                  </a:cubicBezTo>
                  <a:cubicBezTo>
                    <a:pt x="13385" y="4502"/>
                    <a:pt x="13495" y="5083"/>
                    <a:pt x="13244" y="5564"/>
                  </a:cubicBezTo>
                  <a:cubicBezTo>
                    <a:pt x="13134" y="5784"/>
                    <a:pt x="12934" y="5944"/>
                    <a:pt x="12694" y="6004"/>
                  </a:cubicBezTo>
                  <a:cubicBezTo>
                    <a:pt x="12638" y="6015"/>
                    <a:pt x="12582" y="6020"/>
                    <a:pt x="12526" y="6020"/>
                  </a:cubicBezTo>
                  <a:cubicBezTo>
                    <a:pt x="12363" y="6020"/>
                    <a:pt x="12202" y="5976"/>
                    <a:pt x="12053" y="5894"/>
                  </a:cubicBezTo>
                  <a:cubicBezTo>
                    <a:pt x="11622" y="5644"/>
                    <a:pt x="11442" y="5153"/>
                    <a:pt x="11532" y="4663"/>
                  </a:cubicBezTo>
                  <a:cubicBezTo>
                    <a:pt x="11642" y="4112"/>
                    <a:pt x="12032" y="3682"/>
                    <a:pt x="12502" y="3401"/>
                  </a:cubicBezTo>
                  <a:close/>
                  <a:moveTo>
                    <a:pt x="15799" y="1"/>
                  </a:moveTo>
                  <a:cubicBezTo>
                    <a:pt x="15785" y="1"/>
                    <a:pt x="15772" y="13"/>
                    <a:pt x="15778" y="26"/>
                  </a:cubicBezTo>
                  <a:lnTo>
                    <a:pt x="15768" y="26"/>
                  </a:lnTo>
                  <a:cubicBezTo>
                    <a:pt x="16068" y="1067"/>
                    <a:pt x="15538" y="2169"/>
                    <a:pt x="14536" y="2590"/>
                  </a:cubicBezTo>
                  <a:cubicBezTo>
                    <a:pt x="13985" y="2840"/>
                    <a:pt x="13375" y="2940"/>
                    <a:pt x="12834" y="3180"/>
                  </a:cubicBezTo>
                  <a:cubicBezTo>
                    <a:pt x="12719" y="3233"/>
                    <a:pt x="12607" y="3291"/>
                    <a:pt x="12498" y="3356"/>
                  </a:cubicBezTo>
                  <a:lnTo>
                    <a:pt x="12498" y="3356"/>
                  </a:lnTo>
                  <a:cubicBezTo>
                    <a:pt x="12399" y="3273"/>
                    <a:pt x="12297" y="3194"/>
                    <a:pt x="12193" y="3120"/>
                  </a:cubicBezTo>
                  <a:cubicBezTo>
                    <a:pt x="11983" y="2970"/>
                    <a:pt x="11772" y="2830"/>
                    <a:pt x="11552" y="2720"/>
                  </a:cubicBezTo>
                  <a:cubicBezTo>
                    <a:pt x="11252" y="2558"/>
                    <a:pt x="10911" y="2432"/>
                    <a:pt x="10569" y="2432"/>
                  </a:cubicBezTo>
                  <a:cubicBezTo>
                    <a:pt x="10466" y="2432"/>
                    <a:pt x="10363" y="2444"/>
                    <a:pt x="10260" y="2469"/>
                  </a:cubicBezTo>
                  <a:cubicBezTo>
                    <a:pt x="9739" y="2610"/>
                    <a:pt x="9409" y="3080"/>
                    <a:pt x="9219" y="3551"/>
                  </a:cubicBezTo>
                  <a:cubicBezTo>
                    <a:pt x="8998" y="4092"/>
                    <a:pt x="8948" y="4683"/>
                    <a:pt x="8738" y="5223"/>
                  </a:cubicBezTo>
                  <a:cubicBezTo>
                    <a:pt x="8538" y="5704"/>
                    <a:pt x="8127" y="6225"/>
                    <a:pt x="7566" y="6255"/>
                  </a:cubicBezTo>
                  <a:cubicBezTo>
                    <a:pt x="7542" y="6257"/>
                    <a:pt x="7517" y="6258"/>
                    <a:pt x="7493" y="6258"/>
                  </a:cubicBezTo>
                  <a:cubicBezTo>
                    <a:pt x="7005" y="6258"/>
                    <a:pt x="6601" y="5887"/>
                    <a:pt x="6315" y="5534"/>
                  </a:cubicBezTo>
                  <a:cubicBezTo>
                    <a:pt x="5984" y="5123"/>
                    <a:pt x="5704" y="4652"/>
                    <a:pt x="5243" y="4372"/>
                  </a:cubicBezTo>
                  <a:cubicBezTo>
                    <a:pt x="5023" y="4249"/>
                    <a:pt x="4780" y="4189"/>
                    <a:pt x="4537" y="4189"/>
                  </a:cubicBezTo>
                  <a:cubicBezTo>
                    <a:pt x="4304" y="4189"/>
                    <a:pt x="4072" y="4244"/>
                    <a:pt x="3861" y="4352"/>
                  </a:cubicBezTo>
                  <a:cubicBezTo>
                    <a:pt x="3431" y="4592"/>
                    <a:pt x="3110" y="4993"/>
                    <a:pt x="2980" y="5474"/>
                  </a:cubicBezTo>
                  <a:cubicBezTo>
                    <a:pt x="2900" y="5724"/>
                    <a:pt x="2870" y="5974"/>
                    <a:pt x="2880" y="6235"/>
                  </a:cubicBezTo>
                  <a:cubicBezTo>
                    <a:pt x="2880" y="6525"/>
                    <a:pt x="2910" y="6806"/>
                    <a:pt x="2890" y="7096"/>
                  </a:cubicBezTo>
                  <a:cubicBezTo>
                    <a:pt x="2860" y="7637"/>
                    <a:pt x="2589" y="8137"/>
                    <a:pt x="2159" y="8458"/>
                  </a:cubicBezTo>
                  <a:cubicBezTo>
                    <a:pt x="1864" y="8668"/>
                    <a:pt x="1510" y="8781"/>
                    <a:pt x="1153" y="8781"/>
                  </a:cubicBezTo>
                  <a:cubicBezTo>
                    <a:pt x="1000" y="8781"/>
                    <a:pt x="847" y="8760"/>
                    <a:pt x="697" y="8718"/>
                  </a:cubicBezTo>
                  <a:cubicBezTo>
                    <a:pt x="466" y="8658"/>
                    <a:pt x="246" y="8548"/>
                    <a:pt x="56" y="8398"/>
                  </a:cubicBezTo>
                  <a:cubicBezTo>
                    <a:pt x="49" y="8393"/>
                    <a:pt x="42" y="8391"/>
                    <a:pt x="36" y="8391"/>
                  </a:cubicBezTo>
                  <a:cubicBezTo>
                    <a:pt x="15" y="8391"/>
                    <a:pt x="0" y="8415"/>
                    <a:pt x="16" y="8438"/>
                  </a:cubicBezTo>
                  <a:cubicBezTo>
                    <a:pt x="344" y="8693"/>
                    <a:pt x="748" y="8832"/>
                    <a:pt x="1165" y="8832"/>
                  </a:cubicBezTo>
                  <a:cubicBezTo>
                    <a:pt x="1206" y="8832"/>
                    <a:pt x="1247" y="8831"/>
                    <a:pt x="1288" y="8828"/>
                  </a:cubicBezTo>
                  <a:cubicBezTo>
                    <a:pt x="1748" y="8798"/>
                    <a:pt x="2189" y="8578"/>
                    <a:pt x="2499" y="8227"/>
                  </a:cubicBezTo>
                  <a:cubicBezTo>
                    <a:pt x="2810" y="7847"/>
                    <a:pt x="2980" y="7366"/>
                    <a:pt x="2960" y="6876"/>
                  </a:cubicBezTo>
                  <a:cubicBezTo>
                    <a:pt x="2960" y="6595"/>
                    <a:pt x="2930" y="6315"/>
                    <a:pt x="2940" y="6034"/>
                  </a:cubicBezTo>
                  <a:cubicBezTo>
                    <a:pt x="2960" y="5764"/>
                    <a:pt x="3020" y="5504"/>
                    <a:pt x="3120" y="5263"/>
                  </a:cubicBezTo>
                  <a:cubicBezTo>
                    <a:pt x="3320" y="4783"/>
                    <a:pt x="3731" y="4412"/>
                    <a:pt x="4242" y="4282"/>
                  </a:cubicBezTo>
                  <a:cubicBezTo>
                    <a:pt x="4349" y="4256"/>
                    <a:pt x="4458" y="4243"/>
                    <a:pt x="4568" y="4243"/>
                  </a:cubicBezTo>
                  <a:cubicBezTo>
                    <a:pt x="4713" y="4243"/>
                    <a:pt x="4860" y="4266"/>
                    <a:pt x="5003" y="4312"/>
                  </a:cubicBezTo>
                  <a:cubicBezTo>
                    <a:pt x="5253" y="4422"/>
                    <a:pt x="5483" y="4582"/>
                    <a:pt x="5674" y="4793"/>
                  </a:cubicBezTo>
                  <a:cubicBezTo>
                    <a:pt x="6014" y="5173"/>
                    <a:pt x="6265" y="5614"/>
                    <a:pt x="6645" y="5944"/>
                  </a:cubicBezTo>
                  <a:cubicBezTo>
                    <a:pt x="6895" y="6158"/>
                    <a:pt x="7205" y="6306"/>
                    <a:pt x="7527" y="6306"/>
                  </a:cubicBezTo>
                  <a:cubicBezTo>
                    <a:pt x="7643" y="6306"/>
                    <a:pt x="7760" y="6287"/>
                    <a:pt x="7877" y="6245"/>
                  </a:cubicBezTo>
                  <a:cubicBezTo>
                    <a:pt x="8337" y="6074"/>
                    <a:pt x="8648" y="5614"/>
                    <a:pt x="8818" y="5173"/>
                  </a:cubicBezTo>
                  <a:cubicBezTo>
                    <a:pt x="9018" y="4642"/>
                    <a:pt x="9069" y="4072"/>
                    <a:pt x="9279" y="3541"/>
                  </a:cubicBezTo>
                  <a:cubicBezTo>
                    <a:pt x="9489" y="3020"/>
                    <a:pt x="9860" y="2540"/>
                    <a:pt x="10440" y="2479"/>
                  </a:cubicBezTo>
                  <a:cubicBezTo>
                    <a:pt x="10487" y="2475"/>
                    <a:pt x="10533" y="2472"/>
                    <a:pt x="10580" y="2472"/>
                  </a:cubicBezTo>
                  <a:cubicBezTo>
                    <a:pt x="11013" y="2472"/>
                    <a:pt x="11440" y="2674"/>
                    <a:pt x="11792" y="2900"/>
                  </a:cubicBezTo>
                  <a:cubicBezTo>
                    <a:pt x="12022" y="3041"/>
                    <a:pt x="12254" y="3197"/>
                    <a:pt x="12469" y="3373"/>
                  </a:cubicBezTo>
                  <a:lnTo>
                    <a:pt x="12469" y="3373"/>
                  </a:lnTo>
                  <a:cubicBezTo>
                    <a:pt x="12113" y="3590"/>
                    <a:pt x="11803" y="3876"/>
                    <a:pt x="11622" y="4252"/>
                  </a:cubicBezTo>
                  <a:cubicBezTo>
                    <a:pt x="11432" y="4652"/>
                    <a:pt x="11392" y="5143"/>
                    <a:pt x="11622" y="5534"/>
                  </a:cubicBezTo>
                  <a:cubicBezTo>
                    <a:pt x="11812" y="5859"/>
                    <a:pt x="12156" y="6062"/>
                    <a:pt x="12530" y="6062"/>
                  </a:cubicBezTo>
                  <a:cubicBezTo>
                    <a:pt x="12571" y="6062"/>
                    <a:pt x="12612" y="6059"/>
                    <a:pt x="12654" y="6054"/>
                  </a:cubicBezTo>
                  <a:cubicBezTo>
                    <a:pt x="13104" y="5984"/>
                    <a:pt x="13365" y="5554"/>
                    <a:pt x="13415" y="5133"/>
                  </a:cubicBezTo>
                  <a:cubicBezTo>
                    <a:pt x="13475" y="4592"/>
                    <a:pt x="13224" y="4092"/>
                    <a:pt x="12874" y="3701"/>
                  </a:cubicBezTo>
                  <a:cubicBezTo>
                    <a:pt x="12765" y="3592"/>
                    <a:pt x="12650" y="3485"/>
                    <a:pt x="12531" y="3384"/>
                  </a:cubicBezTo>
                  <a:lnTo>
                    <a:pt x="12531" y="3384"/>
                  </a:lnTo>
                  <a:cubicBezTo>
                    <a:pt x="13045" y="3086"/>
                    <a:pt x="13635" y="2967"/>
                    <a:pt x="14196" y="2770"/>
                  </a:cubicBezTo>
                  <a:cubicBezTo>
                    <a:pt x="14696" y="2600"/>
                    <a:pt x="15147" y="2359"/>
                    <a:pt x="15467" y="1929"/>
                  </a:cubicBezTo>
                  <a:cubicBezTo>
                    <a:pt x="15738" y="1568"/>
                    <a:pt x="15888" y="1128"/>
                    <a:pt x="15898" y="677"/>
                  </a:cubicBezTo>
                  <a:cubicBezTo>
                    <a:pt x="15908" y="457"/>
                    <a:pt x="15878" y="226"/>
                    <a:pt x="15818" y="16"/>
                  </a:cubicBezTo>
                  <a:cubicBezTo>
                    <a:pt x="15814" y="5"/>
                    <a:pt x="15807" y="1"/>
                    <a:pt x="15799"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1" name="Google Shape;171;p21"/>
          <p:cNvSpPr txBox="1">
            <a:spLocks noGrp="1"/>
          </p:cNvSpPr>
          <p:nvPr>
            <p:ph type="subTitle" idx="1"/>
          </p:nvPr>
        </p:nvSpPr>
        <p:spPr>
          <a:xfrm>
            <a:off x="3542702" y="2481125"/>
            <a:ext cx="2058600" cy="401700"/>
          </a:xfrm>
          <a:prstGeom prst="rect">
            <a:avLst/>
          </a:prstGeom>
        </p:spPr>
        <p:txBody>
          <a:bodyPr spcFirstLastPara="1" wrap="square" lIns="91425" tIns="91425" rIns="91425" bIns="91425" anchor="b" anchorCtr="0">
            <a:noAutofit/>
          </a:bodyPr>
          <a:lstStyle>
            <a:lvl1pPr lvl="0" algn="ctr">
              <a:spcBef>
                <a:spcPts val="0"/>
              </a:spcBef>
              <a:spcAft>
                <a:spcPts val="0"/>
              </a:spcAft>
              <a:buSzPts val="1400"/>
              <a:buFont typeface="Abril Fatface"/>
              <a:buNone/>
              <a:defRPr sz="1800">
                <a:latin typeface="Amaranth"/>
                <a:ea typeface="Amaranth"/>
                <a:cs typeface="Amaranth"/>
                <a:sym typeface="Amaranth"/>
              </a:defRPr>
            </a:lvl1pPr>
            <a:lvl2pPr lvl="1" algn="ctr">
              <a:spcBef>
                <a:spcPts val="0"/>
              </a:spcBef>
              <a:spcAft>
                <a:spcPts val="0"/>
              </a:spcAft>
              <a:buSzPts val="1400"/>
              <a:buFont typeface="Abril Fatface"/>
              <a:buNone/>
              <a:defRPr>
                <a:latin typeface="Abril Fatface"/>
                <a:ea typeface="Abril Fatface"/>
                <a:cs typeface="Abril Fatface"/>
                <a:sym typeface="Abril Fatface"/>
              </a:defRPr>
            </a:lvl2pPr>
            <a:lvl3pPr lvl="2" algn="ctr">
              <a:spcBef>
                <a:spcPts val="0"/>
              </a:spcBef>
              <a:spcAft>
                <a:spcPts val="0"/>
              </a:spcAft>
              <a:buSzPts val="1400"/>
              <a:buFont typeface="Abril Fatface"/>
              <a:buNone/>
              <a:defRPr>
                <a:latin typeface="Abril Fatface"/>
                <a:ea typeface="Abril Fatface"/>
                <a:cs typeface="Abril Fatface"/>
                <a:sym typeface="Abril Fatface"/>
              </a:defRPr>
            </a:lvl3pPr>
            <a:lvl4pPr lvl="3" algn="ctr">
              <a:spcBef>
                <a:spcPts val="0"/>
              </a:spcBef>
              <a:spcAft>
                <a:spcPts val="0"/>
              </a:spcAft>
              <a:buSzPts val="1400"/>
              <a:buFont typeface="Abril Fatface"/>
              <a:buNone/>
              <a:defRPr>
                <a:latin typeface="Abril Fatface"/>
                <a:ea typeface="Abril Fatface"/>
                <a:cs typeface="Abril Fatface"/>
                <a:sym typeface="Abril Fatface"/>
              </a:defRPr>
            </a:lvl4pPr>
            <a:lvl5pPr lvl="4" algn="ctr">
              <a:spcBef>
                <a:spcPts val="0"/>
              </a:spcBef>
              <a:spcAft>
                <a:spcPts val="0"/>
              </a:spcAft>
              <a:buSzPts val="1400"/>
              <a:buFont typeface="Abril Fatface"/>
              <a:buNone/>
              <a:defRPr>
                <a:latin typeface="Abril Fatface"/>
                <a:ea typeface="Abril Fatface"/>
                <a:cs typeface="Abril Fatface"/>
                <a:sym typeface="Abril Fatface"/>
              </a:defRPr>
            </a:lvl5pPr>
            <a:lvl6pPr lvl="5" algn="ctr">
              <a:spcBef>
                <a:spcPts val="0"/>
              </a:spcBef>
              <a:spcAft>
                <a:spcPts val="0"/>
              </a:spcAft>
              <a:buSzPts val="1400"/>
              <a:buFont typeface="Abril Fatface"/>
              <a:buNone/>
              <a:defRPr>
                <a:latin typeface="Abril Fatface"/>
                <a:ea typeface="Abril Fatface"/>
                <a:cs typeface="Abril Fatface"/>
                <a:sym typeface="Abril Fatface"/>
              </a:defRPr>
            </a:lvl6pPr>
            <a:lvl7pPr lvl="6" algn="ctr">
              <a:spcBef>
                <a:spcPts val="0"/>
              </a:spcBef>
              <a:spcAft>
                <a:spcPts val="0"/>
              </a:spcAft>
              <a:buSzPts val="1400"/>
              <a:buFont typeface="Abril Fatface"/>
              <a:buNone/>
              <a:defRPr>
                <a:latin typeface="Abril Fatface"/>
                <a:ea typeface="Abril Fatface"/>
                <a:cs typeface="Abril Fatface"/>
                <a:sym typeface="Abril Fatface"/>
              </a:defRPr>
            </a:lvl7pPr>
            <a:lvl8pPr lvl="7" algn="ctr">
              <a:spcBef>
                <a:spcPts val="0"/>
              </a:spcBef>
              <a:spcAft>
                <a:spcPts val="0"/>
              </a:spcAft>
              <a:buSzPts val="1400"/>
              <a:buFont typeface="Abril Fatface"/>
              <a:buNone/>
              <a:defRPr>
                <a:latin typeface="Abril Fatface"/>
                <a:ea typeface="Abril Fatface"/>
                <a:cs typeface="Abril Fatface"/>
                <a:sym typeface="Abril Fatface"/>
              </a:defRPr>
            </a:lvl8pPr>
            <a:lvl9pPr lvl="8" algn="ctr">
              <a:spcBef>
                <a:spcPts val="0"/>
              </a:spcBef>
              <a:spcAft>
                <a:spcPts val="0"/>
              </a:spcAft>
              <a:buSzPts val="1400"/>
              <a:buFont typeface="Abril Fatface"/>
              <a:buNone/>
              <a:defRPr>
                <a:latin typeface="Abril Fatface"/>
                <a:ea typeface="Abril Fatface"/>
                <a:cs typeface="Abril Fatface"/>
                <a:sym typeface="Abril Fatface"/>
              </a:defRPr>
            </a:lvl9pPr>
          </a:lstStyle>
          <a:p>
            <a:endParaRPr/>
          </a:p>
        </p:txBody>
      </p:sp>
      <p:sp>
        <p:nvSpPr>
          <p:cNvPr id="172" name="Google Shape;172;p21"/>
          <p:cNvSpPr txBox="1">
            <a:spLocks noGrp="1"/>
          </p:cNvSpPr>
          <p:nvPr>
            <p:ph type="subTitle" idx="2"/>
          </p:nvPr>
        </p:nvSpPr>
        <p:spPr>
          <a:xfrm>
            <a:off x="3421522" y="2739675"/>
            <a:ext cx="2301000" cy="1077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3" name="Google Shape;173;p21"/>
          <p:cNvSpPr txBox="1">
            <a:spLocks noGrp="1"/>
          </p:cNvSpPr>
          <p:nvPr>
            <p:ph type="subTitle" idx="3"/>
          </p:nvPr>
        </p:nvSpPr>
        <p:spPr>
          <a:xfrm>
            <a:off x="6156442" y="2481125"/>
            <a:ext cx="2058600" cy="401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Abril Fatface"/>
              <a:buNone/>
              <a:defRPr sz="1800">
                <a:latin typeface="Amaranth"/>
                <a:ea typeface="Amaranth"/>
                <a:cs typeface="Amaranth"/>
                <a:sym typeface="Amaranth"/>
              </a:defRPr>
            </a:lvl1pPr>
            <a:lvl2pPr lvl="1" algn="ctr" rtl="0">
              <a:spcBef>
                <a:spcPts val="0"/>
              </a:spcBef>
              <a:spcAft>
                <a:spcPts val="0"/>
              </a:spcAft>
              <a:buSzPts val="1400"/>
              <a:buFont typeface="Abril Fatface"/>
              <a:buNone/>
              <a:defRPr>
                <a:latin typeface="Abril Fatface"/>
                <a:ea typeface="Abril Fatface"/>
                <a:cs typeface="Abril Fatface"/>
                <a:sym typeface="Abril Fatface"/>
              </a:defRPr>
            </a:lvl2pPr>
            <a:lvl3pPr lvl="2" algn="ctr" rtl="0">
              <a:spcBef>
                <a:spcPts val="0"/>
              </a:spcBef>
              <a:spcAft>
                <a:spcPts val="0"/>
              </a:spcAft>
              <a:buSzPts val="1400"/>
              <a:buFont typeface="Abril Fatface"/>
              <a:buNone/>
              <a:defRPr>
                <a:latin typeface="Abril Fatface"/>
                <a:ea typeface="Abril Fatface"/>
                <a:cs typeface="Abril Fatface"/>
                <a:sym typeface="Abril Fatface"/>
              </a:defRPr>
            </a:lvl3pPr>
            <a:lvl4pPr lvl="3" algn="ctr" rtl="0">
              <a:spcBef>
                <a:spcPts val="0"/>
              </a:spcBef>
              <a:spcAft>
                <a:spcPts val="0"/>
              </a:spcAft>
              <a:buSzPts val="1400"/>
              <a:buFont typeface="Abril Fatface"/>
              <a:buNone/>
              <a:defRPr>
                <a:latin typeface="Abril Fatface"/>
                <a:ea typeface="Abril Fatface"/>
                <a:cs typeface="Abril Fatface"/>
                <a:sym typeface="Abril Fatface"/>
              </a:defRPr>
            </a:lvl4pPr>
            <a:lvl5pPr lvl="4" algn="ctr" rtl="0">
              <a:spcBef>
                <a:spcPts val="0"/>
              </a:spcBef>
              <a:spcAft>
                <a:spcPts val="0"/>
              </a:spcAft>
              <a:buSzPts val="1400"/>
              <a:buFont typeface="Abril Fatface"/>
              <a:buNone/>
              <a:defRPr>
                <a:latin typeface="Abril Fatface"/>
                <a:ea typeface="Abril Fatface"/>
                <a:cs typeface="Abril Fatface"/>
                <a:sym typeface="Abril Fatface"/>
              </a:defRPr>
            </a:lvl5pPr>
            <a:lvl6pPr lvl="5" algn="ctr" rtl="0">
              <a:spcBef>
                <a:spcPts val="0"/>
              </a:spcBef>
              <a:spcAft>
                <a:spcPts val="0"/>
              </a:spcAft>
              <a:buSzPts val="1400"/>
              <a:buFont typeface="Abril Fatface"/>
              <a:buNone/>
              <a:defRPr>
                <a:latin typeface="Abril Fatface"/>
                <a:ea typeface="Abril Fatface"/>
                <a:cs typeface="Abril Fatface"/>
                <a:sym typeface="Abril Fatface"/>
              </a:defRPr>
            </a:lvl6pPr>
            <a:lvl7pPr lvl="6" algn="ctr" rtl="0">
              <a:spcBef>
                <a:spcPts val="0"/>
              </a:spcBef>
              <a:spcAft>
                <a:spcPts val="0"/>
              </a:spcAft>
              <a:buSzPts val="1400"/>
              <a:buFont typeface="Abril Fatface"/>
              <a:buNone/>
              <a:defRPr>
                <a:latin typeface="Abril Fatface"/>
                <a:ea typeface="Abril Fatface"/>
                <a:cs typeface="Abril Fatface"/>
                <a:sym typeface="Abril Fatface"/>
              </a:defRPr>
            </a:lvl7pPr>
            <a:lvl8pPr lvl="7" algn="ctr" rtl="0">
              <a:spcBef>
                <a:spcPts val="0"/>
              </a:spcBef>
              <a:spcAft>
                <a:spcPts val="0"/>
              </a:spcAft>
              <a:buSzPts val="1400"/>
              <a:buFont typeface="Abril Fatface"/>
              <a:buNone/>
              <a:defRPr>
                <a:latin typeface="Abril Fatface"/>
                <a:ea typeface="Abril Fatface"/>
                <a:cs typeface="Abril Fatface"/>
                <a:sym typeface="Abril Fatface"/>
              </a:defRPr>
            </a:lvl8pPr>
            <a:lvl9pPr lvl="8" algn="ctr" rtl="0">
              <a:spcBef>
                <a:spcPts val="0"/>
              </a:spcBef>
              <a:spcAft>
                <a:spcPts val="0"/>
              </a:spcAft>
              <a:buSzPts val="1400"/>
              <a:buFont typeface="Abril Fatface"/>
              <a:buNone/>
              <a:defRPr>
                <a:latin typeface="Abril Fatface"/>
                <a:ea typeface="Abril Fatface"/>
                <a:cs typeface="Abril Fatface"/>
                <a:sym typeface="Abril Fatface"/>
              </a:defRPr>
            </a:lvl9pPr>
          </a:lstStyle>
          <a:p>
            <a:endParaRPr/>
          </a:p>
        </p:txBody>
      </p:sp>
      <p:sp>
        <p:nvSpPr>
          <p:cNvPr id="174" name="Google Shape;174;p21"/>
          <p:cNvSpPr txBox="1">
            <a:spLocks noGrp="1"/>
          </p:cNvSpPr>
          <p:nvPr>
            <p:ph type="subTitle" idx="4"/>
          </p:nvPr>
        </p:nvSpPr>
        <p:spPr>
          <a:xfrm>
            <a:off x="6035294" y="2739675"/>
            <a:ext cx="2301000" cy="1077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5" name="Google Shape;175;p21"/>
          <p:cNvSpPr txBox="1">
            <a:spLocks noGrp="1"/>
          </p:cNvSpPr>
          <p:nvPr>
            <p:ph type="subTitle" idx="5"/>
          </p:nvPr>
        </p:nvSpPr>
        <p:spPr>
          <a:xfrm>
            <a:off x="928962" y="2481125"/>
            <a:ext cx="2058600" cy="401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Abril Fatface"/>
              <a:buNone/>
              <a:defRPr sz="1800">
                <a:latin typeface="Amaranth"/>
                <a:ea typeface="Amaranth"/>
                <a:cs typeface="Amaranth"/>
                <a:sym typeface="Amaranth"/>
              </a:defRPr>
            </a:lvl1pPr>
            <a:lvl2pPr lvl="1" algn="ctr" rtl="0">
              <a:spcBef>
                <a:spcPts val="0"/>
              </a:spcBef>
              <a:spcAft>
                <a:spcPts val="0"/>
              </a:spcAft>
              <a:buSzPts val="1400"/>
              <a:buFont typeface="Abril Fatface"/>
              <a:buNone/>
              <a:defRPr>
                <a:latin typeface="Abril Fatface"/>
                <a:ea typeface="Abril Fatface"/>
                <a:cs typeface="Abril Fatface"/>
                <a:sym typeface="Abril Fatface"/>
              </a:defRPr>
            </a:lvl2pPr>
            <a:lvl3pPr lvl="2" algn="ctr" rtl="0">
              <a:spcBef>
                <a:spcPts val="0"/>
              </a:spcBef>
              <a:spcAft>
                <a:spcPts val="0"/>
              </a:spcAft>
              <a:buSzPts val="1400"/>
              <a:buFont typeface="Abril Fatface"/>
              <a:buNone/>
              <a:defRPr>
                <a:latin typeface="Abril Fatface"/>
                <a:ea typeface="Abril Fatface"/>
                <a:cs typeface="Abril Fatface"/>
                <a:sym typeface="Abril Fatface"/>
              </a:defRPr>
            </a:lvl3pPr>
            <a:lvl4pPr lvl="3" algn="ctr" rtl="0">
              <a:spcBef>
                <a:spcPts val="0"/>
              </a:spcBef>
              <a:spcAft>
                <a:spcPts val="0"/>
              </a:spcAft>
              <a:buSzPts val="1400"/>
              <a:buFont typeface="Abril Fatface"/>
              <a:buNone/>
              <a:defRPr>
                <a:latin typeface="Abril Fatface"/>
                <a:ea typeface="Abril Fatface"/>
                <a:cs typeface="Abril Fatface"/>
                <a:sym typeface="Abril Fatface"/>
              </a:defRPr>
            </a:lvl4pPr>
            <a:lvl5pPr lvl="4" algn="ctr" rtl="0">
              <a:spcBef>
                <a:spcPts val="0"/>
              </a:spcBef>
              <a:spcAft>
                <a:spcPts val="0"/>
              </a:spcAft>
              <a:buSzPts val="1400"/>
              <a:buFont typeface="Abril Fatface"/>
              <a:buNone/>
              <a:defRPr>
                <a:latin typeface="Abril Fatface"/>
                <a:ea typeface="Abril Fatface"/>
                <a:cs typeface="Abril Fatface"/>
                <a:sym typeface="Abril Fatface"/>
              </a:defRPr>
            </a:lvl5pPr>
            <a:lvl6pPr lvl="5" algn="ctr" rtl="0">
              <a:spcBef>
                <a:spcPts val="0"/>
              </a:spcBef>
              <a:spcAft>
                <a:spcPts val="0"/>
              </a:spcAft>
              <a:buSzPts val="1400"/>
              <a:buFont typeface="Abril Fatface"/>
              <a:buNone/>
              <a:defRPr>
                <a:latin typeface="Abril Fatface"/>
                <a:ea typeface="Abril Fatface"/>
                <a:cs typeface="Abril Fatface"/>
                <a:sym typeface="Abril Fatface"/>
              </a:defRPr>
            </a:lvl6pPr>
            <a:lvl7pPr lvl="6" algn="ctr" rtl="0">
              <a:spcBef>
                <a:spcPts val="0"/>
              </a:spcBef>
              <a:spcAft>
                <a:spcPts val="0"/>
              </a:spcAft>
              <a:buSzPts val="1400"/>
              <a:buFont typeface="Abril Fatface"/>
              <a:buNone/>
              <a:defRPr>
                <a:latin typeface="Abril Fatface"/>
                <a:ea typeface="Abril Fatface"/>
                <a:cs typeface="Abril Fatface"/>
                <a:sym typeface="Abril Fatface"/>
              </a:defRPr>
            </a:lvl7pPr>
            <a:lvl8pPr lvl="7" algn="ctr" rtl="0">
              <a:spcBef>
                <a:spcPts val="0"/>
              </a:spcBef>
              <a:spcAft>
                <a:spcPts val="0"/>
              </a:spcAft>
              <a:buSzPts val="1400"/>
              <a:buFont typeface="Abril Fatface"/>
              <a:buNone/>
              <a:defRPr>
                <a:latin typeface="Abril Fatface"/>
                <a:ea typeface="Abril Fatface"/>
                <a:cs typeface="Abril Fatface"/>
                <a:sym typeface="Abril Fatface"/>
              </a:defRPr>
            </a:lvl8pPr>
            <a:lvl9pPr lvl="8" algn="ctr" rtl="0">
              <a:spcBef>
                <a:spcPts val="0"/>
              </a:spcBef>
              <a:spcAft>
                <a:spcPts val="0"/>
              </a:spcAft>
              <a:buSzPts val="1400"/>
              <a:buFont typeface="Abril Fatface"/>
              <a:buNone/>
              <a:defRPr>
                <a:latin typeface="Abril Fatface"/>
                <a:ea typeface="Abril Fatface"/>
                <a:cs typeface="Abril Fatface"/>
                <a:sym typeface="Abril Fatface"/>
              </a:defRPr>
            </a:lvl9pPr>
          </a:lstStyle>
          <a:p>
            <a:endParaRPr/>
          </a:p>
        </p:txBody>
      </p:sp>
      <p:sp>
        <p:nvSpPr>
          <p:cNvPr id="176" name="Google Shape;176;p21"/>
          <p:cNvSpPr txBox="1">
            <a:spLocks noGrp="1"/>
          </p:cNvSpPr>
          <p:nvPr>
            <p:ph type="subTitle" idx="6"/>
          </p:nvPr>
        </p:nvSpPr>
        <p:spPr>
          <a:xfrm>
            <a:off x="807750" y="2739675"/>
            <a:ext cx="2301000" cy="1077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7" name="Google Shape;177;p21"/>
          <p:cNvSpPr txBox="1">
            <a:spLocks noGrp="1"/>
          </p:cNvSpPr>
          <p:nvPr>
            <p:ph type="title"/>
          </p:nvPr>
        </p:nvSpPr>
        <p:spPr>
          <a:xfrm>
            <a:off x="861150" y="479139"/>
            <a:ext cx="7421700" cy="4293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1073950" y="1823789"/>
            <a:ext cx="3429000" cy="429300"/>
          </a:xfrm>
          <a:prstGeom prst="rect">
            <a:avLst/>
          </a:prstGeom>
        </p:spPr>
        <p:txBody>
          <a:bodyPr spcFirstLastPara="1" wrap="square" lIns="91425" tIns="91425" rIns="91425" bIns="91425" anchor="ctr" anchorCtr="0">
            <a:noAutofit/>
          </a:bodyPr>
          <a:lstStyle>
            <a:lvl1pPr lvl="0" algn="l">
              <a:spcBef>
                <a:spcPts val="0"/>
              </a:spcBef>
              <a:spcAft>
                <a:spcPts val="0"/>
              </a:spcAft>
              <a:buSzPts val="2800"/>
              <a:buNone/>
              <a:defRPr sz="30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5" name="Google Shape;25;p4"/>
          <p:cNvSpPr txBox="1">
            <a:spLocks noGrp="1"/>
          </p:cNvSpPr>
          <p:nvPr>
            <p:ph type="body" idx="1"/>
          </p:nvPr>
        </p:nvSpPr>
        <p:spPr>
          <a:xfrm>
            <a:off x="1073950" y="2228700"/>
            <a:ext cx="3429000" cy="14481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600"/>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grpSp>
        <p:nvGrpSpPr>
          <p:cNvPr id="26" name="Google Shape;26;p4"/>
          <p:cNvGrpSpPr/>
          <p:nvPr/>
        </p:nvGrpSpPr>
        <p:grpSpPr>
          <a:xfrm>
            <a:off x="-3981898" y="-2170286"/>
            <a:ext cx="14773501" cy="8706952"/>
            <a:chOff x="-3981898" y="-2170286"/>
            <a:chExt cx="14773501" cy="8706952"/>
          </a:xfrm>
        </p:grpSpPr>
        <p:sp>
          <p:nvSpPr>
            <p:cNvPr id="27" name="Google Shape;27;p4"/>
            <p:cNvSpPr/>
            <p:nvPr/>
          </p:nvSpPr>
          <p:spPr>
            <a:xfrm>
              <a:off x="7181831" y="0"/>
              <a:ext cx="1962175" cy="5143177"/>
            </a:xfrm>
            <a:custGeom>
              <a:avLst/>
              <a:gdLst/>
              <a:ahLst/>
              <a:cxnLst/>
              <a:rect l="l" t="t" r="r" b="b"/>
              <a:pathLst>
                <a:path w="14621" h="38324" extrusionOk="0">
                  <a:moveTo>
                    <a:pt x="0" y="0"/>
                  </a:moveTo>
                  <a:cubicBezTo>
                    <a:pt x="821" y="2874"/>
                    <a:pt x="2844" y="5117"/>
                    <a:pt x="4837" y="7000"/>
                  </a:cubicBezTo>
                  <a:cubicBezTo>
                    <a:pt x="11647" y="13439"/>
                    <a:pt x="11196" y="28049"/>
                    <a:pt x="11897" y="38324"/>
                  </a:cubicBezTo>
                  <a:lnTo>
                    <a:pt x="14621" y="38324"/>
                  </a:lnTo>
                  <a:lnTo>
                    <a:pt x="1462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 name="Google Shape;28;p4"/>
            <p:cNvGrpSpPr/>
            <p:nvPr/>
          </p:nvGrpSpPr>
          <p:grpSpPr>
            <a:xfrm>
              <a:off x="-3981898" y="-2170286"/>
              <a:ext cx="7374861" cy="8706952"/>
              <a:chOff x="-3981898" y="-2170286"/>
              <a:chExt cx="7374861" cy="8706952"/>
            </a:xfrm>
          </p:grpSpPr>
          <p:sp>
            <p:nvSpPr>
              <p:cNvPr id="29" name="Google Shape;29;p4"/>
              <p:cNvSpPr/>
              <p:nvPr/>
            </p:nvSpPr>
            <p:spPr>
              <a:xfrm rot="-143518">
                <a:off x="-3602591" y="-11"/>
                <a:ext cx="6042266" cy="6067882"/>
              </a:xfrm>
              <a:custGeom>
                <a:avLst/>
                <a:gdLst/>
                <a:ahLst/>
                <a:cxnLst/>
                <a:rect l="l" t="t" r="r" b="b"/>
                <a:pathLst>
                  <a:path w="47648" h="47850" extrusionOk="0">
                    <a:moveTo>
                      <a:pt x="25134" y="0"/>
                    </a:moveTo>
                    <a:cubicBezTo>
                      <a:pt x="23204" y="0"/>
                      <a:pt x="20584" y="2256"/>
                      <a:pt x="16774" y="7924"/>
                    </a:cubicBezTo>
                    <a:cubicBezTo>
                      <a:pt x="1" y="32859"/>
                      <a:pt x="18156" y="39068"/>
                      <a:pt x="25506" y="43364"/>
                    </a:cubicBezTo>
                    <a:cubicBezTo>
                      <a:pt x="29805" y="45879"/>
                      <a:pt x="35611" y="47849"/>
                      <a:pt x="39984" y="47849"/>
                    </a:cubicBezTo>
                    <a:cubicBezTo>
                      <a:pt x="43079" y="47849"/>
                      <a:pt x="45457" y="46863"/>
                      <a:pt x="46075" y="44385"/>
                    </a:cubicBezTo>
                    <a:cubicBezTo>
                      <a:pt x="47647" y="38036"/>
                      <a:pt x="44002" y="34932"/>
                      <a:pt x="40598" y="32739"/>
                    </a:cubicBezTo>
                    <a:cubicBezTo>
                      <a:pt x="30298" y="26084"/>
                      <a:pt x="31701" y="0"/>
                      <a:pt x="2513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4"/>
              <p:cNvSpPr/>
              <p:nvPr/>
            </p:nvSpPr>
            <p:spPr>
              <a:xfrm rot="922848">
                <a:off x="-3088217" y="-1563481"/>
                <a:ext cx="5587500" cy="7493342"/>
              </a:xfrm>
              <a:custGeom>
                <a:avLst/>
                <a:gdLst/>
                <a:ahLst/>
                <a:cxnLst/>
                <a:rect l="l" t="t" r="r" b="b"/>
                <a:pathLst>
                  <a:path w="53285" h="71460" extrusionOk="0">
                    <a:moveTo>
                      <a:pt x="44432" y="52994"/>
                    </a:moveTo>
                    <a:cubicBezTo>
                      <a:pt x="48628" y="54676"/>
                      <a:pt x="53285" y="57310"/>
                      <a:pt x="52904" y="64590"/>
                    </a:cubicBezTo>
                    <a:cubicBezTo>
                      <a:pt x="52544" y="71460"/>
                      <a:pt x="39115" y="70989"/>
                      <a:pt x="30162" y="67845"/>
                    </a:cubicBezTo>
                    <a:cubicBezTo>
                      <a:pt x="21200" y="64700"/>
                      <a:pt x="0" y="61746"/>
                      <a:pt x="13068" y="30873"/>
                    </a:cubicBezTo>
                    <a:cubicBezTo>
                      <a:pt x="26147" y="0"/>
                      <a:pt x="27999" y="46395"/>
                      <a:pt x="44432" y="52994"/>
                    </a:cubicBezTo>
                    <a:close/>
                  </a:path>
                </a:pathLst>
              </a:custGeom>
              <a:gradFill>
                <a:gsLst>
                  <a:gs pos="0">
                    <a:schemeClr val="accent5"/>
                  </a:gs>
                  <a:gs pos="100000">
                    <a:schemeClr val="accent2"/>
                  </a:gs>
                </a:gsLst>
                <a:lin ang="16198662" scaled="0"/>
              </a:gra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4"/>
              <p:cNvSpPr/>
              <p:nvPr/>
            </p:nvSpPr>
            <p:spPr>
              <a:xfrm>
                <a:off x="-2077775" y="1948559"/>
                <a:ext cx="3566649" cy="4338436"/>
              </a:xfrm>
              <a:custGeom>
                <a:avLst/>
                <a:gdLst/>
                <a:ahLst/>
                <a:cxnLst/>
                <a:rect l="l" t="t" r="r" b="b"/>
                <a:pathLst>
                  <a:path w="55668" h="67714" extrusionOk="0">
                    <a:moveTo>
                      <a:pt x="9445" y="0"/>
                    </a:moveTo>
                    <a:cubicBezTo>
                      <a:pt x="8081" y="0"/>
                      <a:pt x="6916" y="493"/>
                      <a:pt x="6048" y="1605"/>
                    </a:cubicBezTo>
                    <a:cubicBezTo>
                      <a:pt x="1221" y="7804"/>
                      <a:pt x="4135" y="13902"/>
                      <a:pt x="7169" y="18779"/>
                    </a:cubicBezTo>
                    <a:cubicBezTo>
                      <a:pt x="17179" y="34845"/>
                      <a:pt x="0" y="67714"/>
                      <a:pt x="12977" y="67714"/>
                    </a:cubicBezTo>
                    <a:cubicBezTo>
                      <a:pt x="15449" y="67714"/>
                      <a:pt x="19016" y="66521"/>
                      <a:pt x="24073" y="63792"/>
                    </a:cubicBezTo>
                    <a:cubicBezTo>
                      <a:pt x="55667" y="46748"/>
                      <a:pt x="36881" y="27041"/>
                      <a:pt x="30121" y="17017"/>
                    </a:cubicBezTo>
                    <a:cubicBezTo>
                      <a:pt x="24641" y="8902"/>
                      <a:pt x="15244" y="0"/>
                      <a:pt x="94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 name="Google Shape;32;p4"/>
            <p:cNvSpPr/>
            <p:nvPr/>
          </p:nvSpPr>
          <p:spPr>
            <a:xfrm rot="-9347899">
              <a:off x="7947166" y="3889059"/>
              <a:ext cx="2661509" cy="1463059"/>
            </a:xfrm>
            <a:custGeom>
              <a:avLst/>
              <a:gdLst/>
              <a:ahLst/>
              <a:cxnLst/>
              <a:rect l="l" t="t" r="r" b="b"/>
              <a:pathLst>
                <a:path w="16069" h="8833" extrusionOk="0">
                  <a:moveTo>
                    <a:pt x="12502" y="3401"/>
                  </a:moveTo>
                  <a:lnTo>
                    <a:pt x="12502" y="3401"/>
                  </a:lnTo>
                  <a:cubicBezTo>
                    <a:pt x="12733" y="3595"/>
                    <a:pt x="12942" y="3813"/>
                    <a:pt x="13104" y="4062"/>
                  </a:cubicBezTo>
                  <a:cubicBezTo>
                    <a:pt x="13385" y="4502"/>
                    <a:pt x="13495" y="5083"/>
                    <a:pt x="13244" y="5564"/>
                  </a:cubicBezTo>
                  <a:cubicBezTo>
                    <a:pt x="13134" y="5784"/>
                    <a:pt x="12934" y="5944"/>
                    <a:pt x="12694" y="6004"/>
                  </a:cubicBezTo>
                  <a:cubicBezTo>
                    <a:pt x="12638" y="6015"/>
                    <a:pt x="12582" y="6020"/>
                    <a:pt x="12526" y="6020"/>
                  </a:cubicBezTo>
                  <a:cubicBezTo>
                    <a:pt x="12363" y="6020"/>
                    <a:pt x="12202" y="5976"/>
                    <a:pt x="12053" y="5894"/>
                  </a:cubicBezTo>
                  <a:cubicBezTo>
                    <a:pt x="11622" y="5644"/>
                    <a:pt x="11442" y="5153"/>
                    <a:pt x="11532" y="4663"/>
                  </a:cubicBezTo>
                  <a:cubicBezTo>
                    <a:pt x="11642" y="4112"/>
                    <a:pt x="12032" y="3682"/>
                    <a:pt x="12502" y="3401"/>
                  </a:cubicBezTo>
                  <a:close/>
                  <a:moveTo>
                    <a:pt x="15799" y="1"/>
                  </a:moveTo>
                  <a:cubicBezTo>
                    <a:pt x="15785" y="1"/>
                    <a:pt x="15772" y="13"/>
                    <a:pt x="15778" y="26"/>
                  </a:cubicBezTo>
                  <a:lnTo>
                    <a:pt x="15768" y="26"/>
                  </a:lnTo>
                  <a:cubicBezTo>
                    <a:pt x="16068" y="1067"/>
                    <a:pt x="15538" y="2169"/>
                    <a:pt x="14536" y="2590"/>
                  </a:cubicBezTo>
                  <a:cubicBezTo>
                    <a:pt x="13985" y="2840"/>
                    <a:pt x="13375" y="2940"/>
                    <a:pt x="12834" y="3180"/>
                  </a:cubicBezTo>
                  <a:cubicBezTo>
                    <a:pt x="12719" y="3233"/>
                    <a:pt x="12607" y="3291"/>
                    <a:pt x="12498" y="3356"/>
                  </a:cubicBezTo>
                  <a:lnTo>
                    <a:pt x="12498" y="3356"/>
                  </a:lnTo>
                  <a:cubicBezTo>
                    <a:pt x="12399" y="3273"/>
                    <a:pt x="12297" y="3194"/>
                    <a:pt x="12193" y="3120"/>
                  </a:cubicBezTo>
                  <a:cubicBezTo>
                    <a:pt x="11983" y="2970"/>
                    <a:pt x="11772" y="2830"/>
                    <a:pt x="11552" y="2720"/>
                  </a:cubicBezTo>
                  <a:cubicBezTo>
                    <a:pt x="11252" y="2558"/>
                    <a:pt x="10911" y="2432"/>
                    <a:pt x="10569" y="2432"/>
                  </a:cubicBezTo>
                  <a:cubicBezTo>
                    <a:pt x="10466" y="2432"/>
                    <a:pt x="10363" y="2444"/>
                    <a:pt x="10260" y="2469"/>
                  </a:cubicBezTo>
                  <a:cubicBezTo>
                    <a:pt x="9739" y="2610"/>
                    <a:pt x="9409" y="3080"/>
                    <a:pt x="9219" y="3551"/>
                  </a:cubicBezTo>
                  <a:cubicBezTo>
                    <a:pt x="8998" y="4092"/>
                    <a:pt x="8948" y="4683"/>
                    <a:pt x="8738" y="5223"/>
                  </a:cubicBezTo>
                  <a:cubicBezTo>
                    <a:pt x="8538" y="5704"/>
                    <a:pt x="8127" y="6225"/>
                    <a:pt x="7566" y="6255"/>
                  </a:cubicBezTo>
                  <a:cubicBezTo>
                    <a:pt x="7542" y="6257"/>
                    <a:pt x="7517" y="6258"/>
                    <a:pt x="7493" y="6258"/>
                  </a:cubicBezTo>
                  <a:cubicBezTo>
                    <a:pt x="7005" y="6258"/>
                    <a:pt x="6601" y="5887"/>
                    <a:pt x="6315" y="5534"/>
                  </a:cubicBezTo>
                  <a:cubicBezTo>
                    <a:pt x="5984" y="5123"/>
                    <a:pt x="5704" y="4652"/>
                    <a:pt x="5243" y="4372"/>
                  </a:cubicBezTo>
                  <a:cubicBezTo>
                    <a:pt x="5023" y="4249"/>
                    <a:pt x="4780" y="4189"/>
                    <a:pt x="4537" y="4189"/>
                  </a:cubicBezTo>
                  <a:cubicBezTo>
                    <a:pt x="4304" y="4189"/>
                    <a:pt x="4072" y="4244"/>
                    <a:pt x="3861" y="4352"/>
                  </a:cubicBezTo>
                  <a:cubicBezTo>
                    <a:pt x="3431" y="4592"/>
                    <a:pt x="3110" y="4993"/>
                    <a:pt x="2980" y="5474"/>
                  </a:cubicBezTo>
                  <a:cubicBezTo>
                    <a:pt x="2900" y="5724"/>
                    <a:pt x="2870" y="5974"/>
                    <a:pt x="2880" y="6235"/>
                  </a:cubicBezTo>
                  <a:cubicBezTo>
                    <a:pt x="2880" y="6525"/>
                    <a:pt x="2910" y="6806"/>
                    <a:pt x="2890" y="7096"/>
                  </a:cubicBezTo>
                  <a:cubicBezTo>
                    <a:pt x="2860" y="7637"/>
                    <a:pt x="2589" y="8137"/>
                    <a:pt x="2159" y="8458"/>
                  </a:cubicBezTo>
                  <a:cubicBezTo>
                    <a:pt x="1864" y="8668"/>
                    <a:pt x="1510" y="8781"/>
                    <a:pt x="1153" y="8781"/>
                  </a:cubicBezTo>
                  <a:cubicBezTo>
                    <a:pt x="1000" y="8781"/>
                    <a:pt x="847" y="8760"/>
                    <a:pt x="697" y="8718"/>
                  </a:cubicBezTo>
                  <a:cubicBezTo>
                    <a:pt x="466" y="8658"/>
                    <a:pt x="246" y="8548"/>
                    <a:pt x="56" y="8398"/>
                  </a:cubicBezTo>
                  <a:cubicBezTo>
                    <a:pt x="49" y="8393"/>
                    <a:pt x="42" y="8391"/>
                    <a:pt x="36" y="8391"/>
                  </a:cubicBezTo>
                  <a:cubicBezTo>
                    <a:pt x="15" y="8391"/>
                    <a:pt x="0" y="8415"/>
                    <a:pt x="16" y="8438"/>
                  </a:cubicBezTo>
                  <a:cubicBezTo>
                    <a:pt x="344" y="8693"/>
                    <a:pt x="748" y="8832"/>
                    <a:pt x="1165" y="8832"/>
                  </a:cubicBezTo>
                  <a:cubicBezTo>
                    <a:pt x="1206" y="8832"/>
                    <a:pt x="1247" y="8831"/>
                    <a:pt x="1288" y="8828"/>
                  </a:cubicBezTo>
                  <a:cubicBezTo>
                    <a:pt x="1748" y="8798"/>
                    <a:pt x="2189" y="8578"/>
                    <a:pt x="2499" y="8227"/>
                  </a:cubicBezTo>
                  <a:cubicBezTo>
                    <a:pt x="2810" y="7847"/>
                    <a:pt x="2980" y="7366"/>
                    <a:pt x="2960" y="6876"/>
                  </a:cubicBezTo>
                  <a:cubicBezTo>
                    <a:pt x="2960" y="6595"/>
                    <a:pt x="2930" y="6315"/>
                    <a:pt x="2940" y="6034"/>
                  </a:cubicBezTo>
                  <a:cubicBezTo>
                    <a:pt x="2960" y="5764"/>
                    <a:pt x="3020" y="5504"/>
                    <a:pt x="3120" y="5263"/>
                  </a:cubicBezTo>
                  <a:cubicBezTo>
                    <a:pt x="3320" y="4783"/>
                    <a:pt x="3731" y="4412"/>
                    <a:pt x="4242" y="4282"/>
                  </a:cubicBezTo>
                  <a:cubicBezTo>
                    <a:pt x="4349" y="4256"/>
                    <a:pt x="4458" y="4243"/>
                    <a:pt x="4568" y="4243"/>
                  </a:cubicBezTo>
                  <a:cubicBezTo>
                    <a:pt x="4713" y="4243"/>
                    <a:pt x="4860" y="4266"/>
                    <a:pt x="5003" y="4312"/>
                  </a:cubicBezTo>
                  <a:cubicBezTo>
                    <a:pt x="5253" y="4422"/>
                    <a:pt x="5483" y="4582"/>
                    <a:pt x="5674" y="4793"/>
                  </a:cubicBezTo>
                  <a:cubicBezTo>
                    <a:pt x="6014" y="5173"/>
                    <a:pt x="6265" y="5614"/>
                    <a:pt x="6645" y="5944"/>
                  </a:cubicBezTo>
                  <a:cubicBezTo>
                    <a:pt x="6895" y="6158"/>
                    <a:pt x="7205" y="6306"/>
                    <a:pt x="7527" y="6306"/>
                  </a:cubicBezTo>
                  <a:cubicBezTo>
                    <a:pt x="7643" y="6306"/>
                    <a:pt x="7760" y="6287"/>
                    <a:pt x="7877" y="6245"/>
                  </a:cubicBezTo>
                  <a:cubicBezTo>
                    <a:pt x="8337" y="6074"/>
                    <a:pt x="8648" y="5614"/>
                    <a:pt x="8818" y="5173"/>
                  </a:cubicBezTo>
                  <a:cubicBezTo>
                    <a:pt x="9018" y="4642"/>
                    <a:pt x="9069" y="4072"/>
                    <a:pt x="9279" y="3541"/>
                  </a:cubicBezTo>
                  <a:cubicBezTo>
                    <a:pt x="9489" y="3020"/>
                    <a:pt x="9860" y="2540"/>
                    <a:pt x="10440" y="2479"/>
                  </a:cubicBezTo>
                  <a:cubicBezTo>
                    <a:pt x="10487" y="2475"/>
                    <a:pt x="10533" y="2472"/>
                    <a:pt x="10580" y="2472"/>
                  </a:cubicBezTo>
                  <a:cubicBezTo>
                    <a:pt x="11013" y="2472"/>
                    <a:pt x="11440" y="2674"/>
                    <a:pt x="11792" y="2900"/>
                  </a:cubicBezTo>
                  <a:cubicBezTo>
                    <a:pt x="12022" y="3041"/>
                    <a:pt x="12254" y="3197"/>
                    <a:pt x="12469" y="3373"/>
                  </a:cubicBezTo>
                  <a:lnTo>
                    <a:pt x="12469" y="3373"/>
                  </a:lnTo>
                  <a:cubicBezTo>
                    <a:pt x="12113" y="3590"/>
                    <a:pt x="11803" y="3876"/>
                    <a:pt x="11622" y="4252"/>
                  </a:cubicBezTo>
                  <a:cubicBezTo>
                    <a:pt x="11432" y="4652"/>
                    <a:pt x="11392" y="5143"/>
                    <a:pt x="11622" y="5534"/>
                  </a:cubicBezTo>
                  <a:cubicBezTo>
                    <a:pt x="11812" y="5859"/>
                    <a:pt x="12156" y="6062"/>
                    <a:pt x="12530" y="6062"/>
                  </a:cubicBezTo>
                  <a:cubicBezTo>
                    <a:pt x="12571" y="6062"/>
                    <a:pt x="12612" y="6059"/>
                    <a:pt x="12654" y="6054"/>
                  </a:cubicBezTo>
                  <a:cubicBezTo>
                    <a:pt x="13104" y="5984"/>
                    <a:pt x="13365" y="5554"/>
                    <a:pt x="13415" y="5133"/>
                  </a:cubicBezTo>
                  <a:cubicBezTo>
                    <a:pt x="13475" y="4592"/>
                    <a:pt x="13224" y="4092"/>
                    <a:pt x="12874" y="3701"/>
                  </a:cubicBezTo>
                  <a:cubicBezTo>
                    <a:pt x="12765" y="3592"/>
                    <a:pt x="12650" y="3485"/>
                    <a:pt x="12531" y="3384"/>
                  </a:cubicBezTo>
                  <a:lnTo>
                    <a:pt x="12531" y="3384"/>
                  </a:lnTo>
                  <a:cubicBezTo>
                    <a:pt x="13045" y="3086"/>
                    <a:pt x="13635" y="2967"/>
                    <a:pt x="14196" y="2770"/>
                  </a:cubicBezTo>
                  <a:cubicBezTo>
                    <a:pt x="14696" y="2600"/>
                    <a:pt x="15147" y="2359"/>
                    <a:pt x="15467" y="1929"/>
                  </a:cubicBezTo>
                  <a:cubicBezTo>
                    <a:pt x="15738" y="1568"/>
                    <a:pt x="15888" y="1128"/>
                    <a:pt x="15898" y="677"/>
                  </a:cubicBezTo>
                  <a:cubicBezTo>
                    <a:pt x="15908" y="457"/>
                    <a:pt x="15878" y="226"/>
                    <a:pt x="15818" y="16"/>
                  </a:cubicBezTo>
                  <a:cubicBezTo>
                    <a:pt x="15814" y="5"/>
                    <a:pt x="15807" y="1"/>
                    <a:pt x="15799"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3"/>
        <p:cNvGrpSpPr/>
        <p:nvPr/>
      </p:nvGrpSpPr>
      <p:grpSpPr>
        <a:xfrm>
          <a:off x="0" y="0"/>
          <a:ext cx="0" cy="0"/>
          <a:chOff x="0" y="0"/>
          <a:chExt cx="0" cy="0"/>
        </a:xfrm>
      </p:grpSpPr>
      <p:grpSp>
        <p:nvGrpSpPr>
          <p:cNvPr id="44" name="Google Shape;44;p6"/>
          <p:cNvGrpSpPr/>
          <p:nvPr/>
        </p:nvGrpSpPr>
        <p:grpSpPr>
          <a:xfrm>
            <a:off x="-5742570" y="-1347059"/>
            <a:ext cx="16513399" cy="11832504"/>
            <a:chOff x="-5742570" y="-1347059"/>
            <a:chExt cx="16513399" cy="11832504"/>
          </a:xfrm>
        </p:grpSpPr>
        <p:grpSp>
          <p:nvGrpSpPr>
            <p:cNvPr id="45" name="Google Shape;45;p6"/>
            <p:cNvGrpSpPr/>
            <p:nvPr/>
          </p:nvGrpSpPr>
          <p:grpSpPr>
            <a:xfrm rot="-792226" flipH="1">
              <a:off x="-4766748" y="-299144"/>
              <a:ext cx="10302437" cy="9736673"/>
              <a:chOff x="4193812" y="-748487"/>
              <a:chExt cx="10303112" cy="9737312"/>
            </a:xfrm>
          </p:grpSpPr>
          <p:sp>
            <p:nvSpPr>
              <p:cNvPr id="46" name="Google Shape;46;p6"/>
              <p:cNvSpPr/>
              <p:nvPr/>
            </p:nvSpPr>
            <p:spPr>
              <a:xfrm rot="1020674">
                <a:off x="6920434" y="354473"/>
                <a:ext cx="6734518" cy="6763068"/>
              </a:xfrm>
              <a:custGeom>
                <a:avLst/>
                <a:gdLst/>
                <a:ahLst/>
                <a:cxnLst/>
                <a:rect l="l" t="t" r="r" b="b"/>
                <a:pathLst>
                  <a:path w="47648" h="47850" extrusionOk="0">
                    <a:moveTo>
                      <a:pt x="25134" y="0"/>
                    </a:moveTo>
                    <a:cubicBezTo>
                      <a:pt x="23204" y="0"/>
                      <a:pt x="20584" y="2256"/>
                      <a:pt x="16774" y="7924"/>
                    </a:cubicBezTo>
                    <a:cubicBezTo>
                      <a:pt x="1" y="32859"/>
                      <a:pt x="18156" y="39068"/>
                      <a:pt x="25506" y="43364"/>
                    </a:cubicBezTo>
                    <a:cubicBezTo>
                      <a:pt x="29805" y="45879"/>
                      <a:pt x="35611" y="47849"/>
                      <a:pt x="39984" y="47849"/>
                    </a:cubicBezTo>
                    <a:cubicBezTo>
                      <a:pt x="43079" y="47849"/>
                      <a:pt x="45457" y="46863"/>
                      <a:pt x="46075" y="44385"/>
                    </a:cubicBezTo>
                    <a:cubicBezTo>
                      <a:pt x="47647" y="38036"/>
                      <a:pt x="44002" y="34932"/>
                      <a:pt x="40598" y="32739"/>
                    </a:cubicBezTo>
                    <a:cubicBezTo>
                      <a:pt x="30298" y="26084"/>
                      <a:pt x="31701" y="0"/>
                      <a:pt x="2513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6"/>
              <p:cNvSpPr/>
              <p:nvPr/>
            </p:nvSpPr>
            <p:spPr>
              <a:xfrm rot="-7868088">
                <a:off x="6182188" y="127630"/>
                <a:ext cx="5954169" cy="7985078"/>
              </a:xfrm>
              <a:custGeom>
                <a:avLst/>
                <a:gdLst/>
                <a:ahLst/>
                <a:cxnLst/>
                <a:rect l="l" t="t" r="r" b="b"/>
                <a:pathLst>
                  <a:path w="53285" h="71460" extrusionOk="0">
                    <a:moveTo>
                      <a:pt x="44432" y="52994"/>
                    </a:moveTo>
                    <a:cubicBezTo>
                      <a:pt x="48628" y="54676"/>
                      <a:pt x="53285" y="57310"/>
                      <a:pt x="52904" y="64590"/>
                    </a:cubicBezTo>
                    <a:cubicBezTo>
                      <a:pt x="52544" y="71460"/>
                      <a:pt x="39115" y="70989"/>
                      <a:pt x="30162" y="67845"/>
                    </a:cubicBezTo>
                    <a:cubicBezTo>
                      <a:pt x="21200" y="64700"/>
                      <a:pt x="0" y="61746"/>
                      <a:pt x="13068" y="30873"/>
                    </a:cubicBezTo>
                    <a:cubicBezTo>
                      <a:pt x="26147" y="0"/>
                      <a:pt x="27999" y="46395"/>
                      <a:pt x="44432" y="52994"/>
                    </a:cubicBezTo>
                    <a:close/>
                  </a:path>
                </a:pathLst>
              </a:custGeom>
              <a:gradFill>
                <a:gsLst>
                  <a:gs pos="0">
                    <a:schemeClr val="accent5"/>
                  </a:gs>
                  <a:gs pos="100000">
                    <a:schemeClr val="accent2"/>
                  </a:gs>
                </a:gsLst>
                <a:lin ang="16198662" scaled="0"/>
              </a:gra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6"/>
              <p:cNvSpPr/>
              <p:nvPr/>
            </p:nvSpPr>
            <p:spPr>
              <a:xfrm rot="-7803635">
                <a:off x="7779407" y="1273841"/>
                <a:ext cx="4896270" cy="5955665"/>
              </a:xfrm>
              <a:custGeom>
                <a:avLst/>
                <a:gdLst/>
                <a:ahLst/>
                <a:cxnLst/>
                <a:rect l="l" t="t" r="r" b="b"/>
                <a:pathLst>
                  <a:path w="55668" h="67714" extrusionOk="0">
                    <a:moveTo>
                      <a:pt x="9445" y="0"/>
                    </a:moveTo>
                    <a:cubicBezTo>
                      <a:pt x="8081" y="0"/>
                      <a:pt x="6916" y="493"/>
                      <a:pt x="6048" y="1605"/>
                    </a:cubicBezTo>
                    <a:cubicBezTo>
                      <a:pt x="1221" y="7804"/>
                      <a:pt x="4135" y="13902"/>
                      <a:pt x="7169" y="18779"/>
                    </a:cubicBezTo>
                    <a:cubicBezTo>
                      <a:pt x="17179" y="34845"/>
                      <a:pt x="0" y="67714"/>
                      <a:pt x="12977" y="67714"/>
                    </a:cubicBezTo>
                    <a:cubicBezTo>
                      <a:pt x="15449" y="67714"/>
                      <a:pt x="19016" y="66521"/>
                      <a:pt x="24073" y="63792"/>
                    </a:cubicBezTo>
                    <a:cubicBezTo>
                      <a:pt x="55667" y="46748"/>
                      <a:pt x="36881" y="27041"/>
                      <a:pt x="30121" y="17017"/>
                    </a:cubicBezTo>
                    <a:cubicBezTo>
                      <a:pt x="24641" y="8902"/>
                      <a:pt x="15244" y="0"/>
                      <a:pt x="94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 name="Google Shape;49;p6"/>
            <p:cNvSpPr/>
            <p:nvPr/>
          </p:nvSpPr>
          <p:spPr>
            <a:xfrm rot="10800000" flipH="1">
              <a:off x="6310976" y="-12004"/>
              <a:ext cx="2854575" cy="3202054"/>
            </a:xfrm>
            <a:custGeom>
              <a:avLst/>
              <a:gdLst/>
              <a:ahLst/>
              <a:cxnLst/>
              <a:rect l="l" t="t" r="r" b="b"/>
              <a:pathLst>
                <a:path w="19248" h="21591" extrusionOk="0">
                  <a:moveTo>
                    <a:pt x="19248" y="0"/>
                  </a:moveTo>
                  <a:cubicBezTo>
                    <a:pt x="7181" y="962"/>
                    <a:pt x="3846" y="13109"/>
                    <a:pt x="1022" y="19167"/>
                  </a:cubicBezTo>
                  <a:cubicBezTo>
                    <a:pt x="662" y="19938"/>
                    <a:pt x="321" y="20749"/>
                    <a:pt x="1" y="21591"/>
                  </a:cubicBezTo>
                  <a:lnTo>
                    <a:pt x="19248" y="21591"/>
                  </a:lnTo>
                  <a:lnTo>
                    <a:pt x="192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6"/>
            <p:cNvSpPr/>
            <p:nvPr/>
          </p:nvSpPr>
          <p:spPr>
            <a:xfrm rot="-9347899">
              <a:off x="7926391" y="398834"/>
              <a:ext cx="2661509" cy="1463059"/>
            </a:xfrm>
            <a:custGeom>
              <a:avLst/>
              <a:gdLst/>
              <a:ahLst/>
              <a:cxnLst/>
              <a:rect l="l" t="t" r="r" b="b"/>
              <a:pathLst>
                <a:path w="16069" h="8833" extrusionOk="0">
                  <a:moveTo>
                    <a:pt x="12502" y="3401"/>
                  </a:moveTo>
                  <a:lnTo>
                    <a:pt x="12502" y="3401"/>
                  </a:lnTo>
                  <a:cubicBezTo>
                    <a:pt x="12733" y="3595"/>
                    <a:pt x="12942" y="3813"/>
                    <a:pt x="13104" y="4062"/>
                  </a:cubicBezTo>
                  <a:cubicBezTo>
                    <a:pt x="13385" y="4502"/>
                    <a:pt x="13495" y="5083"/>
                    <a:pt x="13244" y="5564"/>
                  </a:cubicBezTo>
                  <a:cubicBezTo>
                    <a:pt x="13134" y="5784"/>
                    <a:pt x="12934" y="5944"/>
                    <a:pt x="12694" y="6004"/>
                  </a:cubicBezTo>
                  <a:cubicBezTo>
                    <a:pt x="12638" y="6015"/>
                    <a:pt x="12582" y="6020"/>
                    <a:pt x="12526" y="6020"/>
                  </a:cubicBezTo>
                  <a:cubicBezTo>
                    <a:pt x="12363" y="6020"/>
                    <a:pt x="12202" y="5976"/>
                    <a:pt x="12053" y="5894"/>
                  </a:cubicBezTo>
                  <a:cubicBezTo>
                    <a:pt x="11622" y="5644"/>
                    <a:pt x="11442" y="5153"/>
                    <a:pt x="11532" y="4663"/>
                  </a:cubicBezTo>
                  <a:cubicBezTo>
                    <a:pt x="11642" y="4112"/>
                    <a:pt x="12032" y="3682"/>
                    <a:pt x="12502" y="3401"/>
                  </a:cubicBezTo>
                  <a:close/>
                  <a:moveTo>
                    <a:pt x="15799" y="1"/>
                  </a:moveTo>
                  <a:cubicBezTo>
                    <a:pt x="15785" y="1"/>
                    <a:pt x="15772" y="13"/>
                    <a:pt x="15778" y="26"/>
                  </a:cubicBezTo>
                  <a:lnTo>
                    <a:pt x="15768" y="26"/>
                  </a:lnTo>
                  <a:cubicBezTo>
                    <a:pt x="16068" y="1067"/>
                    <a:pt x="15538" y="2169"/>
                    <a:pt x="14536" y="2590"/>
                  </a:cubicBezTo>
                  <a:cubicBezTo>
                    <a:pt x="13985" y="2840"/>
                    <a:pt x="13375" y="2940"/>
                    <a:pt x="12834" y="3180"/>
                  </a:cubicBezTo>
                  <a:cubicBezTo>
                    <a:pt x="12719" y="3233"/>
                    <a:pt x="12607" y="3291"/>
                    <a:pt x="12498" y="3356"/>
                  </a:cubicBezTo>
                  <a:lnTo>
                    <a:pt x="12498" y="3356"/>
                  </a:lnTo>
                  <a:cubicBezTo>
                    <a:pt x="12399" y="3273"/>
                    <a:pt x="12297" y="3194"/>
                    <a:pt x="12193" y="3120"/>
                  </a:cubicBezTo>
                  <a:cubicBezTo>
                    <a:pt x="11983" y="2970"/>
                    <a:pt x="11772" y="2830"/>
                    <a:pt x="11552" y="2720"/>
                  </a:cubicBezTo>
                  <a:cubicBezTo>
                    <a:pt x="11252" y="2558"/>
                    <a:pt x="10911" y="2432"/>
                    <a:pt x="10569" y="2432"/>
                  </a:cubicBezTo>
                  <a:cubicBezTo>
                    <a:pt x="10466" y="2432"/>
                    <a:pt x="10363" y="2444"/>
                    <a:pt x="10260" y="2469"/>
                  </a:cubicBezTo>
                  <a:cubicBezTo>
                    <a:pt x="9739" y="2610"/>
                    <a:pt x="9409" y="3080"/>
                    <a:pt x="9219" y="3551"/>
                  </a:cubicBezTo>
                  <a:cubicBezTo>
                    <a:pt x="8998" y="4092"/>
                    <a:pt x="8948" y="4683"/>
                    <a:pt x="8738" y="5223"/>
                  </a:cubicBezTo>
                  <a:cubicBezTo>
                    <a:pt x="8538" y="5704"/>
                    <a:pt x="8127" y="6225"/>
                    <a:pt x="7566" y="6255"/>
                  </a:cubicBezTo>
                  <a:cubicBezTo>
                    <a:pt x="7542" y="6257"/>
                    <a:pt x="7517" y="6258"/>
                    <a:pt x="7493" y="6258"/>
                  </a:cubicBezTo>
                  <a:cubicBezTo>
                    <a:pt x="7005" y="6258"/>
                    <a:pt x="6601" y="5887"/>
                    <a:pt x="6315" y="5534"/>
                  </a:cubicBezTo>
                  <a:cubicBezTo>
                    <a:pt x="5984" y="5123"/>
                    <a:pt x="5704" y="4652"/>
                    <a:pt x="5243" y="4372"/>
                  </a:cubicBezTo>
                  <a:cubicBezTo>
                    <a:pt x="5023" y="4249"/>
                    <a:pt x="4780" y="4189"/>
                    <a:pt x="4537" y="4189"/>
                  </a:cubicBezTo>
                  <a:cubicBezTo>
                    <a:pt x="4304" y="4189"/>
                    <a:pt x="4072" y="4244"/>
                    <a:pt x="3861" y="4352"/>
                  </a:cubicBezTo>
                  <a:cubicBezTo>
                    <a:pt x="3431" y="4592"/>
                    <a:pt x="3110" y="4993"/>
                    <a:pt x="2980" y="5474"/>
                  </a:cubicBezTo>
                  <a:cubicBezTo>
                    <a:pt x="2900" y="5724"/>
                    <a:pt x="2870" y="5974"/>
                    <a:pt x="2880" y="6235"/>
                  </a:cubicBezTo>
                  <a:cubicBezTo>
                    <a:pt x="2880" y="6525"/>
                    <a:pt x="2910" y="6806"/>
                    <a:pt x="2890" y="7096"/>
                  </a:cubicBezTo>
                  <a:cubicBezTo>
                    <a:pt x="2860" y="7637"/>
                    <a:pt x="2589" y="8137"/>
                    <a:pt x="2159" y="8458"/>
                  </a:cubicBezTo>
                  <a:cubicBezTo>
                    <a:pt x="1864" y="8668"/>
                    <a:pt x="1510" y="8781"/>
                    <a:pt x="1153" y="8781"/>
                  </a:cubicBezTo>
                  <a:cubicBezTo>
                    <a:pt x="1000" y="8781"/>
                    <a:pt x="847" y="8760"/>
                    <a:pt x="697" y="8718"/>
                  </a:cubicBezTo>
                  <a:cubicBezTo>
                    <a:pt x="466" y="8658"/>
                    <a:pt x="246" y="8548"/>
                    <a:pt x="56" y="8398"/>
                  </a:cubicBezTo>
                  <a:cubicBezTo>
                    <a:pt x="49" y="8393"/>
                    <a:pt x="42" y="8391"/>
                    <a:pt x="36" y="8391"/>
                  </a:cubicBezTo>
                  <a:cubicBezTo>
                    <a:pt x="15" y="8391"/>
                    <a:pt x="0" y="8415"/>
                    <a:pt x="16" y="8438"/>
                  </a:cubicBezTo>
                  <a:cubicBezTo>
                    <a:pt x="344" y="8693"/>
                    <a:pt x="748" y="8832"/>
                    <a:pt x="1165" y="8832"/>
                  </a:cubicBezTo>
                  <a:cubicBezTo>
                    <a:pt x="1206" y="8832"/>
                    <a:pt x="1247" y="8831"/>
                    <a:pt x="1288" y="8828"/>
                  </a:cubicBezTo>
                  <a:cubicBezTo>
                    <a:pt x="1748" y="8798"/>
                    <a:pt x="2189" y="8578"/>
                    <a:pt x="2499" y="8227"/>
                  </a:cubicBezTo>
                  <a:cubicBezTo>
                    <a:pt x="2810" y="7847"/>
                    <a:pt x="2980" y="7366"/>
                    <a:pt x="2960" y="6876"/>
                  </a:cubicBezTo>
                  <a:cubicBezTo>
                    <a:pt x="2960" y="6595"/>
                    <a:pt x="2930" y="6315"/>
                    <a:pt x="2940" y="6034"/>
                  </a:cubicBezTo>
                  <a:cubicBezTo>
                    <a:pt x="2960" y="5764"/>
                    <a:pt x="3020" y="5504"/>
                    <a:pt x="3120" y="5263"/>
                  </a:cubicBezTo>
                  <a:cubicBezTo>
                    <a:pt x="3320" y="4783"/>
                    <a:pt x="3731" y="4412"/>
                    <a:pt x="4242" y="4282"/>
                  </a:cubicBezTo>
                  <a:cubicBezTo>
                    <a:pt x="4349" y="4256"/>
                    <a:pt x="4458" y="4243"/>
                    <a:pt x="4568" y="4243"/>
                  </a:cubicBezTo>
                  <a:cubicBezTo>
                    <a:pt x="4713" y="4243"/>
                    <a:pt x="4860" y="4266"/>
                    <a:pt x="5003" y="4312"/>
                  </a:cubicBezTo>
                  <a:cubicBezTo>
                    <a:pt x="5253" y="4422"/>
                    <a:pt x="5483" y="4582"/>
                    <a:pt x="5674" y="4793"/>
                  </a:cubicBezTo>
                  <a:cubicBezTo>
                    <a:pt x="6014" y="5173"/>
                    <a:pt x="6265" y="5614"/>
                    <a:pt x="6645" y="5944"/>
                  </a:cubicBezTo>
                  <a:cubicBezTo>
                    <a:pt x="6895" y="6158"/>
                    <a:pt x="7205" y="6306"/>
                    <a:pt x="7527" y="6306"/>
                  </a:cubicBezTo>
                  <a:cubicBezTo>
                    <a:pt x="7643" y="6306"/>
                    <a:pt x="7760" y="6287"/>
                    <a:pt x="7877" y="6245"/>
                  </a:cubicBezTo>
                  <a:cubicBezTo>
                    <a:pt x="8337" y="6074"/>
                    <a:pt x="8648" y="5614"/>
                    <a:pt x="8818" y="5173"/>
                  </a:cubicBezTo>
                  <a:cubicBezTo>
                    <a:pt x="9018" y="4642"/>
                    <a:pt x="9069" y="4072"/>
                    <a:pt x="9279" y="3541"/>
                  </a:cubicBezTo>
                  <a:cubicBezTo>
                    <a:pt x="9489" y="3020"/>
                    <a:pt x="9860" y="2540"/>
                    <a:pt x="10440" y="2479"/>
                  </a:cubicBezTo>
                  <a:cubicBezTo>
                    <a:pt x="10487" y="2475"/>
                    <a:pt x="10533" y="2472"/>
                    <a:pt x="10580" y="2472"/>
                  </a:cubicBezTo>
                  <a:cubicBezTo>
                    <a:pt x="11013" y="2472"/>
                    <a:pt x="11440" y="2674"/>
                    <a:pt x="11792" y="2900"/>
                  </a:cubicBezTo>
                  <a:cubicBezTo>
                    <a:pt x="12022" y="3041"/>
                    <a:pt x="12254" y="3197"/>
                    <a:pt x="12469" y="3373"/>
                  </a:cubicBezTo>
                  <a:lnTo>
                    <a:pt x="12469" y="3373"/>
                  </a:lnTo>
                  <a:cubicBezTo>
                    <a:pt x="12113" y="3590"/>
                    <a:pt x="11803" y="3876"/>
                    <a:pt x="11622" y="4252"/>
                  </a:cubicBezTo>
                  <a:cubicBezTo>
                    <a:pt x="11432" y="4652"/>
                    <a:pt x="11392" y="5143"/>
                    <a:pt x="11622" y="5534"/>
                  </a:cubicBezTo>
                  <a:cubicBezTo>
                    <a:pt x="11812" y="5859"/>
                    <a:pt x="12156" y="6062"/>
                    <a:pt x="12530" y="6062"/>
                  </a:cubicBezTo>
                  <a:cubicBezTo>
                    <a:pt x="12571" y="6062"/>
                    <a:pt x="12612" y="6059"/>
                    <a:pt x="12654" y="6054"/>
                  </a:cubicBezTo>
                  <a:cubicBezTo>
                    <a:pt x="13104" y="5984"/>
                    <a:pt x="13365" y="5554"/>
                    <a:pt x="13415" y="5133"/>
                  </a:cubicBezTo>
                  <a:cubicBezTo>
                    <a:pt x="13475" y="4592"/>
                    <a:pt x="13224" y="4092"/>
                    <a:pt x="12874" y="3701"/>
                  </a:cubicBezTo>
                  <a:cubicBezTo>
                    <a:pt x="12765" y="3592"/>
                    <a:pt x="12650" y="3485"/>
                    <a:pt x="12531" y="3384"/>
                  </a:cubicBezTo>
                  <a:lnTo>
                    <a:pt x="12531" y="3384"/>
                  </a:lnTo>
                  <a:cubicBezTo>
                    <a:pt x="13045" y="3086"/>
                    <a:pt x="13635" y="2967"/>
                    <a:pt x="14196" y="2770"/>
                  </a:cubicBezTo>
                  <a:cubicBezTo>
                    <a:pt x="14696" y="2600"/>
                    <a:pt x="15147" y="2359"/>
                    <a:pt x="15467" y="1929"/>
                  </a:cubicBezTo>
                  <a:cubicBezTo>
                    <a:pt x="15738" y="1568"/>
                    <a:pt x="15888" y="1128"/>
                    <a:pt x="15898" y="677"/>
                  </a:cubicBezTo>
                  <a:cubicBezTo>
                    <a:pt x="15908" y="457"/>
                    <a:pt x="15878" y="226"/>
                    <a:pt x="15818" y="16"/>
                  </a:cubicBezTo>
                  <a:cubicBezTo>
                    <a:pt x="15814" y="5"/>
                    <a:pt x="15807" y="1"/>
                    <a:pt x="15799"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 name="Google Shape;51;p6"/>
          <p:cNvSpPr txBox="1">
            <a:spLocks noGrp="1"/>
          </p:cNvSpPr>
          <p:nvPr>
            <p:ph type="title"/>
          </p:nvPr>
        </p:nvSpPr>
        <p:spPr>
          <a:xfrm>
            <a:off x="861150" y="479139"/>
            <a:ext cx="7421700" cy="4293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2"/>
        <p:cNvGrpSpPr/>
        <p:nvPr/>
      </p:nvGrpSpPr>
      <p:grpSpPr>
        <a:xfrm>
          <a:off x="0" y="0"/>
          <a:ext cx="0" cy="0"/>
          <a:chOff x="0" y="0"/>
          <a:chExt cx="0" cy="0"/>
        </a:xfrm>
      </p:grpSpPr>
      <p:grpSp>
        <p:nvGrpSpPr>
          <p:cNvPr id="53" name="Google Shape;53;p7"/>
          <p:cNvGrpSpPr/>
          <p:nvPr/>
        </p:nvGrpSpPr>
        <p:grpSpPr>
          <a:xfrm>
            <a:off x="6958149" y="3545175"/>
            <a:ext cx="3261316" cy="2313316"/>
            <a:chOff x="6958149" y="3545175"/>
            <a:chExt cx="3261316" cy="2313316"/>
          </a:xfrm>
        </p:grpSpPr>
        <p:sp>
          <p:nvSpPr>
            <p:cNvPr id="54" name="Google Shape;54;p7"/>
            <p:cNvSpPr/>
            <p:nvPr/>
          </p:nvSpPr>
          <p:spPr>
            <a:xfrm rot="-5400000" flipH="1">
              <a:off x="7245244" y="3258080"/>
              <a:ext cx="1611683" cy="2185873"/>
            </a:xfrm>
            <a:custGeom>
              <a:avLst/>
              <a:gdLst/>
              <a:ahLst/>
              <a:cxnLst/>
              <a:rect l="l" t="t" r="r" b="b"/>
              <a:pathLst>
                <a:path w="19248" h="21591" extrusionOk="0">
                  <a:moveTo>
                    <a:pt x="19248" y="0"/>
                  </a:moveTo>
                  <a:cubicBezTo>
                    <a:pt x="7181" y="962"/>
                    <a:pt x="3846" y="13109"/>
                    <a:pt x="1022" y="19167"/>
                  </a:cubicBezTo>
                  <a:cubicBezTo>
                    <a:pt x="662" y="19938"/>
                    <a:pt x="321" y="20749"/>
                    <a:pt x="1" y="21591"/>
                  </a:cubicBezTo>
                  <a:lnTo>
                    <a:pt x="19248" y="21591"/>
                  </a:lnTo>
                  <a:lnTo>
                    <a:pt x="192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7"/>
            <p:cNvSpPr/>
            <p:nvPr/>
          </p:nvSpPr>
          <p:spPr>
            <a:xfrm rot="-9347877">
              <a:off x="7565042" y="4044062"/>
              <a:ext cx="2483712" cy="1365326"/>
            </a:xfrm>
            <a:custGeom>
              <a:avLst/>
              <a:gdLst/>
              <a:ahLst/>
              <a:cxnLst/>
              <a:rect l="l" t="t" r="r" b="b"/>
              <a:pathLst>
                <a:path w="16069" h="8833" extrusionOk="0">
                  <a:moveTo>
                    <a:pt x="12502" y="3401"/>
                  </a:moveTo>
                  <a:lnTo>
                    <a:pt x="12502" y="3401"/>
                  </a:lnTo>
                  <a:cubicBezTo>
                    <a:pt x="12733" y="3595"/>
                    <a:pt x="12942" y="3813"/>
                    <a:pt x="13104" y="4062"/>
                  </a:cubicBezTo>
                  <a:cubicBezTo>
                    <a:pt x="13385" y="4502"/>
                    <a:pt x="13495" y="5083"/>
                    <a:pt x="13244" y="5564"/>
                  </a:cubicBezTo>
                  <a:cubicBezTo>
                    <a:pt x="13134" y="5784"/>
                    <a:pt x="12934" y="5944"/>
                    <a:pt x="12694" y="6004"/>
                  </a:cubicBezTo>
                  <a:cubicBezTo>
                    <a:pt x="12638" y="6015"/>
                    <a:pt x="12582" y="6020"/>
                    <a:pt x="12526" y="6020"/>
                  </a:cubicBezTo>
                  <a:cubicBezTo>
                    <a:pt x="12363" y="6020"/>
                    <a:pt x="12202" y="5976"/>
                    <a:pt x="12053" y="5894"/>
                  </a:cubicBezTo>
                  <a:cubicBezTo>
                    <a:pt x="11622" y="5644"/>
                    <a:pt x="11442" y="5153"/>
                    <a:pt x="11532" y="4663"/>
                  </a:cubicBezTo>
                  <a:cubicBezTo>
                    <a:pt x="11642" y="4112"/>
                    <a:pt x="12032" y="3682"/>
                    <a:pt x="12502" y="3401"/>
                  </a:cubicBezTo>
                  <a:close/>
                  <a:moveTo>
                    <a:pt x="15799" y="1"/>
                  </a:moveTo>
                  <a:cubicBezTo>
                    <a:pt x="15785" y="1"/>
                    <a:pt x="15772" y="13"/>
                    <a:pt x="15778" y="26"/>
                  </a:cubicBezTo>
                  <a:lnTo>
                    <a:pt x="15768" y="26"/>
                  </a:lnTo>
                  <a:cubicBezTo>
                    <a:pt x="16068" y="1067"/>
                    <a:pt x="15538" y="2169"/>
                    <a:pt x="14536" y="2590"/>
                  </a:cubicBezTo>
                  <a:cubicBezTo>
                    <a:pt x="13985" y="2840"/>
                    <a:pt x="13375" y="2940"/>
                    <a:pt x="12834" y="3180"/>
                  </a:cubicBezTo>
                  <a:cubicBezTo>
                    <a:pt x="12719" y="3233"/>
                    <a:pt x="12607" y="3291"/>
                    <a:pt x="12498" y="3356"/>
                  </a:cubicBezTo>
                  <a:lnTo>
                    <a:pt x="12498" y="3356"/>
                  </a:lnTo>
                  <a:cubicBezTo>
                    <a:pt x="12399" y="3273"/>
                    <a:pt x="12297" y="3194"/>
                    <a:pt x="12193" y="3120"/>
                  </a:cubicBezTo>
                  <a:cubicBezTo>
                    <a:pt x="11983" y="2970"/>
                    <a:pt x="11772" y="2830"/>
                    <a:pt x="11552" y="2720"/>
                  </a:cubicBezTo>
                  <a:cubicBezTo>
                    <a:pt x="11252" y="2558"/>
                    <a:pt x="10911" y="2432"/>
                    <a:pt x="10569" y="2432"/>
                  </a:cubicBezTo>
                  <a:cubicBezTo>
                    <a:pt x="10466" y="2432"/>
                    <a:pt x="10363" y="2444"/>
                    <a:pt x="10260" y="2469"/>
                  </a:cubicBezTo>
                  <a:cubicBezTo>
                    <a:pt x="9739" y="2610"/>
                    <a:pt x="9409" y="3080"/>
                    <a:pt x="9219" y="3551"/>
                  </a:cubicBezTo>
                  <a:cubicBezTo>
                    <a:pt x="8998" y="4092"/>
                    <a:pt x="8948" y="4683"/>
                    <a:pt x="8738" y="5223"/>
                  </a:cubicBezTo>
                  <a:cubicBezTo>
                    <a:pt x="8538" y="5704"/>
                    <a:pt x="8127" y="6225"/>
                    <a:pt x="7566" y="6255"/>
                  </a:cubicBezTo>
                  <a:cubicBezTo>
                    <a:pt x="7542" y="6257"/>
                    <a:pt x="7517" y="6258"/>
                    <a:pt x="7493" y="6258"/>
                  </a:cubicBezTo>
                  <a:cubicBezTo>
                    <a:pt x="7005" y="6258"/>
                    <a:pt x="6601" y="5887"/>
                    <a:pt x="6315" y="5534"/>
                  </a:cubicBezTo>
                  <a:cubicBezTo>
                    <a:pt x="5984" y="5123"/>
                    <a:pt x="5704" y="4652"/>
                    <a:pt x="5243" y="4372"/>
                  </a:cubicBezTo>
                  <a:cubicBezTo>
                    <a:pt x="5023" y="4249"/>
                    <a:pt x="4780" y="4189"/>
                    <a:pt x="4537" y="4189"/>
                  </a:cubicBezTo>
                  <a:cubicBezTo>
                    <a:pt x="4304" y="4189"/>
                    <a:pt x="4072" y="4244"/>
                    <a:pt x="3861" y="4352"/>
                  </a:cubicBezTo>
                  <a:cubicBezTo>
                    <a:pt x="3431" y="4592"/>
                    <a:pt x="3110" y="4993"/>
                    <a:pt x="2980" y="5474"/>
                  </a:cubicBezTo>
                  <a:cubicBezTo>
                    <a:pt x="2900" y="5724"/>
                    <a:pt x="2870" y="5974"/>
                    <a:pt x="2880" y="6235"/>
                  </a:cubicBezTo>
                  <a:cubicBezTo>
                    <a:pt x="2880" y="6525"/>
                    <a:pt x="2910" y="6806"/>
                    <a:pt x="2890" y="7096"/>
                  </a:cubicBezTo>
                  <a:cubicBezTo>
                    <a:pt x="2860" y="7637"/>
                    <a:pt x="2589" y="8137"/>
                    <a:pt x="2159" y="8458"/>
                  </a:cubicBezTo>
                  <a:cubicBezTo>
                    <a:pt x="1864" y="8668"/>
                    <a:pt x="1510" y="8781"/>
                    <a:pt x="1153" y="8781"/>
                  </a:cubicBezTo>
                  <a:cubicBezTo>
                    <a:pt x="1000" y="8781"/>
                    <a:pt x="847" y="8760"/>
                    <a:pt x="697" y="8718"/>
                  </a:cubicBezTo>
                  <a:cubicBezTo>
                    <a:pt x="466" y="8658"/>
                    <a:pt x="246" y="8548"/>
                    <a:pt x="56" y="8398"/>
                  </a:cubicBezTo>
                  <a:cubicBezTo>
                    <a:pt x="49" y="8393"/>
                    <a:pt x="42" y="8391"/>
                    <a:pt x="36" y="8391"/>
                  </a:cubicBezTo>
                  <a:cubicBezTo>
                    <a:pt x="15" y="8391"/>
                    <a:pt x="0" y="8415"/>
                    <a:pt x="16" y="8438"/>
                  </a:cubicBezTo>
                  <a:cubicBezTo>
                    <a:pt x="344" y="8693"/>
                    <a:pt x="748" y="8832"/>
                    <a:pt x="1165" y="8832"/>
                  </a:cubicBezTo>
                  <a:cubicBezTo>
                    <a:pt x="1206" y="8832"/>
                    <a:pt x="1247" y="8831"/>
                    <a:pt x="1288" y="8828"/>
                  </a:cubicBezTo>
                  <a:cubicBezTo>
                    <a:pt x="1748" y="8798"/>
                    <a:pt x="2189" y="8578"/>
                    <a:pt x="2499" y="8227"/>
                  </a:cubicBezTo>
                  <a:cubicBezTo>
                    <a:pt x="2810" y="7847"/>
                    <a:pt x="2980" y="7366"/>
                    <a:pt x="2960" y="6876"/>
                  </a:cubicBezTo>
                  <a:cubicBezTo>
                    <a:pt x="2960" y="6595"/>
                    <a:pt x="2930" y="6315"/>
                    <a:pt x="2940" y="6034"/>
                  </a:cubicBezTo>
                  <a:cubicBezTo>
                    <a:pt x="2960" y="5764"/>
                    <a:pt x="3020" y="5504"/>
                    <a:pt x="3120" y="5263"/>
                  </a:cubicBezTo>
                  <a:cubicBezTo>
                    <a:pt x="3320" y="4783"/>
                    <a:pt x="3731" y="4412"/>
                    <a:pt x="4242" y="4282"/>
                  </a:cubicBezTo>
                  <a:cubicBezTo>
                    <a:pt x="4349" y="4256"/>
                    <a:pt x="4458" y="4243"/>
                    <a:pt x="4568" y="4243"/>
                  </a:cubicBezTo>
                  <a:cubicBezTo>
                    <a:pt x="4713" y="4243"/>
                    <a:pt x="4860" y="4266"/>
                    <a:pt x="5003" y="4312"/>
                  </a:cubicBezTo>
                  <a:cubicBezTo>
                    <a:pt x="5253" y="4422"/>
                    <a:pt x="5483" y="4582"/>
                    <a:pt x="5674" y="4793"/>
                  </a:cubicBezTo>
                  <a:cubicBezTo>
                    <a:pt x="6014" y="5173"/>
                    <a:pt x="6265" y="5614"/>
                    <a:pt x="6645" y="5944"/>
                  </a:cubicBezTo>
                  <a:cubicBezTo>
                    <a:pt x="6895" y="6158"/>
                    <a:pt x="7205" y="6306"/>
                    <a:pt x="7527" y="6306"/>
                  </a:cubicBezTo>
                  <a:cubicBezTo>
                    <a:pt x="7643" y="6306"/>
                    <a:pt x="7760" y="6287"/>
                    <a:pt x="7877" y="6245"/>
                  </a:cubicBezTo>
                  <a:cubicBezTo>
                    <a:pt x="8337" y="6074"/>
                    <a:pt x="8648" y="5614"/>
                    <a:pt x="8818" y="5173"/>
                  </a:cubicBezTo>
                  <a:cubicBezTo>
                    <a:pt x="9018" y="4642"/>
                    <a:pt x="9069" y="4072"/>
                    <a:pt x="9279" y="3541"/>
                  </a:cubicBezTo>
                  <a:cubicBezTo>
                    <a:pt x="9489" y="3020"/>
                    <a:pt x="9860" y="2540"/>
                    <a:pt x="10440" y="2479"/>
                  </a:cubicBezTo>
                  <a:cubicBezTo>
                    <a:pt x="10487" y="2475"/>
                    <a:pt x="10533" y="2472"/>
                    <a:pt x="10580" y="2472"/>
                  </a:cubicBezTo>
                  <a:cubicBezTo>
                    <a:pt x="11013" y="2472"/>
                    <a:pt x="11440" y="2674"/>
                    <a:pt x="11792" y="2900"/>
                  </a:cubicBezTo>
                  <a:cubicBezTo>
                    <a:pt x="12022" y="3041"/>
                    <a:pt x="12254" y="3197"/>
                    <a:pt x="12469" y="3373"/>
                  </a:cubicBezTo>
                  <a:lnTo>
                    <a:pt x="12469" y="3373"/>
                  </a:lnTo>
                  <a:cubicBezTo>
                    <a:pt x="12113" y="3590"/>
                    <a:pt x="11803" y="3876"/>
                    <a:pt x="11622" y="4252"/>
                  </a:cubicBezTo>
                  <a:cubicBezTo>
                    <a:pt x="11432" y="4652"/>
                    <a:pt x="11392" y="5143"/>
                    <a:pt x="11622" y="5534"/>
                  </a:cubicBezTo>
                  <a:cubicBezTo>
                    <a:pt x="11812" y="5859"/>
                    <a:pt x="12156" y="6062"/>
                    <a:pt x="12530" y="6062"/>
                  </a:cubicBezTo>
                  <a:cubicBezTo>
                    <a:pt x="12571" y="6062"/>
                    <a:pt x="12612" y="6059"/>
                    <a:pt x="12654" y="6054"/>
                  </a:cubicBezTo>
                  <a:cubicBezTo>
                    <a:pt x="13104" y="5984"/>
                    <a:pt x="13365" y="5554"/>
                    <a:pt x="13415" y="5133"/>
                  </a:cubicBezTo>
                  <a:cubicBezTo>
                    <a:pt x="13475" y="4592"/>
                    <a:pt x="13224" y="4092"/>
                    <a:pt x="12874" y="3701"/>
                  </a:cubicBezTo>
                  <a:cubicBezTo>
                    <a:pt x="12765" y="3592"/>
                    <a:pt x="12650" y="3485"/>
                    <a:pt x="12531" y="3384"/>
                  </a:cubicBezTo>
                  <a:lnTo>
                    <a:pt x="12531" y="3384"/>
                  </a:lnTo>
                  <a:cubicBezTo>
                    <a:pt x="13045" y="3086"/>
                    <a:pt x="13635" y="2967"/>
                    <a:pt x="14196" y="2770"/>
                  </a:cubicBezTo>
                  <a:cubicBezTo>
                    <a:pt x="14696" y="2600"/>
                    <a:pt x="15147" y="2359"/>
                    <a:pt x="15467" y="1929"/>
                  </a:cubicBezTo>
                  <a:cubicBezTo>
                    <a:pt x="15738" y="1568"/>
                    <a:pt x="15888" y="1128"/>
                    <a:pt x="15898" y="677"/>
                  </a:cubicBezTo>
                  <a:cubicBezTo>
                    <a:pt x="15908" y="457"/>
                    <a:pt x="15878" y="226"/>
                    <a:pt x="15818" y="16"/>
                  </a:cubicBezTo>
                  <a:cubicBezTo>
                    <a:pt x="15814" y="5"/>
                    <a:pt x="15807" y="1"/>
                    <a:pt x="15799"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6" name="Google Shape;56;p7"/>
          <p:cNvSpPr txBox="1">
            <a:spLocks noGrp="1"/>
          </p:cNvSpPr>
          <p:nvPr>
            <p:ph type="title"/>
          </p:nvPr>
        </p:nvSpPr>
        <p:spPr>
          <a:xfrm>
            <a:off x="4882800" y="1758525"/>
            <a:ext cx="2808000" cy="483900"/>
          </a:xfrm>
          <a:prstGeom prst="rect">
            <a:avLst/>
          </a:prstGeom>
        </p:spPr>
        <p:txBody>
          <a:bodyPr spcFirstLastPara="1" wrap="square" lIns="91425" tIns="91425" rIns="91425" bIns="91425" anchor="ctr" anchorCtr="0">
            <a:noAutofit/>
          </a:bodyPr>
          <a:lstStyle>
            <a:lvl1pPr lvl="0" algn="l">
              <a:spcBef>
                <a:spcPts val="0"/>
              </a:spcBef>
              <a:spcAft>
                <a:spcPts val="0"/>
              </a:spcAft>
              <a:buSzPts val="2400"/>
              <a:buNone/>
              <a:defRPr sz="30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57" name="Google Shape;57;p7"/>
          <p:cNvSpPr txBox="1">
            <a:spLocks noGrp="1"/>
          </p:cNvSpPr>
          <p:nvPr>
            <p:ph type="body" idx="1"/>
          </p:nvPr>
        </p:nvSpPr>
        <p:spPr>
          <a:xfrm>
            <a:off x="4882800" y="2202675"/>
            <a:ext cx="3400500" cy="11823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6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82"/>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ackground 1">
  <p:cSld name="CUSTOM_10">
    <p:spTree>
      <p:nvGrpSpPr>
        <p:cNvPr id="1" name="Shape 83"/>
        <p:cNvGrpSpPr/>
        <p:nvPr/>
      </p:nvGrpSpPr>
      <p:grpSpPr>
        <a:xfrm>
          <a:off x="0" y="0"/>
          <a:ext cx="0" cy="0"/>
          <a:chOff x="0" y="0"/>
          <a:chExt cx="0" cy="0"/>
        </a:xfrm>
      </p:grpSpPr>
      <p:grpSp>
        <p:nvGrpSpPr>
          <p:cNvPr id="84" name="Google Shape;84;p13"/>
          <p:cNvGrpSpPr/>
          <p:nvPr/>
        </p:nvGrpSpPr>
        <p:grpSpPr>
          <a:xfrm>
            <a:off x="-4000842" y="-2070798"/>
            <a:ext cx="13157042" cy="9350158"/>
            <a:chOff x="-4000842" y="-2083445"/>
            <a:chExt cx="13157042" cy="9350158"/>
          </a:xfrm>
        </p:grpSpPr>
        <p:grpSp>
          <p:nvGrpSpPr>
            <p:cNvPr id="85" name="Google Shape;85;p13"/>
            <p:cNvGrpSpPr/>
            <p:nvPr/>
          </p:nvGrpSpPr>
          <p:grpSpPr>
            <a:xfrm>
              <a:off x="-4000842" y="-2083445"/>
              <a:ext cx="7072078" cy="9350158"/>
              <a:chOff x="-4000842" y="-2083445"/>
              <a:chExt cx="7072078" cy="9350158"/>
            </a:xfrm>
          </p:grpSpPr>
          <p:sp>
            <p:nvSpPr>
              <p:cNvPr id="86" name="Google Shape;86;p13"/>
              <p:cNvSpPr/>
              <p:nvPr/>
            </p:nvSpPr>
            <p:spPr>
              <a:xfrm rot="-383777">
                <a:off x="-3662951" y="-223222"/>
                <a:ext cx="6396297" cy="6423414"/>
              </a:xfrm>
              <a:custGeom>
                <a:avLst/>
                <a:gdLst/>
                <a:ahLst/>
                <a:cxnLst/>
                <a:rect l="l" t="t" r="r" b="b"/>
                <a:pathLst>
                  <a:path w="47648" h="47850" extrusionOk="0">
                    <a:moveTo>
                      <a:pt x="25134" y="0"/>
                    </a:moveTo>
                    <a:cubicBezTo>
                      <a:pt x="23204" y="0"/>
                      <a:pt x="20584" y="2256"/>
                      <a:pt x="16774" y="7924"/>
                    </a:cubicBezTo>
                    <a:cubicBezTo>
                      <a:pt x="1" y="32859"/>
                      <a:pt x="18156" y="39068"/>
                      <a:pt x="25506" y="43364"/>
                    </a:cubicBezTo>
                    <a:cubicBezTo>
                      <a:pt x="29805" y="45879"/>
                      <a:pt x="35611" y="47849"/>
                      <a:pt x="39984" y="47849"/>
                    </a:cubicBezTo>
                    <a:cubicBezTo>
                      <a:pt x="43079" y="47849"/>
                      <a:pt x="45457" y="46863"/>
                      <a:pt x="46075" y="44385"/>
                    </a:cubicBezTo>
                    <a:cubicBezTo>
                      <a:pt x="47647" y="38036"/>
                      <a:pt x="44002" y="34932"/>
                      <a:pt x="40598" y="32739"/>
                    </a:cubicBezTo>
                    <a:cubicBezTo>
                      <a:pt x="30298" y="26084"/>
                      <a:pt x="31701" y="0"/>
                      <a:pt x="2513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rot="594796">
                <a:off x="-3119582" y="-1658421"/>
                <a:ext cx="5587498" cy="7493340"/>
              </a:xfrm>
              <a:custGeom>
                <a:avLst/>
                <a:gdLst/>
                <a:ahLst/>
                <a:cxnLst/>
                <a:rect l="l" t="t" r="r" b="b"/>
                <a:pathLst>
                  <a:path w="53285" h="71460" extrusionOk="0">
                    <a:moveTo>
                      <a:pt x="44432" y="52994"/>
                    </a:moveTo>
                    <a:cubicBezTo>
                      <a:pt x="48628" y="54676"/>
                      <a:pt x="53285" y="57310"/>
                      <a:pt x="52904" y="64590"/>
                    </a:cubicBezTo>
                    <a:cubicBezTo>
                      <a:pt x="52544" y="71460"/>
                      <a:pt x="39115" y="70989"/>
                      <a:pt x="30162" y="67845"/>
                    </a:cubicBezTo>
                    <a:cubicBezTo>
                      <a:pt x="21200" y="64700"/>
                      <a:pt x="0" y="61746"/>
                      <a:pt x="13068" y="30873"/>
                    </a:cubicBezTo>
                    <a:cubicBezTo>
                      <a:pt x="26147" y="0"/>
                      <a:pt x="27999" y="46395"/>
                      <a:pt x="44432" y="52994"/>
                    </a:cubicBezTo>
                    <a:close/>
                  </a:path>
                </a:pathLst>
              </a:custGeom>
              <a:gradFill>
                <a:gsLst>
                  <a:gs pos="0">
                    <a:schemeClr val="accent5"/>
                  </a:gs>
                  <a:gs pos="100000">
                    <a:schemeClr val="accent2"/>
                  </a:gs>
                </a:gsLst>
                <a:lin ang="16198662" scaled="0"/>
              </a:gra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2394893" y="1877694"/>
                <a:ext cx="4430338" cy="5389019"/>
              </a:xfrm>
              <a:custGeom>
                <a:avLst/>
                <a:gdLst/>
                <a:ahLst/>
                <a:cxnLst/>
                <a:rect l="l" t="t" r="r" b="b"/>
                <a:pathLst>
                  <a:path w="55668" h="67714" extrusionOk="0">
                    <a:moveTo>
                      <a:pt x="9445" y="0"/>
                    </a:moveTo>
                    <a:cubicBezTo>
                      <a:pt x="8081" y="0"/>
                      <a:pt x="6916" y="493"/>
                      <a:pt x="6048" y="1605"/>
                    </a:cubicBezTo>
                    <a:cubicBezTo>
                      <a:pt x="1221" y="7804"/>
                      <a:pt x="4135" y="13902"/>
                      <a:pt x="7169" y="18779"/>
                    </a:cubicBezTo>
                    <a:cubicBezTo>
                      <a:pt x="17179" y="34845"/>
                      <a:pt x="0" y="67714"/>
                      <a:pt x="12977" y="67714"/>
                    </a:cubicBezTo>
                    <a:cubicBezTo>
                      <a:pt x="15449" y="67714"/>
                      <a:pt x="19016" y="66521"/>
                      <a:pt x="24073" y="63792"/>
                    </a:cubicBezTo>
                    <a:cubicBezTo>
                      <a:pt x="55667" y="46748"/>
                      <a:pt x="36881" y="27041"/>
                      <a:pt x="30121" y="17017"/>
                    </a:cubicBezTo>
                    <a:cubicBezTo>
                      <a:pt x="24641" y="8902"/>
                      <a:pt x="15244" y="0"/>
                      <a:pt x="94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9" name="Google Shape;89;p13"/>
            <p:cNvSpPr/>
            <p:nvPr/>
          </p:nvSpPr>
          <p:spPr>
            <a:xfrm>
              <a:off x="6109476" y="-25"/>
              <a:ext cx="3046724" cy="3157145"/>
            </a:xfrm>
            <a:custGeom>
              <a:avLst/>
              <a:gdLst/>
              <a:ahLst/>
              <a:cxnLst/>
              <a:rect l="l" t="t" r="r" b="b"/>
              <a:pathLst>
                <a:path w="19618" h="20329" extrusionOk="0">
                  <a:moveTo>
                    <a:pt x="4306" y="0"/>
                  </a:moveTo>
                  <a:cubicBezTo>
                    <a:pt x="3345" y="1082"/>
                    <a:pt x="2393" y="2193"/>
                    <a:pt x="1833" y="3525"/>
                  </a:cubicBezTo>
                  <a:cubicBezTo>
                    <a:pt x="0" y="7901"/>
                    <a:pt x="2033" y="12898"/>
                    <a:pt x="6059" y="15251"/>
                  </a:cubicBezTo>
                  <a:cubicBezTo>
                    <a:pt x="7701" y="16213"/>
                    <a:pt x="9523" y="16804"/>
                    <a:pt x="11296" y="17475"/>
                  </a:cubicBezTo>
                  <a:cubicBezTo>
                    <a:pt x="13980" y="18476"/>
                    <a:pt x="16754" y="19778"/>
                    <a:pt x="19608" y="20329"/>
                  </a:cubicBezTo>
                  <a:lnTo>
                    <a:pt x="1961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2">
  <p:cSld name="CUSTOM_11">
    <p:spTree>
      <p:nvGrpSpPr>
        <p:cNvPr id="1" name="Shape 90"/>
        <p:cNvGrpSpPr/>
        <p:nvPr/>
      </p:nvGrpSpPr>
      <p:grpSpPr>
        <a:xfrm>
          <a:off x="0" y="0"/>
          <a:ext cx="0" cy="0"/>
          <a:chOff x="0" y="0"/>
          <a:chExt cx="0" cy="0"/>
        </a:xfrm>
      </p:grpSpPr>
      <p:grpSp>
        <p:nvGrpSpPr>
          <p:cNvPr id="91" name="Google Shape;91;p14"/>
          <p:cNvGrpSpPr/>
          <p:nvPr/>
        </p:nvGrpSpPr>
        <p:grpSpPr>
          <a:xfrm>
            <a:off x="-1668913" y="-494577"/>
            <a:ext cx="14312984" cy="8579063"/>
            <a:chOff x="-1668913" y="-494577"/>
            <a:chExt cx="14312984" cy="8579063"/>
          </a:xfrm>
        </p:grpSpPr>
        <p:sp>
          <p:nvSpPr>
            <p:cNvPr id="92" name="Google Shape;92;p14"/>
            <p:cNvSpPr/>
            <p:nvPr/>
          </p:nvSpPr>
          <p:spPr>
            <a:xfrm rot="-5400000">
              <a:off x="6903323" y="1940013"/>
              <a:ext cx="4114089" cy="2509035"/>
            </a:xfrm>
            <a:custGeom>
              <a:avLst/>
              <a:gdLst/>
              <a:ahLst/>
              <a:cxnLst/>
              <a:rect l="l" t="t" r="r" b="b"/>
              <a:pathLst>
                <a:path w="35280" h="21516" extrusionOk="0">
                  <a:moveTo>
                    <a:pt x="464" y="0"/>
                  </a:moveTo>
                  <a:cubicBezTo>
                    <a:pt x="308" y="0"/>
                    <a:pt x="154" y="2"/>
                    <a:pt x="0" y="5"/>
                  </a:cubicBezTo>
                  <a:lnTo>
                    <a:pt x="0" y="21516"/>
                  </a:lnTo>
                  <a:lnTo>
                    <a:pt x="17775" y="21516"/>
                  </a:lnTo>
                  <a:cubicBezTo>
                    <a:pt x="28500" y="17850"/>
                    <a:pt x="35280" y="14706"/>
                    <a:pt x="19087" y="5894"/>
                  </a:cubicBezTo>
                  <a:cubicBezTo>
                    <a:pt x="11328" y="1655"/>
                    <a:pt x="5260" y="0"/>
                    <a:pt x="464" y="0"/>
                  </a:cubicBezTo>
                  <a:close/>
                </a:path>
              </a:pathLst>
            </a:custGeom>
            <a:solidFill>
              <a:srgbClr val="E6F3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4"/>
            <p:cNvSpPr/>
            <p:nvPr/>
          </p:nvSpPr>
          <p:spPr>
            <a:xfrm rot="10800000">
              <a:off x="-19" y="28"/>
              <a:ext cx="2000944" cy="3076448"/>
            </a:xfrm>
            <a:custGeom>
              <a:avLst/>
              <a:gdLst/>
              <a:ahLst/>
              <a:cxnLst/>
              <a:rect l="l" t="t" r="r" b="b"/>
              <a:pathLst>
                <a:path w="19238" h="21591" extrusionOk="0">
                  <a:moveTo>
                    <a:pt x="19237" y="0"/>
                  </a:moveTo>
                  <a:cubicBezTo>
                    <a:pt x="7170" y="962"/>
                    <a:pt x="3836" y="13109"/>
                    <a:pt x="1022" y="19167"/>
                  </a:cubicBezTo>
                  <a:cubicBezTo>
                    <a:pt x="661" y="19938"/>
                    <a:pt x="321" y="20749"/>
                    <a:pt x="0" y="21591"/>
                  </a:cubicBezTo>
                  <a:lnTo>
                    <a:pt x="19237" y="21591"/>
                  </a:lnTo>
                  <a:lnTo>
                    <a:pt x="1923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4"/>
            <p:cNvSpPr/>
            <p:nvPr/>
          </p:nvSpPr>
          <p:spPr>
            <a:xfrm rot="-9347899">
              <a:off x="-1485984" y="398834"/>
              <a:ext cx="2661509" cy="1463059"/>
            </a:xfrm>
            <a:custGeom>
              <a:avLst/>
              <a:gdLst/>
              <a:ahLst/>
              <a:cxnLst/>
              <a:rect l="l" t="t" r="r" b="b"/>
              <a:pathLst>
                <a:path w="16069" h="8833" extrusionOk="0">
                  <a:moveTo>
                    <a:pt x="12502" y="3401"/>
                  </a:moveTo>
                  <a:lnTo>
                    <a:pt x="12502" y="3401"/>
                  </a:lnTo>
                  <a:cubicBezTo>
                    <a:pt x="12733" y="3595"/>
                    <a:pt x="12942" y="3813"/>
                    <a:pt x="13104" y="4062"/>
                  </a:cubicBezTo>
                  <a:cubicBezTo>
                    <a:pt x="13385" y="4502"/>
                    <a:pt x="13495" y="5083"/>
                    <a:pt x="13244" y="5564"/>
                  </a:cubicBezTo>
                  <a:cubicBezTo>
                    <a:pt x="13134" y="5784"/>
                    <a:pt x="12934" y="5944"/>
                    <a:pt x="12694" y="6004"/>
                  </a:cubicBezTo>
                  <a:cubicBezTo>
                    <a:pt x="12638" y="6015"/>
                    <a:pt x="12582" y="6020"/>
                    <a:pt x="12526" y="6020"/>
                  </a:cubicBezTo>
                  <a:cubicBezTo>
                    <a:pt x="12363" y="6020"/>
                    <a:pt x="12202" y="5976"/>
                    <a:pt x="12053" y="5894"/>
                  </a:cubicBezTo>
                  <a:cubicBezTo>
                    <a:pt x="11622" y="5644"/>
                    <a:pt x="11442" y="5153"/>
                    <a:pt x="11532" y="4663"/>
                  </a:cubicBezTo>
                  <a:cubicBezTo>
                    <a:pt x="11642" y="4112"/>
                    <a:pt x="12032" y="3682"/>
                    <a:pt x="12502" y="3401"/>
                  </a:cubicBezTo>
                  <a:close/>
                  <a:moveTo>
                    <a:pt x="15799" y="1"/>
                  </a:moveTo>
                  <a:cubicBezTo>
                    <a:pt x="15785" y="1"/>
                    <a:pt x="15772" y="13"/>
                    <a:pt x="15778" y="26"/>
                  </a:cubicBezTo>
                  <a:lnTo>
                    <a:pt x="15768" y="26"/>
                  </a:lnTo>
                  <a:cubicBezTo>
                    <a:pt x="16068" y="1067"/>
                    <a:pt x="15538" y="2169"/>
                    <a:pt x="14536" y="2590"/>
                  </a:cubicBezTo>
                  <a:cubicBezTo>
                    <a:pt x="13985" y="2840"/>
                    <a:pt x="13375" y="2940"/>
                    <a:pt x="12834" y="3180"/>
                  </a:cubicBezTo>
                  <a:cubicBezTo>
                    <a:pt x="12719" y="3233"/>
                    <a:pt x="12607" y="3291"/>
                    <a:pt x="12498" y="3356"/>
                  </a:cubicBezTo>
                  <a:lnTo>
                    <a:pt x="12498" y="3356"/>
                  </a:lnTo>
                  <a:cubicBezTo>
                    <a:pt x="12399" y="3273"/>
                    <a:pt x="12297" y="3194"/>
                    <a:pt x="12193" y="3120"/>
                  </a:cubicBezTo>
                  <a:cubicBezTo>
                    <a:pt x="11983" y="2970"/>
                    <a:pt x="11772" y="2830"/>
                    <a:pt x="11552" y="2720"/>
                  </a:cubicBezTo>
                  <a:cubicBezTo>
                    <a:pt x="11252" y="2558"/>
                    <a:pt x="10911" y="2432"/>
                    <a:pt x="10569" y="2432"/>
                  </a:cubicBezTo>
                  <a:cubicBezTo>
                    <a:pt x="10466" y="2432"/>
                    <a:pt x="10363" y="2444"/>
                    <a:pt x="10260" y="2469"/>
                  </a:cubicBezTo>
                  <a:cubicBezTo>
                    <a:pt x="9739" y="2610"/>
                    <a:pt x="9409" y="3080"/>
                    <a:pt x="9219" y="3551"/>
                  </a:cubicBezTo>
                  <a:cubicBezTo>
                    <a:pt x="8998" y="4092"/>
                    <a:pt x="8948" y="4683"/>
                    <a:pt x="8738" y="5223"/>
                  </a:cubicBezTo>
                  <a:cubicBezTo>
                    <a:pt x="8538" y="5704"/>
                    <a:pt x="8127" y="6225"/>
                    <a:pt x="7566" y="6255"/>
                  </a:cubicBezTo>
                  <a:cubicBezTo>
                    <a:pt x="7542" y="6257"/>
                    <a:pt x="7517" y="6258"/>
                    <a:pt x="7493" y="6258"/>
                  </a:cubicBezTo>
                  <a:cubicBezTo>
                    <a:pt x="7005" y="6258"/>
                    <a:pt x="6601" y="5887"/>
                    <a:pt x="6315" y="5534"/>
                  </a:cubicBezTo>
                  <a:cubicBezTo>
                    <a:pt x="5984" y="5123"/>
                    <a:pt x="5704" y="4652"/>
                    <a:pt x="5243" y="4372"/>
                  </a:cubicBezTo>
                  <a:cubicBezTo>
                    <a:pt x="5023" y="4249"/>
                    <a:pt x="4780" y="4189"/>
                    <a:pt x="4537" y="4189"/>
                  </a:cubicBezTo>
                  <a:cubicBezTo>
                    <a:pt x="4304" y="4189"/>
                    <a:pt x="4072" y="4244"/>
                    <a:pt x="3861" y="4352"/>
                  </a:cubicBezTo>
                  <a:cubicBezTo>
                    <a:pt x="3431" y="4592"/>
                    <a:pt x="3110" y="4993"/>
                    <a:pt x="2980" y="5474"/>
                  </a:cubicBezTo>
                  <a:cubicBezTo>
                    <a:pt x="2900" y="5724"/>
                    <a:pt x="2870" y="5974"/>
                    <a:pt x="2880" y="6235"/>
                  </a:cubicBezTo>
                  <a:cubicBezTo>
                    <a:pt x="2880" y="6525"/>
                    <a:pt x="2910" y="6806"/>
                    <a:pt x="2890" y="7096"/>
                  </a:cubicBezTo>
                  <a:cubicBezTo>
                    <a:pt x="2860" y="7637"/>
                    <a:pt x="2589" y="8137"/>
                    <a:pt x="2159" y="8458"/>
                  </a:cubicBezTo>
                  <a:cubicBezTo>
                    <a:pt x="1864" y="8668"/>
                    <a:pt x="1510" y="8781"/>
                    <a:pt x="1153" y="8781"/>
                  </a:cubicBezTo>
                  <a:cubicBezTo>
                    <a:pt x="1000" y="8781"/>
                    <a:pt x="847" y="8760"/>
                    <a:pt x="697" y="8718"/>
                  </a:cubicBezTo>
                  <a:cubicBezTo>
                    <a:pt x="466" y="8658"/>
                    <a:pt x="246" y="8548"/>
                    <a:pt x="56" y="8398"/>
                  </a:cubicBezTo>
                  <a:cubicBezTo>
                    <a:pt x="49" y="8393"/>
                    <a:pt x="42" y="8391"/>
                    <a:pt x="36" y="8391"/>
                  </a:cubicBezTo>
                  <a:cubicBezTo>
                    <a:pt x="15" y="8391"/>
                    <a:pt x="0" y="8415"/>
                    <a:pt x="16" y="8438"/>
                  </a:cubicBezTo>
                  <a:cubicBezTo>
                    <a:pt x="344" y="8693"/>
                    <a:pt x="748" y="8832"/>
                    <a:pt x="1165" y="8832"/>
                  </a:cubicBezTo>
                  <a:cubicBezTo>
                    <a:pt x="1206" y="8832"/>
                    <a:pt x="1247" y="8831"/>
                    <a:pt x="1288" y="8828"/>
                  </a:cubicBezTo>
                  <a:cubicBezTo>
                    <a:pt x="1748" y="8798"/>
                    <a:pt x="2189" y="8578"/>
                    <a:pt x="2499" y="8227"/>
                  </a:cubicBezTo>
                  <a:cubicBezTo>
                    <a:pt x="2810" y="7847"/>
                    <a:pt x="2980" y="7366"/>
                    <a:pt x="2960" y="6876"/>
                  </a:cubicBezTo>
                  <a:cubicBezTo>
                    <a:pt x="2960" y="6595"/>
                    <a:pt x="2930" y="6315"/>
                    <a:pt x="2940" y="6034"/>
                  </a:cubicBezTo>
                  <a:cubicBezTo>
                    <a:pt x="2960" y="5764"/>
                    <a:pt x="3020" y="5504"/>
                    <a:pt x="3120" y="5263"/>
                  </a:cubicBezTo>
                  <a:cubicBezTo>
                    <a:pt x="3320" y="4783"/>
                    <a:pt x="3731" y="4412"/>
                    <a:pt x="4242" y="4282"/>
                  </a:cubicBezTo>
                  <a:cubicBezTo>
                    <a:pt x="4349" y="4256"/>
                    <a:pt x="4458" y="4243"/>
                    <a:pt x="4568" y="4243"/>
                  </a:cubicBezTo>
                  <a:cubicBezTo>
                    <a:pt x="4713" y="4243"/>
                    <a:pt x="4860" y="4266"/>
                    <a:pt x="5003" y="4312"/>
                  </a:cubicBezTo>
                  <a:cubicBezTo>
                    <a:pt x="5253" y="4422"/>
                    <a:pt x="5483" y="4582"/>
                    <a:pt x="5674" y="4793"/>
                  </a:cubicBezTo>
                  <a:cubicBezTo>
                    <a:pt x="6014" y="5173"/>
                    <a:pt x="6265" y="5614"/>
                    <a:pt x="6645" y="5944"/>
                  </a:cubicBezTo>
                  <a:cubicBezTo>
                    <a:pt x="6895" y="6158"/>
                    <a:pt x="7205" y="6306"/>
                    <a:pt x="7527" y="6306"/>
                  </a:cubicBezTo>
                  <a:cubicBezTo>
                    <a:pt x="7643" y="6306"/>
                    <a:pt x="7760" y="6287"/>
                    <a:pt x="7877" y="6245"/>
                  </a:cubicBezTo>
                  <a:cubicBezTo>
                    <a:pt x="8337" y="6074"/>
                    <a:pt x="8648" y="5614"/>
                    <a:pt x="8818" y="5173"/>
                  </a:cubicBezTo>
                  <a:cubicBezTo>
                    <a:pt x="9018" y="4642"/>
                    <a:pt x="9069" y="4072"/>
                    <a:pt x="9279" y="3541"/>
                  </a:cubicBezTo>
                  <a:cubicBezTo>
                    <a:pt x="9489" y="3020"/>
                    <a:pt x="9860" y="2540"/>
                    <a:pt x="10440" y="2479"/>
                  </a:cubicBezTo>
                  <a:cubicBezTo>
                    <a:pt x="10487" y="2475"/>
                    <a:pt x="10533" y="2472"/>
                    <a:pt x="10580" y="2472"/>
                  </a:cubicBezTo>
                  <a:cubicBezTo>
                    <a:pt x="11013" y="2472"/>
                    <a:pt x="11440" y="2674"/>
                    <a:pt x="11792" y="2900"/>
                  </a:cubicBezTo>
                  <a:cubicBezTo>
                    <a:pt x="12022" y="3041"/>
                    <a:pt x="12254" y="3197"/>
                    <a:pt x="12469" y="3373"/>
                  </a:cubicBezTo>
                  <a:lnTo>
                    <a:pt x="12469" y="3373"/>
                  </a:lnTo>
                  <a:cubicBezTo>
                    <a:pt x="12113" y="3590"/>
                    <a:pt x="11803" y="3876"/>
                    <a:pt x="11622" y="4252"/>
                  </a:cubicBezTo>
                  <a:cubicBezTo>
                    <a:pt x="11432" y="4652"/>
                    <a:pt x="11392" y="5143"/>
                    <a:pt x="11622" y="5534"/>
                  </a:cubicBezTo>
                  <a:cubicBezTo>
                    <a:pt x="11812" y="5859"/>
                    <a:pt x="12156" y="6062"/>
                    <a:pt x="12530" y="6062"/>
                  </a:cubicBezTo>
                  <a:cubicBezTo>
                    <a:pt x="12571" y="6062"/>
                    <a:pt x="12612" y="6059"/>
                    <a:pt x="12654" y="6054"/>
                  </a:cubicBezTo>
                  <a:cubicBezTo>
                    <a:pt x="13104" y="5984"/>
                    <a:pt x="13365" y="5554"/>
                    <a:pt x="13415" y="5133"/>
                  </a:cubicBezTo>
                  <a:cubicBezTo>
                    <a:pt x="13475" y="4592"/>
                    <a:pt x="13224" y="4092"/>
                    <a:pt x="12874" y="3701"/>
                  </a:cubicBezTo>
                  <a:cubicBezTo>
                    <a:pt x="12765" y="3592"/>
                    <a:pt x="12650" y="3485"/>
                    <a:pt x="12531" y="3384"/>
                  </a:cubicBezTo>
                  <a:lnTo>
                    <a:pt x="12531" y="3384"/>
                  </a:lnTo>
                  <a:cubicBezTo>
                    <a:pt x="13045" y="3086"/>
                    <a:pt x="13635" y="2967"/>
                    <a:pt x="14196" y="2770"/>
                  </a:cubicBezTo>
                  <a:cubicBezTo>
                    <a:pt x="14696" y="2600"/>
                    <a:pt x="15147" y="2359"/>
                    <a:pt x="15467" y="1929"/>
                  </a:cubicBezTo>
                  <a:cubicBezTo>
                    <a:pt x="15738" y="1568"/>
                    <a:pt x="15888" y="1128"/>
                    <a:pt x="15898" y="677"/>
                  </a:cubicBezTo>
                  <a:cubicBezTo>
                    <a:pt x="15908" y="457"/>
                    <a:pt x="15878" y="226"/>
                    <a:pt x="15818" y="16"/>
                  </a:cubicBezTo>
                  <a:cubicBezTo>
                    <a:pt x="15814" y="5"/>
                    <a:pt x="15807" y="1"/>
                    <a:pt x="15799"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5" name="Google Shape;95;p14"/>
            <p:cNvGrpSpPr/>
            <p:nvPr/>
          </p:nvGrpSpPr>
          <p:grpSpPr>
            <a:xfrm rot="499713">
              <a:off x="6009709" y="-93558"/>
              <a:ext cx="6103296" cy="7777024"/>
              <a:chOff x="5903624" y="-1223202"/>
              <a:chExt cx="7118021" cy="9070020"/>
            </a:xfrm>
          </p:grpSpPr>
          <p:sp>
            <p:nvSpPr>
              <p:cNvPr id="96" name="Google Shape;96;p14"/>
              <p:cNvSpPr/>
              <p:nvPr/>
            </p:nvSpPr>
            <p:spPr>
              <a:xfrm rot="150643" flipH="1">
                <a:off x="6622247" y="-1096620"/>
                <a:ext cx="5954187" cy="7985102"/>
              </a:xfrm>
              <a:custGeom>
                <a:avLst/>
                <a:gdLst/>
                <a:ahLst/>
                <a:cxnLst/>
                <a:rect l="l" t="t" r="r" b="b"/>
                <a:pathLst>
                  <a:path w="53285" h="71460" extrusionOk="0">
                    <a:moveTo>
                      <a:pt x="44432" y="52994"/>
                    </a:moveTo>
                    <a:cubicBezTo>
                      <a:pt x="48628" y="54676"/>
                      <a:pt x="53285" y="57310"/>
                      <a:pt x="52904" y="64590"/>
                    </a:cubicBezTo>
                    <a:cubicBezTo>
                      <a:pt x="52544" y="71460"/>
                      <a:pt x="39115" y="70989"/>
                      <a:pt x="30162" y="67845"/>
                    </a:cubicBezTo>
                    <a:cubicBezTo>
                      <a:pt x="21200" y="64700"/>
                      <a:pt x="0" y="61746"/>
                      <a:pt x="13068" y="30873"/>
                    </a:cubicBezTo>
                    <a:cubicBezTo>
                      <a:pt x="26147" y="0"/>
                      <a:pt x="27999" y="46395"/>
                      <a:pt x="44432" y="52994"/>
                    </a:cubicBezTo>
                    <a:close/>
                  </a:path>
                </a:pathLst>
              </a:custGeom>
              <a:gradFill>
                <a:gsLst>
                  <a:gs pos="0">
                    <a:schemeClr val="accent5"/>
                  </a:gs>
                  <a:gs pos="100000">
                    <a:schemeClr val="accent2"/>
                  </a:gs>
                </a:gsLst>
                <a:lin ang="16198662" scaled="0"/>
              </a:gra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4"/>
              <p:cNvSpPr/>
              <p:nvPr/>
            </p:nvSpPr>
            <p:spPr>
              <a:xfrm rot="773448" flipH="1">
                <a:off x="6669031" y="-174944"/>
                <a:ext cx="5587207" cy="7492950"/>
              </a:xfrm>
              <a:custGeom>
                <a:avLst/>
                <a:gdLst/>
                <a:ahLst/>
                <a:cxnLst/>
                <a:rect l="l" t="t" r="r" b="b"/>
                <a:pathLst>
                  <a:path w="53285" h="71460" extrusionOk="0">
                    <a:moveTo>
                      <a:pt x="44432" y="52994"/>
                    </a:moveTo>
                    <a:cubicBezTo>
                      <a:pt x="48628" y="54676"/>
                      <a:pt x="53285" y="57310"/>
                      <a:pt x="52904" y="64590"/>
                    </a:cubicBezTo>
                    <a:cubicBezTo>
                      <a:pt x="52544" y="71460"/>
                      <a:pt x="39115" y="70989"/>
                      <a:pt x="30162" y="67845"/>
                    </a:cubicBezTo>
                    <a:cubicBezTo>
                      <a:pt x="21200" y="64700"/>
                      <a:pt x="0" y="61746"/>
                      <a:pt x="13068" y="30873"/>
                    </a:cubicBezTo>
                    <a:cubicBezTo>
                      <a:pt x="26147" y="0"/>
                      <a:pt x="27999" y="46395"/>
                      <a:pt x="44432" y="5299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3">
  <p:cSld name="CUSTOM_12">
    <p:spTree>
      <p:nvGrpSpPr>
        <p:cNvPr id="1" name="Shape 98"/>
        <p:cNvGrpSpPr/>
        <p:nvPr/>
      </p:nvGrpSpPr>
      <p:grpSpPr>
        <a:xfrm>
          <a:off x="0" y="0"/>
          <a:ext cx="0" cy="0"/>
          <a:chOff x="0" y="0"/>
          <a:chExt cx="0" cy="0"/>
        </a:xfrm>
      </p:grpSpPr>
      <p:grpSp>
        <p:nvGrpSpPr>
          <p:cNvPr id="99" name="Google Shape;99;p15"/>
          <p:cNvGrpSpPr/>
          <p:nvPr/>
        </p:nvGrpSpPr>
        <p:grpSpPr>
          <a:xfrm>
            <a:off x="-4361615" y="-3221329"/>
            <a:ext cx="14561014" cy="8900177"/>
            <a:chOff x="-4361615" y="-3221329"/>
            <a:chExt cx="14561014" cy="8900177"/>
          </a:xfrm>
        </p:grpSpPr>
        <p:sp>
          <p:nvSpPr>
            <p:cNvPr id="100" name="Google Shape;100;p15"/>
            <p:cNvSpPr/>
            <p:nvPr/>
          </p:nvSpPr>
          <p:spPr>
            <a:xfrm rot="-5400000" flipH="1">
              <a:off x="7245244" y="3258080"/>
              <a:ext cx="1611683" cy="2185873"/>
            </a:xfrm>
            <a:custGeom>
              <a:avLst/>
              <a:gdLst/>
              <a:ahLst/>
              <a:cxnLst/>
              <a:rect l="l" t="t" r="r" b="b"/>
              <a:pathLst>
                <a:path w="19248" h="21591" extrusionOk="0">
                  <a:moveTo>
                    <a:pt x="19248" y="0"/>
                  </a:moveTo>
                  <a:cubicBezTo>
                    <a:pt x="7181" y="962"/>
                    <a:pt x="3846" y="13109"/>
                    <a:pt x="1022" y="19167"/>
                  </a:cubicBezTo>
                  <a:cubicBezTo>
                    <a:pt x="662" y="19938"/>
                    <a:pt x="321" y="20749"/>
                    <a:pt x="1" y="21591"/>
                  </a:cubicBezTo>
                  <a:lnTo>
                    <a:pt x="19248" y="21591"/>
                  </a:lnTo>
                  <a:lnTo>
                    <a:pt x="192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1" name="Google Shape;101;p15"/>
            <p:cNvGrpSpPr/>
            <p:nvPr/>
          </p:nvGrpSpPr>
          <p:grpSpPr>
            <a:xfrm rot="10800000" flipH="1">
              <a:off x="-4361615" y="-3221329"/>
              <a:ext cx="6830793" cy="8194101"/>
              <a:chOff x="-4032765" y="-178429"/>
              <a:chExt cx="6830793" cy="8194101"/>
            </a:xfrm>
          </p:grpSpPr>
          <p:sp>
            <p:nvSpPr>
              <p:cNvPr id="102" name="Google Shape;102;p15"/>
              <p:cNvSpPr/>
              <p:nvPr/>
            </p:nvSpPr>
            <p:spPr>
              <a:xfrm rot="5400000" flipH="1">
                <a:off x="-2032707" y="1819843"/>
                <a:ext cx="4752833" cy="2898582"/>
              </a:xfrm>
              <a:custGeom>
                <a:avLst/>
                <a:gdLst/>
                <a:ahLst/>
                <a:cxnLst/>
                <a:rect l="l" t="t" r="r" b="b"/>
                <a:pathLst>
                  <a:path w="35280" h="21516" extrusionOk="0">
                    <a:moveTo>
                      <a:pt x="464" y="0"/>
                    </a:moveTo>
                    <a:cubicBezTo>
                      <a:pt x="308" y="0"/>
                      <a:pt x="154" y="2"/>
                      <a:pt x="0" y="5"/>
                    </a:cubicBezTo>
                    <a:lnTo>
                      <a:pt x="0" y="21516"/>
                    </a:lnTo>
                    <a:lnTo>
                      <a:pt x="17775" y="21516"/>
                    </a:lnTo>
                    <a:cubicBezTo>
                      <a:pt x="28500" y="17850"/>
                      <a:pt x="35280" y="14706"/>
                      <a:pt x="19087" y="5894"/>
                    </a:cubicBezTo>
                    <a:cubicBezTo>
                      <a:pt x="11328" y="1655"/>
                      <a:pt x="5260" y="0"/>
                      <a:pt x="46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3" name="Google Shape;103;p15"/>
              <p:cNvGrpSpPr/>
              <p:nvPr/>
            </p:nvGrpSpPr>
            <p:grpSpPr>
              <a:xfrm rot="-342157">
                <a:off x="-3669019" y="105930"/>
                <a:ext cx="6103301" cy="7625384"/>
                <a:chOff x="5903624" y="-1046344"/>
                <a:chExt cx="7118021" cy="8893162"/>
              </a:xfrm>
            </p:grpSpPr>
            <p:sp>
              <p:nvSpPr>
                <p:cNvPr id="104" name="Google Shape;104;p15"/>
                <p:cNvSpPr/>
                <p:nvPr/>
              </p:nvSpPr>
              <p:spPr>
                <a:xfrm rot="150643" flipH="1">
                  <a:off x="6604586" y="-919762"/>
                  <a:ext cx="5954187" cy="7985102"/>
                </a:xfrm>
                <a:custGeom>
                  <a:avLst/>
                  <a:gdLst/>
                  <a:ahLst/>
                  <a:cxnLst/>
                  <a:rect l="l" t="t" r="r" b="b"/>
                  <a:pathLst>
                    <a:path w="53285" h="71460" extrusionOk="0">
                      <a:moveTo>
                        <a:pt x="44432" y="52994"/>
                      </a:moveTo>
                      <a:cubicBezTo>
                        <a:pt x="48628" y="54676"/>
                        <a:pt x="53285" y="57310"/>
                        <a:pt x="52904" y="64590"/>
                      </a:cubicBezTo>
                      <a:cubicBezTo>
                        <a:pt x="52544" y="71460"/>
                        <a:pt x="39115" y="70989"/>
                        <a:pt x="30162" y="67845"/>
                      </a:cubicBezTo>
                      <a:cubicBezTo>
                        <a:pt x="21200" y="64700"/>
                        <a:pt x="0" y="61746"/>
                        <a:pt x="13068" y="30873"/>
                      </a:cubicBezTo>
                      <a:cubicBezTo>
                        <a:pt x="26147" y="0"/>
                        <a:pt x="27999" y="46395"/>
                        <a:pt x="44432" y="52994"/>
                      </a:cubicBezTo>
                      <a:close/>
                    </a:path>
                  </a:pathLst>
                </a:custGeom>
                <a:gradFill>
                  <a:gsLst>
                    <a:gs pos="0">
                      <a:schemeClr val="accent5"/>
                    </a:gs>
                    <a:gs pos="100000">
                      <a:schemeClr val="accent2"/>
                    </a:gs>
                  </a:gsLst>
                  <a:lin ang="16198662" scaled="0"/>
                </a:gra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5"/>
                <p:cNvSpPr/>
                <p:nvPr/>
              </p:nvSpPr>
              <p:spPr>
                <a:xfrm rot="773448" flipH="1">
                  <a:off x="6669031" y="-174944"/>
                  <a:ext cx="5587207" cy="7492950"/>
                </a:xfrm>
                <a:custGeom>
                  <a:avLst/>
                  <a:gdLst/>
                  <a:ahLst/>
                  <a:cxnLst/>
                  <a:rect l="l" t="t" r="r" b="b"/>
                  <a:pathLst>
                    <a:path w="53285" h="71460" extrusionOk="0">
                      <a:moveTo>
                        <a:pt x="44432" y="52994"/>
                      </a:moveTo>
                      <a:cubicBezTo>
                        <a:pt x="48628" y="54676"/>
                        <a:pt x="53285" y="57310"/>
                        <a:pt x="52904" y="64590"/>
                      </a:cubicBezTo>
                      <a:cubicBezTo>
                        <a:pt x="52544" y="71460"/>
                        <a:pt x="39115" y="70989"/>
                        <a:pt x="30162" y="67845"/>
                      </a:cubicBezTo>
                      <a:cubicBezTo>
                        <a:pt x="21200" y="64700"/>
                        <a:pt x="0" y="61746"/>
                        <a:pt x="13068" y="30873"/>
                      </a:cubicBezTo>
                      <a:cubicBezTo>
                        <a:pt x="26147" y="0"/>
                        <a:pt x="27999" y="46395"/>
                        <a:pt x="44432" y="5299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6" name="Google Shape;106;p15"/>
            <p:cNvSpPr/>
            <p:nvPr/>
          </p:nvSpPr>
          <p:spPr>
            <a:xfrm rot="-1359047" flipH="1">
              <a:off x="7150356" y="3618868"/>
              <a:ext cx="2856831" cy="1570438"/>
            </a:xfrm>
            <a:custGeom>
              <a:avLst/>
              <a:gdLst/>
              <a:ahLst/>
              <a:cxnLst/>
              <a:rect l="l" t="t" r="r" b="b"/>
              <a:pathLst>
                <a:path w="16069" h="8833" extrusionOk="0">
                  <a:moveTo>
                    <a:pt x="12502" y="3401"/>
                  </a:moveTo>
                  <a:lnTo>
                    <a:pt x="12502" y="3401"/>
                  </a:lnTo>
                  <a:cubicBezTo>
                    <a:pt x="12733" y="3595"/>
                    <a:pt x="12942" y="3813"/>
                    <a:pt x="13104" y="4062"/>
                  </a:cubicBezTo>
                  <a:cubicBezTo>
                    <a:pt x="13385" y="4502"/>
                    <a:pt x="13495" y="5083"/>
                    <a:pt x="13244" y="5564"/>
                  </a:cubicBezTo>
                  <a:cubicBezTo>
                    <a:pt x="13134" y="5784"/>
                    <a:pt x="12934" y="5944"/>
                    <a:pt x="12694" y="6004"/>
                  </a:cubicBezTo>
                  <a:cubicBezTo>
                    <a:pt x="12638" y="6015"/>
                    <a:pt x="12582" y="6020"/>
                    <a:pt x="12526" y="6020"/>
                  </a:cubicBezTo>
                  <a:cubicBezTo>
                    <a:pt x="12363" y="6020"/>
                    <a:pt x="12202" y="5976"/>
                    <a:pt x="12053" y="5894"/>
                  </a:cubicBezTo>
                  <a:cubicBezTo>
                    <a:pt x="11622" y="5644"/>
                    <a:pt x="11442" y="5153"/>
                    <a:pt x="11532" y="4663"/>
                  </a:cubicBezTo>
                  <a:cubicBezTo>
                    <a:pt x="11642" y="4112"/>
                    <a:pt x="12032" y="3682"/>
                    <a:pt x="12502" y="3401"/>
                  </a:cubicBezTo>
                  <a:close/>
                  <a:moveTo>
                    <a:pt x="15799" y="1"/>
                  </a:moveTo>
                  <a:cubicBezTo>
                    <a:pt x="15785" y="1"/>
                    <a:pt x="15772" y="13"/>
                    <a:pt x="15778" y="26"/>
                  </a:cubicBezTo>
                  <a:lnTo>
                    <a:pt x="15768" y="26"/>
                  </a:lnTo>
                  <a:cubicBezTo>
                    <a:pt x="16068" y="1067"/>
                    <a:pt x="15538" y="2169"/>
                    <a:pt x="14536" y="2590"/>
                  </a:cubicBezTo>
                  <a:cubicBezTo>
                    <a:pt x="13985" y="2840"/>
                    <a:pt x="13375" y="2940"/>
                    <a:pt x="12834" y="3180"/>
                  </a:cubicBezTo>
                  <a:cubicBezTo>
                    <a:pt x="12719" y="3233"/>
                    <a:pt x="12607" y="3291"/>
                    <a:pt x="12498" y="3356"/>
                  </a:cubicBezTo>
                  <a:lnTo>
                    <a:pt x="12498" y="3356"/>
                  </a:lnTo>
                  <a:cubicBezTo>
                    <a:pt x="12399" y="3273"/>
                    <a:pt x="12297" y="3194"/>
                    <a:pt x="12193" y="3120"/>
                  </a:cubicBezTo>
                  <a:cubicBezTo>
                    <a:pt x="11983" y="2970"/>
                    <a:pt x="11772" y="2830"/>
                    <a:pt x="11552" y="2720"/>
                  </a:cubicBezTo>
                  <a:cubicBezTo>
                    <a:pt x="11252" y="2558"/>
                    <a:pt x="10911" y="2432"/>
                    <a:pt x="10569" y="2432"/>
                  </a:cubicBezTo>
                  <a:cubicBezTo>
                    <a:pt x="10466" y="2432"/>
                    <a:pt x="10363" y="2444"/>
                    <a:pt x="10260" y="2469"/>
                  </a:cubicBezTo>
                  <a:cubicBezTo>
                    <a:pt x="9739" y="2610"/>
                    <a:pt x="9409" y="3080"/>
                    <a:pt x="9219" y="3551"/>
                  </a:cubicBezTo>
                  <a:cubicBezTo>
                    <a:pt x="8998" y="4092"/>
                    <a:pt x="8948" y="4683"/>
                    <a:pt x="8738" y="5223"/>
                  </a:cubicBezTo>
                  <a:cubicBezTo>
                    <a:pt x="8538" y="5704"/>
                    <a:pt x="8127" y="6225"/>
                    <a:pt x="7566" y="6255"/>
                  </a:cubicBezTo>
                  <a:cubicBezTo>
                    <a:pt x="7542" y="6257"/>
                    <a:pt x="7517" y="6258"/>
                    <a:pt x="7493" y="6258"/>
                  </a:cubicBezTo>
                  <a:cubicBezTo>
                    <a:pt x="7005" y="6258"/>
                    <a:pt x="6601" y="5887"/>
                    <a:pt x="6315" y="5534"/>
                  </a:cubicBezTo>
                  <a:cubicBezTo>
                    <a:pt x="5984" y="5123"/>
                    <a:pt x="5704" y="4652"/>
                    <a:pt x="5243" y="4372"/>
                  </a:cubicBezTo>
                  <a:cubicBezTo>
                    <a:pt x="5023" y="4249"/>
                    <a:pt x="4780" y="4189"/>
                    <a:pt x="4537" y="4189"/>
                  </a:cubicBezTo>
                  <a:cubicBezTo>
                    <a:pt x="4304" y="4189"/>
                    <a:pt x="4072" y="4244"/>
                    <a:pt x="3861" y="4352"/>
                  </a:cubicBezTo>
                  <a:cubicBezTo>
                    <a:pt x="3431" y="4592"/>
                    <a:pt x="3110" y="4993"/>
                    <a:pt x="2980" y="5474"/>
                  </a:cubicBezTo>
                  <a:cubicBezTo>
                    <a:pt x="2900" y="5724"/>
                    <a:pt x="2870" y="5974"/>
                    <a:pt x="2880" y="6235"/>
                  </a:cubicBezTo>
                  <a:cubicBezTo>
                    <a:pt x="2880" y="6525"/>
                    <a:pt x="2910" y="6806"/>
                    <a:pt x="2890" y="7096"/>
                  </a:cubicBezTo>
                  <a:cubicBezTo>
                    <a:pt x="2860" y="7637"/>
                    <a:pt x="2589" y="8137"/>
                    <a:pt x="2159" y="8458"/>
                  </a:cubicBezTo>
                  <a:cubicBezTo>
                    <a:pt x="1864" y="8668"/>
                    <a:pt x="1510" y="8781"/>
                    <a:pt x="1153" y="8781"/>
                  </a:cubicBezTo>
                  <a:cubicBezTo>
                    <a:pt x="1000" y="8781"/>
                    <a:pt x="847" y="8760"/>
                    <a:pt x="697" y="8718"/>
                  </a:cubicBezTo>
                  <a:cubicBezTo>
                    <a:pt x="466" y="8658"/>
                    <a:pt x="246" y="8548"/>
                    <a:pt x="56" y="8398"/>
                  </a:cubicBezTo>
                  <a:cubicBezTo>
                    <a:pt x="49" y="8393"/>
                    <a:pt x="42" y="8391"/>
                    <a:pt x="36" y="8391"/>
                  </a:cubicBezTo>
                  <a:cubicBezTo>
                    <a:pt x="15" y="8391"/>
                    <a:pt x="0" y="8415"/>
                    <a:pt x="16" y="8438"/>
                  </a:cubicBezTo>
                  <a:cubicBezTo>
                    <a:pt x="344" y="8693"/>
                    <a:pt x="748" y="8832"/>
                    <a:pt x="1165" y="8832"/>
                  </a:cubicBezTo>
                  <a:cubicBezTo>
                    <a:pt x="1206" y="8832"/>
                    <a:pt x="1247" y="8831"/>
                    <a:pt x="1288" y="8828"/>
                  </a:cubicBezTo>
                  <a:cubicBezTo>
                    <a:pt x="1748" y="8798"/>
                    <a:pt x="2189" y="8578"/>
                    <a:pt x="2499" y="8227"/>
                  </a:cubicBezTo>
                  <a:cubicBezTo>
                    <a:pt x="2810" y="7847"/>
                    <a:pt x="2980" y="7366"/>
                    <a:pt x="2960" y="6876"/>
                  </a:cubicBezTo>
                  <a:cubicBezTo>
                    <a:pt x="2960" y="6595"/>
                    <a:pt x="2930" y="6315"/>
                    <a:pt x="2940" y="6034"/>
                  </a:cubicBezTo>
                  <a:cubicBezTo>
                    <a:pt x="2960" y="5764"/>
                    <a:pt x="3020" y="5504"/>
                    <a:pt x="3120" y="5263"/>
                  </a:cubicBezTo>
                  <a:cubicBezTo>
                    <a:pt x="3320" y="4783"/>
                    <a:pt x="3731" y="4412"/>
                    <a:pt x="4242" y="4282"/>
                  </a:cubicBezTo>
                  <a:cubicBezTo>
                    <a:pt x="4349" y="4256"/>
                    <a:pt x="4458" y="4243"/>
                    <a:pt x="4568" y="4243"/>
                  </a:cubicBezTo>
                  <a:cubicBezTo>
                    <a:pt x="4713" y="4243"/>
                    <a:pt x="4860" y="4266"/>
                    <a:pt x="5003" y="4312"/>
                  </a:cubicBezTo>
                  <a:cubicBezTo>
                    <a:pt x="5253" y="4422"/>
                    <a:pt x="5483" y="4582"/>
                    <a:pt x="5674" y="4793"/>
                  </a:cubicBezTo>
                  <a:cubicBezTo>
                    <a:pt x="6014" y="5173"/>
                    <a:pt x="6265" y="5614"/>
                    <a:pt x="6645" y="5944"/>
                  </a:cubicBezTo>
                  <a:cubicBezTo>
                    <a:pt x="6895" y="6158"/>
                    <a:pt x="7205" y="6306"/>
                    <a:pt x="7527" y="6306"/>
                  </a:cubicBezTo>
                  <a:cubicBezTo>
                    <a:pt x="7643" y="6306"/>
                    <a:pt x="7760" y="6287"/>
                    <a:pt x="7877" y="6245"/>
                  </a:cubicBezTo>
                  <a:cubicBezTo>
                    <a:pt x="8337" y="6074"/>
                    <a:pt x="8648" y="5614"/>
                    <a:pt x="8818" y="5173"/>
                  </a:cubicBezTo>
                  <a:cubicBezTo>
                    <a:pt x="9018" y="4642"/>
                    <a:pt x="9069" y="4072"/>
                    <a:pt x="9279" y="3541"/>
                  </a:cubicBezTo>
                  <a:cubicBezTo>
                    <a:pt x="9489" y="3020"/>
                    <a:pt x="9860" y="2540"/>
                    <a:pt x="10440" y="2479"/>
                  </a:cubicBezTo>
                  <a:cubicBezTo>
                    <a:pt x="10487" y="2475"/>
                    <a:pt x="10533" y="2472"/>
                    <a:pt x="10580" y="2472"/>
                  </a:cubicBezTo>
                  <a:cubicBezTo>
                    <a:pt x="11013" y="2472"/>
                    <a:pt x="11440" y="2674"/>
                    <a:pt x="11792" y="2900"/>
                  </a:cubicBezTo>
                  <a:cubicBezTo>
                    <a:pt x="12022" y="3041"/>
                    <a:pt x="12254" y="3197"/>
                    <a:pt x="12469" y="3373"/>
                  </a:cubicBezTo>
                  <a:lnTo>
                    <a:pt x="12469" y="3373"/>
                  </a:lnTo>
                  <a:cubicBezTo>
                    <a:pt x="12113" y="3590"/>
                    <a:pt x="11803" y="3876"/>
                    <a:pt x="11622" y="4252"/>
                  </a:cubicBezTo>
                  <a:cubicBezTo>
                    <a:pt x="11432" y="4652"/>
                    <a:pt x="11392" y="5143"/>
                    <a:pt x="11622" y="5534"/>
                  </a:cubicBezTo>
                  <a:cubicBezTo>
                    <a:pt x="11812" y="5859"/>
                    <a:pt x="12156" y="6062"/>
                    <a:pt x="12530" y="6062"/>
                  </a:cubicBezTo>
                  <a:cubicBezTo>
                    <a:pt x="12571" y="6062"/>
                    <a:pt x="12612" y="6059"/>
                    <a:pt x="12654" y="6054"/>
                  </a:cubicBezTo>
                  <a:cubicBezTo>
                    <a:pt x="13104" y="5984"/>
                    <a:pt x="13365" y="5554"/>
                    <a:pt x="13415" y="5133"/>
                  </a:cubicBezTo>
                  <a:cubicBezTo>
                    <a:pt x="13475" y="4592"/>
                    <a:pt x="13224" y="4092"/>
                    <a:pt x="12874" y="3701"/>
                  </a:cubicBezTo>
                  <a:cubicBezTo>
                    <a:pt x="12765" y="3592"/>
                    <a:pt x="12650" y="3485"/>
                    <a:pt x="12531" y="3384"/>
                  </a:cubicBezTo>
                  <a:lnTo>
                    <a:pt x="12531" y="3384"/>
                  </a:lnTo>
                  <a:cubicBezTo>
                    <a:pt x="13045" y="3086"/>
                    <a:pt x="13635" y="2967"/>
                    <a:pt x="14196" y="2770"/>
                  </a:cubicBezTo>
                  <a:cubicBezTo>
                    <a:pt x="14696" y="2600"/>
                    <a:pt x="15147" y="2359"/>
                    <a:pt x="15467" y="1929"/>
                  </a:cubicBezTo>
                  <a:cubicBezTo>
                    <a:pt x="15738" y="1568"/>
                    <a:pt x="15888" y="1128"/>
                    <a:pt x="15898" y="677"/>
                  </a:cubicBezTo>
                  <a:cubicBezTo>
                    <a:pt x="15908" y="457"/>
                    <a:pt x="15878" y="226"/>
                    <a:pt x="15818" y="16"/>
                  </a:cubicBezTo>
                  <a:cubicBezTo>
                    <a:pt x="15814" y="5"/>
                    <a:pt x="15807" y="1"/>
                    <a:pt x="15799"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one column 2">
  <p:cSld name="CUSTOM_5">
    <p:spTree>
      <p:nvGrpSpPr>
        <p:cNvPr id="1" name="Shape 107"/>
        <p:cNvGrpSpPr/>
        <p:nvPr/>
      </p:nvGrpSpPr>
      <p:grpSpPr>
        <a:xfrm>
          <a:off x="0" y="0"/>
          <a:ext cx="0" cy="0"/>
          <a:chOff x="0" y="0"/>
          <a:chExt cx="0" cy="0"/>
        </a:xfrm>
      </p:grpSpPr>
      <p:sp>
        <p:nvSpPr>
          <p:cNvPr id="108" name="Google Shape;108;p16"/>
          <p:cNvSpPr txBox="1">
            <a:spLocks noGrp="1"/>
          </p:cNvSpPr>
          <p:nvPr>
            <p:ph type="title"/>
          </p:nvPr>
        </p:nvSpPr>
        <p:spPr>
          <a:xfrm>
            <a:off x="861150" y="479139"/>
            <a:ext cx="7421700" cy="4293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09" name="Google Shape;109;p16"/>
          <p:cNvSpPr txBox="1">
            <a:spLocks noGrp="1"/>
          </p:cNvSpPr>
          <p:nvPr>
            <p:ph type="subTitle" idx="1"/>
          </p:nvPr>
        </p:nvSpPr>
        <p:spPr>
          <a:xfrm>
            <a:off x="1184275" y="1703050"/>
            <a:ext cx="4615500" cy="1733100"/>
          </a:xfrm>
          <a:prstGeom prst="rect">
            <a:avLst/>
          </a:prstGeom>
        </p:spPr>
        <p:txBody>
          <a:bodyPr spcFirstLastPara="1" wrap="square" lIns="91425" tIns="91425" rIns="91425" bIns="91425" anchor="t" anchorCtr="0">
            <a:noAutofit/>
          </a:bodyPr>
          <a:lstStyle>
            <a:lvl1pPr lvl="0" rtl="0">
              <a:lnSpc>
                <a:spcPct val="125000"/>
              </a:lnSpc>
              <a:spcBef>
                <a:spcPts val="0"/>
              </a:spcBef>
              <a:spcAft>
                <a:spcPts val="0"/>
              </a:spcAft>
              <a:buSzPts val="1400"/>
              <a:buChar char="●"/>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a:endParaRPr/>
          </a:p>
        </p:txBody>
      </p:sp>
      <p:grpSp>
        <p:nvGrpSpPr>
          <p:cNvPr id="110" name="Google Shape;110;p16"/>
          <p:cNvGrpSpPr/>
          <p:nvPr/>
        </p:nvGrpSpPr>
        <p:grpSpPr>
          <a:xfrm>
            <a:off x="-2158993" y="3378659"/>
            <a:ext cx="3900093" cy="2263533"/>
            <a:chOff x="-2158993" y="3378659"/>
            <a:chExt cx="3900093" cy="2263533"/>
          </a:xfrm>
        </p:grpSpPr>
        <p:sp>
          <p:nvSpPr>
            <p:cNvPr id="111" name="Google Shape;111;p16"/>
            <p:cNvSpPr/>
            <p:nvPr/>
          </p:nvSpPr>
          <p:spPr>
            <a:xfrm rot="5400000">
              <a:off x="119446" y="3521856"/>
              <a:ext cx="1502210" cy="1741098"/>
            </a:xfrm>
            <a:custGeom>
              <a:avLst/>
              <a:gdLst/>
              <a:ahLst/>
              <a:cxnLst/>
              <a:rect l="l" t="t" r="r" b="b"/>
              <a:pathLst>
                <a:path w="19248" h="21591" extrusionOk="0">
                  <a:moveTo>
                    <a:pt x="19248" y="0"/>
                  </a:moveTo>
                  <a:cubicBezTo>
                    <a:pt x="7181" y="962"/>
                    <a:pt x="3846" y="13109"/>
                    <a:pt x="1022" y="19167"/>
                  </a:cubicBezTo>
                  <a:cubicBezTo>
                    <a:pt x="662" y="19938"/>
                    <a:pt x="321" y="20749"/>
                    <a:pt x="1" y="21591"/>
                  </a:cubicBezTo>
                  <a:lnTo>
                    <a:pt x="19248" y="21591"/>
                  </a:lnTo>
                  <a:lnTo>
                    <a:pt x="192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6"/>
            <p:cNvSpPr/>
            <p:nvPr/>
          </p:nvSpPr>
          <p:spPr>
            <a:xfrm rot="-9347877">
              <a:off x="-1988283" y="3827762"/>
              <a:ext cx="2483712" cy="1365326"/>
            </a:xfrm>
            <a:custGeom>
              <a:avLst/>
              <a:gdLst/>
              <a:ahLst/>
              <a:cxnLst/>
              <a:rect l="l" t="t" r="r" b="b"/>
              <a:pathLst>
                <a:path w="16069" h="8833" extrusionOk="0">
                  <a:moveTo>
                    <a:pt x="12502" y="3401"/>
                  </a:moveTo>
                  <a:lnTo>
                    <a:pt x="12502" y="3401"/>
                  </a:lnTo>
                  <a:cubicBezTo>
                    <a:pt x="12733" y="3595"/>
                    <a:pt x="12942" y="3813"/>
                    <a:pt x="13104" y="4062"/>
                  </a:cubicBezTo>
                  <a:cubicBezTo>
                    <a:pt x="13385" y="4502"/>
                    <a:pt x="13495" y="5083"/>
                    <a:pt x="13244" y="5564"/>
                  </a:cubicBezTo>
                  <a:cubicBezTo>
                    <a:pt x="13134" y="5784"/>
                    <a:pt x="12934" y="5944"/>
                    <a:pt x="12694" y="6004"/>
                  </a:cubicBezTo>
                  <a:cubicBezTo>
                    <a:pt x="12638" y="6015"/>
                    <a:pt x="12582" y="6020"/>
                    <a:pt x="12526" y="6020"/>
                  </a:cubicBezTo>
                  <a:cubicBezTo>
                    <a:pt x="12363" y="6020"/>
                    <a:pt x="12202" y="5976"/>
                    <a:pt x="12053" y="5894"/>
                  </a:cubicBezTo>
                  <a:cubicBezTo>
                    <a:pt x="11622" y="5644"/>
                    <a:pt x="11442" y="5153"/>
                    <a:pt x="11532" y="4663"/>
                  </a:cubicBezTo>
                  <a:cubicBezTo>
                    <a:pt x="11642" y="4112"/>
                    <a:pt x="12032" y="3682"/>
                    <a:pt x="12502" y="3401"/>
                  </a:cubicBezTo>
                  <a:close/>
                  <a:moveTo>
                    <a:pt x="15799" y="1"/>
                  </a:moveTo>
                  <a:cubicBezTo>
                    <a:pt x="15785" y="1"/>
                    <a:pt x="15772" y="13"/>
                    <a:pt x="15778" y="26"/>
                  </a:cubicBezTo>
                  <a:lnTo>
                    <a:pt x="15768" y="26"/>
                  </a:lnTo>
                  <a:cubicBezTo>
                    <a:pt x="16068" y="1067"/>
                    <a:pt x="15538" y="2169"/>
                    <a:pt x="14536" y="2590"/>
                  </a:cubicBezTo>
                  <a:cubicBezTo>
                    <a:pt x="13985" y="2840"/>
                    <a:pt x="13375" y="2940"/>
                    <a:pt x="12834" y="3180"/>
                  </a:cubicBezTo>
                  <a:cubicBezTo>
                    <a:pt x="12719" y="3233"/>
                    <a:pt x="12607" y="3291"/>
                    <a:pt x="12498" y="3356"/>
                  </a:cubicBezTo>
                  <a:lnTo>
                    <a:pt x="12498" y="3356"/>
                  </a:lnTo>
                  <a:cubicBezTo>
                    <a:pt x="12399" y="3273"/>
                    <a:pt x="12297" y="3194"/>
                    <a:pt x="12193" y="3120"/>
                  </a:cubicBezTo>
                  <a:cubicBezTo>
                    <a:pt x="11983" y="2970"/>
                    <a:pt x="11772" y="2830"/>
                    <a:pt x="11552" y="2720"/>
                  </a:cubicBezTo>
                  <a:cubicBezTo>
                    <a:pt x="11252" y="2558"/>
                    <a:pt x="10911" y="2432"/>
                    <a:pt x="10569" y="2432"/>
                  </a:cubicBezTo>
                  <a:cubicBezTo>
                    <a:pt x="10466" y="2432"/>
                    <a:pt x="10363" y="2444"/>
                    <a:pt x="10260" y="2469"/>
                  </a:cubicBezTo>
                  <a:cubicBezTo>
                    <a:pt x="9739" y="2610"/>
                    <a:pt x="9409" y="3080"/>
                    <a:pt x="9219" y="3551"/>
                  </a:cubicBezTo>
                  <a:cubicBezTo>
                    <a:pt x="8998" y="4092"/>
                    <a:pt x="8948" y="4683"/>
                    <a:pt x="8738" y="5223"/>
                  </a:cubicBezTo>
                  <a:cubicBezTo>
                    <a:pt x="8538" y="5704"/>
                    <a:pt x="8127" y="6225"/>
                    <a:pt x="7566" y="6255"/>
                  </a:cubicBezTo>
                  <a:cubicBezTo>
                    <a:pt x="7542" y="6257"/>
                    <a:pt x="7517" y="6258"/>
                    <a:pt x="7493" y="6258"/>
                  </a:cubicBezTo>
                  <a:cubicBezTo>
                    <a:pt x="7005" y="6258"/>
                    <a:pt x="6601" y="5887"/>
                    <a:pt x="6315" y="5534"/>
                  </a:cubicBezTo>
                  <a:cubicBezTo>
                    <a:pt x="5984" y="5123"/>
                    <a:pt x="5704" y="4652"/>
                    <a:pt x="5243" y="4372"/>
                  </a:cubicBezTo>
                  <a:cubicBezTo>
                    <a:pt x="5023" y="4249"/>
                    <a:pt x="4780" y="4189"/>
                    <a:pt x="4537" y="4189"/>
                  </a:cubicBezTo>
                  <a:cubicBezTo>
                    <a:pt x="4304" y="4189"/>
                    <a:pt x="4072" y="4244"/>
                    <a:pt x="3861" y="4352"/>
                  </a:cubicBezTo>
                  <a:cubicBezTo>
                    <a:pt x="3431" y="4592"/>
                    <a:pt x="3110" y="4993"/>
                    <a:pt x="2980" y="5474"/>
                  </a:cubicBezTo>
                  <a:cubicBezTo>
                    <a:pt x="2900" y="5724"/>
                    <a:pt x="2870" y="5974"/>
                    <a:pt x="2880" y="6235"/>
                  </a:cubicBezTo>
                  <a:cubicBezTo>
                    <a:pt x="2880" y="6525"/>
                    <a:pt x="2910" y="6806"/>
                    <a:pt x="2890" y="7096"/>
                  </a:cubicBezTo>
                  <a:cubicBezTo>
                    <a:pt x="2860" y="7637"/>
                    <a:pt x="2589" y="8137"/>
                    <a:pt x="2159" y="8458"/>
                  </a:cubicBezTo>
                  <a:cubicBezTo>
                    <a:pt x="1864" y="8668"/>
                    <a:pt x="1510" y="8781"/>
                    <a:pt x="1153" y="8781"/>
                  </a:cubicBezTo>
                  <a:cubicBezTo>
                    <a:pt x="1000" y="8781"/>
                    <a:pt x="847" y="8760"/>
                    <a:pt x="697" y="8718"/>
                  </a:cubicBezTo>
                  <a:cubicBezTo>
                    <a:pt x="466" y="8658"/>
                    <a:pt x="246" y="8548"/>
                    <a:pt x="56" y="8398"/>
                  </a:cubicBezTo>
                  <a:cubicBezTo>
                    <a:pt x="49" y="8393"/>
                    <a:pt x="42" y="8391"/>
                    <a:pt x="36" y="8391"/>
                  </a:cubicBezTo>
                  <a:cubicBezTo>
                    <a:pt x="15" y="8391"/>
                    <a:pt x="0" y="8415"/>
                    <a:pt x="16" y="8438"/>
                  </a:cubicBezTo>
                  <a:cubicBezTo>
                    <a:pt x="344" y="8693"/>
                    <a:pt x="748" y="8832"/>
                    <a:pt x="1165" y="8832"/>
                  </a:cubicBezTo>
                  <a:cubicBezTo>
                    <a:pt x="1206" y="8832"/>
                    <a:pt x="1247" y="8831"/>
                    <a:pt x="1288" y="8828"/>
                  </a:cubicBezTo>
                  <a:cubicBezTo>
                    <a:pt x="1748" y="8798"/>
                    <a:pt x="2189" y="8578"/>
                    <a:pt x="2499" y="8227"/>
                  </a:cubicBezTo>
                  <a:cubicBezTo>
                    <a:pt x="2810" y="7847"/>
                    <a:pt x="2980" y="7366"/>
                    <a:pt x="2960" y="6876"/>
                  </a:cubicBezTo>
                  <a:cubicBezTo>
                    <a:pt x="2960" y="6595"/>
                    <a:pt x="2930" y="6315"/>
                    <a:pt x="2940" y="6034"/>
                  </a:cubicBezTo>
                  <a:cubicBezTo>
                    <a:pt x="2960" y="5764"/>
                    <a:pt x="3020" y="5504"/>
                    <a:pt x="3120" y="5263"/>
                  </a:cubicBezTo>
                  <a:cubicBezTo>
                    <a:pt x="3320" y="4783"/>
                    <a:pt x="3731" y="4412"/>
                    <a:pt x="4242" y="4282"/>
                  </a:cubicBezTo>
                  <a:cubicBezTo>
                    <a:pt x="4349" y="4256"/>
                    <a:pt x="4458" y="4243"/>
                    <a:pt x="4568" y="4243"/>
                  </a:cubicBezTo>
                  <a:cubicBezTo>
                    <a:pt x="4713" y="4243"/>
                    <a:pt x="4860" y="4266"/>
                    <a:pt x="5003" y="4312"/>
                  </a:cubicBezTo>
                  <a:cubicBezTo>
                    <a:pt x="5253" y="4422"/>
                    <a:pt x="5483" y="4582"/>
                    <a:pt x="5674" y="4793"/>
                  </a:cubicBezTo>
                  <a:cubicBezTo>
                    <a:pt x="6014" y="5173"/>
                    <a:pt x="6265" y="5614"/>
                    <a:pt x="6645" y="5944"/>
                  </a:cubicBezTo>
                  <a:cubicBezTo>
                    <a:pt x="6895" y="6158"/>
                    <a:pt x="7205" y="6306"/>
                    <a:pt x="7527" y="6306"/>
                  </a:cubicBezTo>
                  <a:cubicBezTo>
                    <a:pt x="7643" y="6306"/>
                    <a:pt x="7760" y="6287"/>
                    <a:pt x="7877" y="6245"/>
                  </a:cubicBezTo>
                  <a:cubicBezTo>
                    <a:pt x="8337" y="6074"/>
                    <a:pt x="8648" y="5614"/>
                    <a:pt x="8818" y="5173"/>
                  </a:cubicBezTo>
                  <a:cubicBezTo>
                    <a:pt x="9018" y="4642"/>
                    <a:pt x="9069" y="4072"/>
                    <a:pt x="9279" y="3541"/>
                  </a:cubicBezTo>
                  <a:cubicBezTo>
                    <a:pt x="9489" y="3020"/>
                    <a:pt x="9860" y="2540"/>
                    <a:pt x="10440" y="2479"/>
                  </a:cubicBezTo>
                  <a:cubicBezTo>
                    <a:pt x="10487" y="2475"/>
                    <a:pt x="10533" y="2472"/>
                    <a:pt x="10580" y="2472"/>
                  </a:cubicBezTo>
                  <a:cubicBezTo>
                    <a:pt x="11013" y="2472"/>
                    <a:pt x="11440" y="2674"/>
                    <a:pt x="11792" y="2900"/>
                  </a:cubicBezTo>
                  <a:cubicBezTo>
                    <a:pt x="12022" y="3041"/>
                    <a:pt x="12254" y="3197"/>
                    <a:pt x="12469" y="3373"/>
                  </a:cubicBezTo>
                  <a:lnTo>
                    <a:pt x="12469" y="3373"/>
                  </a:lnTo>
                  <a:cubicBezTo>
                    <a:pt x="12113" y="3590"/>
                    <a:pt x="11803" y="3876"/>
                    <a:pt x="11622" y="4252"/>
                  </a:cubicBezTo>
                  <a:cubicBezTo>
                    <a:pt x="11432" y="4652"/>
                    <a:pt x="11392" y="5143"/>
                    <a:pt x="11622" y="5534"/>
                  </a:cubicBezTo>
                  <a:cubicBezTo>
                    <a:pt x="11812" y="5859"/>
                    <a:pt x="12156" y="6062"/>
                    <a:pt x="12530" y="6062"/>
                  </a:cubicBezTo>
                  <a:cubicBezTo>
                    <a:pt x="12571" y="6062"/>
                    <a:pt x="12612" y="6059"/>
                    <a:pt x="12654" y="6054"/>
                  </a:cubicBezTo>
                  <a:cubicBezTo>
                    <a:pt x="13104" y="5984"/>
                    <a:pt x="13365" y="5554"/>
                    <a:pt x="13415" y="5133"/>
                  </a:cubicBezTo>
                  <a:cubicBezTo>
                    <a:pt x="13475" y="4592"/>
                    <a:pt x="13224" y="4092"/>
                    <a:pt x="12874" y="3701"/>
                  </a:cubicBezTo>
                  <a:cubicBezTo>
                    <a:pt x="12765" y="3592"/>
                    <a:pt x="12650" y="3485"/>
                    <a:pt x="12531" y="3384"/>
                  </a:cubicBezTo>
                  <a:lnTo>
                    <a:pt x="12531" y="3384"/>
                  </a:lnTo>
                  <a:cubicBezTo>
                    <a:pt x="13045" y="3086"/>
                    <a:pt x="13635" y="2967"/>
                    <a:pt x="14196" y="2770"/>
                  </a:cubicBezTo>
                  <a:cubicBezTo>
                    <a:pt x="14696" y="2600"/>
                    <a:pt x="15147" y="2359"/>
                    <a:pt x="15467" y="1929"/>
                  </a:cubicBezTo>
                  <a:cubicBezTo>
                    <a:pt x="15738" y="1568"/>
                    <a:pt x="15888" y="1128"/>
                    <a:pt x="15898" y="677"/>
                  </a:cubicBezTo>
                  <a:cubicBezTo>
                    <a:pt x="15908" y="457"/>
                    <a:pt x="15878" y="226"/>
                    <a:pt x="15818" y="16"/>
                  </a:cubicBezTo>
                  <a:cubicBezTo>
                    <a:pt x="15814" y="5"/>
                    <a:pt x="15807" y="1"/>
                    <a:pt x="15799" y="1"/>
                  </a:cubicBezTo>
                  <a:close/>
                </a:path>
              </a:pathLst>
            </a:custGeom>
            <a:solidFill>
              <a:schemeClr val="accent6"/>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61200" y="597425"/>
            <a:ext cx="7421700" cy="572700"/>
          </a:xfrm>
          <a:prstGeom prst="rect">
            <a:avLst/>
          </a:prstGeom>
          <a:noFill/>
          <a:ln>
            <a:noFill/>
          </a:ln>
        </p:spPr>
        <p:txBody>
          <a:bodyPr spcFirstLastPara="1" wrap="square" lIns="91425" tIns="91425" rIns="91425" bIns="91425" anchor="ctr" anchorCtr="0">
            <a:noAutofit/>
          </a:bodyPr>
          <a:lstStyle>
            <a:lvl1pPr lvl="0" algn="ctr">
              <a:spcBef>
                <a:spcPts val="0"/>
              </a:spcBef>
              <a:spcAft>
                <a:spcPts val="0"/>
              </a:spcAft>
              <a:buClr>
                <a:schemeClr val="accent1"/>
              </a:buClr>
              <a:buSzPts val="2800"/>
              <a:buFont typeface="Amaranth"/>
              <a:buNone/>
              <a:defRPr sz="2800" b="1">
                <a:solidFill>
                  <a:schemeClr val="accent1"/>
                </a:solidFill>
                <a:latin typeface="Amaranth"/>
                <a:ea typeface="Amaranth"/>
                <a:cs typeface="Amaranth"/>
                <a:sym typeface="Amaranth"/>
              </a:defRPr>
            </a:lvl1pPr>
            <a:lvl2pPr lvl="1" algn="ctr">
              <a:spcBef>
                <a:spcPts val="0"/>
              </a:spcBef>
              <a:spcAft>
                <a:spcPts val="0"/>
              </a:spcAft>
              <a:buClr>
                <a:schemeClr val="dk1"/>
              </a:buClr>
              <a:buSzPts val="2800"/>
              <a:buNone/>
              <a:defRPr sz="2800" b="1">
                <a:solidFill>
                  <a:schemeClr val="dk1"/>
                </a:solidFill>
              </a:defRPr>
            </a:lvl2pPr>
            <a:lvl3pPr lvl="2" algn="ctr">
              <a:spcBef>
                <a:spcPts val="0"/>
              </a:spcBef>
              <a:spcAft>
                <a:spcPts val="0"/>
              </a:spcAft>
              <a:buClr>
                <a:schemeClr val="dk1"/>
              </a:buClr>
              <a:buSzPts val="2800"/>
              <a:buNone/>
              <a:defRPr sz="2800" b="1">
                <a:solidFill>
                  <a:schemeClr val="dk1"/>
                </a:solidFill>
              </a:defRPr>
            </a:lvl3pPr>
            <a:lvl4pPr lvl="3" algn="ctr">
              <a:spcBef>
                <a:spcPts val="0"/>
              </a:spcBef>
              <a:spcAft>
                <a:spcPts val="0"/>
              </a:spcAft>
              <a:buClr>
                <a:schemeClr val="dk1"/>
              </a:buClr>
              <a:buSzPts val="2800"/>
              <a:buNone/>
              <a:defRPr sz="2800" b="1">
                <a:solidFill>
                  <a:schemeClr val="dk1"/>
                </a:solidFill>
              </a:defRPr>
            </a:lvl4pPr>
            <a:lvl5pPr lvl="4" algn="ctr">
              <a:spcBef>
                <a:spcPts val="0"/>
              </a:spcBef>
              <a:spcAft>
                <a:spcPts val="0"/>
              </a:spcAft>
              <a:buClr>
                <a:schemeClr val="dk1"/>
              </a:buClr>
              <a:buSzPts val="2800"/>
              <a:buNone/>
              <a:defRPr sz="2800" b="1">
                <a:solidFill>
                  <a:schemeClr val="dk1"/>
                </a:solidFill>
              </a:defRPr>
            </a:lvl5pPr>
            <a:lvl6pPr lvl="5" algn="ctr">
              <a:spcBef>
                <a:spcPts val="0"/>
              </a:spcBef>
              <a:spcAft>
                <a:spcPts val="0"/>
              </a:spcAft>
              <a:buClr>
                <a:schemeClr val="dk1"/>
              </a:buClr>
              <a:buSzPts val="2800"/>
              <a:buNone/>
              <a:defRPr sz="2800" b="1">
                <a:solidFill>
                  <a:schemeClr val="dk1"/>
                </a:solidFill>
              </a:defRPr>
            </a:lvl6pPr>
            <a:lvl7pPr lvl="6" algn="ctr">
              <a:spcBef>
                <a:spcPts val="0"/>
              </a:spcBef>
              <a:spcAft>
                <a:spcPts val="0"/>
              </a:spcAft>
              <a:buClr>
                <a:schemeClr val="dk1"/>
              </a:buClr>
              <a:buSzPts val="2800"/>
              <a:buNone/>
              <a:defRPr sz="2800" b="1">
                <a:solidFill>
                  <a:schemeClr val="dk1"/>
                </a:solidFill>
              </a:defRPr>
            </a:lvl7pPr>
            <a:lvl8pPr lvl="7" algn="ctr">
              <a:spcBef>
                <a:spcPts val="0"/>
              </a:spcBef>
              <a:spcAft>
                <a:spcPts val="0"/>
              </a:spcAft>
              <a:buClr>
                <a:schemeClr val="dk1"/>
              </a:buClr>
              <a:buSzPts val="2800"/>
              <a:buNone/>
              <a:defRPr sz="2800" b="1">
                <a:solidFill>
                  <a:schemeClr val="dk1"/>
                </a:solidFill>
              </a:defRPr>
            </a:lvl8pPr>
            <a:lvl9pPr lvl="8" algn="ctr">
              <a:spcBef>
                <a:spcPts val="0"/>
              </a:spcBef>
              <a:spcAft>
                <a:spcPts val="0"/>
              </a:spcAft>
              <a:buClr>
                <a:schemeClr val="dk1"/>
              </a:buClr>
              <a:buSzPts val="2800"/>
              <a:buNone/>
              <a:defRPr sz="2800" b="1">
                <a:solidFill>
                  <a:schemeClr val="dk1"/>
                </a:solidFill>
              </a:defRPr>
            </a:lvl9pPr>
          </a:lstStyle>
          <a:p>
            <a:endParaRPr/>
          </a:p>
        </p:txBody>
      </p:sp>
      <p:sp>
        <p:nvSpPr>
          <p:cNvPr id="7" name="Google Shape;7;p1"/>
          <p:cNvSpPr txBox="1">
            <a:spLocks noGrp="1"/>
          </p:cNvSpPr>
          <p:nvPr>
            <p:ph type="body" idx="1"/>
          </p:nvPr>
        </p:nvSpPr>
        <p:spPr>
          <a:xfrm>
            <a:off x="861200" y="1609675"/>
            <a:ext cx="7421700" cy="28242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accent1"/>
              </a:buClr>
              <a:buSzPts val="1400"/>
              <a:buFont typeface="Oxygen"/>
              <a:buChar char="●"/>
              <a:defRPr>
                <a:solidFill>
                  <a:schemeClr val="accent1"/>
                </a:solidFill>
                <a:latin typeface="Oxygen"/>
                <a:ea typeface="Oxygen"/>
                <a:cs typeface="Oxygen"/>
                <a:sym typeface="Oxygen"/>
              </a:defRPr>
            </a:lvl1pPr>
            <a:lvl2pPr marL="914400" lvl="1" indent="-317500">
              <a:lnSpc>
                <a:spcPct val="100000"/>
              </a:lnSpc>
              <a:spcBef>
                <a:spcPts val="0"/>
              </a:spcBef>
              <a:spcAft>
                <a:spcPts val="0"/>
              </a:spcAft>
              <a:buClr>
                <a:schemeClr val="accent1"/>
              </a:buClr>
              <a:buSzPts val="1400"/>
              <a:buFont typeface="Oxygen"/>
              <a:buChar char="○"/>
              <a:defRPr>
                <a:solidFill>
                  <a:schemeClr val="accent1"/>
                </a:solidFill>
                <a:latin typeface="Oxygen"/>
                <a:ea typeface="Oxygen"/>
                <a:cs typeface="Oxygen"/>
                <a:sym typeface="Oxygen"/>
              </a:defRPr>
            </a:lvl2pPr>
            <a:lvl3pPr marL="1371600" lvl="2" indent="-317500">
              <a:lnSpc>
                <a:spcPct val="100000"/>
              </a:lnSpc>
              <a:spcBef>
                <a:spcPts val="0"/>
              </a:spcBef>
              <a:spcAft>
                <a:spcPts val="0"/>
              </a:spcAft>
              <a:buClr>
                <a:schemeClr val="accent1"/>
              </a:buClr>
              <a:buSzPts val="1400"/>
              <a:buFont typeface="Oxygen"/>
              <a:buChar char="■"/>
              <a:defRPr>
                <a:solidFill>
                  <a:schemeClr val="accent1"/>
                </a:solidFill>
                <a:latin typeface="Oxygen"/>
                <a:ea typeface="Oxygen"/>
                <a:cs typeface="Oxygen"/>
                <a:sym typeface="Oxygen"/>
              </a:defRPr>
            </a:lvl3pPr>
            <a:lvl4pPr marL="1828800" lvl="3" indent="-317500">
              <a:lnSpc>
                <a:spcPct val="100000"/>
              </a:lnSpc>
              <a:spcBef>
                <a:spcPts val="0"/>
              </a:spcBef>
              <a:spcAft>
                <a:spcPts val="0"/>
              </a:spcAft>
              <a:buClr>
                <a:schemeClr val="accent1"/>
              </a:buClr>
              <a:buSzPts val="1400"/>
              <a:buFont typeface="Oxygen"/>
              <a:buChar char="●"/>
              <a:defRPr>
                <a:solidFill>
                  <a:schemeClr val="accent1"/>
                </a:solidFill>
                <a:latin typeface="Oxygen"/>
                <a:ea typeface="Oxygen"/>
                <a:cs typeface="Oxygen"/>
                <a:sym typeface="Oxygen"/>
              </a:defRPr>
            </a:lvl4pPr>
            <a:lvl5pPr marL="2286000" lvl="4" indent="-317500">
              <a:lnSpc>
                <a:spcPct val="100000"/>
              </a:lnSpc>
              <a:spcBef>
                <a:spcPts val="0"/>
              </a:spcBef>
              <a:spcAft>
                <a:spcPts val="0"/>
              </a:spcAft>
              <a:buClr>
                <a:schemeClr val="accent1"/>
              </a:buClr>
              <a:buSzPts val="1400"/>
              <a:buFont typeface="Oxygen"/>
              <a:buChar char="○"/>
              <a:defRPr>
                <a:solidFill>
                  <a:schemeClr val="accent1"/>
                </a:solidFill>
                <a:latin typeface="Oxygen"/>
                <a:ea typeface="Oxygen"/>
                <a:cs typeface="Oxygen"/>
                <a:sym typeface="Oxygen"/>
              </a:defRPr>
            </a:lvl5pPr>
            <a:lvl6pPr marL="2743200" lvl="5" indent="-317500">
              <a:lnSpc>
                <a:spcPct val="100000"/>
              </a:lnSpc>
              <a:spcBef>
                <a:spcPts val="0"/>
              </a:spcBef>
              <a:spcAft>
                <a:spcPts val="0"/>
              </a:spcAft>
              <a:buClr>
                <a:schemeClr val="accent1"/>
              </a:buClr>
              <a:buSzPts val="1400"/>
              <a:buFont typeface="Oxygen"/>
              <a:buChar char="■"/>
              <a:defRPr>
                <a:solidFill>
                  <a:schemeClr val="accent1"/>
                </a:solidFill>
                <a:latin typeface="Oxygen"/>
                <a:ea typeface="Oxygen"/>
                <a:cs typeface="Oxygen"/>
                <a:sym typeface="Oxygen"/>
              </a:defRPr>
            </a:lvl6pPr>
            <a:lvl7pPr marL="3200400" lvl="6" indent="-317500">
              <a:lnSpc>
                <a:spcPct val="100000"/>
              </a:lnSpc>
              <a:spcBef>
                <a:spcPts val="0"/>
              </a:spcBef>
              <a:spcAft>
                <a:spcPts val="0"/>
              </a:spcAft>
              <a:buClr>
                <a:schemeClr val="accent1"/>
              </a:buClr>
              <a:buSzPts val="1400"/>
              <a:buFont typeface="Oxygen"/>
              <a:buChar char="●"/>
              <a:defRPr>
                <a:solidFill>
                  <a:schemeClr val="accent1"/>
                </a:solidFill>
                <a:latin typeface="Oxygen"/>
                <a:ea typeface="Oxygen"/>
                <a:cs typeface="Oxygen"/>
                <a:sym typeface="Oxygen"/>
              </a:defRPr>
            </a:lvl7pPr>
            <a:lvl8pPr marL="3657600" lvl="7" indent="-317500">
              <a:lnSpc>
                <a:spcPct val="100000"/>
              </a:lnSpc>
              <a:spcBef>
                <a:spcPts val="0"/>
              </a:spcBef>
              <a:spcAft>
                <a:spcPts val="0"/>
              </a:spcAft>
              <a:buClr>
                <a:schemeClr val="accent1"/>
              </a:buClr>
              <a:buSzPts val="1400"/>
              <a:buFont typeface="Oxygen"/>
              <a:buChar char="○"/>
              <a:defRPr>
                <a:solidFill>
                  <a:schemeClr val="accent1"/>
                </a:solidFill>
                <a:latin typeface="Oxygen"/>
                <a:ea typeface="Oxygen"/>
                <a:cs typeface="Oxygen"/>
                <a:sym typeface="Oxygen"/>
              </a:defRPr>
            </a:lvl8pPr>
            <a:lvl9pPr marL="4114800" lvl="8" indent="-317500">
              <a:lnSpc>
                <a:spcPct val="100000"/>
              </a:lnSpc>
              <a:spcBef>
                <a:spcPts val="0"/>
              </a:spcBef>
              <a:spcAft>
                <a:spcPts val="0"/>
              </a:spcAft>
              <a:buClr>
                <a:schemeClr val="accent1"/>
              </a:buClr>
              <a:buSzPts val="1400"/>
              <a:buFont typeface="Oxygen"/>
              <a:buChar char="■"/>
              <a:defRPr>
                <a:solidFill>
                  <a:schemeClr val="accent1"/>
                </a:solidFill>
                <a:latin typeface="Oxygen"/>
                <a:ea typeface="Oxygen"/>
                <a:cs typeface="Oxygen"/>
                <a:sym typeface="Oxygen"/>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2" r:id="rId3"/>
    <p:sldLayoutId id="2147483653"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7"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2"/>
        <p:cNvGrpSpPr/>
        <p:nvPr/>
      </p:nvGrpSpPr>
      <p:grpSpPr>
        <a:xfrm>
          <a:off x="0" y="0"/>
          <a:ext cx="0" cy="0"/>
          <a:chOff x="0" y="0"/>
          <a:chExt cx="0" cy="0"/>
        </a:xfrm>
      </p:grpSpPr>
      <p:sp>
        <p:nvSpPr>
          <p:cNvPr id="4" name="عنوان فرعي 3"/>
          <p:cNvSpPr>
            <a:spLocks noGrp="1"/>
          </p:cNvSpPr>
          <p:nvPr>
            <p:ph type="subTitle" idx="4294967295"/>
          </p:nvPr>
        </p:nvSpPr>
        <p:spPr>
          <a:xfrm>
            <a:off x="0" y="3247697"/>
            <a:ext cx="4109545" cy="1681655"/>
          </a:xfrm>
        </p:spPr>
        <p:txBody>
          <a:bodyPr/>
          <a:lstStyle/>
          <a:p>
            <a:pPr marL="482600" indent="-342900" algn="l">
              <a:buFont typeface="Wingdings" panose="05000000000000000000" pitchFamily="2" charset="2"/>
              <a:buChar char="v"/>
            </a:pPr>
            <a:r>
              <a:rPr lang="en-US" sz="1600" b="1" dirty="0" smtClean="0"/>
              <a:t>STUDENT :NAME :: ghazala moftah 3398</a:t>
            </a:r>
          </a:p>
          <a:p>
            <a:pPr marL="482600" indent="-342900" algn="l">
              <a:buFont typeface="Wingdings" panose="05000000000000000000" pitchFamily="2" charset="2"/>
              <a:buChar char="v"/>
            </a:pPr>
            <a:r>
              <a:rPr lang="en-US" sz="1600" b="1" dirty="0" smtClean="0"/>
              <a:t>BLOOK :: PTS</a:t>
            </a:r>
          </a:p>
          <a:p>
            <a:pPr marL="482600" indent="-342900" algn="l">
              <a:buFont typeface="Wingdings" panose="05000000000000000000" pitchFamily="2" charset="2"/>
              <a:buChar char="v"/>
            </a:pPr>
            <a:r>
              <a:rPr lang="en-US" sz="1600" b="1" dirty="0" smtClean="0"/>
              <a:t>THE YEAR ::(2021 - 2022) </a:t>
            </a:r>
          </a:p>
          <a:p>
            <a:pPr marL="482600" indent="-342900" algn="l">
              <a:buFont typeface="Wingdings" panose="05000000000000000000" pitchFamily="2" charset="2"/>
              <a:buChar char="v"/>
            </a:pPr>
            <a:r>
              <a:rPr lang="en-US" sz="1600" b="1" dirty="0" smtClean="0"/>
              <a:t>DATE ::2022/5/1</a:t>
            </a:r>
            <a:endParaRPr lang="en-US" dirty="0" smtClean="0"/>
          </a:p>
        </p:txBody>
      </p:sp>
      <p:sp>
        <p:nvSpPr>
          <p:cNvPr id="303" name="Google Shape;303;p36"/>
          <p:cNvSpPr txBox="1">
            <a:spLocks noGrp="1"/>
          </p:cNvSpPr>
          <p:nvPr>
            <p:ph type="title" idx="4294967295"/>
          </p:nvPr>
        </p:nvSpPr>
        <p:spPr>
          <a:xfrm>
            <a:off x="2997027" y="143678"/>
            <a:ext cx="2947403" cy="43815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5400" dirty="0" smtClean="0"/>
              <a:t> </a:t>
            </a:r>
            <a:r>
              <a:rPr lang="en-US" sz="7200" dirty="0" smtClean="0"/>
              <a:t>cancer</a:t>
            </a:r>
            <a:endParaRPr sz="7200" dirty="0"/>
          </a:p>
        </p:txBody>
      </p:sp>
      <p:pic>
        <p:nvPicPr>
          <p:cNvPr id="3" name="صورة 2"/>
          <p:cNvPicPr>
            <a:picLocks noChangeAspect="1"/>
          </p:cNvPicPr>
          <p:nvPr/>
        </p:nvPicPr>
        <p:blipFill>
          <a:blip r:embed="rId3"/>
          <a:stretch>
            <a:fillRect/>
          </a:stretch>
        </p:blipFill>
        <p:spPr>
          <a:xfrm>
            <a:off x="5954940" y="1303287"/>
            <a:ext cx="3173090" cy="3163610"/>
          </a:xfrm>
          <a:prstGeom prst="ellipse">
            <a:avLst/>
          </a:prstGeom>
          <a:ln>
            <a:noFill/>
          </a:ln>
          <a:effectLst>
            <a:softEdge rad="112500"/>
          </a:effectLst>
        </p:spPr>
      </p:pic>
      <p:sp>
        <p:nvSpPr>
          <p:cNvPr id="5" name="مستطيل 4"/>
          <p:cNvSpPr/>
          <p:nvPr/>
        </p:nvSpPr>
        <p:spPr>
          <a:xfrm>
            <a:off x="2681684" y="847699"/>
            <a:ext cx="3578087" cy="646331"/>
          </a:xfrm>
          <a:prstGeom prst="rect">
            <a:avLst/>
          </a:prstGeom>
        </p:spPr>
        <p:txBody>
          <a:bodyPr wrap="square">
            <a:spAutoFit/>
          </a:bodyPr>
          <a:lstStyle/>
          <a:p>
            <a:pPr algn="ctr"/>
            <a:r>
              <a:rPr lang="en-US" sz="3600" dirty="0" smtClean="0">
                <a:solidFill>
                  <a:schemeClr val="accent1"/>
                </a:solidFill>
              </a:rPr>
              <a:t>Colon cancer</a:t>
            </a:r>
            <a:endParaRPr lang="ar-LY" sz="3600" dirty="0">
              <a:solidFill>
                <a:schemeClr val="accent1"/>
              </a:solidFill>
            </a:endParaRPr>
          </a:p>
        </p:txBody>
      </p:sp>
      <p:pic>
        <p:nvPicPr>
          <p:cNvPr id="8" name="صورة 7"/>
          <p:cNvPicPr>
            <a:picLocks noChangeAspect="1"/>
          </p:cNvPicPr>
          <p:nvPr/>
        </p:nvPicPr>
        <p:blipFill>
          <a:blip r:embed="rId4"/>
          <a:stretch>
            <a:fillRect/>
          </a:stretch>
        </p:blipFill>
        <p:spPr>
          <a:xfrm>
            <a:off x="36429" y="0"/>
            <a:ext cx="1641117" cy="1170865"/>
          </a:xfrm>
          <a:prstGeom prst="rect">
            <a:avLst/>
          </a:prstGeom>
          <a:ln>
            <a:noFill/>
          </a:ln>
          <a:effectLst>
            <a:softEdge rad="112500"/>
          </a:effectLst>
        </p:spPr>
      </p:pic>
      <p:sp>
        <p:nvSpPr>
          <p:cNvPr id="16" name="مربع نص 15"/>
          <p:cNvSpPr txBox="1"/>
          <p:nvPr/>
        </p:nvSpPr>
        <p:spPr>
          <a:xfrm>
            <a:off x="8523220" y="4344555"/>
            <a:ext cx="476250" cy="677108"/>
          </a:xfrm>
          <a:prstGeom prst="rect">
            <a:avLst/>
          </a:prstGeom>
          <a:noFill/>
        </p:spPr>
        <p:txBody>
          <a:bodyPr wrap="square" rtlCol="1">
            <a:spAutoFit/>
          </a:bodyPr>
          <a:lstStyle/>
          <a:p>
            <a:endParaRPr lang="en-US" dirty="0" smtClean="0"/>
          </a:p>
          <a:p>
            <a:endParaRPr lang="ar-LY" sz="2400" b="1" dirty="0"/>
          </a:p>
        </p:txBody>
      </p:sp>
      <p:pic>
        <p:nvPicPr>
          <p:cNvPr id="17" name="صورة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13530" y="0"/>
            <a:ext cx="1714500" cy="116365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72"/>
        <p:cNvGrpSpPr/>
        <p:nvPr/>
      </p:nvGrpSpPr>
      <p:grpSpPr>
        <a:xfrm>
          <a:off x="0" y="0"/>
          <a:ext cx="0" cy="0"/>
          <a:chOff x="0" y="0"/>
          <a:chExt cx="0" cy="0"/>
        </a:xfrm>
      </p:grpSpPr>
      <p:sp>
        <p:nvSpPr>
          <p:cNvPr id="773" name="Google Shape;773;p52"/>
          <p:cNvSpPr txBox="1">
            <a:spLocks noGrp="1"/>
          </p:cNvSpPr>
          <p:nvPr>
            <p:ph type="title" idx="4294967295"/>
          </p:nvPr>
        </p:nvSpPr>
        <p:spPr>
          <a:xfrm>
            <a:off x="0" y="479425"/>
            <a:ext cx="7423150" cy="42862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4000" i="1" dirty="0" smtClean="0">
                <a:effectLst>
                  <a:outerShdw blurRad="38100" dist="38100" dir="2700000" algn="tl">
                    <a:srgbClr val="000000">
                      <a:alpha val="43137"/>
                    </a:srgbClr>
                  </a:outerShdw>
                </a:effectLst>
              </a:rPr>
              <a:t>prevention</a:t>
            </a:r>
            <a:endParaRPr sz="4000" i="1" dirty="0">
              <a:effectLst>
                <a:outerShdw blurRad="38100" dist="38100" dir="2700000" algn="tl">
                  <a:srgbClr val="000000">
                    <a:alpha val="43137"/>
                  </a:srgbClr>
                </a:outerShdw>
              </a:effectLst>
            </a:endParaRPr>
          </a:p>
        </p:txBody>
      </p:sp>
      <p:sp>
        <p:nvSpPr>
          <p:cNvPr id="777" name="Google Shape;777;p52"/>
          <p:cNvSpPr txBox="1">
            <a:spLocks noGrp="1"/>
          </p:cNvSpPr>
          <p:nvPr>
            <p:ph type="subTitle" idx="4294967295"/>
          </p:nvPr>
        </p:nvSpPr>
        <p:spPr>
          <a:xfrm>
            <a:off x="826052" y="1603264"/>
            <a:ext cx="4978400" cy="838200"/>
          </a:xfrm>
          <a:prstGeom prst="rect">
            <a:avLst/>
          </a:prstGeom>
        </p:spPr>
        <p:txBody>
          <a:bodyPr spcFirstLastPara="1" wrap="square" lIns="91425" tIns="91425" rIns="91425" bIns="91425" anchor="ctr" anchorCtr="0">
            <a:noAutofit/>
          </a:bodyPr>
          <a:lstStyle/>
          <a:p>
            <a:pPr marL="0" lvl="0" indent="0" algn="l"/>
            <a:r>
              <a:rPr lang="en-US" sz="2400" b="1" dirty="0" smtClean="0"/>
              <a:t>5. Don’t smoke. People who have been smoking for a long time are more likely</a:t>
            </a:r>
            <a:r>
              <a:rPr lang="en-US" sz="1600" b="1" dirty="0" smtClean="0"/>
              <a:t>.</a:t>
            </a:r>
            <a:endParaRPr sz="1600" b="1" dirty="0"/>
          </a:p>
        </p:txBody>
      </p:sp>
      <p:sp>
        <p:nvSpPr>
          <p:cNvPr id="779" name="Google Shape;779;p52"/>
          <p:cNvSpPr txBox="1">
            <a:spLocks noGrp="1"/>
          </p:cNvSpPr>
          <p:nvPr>
            <p:ph type="subTitle" idx="4294967295"/>
          </p:nvPr>
        </p:nvSpPr>
        <p:spPr>
          <a:xfrm>
            <a:off x="566531" y="2936392"/>
            <a:ext cx="4989442" cy="1662112"/>
          </a:xfrm>
          <a:prstGeom prst="rect">
            <a:avLst/>
          </a:prstGeom>
        </p:spPr>
        <p:txBody>
          <a:bodyPr spcFirstLastPara="1" wrap="square" lIns="91425" tIns="91425" rIns="91425" bIns="91425" anchor="ctr" anchorCtr="0">
            <a:noAutofit/>
          </a:bodyPr>
          <a:lstStyle/>
          <a:p>
            <a:pPr marL="0" lvl="0" indent="0"/>
            <a:r>
              <a:rPr lang="en-US" sz="2400" b="1" dirty="0" smtClean="0"/>
              <a:t>6. Avoid </a:t>
            </a:r>
            <a:r>
              <a:rPr lang="en-US" sz="2400" b="1" dirty="0"/>
              <a:t>alcohol. Alcohol use has been linked with a higher risk of colorectal cancer</a:t>
            </a:r>
            <a:r>
              <a:rPr lang="en-US" sz="1600" b="1" dirty="0"/>
              <a:t>.</a:t>
            </a:r>
            <a:endParaRPr sz="1600" b="1" dirty="0"/>
          </a:p>
        </p:txBody>
      </p:sp>
      <p:pic>
        <p:nvPicPr>
          <p:cNvPr id="775" name="Google Shape;775;p52"/>
          <p:cNvPicPr preferRelativeResize="0"/>
          <p:nvPr/>
        </p:nvPicPr>
        <p:blipFill rotWithShape="1">
          <a:blip r:embed="rId3">
            <a:alphaModFix/>
          </a:blip>
          <a:srcRect r="25009"/>
          <a:stretch/>
        </p:blipFill>
        <p:spPr>
          <a:xfrm>
            <a:off x="6102626" y="1053081"/>
            <a:ext cx="2971799" cy="2356041"/>
          </a:xfrm>
          <a:prstGeom prst="roundRect">
            <a:avLst>
              <a:gd name="adj" fmla="val 40099"/>
            </a:avLst>
          </a:prstGeom>
          <a:noFill/>
          <a:ln>
            <a:noFill/>
          </a:ln>
        </p:spPr>
      </p:pic>
    </p:spTree>
    <p:extLst>
      <p:ext uri="{BB962C8B-B14F-4D97-AF65-F5344CB8AC3E}">
        <p14:creationId xmlns:p14="http://schemas.microsoft.com/office/powerpoint/2010/main" val="2964823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77">
                                            <p:txEl>
                                              <p:pRg st="0" end="0"/>
                                            </p:txEl>
                                          </p:spTgt>
                                        </p:tgtEl>
                                        <p:attrNameLst>
                                          <p:attrName>style.visibility</p:attrName>
                                        </p:attrNameLst>
                                      </p:cBhvr>
                                      <p:to>
                                        <p:strVal val="visible"/>
                                      </p:to>
                                    </p:set>
                                    <p:anim calcmode="lin" valueType="num">
                                      <p:cBhvr additive="base">
                                        <p:cTn id="7" dur="500" fill="hold"/>
                                        <p:tgtEl>
                                          <p:spTgt spid="77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7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79">
                                            <p:txEl>
                                              <p:pRg st="0" end="0"/>
                                            </p:txEl>
                                          </p:spTgt>
                                        </p:tgtEl>
                                        <p:attrNameLst>
                                          <p:attrName>style.visibility</p:attrName>
                                        </p:attrNameLst>
                                      </p:cBhvr>
                                      <p:to>
                                        <p:strVal val="visible"/>
                                      </p:to>
                                    </p:set>
                                    <p:anim calcmode="lin" valueType="num">
                                      <p:cBhvr additive="base">
                                        <p:cTn id="13" dur="500" fill="hold"/>
                                        <p:tgtEl>
                                          <p:spTgt spid="77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7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74"/>
        <p:cNvGrpSpPr/>
        <p:nvPr/>
      </p:nvGrpSpPr>
      <p:grpSpPr>
        <a:xfrm>
          <a:off x="0" y="0"/>
          <a:ext cx="0" cy="0"/>
          <a:chOff x="0" y="0"/>
          <a:chExt cx="0" cy="0"/>
        </a:xfrm>
      </p:grpSpPr>
      <p:sp>
        <p:nvSpPr>
          <p:cNvPr id="975" name="Google Shape;975;p59"/>
          <p:cNvSpPr txBox="1">
            <a:spLocks noGrp="1"/>
          </p:cNvSpPr>
          <p:nvPr>
            <p:ph type="title"/>
          </p:nvPr>
        </p:nvSpPr>
        <p:spPr>
          <a:xfrm>
            <a:off x="5315937" y="218483"/>
            <a:ext cx="2808000" cy="483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600" dirty="0"/>
              <a:t>Conclusions</a:t>
            </a:r>
            <a:endParaRPr sz="3600" dirty="0"/>
          </a:p>
        </p:txBody>
      </p:sp>
      <p:sp>
        <p:nvSpPr>
          <p:cNvPr id="976" name="Google Shape;976;p59"/>
          <p:cNvSpPr txBox="1">
            <a:spLocks noGrp="1"/>
          </p:cNvSpPr>
          <p:nvPr>
            <p:ph type="body" idx="1"/>
          </p:nvPr>
        </p:nvSpPr>
        <p:spPr>
          <a:xfrm>
            <a:off x="4943801" y="1366039"/>
            <a:ext cx="3400500" cy="1182300"/>
          </a:xfrm>
          <a:prstGeom prst="rect">
            <a:avLst/>
          </a:prstGeom>
        </p:spPr>
        <p:txBody>
          <a:bodyPr spcFirstLastPara="1" wrap="square" lIns="91425" tIns="91425" rIns="91425" bIns="91425" anchor="t" anchorCtr="0">
            <a:noAutofit/>
          </a:bodyPr>
          <a:lstStyle/>
          <a:p>
            <a:pPr marL="0" lvl="0" indent="0">
              <a:buNone/>
            </a:pPr>
            <a:r>
              <a:rPr lang="en-US" sz="2400" dirty="0" smtClean="0"/>
              <a:t>- </a:t>
            </a:r>
            <a:r>
              <a:rPr lang="en-US" sz="2400" dirty="0"/>
              <a:t>Risk factors for cancer of the colon and rectum (colorectal cancer) include colon polyps, long-standing ulcerative colitis, and genetic family history.</a:t>
            </a:r>
            <a:endParaRPr sz="2400" dirty="0"/>
          </a:p>
        </p:txBody>
      </p:sp>
      <p:pic>
        <p:nvPicPr>
          <p:cNvPr id="2" name="صورة 1"/>
          <p:cNvPicPr>
            <a:picLocks noChangeAspect="1"/>
          </p:cNvPicPr>
          <p:nvPr/>
        </p:nvPicPr>
        <p:blipFill>
          <a:blip r:embed="rId3"/>
          <a:stretch>
            <a:fillRect/>
          </a:stretch>
        </p:blipFill>
        <p:spPr>
          <a:xfrm>
            <a:off x="770019" y="1186117"/>
            <a:ext cx="3484347" cy="23811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3600" i="1" dirty="0" smtClean="0">
                <a:effectLst>
                  <a:outerShdw blurRad="38100" dist="38100" dir="2700000" algn="tl">
                    <a:srgbClr val="000000">
                      <a:alpha val="43137"/>
                    </a:srgbClr>
                  </a:outerShdw>
                </a:effectLst>
              </a:rPr>
              <a:t>Reference</a:t>
            </a:r>
            <a:endParaRPr lang="ar-LY" sz="3600" i="1" dirty="0">
              <a:effectLst>
                <a:outerShdw blurRad="38100" dist="38100" dir="2700000" algn="tl">
                  <a:srgbClr val="000000">
                    <a:alpha val="43137"/>
                  </a:srgbClr>
                </a:outerShdw>
              </a:effectLst>
            </a:endParaRPr>
          </a:p>
        </p:txBody>
      </p:sp>
      <p:sp>
        <p:nvSpPr>
          <p:cNvPr id="6" name="عنوان فرعي 5"/>
          <p:cNvSpPr>
            <a:spLocks noGrp="1"/>
          </p:cNvSpPr>
          <p:nvPr>
            <p:ph type="subTitle" idx="4"/>
          </p:nvPr>
        </p:nvSpPr>
        <p:spPr>
          <a:xfrm>
            <a:off x="185509" y="1698511"/>
            <a:ext cx="8630500" cy="2675675"/>
          </a:xfrm>
        </p:spPr>
        <p:txBody>
          <a:bodyPr/>
          <a:lstStyle/>
          <a:p>
            <a:pPr marL="425450" indent="-285750" algn="l">
              <a:buFont typeface="Arial" panose="020B0604020202020204" pitchFamily="34" charset="0"/>
              <a:buChar char="•"/>
            </a:pPr>
            <a:r>
              <a:rPr lang="en-US" dirty="0" smtClean="0"/>
              <a:t>Cancer.org</a:t>
            </a:r>
            <a:r>
              <a:rPr lang="en-US" dirty="0"/>
              <a:t>. 2022. Colorectal Cancer Risk Factors | Hereditary Colorectal Risk Factors. [online] Available at: &lt;https://www.cancer.org/cancer/colon-rectal-cancer/causes-risks-prevention/risk-factors.html&gt; [Accessed 13 May 2022].</a:t>
            </a:r>
          </a:p>
          <a:p>
            <a:endParaRPr lang="en-US" dirty="0"/>
          </a:p>
          <a:p>
            <a:pPr algn="l">
              <a:buFont typeface="Arial" panose="020B0604020202020204" pitchFamily="34" charset="0"/>
              <a:buChar char="•"/>
            </a:pPr>
            <a:r>
              <a:rPr lang="en-US" dirty="0" smtClean="0"/>
              <a:t>       Rxlist.com</a:t>
            </a:r>
            <a:r>
              <a:rPr lang="en-US" dirty="0"/>
              <a:t>. 2022. [online] Available at: &lt;https://www.rxlist.com/colon_cancer/definition.htmhttps://www.rxlist.com/colon_cancer/definition.htm&gt; [Accessed 13 May 2022</a:t>
            </a:r>
            <a:r>
              <a:rPr lang="en-US" dirty="0" smtClean="0"/>
              <a:t>].</a:t>
            </a:r>
            <a:endParaRPr lang="en-US" dirty="0"/>
          </a:p>
        </p:txBody>
      </p:sp>
      <p:sp>
        <p:nvSpPr>
          <p:cNvPr id="8" name="مربع نص 7"/>
          <p:cNvSpPr txBox="1"/>
          <p:nvPr/>
        </p:nvSpPr>
        <p:spPr>
          <a:xfrm>
            <a:off x="8282850" y="4591878"/>
            <a:ext cx="533159" cy="461665"/>
          </a:xfrm>
          <a:prstGeom prst="rect">
            <a:avLst/>
          </a:prstGeom>
          <a:noFill/>
        </p:spPr>
        <p:txBody>
          <a:bodyPr wrap="square" rtlCol="1">
            <a:spAutoFit/>
          </a:bodyPr>
          <a:lstStyle/>
          <a:p>
            <a:r>
              <a:rPr lang="en-US" sz="2400" b="1" dirty="0" smtClean="0"/>
              <a:t>12</a:t>
            </a:r>
            <a:endParaRPr lang="ar-LY" sz="2400" b="1" dirty="0"/>
          </a:p>
        </p:txBody>
      </p:sp>
    </p:spTree>
    <p:extLst>
      <p:ext uri="{BB962C8B-B14F-4D97-AF65-F5344CB8AC3E}">
        <p14:creationId xmlns:p14="http://schemas.microsoft.com/office/powerpoint/2010/main" val="29814312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87"/>
        <p:cNvGrpSpPr/>
        <p:nvPr/>
      </p:nvGrpSpPr>
      <p:grpSpPr>
        <a:xfrm>
          <a:off x="0" y="0"/>
          <a:ext cx="0" cy="0"/>
          <a:chOff x="0" y="0"/>
          <a:chExt cx="0" cy="0"/>
        </a:xfrm>
      </p:grpSpPr>
      <p:sp>
        <p:nvSpPr>
          <p:cNvPr id="7" name="مستطيل 6"/>
          <p:cNvSpPr/>
          <p:nvPr/>
        </p:nvSpPr>
        <p:spPr>
          <a:xfrm>
            <a:off x="2231070" y="2621062"/>
            <a:ext cx="5432898" cy="1862048"/>
          </a:xfrm>
          <a:prstGeom prst="rect">
            <a:avLst/>
          </a:prstGeom>
        </p:spPr>
        <p:txBody>
          <a:bodyPr wrap="none">
            <a:spAutoFit/>
          </a:bodyPr>
          <a:lstStyle/>
          <a:p>
            <a:r>
              <a:rPr lang="en-US" sz="11500" dirty="0">
                <a:solidFill>
                  <a:schemeClr val="accent1"/>
                </a:solidFill>
              </a:rPr>
              <a:t>Thanks!</a:t>
            </a:r>
            <a:endParaRPr lang="ar-LY" sz="11500" dirty="0">
              <a:solidFill>
                <a:schemeClr val="accent1"/>
              </a:solidFill>
            </a:endParaRPr>
          </a:p>
        </p:txBody>
      </p:sp>
      <p:sp>
        <p:nvSpPr>
          <p:cNvPr id="2" name="مربع نص 1"/>
          <p:cNvSpPr txBox="1"/>
          <p:nvPr/>
        </p:nvSpPr>
        <p:spPr>
          <a:xfrm>
            <a:off x="8153400" y="4483110"/>
            <a:ext cx="1257300" cy="461665"/>
          </a:xfrm>
          <a:prstGeom prst="rect">
            <a:avLst/>
          </a:prstGeom>
          <a:noFill/>
        </p:spPr>
        <p:txBody>
          <a:bodyPr wrap="square" rtlCol="1">
            <a:spAutoFit/>
          </a:bodyPr>
          <a:lstStyle/>
          <a:p>
            <a:r>
              <a:rPr lang="en-US" sz="2400" b="1" dirty="0" smtClean="0"/>
              <a:t>13</a:t>
            </a:r>
            <a:endParaRPr lang="ar-LY" sz="24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pic>
        <p:nvPicPr>
          <p:cNvPr id="316" name="Google Shape;316;p38"/>
          <p:cNvPicPr preferRelativeResize="0"/>
          <p:nvPr/>
        </p:nvPicPr>
        <p:blipFill rotWithShape="1">
          <a:blip r:embed="rId3">
            <a:alphaModFix/>
          </a:blip>
          <a:srcRect l="44153" r="-342" b="-6360"/>
          <a:stretch/>
        </p:blipFill>
        <p:spPr>
          <a:xfrm flipH="1">
            <a:off x="6731416" y="-1"/>
            <a:ext cx="2415300" cy="5143500"/>
          </a:xfrm>
          <a:prstGeom prst="flowChartDelay">
            <a:avLst/>
          </a:prstGeom>
          <a:noFill/>
          <a:ln>
            <a:noFill/>
          </a:ln>
        </p:spPr>
      </p:pic>
      <p:sp>
        <p:nvSpPr>
          <p:cNvPr id="317" name="Google Shape;317;p38"/>
          <p:cNvSpPr/>
          <p:nvPr/>
        </p:nvSpPr>
        <p:spPr>
          <a:xfrm>
            <a:off x="3788032" y="3109443"/>
            <a:ext cx="401700" cy="401700"/>
          </a:xfrm>
          <a:prstGeom prst="roundRect">
            <a:avLst>
              <a:gd name="adj" fmla="val 39014"/>
            </a:avLst>
          </a:prstGeom>
          <a:gradFill>
            <a:gsLst>
              <a:gs pos="0">
                <a:schemeClr val="accent5"/>
              </a:gs>
              <a:gs pos="100000">
                <a:schemeClr val="accent2"/>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8"/>
          <p:cNvSpPr txBox="1">
            <a:spLocks noGrp="1"/>
          </p:cNvSpPr>
          <p:nvPr>
            <p:ph type="title"/>
          </p:nvPr>
        </p:nvSpPr>
        <p:spPr>
          <a:xfrm>
            <a:off x="720000" y="478601"/>
            <a:ext cx="3543600" cy="429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3600" dirty="0" smtClean="0"/>
              <a:t>Objective </a:t>
            </a:r>
            <a:r>
              <a:rPr lang="en-US" dirty="0" smtClean="0"/>
              <a:t>:</a:t>
            </a:r>
            <a:endParaRPr dirty="0"/>
          </a:p>
        </p:txBody>
      </p:sp>
      <p:sp>
        <p:nvSpPr>
          <p:cNvPr id="320" name="Google Shape;320;p38"/>
          <p:cNvSpPr txBox="1">
            <a:spLocks noGrp="1"/>
          </p:cNvSpPr>
          <p:nvPr>
            <p:ph type="subTitle" idx="1"/>
          </p:nvPr>
        </p:nvSpPr>
        <p:spPr>
          <a:xfrm>
            <a:off x="1167531" y="1723688"/>
            <a:ext cx="2265600" cy="401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lang="en-US" dirty="0" smtClean="0"/>
          </a:p>
          <a:p>
            <a:pPr marL="0" lvl="0" indent="0" algn="l" rtl="0">
              <a:spcBef>
                <a:spcPts val="0"/>
              </a:spcBef>
              <a:spcAft>
                <a:spcPts val="0"/>
              </a:spcAft>
              <a:buNone/>
            </a:pPr>
            <a:endParaRPr lang="en-US" dirty="0"/>
          </a:p>
          <a:p>
            <a:pPr marL="0" lvl="0" indent="0" algn="l" rtl="0">
              <a:spcBef>
                <a:spcPts val="0"/>
              </a:spcBef>
              <a:spcAft>
                <a:spcPts val="0"/>
              </a:spcAft>
              <a:buNone/>
            </a:pPr>
            <a:endParaRPr lang="en-US" dirty="0" smtClean="0"/>
          </a:p>
          <a:p>
            <a:pPr marL="0" lvl="0" indent="0" algn="l" rtl="0">
              <a:spcBef>
                <a:spcPts val="0"/>
              </a:spcBef>
              <a:spcAft>
                <a:spcPts val="0"/>
              </a:spcAft>
              <a:buNone/>
            </a:pPr>
            <a:r>
              <a:rPr lang="en-US" sz="2400" dirty="0" smtClean="0"/>
              <a:t>Define the colon cancer</a:t>
            </a:r>
            <a:r>
              <a:rPr lang="en-US" dirty="0" smtClean="0"/>
              <a:t>.</a:t>
            </a:r>
            <a:endParaRPr dirty="0"/>
          </a:p>
        </p:txBody>
      </p:sp>
      <p:sp>
        <p:nvSpPr>
          <p:cNvPr id="323" name="Google Shape;323;p38"/>
          <p:cNvSpPr txBox="1">
            <a:spLocks noGrp="1"/>
          </p:cNvSpPr>
          <p:nvPr>
            <p:ph type="subTitle" idx="4"/>
          </p:nvPr>
        </p:nvSpPr>
        <p:spPr>
          <a:xfrm>
            <a:off x="984829" y="3296033"/>
            <a:ext cx="2304888" cy="64344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400" b="1" dirty="0" smtClean="0"/>
              <a:t>List the symptoms of colon cancer</a:t>
            </a:r>
            <a:r>
              <a:rPr lang="en-US" b="1" dirty="0" smtClean="0"/>
              <a:t>.</a:t>
            </a:r>
            <a:endParaRPr b="1" dirty="0"/>
          </a:p>
        </p:txBody>
      </p:sp>
      <p:sp>
        <p:nvSpPr>
          <p:cNvPr id="324" name="Google Shape;324;p38"/>
          <p:cNvSpPr/>
          <p:nvPr/>
        </p:nvSpPr>
        <p:spPr>
          <a:xfrm>
            <a:off x="3731225" y="1399750"/>
            <a:ext cx="401700" cy="401700"/>
          </a:xfrm>
          <a:prstGeom prst="roundRect">
            <a:avLst>
              <a:gd name="adj" fmla="val 39014"/>
            </a:avLst>
          </a:prstGeom>
          <a:gradFill>
            <a:gsLst>
              <a:gs pos="0">
                <a:schemeClr val="accent5"/>
              </a:gs>
              <a:gs pos="100000">
                <a:schemeClr val="accent2"/>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38"/>
          <p:cNvSpPr txBox="1">
            <a:spLocks noGrp="1"/>
          </p:cNvSpPr>
          <p:nvPr>
            <p:ph type="subTitle" idx="6"/>
          </p:nvPr>
        </p:nvSpPr>
        <p:spPr>
          <a:xfrm>
            <a:off x="4189881" y="3347882"/>
            <a:ext cx="2265600" cy="690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400" b="1" dirty="0" smtClean="0"/>
              <a:t>How to be protective from colon cancer</a:t>
            </a:r>
            <a:endParaRPr sz="2400" b="1" dirty="0"/>
          </a:p>
        </p:txBody>
      </p:sp>
      <p:sp>
        <p:nvSpPr>
          <p:cNvPr id="330" name="Google Shape;330;p38"/>
          <p:cNvSpPr txBox="1">
            <a:spLocks noGrp="1"/>
          </p:cNvSpPr>
          <p:nvPr>
            <p:ph type="subTitle" idx="13"/>
          </p:nvPr>
        </p:nvSpPr>
        <p:spPr>
          <a:xfrm>
            <a:off x="4201475" y="1683498"/>
            <a:ext cx="2265600" cy="690300"/>
          </a:xfrm>
          <a:prstGeom prst="rect">
            <a:avLst/>
          </a:prstGeom>
        </p:spPr>
        <p:txBody>
          <a:bodyPr spcFirstLastPara="1" wrap="square" lIns="91425" tIns="91425" rIns="91425" bIns="91425" anchor="t" anchorCtr="0">
            <a:noAutofit/>
          </a:bodyPr>
          <a:lstStyle/>
          <a:p>
            <a:pPr marL="0" lvl="0" indent="0"/>
            <a:r>
              <a:rPr lang="en-US" sz="2400" b="1" dirty="0" smtClean="0"/>
              <a:t>List the  </a:t>
            </a:r>
            <a:r>
              <a:rPr lang="en-US" sz="2400" b="1" dirty="0"/>
              <a:t>risk </a:t>
            </a:r>
            <a:r>
              <a:rPr lang="en-US" sz="2400" b="1" dirty="0" smtClean="0"/>
              <a:t>factor of colon cancer</a:t>
            </a:r>
            <a:endParaRPr sz="2400" b="1" dirty="0"/>
          </a:p>
        </p:txBody>
      </p:sp>
      <p:sp>
        <p:nvSpPr>
          <p:cNvPr id="331" name="Google Shape;331;p38"/>
          <p:cNvSpPr txBox="1">
            <a:spLocks noGrp="1"/>
          </p:cNvSpPr>
          <p:nvPr>
            <p:ph type="title" idx="14"/>
          </p:nvPr>
        </p:nvSpPr>
        <p:spPr>
          <a:xfrm>
            <a:off x="3662675" y="1399750"/>
            <a:ext cx="538800" cy="401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334" name="Google Shape;334;p38"/>
          <p:cNvSpPr/>
          <p:nvPr/>
        </p:nvSpPr>
        <p:spPr>
          <a:xfrm>
            <a:off x="720000" y="1483366"/>
            <a:ext cx="401700" cy="401700"/>
          </a:xfrm>
          <a:prstGeom prst="roundRect">
            <a:avLst>
              <a:gd name="adj" fmla="val 39014"/>
            </a:avLst>
          </a:prstGeom>
          <a:gradFill>
            <a:gsLst>
              <a:gs pos="0">
                <a:schemeClr val="accent5"/>
              </a:gs>
              <a:gs pos="100000">
                <a:schemeClr val="accent2"/>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38"/>
          <p:cNvSpPr txBox="1">
            <a:spLocks noGrp="1"/>
          </p:cNvSpPr>
          <p:nvPr>
            <p:ph type="title" idx="17"/>
          </p:nvPr>
        </p:nvSpPr>
        <p:spPr>
          <a:xfrm>
            <a:off x="623964" y="1399750"/>
            <a:ext cx="570895" cy="506698"/>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336" name="Google Shape;336;p38"/>
          <p:cNvSpPr/>
          <p:nvPr/>
        </p:nvSpPr>
        <p:spPr>
          <a:xfrm>
            <a:off x="648810" y="2965980"/>
            <a:ext cx="401700" cy="401700"/>
          </a:xfrm>
          <a:prstGeom prst="roundRect">
            <a:avLst>
              <a:gd name="adj" fmla="val 39014"/>
            </a:avLst>
          </a:prstGeom>
          <a:gradFill>
            <a:gsLst>
              <a:gs pos="0">
                <a:schemeClr val="accent5"/>
              </a:gs>
              <a:gs pos="100000">
                <a:schemeClr val="accent2"/>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38"/>
          <p:cNvSpPr txBox="1">
            <a:spLocks noGrp="1"/>
          </p:cNvSpPr>
          <p:nvPr>
            <p:ph type="title" idx="18"/>
          </p:nvPr>
        </p:nvSpPr>
        <p:spPr>
          <a:xfrm>
            <a:off x="573206" y="2963851"/>
            <a:ext cx="541568" cy="47986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4" name="عنوان 3"/>
          <p:cNvSpPr>
            <a:spLocks noGrp="1"/>
          </p:cNvSpPr>
          <p:nvPr>
            <p:ph type="title" idx="16"/>
          </p:nvPr>
        </p:nvSpPr>
        <p:spPr>
          <a:xfrm>
            <a:off x="3746698" y="3120684"/>
            <a:ext cx="538800" cy="401700"/>
          </a:xfrm>
        </p:spPr>
        <p:txBody>
          <a:bodyPr/>
          <a:lstStyle/>
          <a:p>
            <a:r>
              <a:rPr lang="en-US" dirty="0" smtClean="0"/>
              <a:t>04</a:t>
            </a:r>
            <a:endParaRPr lang="ar-LY"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20">
                                            <p:txEl>
                                              <p:pRg st="3" end="3"/>
                                            </p:txEl>
                                          </p:spTgt>
                                        </p:tgtEl>
                                        <p:attrNameLst>
                                          <p:attrName>style.visibility</p:attrName>
                                        </p:attrNameLst>
                                      </p:cBhvr>
                                      <p:to>
                                        <p:strVal val="visible"/>
                                      </p:to>
                                    </p:set>
                                    <p:anim calcmode="lin" valueType="num">
                                      <p:cBhvr additive="base">
                                        <p:cTn id="7" dur="500" fill="hold"/>
                                        <p:tgtEl>
                                          <p:spTgt spid="320">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23">
                                            <p:txEl>
                                              <p:pRg st="0" end="0"/>
                                            </p:txEl>
                                          </p:spTgt>
                                        </p:tgtEl>
                                        <p:attrNameLst>
                                          <p:attrName>style.visibility</p:attrName>
                                        </p:attrNameLst>
                                      </p:cBhvr>
                                      <p:to>
                                        <p:strVal val="visible"/>
                                      </p:to>
                                    </p:set>
                                    <p:anim calcmode="lin" valueType="num">
                                      <p:cBhvr additive="base">
                                        <p:cTn id="13" dur="500" fill="hold"/>
                                        <p:tgtEl>
                                          <p:spTgt spid="32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30">
                                            <p:txEl>
                                              <p:pRg st="0" end="0"/>
                                            </p:txEl>
                                          </p:spTgt>
                                        </p:tgtEl>
                                        <p:attrNameLst>
                                          <p:attrName>style.visibility</p:attrName>
                                        </p:attrNameLst>
                                      </p:cBhvr>
                                      <p:to>
                                        <p:strVal val="visible"/>
                                      </p:to>
                                    </p:set>
                                    <p:anim calcmode="lin" valueType="num">
                                      <p:cBhvr additive="base">
                                        <p:cTn id="19" dur="500" fill="hold"/>
                                        <p:tgtEl>
                                          <p:spTgt spid="330">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3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26">
                                            <p:txEl>
                                              <p:pRg st="0" end="0"/>
                                            </p:txEl>
                                          </p:spTgt>
                                        </p:tgtEl>
                                        <p:attrNameLst>
                                          <p:attrName>style.visibility</p:attrName>
                                        </p:attrNameLst>
                                      </p:cBhvr>
                                      <p:to>
                                        <p:strVal val="visible"/>
                                      </p:to>
                                    </p:set>
                                    <p:anim calcmode="lin" valueType="num">
                                      <p:cBhvr additive="base">
                                        <p:cTn id="25" dur="500" fill="hold"/>
                                        <p:tgtEl>
                                          <p:spTgt spid="32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2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81"/>
        <p:cNvGrpSpPr/>
        <p:nvPr/>
      </p:nvGrpSpPr>
      <p:grpSpPr>
        <a:xfrm>
          <a:off x="0" y="0"/>
          <a:ext cx="0" cy="0"/>
          <a:chOff x="0" y="0"/>
          <a:chExt cx="0" cy="0"/>
        </a:xfrm>
      </p:grpSpPr>
      <p:sp>
        <p:nvSpPr>
          <p:cNvPr id="982" name="Google Shape;982;p60"/>
          <p:cNvSpPr txBox="1">
            <a:spLocks noGrp="1"/>
          </p:cNvSpPr>
          <p:nvPr>
            <p:ph type="title"/>
          </p:nvPr>
        </p:nvSpPr>
        <p:spPr>
          <a:xfrm>
            <a:off x="376618" y="234802"/>
            <a:ext cx="7421700" cy="429300"/>
          </a:xfrm>
          <a:prstGeom prst="rect">
            <a:avLst/>
          </a:prstGeom>
        </p:spPr>
        <p:txBody>
          <a:bodyPr spcFirstLastPara="1" wrap="square" lIns="91425" tIns="91425" rIns="91425" bIns="91425" anchor="ctr" anchorCtr="0">
            <a:noAutofit/>
          </a:bodyPr>
          <a:lstStyle/>
          <a:p>
            <a:pPr lvl="0"/>
            <a:r>
              <a:rPr lang="en" sz="3600" i="1" dirty="0"/>
              <a:t>Introduction</a:t>
            </a:r>
            <a:endParaRPr sz="3600" i="1" dirty="0">
              <a:effectLst>
                <a:outerShdw blurRad="38100" dist="38100" dir="2700000" algn="tl">
                  <a:srgbClr val="000000">
                    <a:alpha val="43137"/>
                  </a:srgbClr>
                </a:outerShdw>
              </a:effectLst>
            </a:endParaRPr>
          </a:p>
        </p:txBody>
      </p:sp>
      <p:sp>
        <p:nvSpPr>
          <p:cNvPr id="983" name="Google Shape;983;p60"/>
          <p:cNvSpPr txBox="1">
            <a:spLocks noGrp="1"/>
          </p:cNvSpPr>
          <p:nvPr>
            <p:ph type="subTitle" idx="1"/>
          </p:nvPr>
        </p:nvSpPr>
        <p:spPr>
          <a:xfrm>
            <a:off x="201090" y="931425"/>
            <a:ext cx="4615500" cy="1733100"/>
          </a:xfrm>
          <a:prstGeom prst="rect">
            <a:avLst/>
          </a:prstGeom>
        </p:spPr>
        <p:txBody>
          <a:bodyPr spcFirstLastPara="1" wrap="square" lIns="91425" tIns="91425" rIns="91425" bIns="91425" anchor="t" anchorCtr="0">
            <a:noAutofit/>
          </a:bodyPr>
          <a:lstStyle/>
          <a:p>
            <a:pPr marL="0" lvl="0" indent="0">
              <a:buNone/>
            </a:pPr>
            <a:r>
              <a:rPr lang="en-US" sz="2400" dirty="0"/>
              <a:t>Colon cancer typically affects older adults, though it can happen at any age. It usually begins as small, noncancerous (benign) clumps of cells called polyps that form on the inside of the colon. Over </a:t>
            </a:r>
            <a:r>
              <a:rPr lang="en-US" sz="2400" dirty="0" smtClean="0"/>
              <a:t>time</a:t>
            </a:r>
          </a:p>
          <a:p>
            <a:pPr marL="0" lvl="0" indent="0">
              <a:buNone/>
            </a:pPr>
            <a:r>
              <a:rPr lang="en-US" sz="2400" dirty="0"/>
              <a:t>some of these polyps can become colon cancers</a:t>
            </a:r>
            <a:endParaRPr lang="en-US" sz="2400" dirty="0" smtClean="0"/>
          </a:p>
        </p:txBody>
      </p:sp>
      <p:sp>
        <p:nvSpPr>
          <p:cNvPr id="3" name="مربع نص 2"/>
          <p:cNvSpPr txBox="1"/>
          <p:nvPr/>
        </p:nvSpPr>
        <p:spPr>
          <a:xfrm>
            <a:off x="7881730" y="4552122"/>
            <a:ext cx="477079" cy="461665"/>
          </a:xfrm>
          <a:prstGeom prst="rect">
            <a:avLst/>
          </a:prstGeom>
          <a:noFill/>
        </p:spPr>
        <p:txBody>
          <a:bodyPr wrap="square" rtlCol="1">
            <a:spAutoFit/>
          </a:bodyPr>
          <a:lstStyle/>
          <a:p>
            <a:r>
              <a:rPr lang="en-US" sz="2400" b="1" dirty="0" smtClean="0"/>
              <a:t>3</a:t>
            </a:r>
            <a:endParaRPr lang="ar-LY" sz="24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8" name="Google Shape;348;p39"/>
          <p:cNvSpPr txBox="1">
            <a:spLocks noGrp="1"/>
          </p:cNvSpPr>
          <p:nvPr>
            <p:ph type="title"/>
          </p:nvPr>
        </p:nvSpPr>
        <p:spPr>
          <a:xfrm>
            <a:off x="1349829" y="667658"/>
            <a:ext cx="3341807" cy="1150003"/>
          </a:xfrm>
          <a:prstGeom prst="rect">
            <a:avLst/>
          </a:prstGeom>
        </p:spPr>
        <p:txBody>
          <a:bodyPr spcFirstLastPara="1" wrap="square" lIns="91425" tIns="91425" rIns="91425" bIns="91425" anchor="ctr" anchorCtr="0">
            <a:noAutofit/>
          </a:bodyPr>
          <a:lstStyle/>
          <a:p>
            <a:pPr lvl="0"/>
            <a:r>
              <a:rPr lang="en-US" sz="3600" dirty="0" smtClean="0"/>
              <a:t> </a:t>
            </a:r>
            <a:endParaRPr sz="3600" dirty="0"/>
          </a:p>
        </p:txBody>
      </p:sp>
      <p:sp>
        <p:nvSpPr>
          <p:cNvPr id="349" name="Google Shape;349;p39"/>
          <p:cNvSpPr txBox="1">
            <a:spLocks noGrp="1"/>
          </p:cNvSpPr>
          <p:nvPr>
            <p:ph type="body" idx="1"/>
          </p:nvPr>
        </p:nvSpPr>
        <p:spPr>
          <a:xfrm>
            <a:off x="1349829" y="1242659"/>
            <a:ext cx="3918911" cy="1804950"/>
          </a:xfrm>
          <a:prstGeom prst="rect">
            <a:avLst/>
          </a:prstGeom>
        </p:spPr>
        <p:txBody>
          <a:bodyPr spcFirstLastPara="1" wrap="square" lIns="91425" tIns="91425" rIns="91425" bIns="91425" anchor="t" anchorCtr="0">
            <a:noAutofit/>
          </a:bodyPr>
          <a:lstStyle/>
          <a:p>
            <a:pPr marL="0" lvl="0" indent="0">
              <a:buNone/>
            </a:pPr>
            <a:r>
              <a:rPr lang="en-US" sz="2400" dirty="0"/>
              <a:t>malignant tumor arising from the inner wall of the large intestine (the colon). In the US, colon cancer is the third leading type of cancer in males and the fourth in females. </a:t>
            </a:r>
            <a:endParaRPr sz="2400" dirty="0"/>
          </a:p>
        </p:txBody>
      </p:sp>
      <p:pic>
        <p:nvPicPr>
          <p:cNvPr id="3" name="صورة 2"/>
          <p:cNvPicPr>
            <a:picLocks noChangeAspect="1"/>
          </p:cNvPicPr>
          <p:nvPr/>
        </p:nvPicPr>
        <p:blipFill>
          <a:blip r:embed="rId3"/>
          <a:stretch>
            <a:fillRect/>
          </a:stretch>
        </p:blipFill>
        <p:spPr>
          <a:xfrm>
            <a:off x="5554370" y="1473200"/>
            <a:ext cx="2353260" cy="2387599"/>
          </a:xfrm>
          <a:prstGeom prst="rect">
            <a:avLst/>
          </a:prstGeom>
          <a:ln>
            <a:noFill/>
          </a:ln>
          <a:effectLst>
            <a:softEdge rad="112500"/>
          </a:effectLst>
        </p:spPr>
      </p:pic>
      <p:sp>
        <p:nvSpPr>
          <p:cNvPr id="4" name="مستطيل 3"/>
          <p:cNvSpPr/>
          <p:nvPr/>
        </p:nvSpPr>
        <p:spPr>
          <a:xfrm>
            <a:off x="522223" y="344492"/>
            <a:ext cx="5032147" cy="646331"/>
          </a:xfrm>
          <a:prstGeom prst="rect">
            <a:avLst/>
          </a:prstGeom>
        </p:spPr>
        <p:txBody>
          <a:bodyPr wrap="none">
            <a:spAutoFit/>
          </a:bodyPr>
          <a:lstStyle/>
          <a:p>
            <a:r>
              <a:rPr lang="en-US" sz="3600" dirty="0"/>
              <a:t>Define the colon cancer</a:t>
            </a:r>
            <a:endParaRPr lang="ar-LY" sz="3600" dirty="0"/>
          </a:p>
        </p:txBody>
      </p:sp>
      <p:sp>
        <p:nvSpPr>
          <p:cNvPr id="6" name="مربع نص 5"/>
          <p:cNvSpPr txBox="1"/>
          <p:nvPr/>
        </p:nvSpPr>
        <p:spPr>
          <a:xfrm>
            <a:off x="8050696" y="4562061"/>
            <a:ext cx="556591" cy="461665"/>
          </a:xfrm>
          <a:prstGeom prst="rect">
            <a:avLst/>
          </a:prstGeom>
          <a:noFill/>
        </p:spPr>
        <p:txBody>
          <a:bodyPr wrap="square" rtlCol="1">
            <a:spAutoFit/>
          </a:bodyPr>
          <a:lstStyle/>
          <a:p>
            <a:r>
              <a:rPr lang="en-US" sz="2400" b="1" dirty="0" smtClean="0"/>
              <a:t>4</a:t>
            </a:r>
            <a:endParaRPr lang="ar-LY" sz="24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6" name="Google Shape;356;p40"/>
          <p:cNvSpPr/>
          <p:nvPr/>
        </p:nvSpPr>
        <p:spPr>
          <a:xfrm>
            <a:off x="1928191" y="1101051"/>
            <a:ext cx="735496" cy="595762"/>
          </a:xfrm>
          <a:prstGeom prst="roundRect">
            <a:avLst>
              <a:gd name="adj" fmla="val 39014"/>
            </a:avLst>
          </a:prstGeom>
          <a:gradFill>
            <a:gsLst>
              <a:gs pos="0">
                <a:schemeClr val="accent5"/>
              </a:gs>
              <a:gs pos="100000">
                <a:schemeClr val="accent2"/>
              </a:gs>
            </a:gsLst>
            <a:lin ang="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smtClean="0">
                <a:solidFill>
                  <a:schemeClr val="tx2"/>
                </a:solidFill>
              </a:rPr>
              <a:t>1</a:t>
            </a:r>
            <a:endParaRPr sz="2800" dirty="0">
              <a:solidFill>
                <a:schemeClr val="tx2"/>
              </a:solidFill>
            </a:endParaRPr>
          </a:p>
        </p:txBody>
      </p:sp>
      <p:sp>
        <p:nvSpPr>
          <p:cNvPr id="358" name="Google Shape;358;p40"/>
          <p:cNvSpPr txBox="1">
            <a:spLocks noGrp="1"/>
          </p:cNvSpPr>
          <p:nvPr>
            <p:ph type="title" idx="4294967295"/>
          </p:nvPr>
        </p:nvSpPr>
        <p:spPr>
          <a:xfrm>
            <a:off x="1722438" y="185738"/>
            <a:ext cx="7421562" cy="428625"/>
          </a:xfrm>
          <a:prstGeom prst="rect">
            <a:avLst/>
          </a:prstGeom>
        </p:spPr>
        <p:txBody>
          <a:bodyPr spcFirstLastPara="1" wrap="square" lIns="91425" tIns="91425" rIns="91425" bIns="91425" anchor="ctr" anchorCtr="0">
            <a:noAutofit/>
          </a:bodyPr>
          <a:lstStyle/>
          <a:p>
            <a:pPr lvl="0"/>
            <a:r>
              <a:rPr lang="en-US" sz="3600" dirty="0" smtClean="0"/>
              <a:t> </a:t>
            </a:r>
            <a:r>
              <a:rPr lang="en-US" sz="3600" dirty="0"/>
              <a:t>List the symptoms of colon cancer</a:t>
            </a:r>
            <a:endParaRPr sz="3600" dirty="0"/>
          </a:p>
        </p:txBody>
      </p:sp>
      <p:sp>
        <p:nvSpPr>
          <p:cNvPr id="361" name="Google Shape;361;p40"/>
          <p:cNvSpPr txBox="1">
            <a:spLocks noGrp="1"/>
          </p:cNvSpPr>
          <p:nvPr>
            <p:ph type="subTitle" idx="4294967295"/>
          </p:nvPr>
        </p:nvSpPr>
        <p:spPr>
          <a:xfrm>
            <a:off x="4113158" y="1948789"/>
            <a:ext cx="2482609" cy="1046957"/>
          </a:xfrm>
          <a:prstGeom prst="rect">
            <a:avLst/>
          </a:prstGeom>
        </p:spPr>
        <p:txBody>
          <a:bodyPr spcFirstLastPara="1" wrap="square" lIns="91425" tIns="91425" rIns="91425" bIns="91425" anchor="t" anchorCtr="0">
            <a:noAutofit/>
          </a:bodyPr>
          <a:lstStyle/>
          <a:p>
            <a:pPr marL="0" lvl="0" indent="0"/>
            <a:r>
              <a:rPr lang="en-US" sz="2400" b="1" dirty="0" smtClean="0"/>
              <a:t>Blood </a:t>
            </a:r>
            <a:r>
              <a:rPr lang="en-US" sz="2400" b="1" dirty="0"/>
              <a:t>in the stool, which might make it look dark </a:t>
            </a:r>
            <a:r>
              <a:rPr lang="en-US" sz="2400" b="1" dirty="0" smtClean="0"/>
              <a:t>brown or black.</a:t>
            </a:r>
            <a:endParaRPr sz="2400" b="1" dirty="0"/>
          </a:p>
        </p:txBody>
      </p:sp>
      <p:sp>
        <p:nvSpPr>
          <p:cNvPr id="363" name="Google Shape;363;p40"/>
          <p:cNvSpPr txBox="1">
            <a:spLocks noGrp="1"/>
          </p:cNvSpPr>
          <p:nvPr>
            <p:ph type="subTitle" idx="4294967295"/>
          </p:nvPr>
        </p:nvSpPr>
        <p:spPr>
          <a:xfrm>
            <a:off x="1144705" y="1917834"/>
            <a:ext cx="2594113" cy="1077913"/>
          </a:xfrm>
          <a:prstGeom prst="rect">
            <a:avLst/>
          </a:prstGeom>
        </p:spPr>
        <p:txBody>
          <a:bodyPr spcFirstLastPara="1" wrap="square" lIns="91425" tIns="91425" rIns="91425" bIns="91425" anchor="t" anchorCtr="0">
            <a:noAutofit/>
          </a:bodyPr>
          <a:lstStyle/>
          <a:p>
            <a:pPr marL="0" lvl="0" indent="0"/>
            <a:r>
              <a:rPr lang="en-US" sz="1600" b="1" dirty="0"/>
              <a:t> </a:t>
            </a:r>
            <a:r>
              <a:rPr lang="en-US" sz="2400" b="1" dirty="0"/>
              <a:t>change in bowel habits, such as diarrhea, </a:t>
            </a:r>
            <a:r>
              <a:rPr lang="en-US" sz="2400" b="1" dirty="0" smtClean="0"/>
              <a:t>constipation</a:t>
            </a:r>
            <a:r>
              <a:rPr lang="en-US" sz="1600" b="1" dirty="0" smtClean="0"/>
              <a:t>.</a:t>
            </a:r>
            <a:endParaRPr sz="1600" b="1" dirty="0"/>
          </a:p>
        </p:txBody>
      </p:sp>
      <p:grpSp>
        <p:nvGrpSpPr>
          <p:cNvPr id="10" name="Google Shape;463;p35"/>
          <p:cNvGrpSpPr/>
          <p:nvPr/>
        </p:nvGrpSpPr>
        <p:grpSpPr>
          <a:xfrm>
            <a:off x="6599583" y="993914"/>
            <a:ext cx="2486978" cy="3757940"/>
            <a:chOff x="4242084" y="-1742875"/>
            <a:chExt cx="5198451" cy="10980378"/>
          </a:xfrm>
        </p:grpSpPr>
        <p:sp>
          <p:nvSpPr>
            <p:cNvPr id="11" name="Google Shape;464;p35"/>
            <p:cNvSpPr/>
            <p:nvPr/>
          </p:nvSpPr>
          <p:spPr>
            <a:xfrm>
              <a:off x="5021750" y="-1742875"/>
              <a:ext cx="4418785" cy="10980378"/>
            </a:xfrm>
            <a:custGeom>
              <a:avLst/>
              <a:gdLst/>
              <a:ahLst/>
              <a:cxnLst/>
              <a:rect l="l" t="t" r="r" b="b"/>
              <a:pathLst>
                <a:path w="23028" h="57223" extrusionOk="0">
                  <a:moveTo>
                    <a:pt x="11449" y="0"/>
                  </a:moveTo>
                  <a:cubicBezTo>
                    <a:pt x="11047" y="0"/>
                    <a:pt x="9001" y="155"/>
                    <a:pt x="8969" y="3312"/>
                  </a:cubicBezTo>
                  <a:cubicBezTo>
                    <a:pt x="8969" y="3312"/>
                    <a:pt x="8921" y="3284"/>
                    <a:pt x="8859" y="3284"/>
                  </a:cubicBezTo>
                  <a:cubicBezTo>
                    <a:pt x="8794" y="3284"/>
                    <a:pt x="8714" y="3315"/>
                    <a:pt x="8659" y="3443"/>
                  </a:cubicBezTo>
                  <a:cubicBezTo>
                    <a:pt x="8540" y="3681"/>
                    <a:pt x="8885" y="4098"/>
                    <a:pt x="8778" y="4443"/>
                  </a:cubicBezTo>
                  <a:cubicBezTo>
                    <a:pt x="8666" y="4756"/>
                    <a:pt x="8827" y="5006"/>
                    <a:pt x="8976" y="5006"/>
                  </a:cubicBezTo>
                  <a:cubicBezTo>
                    <a:pt x="8985" y="5006"/>
                    <a:pt x="8995" y="5005"/>
                    <a:pt x="9004" y="5003"/>
                  </a:cubicBezTo>
                  <a:cubicBezTo>
                    <a:pt x="9008" y="5001"/>
                    <a:pt x="9012" y="5001"/>
                    <a:pt x="9016" y="5001"/>
                  </a:cubicBezTo>
                  <a:cubicBezTo>
                    <a:pt x="9154" y="5001"/>
                    <a:pt x="9285" y="5835"/>
                    <a:pt x="9957" y="6670"/>
                  </a:cubicBezTo>
                  <a:cubicBezTo>
                    <a:pt x="10636" y="7539"/>
                    <a:pt x="9266" y="9277"/>
                    <a:pt x="7588" y="9884"/>
                  </a:cubicBezTo>
                  <a:cubicBezTo>
                    <a:pt x="5873" y="10515"/>
                    <a:pt x="4444" y="11122"/>
                    <a:pt x="4492" y="12563"/>
                  </a:cubicBezTo>
                  <a:cubicBezTo>
                    <a:pt x="4504" y="13397"/>
                    <a:pt x="4492" y="14230"/>
                    <a:pt x="4409" y="15063"/>
                  </a:cubicBezTo>
                  <a:cubicBezTo>
                    <a:pt x="4266" y="16349"/>
                    <a:pt x="4290" y="17742"/>
                    <a:pt x="4051" y="19040"/>
                  </a:cubicBezTo>
                  <a:cubicBezTo>
                    <a:pt x="3849" y="20159"/>
                    <a:pt x="3468" y="21267"/>
                    <a:pt x="3194" y="22386"/>
                  </a:cubicBezTo>
                  <a:cubicBezTo>
                    <a:pt x="2825" y="23945"/>
                    <a:pt x="2468" y="25541"/>
                    <a:pt x="2265" y="27136"/>
                  </a:cubicBezTo>
                  <a:cubicBezTo>
                    <a:pt x="2242" y="27315"/>
                    <a:pt x="2123" y="27458"/>
                    <a:pt x="1968" y="27541"/>
                  </a:cubicBezTo>
                  <a:cubicBezTo>
                    <a:pt x="1682" y="27672"/>
                    <a:pt x="1206" y="27958"/>
                    <a:pt x="908" y="28517"/>
                  </a:cubicBezTo>
                  <a:cubicBezTo>
                    <a:pt x="539" y="29232"/>
                    <a:pt x="491" y="29279"/>
                    <a:pt x="337" y="29518"/>
                  </a:cubicBezTo>
                  <a:cubicBezTo>
                    <a:pt x="265" y="29625"/>
                    <a:pt x="360" y="29768"/>
                    <a:pt x="480" y="29768"/>
                  </a:cubicBezTo>
                  <a:cubicBezTo>
                    <a:pt x="599" y="29768"/>
                    <a:pt x="777" y="29708"/>
                    <a:pt x="1027" y="29530"/>
                  </a:cubicBezTo>
                  <a:cubicBezTo>
                    <a:pt x="1073" y="29497"/>
                    <a:pt x="1106" y="29482"/>
                    <a:pt x="1127" y="29482"/>
                  </a:cubicBezTo>
                  <a:cubicBezTo>
                    <a:pt x="1379" y="29482"/>
                    <a:pt x="1" y="31608"/>
                    <a:pt x="396" y="31970"/>
                  </a:cubicBezTo>
                  <a:cubicBezTo>
                    <a:pt x="396" y="31970"/>
                    <a:pt x="441" y="32061"/>
                    <a:pt x="570" y="32061"/>
                  </a:cubicBezTo>
                  <a:cubicBezTo>
                    <a:pt x="616" y="32061"/>
                    <a:pt x="673" y="32049"/>
                    <a:pt x="741" y="32018"/>
                  </a:cubicBezTo>
                  <a:lnTo>
                    <a:pt x="741" y="32018"/>
                  </a:lnTo>
                  <a:cubicBezTo>
                    <a:pt x="694" y="32042"/>
                    <a:pt x="777" y="32256"/>
                    <a:pt x="789" y="32280"/>
                  </a:cubicBezTo>
                  <a:cubicBezTo>
                    <a:pt x="850" y="32394"/>
                    <a:pt x="990" y="32444"/>
                    <a:pt x="1129" y="32444"/>
                  </a:cubicBezTo>
                  <a:cubicBezTo>
                    <a:pt x="1236" y="32444"/>
                    <a:pt x="1341" y="32415"/>
                    <a:pt x="1408" y="32363"/>
                  </a:cubicBezTo>
                  <a:cubicBezTo>
                    <a:pt x="1456" y="32327"/>
                    <a:pt x="1587" y="32208"/>
                    <a:pt x="1587" y="32149"/>
                  </a:cubicBezTo>
                  <a:cubicBezTo>
                    <a:pt x="1587" y="32149"/>
                    <a:pt x="1603" y="32273"/>
                    <a:pt x="1822" y="32273"/>
                  </a:cubicBezTo>
                  <a:cubicBezTo>
                    <a:pt x="1866" y="32273"/>
                    <a:pt x="1918" y="32268"/>
                    <a:pt x="1980" y="32256"/>
                  </a:cubicBezTo>
                  <a:cubicBezTo>
                    <a:pt x="2349" y="32161"/>
                    <a:pt x="2420" y="31768"/>
                    <a:pt x="2420" y="31768"/>
                  </a:cubicBezTo>
                  <a:lnTo>
                    <a:pt x="2444" y="31780"/>
                  </a:lnTo>
                  <a:cubicBezTo>
                    <a:pt x="2499" y="31813"/>
                    <a:pt x="2559" y="31829"/>
                    <a:pt x="2617" y="31829"/>
                  </a:cubicBezTo>
                  <a:cubicBezTo>
                    <a:pt x="2787" y="31829"/>
                    <a:pt x="2947" y="31698"/>
                    <a:pt x="2956" y="31494"/>
                  </a:cubicBezTo>
                  <a:cubicBezTo>
                    <a:pt x="2980" y="31315"/>
                    <a:pt x="3016" y="31065"/>
                    <a:pt x="3182" y="30815"/>
                  </a:cubicBezTo>
                  <a:cubicBezTo>
                    <a:pt x="3468" y="30351"/>
                    <a:pt x="4028" y="29410"/>
                    <a:pt x="3932" y="27982"/>
                  </a:cubicBezTo>
                  <a:cubicBezTo>
                    <a:pt x="3932" y="27910"/>
                    <a:pt x="3932" y="27815"/>
                    <a:pt x="3956" y="27744"/>
                  </a:cubicBezTo>
                  <a:cubicBezTo>
                    <a:pt x="4825" y="25541"/>
                    <a:pt x="5694" y="23303"/>
                    <a:pt x="6314" y="21005"/>
                  </a:cubicBezTo>
                  <a:cubicBezTo>
                    <a:pt x="6587" y="19945"/>
                    <a:pt x="6516" y="18826"/>
                    <a:pt x="6635" y="17742"/>
                  </a:cubicBezTo>
                  <a:cubicBezTo>
                    <a:pt x="6706" y="17088"/>
                    <a:pt x="6790" y="16433"/>
                    <a:pt x="6885" y="15778"/>
                  </a:cubicBezTo>
                  <a:cubicBezTo>
                    <a:pt x="6885" y="15778"/>
                    <a:pt x="8457" y="18612"/>
                    <a:pt x="7361" y="23303"/>
                  </a:cubicBezTo>
                  <a:cubicBezTo>
                    <a:pt x="7361" y="23303"/>
                    <a:pt x="5909" y="27196"/>
                    <a:pt x="6218" y="30149"/>
                  </a:cubicBezTo>
                  <a:lnTo>
                    <a:pt x="6968" y="37316"/>
                  </a:lnTo>
                  <a:cubicBezTo>
                    <a:pt x="7004" y="37792"/>
                    <a:pt x="7028" y="38281"/>
                    <a:pt x="7004" y="38781"/>
                  </a:cubicBezTo>
                  <a:cubicBezTo>
                    <a:pt x="6945" y="40150"/>
                    <a:pt x="6861" y="43103"/>
                    <a:pt x="6909" y="44412"/>
                  </a:cubicBezTo>
                  <a:cubicBezTo>
                    <a:pt x="6968" y="46163"/>
                    <a:pt x="7635" y="51366"/>
                    <a:pt x="7980" y="52509"/>
                  </a:cubicBezTo>
                  <a:cubicBezTo>
                    <a:pt x="8314" y="53663"/>
                    <a:pt x="8481" y="55235"/>
                    <a:pt x="7564" y="56378"/>
                  </a:cubicBezTo>
                  <a:cubicBezTo>
                    <a:pt x="7040" y="57029"/>
                    <a:pt x="7810" y="57222"/>
                    <a:pt x="8671" y="57222"/>
                  </a:cubicBezTo>
                  <a:cubicBezTo>
                    <a:pt x="9338" y="57222"/>
                    <a:pt x="10060" y="57106"/>
                    <a:pt x="10278" y="56997"/>
                  </a:cubicBezTo>
                  <a:cubicBezTo>
                    <a:pt x="10790" y="56735"/>
                    <a:pt x="9743" y="55342"/>
                    <a:pt x="9719" y="53902"/>
                  </a:cubicBezTo>
                  <a:cubicBezTo>
                    <a:pt x="9671" y="52449"/>
                    <a:pt x="10278" y="46305"/>
                    <a:pt x="10159" y="43746"/>
                  </a:cubicBezTo>
                  <a:cubicBezTo>
                    <a:pt x="10040" y="41186"/>
                    <a:pt x="10386" y="38507"/>
                    <a:pt x="10755" y="37030"/>
                  </a:cubicBezTo>
                  <a:cubicBezTo>
                    <a:pt x="11136" y="35554"/>
                    <a:pt x="11564" y="30363"/>
                    <a:pt x="11564" y="30363"/>
                  </a:cubicBezTo>
                  <a:cubicBezTo>
                    <a:pt x="11564" y="30363"/>
                    <a:pt x="11993" y="35554"/>
                    <a:pt x="12362" y="37030"/>
                  </a:cubicBezTo>
                  <a:cubicBezTo>
                    <a:pt x="12743" y="38507"/>
                    <a:pt x="13076" y="41186"/>
                    <a:pt x="12957" y="43746"/>
                  </a:cubicBezTo>
                  <a:cubicBezTo>
                    <a:pt x="12838" y="46305"/>
                    <a:pt x="13457" y="52449"/>
                    <a:pt x="13410" y="53902"/>
                  </a:cubicBezTo>
                  <a:cubicBezTo>
                    <a:pt x="13362" y="55342"/>
                    <a:pt x="12338" y="56735"/>
                    <a:pt x="12838" y="56997"/>
                  </a:cubicBezTo>
                  <a:cubicBezTo>
                    <a:pt x="13062" y="57106"/>
                    <a:pt x="13786" y="57222"/>
                    <a:pt x="14455" y="57222"/>
                  </a:cubicBezTo>
                  <a:cubicBezTo>
                    <a:pt x="15318" y="57222"/>
                    <a:pt x="16088" y="57029"/>
                    <a:pt x="15565" y="56378"/>
                  </a:cubicBezTo>
                  <a:cubicBezTo>
                    <a:pt x="14648" y="55235"/>
                    <a:pt x="14803" y="53663"/>
                    <a:pt x="15148" y="52509"/>
                  </a:cubicBezTo>
                  <a:cubicBezTo>
                    <a:pt x="15493" y="51366"/>
                    <a:pt x="16160" y="46139"/>
                    <a:pt x="16220" y="44412"/>
                  </a:cubicBezTo>
                  <a:cubicBezTo>
                    <a:pt x="16267" y="43103"/>
                    <a:pt x="16160" y="40138"/>
                    <a:pt x="16112" y="38781"/>
                  </a:cubicBezTo>
                  <a:cubicBezTo>
                    <a:pt x="16101" y="38281"/>
                    <a:pt x="16112" y="37804"/>
                    <a:pt x="16160" y="37316"/>
                  </a:cubicBezTo>
                  <a:lnTo>
                    <a:pt x="16910" y="30149"/>
                  </a:lnTo>
                  <a:cubicBezTo>
                    <a:pt x="17220" y="27196"/>
                    <a:pt x="15755" y="23303"/>
                    <a:pt x="15755" y="23303"/>
                  </a:cubicBezTo>
                  <a:cubicBezTo>
                    <a:pt x="14672" y="18612"/>
                    <a:pt x="16231" y="15778"/>
                    <a:pt x="16231" y="15778"/>
                  </a:cubicBezTo>
                  <a:cubicBezTo>
                    <a:pt x="16339" y="16433"/>
                    <a:pt x="16410" y="17088"/>
                    <a:pt x="16493" y="17742"/>
                  </a:cubicBezTo>
                  <a:cubicBezTo>
                    <a:pt x="16612" y="18838"/>
                    <a:pt x="16529" y="19945"/>
                    <a:pt x="16815" y="21005"/>
                  </a:cubicBezTo>
                  <a:cubicBezTo>
                    <a:pt x="17410" y="23291"/>
                    <a:pt x="18303" y="25529"/>
                    <a:pt x="19172" y="27744"/>
                  </a:cubicBezTo>
                  <a:cubicBezTo>
                    <a:pt x="19196" y="27815"/>
                    <a:pt x="19208" y="27910"/>
                    <a:pt x="19196" y="27982"/>
                  </a:cubicBezTo>
                  <a:cubicBezTo>
                    <a:pt x="19089" y="29410"/>
                    <a:pt x="19660" y="30351"/>
                    <a:pt x="19946" y="30815"/>
                  </a:cubicBezTo>
                  <a:cubicBezTo>
                    <a:pt x="20089" y="31065"/>
                    <a:pt x="20149" y="31315"/>
                    <a:pt x="20161" y="31494"/>
                  </a:cubicBezTo>
                  <a:cubicBezTo>
                    <a:pt x="20178" y="31691"/>
                    <a:pt x="20338" y="31827"/>
                    <a:pt x="20512" y="31827"/>
                  </a:cubicBezTo>
                  <a:cubicBezTo>
                    <a:pt x="20569" y="31827"/>
                    <a:pt x="20628" y="31812"/>
                    <a:pt x="20684" y="31780"/>
                  </a:cubicBezTo>
                  <a:lnTo>
                    <a:pt x="20696" y="31768"/>
                  </a:lnTo>
                  <a:cubicBezTo>
                    <a:pt x="20696" y="31768"/>
                    <a:pt x="20780" y="32173"/>
                    <a:pt x="21149" y="32256"/>
                  </a:cubicBezTo>
                  <a:cubicBezTo>
                    <a:pt x="21215" y="32271"/>
                    <a:pt x="21270" y="32277"/>
                    <a:pt x="21315" y="32277"/>
                  </a:cubicBezTo>
                  <a:cubicBezTo>
                    <a:pt x="21522" y="32277"/>
                    <a:pt x="21530" y="32149"/>
                    <a:pt x="21530" y="32149"/>
                  </a:cubicBezTo>
                  <a:cubicBezTo>
                    <a:pt x="21530" y="32208"/>
                    <a:pt x="21673" y="32327"/>
                    <a:pt x="21708" y="32363"/>
                  </a:cubicBezTo>
                  <a:cubicBezTo>
                    <a:pt x="21781" y="32415"/>
                    <a:pt x="21889" y="32444"/>
                    <a:pt x="21997" y="32444"/>
                  </a:cubicBezTo>
                  <a:cubicBezTo>
                    <a:pt x="22138" y="32444"/>
                    <a:pt x="22279" y="32394"/>
                    <a:pt x="22339" y="32280"/>
                  </a:cubicBezTo>
                  <a:cubicBezTo>
                    <a:pt x="22351" y="32257"/>
                    <a:pt x="22420" y="32040"/>
                    <a:pt x="22389" y="32019"/>
                  </a:cubicBezTo>
                  <a:lnTo>
                    <a:pt x="22389" y="32019"/>
                  </a:lnTo>
                  <a:cubicBezTo>
                    <a:pt x="22458" y="32053"/>
                    <a:pt x="22514" y="32066"/>
                    <a:pt x="22559" y="32066"/>
                  </a:cubicBezTo>
                  <a:cubicBezTo>
                    <a:pt x="22682" y="32066"/>
                    <a:pt x="22720" y="31970"/>
                    <a:pt x="22720" y="31970"/>
                  </a:cubicBezTo>
                  <a:cubicBezTo>
                    <a:pt x="23028" y="31608"/>
                    <a:pt x="21653" y="29482"/>
                    <a:pt x="21906" y="29482"/>
                  </a:cubicBezTo>
                  <a:cubicBezTo>
                    <a:pt x="21927" y="29482"/>
                    <a:pt x="21960" y="29497"/>
                    <a:pt x="22006" y="29530"/>
                  </a:cubicBezTo>
                  <a:cubicBezTo>
                    <a:pt x="22268" y="29708"/>
                    <a:pt x="22423" y="29756"/>
                    <a:pt x="22566" y="29768"/>
                  </a:cubicBezTo>
                  <a:cubicBezTo>
                    <a:pt x="22697" y="29768"/>
                    <a:pt x="22768" y="29637"/>
                    <a:pt x="22697" y="29518"/>
                  </a:cubicBezTo>
                  <a:cubicBezTo>
                    <a:pt x="22542" y="29291"/>
                    <a:pt x="22518" y="29256"/>
                    <a:pt x="22125" y="28517"/>
                  </a:cubicBezTo>
                  <a:cubicBezTo>
                    <a:pt x="21827" y="27958"/>
                    <a:pt x="21375" y="27672"/>
                    <a:pt x="21077" y="27541"/>
                  </a:cubicBezTo>
                  <a:cubicBezTo>
                    <a:pt x="20911" y="27458"/>
                    <a:pt x="20803" y="27315"/>
                    <a:pt x="20780" y="27136"/>
                  </a:cubicBezTo>
                  <a:cubicBezTo>
                    <a:pt x="20565" y="25529"/>
                    <a:pt x="20208" y="23945"/>
                    <a:pt x="19839" y="22386"/>
                  </a:cubicBezTo>
                  <a:cubicBezTo>
                    <a:pt x="19565" y="21267"/>
                    <a:pt x="19184" y="20159"/>
                    <a:pt x="18994" y="19040"/>
                  </a:cubicBezTo>
                  <a:cubicBezTo>
                    <a:pt x="18768" y="17742"/>
                    <a:pt x="18768" y="16349"/>
                    <a:pt x="18637" y="15063"/>
                  </a:cubicBezTo>
                  <a:cubicBezTo>
                    <a:pt x="18541" y="14230"/>
                    <a:pt x="18529" y="13397"/>
                    <a:pt x="18541" y="12563"/>
                  </a:cubicBezTo>
                  <a:cubicBezTo>
                    <a:pt x="18577" y="11122"/>
                    <a:pt x="17160" y="10515"/>
                    <a:pt x="15446" y="9884"/>
                  </a:cubicBezTo>
                  <a:cubicBezTo>
                    <a:pt x="13767" y="9277"/>
                    <a:pt x="12386" y="7539"/>
                    <a:pt x="13076" y="6670"/>
                  </a:cubicBezTo>
                  <a:cubicBezTo>
                    <a:pt x="13757" y="5824"/>
                    <a:pt x="13883" y="5002"/>
                    <a:pt x="14023" y="5002"/>
                  </a:cubicBezTo>
                  <a:cubicBezTo>
                    <a:pt x="14025" y="5002"/>
                    <a:pt x="14027" y="5002"/>
                    <a:pt x="14029" y="5003"/>
                  </a:cubicBezTo>
                  <a:cubicBezTo>
                    <a:pt x="14041" y="5006"/>
                    <a:pt x="14053" y="5008"/>
                    <a:pt x="14065" y="5008"/>
                  </a:cubicBezTo>
                  <a:cubicBezTo>
                    <a:pt x="14211" y="5008"/>
                    <a:pt x="14365" y="4751"/>
                    <a:pt x="14255" y="4443"/>
                  </a:cubicBezTo>
                  <a:cubicBezTo>
                    <a:pt x="14136" y="4098"/>
                    <a:pt x="14481" y="3693"/>
                    <a:pt x="14374" y="3443"/>
                  </a:cubicBezTo>
                  <a:cubicBezTo>
                    <a:pt x="14311" y="3318"/>
                    <a:pt x="14229" y="3288"/>
                    <a:pt x="14165" y="3288"/>
                  </a:cubicBezTo>
                  <a:cubicBezTo>
                    <a:pt x="14107" y="3288"/>
                    <a:pt x="14065" y="3312"/>
                    <a:pt x="14065" y="3312"/>
                  </a:cubicBezTo>
                  <a:cubicBezTo>
                    <a:pt x="14022" y="155"/>
                    <a:pt x="11984" y="0"/>
                    <a:pt x="11584" y="0"/>
                  </a:cubicBezTo>
                  <a:cubicBezTo>
                    <a:pt x="11541" y="0"/>
                    <a:pt x="11517" y="2"/>
                    <a:pt x="11517" y="2"/>
                  </a:cubicBezTo>
                  <a:cubicBezTo>
                    <a:pt x="11517" y="2"/>
                    <a:pt x="11492" y="0"/>
                    <a:pt x="11449" y="0"/>
                  </a:cubicBezTo>
                  <a:close/>
                </a:path>
              </a:pathLst>
            </a:custGeom>
            <a:solidFill>
              <a:srgbClr val="90D2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465;p35"/>
            <p:cNvSpPr/>
            <p:nvPr/>
          </p:nvSpPr>
          <p:spPr>
            <a:xfrm>
              <a:off x="6831827" y="1359948"/>
              <a:ext cx="1163030" cy="1514376"/>
            </a:xfrm>
            <a:custGeom>
              <a:avLst/>
              <a:gdLst/>
              <a:ahLst/>
              <a:cxnLst/>
              <a:rect l="l" t="t" r="r" b="b"/>
              <a:pathLst>
                <a:path w="6061" h="7892" extrusionOk="0">
                  <a:moveTo>
                    <a:pt x="2238" y="1"/>
                  </a:moveTo>
                  <a:lnTo>
                    <a:pt x="2238" y="3061"/>
                  </a:lnTo>
                  <a:cubicBezTo>
                    <a:pt x="2238" y="3061"/>
                    <a:pt x="3798" y="3942"/>
                    <a:pt x="3512" y="4525"/>
                  </a:cubicBezTo>
                  <a:cubicBezTo>
                    <a:pt x="3227" y="5120"/>
                    <a:pt x="3250" y="5537"/>
                    <a:pt x="3250" y="5537"/>
                  </a:cubicBezTo>
                  <a:cubicBezTo>
                    <a:pt x="2905" y="5585"/>
                    <a:pt x="2548" y="6085"/>
                    <a:pt x="2548" y="6085"/>
                  </a:cubicBezTo>
                  <a:cubicBezTo>
                    <a:pt x="2459" y="6047"/>
                    <a:pt x="2371" y="6033"/>
                    <a:pt x="2288" y="6033"/>
                  </a:cubicBezTo>
                  <a:cubicBezTo>
                    <a:pt x="2002" y="6033"/>
                    <a:pt x="1774" y="6204"/>
                    <a:pt x="1774" y="6204"/>
                  </a:cubicBezTo>
                  <a:cubicBezTo>
                    <a:pt x="1619" y="6013"/>
                    <a:pt x="1381" y="5942"/>
                    <a:pt x="1381" y="5942"/>
                  </a:cubicBezTo>
                  <a:cubicBezTo>
                    <a:pt x="1230" y="5888"/>
                    <a:pt x="1099" y="5864"/>
                    <a:pt x="985" y="5864"/>
                  </a:cubicBezTo>
                  <a:cubicBezTo>
                    <a:pt x="1" y="5864"/>
                    <a:pt x="345" y="7692"/>
                    <a:pt x="345" y="7692"/>
                  </a:cubicBezTo>
                  <a:cubicBezTo>
                    <a:pt x="489" y="7845"/>
                    <a:pt x="618" y="7891"/>
                    <a:pt x="722" y="7891"/>
                  </a:cubicBezTo>
                  <a:cubicBezTo>
                    <a:pt x="886" y="7891"/>
                    <a:pt x="988" y="7775"/>
                    <a:pt x="988" y="7775"/>
                  </a:cubicBezTo>
                  <a:cubicBezTo>
                    <a:pt x="988" y="7775"/>
                    <a:pt x="893" y="7002"/>
                    <a:pt x="988" y="6740"/>
                  </a:cubicBezTo>
                  <a:cubicBezTo>
                    <a:pt x="1015" y="6655"/>
                    <a:pt x="1062" y="6626"/>
                    <a:pt x="1113" y="6626"/>
                  </a:cubicBezTo>
                  <a:cubicBezTo>
                    <a:pt x="1220" y="6626"/>
                    <a:pt x="1345" y="6752"/>
                    <a:pt x="1345" y="6752"/>
                  </a:cubicBezTo>
                  <a:cubicBezTo>
                    <a:pt x="1437" y="6887"/>
                    <a:pt x="1549" y="6924"/>
                    <a:pt x="1644" y="6924"/>
                  </a:cubicBezTo>
                  <a:cubicBezTo>
                    <a:pt x="1757" y="6924"/>
                    <a:pt x="1845" y="6871"/>
                    <a:pt x="1845" y="6871"/>
                  </a:cubicBezTo>
                  <a:cubicBezTo>
                    <a:pt x="2236" y="7226"/>
                    <a:pt x="2689" y="7375"/>
                    <a:pt x="3131" y="7375"/>
                  </a:cubicBezTo>
                  <a:cubicBezTo>
                    <a:pt x="3577" y="7375"/>
                    <a:pt x="4011" y="7223"/>
                    <a:pt x="4358" y="6978"/>
                  </a:cubicBezTo>
                  <a:cubicBezTo>
                    <a:pt x="5060" y="6502"/>
                    <a:pt x="6060" y="5120"/>
                    <a:pt x="5048" y="3608"/>
                  </a:cubicBezTo>
                  <a:cubicBezTo>
                    <a:pt x="4489" y="2779"/>
                    <a:pt x="3842" y="2594"/>
                    <a:pt x="3376" y="2594"/>
                  </a:cubicBezTo>
                  <a:cubicBezTo>
                    <a:pt x="2998" y="2594"/>
                    <a:pt x="2738" y="2715"/>
                    <a:pt x="2738" y="2715"/>
                  </a:cubicBezTo>
                  <a:lnTo>
                    <a:pt x="273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466;p35"/>
            <p:cNvSpPr/>
            <p:nvPr/>
          </p:nvSpPr>
          <p:spPr>
            <a:xfrm>
              <a:off x="6468392" y="1808773"/>
              <a:ext cx="1183754" cy="795374"/>
            </a:xfrm>
            <a:custGeom>
              <a:avLst/>
              <a:gdLst/>
              <a:ahLst/>
              <a:cxnLst/>
              <a:rect l="l" t="t" r="r" b="b"/>
              <a:pathLst>
                <a:path w="6169" h="4145" extrusionOk="0">
                  <a:moveTo>
                    <a:pt x="2060" y="1"/>
                  </a:moveTo>
                  <a:cubicBezTo>
                    <a:pt x="1764" y="1"/>
                    <a:pt x="1464" y="124"/>
                    <a:pt x="1156" y="484"/>
                  </a:cubicBezTo>
                  <a:cubicBezTo>
                    <a:pt x="1" y="1829"/>
                    <a:pt x="751" y="3996"/>
                    <a:pt x="1370" y="4139"/>
                  </a:cubicBezTo>
                  <a:cubicBezTo>
                    <a:pt x="1392" y="4143"/>
                    <a:pt x="1414" y="4145"/>
                    <a:pt x="1436" y="4145"/>
                  </a:cubicBezTo>
                  <a:cubicBezTo>
                    <a:pt x="1953" y="4145"/>
                    <a:pt x="2751" y="3143"/>
                    <a:pt x="3299" y="2960"/>
                  </a:cubicBezTo>
                  <a:cubicBezTo>
                    <a:pt x="3322" y="2949"/>
                    <a:pt x="3346" y="2943"/>
                    <a:pt x="3370" y="2943"/>
                  </a:cubicBezTo>
                  <a:cubicBezTo>
                    <a:pt x="3447" y="2943"/>
                    <a:pt x="3527" y="2997"/>
                    <a:pt x="3573" y="3079"/>
                  </a:cubicBezTo>
                  <a:cubicBezTo>
                    <a:pt x="3620" y="3151"/>
                    <a:pt x="3656" y="3210"/>
                    <a:pt x="3692" y="3281"/>
                  </a:cubicBezTo>
                  <a:cubicBezTo>
                    <a:pt x="3728" y="3341"/>
                    <a:pt x="3751" y="3389"/>
                    <a:pt x="3787" y="3448"/>
                  </a:cubicBezTo>
                  <a:cubicBezTo>
                    <a:pt x="3799" y="3484"/>
                    <a:pt x="3811" y="3543"/>
                    <a:pt x="3847" y="3555"/>
                  </a:cubicBezTo>
                  <a:cubicBezTo>
                    <a:pt x="3859" y="3567"/>
                    <a:pt x="3894" y="3570"/>
                    <a:pt x="3933" y="3570"/>
                  </a:cubicBezTo>
                  <a:cubicBezTo>
                    <a:pt x="3972" y="3570"/>
                    <a:pt x="4013" y="3567"/>
                    <a:pt x="4037" y="3567"/>
                  </a:cubicBezTo>
                  <a:cubicBezTo>
                    <a:pt x="4049" y="3567"/>
                    <a:pt x="4073" y="3567"/>
                    <a:pt x="4085" y="3555"/>
                  </a:cubicBezTo>
                  <a:cubicBezTo>
                    <a:pt x="4097" y="3543"/>
                    <a:pt x="4109" y="3520"/>
                    <a:pt x="4109" y="3508"/>
                  </a:cubicBezTo>
                  <a:cubicBezTo>
                    <a:pt x="4132" y="3484"/>
                    <a:pt x="4132" y="3460"/>
                    <a:pt x="4132" y="3436"/>
                  </a:cubicBezTo>
                  <a:cubicBezTo>
                    <a:pt x="4144" y="3317"/>
                    <a:pt x="4168" y="3198"/>
                    <a:pt x="4204" y="3079"/>
                  </a:cubicBezTo>
                  <a:cubicBezTo>
                    <a:pt x="4216" y="3020"/>
                    <a:pt x="4228" y="2972"/>
                    <a:pt x="4228" y="2912"/>
                  </a:cubicBezTo>
                  <a:cubicBezTo>
                    <a:pt x="4228" y="2889"/>
                    <a:pt x="4251" y="2841"/>
                    <a:pt x="4275" y="2829"/>
                  </a:cubicBezTo>
                  <a:lnTo>
                    <a:pt x="4323" y="2829"/>
                  </a:lnTo>
                  <a:cubicBezTo>
                    <a:pt x="4356" y="2832"/>
                    <a:pt x="4388" y="2834"/>
                    <a:pt x="4421" y="2834"/>
                  </a:cubicBezTo>
                  <a:cubicBezTo>
                    <a:pt x="4519" y="2834"/>
                    <a:pt x="4615" y="2820"/>
                    <a:pt x="4704" y="2793"/>
                  </a:cubicBezTo>
                  <a:cubicBezTo>
                    <a:pt x="4859" y="2770"/>
                    <a:pt x="5013" y="2686"/>
                    <a:pt x="5121" y="2591"/>
                  </a:cubicBezTo>
                  <a:lnTo>
                    <a:pt x="5180" y="2531"/>
                  </a:lnTo>
                  <a:cubicBezTo>
                    <a:pt x="5371" y="2293"/>
                    <a:pt x="5621" y="1496"/>
                    <a:pt x="5990" y="1103"/>
                  </a:cubicBezTo>
                  <a:cubicBezTo>
                    <a:pt x="6168" y="900"/>
                    <a:pt x="6121" y="626"/>
                    <a:pt x="5895" y="484"/>
                  </a:cubicBezTo>
                  <a:cubicBezTo>
                    <a:pt x="5703" y="381"/>
                    <a:pt x="5452" y="290"/>
                    <a:pt x="5161" y="290"/>
                  </a:cubicBezTo>
                  <a:cubicBezTo>
                    <a:pt x="4945" y="290"/>
                    <a:pt x="4707" y="340"/>
                    <a:pt x="4454" y="472"/>
                  </a:cubicBezTo>
                  <a:cubicBezTo>
                    <a:pt x="4296" y="556"/>
                    <a:pt x="4139" y="590"/>
                    <a:pt x="3983" y="590"/>
                  </a:cubicBezTo>
                  <a:cubicBezTo>
                    <a:pt x="3336" y="590"/>
                    <a:pt x="2708" y="1"/>
                    <a:pt x="206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467;p35"/>
            <p:cNvSpPr/>
            <p:nvPr/>
          </p:nvSpPr>
          <p:spPr>
            <a:xfrm>
              <a:off x="7023715" y="-355719"/>
              <a:ext cx="409104" cy="1247461"/>
            </a:xfrm>
            <a:custGeom>
              <a:avLst/>
              <a:gdLst/>
              <a:ahLst/>
              <a:cxnLst/>
              <a:rect l="l" t="t" r="r" b="b"/>
              <a:pathLst>
                <a:path w="2132" h="6501" extrusionOk="0">
                  <a:moveTo>
                    <a:pt x="786" y="0"/>
                  </a:moveTo>
                  <a:lnTo>
                    <a:pt x="786" y="4834"/>
                  </a:lnTo>
                  <a:cubicBezTo>
                    <a:pt x="786" y="5096"/>
                    <a:pt x="643" y="5358"/>
                    <a:pt x="381" y="5477"/>
                  </a:cubicBezTo>
                  <a:cubicBezTo>
                    <a:pt x="274" y="5513"/>
                    <a:pt x="191" y="5572"/>
                    <a:pt x="95" y="5632"/>
                  </a:cubicBezTo>
                  <a:cubicBezTo>
                    <a:pt x="0" y="6203"/>
                    <a:pt x="274" y="6501"/>
                    <a:pt x="274" y="6501"/>
                  </a:cubicBezTo>
                  <a:cubicBezTo>
                    <a:pt x="524" y="6382"/>
                    <a:pt x="789" y="6322"/>
                    <a:pt x="1054" y="6322"/>
                  </a:cubicBezTo>
                  <a:cubicBezTo>
                    <a:pt x="1319" y="6322"/>
                    <a:pt x="1584" y="6382"/>
                    <a:pt x="1834" y="6501"/>
                  </a:cubicBezTo>
                  <a:cubicBezTo>
                    <a:pt x="1858" y="6501"/>
                    <a:pt x="2131" y="6215"/>
                    <a:pt x="2024" y="5632"/>
                  </a:cubicBezTo>
                  <a:cubicBezTo>
                    <a:pt x="1929" y="5572"/>
                    <a:pt x="1846" y="5513"/>
                    <a:pt x="1738" y="5477"/>
                  </a:cubicBezTo>
                  <a:cubicBezTo>
                    <a:pt x="1488" y="5358"/>
                    <a:pt x="1334" y="5096"/>
                    <a:pt x="1334" y="4834"/>
                  </a:cubicBezTo>
                  <a:lnTo>
                    <a:pt x="133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468;p35"/>
            <p:cNvSpPr/>
            <p:nvPr/>
          </p:nvSpPr>
          <p:spPr>
            <a:xfrm>
              <a:off x="6403150" y="581652"/>
              <a:ext cx="846800" cy="1202367"/>
            </a:xfrm>
            <a:custGeom>
              <a:avLst/>
              <a:gdLst/>
              <a:ahLst/>
              <a:cxnLst/>
              <a:rect l="l" t="t" r="r" b="b"/>
              <a:pathLst>
                <a:path w="4413" h="6266" extrusionOk="0">
                  <a:moveTo>
                    <a:pt x="3183" y="1"/>
                  </a:moveTo>
                  <a:cubicBezTo>
                    <a:pt x="3124" y="1"/>
                    <a:pt x="3064" y="18"/>
                    <a:pt x="3008" y="56"/>
                  </a:cubicBezTo>
                  <a:cubicBezTo>
                    <a:pt x="2425" y="413"/>
                    <a:pt x="1567" y="1104"/>
                    <a:pt x="1198" y="2283"/>
                  </a:cubicBezTo>
                  <a:cubicBezTo>
                    <a:pt x="1091" y="2628"/>
                    <a:pt x="936" y="2973"/>
                    <a:pt x="746" y="3283"/>
                  </a:cubicBezTo>
                  <a:cubicBezTo>
                    <a:pt x="639" y="3461"/>
                    <a:pt x="508" y="3688"/>
                    <a:pt x="436" y="3938"/>
                  </a:cubicBezTo>
                  <a:cubicBezTo>
                    <a:pt x="0" y="5201"/>
                    <a:pt x="994" y="6265"/>
                    <a:pt x="2115" y="6265"/>
                  </a:cubicBezTo>
                  <a:cubicBezTo>
                    <a:pt x="2494" y="6265"/>
                    <a:pt x="2888" y="6143"/>
                    <a:pt x="3246" y="5866"/>
                  </a:cubicBezTo>
                  <a:cubicBezTo>
                    <a:pt x="3496" y="5676"/>
                    <a:pt x="3758" y="5414"/>
                    <a:pt x="3972" y="5033"/>
                  </a:cubicBezTo>
                  <a:cubicBezTo>
                    <a:pt x="4413" y="4307"/>
                    <a:pt x="4306" y="3509"/>
                    <a:pt x="4008" y="2711"/>
                  </a:cubicBezTo>
                  <a:cubicBezTo>
                    <a:pt x="3913" y="2473"/>
                    <a:pt x="3818" y="2259"/>
                    <a:pt x="3722" y="2021"/>
                  </a:cubicBezTo>
                  <a:cubicBezTo>
                    <a:pt x="3603" y="2509"/>
                    <a:pt x="3234" y="3807"/>
                    <a:pt x="2651" y="4438"/>
                  </a:cubicBezTo>
                  <a:cubicBezTo>
                    <a:pt x="2615" y="4473"/>
                    <a:pt x="2579" y="4485"/>
                    <a:pt x="2544" y="4485"/>
                  </a:cubicBezTo>
                  <a:cubicBezTo>
                    <a:pt x="2520" y="4485"/>
                    <a:pt x="2472" y="4473"/>
                    <a:pt x="2460" y="4462"/>
                  </a:cubicBezTo>
                  <a:cubicBezTo>
                    <a:pt x="2401" y="4402"/>
                    <a:pt x="2401" y="4307"/>
                    <a:pt x="2448" y="4247"/>
                  </a:cubicBezTo>
                  <a:cubicBezTo>
                    <a:pt x="2639" y="4045"/>
                    <a:pt x="2806" y="3747"/>
                    <a:pt x="2948" y="3426"/>
                  </a:cubicBezTo>
                  <a:lnTo>
                    <a:pt x="2948" y="3426"/>
                  </a:lnTo>
                  <a:cubicBezTo>
                    <a:pt x="2722" y="3545"/>
                    <a:pt x="2413" y="3664"/>
                    <a:pt x="2067" y="3664"/>
                  </a:cubicBezTo>
                  <a:lnTo>
                    <a:pt x="2032" y="3664"/>
                  </a:lnTo>
                  <a:cubicBezTo>
                    <a:pt x="1948" y="3664"/>
                    <a:pt x="1889" y="3592"/>
                    <a:pt x="1889" y="3521"/>
                  </a:cubicBezTo>
                  <a:cubicBezTo>
                    <a:pt x="1889" y="3450"/>
                    <a:pt x="1948" y="3390"/>
                    <a:pt x="2044" y="3390"/>
                  </a:cubicBezTo>
                  <a:cubicBezTo>
                    <a:pt x="2052" y="3390"/>
                    <a:pt x="2061" y="3390"/>
                    <a:pt x="2070" y="3390"/>
                  </a:cubicBezTo>
                  <a:cubicBezTo>
                    <a:pt x="2560" y="3390"/>
                    <a:pt x="3010" y="3067"/>
                    <a:pt x="3127" y="2985"/>
                  </a:cubicBezTo>
                  <a:cubicBezTo>
                    <a:pt x="3258" y="2616"/>
                    <a:pt x="3365" y="2259"/>
                    <a:pt x="3425" y="2021"/>
                  </a:cubicBezTo>
                  <a:lnTo>
                    <a:pt x="3425" y="2021"/>
                  </a:lnTo>
                  <a:cubicBezTo>
                    <a:pt x="3044" y="2271"/>
                    <a:pt x="2472" y="2592"/>
                    <a:pt x="2008" y="2652"/>
                  </a:cubicBezTo>
                  <a:lnTo>
                    <a:pt x="1996" y="2652"/>
                  </a:lnTo>
                  <a:cubicBezTo>
                    <a:pt x="1924" y="2652"/>
                    <a:pt x="1865" y="2616"/>
                    <a:pt x="1865" y="2533"/>
                  </a:cubicBezTo>
                  <a:cubicBezTo>
                    <a:pt x="1853" y="2461"/>
                    <a:pt x="1913" y="2390"/>
                    <a:pt x="1984" y="2378"/>
                  </a:cubicBezTo>
                  <a:cubicBezTo>
                    <a:pt x="2163" y="2342"/>
                    <a:pt x="2353" y="2283"/>
                    <a:pt x="2544" y="2199"/>
                  </a:cubicBezTo>
                  <a:cubicBezTo>
                    <a:pt x="2365" y="2152"/>
                    <a:pt x="2174" y="2056"/>
                    <a:pt x="2008" y="1914"/>
                  </a:cubicBezTo>
                  <a:cubicBezTo>
                    <a:pt x="1948" y="1866"/>
                    <a:pt x="1948" y="1759"/>
                    <a:pt x="1996" y="1699"/>
                  </a:cubicBezTo>
                  <a:cubicBezTo>
                    <a:pt x="2021" y="1668"/>
                    <a:pt x="2063" y="1653"/>
                    <a:pt x="2105" y="1653"/>
                  </a:cubicBezTo>
                  <a:cubicBezTo>
                    <a:pt x="2143" y="1653"/>
                    <a:pt x="2182" y="1665"/>
                    <a:pt x="2210" y="1687"/>
                  </a:cubicBezTo>
                  <a:cubicBezTo>
                    <a:pt x="2472" y="1914"/>
                    <a:pt x="2865" y="1961"/>
                    <a:pt x="2984" y="1973"/>
                  </a:cubicBezTo>
                  <a:cubicBezTo>
                    <a:pt x="3222" y="1818"/>
                    <a:pt x="3437" y="1675"/>
                    <a:pt x="3579" y="1580"/>
                  </a:cubicBezTo>
                  <a:lnTo>
                    <a:pt x="3579" y="1568"/>
                  </a:lnTo>
                  <a:cubicBezTo>
                    <a:pt x="3425" y="1164"/>
                    <a:pt x="3496" y="783"/>
                    <a:pt x="3520" y="366"/>
                  </a:cubicBezTo>
                  <a:cubicBezTo>
                    <a:pt x="3529" y="160"/>
                    <a:pt x="3362" y="1"/>
                    <a:pt x="318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469;p35"/>
            <p:cNvSpPr/>
            <p:nvPr/>
          </p:nvSpPr>
          <p:spPr>
            <a:xfrm>
              <a:off x="7208695" y="581652"/>
              <a:ext cx="846991" cy="1202367"/>
            </a:xfrm>
            <a:custGeom>
              <a:avLst/>
              <a:gdLst/>
              <a:ahLst/>
              <a:cxnLst/>
              <a:rect l="l" t="t" r="r" b="b"/>
              <a:pathLst>
                <a:path w="4414" h="6266" extrusionOk="0">
                  <a:moveTo>
                    <a:pt x="1230" y="1"/>
                  </a:moveTo>
                  <a:cubicBezTo>
                    <a:pt x="1051" y="1"/>
                    <a:pt x="885" y="160"/>
                    <a:pt x="894" y="366"/>
                  </a:cubicBezTo>
                  <a:cubicBezTo>
                    <a:pt x="905" y="783"/>
                    <a:pt x="989" y="1164"/>
                    <a:pt x="834" y="1568"/>
                  </a:cubicBezTo>
                  <a:lnTo>
                    <a:pt x="834" y="1580"/>
                  </a:lnTo>
                  <a:cubicBezTo>
                    <a:pt x="965" y="1675"/>
                    <a:pt x="1191" y="1818"/>
                    <a:pt x="1429" y="1973"/>
                  </a:cubicBezTo>
                  <a:cubicBezTo>
                    <a:pt x="1548" y="1961"/>
                    <a:pt x="1941" y="1914"/>
                    <a:pt x="2203" y="1687"/>
                  </a:cubicBezTo>
                  <a:cubicBezTo>
                    <a:pt x="2231" y="1665"/>
                    <a:pt x="2270" y="1653"/>
                    <a:pt x="2308" y="1653"/>
                  </a:cubicBezTo>
                  <a:cubicBezTo>
                    <a:pt x="2351" y="1653"/>
                    <a:pt x="2392" y="1668"/>
                    <a:pt x="2418" y="1699"/>
                  </a:cubicBezTo>
                  <a:cubicBezTo>
                    <a:pt x="2453" y="1759"/>
                    <a:pt x="2453" y="1866"/>
                    <a:pt x="2394" y="1914"/>
                  </a:cubicBezTo>
                  <a:cubicBezTo>
                    <a:pt x="2239" y="2056"/>
                    <a:pt x="2037" y="2152"/>
                    <a:pt x="1858" y="2199"/>
                  </a:cubicBezTo>
                  <a:cubicBezTo>
                    <a:pt x="2060" y="2283"/>
                    <a:pt x="2251" y="2342"/>
                    <a:pt x="2429" y="2378"/>
                  </a:cubicBezTo>
                  <a:cubicBezTo>
                    <a:pt x="2501" y="2390"/>
                    <a:pt x="2560" y="2461"/>
                    <a:pt x="2548" y="2533"/>
                  </a:cubicBezTo>
                  <a:cubicBezTo>
                    <a:pt x="2548" y="2616"/>
                    <a:pt x="2489" y="2652"/>
                    <a:pt x="2418" y="2652"/>
                  </a:cubicBezTo>
                  <a:lnTo>
                    <a:pt x="2394" y="2652"/>
                  </a:lnTo>
                  <a:cubicBezTo>
                    <a:pt x="1941" y="2592"/>
                    <a:pt x="1370" y="2271"/>
                    <a:pt x="989" y="2021"/>
                  </a:cubicBezTo>
                  <a:lnTo>
                    <a:pt x="989" y="2021"/>
                  </a:lnTo>
                  <a:cubicBezTo>
                    <a:pt x="1048" y="2259"/>
                    <a:pt x="1144" y="2616"/>
                    <a:pt x="1286" y="2985"/>
                  </a:cubicBezTo>
                  <a:cubicBezTo>
                    <a:pt x="1403" y="3067"/>
                    <a:pt x="1842" y="3390"/>
                    <a:pt x="2343" y="3390"/>
                  </a:cubicBezTo>
                  <a:cubicBezTo>
                    <a:pt x="2352" y="3390"/>
                    <a:pt x="2361" y="3390"/>
                    <a:pt x="2370" y="3390"/>
                  </a:cubicBezTo>
                  <a:cubicBezTo>
                    <a:pt x="2453" y="3390"/>
                    <a:pt x="2513" y="3450"/>
                    <a:pt x="2513" y="3521"/>
                  </a:cubicBezTo>
                  <a:cubicBezTo>
                    <a:pt x="2513" y="3592"/>
                    <a:pt x="2453" y="3664"/>
                    <a:pt x="2382" y="3664"/>
                  </a:cubicBezTo>
                  <a:lnTo>
                    <a:pt x="2334" y="3664"/>
                  </a:lnTo>
                  <a:cubicBezTo>
                    <a:pt x="1989" y="3664"/>
                    <a:pt x="1679" y="3545"/>
                    <a:pt x="1465" y="3426"/>
                  </a:cubicBezTo>
                  <a:lnTo>
                    <a:pt x="1465" y="3426"/>
                  </a:lnTo>
                  <a:cubicBezTo>
                    <a:pt x="1608" y="3747"/>
                    <a:pt x="1775" y="4045"/>
                    <a:pt x="1965" y="4247"/>
                  </a:cubicBezTo>
                  <a:cubicBezTo>
                    <a:pt x="2013" y="4307"/>
                    <a:pt x="2013" y="4402"/>
                    <a:pt x="1953" y="4462"/>
                  </a:cubicBezTo>
                  <a:cubicBezTo>
                    <a:pt x="1941" y="4473"/>
                    <a:pt x="1894" y="4485"/>
                    <a:pt x="1858" y="4485"/>
                  </a:cubicBezTo>
                  <a:cubicBezTo>
                    <a:pt x="1834" y="4485"/>
                    <a:pt x="1786" y="4473"/>
                    <a:pt x="1763" y="4438"/>
                  </a:cubicBezTo>
                  <a:cubicBezTo>
                    <a:pt x="1179" y="3807"/>
                    <a:pt x="810" y="2509"/>
                    <a:pt x="691" y="2021"/>
                  </a:cubicBezTo>
                  <a:cubicBezTo>
                    <a:pt x="596" y="2259"/>
                    <a:pt x="489" y="2473"/>
                    <a:pt x="405" y="2711"/>
                  </a:cubicBezTo>
                  <a:cubicBezTo>
                    <a:pt x="108" y="3509"/>
                    <a:pt x="1" y="4307"/>
                    <a:pt x="429" y="5033"/>
                  </a:cubicBezTo>
                  <a:cubicBezTo>
                    <a:pt x="655" y="5414"/>
                    <a:pt x="905" y="5676"/>
                    <a:pt x="1167" y="5866"/>
                  </a:cubicBezTo>
                  <a:cubicBezTo>
                    <a:pt x="1522" y="6143"/>
                    <a:pt x="1915" y="6265"/>
                    <a:pt x="2293" y="6265"/>
                  </a:cubicBezTo>
                  <a:cubicBezTo>
                    <a:pt x="3413" y="6265"/>
                    <a:pt x="4413" y="5201"/>
                    <a:pt x="3977" y="3938"/>
                  </a:cubicBezTo>
                  <a:cubicBezTo>
                    <a:pt x="3906" y="3688"/>
                    <a:pt x="3763" y="3461"/>
                    <a:pt x="3668" y="3283"/>
                  </a:cubicBezTo>
                  <a:cubicBezTo>
                    <a:pt x="3465" y="2973"/>
                    <a:pt x="3322" y="2628"/>
                    <a:pt x="3215" y="2283"/>
                  </a:cubicBezTo>
                  <a:cubicBezTo>
                    <a:pt x="2846" y="1104"/>
                    <a:pt x="1977" y="413"/>
                    <a:pt x="1405" y="56"/>
                  </a:cubicBezTo>
                  <a:cubicBezTo>
                    <a:pt x="1350" y="18"/>
                    <a:pt x="1289" y="1"/>
                    <a:pt x="123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470;p35"/>
            <p:cNvSpPr/>
            <p:nvPr/>
          </p:nvSpPr>
          <p:spPr>
            <a:xfrm>
              <a:off x="7183557" y="745332"/>
              <a:ext cx="457076" cy="491808"/>
            </a:xfrm>
            <a:custGeom>
              <a:avLst/>
              <a:gdLst/>
              <a:ahLst/>
              <a:cxnLst/>
              <a:rect l="l" t="t" r="r" b="b"/>
              <a:pathLst>
                <a:path w="2382" h="2563" extrusionOk="0">
                  <a:moveTo>
                    <a:pt x="810" y="1"/>
                  </a:moveTo>
                  <a:lnTo>
                    <a:pt x="548" y="72"/>
                  </a:lnTo>
                  <a:lnTo>
                    <a:pt x="596" y="227"/>
                  </a:lnTo>
                  <a:lnTo>
                    <a:pt x="477" y="132"/>
                  </a:lnTo>
                  <a:cubicBezTo>
                    <a:pt x="454" y="119"/>
                    <a:pt x="427" y="112"/>
                    <a:pt x="400" y="112"/>
                  </a:cubicBezTo>
                  <a:cubicBezTo>
                    <a:pt x="356" y="112"/>
                    <a:pt x="313" y="130"/>
                    <a:pt x="298" y="168"/>
                  </a:cubicBezTo>
                  <a:cubicBezTo>
                    <a:pt x="263" y="227"/>
                    <a:pt x="274" y="287"/>
                    <a:pt x="322" y="334"/>
                  </a:cubicBezTo>
                  <a:lnTo>
                    <a:pt x="358" y="358"/>
                  </a:lnTo>
                  <a:cubicBezTo>
                    <a:pt x="382" y="394"/>
                    <a:pt x="393" y="430"/>
                    <a:pt x="393" y="477"/>
                  </a:cubicBezTo>
                  <a:lnTo>
                    <a:pt x="382" y="608"/>
                  </a:lnTo>
                  <a:lnTo>
                    <a:pt x="370" y="763"/>
                  </a:lnTo>
                  <a:lnTo>
                    <a:pt x="251" y="632"/>
                  </a:lnTo>
                  <a:cubicBezTo>
                    <a:pt x="227" y="602"/>
                    <a:pt x="194" y="587"/>
                    <a:pt x="160" y="587"/>
                  </a:cubicBezTo>
                  <a:cubicBezTo>
                    <a:pt x="126" y="587"/>
                    <a:pt x="90" y="602"/>
                    <a:pt x="60" y="632"/>
                  </a:cubicBezTo>
                  <a:lnTo>
                    <a:pt x="48" y="644"/>
                  </a:lnTo>
                  <a:cubicBezTo>
                    <a:pt x="12" y="668"/>
                    <a:pt x="1" y="727"/>
                    <a:pt x="12" y="763"/>
                  </a:cubicBezTo>
                  <a:cubicBezTo>
                    <a:pt x="72" y="930"/>
                    <a:pt x="203" y="1311"/>
                    <a:pt x="239" y="1561"/>
                  </a:cubicBezTo>
                  <a:cubicBezTo>
                    <a:pt x="259" y="1812"/>
                    <a:pt x="533" y="2563"/>
                    <a:pt x="1440" y="2563"/>
                  </a:cubicBezTo>
                  <a:cubicBezTo>
                    <a:pt x="1609" y="2563"/>
                    <a:pt x="1799" y="2537"/>
                    <a:pt x="2013" y="2477"/>
                  </a:cubicBezTo>
                  <a:cubicBezTo>
                    <a:pt x="2251" y="2418"/>
                    <a:pt x="2382" y="2156"/>
                    <a:pt x="2322" y="1942"/>
                  </a:cubicBezTo>
                  <a:cubicBezTo>
                    <a:pt x="2251" y="1620"/>
                    <a:pt x="2108" y="1227"/>
                    <a:pt x="1846" y="1025"/>
                  </a:cubicBezTo>
                  <a:cubicBezTo>
                    <a:pt x="1394" y="703"/>
                    <a:pt x="1370" y="632"/>
                    <a:pt x="1370" y="632"/>
                  </a:cubicBezTo>
                  <a:lnTo>
                    <a:pt x="1453" y="596"/>
                  </a:lnTo>
                  <a:cubicBezTo>
                    <a:pt x="1513" y="584"/>
                    <a:pt x="1560" y="513"/>
                    <a:pt x="1548" y="453"/>
                  </a:cubicBezTo>
                  <a:lnTo>
                    <a:pt x="1501" y="299"/>
                  </a:lnTo>
                  <a:cubicBezTo>
                    <a:pt x="1491" y="250"/>
                    <a:pt x="1441" y="209"/>
                    <a:pt x="1384" y="209"/>
                  </a:cubicBezTo>
                  <a:cubicBezTo>
                    <a:pt x="1372" y="209"/>
                    <a:pt x="1359" y="211"/>
                    <a:pt x="1346" y="215"/>
                  </a:cubicBezTo>
                  <a:lnTo>
                    <a:pt x="1286" y="227"/>
                  </a:lnTo>
                  <a:cubicBezTo>
                    <a:pt x="1278" y="230"/>
                    <a:pt x="1268" y="232"/>
                    <a:pt x="1258" y="232"/>
                  </a:cubicBezTo>
                  <a:cubicBezTo>
                    <a:pt x="1228" y="232"/>
                    <a:pt x="1194" y="218"/>
                    <a:pt x="1167" y="191"/>
                  </a:cubicBezTo>
                  <a:lnTo>
                    <a:pt x="1108" y="132"/>
                  </a:lnTo>
                  <a:cubicBezTo>
                    <a:pt x="1084" y="108"/>
                    <a:pt x="1036" y="108"/>
                    <a:pt x="989" y="108"/>
                  </a:cubicBezTo>
                  <a:lnTo>
                    <a:pt x="858" y="132"/>
                  </a:lnTo>
                  <a:lnTo>
                    <a:pt x="810" y="1"/>
                  </a:lnTo>
                  <a:close/>
                </a:path>
              </a:pathLst>
            </a:custGeom>
            <a:solidFill>
              <a:srgbClr val="324C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471;p35"/>
            <p:cNvSpPr/>
            <p:nvPr/>
          </p:nvSpPr>
          <p:spPr>
            <a:xfrm>
              <a:off x="6450163" y="2803855"/>
              <a:ext cx="1466788" cy="1160537"/>
            </a:xfrm>
            <a:custGeom>
              <a:avLst/>
              <a:gdLst/>
              <a:ahLst/>
              <a:cxnLst/>
              <a:rect l="l" t="t" r="r" b="b"/>
              <a:pathLst>
                <a:path w="7644" h="6048" extrusionOk="0">
                  <a:moveTo>
                    <a:pt x="6301" y="1"/>
                  </a:moveTo>
                  <a:cubicBezTo>
                    <a:pt x="6234" y="1"/>
                    <a:pt x="6166" y="12"/>
                    <a:pt x="6096" y="36"/>
                  </a:cubicBezTo>
                  <a:cubicBezTo>
                    <a:pt x="5787" y="143"/>
                    <a:pt x="5668" y="381"/>
                    <a:pt x="5668" y="381"/>
                  </a:cubicBezTo>
                  <a:cubicBezTo>
                    <a:pt x="5539" y="270"/>
                    <a:pt x="5394" y="231"/>
                    <a:pt x="5256" y="231"/>
                  </a:cubicBezTo>
                  <a:cubicBezTo>
                    <a:pt x="4934" y="231"/>
                    <a:pt x="4644" y="441"/>
                    <a:pt x="4644" y="441"/>
                  </a:cubicBezTo>
                  <a:cubicBezTo>
                    <a:pt x="4530" y="339"/>
                    <a:pt x="4402" y="304"/>
                    <a:pt x="4281" y="304"/>
                  </a:cubicBezTo>
                  <a:cubicBezTo>
                    <a:pt x="4019" y="304"/>
                    <a:pt x="3786" y="464"/>
                    <a:pt x="3786" y="464"/>
                  </a:cubicBezTo>
                  <a:cubicBezTo>
                    <a:pt x="3695" y="333"/>
                    <a:pt x="3583" y="290"/>
                    <a:pt x="3473" y="290"/>
                  </a:cubicBezTo>
                  <a:cubicBezTo>
                    <a:pt x="3255" y="290"/>
                    <a:pt x="3048" y="464"/>
                    <a:pt x="3048" y="464"/>
                  </a:cubicBezTo>
                  <a:cubicBezTo>
                    <a:pt x="2943" y="307"/>
                    <a:pt x="2806" y="263"/>
                    <a:pt x="2685" y="263"/>
                  </a:cubicBezTo>
                  <a:cubicBezTo>
                    <a:pt x="2532" y="263"/>
                    <a:pt x="2405" y="333"/>
                    <a:pt x="2405" y="333"/>
                  </a:cubicBezTo>
                  <a:cubicBezTo>
                    <a:pt x="2155" y="134"/>
                    <a:pt x="1936" y="61"/>
                    <a:pt x="1750" y="61"/>
                  </a:cubicBezTo>
                  <a:cubicBezTo>
                    <a:pt x="1234" y="61"/>
                    <a:pt x="965" y="619"/>
                    <a:pt x="965" y="619"/>
                  </a:cubicBezTo>
                  <a:cubicBezTo>
                    <a:pt x="0" y="1036"/>
                    <a:pt x="667" y="1857"/>
                    <a:pt x="667" y="1857"/>
                  </a:cubicBezTo>
                  <a:cubicBezTo>
                    <a:pt x="298" y="2405"/>
                    <a:pt x="869" y="2774"/>
                    <a:pt x="869" y="2774"/>
                  </a:cubicBezTo>
                  <a:cubicBezTo>
                    <a:pt x="774" y="3393"/>
                    <a:pt x="1512" y="3572"/>
                    <a:pt x="1512" y="3572"/>
                  </a:cubicBezTo>
                  <a:cubicBezTo>
                    <a:pt x="1453" y="3786"/>
                    <a:pt x="1679" y="4048"/>
                    <a:pt x="1679" y="4048"/>
                  </a:cubicBezTo>
                  <a:cubicBezTo>
                    <a:pt x="1741" y="4087"/>
                    <a:pt x="1794" y="4104"/>
                    <a:pt x="1840" y="4104"/>
                  </a:cubicBezTo>
                  <a:cubicBezTo>
                    <a:pt x="2004" y="4104"/>
                    <a:pt x="2070" y="3887"/>
                    <a:pt x="2108" y="3691"/>
                  </a:cubicBezTo>
                  <a:cubicBezTo>
                    <a:pt x="2048" y="3524"/>
                    <a:pt x="2119" y="3370"/>
                    <a:pt x="2119" y="3370"/>
                  </a:cubicBezTo>
                  <a:cubicBezTo>
                    <a:pt x="2536" y="2965"/>
                    <a:pt x="2143" y="2369"/>
                    <a:pt x="2143" y="2369"/>
                  </a:cubicBezTo>
                  <a:cubicBezTo>
                    <a:pt x="2215" y="1977"/>
                    <a:pt x="2036" y="1679"/>
                    <a:pt x="1929" y="1524"/>
                  </a:cubicBezTo>
                  <a:lnTo>
                    <a:pt x="1929" y="1524"/>
                  </a:lnTo>
                  <a:cubicBezTo>
                    <a:pt x="2093" y="1696"/>
                    <a:pt x="2254" y="1753"/>
                    <a:pt x="2395" y="1753"/>
                  </a:cubicBezTo>
                  <a:cubicBezTo>
                    <a:pt x="2663" y="1753"/>
                    <a:pt x="2858" y="1548"/>
                    <a:pt x="2858" y="1548"/>
                  </a:cubicBezTo>
                  <a:cubicBezTo>
                    <a:pt x="2971" y="1713"/>
                    <a:pt x="3153" y="1759"/>
                    <a:pt x="3324" y="1759"/>
                  </a:cubicBezTo>
                  <a:cubicBezTo>
                    <a:pt x="3547" y="1759"/>
                    <a:pt x="3751" y="1679"/>
                    <a:pt x="3751" y="1679"/>
                  </a:cubicBezTo>
                  <a:cubicBezTo>
                    <a:pt x="3918" y="1773"/>
                    <a:pt x="4069" y="1809"/>
                    <a:pt x="4200" y="1809"/>
                  </a:cubicBezTo>
                  <a:cubicBezTo>
                    <a:pt x="4581" y="1809"/>
                    <a:pt x="4798" y="1512"/>
                    <a:pt x="4798" y="1512"/>
                  </a:cubicBezTo>
                  <a:cubicBezTo>
                    <a:pt x="4953" y="1615"/>
                    <a:pt x="5096" y="1654"/>
                    <a:pt x="5225" y="1654"/>
                  </a:cubicBezTo>
                  <a:cubicBezTo>
                    <a:pt x="5632" y="1654"/>
                    <a:pt x="5893" y="1263"/>
                    <a:pt x="5894" y="1262"/>
                  </a:cubicBezTo>
                  <a:lnTo>
                    <a:pt x="5894" y="1262"/>
                  </a:lnTo>
                  <a:cubicBezTo>
                    <a:pt x="5596" y="1715"/>
                    <a:pt x="5989" y="2274"/>
                    <a:pt x="5989" y="2274"/>
                  </a:cubicBezTo>
                  <a:cubicBezTo>
                    <a:pt x="5787" y="2405"/>
                    <a:pt x="5894" y="2798"/>
                    <a:pt x="5894" y="2798"/>
                  </a:cubicBezTo>
                  <a:cubicBezTo>
                    <a:pt x="5864" y="2794"/>
                    <a:pt x="5836" y="2793"/>
                    <a:pt x="5810" y="2793"/>
                  </a:cubicBezTo>
                  <a:cubicBezTo>
                    <a:pt x="5415" y="2793"/>
                    <a:pt x="5310" y="3179"/>
                    <a:pt x="5310" y="3179"/>
                  </a:cubicBezTo>
                  <a:cubicBezTo>
                    <a:pt x="5205" y="3107"/>
                    <a:pt x="5105" y="3079"/>
                    <a:pt x="5013" y="3079"/>
                  </a:cubicBezTo>
                  <a:cubicBezTo>
                    <a:pt x="4676" y="3079"/>
                    <a:pt x="4441" y="3453"/>
                    <a:pt x="4441" y="3453"/>
                  </a:cubicBezTo>
                  <a:cubicBezTo>
                    <a:pt x="3179" y="3489"/>
                    <a:pt x="3524" y="4536"/>
                    <a:pt x="3524" y="4536"/>
                  </a:cubicBezTo>
                  <a:cubicBezTo>
                    <a:pt x="3477" y="4596"/>
                    <a:pt x="3453" y="4667"/>
                    <a:pt x="3429" y="4727"/>
                  </a:cubicBezTo>
                  <a:cubicBezTo>
                    <a:pt x="3239" y="5263"/>
                    <a:pt x="3810" y="5441"/>
                    <a:pt x="3810" y="5441"/>
                  </a:cubicBezTo>
                  <a:cubicBezTo>
                    <a:pt x="3810" y="5441"/>
                    <a:pt x="3691" y="5953"/>
                    <a:pt x="4108" y="6037"/>
                  </a:cubicBezTo>
                  <a:cubicBezTo>
                    <a:pt x="4136" y="6044"/>
                    <a:pt x="4163" y="6047"/>
                    <a:pt x="4188" y="6047"/>
                  </a:cubicBezTo>
                  <a:cubicBezTo>
                    <a:pt x="4521" y="6047"/>
                    <a:pt x="4501" y="5417"/>
                    <a:pt x="4501" y="5417"/>
                  </a:cubicBezTo>
                  <a:cubicBezTo>
                    <a:pt x="5013" y="5072"/>
                    <a:pt x="4703" y="4560"/>
                    <a:pt x="4703" y="4560"/>
                  </a:cubicBezTo>
                  <a:lnTo>
                    <a:pt x="4703" y="4560"/>
                  </a:lnTo>
                  <a:cubicBezTo>
                    <a:pt x="4740" y="4563"/>
                    <a:pt x="4776" y="4564"/>
                    <a:pt x="4811" y="4564"/>
                  </a:cubicBezTo>
                  <a:cubicBezTo>
                    <a:pt x="5372" y="4564"/>
                    <a:pt x="5668" y="4227"/>
                    <a:pt x="5668" y="4227"/>
                  </a:cubicBezTo>
                  <a:cubicBezTo>
                    <a:pt x="5720" y="4232"/>
                    <a:pt x="5771" y="4234"/>
                    <a:pt x="5818" y="4234"/>
                  </a:cubicBezTo>
                  <a:cubicBezTo>
                    <a:pt x="6738" y="4234"/>
                    <a:pt x="6727" y="3405"/>
                    <a:pt x="6727" y="3405"/>
                  </a:cubicBezTo>
                  <a:cubicBezTo>
                    <a:pt x="7596" y="2989"/>
                    <a:pt x="7108" y="2167"/>
                    <a:pt x="7108" y="2167"/>
                  </a:cubicBezTo>
                  <a:cubicBezTo>
                    <a:pt x="7644" y="1500"/>
                    <a:pt x="6858" y="1000"/>
                    <a:pt x="6858" y="1000"/>
                  </a:cubicBezTo>
                  <a:cubicBezTo>
                    <a:pt x="6858" y="1000"/>
                    <a:pt x="6858" y="976"/>
                    <a:pt x="6870" y="976"/>
                  </a:cubicBezTo>
                  <a:cubicBezTo>
                    <a:pt x="7120" y="529"/>
                    <a:pt x="6761" y="1"/>
                    <a:pt x="630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 name="Google Shape;501;p35"/>
            <p:cNvSpPr/>
            <p:nvPr/>
          </p:nvSpPr>
          <p:spPr>
            <a:xfrm>
              <a:off x="4242084" y="310936"/>
              <a:ext cx="2153948" cy="2153861"/>
            </a:xfrm>
            <a:custGeom>
              <a:avLst/>
              <a:gdLst/>
              <a:ahLst/>
              <a:cxnLst/>
              <a:rect l="l" t="t" r="r" b="b"/>
              <a:pathLst>
                <a:path w="56919" h="56919" fill="none" extrusionOk="0">
                  <a:moveTo>
                    <a:pt x="56918" y="28460"/>
                  </a:moveTo>
                  <a:cubicBezTo>
                    <a:pt x="56918" y="44179"/>
                    <a:pt x="44178" y="56919"/>
                    <a:pt x="28459" y="56919"/>
                  </a:cubicBezTo>
                  <a:cubicBezTo>
                    <a:pt x="12740" y="56919"/>
                    <a:pt x="0" y="44179"/>
                    <a:pt x="0" y="28460"/>
                  </a:cubicBezTo>
                  <a:cubicBezTo>
                    <a:pt x="0" y="12741"/>
                    <a:pt x="12740" y="1"/>
                    <a:pt x="28459" y="1"/>
                  </a:cubicBezTo>
                  <a:cubicBezTo>
                    <a:pt x="44178" y="1"/>
                    <a:pt x="56918" y="12741"/>
                    <a:pt x="56918" y="28460"/>
                  </a:cubicBezTo>
                  <a:close/>
                </a:path>
              </a:pathLst>
            </a:custGeom>
            <a:noFill/>
            <a:ln w="19050" cap="flat" cmpd="sng">
              <a:solidFill>
                <a:srgbClr val="FFFFFF"/>
              </a:solidFill>
              <a:prstDash val="solid"/>
              <a:miter lim="1784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0" name="Google Shape;502;p35"/>
            <p:cNvCxnSpPr/>
            <p:nvPr/>
          </p:nvCxnSpPr>
          <p:spPr>
            <a:xfrm>
              <a:off x="5296675" y="2466950"/>
              <a:ext cx="2225100" cy="72600"/>
            </a:xfrm>
            <a:prstGeom prst="straightConnector1">
              <a:avLst/>
            </a:prstGeom>
            <a:noFill/>
            <a:ln w="19050" cap="flat" cmpd="sng">
              <a:solidFill>
                <a:schemeClr val="lt1"/>
              </a:solidFill>
              <a:prstDash val="solid"/>
              <a:round/>
              <a:headEnd type="none" w="med" len="med"/>
              <a:tailEnd type="none" w="med" len="med"/>
            </a:ln>
          </p:spPr>
        </p:cxnSp>
        <p:cxnSp>
          <p:nvCxnSpPr>
            <p:cNvPr id="21" name="Google Shape;503;p35"/>
            <p:cNvCxnSpPr/>
            <p:nvPr/>
          </p:nvCxnSpPr>
          <p:spPr>
            <a:xfrm>
              <a:off x="6288300" y="927125"/>
              <a:ext cx="1225500" cy="1604400"/>
            </a:xfrm>
            <a:prstGeom prst="straightConnector1">
              <a:avLst/>
            </a:prstGeom>
            <a:noFill/>
            <a:ln w="19050" cap="flat" cmpd="sng">
              <a:solidFill>
                <a:schemeClr val="lt1"/>
              </a:solidFill>
              <a:prstDash val="solid"/>
              <a:round/>
              <a:headEnd type="none" w="med" len="med"/>
              <a:tailEnd type="none" w="med" len="med"/>
            </a:ln>
          </p:spPr>
        </p:cxnSp>
      </p:grpSp>
      <p:sp>
        <p:nvSpPr>
          <p:cNvPr id="22" name="Google Shape;355;p40"/>
          <p:cNvSpPr/>
          <p:nvPr/>
        </p:nvSpPr>
        <p:spPr>
          <a:xfrm>
            <a:off x="4691270" y="1228403"/>
            <a:ext cx="741949" cy="561060"/>
          </a:xfrm>
          <a:prstGeom prst="roundRect">
            <a:avLst>
              <a:gd name="adj" fmla="val 39014"/>
            </a:avLst>
          </a:prstGeom>
          <a:gradFill>
            <a:gsLst>
              <a:gs pos="0">
                <a:schemeClr val="accent5"/>
              </a:gs>
              <a:gs pos="100000">
                <a:schemeClr val="accent2"/>
              </a:gs>
            </a:gsLst>
            <a:lin ang="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400" dirty="0" smtClean="0">
                <a:solidFill>
                  <a:schemeClr val="tx2"/>
                </a:solidFill>
              </a:rPr>
              <a:t>3</a:t>
            </a:r>
            <a:endParaRPr sz="2400" dirty="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40"/>
          <p:cNvSpPr/>
          <p:nvPr/>
        </p:nvSpPr>
        <p:spPr>
          <a:xfrm>
            <a:off x="3497906" y="1352539"/>
            <a:ext cx="700458" cy="639899"/>
          </a:xfrm>
          <a:prstGeom prst="roundRect">
            <a:avLst>
              <a:gd name="adj" fmla="val 39014"/>
            </a:avLst>
          </a:prstGeom>
          <a:gradFill>
            <a:gsLst>
              <a:gs pos="0">
                <a:schemeClr val="accent5"/>
              </a:gs>
              <a:gs pos="100000">
                <a:schemeClr val="accent2"/>
              </a:gs>
            </a:gsLst>
            <a:lin ang="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400" dirty="0" smtClean="0">
                <a:solidFill>
                  <a:schemeClr val="tx2"/>
                </a:solidFill>
              </a:rPr>
              <a:t>5</a:t>
            </a:r>
            <a:endParaRPr sz="2400" dirty="0">
              <a:solidFill>
                <a:schemeClr val="tx2"/>
              </a:solidFill>
            </a:endParaRPr>
          </a:p>
        </p:txBody>
      </p:sp>
      <p:sp>
        <p:nvSpPr>
          <p:cNvPr id="355" name="Google Shape;355;p40"/>
          <p:cNvSpPr/>
          <p:nvPr/>
        </p:nvSpPr>
        <p:spPr>
          <a:xfrm>
            <a:off x="3479652" y="3236913"/>
            <a:ext cx="718712" cy="569352"/>
          </a:xfrm>
          <a:prstGeom prst="roundRect">
            <a:avLst>
              <a:gd name="adj" fmla="val 39014"/>
            </a:avLst>
          </a:prstGeom>
          <a:gradFill>
            <a:gsLst>
              <a:gs pos="0">
                <a:schemeClr val="accent5"/>
              </a:gs>
              <a:gs pos="100000">
                <a:schemeClr val="accent2"/>
              </a:gs>
            </a:gsLst>
            <a:lin ang="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000" dirty="0" smtClean="0">
                <a:solidFill>
                  <a:schemeClr val="tx2"/>
                </a:solidFill>
              </a:rPr>
              <a:t>6</a:t>
            </a:r>
            <a:endParaRPr sz="2000" dirty="0">
              <a:solidFill>
                <a:schemeClr val="tx2"/>
              </a:solidFill>
            </a:endParaRPr>
          </a:p>
        </p:txBody>
      </p:sp>
      <p:sp>
        <p:nvSpPr>
          <p:cNvPr id="356" name="Google Shape;356;p40"/>
          <p:cNvSpPr/>
          <p:nvPr/>
        </p:nvSpPr>
        <p:spPr>
          <a:xfrm>
            <a:off x="722845" y="3157086"/>
            <a:ext cx="737398" cy="585058"/>
          </a:xfrm>
          <a:prstGeom prst="roundRect">
            <a:avLst>
              <a:gd name="adj" fmla="val 39014"/>
            </a:avLst>
          </a:prstGeom>
          <a:gradFill>
            <a:gsLst>
              <a:gs pos="0">
                <a:schemeClr val="accent5"/>
              </a:gs>
              <a:gs pos="100000">
                <a:schemeClr val="accent2"/>
              </a:gs>
            </a:gsLst>
            <a:lin ang="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400" dirty="0" smtClean="0">
                <a:solidFill>
                  <a:schemeClr val="tx2"/>
                </a:solidFill>
              </a:rPr>
              <a:t>4</a:t>
            </a:r>
            <a:endParaRPr sz="2400" dirty="0">
              <a:solidFill>
                <a:schemeClr val="tx2"/>
              </a:solidFill>
            </a:endParaRPr>
          </a:p>
        </p:txBody>
      </p:sp>
      <p:sp>
        <p:nvSpPr>
          <p:cNvPr id="358" name="Google Shape;358;p40"/>
          <p:cNvSpPr txBox="1">
            <a:spLocks noGrp="1"/>
          </p:cNvSpPr>
          <p:nvPr>
            <p:ph type="title"/>
          </p:nvPr>
        </p:nvSpPr>
        <p:spPr>
          <a:xfrm>
            <a:off x="2059806" y="96254"/>
            <a:ext cx="3561347" cy="479034"/>
          </a:xfrm>
          <a:prstGeom prst="rect">
            <a:avLst/>
          </a:prstGeom>
        </p:spPr>
        <p:txBody>
          <a:bodyPr spcFirstLastPara="1" wrap="square" lIns="91425" tIns="91425" rIns="91425" bIns="91425" anchor="ctr" anchorCtr="0">
            <a:noAutofit/>
          </a:bodyPr>
          <a:lstStyle/>
          <a:p>
            <a:pPr lvl="0"/>
            <a:r>
              <a:rPr lang="en-US" sz="4800" i="1" dirty="0" smtClean="0">
                <a:effectLst>
                  <a:outerShdw blurRad="38100" dist="38100" dir="2700000" algn="tl">
                    <a:srgbClr val="000000">
                      <a:alpha val="43137"/>
                    </a:srgbClr>
                  </a:outerShdw>
                </a:effectLst>
              </a:rPr>
              <a:t>Symptoms </a:t>
            </a:r>
            <a:endParaRPr sz="4800" i="1" dirty="0">
              <a:effectLst>
                <a:outerShdw blurRad="38100" dist="38100" dir="2700000" algn="tl">
                  <a:srgbClr val="000000">
                    <a:alpha val="43137"/>
                  </a:srgbClr>
                </a:outerShdw>
              </a:effectLst>
            </a:endParaRPr>
          </a:p>
        </p:txBody>
      </p:sp>
      <p:sp>
        <p:nvSpPr>
          <p:cNvPr id="359" name="Google Shape;359;p40"/>
          <p:cNvSpPr txBox="1">
            <a:spLocks noGrp="1"/>
          </p:cNvSpPr>
          <p:nvPr>
            <p:ph type="body" idx="1"/>
          </p:nvPr>
        </p:nvSpPr>
        <p:spPr>
          <a:xfrm>
            <a:off x="2801932" y="2055116"/>
            <a:ext cx="3400500" cy="1251375"/>
          </a:xfrm>
          <a:prstGeom prst="rect">
            <a:avLst/>
          </a:prstGeom>
        </p:spPr>
        <p:txBody>
          <a:bodyPr spcFirstLastPara="1" wrap="square" lIns="91425" tIns="91425" rIns="91425" bIns="91425" anchor="t" anchorCtr="0">
            <a:noAutofit/>
          </a:bodyPr>
          <a:lstStyle/>
          <a:p>
            <a:pPr marL="0" lvl="0" indent="0"/>
            <a:r>
              <a:rPr lang="en-US" sz="2400" b="1" dirty="0" smtClean="0"/>
              <a:t>Losing weight.</a:t>
            </a:r>
            <a:endParaRPr sz="2400" b="1" dirty="0"/>
          </a:p>
        </p:txBody>
      </p:sp>
      <p:sp>
        <p:nvSpPr>
          <p:cNvPr id="361" name="Google Shape;361;p40"/>
          <p:cNvSpPr txBox="1">
            <a:spLocks noGrp="1"/>
          </p:cNvSpPr>
          <p:nvPr>
            <p:ph type="subTitle" idx="4294967295"/>
          </p:nvPr>
        </p:nvSpPr>
        <p:spPr>
          <a:xfrm>
            <a:off x="0" y="2159000"/>
            <a:ext cx="2265363" cy="1077913"/>
          </a:xfrm>
          <a:prstGeom prst="rect">
            <a:avLst/>
          </a:prstGeom>
        </p:spPr>
        <p:txBody>
          <a:bodyPr spcFirstLastPara="1" wrap="square" lIns="91425" tIns="91425" rIns="91425" bIns="91425" anchor="t" anchorCtr="0">
            <a:noAutofit/>
          </a:bodyPr>
          <a:lstStyle/>
          <a:p>
            <a:pPr marL="0" lvl="0" indent="0"/>
            <a:r>
              <a:rPr lang="en-US" sz="2400" b="1" dirty="0"/>
              <a:t>Weakness and </a:t>
            </a:r>
            <a:r>
              <a:rPr lang="en-US" sz="2400" b="1" dirty="0" smtClean="0"/>
              <a:t>fatigue</a:t>
            </a:r>
            <a:r>
              <a:rPr lang="en-US" b="1" dirty="0" smtClean="0"/>
              <a:t>.</a:t>
            </a:r>
            <a:endParaRPr b="1" dirty="0"/>
          </a:p>
        </p:txBody>
      </p:sp>
      <p:sp>
        <p:nvSpPr>
          <p:cNvPr id="363" name="Google Shape;363;p40"/>
          <p:cNvSpPr txBox="1">
            <a:spLocks noGrp="1"/>
          </p:cNvSpPr>
          <p:nvPr>
            <p:ph type="subTitle" idx="4294967295"/>
          </p:nvPr>
        </p:nvSpPr>
        <p:spPr>
          <a:xfrm>
            <a:off x="131056" y="3886092"/>
            <a:ext cx="2300288" cy="698500"/>
          </a:xfrm>
          <a:prstGeom prst="rect">
            <a:avLst/>
          </a:prstGeom>
        </p:spPr>
        <p:txBody>
          <a:bodyPr spcFirstLastPara="1" wrap="square" lIns="91425" tIns="91425" rIns="91425" bIns="91425" anchor="t" anchorCtr="0">
            <a:noAutofit/>
          </a:bodyPr>
          <a:lstStyle/>
          <a:p>
            <a:pPr marL="0" lvl="0" indent="0"/>
            <a:r>
              <a:rPr lang="en-US" sz="2400" b="1" dirty="0"/>
              <a:t>Cramping or abdominal (belly) </a:t>
            </a:r>
            <a:r>
              <a:rPr lang="en-US" sz="2400" b="1" dirty="0" smtClean="0"/>
              <a:t>pain.</a:t>
            </a:r>
            <a:endParaRPr sz="2400" b="1" dirty="0"/>
          </a:p>
        </p:txBody>
      </p:sp>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80064" y="575287"/>
            <a:ext cx="3093586" cy="2661626"/>
          </a:xfrm>
          <a:prstGeom prst="rect">
            <a:avLst/>
          </a:prstGeom>
          <a:ln>
            <a:noFill/>
          </a:ln>
          <a:effectLst>
            <a:outerShdw blurRad="292100" dist="139700" dir="2700000" algn="tl" rotWithShape="0">
              <a:srgbClr val="333333">
                <a:alpha val="65000"/>
              </a:srgbClr>
            </a:outerShdw>
          </a:effectLst>
        </p:spPr>
      </p:pic>
      <p:sp>
        <p:nvSpPr>
          <p:cNvPr id="4" name="مستطيل 3"/>
          <p:cNvSpPr/>
          <p:nvPr/>
        </p:nvSpPr>
        <p:spPr>
          <a:xfrm>
            <a:off x="2801932" y="3886101"/>
            <a:ext cx="2792864" cy="1200329"/>
          </a:xfrm>
          <a:prstGeom prst="rect">
            <a:avLst/>
          </a:prstGeom>
        </p:spPr>
        <p:txBody>
          <a:bodyPr wrap="square">
            <a:spAutoFit/>
          </a:bodyPr>
          <a:lstStyle/>
          <a:p>
            <a:pPr marL="0" lvl="0" indent="0"/>
            <a:r>
              <a:rPr lang="en-US" sz="2400" b="1" dirty="0">
                <a:solidFill>
                  <a:schemeClr val="accent1"/>
                </a:solidFill>
              </a:rPr>
              <a:t>Rectal bleeding with bright red blood</a:t>
            </a:r>
          </a:p>
        </p:txBody>
      </p:sp>
      <p:sp>
        <p:nvSpPr>
          <p:cNvPr id="12" name="Google Shape;354;p40"/>
          <p:cNvSpPr/>
          <p:nvPr/>
        </p:nvSpPr>
        <p:spPr>
          <a:xfrm>
            <a:off x="794415" y="1352837"/>
            <a:ext cx="742950" cy="639900"/>
          </a:xfrm>
          <a:prstGeom prst="roundRect">
            <a:avLst>
              <a:gd name="adj" fmla="val 39014"/>
            </a:avLst>
          </a:prstGeom>
          <a:gradFill>
            <a:gsLst>
              <a:gs pos="0">
                <a:schemeClr val="accent5"/>
              </a:gs>
              <a:gs pos="100000">
                <a:schemeClr val="accent2"/>
              </a:gs>
            </a:gsLst>
            <a:lin ang="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400" dirty="0">
                <a:solidFill>
                  <a:schemeClr val="tx2"/>
                </a:solidFill>
              </a:rPr>
              <a:t>3</a:t>
            </a:r>
            <a:endParaRPr sz="2400" dirty="0">
              <a:solidFill>
                <a:schemeClr val="tx2"/>
              </a:solidFill>
            </a:endParaRPr>
          </a:p>
        </p:txBody>
      </p:sp>
    </p:spTree>
    <p:extLst>
      <p:ext uri="{BB962C8B-B14F-4D97-AF65-F5344CB8AC3E}">
        <p14:creationId xmlns:p14="http://schemas.microsoft.com/office/powerpoint/2010/main" val="78770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59"/>
        <p:cNvGrpSpPr/>
        <p:nvPr/>
      </p:nvGrpSpPr>
      <p:grpSpPr>
        <a:xfrm>
          <a:off x="0" y="0"/>
          <a:ext cx="0" cy="0"/>
          <a:chOff x="0" y="0"/>
          <a:chExt cx="0" cy="0"/>
        </a:xfrm>
      </p:grpSpPr>
      <p:cxnSp>
        <p:nvCxnSpPr>
          <p:cNvPr id="860" name="Google Shape;860;p57"/>
          <p:cNvCxnSpPr/>
          <p:nvPr/>
        </p:nvCxnSpPr>
        <p:spPr>
          <a:xfrm rot="10800000">
            <a:off x="5364375" y="2487038"/>
            <a:ext cx="2703900" cy="0"/>
          </a:xfrm>
          <a:prstGeom prst="straightConnector1">
            <a:avLst/>
          </a:prstGeom>
          <a:noFill/>
          <a:ln w="19050" cap="flat" cmpd="sng">
            <a:solidFill>
              <a:schemeClr val="accent4"/>
            </a:solidFill>
            <a:prstDash val="solid"/>
            <a:round/>
            <a:headEnd type="oval" w="med" len="med"/>
            <a:tailEnd type="none" w="med" len="med"/>
          </a:ln>
        </p:spPr>
      </p:cxnSp>
      <p:cxnSp>
        <p:nvCxnSpPr>
          <p:cNvPr id="861" name="Google Shape;861;p57"/>
          <p:cNvCxnSpPr/>
          <p:nvPr/>
        </p:nvCxnSpPr>
        <p:spPr>
          <a:xfrm rot="10800000">
            <a:off x="5376375" y="3096713"/>
            <a:ext cx="2691900" cy="0"/>
          </a:xfrm>
          <a:prstGeom prst="straightConnector1">
            <a:avLst/>
          </a:prstGeom>
          <a:noFill/>
          <a:ln w="19050" cap="flat" cmpd="sng">
            <a:solidFill>
              <a:schemeClr val="accent5"/>
            </a:solidFill>
            <a:prstDash val="solid"/>
            <a:round/>
            <a:headEnd type="oval" w="med" len="med"/>
            <a:tailEnd type="none" w="med" len="med"/>
          </a:ln>
        </p:spPr>
      </p:cxnSp>
      <p:cxnSp>
        <p:nvCxnSpPr>
          <p:cNvPr id="862" name="Google Shape;862;p57"/>
          <p:cNvCxnSpPr/>
          <p:nvPr/>
        </p:nvCxnSpPr>
        <p:spPr>
          <a:xfrm>
            <a:off x="1087575" y="2487038"/>
            <a:ext cx="2703900" cy="0"/>
          </a:xfrm>
          <a:prstGeom prst="straightConnector1">
            <a:avLst/>
          </a:prstGeom>
          <a:noFill/>
          <a:ln w="19050" cap="flat" cmpd="sng">
            <a:solidFill>
              <a:schemeClr val="accent1"/>
            </a:solidFill>
            <a:prstDash val="solid"/>
            <a:round/>
            <a:headEnd type="oval" w="med" len="med"/>
            <a:tailEnd type="none" w="med" len="med"/>
          </a:ln>
        </p:spPr>
      </p:cxnSp>
      <p:cxnSp>
        <p:nvCxnSpPr>
          <p:cNvPr id="863" name="Google Shape;863;p57"/>
          <p:cNvCxnSpPr/>
          <p:nvPr/>
        </p:nvCxnSpPr>
        <p:spPr>
          <a:xfrm>
            <a:off x="1087575" y="3096713"/>
            <a:ext cx="2691900" cy="0"/>
          </a:xfrm>
          <a:prstGeom prst="straightConnector1">
            <a:avLst/>
          </a:prstGeom>
          <a:noFill/>
          <a:ln w="19050" cap="flat" cmpd="sng">
            <a:solidFill>
              <a:schemeClr val="accent2"/>
            </a:solidFill>
            <a:prstDash val="solid"/>
            <a:round/>
            <a:headEnd type="oval" w="med" len="med"/>
            <a:tailEnd type="none" w="med" len="med"/>
          </a:ln>
        </p:spPr>
      </p:cxnSp>
      <p:sp>
        <p:nvSpPr>
          <p:cNvPr id="864" name="Google Shape;864;p57"/>
          <p:cNvSpPr/>
          <p:nvPr/>
        </p:nvSpPr>
        <p:spPr>
          <a:xfrm>
            <a:off x="3736125" y="1953251"/>
            <a:ext cx="1671600" cy="1671900"/>
          </a:xfrm>
          <a:prstGeom prst="arc">
            <a:avLst>
              <a:gd name="adj1" fmla="val 16200000"/>
              <a:gd name="adj2" fmla="val 0"/>
            </a:avLst>
          </a:prstGeom>
          <a:noFill/>
          <a:ln w="7620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57"/>
          <p:cNvSpPr/>
          <p:nvPr/>
        </p:nvSpPr>
        <p:spPr>
          <a:xfrm flipH="1">
            <a:off x="3736200" y="1953251"/>
            <a:ext cx="1671600" cy="1671900"/>
          </a:xfrm>
          <a:prstGeom prst="arc">
            <a:avLst>
              <a:gd name="adj1" fmla="val 16200000"/>
              <a:gd name="adj2" fmla="val 0"/>
            </a:avLst>
          </a:prstGeom>
          <a:noFill/>
          <a:ln w="762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57"/>
          <p:cNvSpPr/>
          <p:nvPr/>
        </p:nvSpPr>
        <p:spPr>
          <a:xfrm rot="10800000" flipH="1">
            <a:off x="3736125" y="1953251"/>
            <a:ext cx="1671600" cy="1671900"/>
          </a:xfrm>
          <a:prstGeom prst="arc">
            <a:avLst>
              <a:gd name="adj1" fmla="val 16200000"/>
              <a:gd name="adj2" fmla="val 0"/>
            </a:avLst>
          </a:prstGeom>
          <a:noFill/>
          <a:ln w="762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57"/>
          <p:cNvSpPr/>
          <p:nvPr/>
        </p:nvSpPr>
        <p:spPr>
          <a:xfrm rot="10800000">
            <a:off x="3736200" y="1953251"/>
            <a:ext cx="1671600" cy="1671900"/>
          </a:xfrm>
          <a:prstGeom prst="arc">
            <a:avLst>
              <a:gd name="adj1" fmla="val 16200000"/>
              <a:gd name="adj2" fmla="val 0"/>
            </a:avLst>
          </a:prstGeom>
          <a:noFill/>
          <a:ln w="762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57"/>
          <p:cNvSpPr/>
          <p:nvPr/>
        </p:nvSpPr>
        <p:spPr>
          <a:xfrm>
            <a:off x="3835875" y="2053151"/>
            <a:ext cx="1472100" cy="1472100"/>
          </a:xfrm>
          <a:prstGeom prst="ellipse">
            <a:avLst/>
          </a:prstGeom>
          <a:gradFill>
            <a:gsLst>
              <a:gs pos="0">
                <a:schemeClr val="accent5"/>
              </a:gs>
              <a:gs pos="100000">
                <a:schemeClr val="accent2"/>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57"/>
          <p:cNvSpPr/>
          <p:nvPr/>
        </p:nvSpPr>
        <p:spPr>
          <a:xfrm>
            <a:off x="4205325" y="2422601"/>
            <a:ext cx="733200" cy="733200"/>
          </a:xfrm>
          <a:prstGeom prst="plus">
            <a:avLst>
              <a:gd name="adj" fmla="val 35239"/>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57"/>
          <p:cNvSpPr txBox="1">
            <a:spLocks noGrp="1"/>
          </p:cNvSpPr>
          <p:nvPr>
            <p:ph type="subTitle" idx="4294967295"/>
          </p:nvPr>
        </p:nvSpPr>
        <p:spPr>
          <a:xfrm>
            <a:off x="1269975" y="1827401"/>
            <a:ext cx="2096700" cy="595200"/>
          </a:xfrm>
          <a:prstGeom prst="rect">
            <a:avLst/>
          </a:prstGeom>
        </p:spPr>
        <p:txBody>
          <a:bodyPr spcFirstLastPara="1" wrap="square" lIns="91425" tIns="91425" rIns="91425" bIns="91425" anchor="ctr" anchorCtr="0">
            <a:noAutofit/>
          </a:bodyPr>
          <a:lstStyle/>
          <a:p>
            <a:pPr marL="0" lvl="0" indent="0">
              <a:buNone/>
            </a:pPr>
            <a:r>
              <a:rPr lang="en-US" sz="2400" b="1" dirty="0" smtClean="0"/>
              <a:t>3. Smoking.</a:t>
            </a:r>
            <a:endParaRPr sz="2400" b="1" dirty="0"/>
          </a:p>
        </p:txBody>
      </p:sp>
      <p:sp>
        <p:nvSpPr>
          <p:cNvPr id="874" name="Google Shape;874;p57"/>
          <p:cNvSpPr txBox="1">
            <a:spLocks noGrp="1"/>
          </p:cNvSpPr>
          <p:nvPr>
            <p:ph type="subTitle" idx="4294967295"/>
          </p:nvPr>
        </p:nvSpPr>
        <p:spPr>
          <a:xfrm>
            <a:off x="1539675" y="3314837"/>
            <a:ext cx="2096700" cy="595200"/>
          </a:xfrm>
          <a:prstGeom prst="rect">
            <a:avLst/>
          </a:prstGeom>
        </p:spPr>
        <p:txBody>
          <a:bodyPr spcFirstLastPara="1" wrap="square" lIns="91425" tIns="91425" rIns="91425" bIns="91425" anchor="ctr" anchorCtr="0">
            <a:noAutofit/>
          </a:bodyPr>
          <a:lstStyle/>
          <a:p>
            <a:pPr marL="0" lvl="0" indent="0">
              <a:buNone/>
            </a:pPr>
            <a:r>
              <a:rPr lang="en-US" sz="2400" b="1" dirty="0" smtClean="0"/>
              <a:t>4. types </a:t>
            </a:r>
            <a:r>
              <a:rPr lang="en-US" sz="2400" b="1" dirty="0"/>
              <a:t>of </a:t>
            </a:r>
            <a:r>
              <a:rPr lang="en-US" sz="2400" b="1" dirty="0" smtClean="0"/>
              <a:t>diets.</a:t>
            </a:r>
            <a:endParaRPr sz="2400" b="1" dirty="0"/>
          </a:p>
        </p:txBody>
      </p:sp>
      <p:sp>
        <p:nvSpPr>
          <p:cNvPr id="876" name="Google Shape;876;p57"/>
          <p:cNvSpPr txBox="1">
            <a:spLocks noGrp="1"/>
          </p:cNvSpPr>
          <p:nvPr>
            <p:ph type="subTitle" idx="4294967295"/>
          </p:nvPr>
        </p:nvSpPr>
        <p:spPr>
          <a:xfrm>
            <a:off x="5219114" y="1655651"/>
            <a:ext cx="3584600" cy="845800"/>
          </a:xfrm>
          <a:prstGeom prst="rect">
            <a:avLst/>
          </a:prstGeom>
        </p:spPr>
        <p:txBody>
          <a:bodyPr spcFirstLastPara="1" wrap="square" lIns="91425" tIns="91425" rIns="91425" bIns="91425" anchor="ctr" anchorCtr="0">
            <a:noAutofit/>
          </a:bodyPr>
          <a:lstStyle/>
          <a:p>
            <a:pPr marL="0" lvl="0" indent="0" algn="r">
              <a:buNone/>
            </a:pPr>
            <a:r>
              <a:rPr lang="en-US" sz="2400" b="1" dirty="0" smtClean="0"/>
              <a:t>1. Being </a:t>
            </a:r>
            <a:r>
              <a:rPr lang="en-US" sz="2400" b="1" dirty="0"/>
              <a:t>overweight or </a:t>
            </a:r>
            <a:r>
              <a:rPr lang="en-US" sz="2400" b="1" dirty="0" smtClean="0"/>
              <a:t>obese.</a:t>
            </a:r>
            <a:endParaRPr sz="2400" b="1" dirty="0"/>
          </a:p>
        </p:txBody>
      </p:sp>
      <p:sp>
        <p:nvSpPr>
          <p:cNvPr id="878" name="Google Shape;878;p57"/>
          <p:cNvSpPr txBox="1">
            <a:spLocks noGrp="1"/>
          </p:cNvSpPr>
          <p:nvPr>
            <p:ph type="subTitle" idx="4294967295"/>
          </p:nvPr>
        </p:nvSpPr>
        <p:spPr>
          <a:xfrm>
            <a:off x="5664239" y="3227651"/>
            <a:ext cx="3360100" cy="595200"/>
          </a:xfrm>
          <a:prstGeom prst="rect">
            <a:avLst/>
          </a:prstGeom>
        </p:spPr>
        <p:txBody>
          <a:bodyPr spcFirstLastPara="1" wrap="square" lIns="91425" tIns="91425" rIns="91425" bIns="91425" anchor="ctr" anchorCtr="0">
            <a:noAutofit/>
          </a:bodyPr>
          <a:lstStyle/>
          <a:p>
            <a:pPr marL="0" lvl="0" indent="0" algn="r">
              <a:buNone/>
            </a:pPr>
            <a:r>
              <a:rPr lang="en-US" sz="2400" b="1" dirty="0" smtClean="0"/>
              <a:t>2. Not </a:t>
            </a:r>
            <a:r>
              <a:rPr lang="en-US" sz="2400" b="1" dirty="0"/>
              <a:t>being physically active</a:t>
            </a:r>
            <a:r>
              <a:rPr lang="en-US" sz="1600" b="1" dirty="0" smtClean="0"/>
              <a:t>.</a:t>
            </a:r>
            <a:endParaRPr sz="1600" b="1" dirty="0"/>
          </a:p>
        </p:txBody>
      </p:sp>
      <p:sp>
        <p:nvSpPr>
          <p:cNvPr id="2" name="عنوان 1"/>
          <p:cNvSpPr>
            <a:spLocks noGrp="1"/>
          </p:cNvSpPr>
          <p:nvPr>
            <p:ph type="title"/>
          </p:nvPr>
        </p:nvSpPr>
        <p:spPr>
          <a:xfrm>
            <a:off x="861075" y="485738"/>
            <a:ext cx="7421700" cy="429300"/>
          </a:xfrm>
        </p:spPr>
        <p:txBody>
          <a:bodyPr/>
          <a:lstStyle/>
          <a:p>
            <a:pPr lvl="0"/>
            <a:r>
              <a:rPr lang="en-US" sz="3600" dirty="0"/>
              <a:t>List the  risk factor of colon cancer</a:t>
            </a:r>
            <a:br>
              <a:rPr lang="en-US" sz="3600" dirty="0"/>
            </a:br>
            <a:endParaRPr lang="ar-LY" sz="3600" dirty="0"/>
          </a:p>
        </p:txBody>
      </p:sp>
      <p:sp>
        <p:nvSpPr>
          <p:cNvPr id="3" name="مربع نص 2"/>
          <p:cNvSpPr txBox="1"/>
          <p:nvPr/>
        </p:nvSpPr>
        <p:spPr>
          <a:xfrm>
            <a:off x="8068275" y="4686300"/>
            <a:ext cx="1050364" cy="461665"/>
          </a:xfrm>
          <a:prstGeom prst="rect">
            <a:avLst/>
          </a:prstGeom>
          <a:noFill/>
        </p:spPr>
        <p:txBody>
          <a:bodyPr wrap="square" rtlCol="1">
            <a:spAutoFit/>
          </a:bodyPr>
          <a:lstStyle/>
          <a:p>
            <a:r>
              <a:rPr lang="en-US" sz="2400" b="1" dirty="0"/>
              <a:t>7</a:t>
            </a:r>
            <a:endParaRPr lang="ar-LY" sz="24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59"/>
        <p:cNvGrpSpPr/>
        <p:nvPr/>
      </p:nvGrpSpPr>
      <p:grpSpPr>
        <a:xfrm>
          <a:off x="0" y="0"/>
          <a:ext cx="0" cy="0"/>
          <a:chOff x="0" y="0"/>
          <a:chExt cx="0" cy="0"/>
        </a:xfrm>
      </p:grpSpPr>
      <p:cxnSp>
        <p:nvCxnSpPr>
          <p:cNvPr id="860" name="Google Shape;860;p57"/>
          <p:cNvCxnSpPr/>
          <p:nvPr/>
        </p:nvCxnSpPr>
        <p:spPr>
          <a:xfrm rot="10800000">
            <a:off x="5364375" y="2487038"/>
            <a:ext cx="2703900" cy="0"/>
          </a:xfrm>
          <a:prstGeom prst="straightConnector1">
            <a:avLst/>
          </a:prstGeom>
          <a:noFill/>
          <a:ln w="19050" cap="flat" cmpd="sng">
            <a:solidFill>
              <a:schemeClr val="accent4"/>
            </a:solidFill>
            <a:prstDash val="solid"/>
            <a:round/>
            <a:headEnd type="oval" w="med" len="med"/>
            <a:tailEnd type="none" w="med" len="med"/>
          </a:ln>
        </p:spPr>
      </p:cxnSp>
      <p:cxnSp>
        <p:nvCxnSpPr>
          <p:cNvPr id="861" name="Google Shape;861;p57"/>
          <p:cNvCxnSpPr/>
          <p:nvPr/>
        </p:nvCxnSpPr>
        <p:spPr>
          <a:xfrm rot="10800000">
            <a:off x="5376375" y="3096713"/>
            <a:ext cx="2691900" cy="0"/>
          </a:xfrm>
          <a:prstGeom prst="straightConnector1">
            <a:avLst/>
          </a:prstGeom>
          <a:noFill/>
          <a:ln w="19050" cap="flat" cmpd="sng">
            <a:solidFill>
              <a:schemeClr val="accent5"/>
            </a:solidFill>
            <a:prstDash val="solid"/>
            <a:round/>
            <a:headEnd type="oval" w="med" len="med"/>
            <a:tailEnd type="none" w="med" len="med"/>
          </a:ln>
        </p:spPr>
      </p:cxnSp>
      <p:cxnSp>
        <p:nvCxnSpPr>
          <p:cNvPr id="862" name="Google Shape;862;p57"/>
          <p:cNvCxnSpPr/>
          <p:nvPr/>
        </p:nvCxnSpPr>
        <p:spPr>
          <a:xfrm>
            <a:off x="1087575" y="2563238"/>
            <a:ext cx="2703900" cy="0"/>
          </a:xfrm>
          <a:prstGeom prst="straightConnector1">
            <a:avLst/>
          </a:prstGeom>
          <a:noFill/>
          <a:ln w="19050" cap="flat" cmpd="sng">
            <a:solidFill>
              <a:schemeClr val="accent1"/>
            </a:solidFill>
            <a:prstDash val="solid"/>
            <a:round/>
            <a:headEnd type="oval" w="med" len="med"/>
            <a:tailEnd type="none" w="med" len="med"/>
          </a:ln>
        </p:spPr>
      </p:cxnSp>
      <p:cxnSp>
        <p:nvCxnSpPr>
          <p:cNvPr id="863" name="Google Shape;863;p57"/>
          <p:cNvCxnSpPr/>
          <p:nvPr/>
        </p:nvCxnSpPr>
        <p:spPr>
          <a:xfrm>
            <a:off x="1087575" y="3096713"/>
            <a:ext cx="2691900" cy="0"/>
          </a:xfrm>
          <a:prstGeom prst="straightConnector1">
            <a:avLst/>
          </a:prstGeom>
          <a:noFill/>
          <a:ln w="19050" cap="flat" cmpd="sng">
            <a:solidFill>
              <a:schemeClr val="accent2"/>
            </a:solidFill>
            <a:prstDash val="solid"/>
            <a:round/>
            <a:headEnd type="oval" w="med" len="med"/>
            <a:tailEnd type="none" w="med" len="med"/>
          </a:ln>
        </p:spPr>
      </p:cxnSp>
      <p:sp>
        <p:nvSpPr>
          <p:cNvPr id="864" name="Google Shape;864;p57"/>
          <p:cNvSpPr/>
          <p:nvPr/>
        </p:nvSpPr>
        <p:spPr>
          <a:xfrm>
            <a:off x="3736125" y="1953251"/>
            <a:ext cx="1671600" cy="1671900"/>
          </a:xfrm>
          <a:prstGeom prst="arc">
            <a:avLst>
              <a:gd name="adj1" fmla="val 16200000"/>
              <a:gd name="adj2" fmla="val 0"/>
            </a:avLst>
          </a:prstGeom>
          <a:noFill/>
          <a:ln w="7620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57"/>
          <p:cNvSpPr/>
          <p:nvPr/>
        </p:nvSpPr>
        <p:spPr>
          <a:xfrm flipH="1">
            <a:off x="3736200" y="1953251"/>
            <a:ext cx="1671600" cy="1671900"/>
          </a:xfrm>
          <a:prstGeom prst="arc">
            <a:avLst>
              <a:gd name="adj1" fmla="val 16200000"/>
              <a:gd name="adj2" fmla="val 0"/>
            </a:avLst>
          </a:prstGeom>
          <a:noFill/>
          <a:ln w="762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57"/>
          <p:cNvSpPr/>
          <p:nvPr/>
        </p:nvSpPr>
        <p:spPr>
          <a:xfrm rot="10800000" flipH="1">
            <a:off x="3736125" y="1953251"/>
            <a:ext cx="1671600" cy="1671900"/>
          </a:xfrm>
          <a:prstGeom prst="arc">
            <a:avLst>
              <a:gd name="adj1" fmla="val 16200000"/>
              <a:gd name="adj2" fmla="val 0"/>
            </a:avLst>
          </a:prstGeom>
          <a:noFill/>
          <a:ln w="762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57"/>
          <p:cNvSpPr/>
          <p:nvPr/>
        </p:nvSpPr>
        <p:spPr>
          <a:xfrm rot="10800000">
            <a:off x="3736200" y="1953251"/>
            <a:ext cx="1671600" cy="1671900"/>
          </a:xfrm>
          <a:prstGeom prst="arc">
            <a:avLst>
              <a:gd name="adj1" fmla="val 16200000"/>
              <a:gd name="adj2" fmla="val 0"/>
            </a:avLst>
          </a:prstGeom>
          <a:noFill/>
          <a:ln w="762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57"/>
          <p:cNvSpPr txBox="1">
            <a:spLocks noGrp="1"/>
          </p:cNvSpPr>
          <p:nvPr>
            <p:ph type="title"/>
          </p:nvPr>
        </p:nvSpPr>
        <p:spPr>
          <a:xfrm>
            <a:off x="663668" y="119187"/>
            <a:ext cx="7421700" cy="429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4800" i="1" dirty="0" smtClean="0">
                <a:effectLst>
                  <a:outerShdw blurRad="38100" dist="38100" dir="2700000" algn="tl">
                    <a:srgbClr val="000000">
                      <a:alpha val="43137"/>
                    </a:srgbClr>
                  </a:outerShdw>
                </a:effectLst>
              </a:rPr>
              <a:t>Risk factor</a:t>
            </a:r>
            <a:endParaRPr sz="4800" i="1" dirty="0">
              <a:effectLst>
                <a:outerShdw blurRad="38100" dist="38100" dir="2700000" algn="tl">
                  <a:srgbClr val="000000">
                    <a:alpha val="43137"/>
                  </a:srgbClr>
                </a:outerShdw>
              </a:effectLst>
            </a:endParaRPr>
          </a:p>
        </p:txBody>
      </p:sp>
      <p:sp>
        <p:nvSpPr>
          <p:cNvPr id="869" name="Google Shape;869;p57"/>
          <p:cNvSpPr/>
          <p:nvPr/>
        </p:nvSpPr>
        <p:spPr>
          <a:xfrm>
            <a:off x="3835875" y="2053151"/>
            <a:ext cx="1472100" cy="1472100"/>
          </a:xfrm>
          <a:prstGeom prst="ellipse">
            <a:avLst/>
          </a:prstGeom>
          <a:gradFill>
            <a:gsLst>
              <a:gs pos="0">
                <a:schemeClr val="accent5"/>
              </a:gs>
              <a:gs pos="100000">
                <a:schemeClr val="accent2"/>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57"/>
          <p:cNvSpPr/>
          <p:nvPr/>
        </p:nvSpPr>
        <p:spPr>
          <a:xfrm>
            <a:off x="4205325" y="2422601"/>
            <a:ext cx="733200" cy="733200"/>
          </a:xfrm>
          <a:prstGeom prst="plus">
            <a:avLst>
              <a:gd name="adj" fmla="val 35239"/>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57"/>
          <p:cNvSpPr txBox="1">
            <a:spLocks noGrp="1"/>
          </p:cNvSpPr>
          <p:nvPr>
            <p:ph type="subTitle" idx="4294967295"/>
          </p:nvPr>
        </p:nvSpPr>
        <p:spPr>
          <a:xfrm>
            <a:off x="663668" y="1257300"/>
            <a:ext cx="3044257" cy="1121107"/>
          </a:xfrm>
          <a:prstGeom prst="rect">
            <a:avLst/>
          </a:prstGeom>
        </p:spPr>
        <p:txBody>
          <a:bodyPr spcFirstLastPara="1" wrap="square" lIns="91425" tIns="91425" rIns="91425" bIns="91425" anchor="ctr" anchorCtr="0">
            <a:noAutofit/>
          </a:bodyPr>
          <a:lstStyle/>
          <a:p>
            <a:pPr marL="0" lvl="0" indent="0">
              <a:buNone/>
            </a:pPr>
            <a:r>
              <a:rPr lang="en-US" sz="2400" b="1" dirty="0" smtClean="0"/>
              <a:t>7. history </a:t>
            </a:r>
            <a:r>
              <a:rPr lang="en-US" sz="2400" b="1" dirty="0"/>
              <a:t>of colorectal polyps or colorectal cancer</a:t>
            </a:r>
            <a:endParaRPr sz="2400" b="1" dirty="0"/>
          </a:p>
        </p:txBody>
      </p:sp>
      <p:sp>
        <p:nvSpPr>
          <p:cNvPr id="874" name="Google Shape;874;p57"/>
          <p:cNvSpPr txBox="1">
            <a:spLocks noGrp="1"/>
          </p:cNvSpPr>
          <p:nvPr>
            <p:ph type="subTitle" idx="4294967295"/>
          </p:nvPr>
        </p:nvSpPr>
        <p:spPr>
          <a:xfrm>
            <a:off x="1430100" y="3299501"/>
            <a:ext cx="2775225" cy="595200"/>
          </a:xfrm>
          <a:prstGeom prst="rect">
            <a:avLst/>
          </a:prstGeom>
        </p:spPr>
        <p:txBody>
          <a:bodyPr spcFirstLastPara="1" wrap="square" lIns="91425" tIns="91425" rIns="91425" bIns="91425" anchor="ctr" anchorCtr="0">
            <a:noAutofit/>
          </a:bodyPr>
          <a:lstStyle/>
          <a:p>
            <a:pPr marL="0" lvl="0" indent="0">
              <a:buNone/>
            </a:pPr>
            <a:r>
              <a:rPr lang="en-US" sz="2400" b="1" dirty="0" smtClean="0"/>
              <a:t>8. </a:t>
            </a:r>
            <a:r>
              <a:rPr lang="en-US" sz="2400" b="1" dirty="0"/>
              <a:t>history </a:t>
            </a:r>
            <a:r>
              <a:rPr lang="en-US" sz="2400" b="1" dirty="0" smtClean="0"/>
              <a:t>of IBD. </a:t>
            </a:r>
            <a:endParaRPr sz="2400" b="1" dirty="0"/>
          </a:p>
        </p:txBody>
      </p:sp>
      <p:sp>
        <p:nvSpPr>
          <p:cNvPr id="876" name="Google Shape;876;p57"/>
          <p:cNvSpPr txBox="1">
            <a:spLocks noGrp="1"/>
          </p:cNvSpPr>
          <p:nvPr>
            <p:ph type="subTitle" idx="4294967295"/>
          </p:nvPr>
        </p:nvSpPr>
        <p:spPr>
          <a:xfrm>
            <a:off x="5559400" y="1827401"/>
            <a:ext cx="3584600" cy="595200"/>
          </a:xfrm>
          <a:prstGeom prst="rect">
            <a:avLst/>
          </a:prstGeom>
        </p:spPr>
        <p:txBody>
          <a:bodyPr spcFirstLastPara="1" wrap="square" lIns="91425" tIns="91425" rIns="91425" bIns="91425" anchor="ctr" anchorCtr="0">
            <a:noAutofit/>
          </a:bodyPr>
          <a:lstStyle/>
          <a:p>
            <a:pPr marL="0" lvl="0" indent="0">
              <a:buNone/>
            </a:pPr>
            <a:r>
              <a:rPr lang="en-US" sz="2400" b="1" dirty="0" smtClean="0"/>
              <a:t>5. Alcohol</a:t>
            </a:r>
            <a:r>
              <a:rPr lang="en-US" sz="1600" b="1" dirty="0" smtClean="0"/>
              <a:t>.</a:t>
            </a:r>
            <a:endParaRPr sz="1600" b="1" dirty="0"/>
          </a:p>
        </p:txBody>
      </p:sp>
      <p:sp>
        <p:nvSpPr>
          <p:cNvPr id="878" name="Google Shape;878;p57"/>
          <p:cNvSpPr txBox="1">
            <a:spLocks noGrp="1"/>
          </p:cNvSpPr>
          <p:nvPr>
            <p:ph type="subTitle" idx="4294967295"/>
          </p:nvPr>
        </p:nvSpPr>
        <p:spPr>
          <a:xfrm>
            <a:off x="6056125" y="3227651"/>
            <a:ext cx="3360100" cy="595200"/>
          </a:xfrm>
          <a:prstGeom prst="rect">
            <a:avLst/>
          </a:prstGeom>
        </p:spPr>
        <p:txBody>
          <a:bodyPr spcFirstLastPara="1" wrap="square" lIns="91425" tIns="91425" rIns="91425" bIns="91425" anchor="ctr" anchorCtr="0">
            <a:noAutofit/>
          </a:bodyPr>
          <a:lstStyle/>
          <a:p>
            <a:pPr marL="0" lvl="0" indent="0">
              <a:buNone/>
            </a:pPr>
            <a:r>
              <a:rPr lang="en-US" sz="2400" b="1" dirty="0" smtClean="0"/>
              <a:t>6. Being older</a:t>
            </a:r>
            <a:r>
              <a:rPr lang="en-US" sz="1600" b="1" dirty="0" smtClean="0"/>
              <a:t>.</a:t>
            </a:r>
            <a:endParaRPr sz="1600" b="1" dirty="0"/>
          </a:p>
        </p:txBody>
      </p:sp>
      <p:sp>
        <p:nvSpPr>
          <p:cNvPr id="3" name="مربع نص 2"/>
          <p:cNvSpPr txBox="1"/>
          <p:nvPr/>
        </p:nvSpPr>
        <p:spPr>
          <a:xfrm>
            <a:off x="7835566" y="4627901"/>
            <a:ext cx="851234" cy="461665"/>
          </a:xfrm>
          <a:prstGeom prst="rect">
            <a:avLst/>
          </a:prstGeom>
          <a:noFill/>
        </p:spPr>
        <p:txBody>
          <a:bodyPr wrap="square" rtlCol="1">
            <a:spAutoFit/>
          </a:bodyPr>
          <a:lstStyle/>
          <a:p>
            <a:r>
              <a:rPr lang="en-US" sz="2400" b="1" dirty="0" smtClean="0"/>
              <a:t>8</a:t>
            </a:r>
            <a:endParaRPr lang="ar-LY" sz="2400" b="1" dirty="0"/>
          </a:p>
        </p:txBody>
      </p:sp>
    </p:spTree>
    <p:extLst>
      <p:ext uri="{BB962C8B-B14F-4D97-AF65-F5344CB8AC3E}">
        <p14:creationId xmlns:p14="http://schemas.microsoft.com/office/powerpoint/2010/main" val="26310458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72"/>
        <p:cNvGrpSpPr/>
        <p:nvPr/>
      </p:nvGrpSpPr>
      <p:grpSpPr>
        <a:xfrm>
          <a:off x="0" y="0"/>
          <a:ext cx="0" cy="0"/>
          <a:chOff x="0" y="0"/>
          <a:chExt cx="0" cy="0"/>
        </a:xfrm>
      </p:grpSpPr>
      <p:sp>
        <p:nvSpPr>
          <p:cNvPr id="777" name="Google Shape;777;p52"/>
          <p:cNvSpPr txBox="1">
            <a:spLocks noGrp="1"/>
          </p:cNvSpPr>
          <p:nvPr>
            <p:ph type="subTitle" idx="2"/>
          </p:nvPr>
        </p:nvSpPr>
        <p:spPr>
          <a:xfrm>
            <a:off x="988975" y="1114878"/>
            <a:ext cx="3701925" cy="837900"/>
          </a:xfrm>
          <a:prstGeom prst="rect">
            <a:avLst/>
          </a:prstGeom>
        </p:spPr>
        <p:txBody>
          <a:bodyPr spcFirstLastPara="1" wrap="square" lIns="91425" tIns="91425" rIns="91425" bIns="91425" anchor="ctr" anchorCtr="0">
            <a:noAutofit/>
          </a:bodyPr>
          <a:lstStyle/>
          <a:p>
            <a:pPr marL="0" lvl="0" indent="0"/>
            <a:r>
              <a:rPr lang="en-US" sz="2400" b="1" dirty="0" smtClean="0"/>
              <a:t>1. Get </a:t>
            </a:r>
            <a:r>
              <a:rPr lang="en-US" sz="2400" b="1" dirty="0"/>
              <a:t>screened for colorectal cancer.</a:t>
            </a:r>
            <a:endParaRPr sz="2400" b="1" dirty="0"/>
          </a:p>
        </p:txBody>
      </p:sp>
      <p:sp>
        <p:nvSpPr>
          <p:cNvPr id="779" name="Google Shape;779;p52"/>
          <p:cNvSpPr txBox="1">
            <a:spLocks noGrp="1"/>
          </p:cNvSpPr>
          <p:nvPr>
            <p:ph type="subTitle" idx="4"/>
          </p:nvPr>
        </p:nvSpPr>
        <p:spPr>
          <a:xfrm>
            <a:off x="575840" y="2187697"/>
            <a:ext cx="4933746" cy="837900"/>
          </a:xfrm>
          <a:prstGeom prst="rect">
            <a:avLst/>
          </a:prstGeom>
        </p:spPr>
        <p:txBody>
          <a:bodyPr spcFirstLastPara="1" wrap="square" lIns="91425" tIns="91425" rIns="91425" bIns="91425" anchor="ctr" anchorCtr="0">
            <a:noAutofit/>
          </a:bodyPr>
          <a:lstStyle/>
          <a:p>
            <a:pPr marL="0" lvl="0" indent="0"/>
            <a:r>
              <a:rPr lang="en-US" sz="2400" b="1" dirty="0" smtClean="0"/>
              <a:t>2. Eat </a:t>
            </a:r>
            <a:r>
              <a:rPr lang="en-US" sz="2400" b="1" dirty="0"/>
              <a:t>lots of vegetables, fruits, and whole grains</a:t>
            </a:r>
            <a:r>
              <a:rPr lang="en-US" sz="1800" b="1" dirty="0"/>
              <a:t>. </a:t>
            </a:r>
            <a:endParaRPr lang="en-US" sz="1800" b="1" dirty="0" smtClean="0"/>
          </a:p>
          <a:p>
            <a:pPr marL="0" lvl="0" indent="0"/>
            <a:endParaRPr sz="1800" b="1" dirty="0"/>
          </a:p>
        </p:txBody>
      </p:sp>
      <p:sp>
        <p:nvSpPr>
          <p:cNvPr id="2" name="عنوان 1"/>
          <p:cNvSpPr>
            <a:spLocks noGrp="1"/>
          </p:cNvSpPr>
          <p:nvPr>
            <p:ph type="title"/>
          </p:nvPr>
        </p:nvSpPr>
        <p:spPr>
          <a:xfrm>
            <a:off x="294619" y="458752"/>
            <a:ext cx="7421700" cy="670898"/>
          </a:xfrm>
        </p:spPr>
        <p:txBody>
          <a:bodyPr/>
          <a:lstStyle/>
          <a:p>
            <a:pPr lvl="0" algn="l"/>
            <a:r>
              <a:rPr lang="en-US" sz="3600" dirty="0"/>
              <a:t>How to be protective from colon cancer</a:t>
            </a:r>
            <a:r>
              <a:rPr lang="en-US" sz="3200" dirty="0"/>
              <a:t/>
            </a:r>
            <a:br>
              <a:rPr lang="en-US" sz="3200" dirty="0"/>
            </a:br>
            <a:endParaRPr lang="ar-LY" dirty="0"/>
          </a:p>
        </p:txBody>
      </p:sp>
      <p:sp>
        <p:nvSpPr>
          <p:cNvPr id="4" name="مستطيل 3"/>
          <p:cNvSpPr/>
          <p:nvPr/>
        </p:nvSpPr>
        <p:spPr>
          <a:xfrm>
            <a:off x="1354720" y="3010825"/>
            <a:ext cx="3858169" cy="1200329"/>
          </a:xfrm>
          <a:prstGeom prst="rect">
            <a:avLst/>
          </a:prstGeom>
        </p:spPr>
        <p:txBody>
          <a:bodyPr wrap="square">
            <a:spAutoFit/>
          </a:bodyPr>
          <a:lstStyle/>
          <a:p>
            <a:pPr lvl="0"/>
            <a:r>
              <a:rPr lang="en-US" sz="2400" b="1" dirty="0">
                <a:solidFill>
                  <a:schemeClr val="accent1"/>
                </a:solidFill>
                <a:latin typeface="+mj-lt"/>
              </a:rPr>
              <a:t>3. </a:t>
            </a:r>
            <a:r>
              <a:rPr lang="en-US" sz="2400" b="1" dirty="0">
                <a:solidFill>
                  <a:schemeClr val="accent1"/>
                </a:solidFill>
                <a:latin typeface="Oxygen" panose="020B0604020202020204" charset="0"/>
              </a:rPr>
              <a:t>Get regular exercise. If you are not physically active</a:t>
            </a:r>
          </a:p>
        </p:txBody>
      </p:sp>
      <p:sp>
        <p:nvSpPr>
          <p:cNvPr id="5" name="مستطيل 4"/>
          <p:cNvSpPr/>
          <p:nvPr/>
        </p:nvSpPr>
        <p:spPr>
          <a:xfrm>
            <a:off x="2613992" y="4240432"/>
            <a:ext cx="4717762" cy="461665"/>
          </a:xfrm>
          <a:prstGeom prst="rect">
            <a:avLst/>
          </a:prstGeom>
        </p:spPr>
        <p:txBody>
          <a:bodyPr wrap="square">
            <a:spAutoFit/>
          </a:bodyPr>
          <a:lstStyle/>
          <a:p>
            <a:r>
              <a:rPr lang="en-US" sz="2400" b="1" dirty="0">
                <a:solidFill>
                  <a:schemeClr val="accent1"/>
                </a:solidFill>
                <a:latin typeface="Oxygen" panose="020B0604020202020204" charset="0"/>
              </a:rPr>
              <a:t>4. Take control of your weight</a:t>
            </a:r>
            <a:endParaRPr lang="ar-LY" sz="2400" dirty="0">
              <a:solidFill>
                <a:schemeClr val="accent1"/>
              </a:solidFill>
              <a:latin typeface="Oxygen" panose="020B0604020202020204" charset="0"/>
            </a:endParaRPr>
          </a:p>
        </p:txBody>
      </p:sp>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4879" y="1018036"/>
            <a:ext cx="3409121" cy="239108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77">
                                            <p:txEl>
                                              <p:pRg st="0" end="0"/>
                                            </p:txEl>
                                          </p:spTgt>
                                        </p:tgtEl>
                                        <p:attrNameLst>
                                          <p:attrName>style.visibility</p:attrName>
                                        </p:attrNameLst>
                                      </p:cBhvr>
                                      <p:to>
                                        <p:strVal val="visible"/>
                                      </p:to>
                                    </p:set>
                                    <p:anim calcmode="lin" valueType="num">
                                      <p:cBhvr additive="base">
                                        <p:cTn id="7" dur="500" fill="hold"/>
                                        <p:tgtEl>
                                          <p:spTgt spid="77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7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79">
                                            <p:txEl>
                                              <p:pRg st="0" end="0"/>
                                            </p:txEl>
                                          </p:spTgt>
                                        </p:tgtEl>
                                        <p:attrNameLst>
                                          <p:attrName>style.visibility</p:attrName>
                                        </p:attrNameLst>
                                      </p:cBhvr>
                                      <p:to>
                                        <p:strVal val="visible"/>
                                      </p:to>
                                    </p:set>
                                    <p:anim calcmode="lin" valueType="num">
                                      <p:cBhvr additive="base">
                                        <p:cTn id="13" dur="500" fill="hold"/>
                                        <p:tgtEl>
                                          <p:spTgt spid="77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inian Clinical Case by Slidesgo">
  <a:themeElements>
    <a:clrScheme name="Simple Light">
      <a:dk1>
        <a:srgbClr val="000000"/>
      </a:dk1>
      <a:lt1>
        <a:srgbClr val="F5FEFF"/>
      </a:lt1>
      <a:dk2>
        <a:srgbClr val="595959"/>
      </a:dk2>
      <a:lt2>
        <a:srgbClr val="FFFFFF"/>
      </a:lt2>
      <a:accent1>
        <a:srgbClr val="203866"/>
      </a:accent1>
      <a:accent2>
        <a:srgbClr val="45BCD7"/>
      </a:accent2>
      <a:accent3>
        <a:srgbClr val="89C6CD"/>
      </a:accent3>
      <a:accent4>
        <a:srgbClr val="87A19B"/>
      </a:accent4>
      <a:accent5>
        <a:srgbClr val="ACE6D6"/>
      </a:accent5>
      <a:accent6>
        <a:srgbClr val="E4F5F4"/>
      </a:accent6>
      <a:hlink>
        <a:srgbClr val="45BCD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681</TotalTime>
  <Words>442</Words>
  <Application>Microsoft Office PowerPoint</Application>
  <PresentationFormat>عرض على الشاشة (9:16)‏</PresentationFormat>
  <Paragraphs>69</Paragraphs>
  <Slides>13</Slides>
  <Notes>12</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13</vt:i4>
      </vt:variant>
    </vt:vector>
  </HeadingPairs>
  <TitlesOfParts>
    <vt:vector size="19" baseType="lpstr">
      <vt:lpstr>Abril Fatface</vt:lpstr>
      <vt:lpstr>Wingdings</vt:lpstr>
      <vt:lpstr>Arial</vt:lpstr>
      <vt:lpstr>Oxygen</vt:lpstr>
      <vt:lpstr>Amaranth</vt:lpstr>
      <vt:lpstr>Minian Clinical Case by Slidesgo</vt:lpstr>
      <vt:lpstr> cancer</vt:lpstr>
      <vt:lpstr>Objective :</vt:lpstr>
      <vt:lpstr>Introduction</vt:lpstr>
      <vt:lpstr> </vt:lpstr>
      <vt:lpstr> List the symptoms of colon cancer</vt:lpstr>
      <vt:lpstr>Symptoms </vt:lpstr>
      <vt:lpstr>List the  risk factor of colon cancer </vt:lpstr>
      <vt:lpstr>Risk factor</vt:lpstr>
      <vt:lpstr>How to be protective from colon cancer </vt:lpstr>
      <vt:lpstr>prevention</vt:lpstr>
      <vt:lpstr>Conclusions</vt:lpstr>
      <vt:lpstr>Reference</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Colon cancer</dc:title>
  <dc:creator>LENOVO</dc:creator>
  <cp:lastModifiedBy>LENOVO</cp:lastModifiedBy>
  <cp:revision>53</cp:revision>
  <dcterms:modified xsi:type="dcterms:W3CDTF">2022-05-20T10:33:18Z</dcterms:modified>
</cp:coreProperties>
</file>