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704"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27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8"/>
        <p:cNvGrpSpPr/>
        <p:nvPr/>
      </p:nvGrpSpPr>
      <p:grpSpPr>
        <a:xfrm>
          <a:off x="0" y="0"/>
          <a:ext cx="0" cy="0"/>
          <a:chOff x="0" y="0"/>
          <a:chExt cx="0" cy="0"/>
        </a:xfrm>
      </p:grpSpPr>
      <p:sp>
        <p:nvSpPr>
          <p:cNvPr id="289" name="Google Shape;289;n"/>
          <p:cNvSpPr txBox="1">
            <a:spLocks noGrp="1"/>
          </p:cNvSpPr>
          <p:nvPr>
            <p:ph type="hdr" idx="2"/>
          </p:nvPr>
        </p:nvSpPr>
        <p:spPr>
          <a:xfrm>
            <a:off x="0" y="0"/>
            <a:ext cx="2971800" cy="4587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Twentieth Century"/>
                <a:ea typeface="Twentieth Century"/>
                <a:cs typeface="Twentieth Century"/>
                <a:sym typeface="Twentieth Century"/>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90" name="Google Shape;290;n"/>
          <p:cNvSpPr txBox="1">
            <a:spLocks noGrp="1"/>
          </p:cNvSpPr>
          <p:nvPr>
            <p:ph type="dt" idx="10"/>
          </p:nvPr>
        </p:nvSpPr>
        <p:spPr>
          <a:xfrm>
            <a:off x="3884613" y="0"/>
            <a:ext cx="2971800" cy="4587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Twentieth Century"/>
                <a:ea typeface="Twentieth Century"/>
                <a:cs typeface="Twentieth Century"/>
                <a:sym typeface="Twentieth Century"/>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91" name="Google Shape;291;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2" name="Google Shape;292;n"/>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Twentieth Century"/>
                <a:ea typeface="Twentieth Century"/>
                <a:cs typeface="Twentieth Century"/>
                <a:sym typeface="Twentieth Century"/>
              </a:defRPr>
            </a:lvl1pPr>
            <a:lvl2pPr marL="914400" marR="0" lvl="1" indent="-228600" algn="l" rtl="0">
              <a:spcBef>
                <a:spcPts val="0"/>
              </a:spcBef>
              <a:spcAft>
                <a:spcPts val="0"/>
              </a:spcAft>
              <a:buSzPts val="1400"/>
              <a:buNone/>
              <a:defRPr sz="1200" b="0" i="0" u="none" strike="noStrike" cap="none">
                <a:solidFill>
                  <a:schemeClr val="dk1"/>
                </a:solidFill>
                <a:latin typeface="Twentieth Century"/>
                <a:ea typeface="Twentieth Century"/>
                <a:cs typeface="Twentieth Century"/>
                <a:sym typeface="Twentieth Century"/>
              </a:defRPr>
            </a:lvl2pPr>
            <a:lvl3pPr marL="1371600" marR="0" lvl="2" indent="-228600" algn="l" rtl="0">
              <a:spcBef>
                <a:spcPts val="0"/>
              </a:spcBef>
              <a:spcAft>
                <a:spcPts val="0"/>
              </a:spcAft>
              <a:buSzPts val="1400"/>
              <a:buNone/>
              <a:defRPr sz="1200" b="0" i="0" u="none" strike="noStrike" cap="none">
                <a:solidFill>
                  <a:schemeClr val="dk1"/>
                </a:solidFill>
                <a:latin typeface="Twentieth Century"/>
                <a:ea typeface="Twentieth Century"/>
                <a:cs typeface="Twentieth Century"/>
                <a:sym typeface="Twentieth Century"/>
              </a:defRPr>
            </a:lvl3pPr>
            <a:lvl4pPr marL="1828800" marR="0" lvl="3" indent="-228600" algn="l" rtl="0">
              <a:spcBef>
                <a:spcPts val="0"/>
              </a:spcBef>
              <a:spcAft>
                <a:spcPts val="0"/>
              </a:spcAft>
              <a:buSzPts val="1400"/>
              <a:buNone/>
              <a:defRPr sz="1200" b="0" i="0" u="none" strike="noStrike" cap="none">
                <a:solidFill>
                  <a:schemeClr val="dk1"/>
                </a:solidFill>
                <a:latin typeface="Twentieth Century"/>
                <a:ea typeface="Twentieth Century"/>
                <a:cs typeface="Twentieth Century"/>
                <a:sym typeface="Twentieth Century"/>
              </a:defRPr>
            </a:lvl4pPr>
            <a:lvl5pPr marL="2286000" marR="0" lvl="4" indent="-228600" algn="l" rtl="0">
              <a:spcBef>
                <a:spcPts val="0"/>
              </a:spcBef>
              <a:spcAft>
                <a:spcPts val="0"/>
              </a:spcAft>
              <a:buSzPts val="1400"/>
              <a:buNone/>
              <a:defRPr sz="1200" b="0" i="0" u="none" strike="noStrike" cap="none">
                <a:solidFill>
                  <a:schemeClr val="dk1"/>
                </a:solidFill>
                <a:latin typeface="Twentieth Century"/>
                <a:ea typeface="Twentieth Century"/>
                <a:cs typeface="Twentieth Century"/>
                <a:sym typeface="Twentieth Century"/>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293" name="Google Shape;293;n"/>
          <p:cNvSpPr txBox="1">
            <a:spLocks noGrp="1"/>
          </p:cNvSpPr>
          <p:nvPr>
            <p:ph type="ftr" idx="11"/>
          </p:nvPr>
        </p:nvSpPr>
        <p:spPr>
          <a:xfrm>
            <a:off x="0" y="8685213"/>
            <a:ext cx="2971800" cy="4587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Twentieth Century"/>
                <a:ea typeface="Twentieth Century"/>
                <a:cs typeface="Twentieth Century"/>
                <a:sym typeface="Twentieth Century"/>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94" name="Google Shape;294;n"/>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Twentieth Century"/>
                <a:ea typeface="Twentieth Century"/>
                <a:cs typeface="Twentieth Century"/>
                <a:sym typeface="Twentieth Century"/>
              </a:rPr>
              <a:t>‹#›</a:t>
            </a:fld>
            <a:endParaRPr sz="1200" b="0" i="0" u="none" strike="noStrike" cap="none">
              <a:solidFill>
                <a:schemeClr val="dk1"/>
              </a:solidFill>
              <a:latin typeface="Twentieth Century"/>
              <a:ea typeface="Twentieth Century"/>
              <a:cs typeface="Twentieth Century"/>
              <a:sym typeface="Twentieth Century"/>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0"/>
        <p:cNvGrpSpPr/>
        <p:nvPr/>
      </p:nvGrpSpPr>
      <p:grpSpPr>
        <a:xfrm>
          <a:off x="0" y="0"/>
          <a:ext cx="0" cy="0"/>
          <a:chOff x="0" y="0"/>
          <a:chExt cx="0" cy="0"/>
        </a:xfrm>
      </p:grpSpPr>
      <p:sp>
        <p:nvSpPr>
          <p:cNvPr id="791" name="Google Shape;79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2" name="Google Shape;792;p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93" name="Google Shape;793;p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6"/>
        <p:cNvGrpSpPr/>
        <p:nvPr/>
      </p:nvGrpSpPr>
      <p:grpSpPr>
        <a:xfrm>
          <a:off x="0" y="0"/>
          <a:ext cx="0" cy="0"/>
          <a:chOff x="0" y="0"/>
          <a:chExt cx="0" cy="0"/>
        </a:xfrm>
      </p:grpSpPr>
      <p:sp>
        <p:nvSpPr>
          <p:cNvPr id="887" name="Google Shape;887;p1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88" name="Google Shape;88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4"/>
        <p:cNvGrpSpPr/>
        <p:nvPr/>
      </p:nvGrpSpPr>
      <p:grpSpPr>
        <a:xfrm>
          <a:off x="0" y="0"/>
          <a:ext cx="0" cy="0"/>
          <a:chOff x="0" y="0"/>
          <a:chExt cx="0" cy="0"/>
        </a:xfrm>
      </p:grpSpPr>
      <p:sp>
        <p:nvSpPr>
          <p:cNvPr id="895" name="Google Shape;895;p1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96" name="Google Shape;896;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2"/>
        <p:cNvGrpSpPr/>
        <p:nvPr/>
      </p:nvGrpSpPr>
      <p:grpSpPr>
        <a:xfrm>
          <a:off x="0" y="0"/>
          <a:ext cx="0" cy="0"/>
          <a:chOff x="0" y="0"/>
          <a:chExt cx="0" cy="0"/>
        </a:xfrm>
      </p:grpSpPr>
      <p:sp>
        <p:nvSpPr>
          <p:cNvPr id="903" name="Google Shape;903;p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4" name="Google Shape;90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0"/>
        <p:cNvGrpSpPr/>
        <p:nvPr/>
      </p:nvGrpSpPr>
      <p:grpSpPr>
        <a:xfrm>
          <a:off x="0" y="0"/>
          <a:ext cx="0" cy="0"/>
          <a:chOff x="0" y="0"/>
          <a:chExt cx="0" cy="0"/>
        </a:xfrm>
      </p:grpSpPr>
      <p:sp>
        <p:nvSpPr>
          <p:cNvPr id="911" name="Google Shape;911;p1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2" name="Google Shape;91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8"/>
        <p:cNvGrpSpPr/>
        <p:nvPr/>
      </p:nvGrpSpPr>
      <p:grpSpPr>
        <a:xfrm>
          <a:off x="0" y="0"/>
          <a:ext cx="0" cy="0"/>
          <a:chOff x="0" y="0"/>
          <a:chExt cx="0" cy="0"/>
        </a:xfrm>
      </p:grpSpPr>
      <p:sp>
        <p:nvSpPr>
          <p:cNvPr id="919" name="Google Shape;919;p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0" name="Google Shape;920;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7"/>
        <p:cNvGrpSpPr/>
        <p:nvPr/>
      </p:nvGrpSpPr>
      <p:grpSpPr>
        <a:xfrm>
          <a:off x="0" y="0"/>
          <a:ext cx="0" cy="0"/>
          <a:chOff x="0" y="0"/>
          <a:chExt cx="0" cy="0"/>
        </a:xfrm>
      </p:grpSpPr>
      <p:sp>
        <p:nvSpPr>
          <p:cNvPr id="928" name="Google Shape;928;p1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9" name="Google Shape;929;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2"/>
        <p:cNvGrpSpPr/>
        <p:nvPr/>
      </p:nvGrpSpPr>
      <p:grpSpPr>
        <a:xfrm>
          <a:off x="0" y="0"/>
          <a:ext cx="0" cy="0"/>
          <a:chOff x="0" y="0"/>
          <a:chExt cx="0" cy="0"/>
        </a:xfrm>
      </p:grpSpPr>
      <p:sp>
        <p:nvSpPr>
          <p:cNvPr id="803" name="Google Shape;80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04" name="Google Shape;804;p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5" name="Google Shape;805;p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2"/>
        <p:cNvGrpSpPr/>
        <p:nvPr/>
      </p:nvGrpSpPr>
      <p:grpSpPr>
        <a:xfrm>
          <a:off x="0" y="0"/>
          <a:ext cx="0" cy="0"/>
          <a:chOff x="0" y="0"/>
          <a:chExt cx="0" cy="0"/>
        </a:xfrm>
      </p:grpSpPr>
      <p:sp>
        <p:nvSpPr>
          <p:cNvPr id="813" name="Google Shape;81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4" name="Google Shape;814;p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5" name="Google Shape;815;p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5"/>
        <p:cNvGrpSpPr/>
        <p:nvPr/>
      </p:nvGrpSpPr>
      <p:grpSpPr>
        <a:xfrm>
          <a:off x="0" y="0"/>
          <a:ext cx="0" cy="0"/>
          <a:chOff x="0" y="0"/>
          <a:chExt cx="0" cy="0"/>
        </a:xfrm>
      </p:grpSpPr>
      <p:sp>
        <p:nvSpPr>
          <p:cNvPr id="826" name="Google Shape;82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27" name="Google Shape;827;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8" name="Google Shape;828;p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4"/>
        <p:cNvGrpSpPr/>
        <p:nvPr/>
      </p:nvGrpSpPr>
      <p:grpSpPr>
        <a:xfrm>
          <a:off x="0" y="0"/>
          <a:ext cx="0" cy="0"/>
          <a:chOff x="0" y="0"/>
          <a:chExt cx="0" cy="0"/>
        </a:xfrm>
      </p:grpSpPr>
      <p:sp>
        <p:nvSpPr>
          <p:cNvPr id="835" name="Google Shape;83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36" name="Google Shape;836;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37" name="Google Shape;837;p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2"/>
        <p:cNvGrpSpPr/>
        <p:nvPr/>
      </p:nvGrpSpPr>
      <p:grpSpPr>
        <a:xfrm>
          <a:off x="0" y="0"/>
          <a:ext cx="0" cy="0"/>
          <a:chOff x="0" y="0"/>
          <a:chExt cx="0" cy="0"/>
        </a:xfrm>
      </p:grpSpPr>
      <p:sp>
        <p:nvSpPr>
          <p:cNvPr id="853" name="Google Shape;85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54" name="Google Shape;854;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55" name="Google Shape;855;p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0"/>
        <p:cNvGrpSpPr/>
        <p:nvPr/>
      </p:nvGrpSpPr>
      <p:grpSpPr>
        <a:xfrm>
          <a:off x="0" y="0"/>
          <a:ext cx="0" cy="0"/>
          <a:chOff x="0" y="0"/>
          <a:chExt cx="0" cy="0"/>
        </a:xfrm>
      </p:grpSpPr>
      <p:sp>
        <p:nvSpPr>
          <p:cNvPr id="861" name="Google Shape;86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2" name="Google Shape;862;p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3" name="Google Shape;863;p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0"/>
        <p:cNvGrpSpPr/>
        <p:nvPr/>
      </p:nvGrpSpPr>
      <p:grpSpPr>
        <a:xfrm>
          <a:off x="0" y="0"/>
          <a:ext cx="0" cy="0"/>
          <a:chOff x="0" y="0"/>
          <a:chExt cx="0" cy="0"/>
        </a:xfrm>
      </p:grpSpPr>
      <p:sp>
        <p:nvSpPr>
          <p:cNvPr id="871" name="Google Shape;871;p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2" name="Google Shape;87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8"/>
        <p:cNvGrpSpPr/>
        <p:nvPr/>
      </p:nvGrpSpPr>
      <p:grpSpPr>
        <a:xfrm>
          <a:off x="0" y="0"/>
          <a:ext cx="0" cy="0"/>
          <a:chOff x="0" y="0"/>
          <a:chExt cx="0" cy="0"/>
        </a:xfrm>
      </p:grpSpPr>
      <p:sp>
        <p:nvSpPr>
          <p:cNvPr id="879" name="Google Shape;879;p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80" name="Google Shape;88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4_Title Slide_DeepYellow">
  <p:cSld name="4_Title Slide_DeepYellow">
    <p:spTree>
      <p:nvGrpSpPr>
        <p:cNvPr id="1" name="Shape 298"/>
        <p:cNvGrpSpPr/>
        <p:nvPr/>
      </p:nvGrpSpPr>
      <p:grpSpPr>
        <a:xfrm>
          <a:off x="0" y="0"/>
          <a:ext cx="0" cy="0"/>
          <a:chOff x="0" y="0"/>
          <a:chExt cx="0" cy="0"/>
        </a:xfrm>
      </p:grpSpPr>
      <p:sp>
        <p:nvSpPr>
          <p:cNvPr id="299" name="Google Shape;299;p2"/>
          <p:cNvSpPr>
            <a:spLocks noGrp="1"/>
          </p:cNvSpPr>
          <p:nvPr>
            <p:ph type="pic" idx="2"/>
          </p:nvPr>
        </p:nvSpPr>
        <p:spPr>
          <a:xfrm>
            <a:off x="0" y="0"/>
            <a:ext cx="12192000" cy="6858000"/>
          </a:xfrm>
          <a:prstGeom prst="rect">
            <a:avLst/>
          </a:prstGeom>
          <a:solidFill>
            <a:schemeClr val="lt1"/>
          </a:solidFill>
          <a:ln>
            <a:noFill/>
          </a:ln>
          <a:effectLst>
            <a:outerShdw blurRad="165100" dist="38100" dir="2700000" algn="tl" rotWithShape="0">
              <a:srgbClr val="000000">
                <a:alpha val="40000"/>
              </a:srgbClr>
            </a:outerShdw>
          </a:effectLst>
        </p:spPr>
      </p:sp>
      <p:sp>
        <p:nvSpPr>
          <p:cNvPr id="300" name="Google Shape;300;p2"/>
          <p:cNvSpPr>
            <a:spLocks noGrp="1"/>
          </p:cNvSpPr>
          <p:nvPr>
            <p:ph type="body" idx="1"/>
          </p:nvPr>
        </p:nvSpPr>
        <p:spPr>
          <a:xfrm>
            <a:off x="8074536" y="3124200"/>
            <a:ext cx="2087700" cy="3270600"/>
          </a:xfrm>
          <a:prstGeom prst="triangle">
            <a:avLst>
              <a:gd name="adj" fmla="val 100000"/>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01" name="Google Shape;301;p2"/>
          <p:cNvSpPr txBox="1">
            <a:spLocks noGrp="1"/>
          </p:cNvSpPr>
          <p:nvPr>
            <p:ph type="body" idx="3"/>
          </p:nvPr>
        </p:nvSpPr>
        <p:spPr>
          <a:xfrm>
            <a:off x="2190750" y="609600"/>
            <a:ext cx="7810500" cy="5638800"/>
          </a:xfrm>
          <a:prstGeom prst="rect">
            <a:avLst/>
          </a:prstGeom>
          <a:solidFill>
            <a:schemeClr val="accent1"/>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Autofit/>
          </a:bodyPr>
          <a:lstStyle>
            <a:lvl1pPr marL="457200" lvl="0" indent="-228600" algn="ctr"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02" name="Google Shape;302;p2"/>
          <p:cNvSpPr txBox="1">
            <a:spLocks noGrp="1"/>
          </p:cNvSpPr>
          <p:nvPr>
            <p:ph type="ctrTitle"/>
          </p:nvPr>
        </p:nvSpPr>
        <p:spPr>
          <a:xfrm>
            <a:off x="3163809" y="1905000"/>
            <a:ext cx="5864400" cy="2275200"/>
          </a:xfrm>
          <a:prstGeom prst="rect">
            <a:avLst/>
          </a:prstGeom>
          <a:noFill/>
          <a:ln>
            <a:noFill/>
          </a:ln>
        </p:spPr>
        <p:txBody>
          <a:bodyPr spcFirstLastPara="1" wrap="square" lIns="91425" tIns="45700" rIns="91425" bIns="45700" anchor="t" anchorCtr="0">
            <a:normAutofit/>
          </a:bodyPr>
          <a:lstStyle>
            <a:lvl1pPr lvl="0" algn="ctr" rtl="0">
              <a:lnSpc>
                <a:spcPct val="90000"/>
              </a:lnSpc>
              <a:spcBef>
                <a:spcPts val="0"/>
              </a:spcBef>
              <a:spcAft>
                <a:spcPts val="0"/>
              </a:spcAft>
              <a:buClr>
                <a:schemeClr val="lt1"/>
              </a:buClr>
              <a:buSzPts val="5000"/>
              <a:buFont typeface="Twentieth Century"/>
              <a:buNone/>
              <a:defRPr sz="5000" cap="none">
                <a:solidFill>
                  <a:schemeClr val="lt1"/>
                </a:solidFill>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03" name="Google Shape;303;p2"/>
          <p:cNvSpPr txBox="1">
            <a:spLocks noGrp="1"/>
          </p:cNvSpPr>
          <p:nvPr>
            <p:ph type="subTitle" idx="4"/>
          </p:nvPr>
        </p:nvSpPr>
        <p:spPr>
          <a:xfrm>
            <a:off x="4059707" y="4297679"/>
            <a:ext cx="4072500" cy="1463100"/>
          </a:xfrm>
          <a:prstGeom prst="rect">
            <a:avLst/>
          </a:prstGeom>
          <a:noFill/>
          <a:ln>
            <a:noFill/>
          </a:ln>
        </p:spPr>
        <p:txBody>
          <a:bodyPr spcFirstLastPara="1" wrap="square" lIns="91425" tIns="45700" rIns="91425" bIns="45700" anchor="t" anchorCtr="0">
            <a:normAutofit/>
          </a:bodyPr>
          <a:lstStyle>
            <a:lvl1pPr lvl="0" algn="ctr" rtl="0">
              <a:lnSpc>
                <a:spcPct val="100000"/>
              </a:lnSpc>
              <a:spcBef>
                <a:spcPts val="0"/>
              </a:spcBef>
              <a:spcAft>
                <a:spcPts val="0"/>
              </a:spcAft>
              <a:buSzPts val="2000"/>
              <a:buNone/>
              <a:defRPr sz="2000">
                <a:solidFill>
                  <a:schemeClr val="lt1"/>
                </a:solidFill>
                <a:latin typeface="Twentieth Century"/>
                <a:ea typeface="Twentieth Century"/>
                <a:cs typeface="Twentieth Century"/>
                <a:sym typeface="Twentieth Century"/>
              </a:defRPr>
            </a:lvl1pPr>
            <a:lvl2pPr lvl="1" algn="ctr" rtl="0">
              <a:lnSpc>
                <a:spcPct val="90000"/>
              </a:lnSpc>
              <a:spcBef>
                <a:spcPts val="200"/>
              </a:spcBef>
              <a:spcAft>
                <a:spcPts val="0"/>
              </a:spcAft>
              <a:buSzPts val="1800"/>
              <a:buNone/>
              <a:defRPr sz="1800"/>
            </a:lvl2pPr>
            <a:lvl3pPr lvl="2" algn="ctr" rtl="0">
              <a:lnSpc>
                <a:spcPct val="90000"/>
              </a:lnSpc>
              <a:spcBef>
                <a:spcPts val="400"/>
              </a:spcBef>
              <a:spcAft>
                <a:spcPts val="0"/>
              </a:spcAft>
              <a:buSzPts val="1800"/>
              <a:buNone/>
              <a:defRPr sz="1800"/>
            </a:lvl3pPr>
            <a:lvl4pPr lvl="3" algn="ctr" rtl="0">
              <a:lnSpc>
                <a:spcPct val="90000"/>
              </a:lnSpc>
              <a:spcBef>
                <a:spcPts val="400"/>
              </a:spcBef>
              <a:spcAft>
                <a:spcPts val="0"/>
              </a:spcAft>
              <a:buSzPts val="1800"/>
              <a:buNone/>
              <a:defRPr sz="1800"/>
            </a:lvl4pPr>
            <a:lvl5pPr lvl="4" algn="ctr" rtl="0">
              <a:lnSpc>
                <a:spcPct val="90000"/>
              </a:lnSpc>
              <a:spcBef>
                <a:spcPts val="400"/>
              </a:spcBef>
              <a:spcAft>
                <a:spcPts val="0"/>
              </a:spcAft>
              <a:buSzPts val="1800"/>
              <a:buNone/>
              <a:defRPr sz="1800"/>
            </a:lvl5pPr>
            <a:lvl6pPr lvl="5" algn="ctr" rtl="0">
              <a:lnSpc>
                <a:spcPct val="90000"/>
              </a:lnSpc>
              <a:spcBef>
                <a:spcPts val="400"/>
              </a:spcBef>
              <a:spcAft>
                <a:spcPts val="0"/>
              </a:spcAft>
              <a:buSzPts val="1800"/>
              <a:buNone/>
              <a:defRPr sz="1800"/>
            </a:lvl6pPr>
            <a:lvl7pPr lvl="6" algn="ctr" rtl="0">
              <a:lnSpc>
                <a:spcPct val="90000"/>
              </a:lnSpc>
              <a:spcBef>
                <a:spcPts val="400"/>
              </a:spcBef>
              <a:spcAft>
                <a:spcPts val="0"/>
              </a:spcAft>
              <a:buSzPts val="1800"/>
              <a:buNone/>
              <a:defRPr sz="1800"/>
            </a:lvl7pPr>
            <a:lvl8pPr lvl="7" algn="ctr" rtl="0">
              <a:lnSpc>
                <a:spcPct val="90000"/>
              </a:lnSpc>
              <a:spcBef>
                <a:spcPts val="400"/>
              </a:spcBef>
              <a:spcAft>
                <a:spcPts val="0"/>
              </a:spcAft>
              <a:buSzPts val="1800"/>
              <a:buNone/>
              <a:defRPr sz="1800"/>
            </a:lvl8pPr>
            <a:lvl9pPr lvl="8" algn="ctr" rtl="0">
              <a:lnSpc>
                <a:spcPct val="90000"/>
              </a:lnSpc>
              <a:spcBef>
                <a:spcPts val="400"/>
              </a:spcBef>
              <a:spcAft>
                <a:spcPts val="40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3_Title Slide_DeepYellow">
  <p:cSld name="3_Title Slide_DeepYellow">
    <p:bg>
      <p:bgPr>
        <a:solidFill>
          <a:srgbClr val="F2F2F2"/>
        </a:solidFill>
        <a:effectLst/>
      </p:bgPr>
    </p:bg>
    <p:spTree>
      <p:nvGrpSpPr>
        <p:cNvPr id="1" name="Shape 370"/>
        <p:cNvGrpSpPr/>
        <p:nvPr/>
      </p:nvGrpSpPr>
      <p:grpSpPr>
        <a:xfrm>
          <a:off x="0" y="0"/>
          <a:ext cx="0" cy="0"/>
          <a:chOff x="0" y="0"/>
          <a:chExt cx="0" cy="0"/>
        </a:xfrm>
      </p:grpSpPr>
      <p:sp>
        <p:nvSpPr>
          <p:cNvPr id="371" name="Google Shape;371;p11"/>
          <p:cNvSpPr txBox="1">
            <a:spLocks noGrp="1"/>
          </p:cNvSpPr>
          <p:nvPr>
            <p:ph type="body" idx="1"/>
          </p:nvPr>
        </p:nvSpPr>
        <p:spPr>
          <a:xfrm>
            <a:off x="660462" y="0"/>
            <a:ext cx="9931200" cy="6822900"/>
          </a:xfrm>
          <a:prstGeom prst="rect">
            <a:avLst/>
          </a:prstGeom>
          <a:solidFill>
            <a:schemeClr val="lt1"/>
          </a:solidFill>
          <a:ln>
            <a:noFill/>
          </a:ln>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72" name="Google Shape;372;p11"/>
          <p:cNvSpPr txBox="1">
            <a:spLocks noGrp="1"/>
          </p:cNvSpPr>
          <p:nvPr>
            <p:ph type="body" idx="2"/>
          </p:nvPr>
        </p:nvSpPr>
        <p:spPr>
          <a:xfrm>
            <a:off x="533400" y="0"/>
            <a:ext cx="51000" cy="6858000"/>
          </a:xfrm>
          <a:prstGeom prst="rect">
            <a:avLst/>
          </a:prstGeom>
          <a:solidFill>
            <a:schemeClr val="accent2"/>
          </a:solidFill>
          <a:ln>
            <a:noFill/>
          </a:ln>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73" name="Google Shape;373;p11"/>
          <p:cNvSpPr txBox="1">
            <a:spLocks noGrp="1"/>
          </p:cNvSpPr>
          <p:nvPr>
            <p:ph type="body" idx="3"/>
          </p:nvPr>
        </p:nvSpPr>
        <p:spPr>
          <a:xfrm>
            <a:off x="990600" y="609600"/>
            <a:ext cx="7429500" cy="5638800"/>
          </a:xfrm>
          <a:prstGeom prst="rect">
            <a:avLst/>
          </a:prstGeom>
          <a:solidFill>
            <a:schemeClr val="lt1"/>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74" name="Google Shape;374;p11"/>
          <p:cNvSpPr txBox="1">
            <a:spLocks noGrp="1"/>
          </p:cNvSpPr>
          <p:nvPr>
            <p:ph type="ctrTitle"/>
          </p:nvPr>
        </p:nvSpPr>
        <p:spPr>
          <a:xfrm>
            <a:off x="1295400" y="1905000"/>
            <a:ext cx="5864400" cy="2275200"/>
          </a:xfrm>
          <a:prstGeom prst="rect">
            <a:avLst/>
          </a:prstGeom>
          <a:noFill/>
          <a:ln>
            <a:noFill/>
          </a:ln>
        </p:spPr>
        <p:txBody>
          <a:bodyPr spcFirstLastPara="1" wrap="square" lIns="91425" tIns="45700" rIns="91425" bIns="45700" anchor="t" anchorCtr="0">
            <a:normAutofit/>
          </a:bodyPr>
          <a:lstStyle>
            <a:lvl1pPr lvl="0" algn="l" rtl="0">
              <a:lnSpc>
                <a:spcPct val="90000"/>
              </a:lnSpc>
              <a:spcBef>
                <a:spcPts val="0"/>
              </a:spcBef>
              <a:spcAft>
                <a:spcPts val="0"/>
              </a:spcAft>
              <a:buClr>
                <a:srgbClr val="2C2E52"/>
              </a:buClr>
              <a:buSzPts val="5000"/>
              <a:buFont typeface="Twentieth Century"/>
              <a:buNone/>
              <a:defRPr sz="5000" cap="none">
                <a:solidFill>
                  <a:srgbClr val="2C2E52"/>
                </a:solidFill>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75" name="Google Shape;375;p11"/>
          <p:cNvSpPr txBox="1">
            <a:spLocks noGrp="1"/>
          </p:cNvSpPr>
          <p:nvPr>
            <p:ph type="subTitle" idx="4"/>
          </p:nvPr>
        </p:nvSpPr>
        <p:spPr>
          <a:xfrm>
            <a:off x="1295400" y="4297679"/>
            <a:ext cx="4072500" cy="14631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SzPts val="2000"/>
              <a:buNone/>
              <a:defRPr sz="2000">
                <a:solidFill>
                  <a:schemeClr val="dk1"/>
                </a:solidFill>
                <a:latin typeface="Twentieth Century"/>
                <a:ea typeface="Twentieth Century"/>
                <a:cs typeface="Twentieth Century"/>
                <a:sym typeface="Twentieth Century"/>
              </a:defRPr>
            </a:lvl1pPr>
            <a:lvl2pPr lvl="1" algn="ctr" rtl="0">
              <a:lnSpc>
                <a:spcPct val="90000"/>
              </a:lnSpc>
              <a:spcBef>
                <a:spcPts val="200"/>
              </a:spcBef>
              <a:spcAft>
                <a:spcPts val="0"/>
              </a:spcAft>
              <a:buSzPts val="1800"/>
              <a:buNone/>
              <a:defRPr sz="1800"/>
            </a:lvl2pPr>
            <a:lvl3pPr lvl="2" algn="ctr" rtl="0">
              <a:lnSpc>
                <a:spcPct val="90000"/>
              </a:lnSpc>
              <a:spcBef>
                <a:spcPts val="400"/>
              </a:spcBef>
              <a:spcAft>
                <a:spcPts val="0"/>
              </a:spcAft>
              <a:buSzPts val="1800"/>
              <a:buNone/>
              <a:defRPr sz="1800"/>
            </a:lvl3pPr>
            <a:lvl4pPr lvl="3" algn="ctr" rtl="0">
              <a:lnSpc>
                <a:spcPct val="90000"/>
              </a:lnSpc>
              <a:spcBef>
                <a:spcPts val="400"/>
              </a:spcBef>
              <a:spcAft>
                <a:spcPts val="0"/>
              </a:spcAft>
              <a:buSzPts val="1800"/>
              <a:buNone/>
              <a:defRPr sz="1800"/>
            </a:lvl4pPr>
            <a:lvl5pPr lvl="4" algn="ctr" rtl="0">
              <a:lnSpc>
                <a:spcPct val="90000"/>
              </a:lnSpc>
              <a:spcBef>
                <a:spcPts val="400"/>
              </a:spcBef>
              <a:spcAft>
                <a:spcPts val="0"/>
              </a:spcAft>
              <a:buSzPts val="1800"/>
              <a:buNone/>
              <a:defRPr sz="1800"/>
            </a:lvl5pPr>
            <a:lvl6pPr lvl="5" algn="ctr" rtl="0">
              <a:lnSpc>
                <a:spcPct val="90000"/>
              </a:lnSpc>
              <a:spcBef>
                <a:spcPts val="400"/>
              </a:spcBef>
              <a:spcAft>
                <a:spcPts val="0"/>
              </a:spcAft>
              <a:buSzPts val="1800"/>
              <a:buNone/>
              <a:defRPr sz="1800"/>
            </a:lvl6pPr>
            <a:lvl7pPr lvl="6" algn="ctr" rtl="0">
              <a:lnSpc>
                <a:spcPct val="90000"/>
              </a:lnSpc>
              <a:spcBef>
                <a:spcPts val="400"/>
              </a:spcBef>
              <a:spcAft>
                <a:spcPts val="0"/>
              </a:spcAft>
              <a:buSzPts val="1800"/>
              <a:buNone/>
              <a:defRPr sz="1800"/>
            </a:lvl7pPr>
            <a:lvl8pPr lvl="7" algn="ctr" rtl="0">
              <a:lnSpc>
                <a:spcPct val="90000"/>
              </a:lnSpc>
              <a:spcBef>
                <a:spcPts val="400"/>
              </a:spcBef>
              <a:spcAft>
                <a:spcPts val="0"/>
              </a:spcAft>
              <a:buSzPts val="1800"/>
              <a:buNone/>
              <a:defRPr sz="1800"/>
            </a:lvl8pPr>
            <a:lvl9pPr lvl="8" algn="ctr" rtl="0">
              <a:lnSpc>
                <a:spcPct val="90000"/>
              </a:lnSpc>
              <a:spcBef>
                <a:spcPts val="400"/>
              </a:spcBef>
              <a:spcAft>
                <a:spcPts val="400"/>
              </a:spcAft>
              <a:buSzPts val="1800"/>
              <a:buNone/>
              <a:defRPr sz="1800"/>
            </a:lvl9pPr>
          </a:lstStyle>
          <a:p>
            <a:endParaRPr/>
          </a:p>
        </p:txBody>
      </p:sp>
      <p:sp>
        <p:nvSpPr>
          <p:cNvPr id="376" name="Google Shape;376;p11"/>
          <p:cNvSpPr txBox="1">
            <a:spLocks noGrp="1"/>
          </p:cNvSpPr>
          <p:nvPr>
            <p:ph type="body" idx="5"/>
          </p:nvPr>
        </p:nvSpPr>
        <p:spPr>
          <a:xfrm>
            <a:off x="450896" y="0"/>
            <a:ext cx="63600" cy="6858000"/>
          </a:xfrm>
          <a:prstGeom prst="rect">
            <a:avLst/>
          </a:prstGeom>
          <a:solidFill>
            <a:schemeClr val="accent2"/>
          </a:solidFill>
          <a:ln>
            <a:noFill/>
          </a:ln>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77" name="Google Shape;377;p11"/>
          <p:cNvSpPr txBox="1">
            <a:spLocks noGrp="1"/>
          </p:cNvSpPr>
          <p:nvPr>
            <p:ph type="body" idx="6"/>
          </p:nvPr>
        </p:nvSpPr>
        <p:spPr>
          <a:xfrm>
            <a:off x="368391" y="0"/>
            <a:ext cx="63600" cy="6858000"/>
          </a:xfrm>
          <a:prstGeom prst="rect">
            <a:avLst/>
          </a:prstGeom>
          <a:solidFill>
            <a:schemeClr val="accent2"/>
          </a:solidFill>
          <a:ln>
            <a:noFill/>
          </a:ln>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78" name="Google Shape;378;p11"/>
          <p:cNvSpPr>
            <a:spLocks noGrp="1"/>
          </p:cNvSpPr>
          <p:nvPr>
            <p:ph type="pic" idx="7"/>
          </p:nvPr>
        </p:nvSpPr>
        <p:spPr>
          <a:xfrm>
            <a:off x="7013448" y="34960"/>
            <a:ext cx="5178600" cy="6822900"/>
          </a:xfrm>
          <a:prstGeom prst="rect">
            <a:avLst/>
          </a:prstGeom>
          <a:solidFill>
            <a:schemeClr val="lt1"/>
          </a:solid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5_Title Slide_DeepYellow">
  <p:cSld name="5_Title Slide_DeepYellow">
    <p:bg>
      <p:bgPr>
        <a:solidFill>
          <a:srgbClr val="F2F2F2"/>
        </a:solidFill>
        <a:effectLst/>
      </p:bgPr>
    </p:bg>
    <p:spTree>
      <p:nvGrpSpPr>
        <p:cNvPr id="1" name="Shape 379"/>
        <p:cNvGrpSpPr/>
        <p:nvPr/>
      </p:nvGrpSpPr>
      <p:grpSpPr>
        <a:xfrm>
          <a:off x="0" y="0"/>
          <a:ext cx="0" cy="0"/>
          <a:chOff x="0" y="0"/>
          <a:chExt cx="0" cy="0"/>
        </a:xfrm>
      </p:grpSpPr>
      <p:sp>
        <p:nvSpPr>
          <p:cNvPr id="380" name="Google Shape;380;p12"/>
          <p:cNvSpPr>
            <a:spLocks noGrp="1"/>
          </p:cNvSpPr>
          <p:nvPr>
            <p:ph type="pic" idx="2"/>
          </p:nvPr>
        </p:nvSpPr>
        <p:spPr>
          <a:xfrm>
            <a:off x="0" y="0"/>
            <a:ext cx="12192000" cy="6858000"/>
          </a:xfrm>
          <a:prstGeom prst="rect">
            <a:avLst/>
          </a:prstGeom>
          <a:solidFill>
            <a:schemeClr val="lt1"/>
          </a:solidFill>
          <a:ln>
            <a:noFill/>
          </a:ln>
        </p:spPr>
      </p:sp>
      <p:sp>
        <p:nvSpPr>
          <p:cNvPr id="381" name="Google Shape;381;p12"/>
          <p:cNvSpPr>
            <a:spLocks noGrp="1"/>
          </p:cNvSpPr>
          <p:nvPr>
            <p:ph type="body" idx="1"/>
          </p:nvPr>
        </p:nvSpPr>
        <p:spPr>
          <a:xfrm rot="10800000">
            <a:off x="2057541" y="466726"/>
            <a:ext cx="703200" cy="1101900"/>
          </a:xfrm>
          <a:prstGeom prst="triangle">
            <a:avLst>
              <a:gd name="adj" fmla="val 100000"/>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82" name="Google Shape;382;p12"/>
          <p:cNvSpPr>
            <a:spLocks noGrp="1"/>
          </p:cNvSpPr>
          <p:nvPr>
            <p:ph type="body" idx="3"/>
          </p:nvPr>
        </p:nvSpPr>
        <p:spPr>
          <a:xfrm>
            <a:off x="9067800" y="4648200"/>
            <a:ext cx="1143000" cy="1790700"/>
          </a:xfrm>
          <a:prstGeom prst="triangle">
            <a:avLst>
              <a:gd name="adj" fmla="val 100000"/>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83" name="Google Shape;383;p12"/>
          <p:cNvSpPr txBox="1">
            <a:spLocks noGrp="1"/>
          </p:cNvSpPr>
          <p:nvPr>
            <p:ph type="body" idx="4"/>
          </p:nvPr>
        </p:nvSpPr>
        <p:spPr>
          <a:xfrm>
            <a:off x="2190750" y="609600"/>
            <a:ext cx="7810500" cy="5638800"/>
          </a:xfrm>
          <a:prstGeom prst="rect">
            <a:avLst/>
          </a:prstGeom>
          <a:solidFill>
            <a:srgbClr val="32345C">
              <a:alpha val="91760"/>
            </a:srgbClr>
          </a:solidFill>
          <a:ln>
            <a:noFill/>
          </a:ln>
        </p:spPr>
        <p:txBody>
          <a:bodyPr spcFirstLastPara="1" wrap="square" lIns="45700" tIns="45700" rIns="45700" bIns="45700" anchor="t" anchorCtr="0">
            <a:normAutofit/>
          </a:bodyPr>
          <a:lstStyle>
            <a:lvl1pPr marL="457200" lvl="0" indent="-228600" algn="ctr"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84" name="Google Shape;384;p12"/>
          <p:cNvSpPr txBox="1">
            <a:spLocks noGrp="1"/>
          </p:cNvSpPr>
          <p:nvPr>
            <p:ph type="ctrTitle"/>
          </p:nvPr>
        </p:nvSpPr>
        <p:spPr>
          <a:xfrm>
            <a:off x="3163809" y="1905000"/>
            <a:ext cx="5864400" cy="2275200"/>
          </a:xfrm>
          <a:prstGeom prst="rect">
            <a:avLst/>
          </a:prstGeom>
          <a:noFill/>
          <a:ln>
            <a:noFill/>
          </a:ln>
        </p:spPr>
        <p:txBody>
          <a:bodyPr spcFirstLastPara="1" wrap="square" lIns="91425" tIns="45700" rIns="91425" bIns="45700" anchor="t" anchorCtr="0">
            <a:normAutofit/>
          </a:bodyPr>
          <a:lstStyle>
            <a:lvl1pPr lvl="0" algn="ctr" rtl="0">
              <a:lnSpc>
                <a:spcPct val="90000"/>
              </a:lnSpc>
              <a:spcBef>
                <a:spcPts val="0"/>
              </a:spcBef>
              <a:spcAft>
                <a:spcPts val="0"/>
              </a:spcAft>
              <a:buClr>
                <a:schemeClr val="lt1"/>
              </a:buClr>
              <a:buSzPts val="5000"/>
              <a:buFont typeface="Twentieth Century"/>
              <a:buNone/>
              <a:defRPr sz="5000" cap="none">
                <a:solidFill>
                  <a:schemeClr val="lt1"/>
                </a:solidFill>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5" name="Google Shape;385;p12"/>
          <p:cNvSpPr txBox="1">
            <a:spLocks noGrp="1"/>
          </p:cNvSpPr>
          <p:nvPr>
            <p:ph type="subTitle" idx="5"/>
          </p:nvPr>
        </p:nvSpPr>
        <p:spPr>
          <a:xfrm>
            <a:off x="4059707" y="4297679"/>
            <a:ext cx="4072500" cy="1463100"/>
          </a:xfrm>
          <a:prstGeom prst="rect">
            <a:avLst/>
          </a:prstGeom>
          <a:noFill/>
          <a:ln>
            <a:noFill/>
          </a:ln>
        </p:spPr>
        <p:txBody>
          <a:bodyPr spcFirstLastPara="1" wrap="square" lIns="91425" tIns="45700" rIns="91425" bIns="45700" anchor="t" anchorCtr="0">
            <a:normAutofit/>
          </a:bodyPr>
          <a:lstStyle>
            <a:lvl1pPr lvl="0" algn="ctr" rtl="0">
              <a:lnSpc>
                <a:spcPct val="100000"/>
              </a:lnSpc>
              <a:spcBef>
                <a:spcPts val="0"/>
              </a:spcBef>
              <a:spcAft>
                <a:spcPts val="0"/>
              </a:spcAft>
              <a:buSzPts val="2000"/>
              <a:buNone/>
              <a:defRPr sz="2000">
                <a:solidFill>
                  <a:schemeClr val="lt1"/>
                </a:solidFill>
                <a:latin typeface="Twentieth Century"/>
                <a:ea typeface="Twentieth Century"/>
                <a:cs typeface="Twentieth Century"/>
                <a:sym typeface="Twentieth Century"/>
              </a:defRPr>
            </a:lvl1pPr>
            <a:lvl2pPr lvl="1" algn="ctr" rtl="0">
              <a:lnSpc>
                <a:spcPct val="90000"/>
              </a:lnSpc>
              <a:spcBef>
                <a:spcPts val="200"/>
              </a:spcBef>
              <a:spcAft>
                <a:spcPts val="0"/>
              </a:spcAft>
              <a:buSzPts val="1800"/>
              <a:buNone/>
              <a:defRPr sz="1800"/>
            </a:lvl2pPr>
            <a:lvl3pPr lvl="2" algn="ctr" rtl="0">
              <a:lnSpc>
                <a:spcPct val="90000"/>
              </a:lnSpc>
              <a:spcBef>
                <a:spcPts val="400"/>
              </a:spcBef>
              <a:spcAft>
                <a:spcPts val="0"/>
              </a:spcAft>
              <a:buSzPts val="1800"/>
              <a:buNone/>
              <a:defRPr sz="1800"/>
            </a:lvl3pPr>
            <a:lvl4pPr lvl="3" algn="ctr" rtl="0">
              <a:lnSpc>
                <a:spcPct val="90000"/>
              </a:lnSpc>
              <a:spcBef>
                <a:spcPts val="400"/>
              </a:spcBef>
              <a:spcAft>
                <a:spcPts val="0"/>
              </a:spcAft>
              <a:buSzPts val="1800"/>
              <a:buNone/>
              <a:defRPr sz="1800"/>
            </a:lvl4pPr>
            <a:lvl5pPr lvl="4" algn="ctr" rtl="0">
              <a:lnSpc>
                <a:spcPct val="90000"/>
              </a:lnSpc>
              <a:spcBef>
                <a:spcPts val="400"/>
              </a:spcBef>
              <a:spcAft>
                <a:spcPts val="0"/>
              </a:spcAft>
              <a:buSzPts val="1800"/>
              <a:buNone/>
              <a:defRPr sz="1800"/>
            </a:lvl5pPr>
            <a:lvl6pPr lvl="5" algn="ctr" rtl="0">
              <a:lnSpc>
                <a:spcPct val="90000"/>
              </a:lnSpc>
              <a:spcBef>
                <a:spcPts val="400"/>
              </a:spcBef>
              <a:spcAft>
                <a:spcPts val="0"/>
              </a:spcAft>
              <a:buSzPts val="1800"/>
              <a:buNone/>
              <a:defRPr sz="1800"/>
            </a:lvl6pPr>
            <a:lvl7pPr lvl="6" algn="ctr" rtl="0">
              <a:lnSpc>
                <a:spcPct val="90000"/>
              </a:lnSpc>
              <a:spcBef>
                <a:spcPts val="400"/>
              </a:spcBef>
              <a:spcAft>
                <a:spcPts val="0"/>
              </a:spcAft>
              <a:buSzPts val="1800"/>
              <a:buNone/>
              <a:defRPr sz="1800"/>
            </a:lvl7pPr>
            <a:lvl8pPr lvl="7" algn="ctr" rtl="0">
              <a:lnSpc>
                <a:spcPct val="90000"/>
              </a:lnSpc>
              <a:spcBef>
                <a:spcPts val="400"/>
              </a:spcBef>
              <a:spcAft>
                <a:spcPts val="0"/>
              </a:spcAft>
              <a:buSzPts val="1800"/>
              <a:buNone/>
              <a:defRPr sz="1800"/>
            </a:lvl8pPr>
            <a:lvl9pPr lvl="8" algn="ctr" rtl="0">
              <a:lnSpc>
                <a:spcPct val="90000"/>
              </a:lnSpc>
              <a:spcBef>
                <a:spcPts val="400"/>
              </a:spcBef>
              <a:spcAft>
                <a:spcPts val="400"/>
              </a:spcAft>
              <a:buSzPts val="1800"/>
              <a:buNone/>
              <a:defRPr sz="180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1_Title Slide">
  <p:cSld name="1_Title Slide">
    <p:bg>
      <p:bgPr>
        <a:solidFill>
          <a:srgbClr val="F2F2F2"/>
        </a:solidFill>
        <a:effectLst/>
      </p:bgPr>
    </p:bg>
    <p:spTree>
      <p:nvGrpSpPr>
        <p:cNvPr id="1" name="Shape 386"/>
        <p:cNvGrpSpPr/>
        <p:nvPr/>
      </p:nvGrpSpPr>
      <p:grpSpPr>
        <a:xfrm>
          <a:off x="0" y="0"/>
          <a:ext cx="0" cy="0"/>
          <a:chOff x="0" y="0"/>
          <a:chExt cx="0" cy="0"/>
        </a:xfrm>
      </p:grpSpPr>
      <p:sp>
        <p:nvSpPr>
          <p:cNvPr id="387" name="Google Shape;387;p13"/>
          <p:cNvSpPr txBox="1">
            <a:spLocks noGrp="1"/>
          </p:cNvSpPr>
          <p:nvPr>
            <p:ph type="body" idx="1"/>
          </p:nvPr>
        </p:nvSpPr>
        <p:spPr>
          <a:xfrm rot="-2005672" flipH="1">
            <a:off x="584142" y="-142478"/>
            <a:ext cx="1218218" cy="6177205"/>
          </a:xfrm>
          <a:prstGeom prst="rect">
            <a:avLst/>
          </a:prstGeom>
          <a:solidFill>
            <a:schemeClr val="lt1"/>
          </a:solidFill>
          <a:ln>
            <a:noFill/>
          </a:ln>
        </p:spPr>
        <p:txBody>
          <a:bodyPr spcFirstLastPara="1" wrap="square" lIns="45700" tIns="45700" rIns="45700" bIns="45700" anchor="t" anchorCtr="0">
            <a:no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88" name="Google Shape;388;p13"/>
          <p:cNvSpPr>
            <a:spLocks noGrp="1"/>
          </p:cNvSpPr>
          <p:nvPr>
            <p:ph type="pic" idx="2"/>
          </p:nvPr>
        </p:nvSpPr>
        <p:spPr>
          <a:xfrm>
            <a:off x="3124200" y="0"/>
            <a:ext cx="9067800" cy="6858000"/>
          </a:xfrm>
          <a:prstGeom prst="rect">
            <a:avLst/>
          </a:prstGeom>
          <a:solidFill>
            <a:schemeClr val="lt1"/>
          </a:solidFill>
          <a:ln>
            <a:noFill/>
          </a:ln>
        </p:spPr>
      </p:sp>
      <p:sp>
        <p:nvSpPr>
          <p:cNvPr id="389" name="Google Shape;389;p13"/>
          <p:cNvSpPr txBox="1">
            <a:spLocks noGrp="1"/>
          </p:cNvSpPr>
          <p:nvPr>
            <p:ph type="body" idx="3"/>
          </p:nvPr>
        </p:nvSpPr>
        <p:spPr>
          <a:xfrm>
            <a:off x="533400" y="266700"/>
            <a:ext cx="5105400" cy="6324600"/>
          </a:xfrm>
          <a:prstGeom prst="rect">
            <a:avLst/>
          </a:prstGeom>
          <a:solidFill>
            <a:schemeClr val="lt1"/>
          </a:solidFill>
          <a:ln>
            <a:noFill/>
          </a:ln>
          <a:effectLst>
            <a:outerShdw blurRad="3556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90" name="Google Shape;390;p13"/>
          <p:cNvSpPr txBox="1">
            <a:spLocks noGrp="1"/>
          </p:cNvSpPr>
          <p:nvPr>
            <p:ph type="ctrTitle"/>
          </p:nvPr>
        </p:nvSpPr>
        <p:spPr>
          <a:xfrm>
            <a:off x="933450" y="762000"/>
            <a:ext cx="4381500" cy="3429000"/>
          </a:xfrm>
          <a:prstGeom prst="rect">
            <a:avLst/>
          </a:prstGeom>
          <a:noFill/>
          <a:ln>
            <a:noFill/>
          </a:ln>
        </p:spPr>
        <p:txBody>
          <a:bodyPr spcFirstLastPara="1" wrap="square" lIns="91425" tIns="45700" rIns="91425" bIns="45700" anchor="ctr" anchorCtr="0">
            <a:normAutofit/>
          </a:bodyPr>
          <a:lstStyle>
            <a:lvl1pPr lvl="0" algn="ctr" rtl="0">
              <a:lnSpc>
                <a:spcPct val="90000"/>
              </a:lnSpc>
              <a:spcBef>
                <a:spcPts val="0"/>
              </a:spcBef>
              <a:spcAft>
                <a:spcPts val="0"/>
              </a:spcAft>
              <a:buClr>
                <a:srgbClr val="0C0C0C"/>
              </a:buClr>
              <a:buSzPts val="5000"/>
              <a:buFont typeface="Twentieth Century"/>
              <a:buNone/>
              <a:defRPr sz="5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91" name="Google Shape;391;p13"/>
          <p:cNvSpPr txBox="1">
            <a:spLocks noGrp="1"/>
          </p:cNvSpPr>
          <p:nvPr>
            <p:ph type="subTitle" idx="4"/>
          </p:nvPr>
        </p:nvSpPr>
        <p:spPr>
          <a:xfrm>
            <a:off x="933450" y="4343400"/>
            <a:ext cx="4381500" cy="1355700"/>
          </a:xfrm>
          <a:prstGeom prst="rect">
            <a:avLst/>
          </a:prstGeom>
          <a:noFill/>
          <a:ln>
            <a:noFill/>
          </a:ln>
        </p:spPr>
        <p:txBody>
          <a:bodyPr spcFirstLastPara="1" wrap="square" lIns="91425" tIns="45700" rIns="91425" bIns="45700" anchor="t" anchorCtr="0">
            <a:normAutofit/>
          </a:bodyPr>
          <a:lstStyle>
            <a:lvl1pPr lvl="0" algn="ctr" rtl="0">
              <a:lnSpc>
                <a:spcPct val="100000"/>
              </a:lnSpc>
              <a:spcBef>
                <a:spcPts val="0"/>
              </a:spcBef>
              <a:spcAft>
                <a:spcPts val="0"/>
              </a:spcAft>
              <a:buSzPts val="1600"/>
              <a:buNone/>
              <a:defRPr sz="1600">
                <a:solidFill>
                  <a:srgbClr val="0C0C0C"/>
                </a:solidFill>
              </a:defRPr>
            </a:lvl1pPr>
            <a:lvl2pPr lvl="1" algn="ctr" rtl="0">
              <a:lnSpc>
                <a:spcPct val="90000"/>
              </a:lnSpc>
              <a:spcBef>
                <a:spcPts val="200"/>
              </a:spcBef>
              <a:spcAft>
                <a:spcPts val="0"/>
              </a:spcAft>
              <a:buSzPts val="1800"/>
              <a:buNone/>
              <a:defRPr sz="1800"/>
            </a:lvl2pPr>
            <a:lvl3pPr lvl="2" algn="ctr" rtl="0">
              <a:lnSpc>
                <a:spcPct val="90000"/>
              </a:lnSpc>
              <a:spcBef>
                <a:spcPts val="400"/>
              </a:spcBef>
              <a:spcAft>
                <a:spcPts val="0"/>
              </a:spcAft>
              <a:buSzPts val="1800"/>
              <a:buNone/>
              <a:defRPr sz="1800"/>
            </a:lvl3pPr>
            <a:lvl4pPr lvl="3" algn="ctr" rtl="0">
              <a:lnSpc>
                <a:spcPct val="90000"/>
              </a:lnSpc>
              <a:spcBef>
                <a:spcPts val="400"/>
              </a:spcBef>
              <a:spcAft>
                <a:spcPts val="0"/>
              </a:spcAft>
              <a:buSzPts val="1800"/>
              <a:buNone/>
              <a:defRPr sz="1800"/>
            </a:lvl4pPr>
            <a:lvl5pPr lvl="4" algn="ctr" rtl="0">
              <a:lnSpc>
                <a:spcPct val="90000"/>
              </a:lnSpc>
              <a:spcBef>
                <a:spcPts val="400"/>
              </a:spcBef>
              <a:spcAft>
                <a:spcPts val="0"/>
              </a:spcAft>
              <a:buSzPts val="1800"/>
              <a:buNone/>
              <a:defRPr sz="1800"/>
            </a:lvl5pPr>
            <a:lvl6pPr lvl="5" algn="ctr" rtl="0">
              <a:lnSpc>
                <a:spcPct val="90000"/>
              </a:lnSpc>
              <a:spcBef>
                <a:spcPts val="400"/>
              </a:spcBef>
              <a:spcAft>
                <a:spcPts val="0"/>
              </a:spcAft>
              <a:buSzPts val="1800"/>
              <a:buNone/>
              <a:defRPr sz="1800"/>
            </a:lvl6pPr>
            <a:lvl7pPr lvl="6" algn="ctr" rtl="0">
              <a:lnSpc>
                <a:spcPct val="90000"/>
              </a:lnSpc>
              <a:spcBef>
                <a:spcPts val="400"/>
              </a:spcBef>
              <a:spcAft>
                <a:spcPts val="0"/>
              </a:spcAft>
              <a:buSzPts val="1800"/>
              <a:buNone/>
              <a:defRPr sz="1800"/>
            </a:lvl7pPr>
            <a:lvl8pPr lvl="7" algn="ctr" rtl="0">
              <a:lnSpc>
                <a:spcPct val="90000"/>
              </a:lnSpc>
              <a:spcBef>
                <a:spcPts val="400"/>
              </a:spcBef>
              <a:spcAft>
                <a:spcPts val="0"/>
              </a:spcAft>
              <a:buSzPts val="1800"/>
              <a:buNone/>
              <a:defRPr sz="1800"/>
            </a:lvl8pPr>
            <a:lvl9pPr lvl="8" algn="ctr" rtl="0">
              <a:lnSpc>
                <a:spcPct val="90000"/>
              </a:lnSpc>
              <a:spcBef>
                <a:spcPts val="400"/>
              </a:spcBef>
              <a:spcAft>
                <a:spcPts val="400"/>
              </a:spcAft>
              <a:buSzPts val="1800"/>
              <a:buNone/>
              <a:defRPr sz="1800"/>
            </a:lvl9pPr>
          </a:lstStyle>
          <a:p>
            <a:endParaRPr/>
          </a:p>
        </p:txBody>
      </p:sp>
      <p:sp>
        <p:nvSpPr>
          <p:cNvPr id="392" name="Google Shape;392;p13"/>
          <p:cNvSpPr>
            <a:spLocks noGrp="1"/>
          </p:cNvSpPr>
          <p:nvPr>
            <p:ph type="body" idx="5"/>
          </p:nvPr>
        </p:nvSpPr>
        <p:spPr>
          <a:xfrm flipH="1">
            <a:off x="314325" y="4953000"/>
            <a:ext cx="1143000" cy="1790700"/>
          </a:xfrm>
          <a:prstGeom prst="triangle">
            <a:avLst>
              <a:gd name="adj" fmla="val 100000"/>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2_Title Slide">
  <p:cSld name="2_Title Slide">
    <p:spTree>
      <p:nvGrpSpPr>
        <p:cNvPr id="1" name="Shape 393"/>
        <p:cNvGrpSpPr/>
        <p:nvPr/>
      </p:nvGrpSpPr>
      <p:grpSpPr>
        <a:xfrm>
          <a:off x="0" y="0"/>
          <a:ext cx="0" cy="0"/>
          <a:chOff x="0" y="0"/>
          <a:chExt cx="0" cy="0"/>
        </a:xfrm>
      </p:grpSpPr>
      <p:sp>
        <p:nvSpPr>
          <p:cNvPr id="394" name="Google Shape;394;p14"/>
          <p:cNvSpPr>
            <a:spLocks noGrp="1"/>
          </p:cNvSpPr>
          <p:nvPr>
            <p:ph type="pic" idx="2"/>
          </p:nvPr>
        </p:nvSpPr>
        <p:spPr>
          <a:xfrm>
            <a:off x="0" y="0"/>
            <a:ext cx="8329200" cy="6858000"/>
          </a:xfrm>
          <a:prstGeom prst="rect">
            <a:avLst/>
          </a:prstGeom>
          <a:solidFill>
            <a:schemeClr val="lt1"/>
          </a:solidFill>
          <a:ln>
            <a:noFill/>
          </a:ln>
          <a:effectLst>
            <a:outerShdw blurRad="228600" dist="38100" algn="l" rotWithShape="0">
              <a:srgbClr val="000000">
                <a:alpha val="40000"/>
              </a:srgbClr>
            </a:outerShdw>
          </a:effectLst>
        </p:spPr>
      </p:sp>
      <p:sp>
        <p:nvSpPr>
          <p:cNvPr id="395" name="Google Shape;395;p14"/>
          <p:cNvSpPr txBox="1">
            <a:spLocks noGrp="1"/>
          </p:cNvSpPr>
          <p:nvPr>
            <p:ph type="body" idx="1"/>
          </p:nvPr>
        </p:nvSpPr>
        <p:spPr>
          <a:xfrm>
            <a:off x="990600" y="609600"/>
            <a:ext cx="4648200" cy="5638800"/>
          </a:xfrm>
          <a:prstGeom prst="rect">
            <a:avLst/>
          </a:prstGeom>
          <a:solidFill>
            <a:schemeClr val="lt1"/>
          </a:solidFill>
          <a:ln>
            <a:noFill/>
          </a:ln>
          <a:effectLst>
            <a:outerShdw blurRad="3556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96" name="Google Shape;396;p14"/>
          <p:cNvSpPr txBox="1">
            <a:spLocks noGrp="1"/>
          </p:cNvSpPr>
          <p:nvPr>
            <p:ph type="ctrTitle"/>
          </p:nvPr>
        </p:nvSpPr>
        <p:spPr>
          <a:xfrm>
            <a:off x="1257300" y="1447800"/>
            <a:ext cx="4114800" cy="3962400"/>
          </a:xfrm>
          <a:prstGeom prst="rect">
            <a:avLst/>
          </a:prstGeom>
          <a:noFill/>
          <a:ln>
            <a:noFill/>
          </a:ln>
        </p:spPr>
        <p:txBody>
          <a:bodyPr spcFirstLastPara="1" wrap="square" lIns="91425" tIns="45700" rIns="91425" bIns="45700" anchor="ctr" anchorCtr="0">
            <a:normAutofit/>
          </a:bodyPr>
          <a:lstStyle>
            <a:lvl1pPr lvl="0" algn="ctr" rtl="0">
              <a:lnSpc>
                <a:spcPct val="90000"/>
              </a:lnSpc>
              <a:spcBef>
                <a:spcPts val="0"/>
              </a:spcBef>
              <a:spcAft>
                <a:spcPts val="0"/>
              </a:spcAft>
              <a:buClr>
                <a:srgbClr val="0C0C0C"/>
              </a:buClr>
              <a:buSzPts val="5000"/>
              <a:buFont typeface="Twentieth Century"/>
              <a:buNone/>
              <a:defRPr sz="5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97" name="Google Shape;397;p14"/>
          <p:cNvSpPr txBox="1">
            <a:spLocks noGrp="1"/>
          </p:cNvSpPr>
          <p:nvPr>
            <p:ph type="subTitle" idx="3"/>
          </p:nvPr>
        </p:nvSpPr>
        <p:spPr>
          <a:xfrm>
            <a:off x="6057900" y="4495801"/>
            <a:ext cx="4876800" cy="609600"/>
          </a:xfrm>
          <a:prstGeom prst="rect">
            <a:avLst/>
          </a:prstGeom>
          <a:noFill/>
          <a:ln>
            <a:noFill/>
          </a:ln>
        </p:spPr>
        <p:txBody>
          <a:bodyPr spcFirstLastPara="1" wrap="square" lIns="91425" tIns="45700" rIns="91425" bIns="45700" anchor="ctr" anchorCtr="0">
            <a:normAutofit/>
          </a:bodyPr>
          <a:lstStyle>
            <a:lvl1pPr lvl="0" algn="l" rtl="0">
              <a:lnSpc>
                <a:spcPct val="100000"/>
              </a:lnSpc>
              <a:spcBef>
                <a:spcPts val="0"/>
              </a:spcBef>
              <a:spcAft>
                <a:spcPts val="0"/>
              </a:spcAft>
              <a:buSzPts val="1600"/>
              <a:buNone/>
              <a:defRPr sz="1600">
                <a:solidFill>
                  <a:srgbClr val="0C0C0C"/>
                </a:solidFill>
              </a:defRPr>
            </a:lvl1pPr>
            <a:lvl2pPr lvl="1" algn="ctr" rtl="0">
              <a:lnSpc>
                <a:spcPct val="90000"/>
              </a:lnSpc>
              <a:spcBef>
                <a:spcPts val="200"/>
              </a:spcBef>
              <a:spcAft>
                <a:spcPts val="0"/>
              </a:spcAft>
              <a:buSzPts val="1800"/>
              <a:buNone/>
              <a:defRPr sz="1800"/>
            </a:lvl2pPr>
            <a:lvl3pPr lvl="2" algn="ctr" rtl="0">
              <a:lnSpc>
                <a:spcPct val="90000"/>
              </a:lnSpc>
              <a:spcBef>
                <a:spcPts val="400"/>
              </a:spcBef>
              <a:spcAft>
                <a:spcPts val="0"/>
              </a:spcAft>
              <a:buSzPts val="1800"/>
              <a:buNone/>
              <a:defRPr sz="1800"/>
            </a:lvl3pPr>
            <a:lvl4pPr lvl="3" algn="ctr" rtl="0">
              <a:lnSpc>
                <a:spcPct val="90000"/>
              </a:lnSpc>
              <a:spcBef>
                <a:spcPts val="400"/>
              </a:spcBef>
              <a:spcAft>
                <a:spcPts val="0"/>
              </a:spcAft>
              <a:buSzPts val="1800"/>
              <a:buNone/>
              <a:defRPr sz="1800"/>
            </a:lvl4pPr>
            <a:lvl5pPr lvl="4" algn="ctr" rtl="0">
              <a:lnSpc>
                <a:spcPct val="90000"/>
              </a:lnSpc>
              <a:spcBef>
                <a:spcPts val="400"/>
              </a:spcBef>
              <a:spcAft>
                <a:spcPts val="0"/>
              </a:spcAft>
              <a:buSzPts val="1800"/>
              <a:buNone/>
              <a:defRPr sz="1800"/>
            </a:lvl5pPr>
            <a:lvl6pPr lvl="5" algn="ctr" rtl="0">
              <a:lnSpc>
                <a:spcPct val="90000"/>
              </a:lnSpc>
              <a:spcBef>
                <a:spcPts val="400"/>
              </a:spcBef>
              <a:spcAft>
                <a:spcPts val="0"/>
              </a:spcAft>
              <a:buSzPts val="1800"/>
              <a:buNone/>
              <a:defRPr sz="1800"/>
            </a:lvl6pPr>
            <a:lvl7pPr lvl="6" algn="ctr" rtl="0">
              <a:lnSpc>
                <a:spcPct val="90000"/>
              </a:lnSpc>
              <a:spcBef>
                <a:spcPts val="400"/>
              </a:spcBef>
              <a:spcAft>
                <a:spcPts val="0"/>
              </a:spcAft>
              <a:buSzPts val="1800"/>
              <a:buNone/>
              <a:defRPr sz="1800"/>
            </a:lvl7pPr>
            <a:lvl8pPr lvl="7" algn="ctr" rtl="0">
              <a:lnSpc>
                <a:spcPct val="90000"/>
              </a:lnSpc>
              <a:spcBef>
                <a:spcPts val="400"/>
              </a:spcBef>
              <a:spcAft>
                <a:spcPts val="0"/>
              </a:spcAft>
              <a:buSzPts val="1800"/>
              <a:buNone/>
              <a:defRPr sz="1800"/>
            </a:lvl8pPr>
            <a:lvl9pPr lvl="8" algn="ctr" rtl="0">
              <a:lnSpc>
                <a:spcPct val="90000"/>
              </a:lnSpc>
              <a:spcBef>
                <a:spcPts val="400"/>
              </a:spcBef>
              <a:spcAft>
                <a:spcPts val="400"/>
              </a:spcAft>
              <a:buSzPts val="1800"/>
              <a:buNone/>
              <a:defRPr sz="1800"/>
            </a:lvl9pPr>
          </a:lstStyle>
          <a:p>
            <a:endParaRPr/>
          </a:p>
        </p:txBody>
      </p:sp>
      <p:sp>
        <p:nvSpPr>
          <p:cNvPr id="398" name="Google Shape;398;p14"/>
          <p:cNvSpPr txBox="1">
            <a:spLocks noGrp="1"/>
          </p:cNvSpPr>
          <p:nvPr>
            <p:ph type="body" idx="4"/>
          </p:nvPr>
        </p:nvSpPr>
        <p:spPr>
          <a:xfrm>
            <a:off x="2705100" y="409575"/>
            <a:ext cx="1219200" cy="400200"/>
          </a:xfrm>
          <a:prstGeom prst="rect">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99" name="Google Shape;399;p14"/>
          <p:cNvSpPr txBox="1">
            <a:spLocks noGrp="1"/>
          </p:cNvSpPr>
          <p:nvPr>
            <p:ph type="body" idx="5"/>
          </p:nvPr>
        </p:nvSpPr>
        <p:spPr>
          <a:xfrm>
            <a:off x="2705100" y="6076950"/>
            <a:ext cx="1219200" cy="400200"/>
          </a:xfrm>
          <a:prstGeom prst="rect">
            <a:avLst/>
          </a:prstGeom>
          <a:solidFill>
            <a:schemeClr val="accent2"/>
          </a:solidFill>
          <a:ln>
            <a:noFill/>
          </a:ln>
          <a:effectLst>
            <a:outerShdw blurRad="50800" dist="38100" dir="18900000" algn="b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itle and Content">
  <p:cSld name="Title and Content">
    <p:spTree>
      <p:nvGrpSpPr>
        <p:cNvPr id="1" name="Shape 400"/>
        <p:cNvGrpSpPr/>
        <p:nvPr/>
      </p:nvGrpSpPr>
      <p:grpSpPr>
        <a:xfrm>
          <a:off x="0" y="0"/>
          <a:ext cx="0" cy="0"/>
          <a:chOff x="0" y="0"/>
          <a:chExt cx="0" cy="0"/>
        </a:xfrm>
      </p:grpSpPr>
      <p:sp>
        <p:nvSpPr>
          <p:cNvPr id="401" name="Google Shape;401;p15"/>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402" name="Google Shape;402;p15"/>
          <p:cNvSpPr txBox="1">
            <a:spLocks noGrp="1"/>
          </p:cNvSpPr>
          <p:nvPr>
            <p:ph type="title"/>
          </p:nvPr>
        </p:nvSpPr>
        <p:spPr>
          <a:xfrm>
            <a:off x="548640" y="990600"/>
            <a:ext cx="10805100" cy="14478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03" name="Google Shape;403;p15"/>
          <p:cNvSpPr txBox="1">
            <a:spLocks noGrp="1"/>
          </p:cNvSpPr>
          <p:nvPr>
            <p:ph type="body" idx="1"/>
          </p:nvPr>
        </p:nvSpPr>
        <p:spPr>
          <a:xfrm>
            <a:off x="548640" y="2667000"/>
            <a:ext cx="10288800" cy="36606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200"/>
              </a:spcBef>
              <a:spcAft>
                <a:spcPts val="0"/>
              </a:spcAft>
              <a:buSzPts val="18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404" name="Google Shape;404;p15"/>
          <p:cNvSpPr>
            <a:spLocks noGrp="1"/>
          </p:cNvSpPr>
          <p:nvPr>
            <p:ph type="pic" idx="2"/>
          </p:nvPr>
        </p:nvSpPr>
        <p:spPr>
          <a:xfrm>
            <a:off x="0" y="0"/>
            <a:ext cx="8329200" cy="457200"/>
          </a:xfrm>
          <a:prstGeom prst="rect">
            <a:avLst/>
          </a:prstGeom>
          <a:solidFill>
            <a:schemeClr val="lt1"/>
          </a:solidFill>
          <a:ln>
            <a:noFill/>
          </a:ln>
          <a:effectLst>
            <a:outerShdw blurRad="50800" dist="38100" dir="5400000" algn="t" rotWithShape="0">
              <a:srgbClr val="000000">
                <a:alpha val="40000"/>
              </a:srgbClr>
            </a:outerShdw>
          </a:effectLst>
        </p:spPr>
      </p:sp>
      <p:sp>
        <p:nvSpPr>
          <p:cNvPr id="405" name="Google Shape;405;p15"/>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ubtitle and Content">
  <p:cSld name="Title Subtitle and Content">
    <p:spTree>
      <p:nvGrpSpPr>
        <p:cNvPr id="1" name="Shape 406"/>
        <p:cNvGrpSpPr/>
        <p:nvPr/>
      </p:nvGrpSpPr>
      <p:grpSpPr>
        <a:xfrm>
          <a:off x="0" y="0"/>
          <a:ext cx="0" cy="0"/>
          <a:chOff x="0" y="0"/>
          <a:chExt cx="0" cy="0"/>
        </a:xfrm>
      </p:grpSpPr>
      <p:sp>
        <p:nvSpPr>
          <p:cNvPr id="407" name="Google Shape;407;p16"/>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408" name="Google Shape;408;p16"/>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09" name="Google Shape;409;p16"/>
          <p:cNvSpPr txBox="1">
            <a:spLocks noGrp="1"/>
          </p:cNvSpPr>
          <p:nvPr>
            <p:ph type="body" idx="1"/>
          </p:nvPr>
        </p:nvSpPr>
        <p:spPr>
          <a:xfrm>
            <a:off x="548640" y="2667000"/>
            <a:ext cx="10288800" cy="36606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200"/>
              </a:spcBef>
              <a:spcAft>
                <a:spcPts val="0"/>
              </a:spcAft>
              <a:buSzPts val="18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410" name="Google Shape;410;p16"/>
          <p:cNvSpPr>
            <a:spLocks noGrp="1"/>
          </p:cNvSpPr>
          <p:nvPr>
            <p:ph type="pic" idx="2"/>
          </p:nvPr>
        </p:nvSpPr>
        <p:spPr>
          <a:xfrm>
            <a:off x="0" y="0"/>
            <a:ext cx="8329200" cy="457200"/>
          </a:xfrm>
          <a:prstGeom prst="rect">
            <a:avLst/>
          </a:prstGeom>
          <a:solidFill>
            <a:schemeClr val="lt1"/>
          </a:solidFill>
          <a:ln>
            <a:noFill/>
          </a:ln>
          <a:effectLst>
            <a:outerShdw blurRad="50800" dist="38100" dir="5400000" algn="t" rotWithShape="0">
              <a:srgbClr val="000000">
                <a:alpha val="40000"/>
              </a:srgbClr>
            </a:outerShdw>
          </a:effectLst>
        </p:spPr>
      </p:sp>
      <p:sp>
        <p:nvSpPr>
          <p:cNvPr id="411" name="Google Shape;411;p16"/>
          <p:cNvSpPr txBox="1">
            <a:spLocks noGrp="1"/>
          </p:cNvSpPr>
          <p:nvPr>
            <p:ph type="body" idx="3"/>
          </p:nvPr>
        </p:nvSpPr>
        <p:spPr>
          <a:xfrm>
            <a:off x="548640" y="1676400"/>
            <a:ext cx="10837200" cy="424800"/>
          </a:xfrm>
          <a:prstGeom prst="rect">
            <a:avLst/>
          </a:prstGeom>
          <a:noFill/>
          <a:ln>
            <a:noFill/>
          </a:ln>
        </p:spPr>
        <p:txBody>
          <a:bodyPr spcFirstLastPara="1" wrap="square" lIns="91425" tIns="45700" rIns="91425" bIns="45700" anchor="t" anchorCtr="0">
            <a:spAutoFit/>
          </a:bodyPr>
          <a:lstStyle>
            <a:lvl1pPr marL="457200" lvl="0" indent="-228600" algn="l" rtl="0">
              <a:lnSpc>
                <a:spcPct val="90000"/>
              </a:lnSpc>
              <a:spcBef>
                <a:spcPts val="1200"/>
              </a:spcBef>
              <a:spcAft>
                <a:spcPts val="0"/>
              </a:spcAft>
              <a:buSzPts val="2400"/>
              <a:buNone/>
              <a:defRPr sz="2400" b="0">
                <a:solidFill>
                  <a:schemeClr val="dk2"/>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412" name="Google Shape;412;p16"/>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_Blue">
  <p:cSld name="TITLE ONLY_Blue">
    <p:spTree>
      <p:nvGrpSpPr>
        <p:cNvPr id="1" name="Shape 413"/>
        <p:cNvGrpSpPr/>
        <p:nvPr/>
      </p:nvGrpSpPr>
      <p:grpSpPr>
        <a:xfrm>
          <a:off x="0" y="0"/>
          <a:ext cx="0" cy="0"/>
          <a:chOff x="0" y="0"/>
          <a:chExt cx="0" cy="0"/>
        </a:xfrm>
      </p:grpSpPr>
      <p:sp>
        <p:nvSpPr>
          <p:cNvPr id="414" name="Google Shape;414;p17"/>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415" name="Google Shape;415;p17"/>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16" name="Google Shape;416;p17"/>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417" name="Google Shape;417;p17"/>
          <p:cNvSpPr/>
          <p:nvPr/>
        </p:nvSpPr>
        <p:spPr>
          <a:xfrm>
            <a:off x="0" y="0"/>
            <a:ext cx="8329286" cy="457200"/>
          </a:xfrm>
          <a:custGeom>
            <a:avLst/>
            <a:gdLst/>
            <a:ahLst/>
            <a:cxnLst/>
            <a:rect l="l" t="t" r="r" b="b"/>
            <a:pathLst>
              <a:path w="8329286" h="457200" extrusionOk="0">
                <a:moveTo>
                  <a:pt x="0" y="0"/>
                </a:moveTo>
                <a:lnTo>
                  <a:pt x="8329286" y="0"/>
                </a:lnTo>
                <a:lnTo>
                  <a:pt x="7982281" y="457200"/>
                </a:lnTo>
                <a:lnTo>
                  <a:pt x="0" y="457200"/>
                </a:lnTo>
                <a:close/>
              </a:path>
            </a:pathLst>
          </a:custGeom>
          <a:solidFill>
            <a:schemeClr val="accen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_sea green">
  <p:cSld name="TITLE ONLY_sea green">
    <p:spTree>
      <p:nvGrpSpPr>
        <p:cNvPr id="1" name="Shape 418"/>
        <p:cNvGrpSpPr/>
        <p:nvPr/>
      </p:nvGrpSpPr>
      <p:grpSpPr>
        <a:xfrm>
          <a:off x="0" y="0"/>
          <a:ext cx="0" cy="0"/>
          <a:chOff x="0" y="0"/>
          <a:chExt cx="0" cy="0"/>
        </a:xfrm>
      </p:grpSpPr>
      <p:sp>
        <p:nvSpPr>
          <p:cNvPr id="419" name="Google Shape;419;p18"/>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420" name="Google Shape;420;p18"/>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21" name="Google Shape;421;p18"/>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422" name="Google Shape;422;p18"/>
          <p:cNvSpPr/>
          <p:nvPr/>
        </p:nvSpPr>
        <p:spPr>
          <a:xfrm>
            <a:off x="0" y="0"/>
            <a:ext cx="8329286" cy="457200"/>
          </a:xfrm>
          <a:custGeom>
            <a:avLst/>
            <a:gdLst/>
            <a:ahLst/>
            <a:cxnLst/>
            <a:rect l="l" t="t" r="r" b="b"/>
            <a:pathLst>
              <a:path w="8329286" h="457200" extrusionOk="0">
                <a:moveTo>
                  <a:pt x="0" y="0"/>
                </a:moveTo>
                <a:lnTo>
                  <a:pt x="8329286" y="0"/>
                </a:lnTo>
                <a:lnTo>
                  <a:pt x="7982281" y="457200"/>
                </a:lnTo>
                <a:lnTo>
                  <a:pt x="0" y="457200"/>
                </a:lnTo>
                <a:close/>
              </a:path>
            </a:pathLst>
          </a:custGeom>
          <a:solidFill>
            <a:schemeClr val="accent5"/>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_Orange">
  <p:cSld name="TITLE ONLY_Orange">
    <p:spTree>
      <p:nvGrpSpPr>
        <p:cNvPr id="1" name="Shape 423"/>
        <p:cNvGrpSpPr/>
        <p:nvPr/>
      </p:nvGrpSpPr>
      <p:grpSpPr>
        <a:xfrm>
          <a:off x="0" y="0"/>
          <a:ext cx="0" cy="0"/>
          <a:chOff x="0" y="0"/>
          <a:chExt cx="0" cy="0"/>
        </a:xfrm>
      </p:grpSpPr>
      <p:sp>
        <p:nvSpPr>
          <p:cNvPr id="424" name="Google Shape;424;p19"/>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425" name="Google Shape;425;p19"/>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26" name="Google Shape;426;p19"/>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427" name="Google Shape;427;p19"/>
          <p:cNvSpPr/>
          <p:nvPr/>
        </p:nvSpPr>
        <p:spPr>
          <a:xfrm>
            <a:off x="0" y="0"/>
            <a:ext cx="8329286" cy="457200"/>
          </a:xfrm>
          <a:custGeom>
            <a:avLst/>
            <a:gdLst/>
            <a:ahLst/>
            <a:cxnLst/>
            <a:rect l="l" t="t" r="r" b="b"/>
            <a:pathLst>
              <a:path w="8329286" h="457200" extrusionOk="0">
                <a:moveTo>
                  <a:pt x="0" y="0"/>
                </a:moveTo>
                <a:lnTo>
                  <a:pt x="8329286" y="0"/>
                </a:lnTo>
                <a:lnTo>
                  <a:pt x="7982281" y="457200"/>
                </a:lnTo>
                <a:lnTo>
                  <a:pt x="0" y="457200"/>
                </a:lnTo>
                <a:close/>
              </a:path>
            </a:pathLst>
          </a:custGeom>
          <a:solidFill>
            <a:schemeClr val="accent2"/>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_Pink">
  <p:cSld name="TITLE ONLY_Pink">
    <p:spTree>
      <p:nvGrpSpPr>
        <p:cNvPr id="1" name="Shape 428"/>
        <p:cNvGrpSpPr/>
        <p:nvPr/>
      </p:nvGrpSpPr>
      <p:grpSpPr>
        <a:xfrm>
          <a:off x="0" y="0"/>
          <a:ext cx="0" cy="0"/>
          <a:chOff x="0" y="0"/>
          <a:chExt cx="0" cy="0"/>
        </a:xfrm>
      </p:grpSpPr>
      <p:sp>
        <p:nvSpPr>
          <p:cNvPr id="429" name="Google Shape;429;p20"/>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430" name="Google Shape;430;p20"/>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31" name="Google Shape;431;p20"/>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432" name="Google Shape;432;p20"/>
          <p:cNvSpPr/>
          <p:nvPr/>
        </p:nvSpPr>
        <p:spPr>
          <a:xfrm>
            <a:off x="0" y="0"/>
            <a:ext cx="8329286" cy="457200"/>
          </a:xfrm>
          <a:custGeom>
            <a:avLst/>
            <a:gdLst/>
            <a:ahLst/>
            <a:cxnLst/>
            <a:rect l="l" t="t" r="r" b="b"/>
            <a:pathLst>
              <a:path w="8329286" h="457200" extrusionOk="0">
                <a:moveTo>
                  <a:pt x="0" y="0"/>
                </a:moveTo>
                <a:lnTo>
                  <a:pt x="8329286" y="0"/>
                </a:lnTo>
                <a:lnTo>
                  <a:pt x="7982281" y="457200"/>
                </a:lnTo>
                <a:lnTo>
                  <a:pt x="0" y="457200"/>
                </a:lnTo>
                <a:close/>
              </a:path>
            </a:pathLst>
          </a:custGeom>
          <a:solidFill>
            <a:schemeClr val="accent6"/>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Emphasis-Subtitle and Content">
  <p:cSld name="Title Emphasis-Subtitle and Content">
    <p:spTree>
      <p:nvGrpSpPr>
        <p:cNvPr id="1" name="Shape 304"/>
        <p:cNvGrpSpPr/>
        <p:nvPr/>
      </p:nvGrpSpPr>
      <p:grpSpPr>
        <a:xfrm>
          <a:off x="0" y="0"/>
          <a:ext cx="0" cy="0"/>
          <a:chOff x="0" y="0"/>
          <a:chExt cx="0" cy="0"/>
        </a:xfrm>
      </p:grpSpPr>
      <p:sp>
        <p:nvSpPr>
          <p:cNvPr id="305" name="Google Shape;305;p3"/>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306" name="Google Shape;306;p3"/>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07" name="Google Shape;307;p3"/>
          <p:cNvSpPr txBox="1">
            <a:spLocks noGrp="1"/>
          </p:cNvSpPr>
          <p:nvPr>
            <p:ph type="body" idx="1"/>
          </p:nvPr>
        </p:nvSpPr>
        <p:spPr>
          <a:xfrm>
            <a:off x="548640" y="2667000"/>
            <a:ext cx="10288800" cy="36606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200"/>
              </a:spcBef>
              <a:spcAft>
                <a:spcPts val="0"/>
              </a:spcAft>
              <a:buSzPts val="18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08" name="Google Shape;308;p3"/>
          <p:cNvSpPr>
            <a:spLocks noGrp="1"/>
          </p:cNvSpPr>
          <p:nvPr>
            <p:ph type="pic" idx="2"/>
          </p:nvPr>
        </p:nvSpPr>
        <p:spPr>
          <a:xfrm>
            <a:off x="0" y="0"/>
            <a:ext cx="8329200" cy="457200"/>
          </a:xfrm>
          <a:prstGeom prst="rect">
            <a:avLst/>
          </a:prstGeom>
          <a:solidFill>
            <a:schemeClr val="lt1"/>
          </a:solidFill>
          <a:ln>
            <a:noFill/>
          </a:ln>
          <a:effectLst>
            <a:outerShdw blurRad="50800" dist="38100" dir="5400000" algn="t" rotWithShape="0">
              <a:srgbClr val="000000">
                <a:alpha val="40000"/>
              </a:srgbClr>
            </a:outerShdw>
          </a:effectLst>
        </p:spPr>
      </p:sp>
      <p:sp>
        <p:nvSpPr>
          <p:cNvPr id="309" name="Google Shape;309;p3"/>
          <p:cNvSpPr txBox="1">
            <a:spLocks noGrp="1"/>
          </p:cNvSpPr>
          <p:nvPr>
            <p:ph type="body" idx="3"/>
          </p:nvPr>
        </p:nvSpPr>
        <p:spPr>
          <a:xfrm>
            <a:off x="-1" y="1676400"/>
            <a:ext cx="10837200" cy="424800"/>
          </a:xfrm>
          <a:prstGeom prst="rect">
            <a:avLst/>
          </a:prstGeom>
          <a:solidFill>
            <a:schemeClr val="accent1"/>
          </a:solidFill>
          <a:ln>
            <a:noFill/>
          </a:ln>
        </p:spPr>
        <p:txBody>
          <a:bodyPr spcFirstLastPara="1" wrap="square" lIns="640075" tIns="45700" rIns="91425" bIns="45700" anchor="t" anchorCtr="0">
            <a:spAutoFit/>
          </a:bodyPr>
          <a:lstStyle>
            <a:lvl1pPr marL="457200" lvl="0" indent="-228600" algn="l" rtl="0">
              <a:lnSpc>
                <a:spcPct val="90000"/>
              </a:lnSpc>
              <a:spcBef>
                <a:spcPts val="1200"/>
              </a:spcBef>
              <a:spcAft>
                <a:spcPts val="0"/>
              </a:spcAft>
              <a:buSzPts val="2400"/>
              <a:buNone/>
              <a:defRPr sz="2400" b="0">
                <a:solidFill>
                  <a:schemeClr val="lt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10" name="Google Shape;310;p3"/>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_Light Blue">
  <p:cSld name="TITLE ONLY_Light Blue">
    <p:spTree>
      <p:nvGrpSpPr>
        <p:cNvPr id="1" name="Shape 433"/>
        <p:cNvGrpSpPr/>
        <p:nvPr/>
      </p:nvGrpSpPr>
      <p:grpSpPr>
        <a:xfrm>
          <a:off x="0" y="0"/>
          <a:ext cx="0" cy="0"/>
          <a:chOff x="0" y="0"/>
          <a:chExt cx="0" cy="0"/>
        </a:xfrm>
      </p:grpSpPr>
      <p:sp>
        <p:nvSpPr>
          <p:cNvPr id="434" name="Google Shape;434;p21"/>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435" name="Google Shape;435;p21"/>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36" name="Google Shape;436;p21"/>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437" name="Google Shape;437;p21"/>
          <p:cNvSpPr/>
          <p:nvPr/>
        </p:nvSpPr>
        <p:spPr>
          <a:xfrm>
            <a:off x="0" y="0"/>
            <a:ext cx="8329286" cy="457200"/>
          </a:xfrm>
          <a:custGeom>
            <a:avLst/>
            <a:gdLst/>
            <a:ahLst/>
            <a:cxnLst/>
            <a:rect l="l" t="t" r="r" b="b"/>
            <a:pathLst>
              <a:path w="8329286" h="457200" extrusionOk="0">
                <a:moveTo>
                  <a:pt x="0" y="0"/>
                </a:moveTo>
                <a:lnTo>
                  <a:pt x="8329286" y="0"/>
                </a:lnTo>
                <a:lnTo>
                  <a:pt x="7982281" y="457200"/>
                </a:lnTo>
                <a:lnTo>
                  <a:pt x="0" y="457200"/>
                </a:lnTo>
                <a:close/>
              </a:path>
            </a:pathLst>
          </a:custGeom>
          <a:solidFill>
            <a:schemeClr val="accent3"/>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ONLY_Grey">
  <p:cSld name="TITLE ONLY_Grey">
    <p:spTree>
      <p:nvGrpSpPr>
        <p:cNvPr id="1" name="Shape 438"/>
        <p:cNvGrpSpPr/>
        <p:nvPr/>
      </p:nvGrpSpPr>
      <p:grpSpPr>
        <a:xfrm>
          <a:off x="0" y="0"/>
          <a:ext cx="0" cy="0"/>
          <a:chOff x="0" y="0"/>
          <a:chExt cx="0" cy="0"/>
        </a:xfrm>
      </p:grpSpPr>
      <p:sp>
        <p:nvSpPr>
          <p:cNvPr id="439" name="Google Shape;439;p22"/>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440" name="Google Shape;440;p22"/>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41" name="Google Shape;441;p22"/>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442" name="Google Shape;442;p22"/>
          <p:cNvSpPr/>
          <p:nvPr/>
        </p:nvSpPr>
        <p:spPr>
          <a:xfrm>
            <a:off x="0" y="0"/>
            <a:ext cx="8329286" cy="457200"/>
          </a:xfrm>
          <a:custGeom>
            <a:avLst/>
            <a:gdLst/>
            <a:ahLst/>
            <a:cxnLst/>
            <a:rect l="l" t="t" r="r" b="b"/>
            <a:pathLst>
              <a:path w="8329286" h="457200" extrusionOk="0">
                <a:moveTo>
                  <a:pt x="0" y="0"/>
                </a:moveTo>
                <a:lnTo>
                  <a:pt x="8329286" y="0"/>
                </a:lnTo>
                <a:lnTo>
                  <a:pt x="7982281" y="457200"/>
                </a:lnTo>
                <a:lnTo>
                  <a:pt x="0" y="457200"/>
                </a:lnTo>
                <a:close/>
              </a:path>
            </a:pathLst>
          </a:custGeom>
          <a:solidFill>
            <a:srgbClr val="65747C"/>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Subtitle Content and Image">
  <p:cSld name="Title Subtitle Content and Image">
    <p:spTree>
      <p:nvGrpSpPr>
        <p:cNvPr id="1" name="Shape 443"/>
        <p:cNvGrpSpPr/>
        <p:nvPr/>
      </p:nvGrpSpPr>
      <p:grpSpPr>
        <a:xfrm>
          <a:off x="0" y="0"/>
          <a:ext cx="0" cy="0"/>
          <a:chOff x="0" y="0"/>
          <a:chExt cx="0" cy="0"/>
        </a:xfrm>
      </p:grpSpPr>
      <p:sp>
        <p:nvSpPr>
          <p:cNvPr id="444" name="Google Shape;444;p23"/>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445" name="Google Shape;445;p23"/>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46" name="Google Shape;446;p23"/>
          <p:cNvSpPr txBox="1">
            <a:spLocks noGrp="1"/>
          </p:cNvSpPr>
          <p:nvPr>
            <p:ph type="body" idx="1"/>
          </p:nvPr>
        </p:nvSpPr>
        <p:spPr>
          <a:xfrm>
            <a:off x="548641" y="2667000"/>
            <a:ext cx="5775900" cy="36606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200"/>
              </a:spcBef>
              <a:spcAft>
                <a:spcPts val="0"/>
              </a:spcAft>
              <a:buSzPts val="18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447" name="Google Shape;447;p23"/>
          <p:cNvSpPr>
            <a:spLocks noGrp="1"/>
          </p:cNvSpPr>
          <p:nvPr>
            <p:ph type="pic" idx="2"/>
          </p:nvPr>
        </p:nvSpPr>
        <p:spPr>
          <a:xfrm>
            <a:off x="0" y="0"/>
            <a:ext cx="8329200" cy="457200"/>
          </a:xfrm>
          <a:prstGeom prst="rect">
            <a:avLst/>
          </a:prstGeom>
          <a:solidFill>
            <a:schemeClr val="lt1"/>
          </a:solidFill>
          <a:ln>
            <a:noFill/>
          </a:ln>
          <a:effectLst>
            <a:outerShdw blurRad="50800" dist="38100" dir="5400000" algn="t" rotWithShape="0">
              <a:srgbClr val="000000">
                <a:alpha val="40000"/>
              </a:srgbClr>
            </a:outerShdw>
          </a:effectLst>
        </p:spPr>
      </p:sp>
      <p:sp>
        <p:nvSpPr>
          <p:cNvPr id="448" name="Google Shape;448;p23"/>
          <p:cNvSpPr txBox="1">
            <a:spLocks noGrp="1"/>
          </p:cNvSpPr>
          <p:nvPr>
            <p:ph type="body" idx="3"/>
          </p:nvPr>
        </p:nvSpPr>
        <p:spPr>
          <a:xfrm>
            <a:off x="548640" y="1676400"/>
            <a:ext cx="10837200" cy="424800"/>
          </a:xfrm>
          <a:prstGeom prst="rect">
            <a:avLst/>
          </a:prstGeom>
          <a:noFill/>
          <a:ln>
            <a:noFill/>
          </a:ln>
        </p:spPr>
        <p:txBody>
          <a:bodyPr spcFirstLastPara="1" wrap="square" lIns="91425" tIns="45700" rIns="91425" bIns="45700" anchor="t" anchorCtr="0">
            <a:spAutoFit/>
          </a:bodyPr>
          <a:lstStyle>
            <a:lvl1pPr marL="457200" lvl="0" indent="-228600" algn="l" rtl="0">
              <a:lnSpc>
                <a:spcPct val="90000"/>
              </a:lnSpc>
              <a:spcBef>
                <a:spcPts val="1200"/>
              </a:spcBef>
              <a:spcAft>
                <a:spcPts val="0"/>
              </a:spcAft>
              <a:buSzPts val="2400"/>
              <a:buNone/>
              <a:defRPr sz="2400" b="0">
                <a:solidFill>
                  <a:schemeClr val="dk2"/>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449" name="Google Shape;449;p23"/>
          <p:cNvSpPr>
            <a:spLocks noGrp="1"/>
          </p:cNvSpPr>
          <p:nvPr>
            <p:ph type="pic" idx="4"/>
          </p:nvPr>
        </p:nvSpPr>
        <p:spPr>
          <a:xfrm>
            <a:off x="6629399" y="2667000"/>
            <a:ext cx="5013900" cy="3660900"/>
          </a:xfrm>
          <a:prstGeom prst="rect">
            <a:avLst/>
          </a:prstGeom>
          <a:noFill/>
          <a:ln>
            <a:noFill/>
          </a:ln>
        </p:spPr>
      </p:sp>
      <p:sp>
        <p:nvSpPr>
          <p:cNvPr id="450" name="Google Shape;450;p23"/>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ubtitle Content and Image_Top shape bar">
  <p:cSld name="Title Subtitle Content and Image_Top shape bar">
    <p:spTree>
      <p:nvGrpSpPr>
        <p:cNvPr id="1" name="Shape 451"/>
        <p:cNvGrpSpPr/>
        <p:nvPr/>
      </p:nvGrpSpPr>
      <p:grpSpPr>
        <a:xfrm>
          <a:off x="0" y="0"/>
          <a:ext cx="0" cy="0"/>
          <a:chOff x="0" y="0"/>
          <a:chExt cx="0" cy="0"/>
        </a:xfrm>
      </p:grpSpPr>
      <p:sp>
        <p:nvSpPr>
          <p:cNvPr id="452" name="Google Shape;452;p24"/>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453" name="Google Shape;453;p24"/>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54" name="Google Shape;454;p24"/>
          <p:cNvSpPr txBox="1">
            <a:spLocks noGrp="1"/>
          </p:cNvSpPr>
          <p:nvPr>
            <p:ph type="body" idx="1"/>
          </p:nvPr>
        </p:nvSpPr>
        <p:spPr>
          <a:xfrm>
            <a:off x="548641" y="2667000"/>
            <a:ext cx="5775900" cy="36606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200"/>
              </a:spcBef>
              <a:spcAft>
                <a:spcPts val="0"/>
              </a:spcAft>
              <a:buSzPts val="18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455" name="Google Shape;455;p24"/>
          <p:cNvSpPr txBox="1">
            <a:spLocks noGrp="1"/>
          </p:cNvSpPr>
          <p:nvPr>
            <p:ph type="body" idx="2"/>
          </p:nvPr>
        </p:nvSpPr>
        <p:spPr>
          <a:xfrm>
            <a:off x="548640" y="1676400"/>
            <a:ext cx="10837200" cy="424800"/>
          </a:xfrm>
          <a:prstGeom prst="rect">
            <a:avLst/>
          </a:prstGeom>
          <a:noFill/>
          <a:ln>
            <a:noFill/>
          </a:ln>
        </p:spPr>
        <p:txBody>
          <a:bodyPr spcFirstLastPara="1" wrap="square" lIns="91425" tIns="45700" rIns="91425" bIns="45700" anchor="t" anchorCtr="0">
            <a:spAutoFit/>
          </a:bodyPr>
          <a:lstStyle>
            <a:lvl1pPr marL="457200" lvl="0" indent="-228600" algn="l" rtl="0">
              <a:lnSpc>
                <a:spcPct val="90000"/>
              </a:lnSpc>
              <a:spcBef>
                <a:spcPts val="1200"/>
              </a:spcBef>
              <a:spcAft>
                <a:spcPts val="0"/>
              </a:spcAft>
              <a:buSzPts val="2400"/>
              <a:buNone/>
              <a:defRPr sz="2400" b="0">
                <a:solidFill>
                  <a:schemeClr val="dk2"/>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456" name="Google Shape;456;p24"/>
          <p:cNvSpPr>
            <a:spLocks noGrp="1"/>
          </p:cNvSpPr>
          <p:nvPr>
            <p:ph type="pic" idx="3"/>
          </p:nvPr>
        </p:nvSpPr>
        <p:spPr>
          <a:xfrm>
            <a:off x="6629399" y="2667000"/>
            <a:ext cx="5013900" cy="3660900"/>
          </a:xfrm>
          <a:prstGeom prst="rect">
            <a:avLst/>
          </a:prstGeom>
          <a:noFill/>
          <a:ln>
            <a:noFill/>
          </a:ln>
        </p:spPr>
      </p:sp>
      <p:sp>
        <p:nvSpPr>
          <p:cNvPr id="457" name="Google Shape;457;p24"/>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ubtitle Content and Image_Top shape white bar">
  <p:cSld name="Title Subtitle Content and Image_Top shape white bar">
    <p:spTree>
      <p:nvGrpSpPr>
        <p:cNvPr id="1" name="Shape 458"/>
        <p:cNvGrpSpPr/>
        <p:nvPr/>
      </p:nvGrpSpPr>
      <p:grpSpPr>
        <a:xfrm>
          <a:off x="0" y="0"/>
          <a:ext cx="0" cy="0"/>
          <a:chOff x="0" y="0"/>
          <a:chExt cx="0" cy="0"/>
        </a:xfrm>
      </p:grpSpPr>
      <p:sp>
        <p:nvSpPr>
          <p:cNvPr id="459" name="Google Shape;459;p25"/>
          <p:cNvSpPr>
            <a:spLocks noGrp="1"/>
          </p:cNvSpPr>
          <p:nvPr>
            <p:ph type="pic" idx="2"/>
          </p:nvPr>
        </p:nvSpPr>
        <p:spPr>
          <a:xfrm>
            <a:off x="5334001" y="112976"/>
            <a:ext cx="6858000" cy="6744900"/>
          </a:xfrm>
          <a:prstGeom prst="rect">
            <a:avLst/>
          </a:prstGeom>
          <a:noFill/>
          <a:ln>
            <a:noFill/>
          </a:ln>
        </p:spPr>
      </p:sp>
      <p:sp>
        <p:nvSpPr>
          <p:cNvPr id="460" name="Google Shape;460;p25"/>
          <p:cNvSpPr txBox="1">
            <a:spLocks noGrp="1"/>
          </p:cNvSpPr>
          <p:nvPr>
            <p:ph type="body" idx="1"/>
          </p:nvPr>
        </p:nvSpPr>
        <p:spPr>
          <a:xfrm rot="5400000">
            <a:off x="5238151" y="208828"/>
            <a:ext cx="6744900" cy="6553200"/>
          </a:xfrm>
          <a:prstGeom prst="rect">
            <a:avLst/>
          </a:prstGeom>
          <a:gradFill>
            <a:gsLst>
              <a:gs pos="0">
                <a:schemeClr val="lt1"/>
              </a:gs>
              <a:gs pos="82000">
                <a:srgbClr val="FFFFFF">
                  <a:alpha val="0"/>
                </a:srgbClr>
              </a:gs>
              <a:gs pos="100000">
                <a:srgbClr val="FFFFFF">
                  <a:alpha val="0"/>
                </a:srgbClr>
              </a:gs>
            </a:gsLst>
            <a:lin ang="16200038" scaled="0"/>
          </a:gradFill>
          <a:ln>
            <a:noFill/>
          </a:ln>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461" name="Google Shape;461;p25"/>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462" name="Google Shape;462;p25"/>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63" name="Google Shape;463;p25"/>
          <p:cNvSpPr txBox="1">
            <a:spLocks noGrp="1"/>
          </p:cNvSpPr>
          <p:nvPr>
            <p:ph type="body" idx="3"/>
          </p:nvPr>
        </p:nvSpPr>
        <p:spPr>
          <a:xfrm>
            <a:off x="548641" y="2667000"/>
            <a:ext cx="5775900" cy="36606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200"/>
              </a:spcBef>
              <a:spcAft>
                <a:spcPts val="0"/>
              </a:spcAft>
              <a:buSzPts val="18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464" name="Google Shape;464;p25"/>
          <p:cNvSpPr txBox="1">
            <a:spLocks noGrp="1"/>
          </p:cNvSpPr>
          <p:nvPr>
            <p:ph type="body" idx="4"/>
          </p:nvPr>
        </p:nvSpPr>
        <p:spPr>
          <a:xfrm>
            <a:off x="548640" y="1676400"/>
            <a:ext cx="10837200" cy="424800"/>
          </a:xfrm>
          <a:prstGeom prst="rect">
            <a:avLst/>
          </a:prstGeom>
          <a:noFill/>
          <a:ln>
            <a:noFill/>
          </a:ln>
        </p:spPr>
        <p:txBody>
          <a:bodyPr spcFirstLastPara="1" wrap="square" lIns="91425" tIns="45700" rIns="91425" bIns="45700" anchor="t" anchorCtr="0">
            <a:spAutoFit/>
          </a:bodyPr>
          <a:lstStyle>
            <a:lvl1pPr marL="457200" lvl="0" indent="-228600" algn="l" rtl="0">
              <a:lnSpc>
                <a:spcPct val="90000"/>
              </a:lnSpc>
              <a:spcBef>
                <a:spcPts val="1200"/>
              </a:spcBef>
              <a:spcAft>
                <a:spcPts val="0"/>
              </a:spcAft>
              <a:buSzPts val="2400"/>
              <a:buNone/>
              <a:defRPr sz="2400" b="0">
                <a:solidFill>
                  <a:schemeClr val="dk2"/>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465" name="Google Shape;465;p25"/>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guide id="3" pos="43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Subtitle Content and half horizontal Image_Top shape bar">
  <p:cSld name="Title Subtitle Content and half horizontal Image_Top shape bar">
    <p:spTree>
      <p:nvGrpSpPr>
        <p:cNvPr id="1" name="Shape 466"/>
        <p:cNvGrpSpPr/>
        <p:nvPr/>
      </p:nvGrpSpPr>
      <p:grpSpPr>
        <a:xfrm>
          <a:off x="0" y="0"/>
          <a:ext cx="0" cy="0"/>
          <a:chOff x="0" y="0"/>
          <a:chExt cx="0" cy="0"/>
        </a:xfrm>
      </p:grpSpPr>
      <p:sp>
        <p:nvSpPr>
          <p:cNvPr id="467" name="Google Shape;467;p26"/>
          <p:cNvSpPr>
            <a:spLocks noGrp="1"/>
          </p:cNvSpPr>
          <p:nvPr>
            <p:ph type="pic" idx="2"/>
          </p:nvPr>
        </p:nvSpPr>
        <p:spPr>
          <a:xfrm>
            <a:off x="548641" y="2667001"/>
            <a:ext cx="11094600" cy="1757100"/>
          </a:xfrm>
          <a:prstGeom prst="rect">
            <a:avLst/>
          </a:prstGeom>
          <a:noFill/>
          <a:ln>
            <a:noFill/>
          </a:ln>
        </p:spPr>
      </p:sp>
      <p:sp>
        <p:nvSpPr>
          <p:cNvPr id="468" name="Google Shape;468;p26"/>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469" name="Google Shape;469;p26"/>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70" name="Google Shape;470;p26"/>
          <p:cNvSpPr txBox="1">
            <a:spLocks noGrp="1"/>
          </p:cNvSpPr>
          <p:nvPr>
            <p:ph type="body" idx="1"/>
          </p:nvPr>
        </p:nvSpPr>
        <p:spPr>
          <a:xfrm>
            <a:off x="548640" y="4709677"/>
            <a:ext cx="11094600" cy="15009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200"/>
              </a:spcBef>
              <a:spcAft>
                <a:spcPts val="0"/>
              </a:spcAft>
              <a:buSzPts val="18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471" name="Google Shape;471;p26"/>
          <p:cNvSpPr txBox="1">
            <a:spLocks noGrp="1"/>
          </p:cNvSpPr>
          <p:nvPr>
            <p:ph type="body" idx="3"/>
          </p:nvPr>
        </p:nvSpPr>
        <p:spPr>
          <a:xfrm>
            <a:off x="548640" y="1676400"/>
            <a:ext cx="10837200" cy="424800"/>
          </a:xfrm>
          <a:prstGeom prst="rect">
            <a:avLst/>
          </a:prstGeom>
          <a:noFill/>
          <a:ln>
            <a:noFill/>
          </a:ln>
        </p:spPr>
        <p:txBody>
          <a:bodyPr spcFirstLastPara="1" wrap="square" lIns="91425" tIns="45700" rIns="91425" bIns="45700" anchor="t" anchorCtr="0">
            <a:spAutoFit/>
          </a:bodyPr>
          <a:lstStyle>
            <a:lvl1pPr marL="457200" lvl="0" indent="-228600" algn="l" rtl="0">
              <a:lnSpc>
                <a:spcPct val="90000"/>
              </a:lnSpc>
              <a:spcBef>
                <a:spcPts val="1200"/>
              </a:spcBef>
              <a:spcAft>
                <a:spcPts val="0"/>
              </a:spcAft>
              <a:buSzPts val="2400"/>
              <a:buNone/>
              <a:defRPr sz="2400" b="0">
                <a:solidFill>
                  <a:schemeClr val="dk2"/>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472" name="Google Shape;472;p26"/>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Subtitle Content and half Image_Top shape bar">
  <p:cSld name="Title Subtitle Content and half Image_Top shape bar">
    <p:spTree>
      <p:nvGrpSpPr>
        <p:cNvPr id="1" name="Shape 473"/>
        <p:cNvGrpSpPr/>
        <p:nvPr/>
      </p:nvGrpSpPr>
      <p:grpSpPr>
        <a:xfrm>
          <a:off x="0" y="0"/>
          <a:ext cx="0" cy="0"/>
          <a:chOff x="0" y="0"/>
          <a:chExt cx="0" cy="0"/>
        </a:xfrm>
      </p:grpSpPr>
      <p:sp>
        <p:nvSpPr>
          <p:cNvPr id="474" name="Google Shape;474;p27"/>
          <p:cNvSpPr>
            <a:spLocks noGrp="1"/>
          </p:cNvSpPr>
          <p:nvPr>
            <p:ph type="pic" idx="2"/>
          </p:nvPr>
        </p:nvSpPr>
        <p:spPr>
          <a:xfrm>
            <a:off x="548641" y="2667001"/>
            <a:ext cx="5775900" cy="3543600"/>
          </a:xfrm>
          <a:prstGeom prst="rect">
            <a:avLst/>
          </a:prstGeom>
          <a:noFill/>
          <a:ln>
            <a:noFill/>
          </a:ln>
        </p:spPr>
      </p:sp>
      <p:sp>
        <p:nvSpPr>
          <p:cNvPr id="475" name="Google Shape;475;p27"/>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476" name="Google Shape;476;p27"/>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77" name="Google Shape;477;p27"/>
          <p:cNvSpPr txBox="1">
            <a:spLocks noGrp="1"/>
          </p:cNvSpPr>
          <p:nvPr>
            <p:ph type="body" idx="1"/>
          </p:nvPr>
        </p:nvSpPr>
        <p:spPr>
          <a:xfrm>
            <a:off x="6553200" y="2667001"/>
            <a:ext cx="5090100" cy="35436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200"/>
              </a:spcBef>
              <a:spcAft>
                <a:spcPts val="0"/>
              </a:spcAft>
              <a:buSzPts val="18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478" name="Google Shape;478;p27"/>
          <p:cNvSpPr txBox="1">
            <a:spLocks noGrp="1"/>
          </p:cNvSpPr>
          <p:nvPr>
            <p:ph type="body" idx="3"/>
          </p:nvPr>
        </p:nvSpPr>
        <p:spPr>
          <a:xfrm>
            <a:off x="548640" y="1676400"/>
            <a:ext cx="10837200" cy="424800"/>
          </a:xfrm>
          <a:prstGeom prst="rect">
            <a:avLst/>
          </a:prstGeom>
          <a:noFill/>
          <a:ln>
            <a:noFill/>
          </a:ln>
        </p:spPr>
        <p:txBody>
          <a:bodyPr spcFirstLastPara="1" wrap="square" lIns="91425" tIns="45700" rIns="91425" bIns="45700" anchor="t" anchorCtr="0">
            <a:spAutoFit/>
          </a:bodyPr>
          <a:lstStyle>
            <a:lvl1pPr marL="457200" lvl="0" indent="-228600" algn="l" rtl="0">
              <a:lnSpc>
                <a:spcPct val="90000"/>
              </a:lnSpc>
              <a:spcBef>
                <a:spcPts val="1200"/>
              </a:spcBef>
              <a:spcAft>
                <a:spcPts val="0"/>
              </a:spcAft>
              <a:buSzPts val="2400"/>
              <a:buNone/>
              <a:defRPr sz="2400" b="0">
                <a:solidFill>
                  <a:schemeClr val="dk2"/>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479" name="Google Shape;479;p27"/>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Half Image Title Content and Top shape bar">
  <p:cSld name="Half Image Title Content and Top shape bar">
    <p:spTree>
      <p:nvGrpSpPr>
        <p:cNvPr id="1" name="Shape 480"/>
        <p:cNvGrpSpPr/>
        <p:nvPr/>
      </p:nvGrpSpPr>
      <p:grpSpPr>
        <a:xfrm>
          <a:off x="0" y="0"/>
          <a:ext cx="0" cy="0"/>
          <a:chOff x="0" y="0"/>
          <a:chExt cx="0" cy="0"/>
        </a:xfrm>
      </p:grpSpPr>
      <p:sp>
        <p:nvSpPr>
          <p:cNvPr id="481" name="Google Shape;481;p28"/>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482" name="Google Shape;482;p28"/>
          <p:cNvSpPr txBox="1">
            <a:spLocks noGrp="1"/>
          </p:cNvSpPr>
          <p:nvPr>
            <p:ph type="title"/>
          </p:nvPr>
        </p:nvSpPr>
        <p:spPr>
          <a:xfrm>
            <a:off x="548640" y="3735623"/>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83" name="Google Shape;483;p28"/>
          <p:cNvSpPr txBox="1">
            <a:spLocks noGrp="1"/>
          </p:cNvSpPr>
          <p:nvPr>
            <p:ph type="body" idx="1"/>
          </p:nvPr>
        </p:nvSpPr>
        <p:spPr>
          <a:xfrm>
            <a:off x="548640" y="4617492"/>
            <a:ext cx="9890700" cy="15270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200"/>
              </a:spcBef>
              <a:spcAft>
                <a:spcPts val="0"/>
              </a:spcAft>
              <a:buSzPts val="1800"/>
              <a:buChar char="•"/>
              <a:defRPr sz="1800"/>
            </a:lvl1pPr>
            <a:lvl2pPr marL="914400" lvl="1" indent="-330200" algn="l" rtl="0">
              <a:lnSpc>
                <a:spcPct val="90000"/>
              </a:lnSpc>
              <a:spcBef>
                <a:spcPts val="200"/>
              </a:spcBef>
              <a:spcAft>
                <a:spcPts val="0"/>
              </a:spcAft>
              <a:buSzPts val="1600"/>
              <a:buChar char="•"/>
              <a:defRPr sz="1600"/>
            </a:lvl2pPr>
            <a:lvl3pPr marL="1371600" lvl="2" indent="-317500" algn="l" rtl="0">
              <a:lnSpc>
                <a:spcPct val="90000"/>
              </a:lnSpc>
              <a:spcBef>
                <a:spcPts val="400"/>
              </a:spcBef>
              <a:spcAft>
                <a:spcPts val="0"/>
              </a:spcAft>
              <a:buSzPts val="1400"/>
              <a:buChar char="•"/>
              <a:defRPr sz="1400"/>
            </a:lvl3pPr>
            <a:lvl4pPr marL="1828800" lvl="3" indent="-304800" algn="l" rtl="0">
              <a:lnSpc>
                <a:spcPct val="90000"/>
              </a:lnSpc>
              <a:spcBef>
                <a:spcPts val="400"/>
              </a:spcBef>
              <a:spcAft>
                <a:spcPts val="0"/>
              </a:spcAft>
              <a:buSzPts val="1200"/>
              <a:buChar char="•"/>
              <a:defRPr sz="1200"/>
            </a:lvl4pPr>
            <a:lvl5pPr marL="2286000" lvl="4" indent="-304800" algn="l" rtl="0">
              <a:lnSpc>
                <a:spcPct val="90000"/>
              </a:lnSpc>
              <a:spcBef>
                <a:spcPts val="400"/>
              </a:spcBef>
              <a:spcAft>
                <a:spcPts val="0"/>
              </a:spcAft>
              <a:buSzPts val="1200"/>
              <a:buChar char="•"/>
              <a:defRPr sz="1200"/>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484" name="Google Shape;484;p28"/>
          <p:cNvSpPr>
            <a:spLocks noGrp="1"/>
          </p:cNvSpPr>
          <p:nvPr>
            <p:ph type="pic" idx="2"/>
          </p:nvPr>
        </p:nvSpPr>
        <p:spPr>
          <a:xfrm>
            <a:off x="0" y="112976"/>
            <a:ext cx="12192000" cy="3278400"/>
          </a:xfrm>
          <a:prstGeom prst="rect">
            <a:avLst/>
          </a:prstGeom>
          <a:noFill/>
          <a:ln>
            <a:noFill/>
          </a:ln>
        </p:spPr>
      </p:sp>
      <p:sp>
        <p:nvSpPr>
          <p:cNvPr id="485" name="Google Shape;485;p28"/>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Half Image Title Two column Content and Top shape bar">
  <p:cSld name="Half Image Title Two column Content and Top shape bar">
    <p:spTree>
      <p:nvGrpSpPr>
        <p:cNvPr id="1" name="Shape 486"/>
        <p:cNvGrpSpPr/>
        <p:nvPr/>
      </p:nvGrpSpPr>
      <p:grpSpPr>
        <a:xfrm>
          <a:off x="0" y="0"/>
          <a:ext cx="0" cy="0"/>
          <a:chOff x="0" y="0"/>
          <a:chExt cx="0" cy="0"/>
        </a:xfrm>
      </p:grpSpPr>
      <p:sp>
        <p:nvSpPr>
          <p:cNvPr id="487" name="Google Shape;487;p29"/>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488" name="Google Shape;488;p29"/>
          <p:cNvSpPr txBox="1">
            <a:spLocks noGrp="1"/>
          </p:cNvSpPr>
          <p:nvPr>
            <p:ph type="title"/>
          </p:nvPr>
        </p:nvSpPr>
        <p:spPr>
          <a:xfrm>
            <a:off x="548640" y="3735623"/>
            <a:ext cx="111099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89" name="Google Shape;489;p29"/>
          <p:cNvSpPr txBox="1">
            <a:spLocks noGrp="1"/>
          </p:cNvSpPr>
          <p:nvPr>
            <p:ph type="body" idx="1"/>
          </p:nvPr>
        </p:nvSpPr>
        <p:spPr>
          <a:xfrm>
            <a:off x="548641" y="4617492"/>
            <a:ext cx="5212200" cy="15270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200"/>
              </a:spcBef>
              <a:spcAft>
                <a:spcPts val="0"/>
              </a:spcAft>
              <a:buSzPts val="1800"/>
              <a:buChar char="•"/>
              <a:defRPr sz="1800"/>
            </a:lvl1pPr>
            <a:lvl2pPr marL="914400" lvl="1" indent="-330200" algn="l" rtl="0">
              <a:lnSpc>
                <a:spcPct val="90000"/>
              </a:lnSpc>
              <a:spcBef>
                <a:spcPts val="200"/>
              </a:spcBef>
              <a:spcAft>
                <a:spcPts val="0"/>
              </a:spcAft>
              <a:buSzPts val="1600"/>
              <a:buChar char="•"/>
              <a:defRPr sz="1600"/>
            </a:lvl2pPr>
            <a:lvl3pPr marL="1371600" lvl="2" indent="-317500" algn="l" rtl="0">
              <a:lnSpc>
                <a:spcPct val="90000"/>
              </a:lnSpc>
              <a:spcBef>
                <a:spcPts val="400"/>
              </a:spcBef>
              <a:spcAft>
                <a:spcPts val="0"/>
              </a:spcAft>
              <a:buSzPts val="1400"/>
              <a:buChar char="•"/>
              <a:defRPr sz="1400"/>
            </a:lvl3pPr>
            <a:lvl4pPr marL="1828800" lvl="3" indent="-304800" algn="l" rtl="0">
              <a:lnSpc>
                <a:spcPct val="90000"/>
              </a:lnSpc>
              <a:spcBef>
                <a:spcPts val="400"/>
              </a:spcBef>
              <a:spcAft>
                <a:spcPts val="0"/>
              </a:spcAft>
              <a:buSzPts val="1200"/>
              <a:buChar char="•"/>
              <a:defRPr sz="1200"/>
            </a:lvl4pPr>
            <a:lvl5pPr marL="2286000" lvl="4" indent="-304800" algn="l" rtl="0">
              <a:lnSpc>
                <a:spcPct val="90000"/>
              </a:lnSpc>
              <a:spcBef>
                <a:spcPts val="400"/>
              </a:spcBef>
              <a:spcAft>
                <a:spcPts val="0"/>
              </a:spcAft>
              <a:buSzPts val="1200"/>
              <a:buChar char="•"/>
              <a:defRPr sz="1200"/>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490" name="Google Shape;490;p29"/>
          <p:cNvSpPr>
            <a:spLocks noGrp="1"/>
          </p:cNvSpPr>
          <p:nvPr>
            <p:ph type="pic" idx="2"/>
          </p:nvPr>
        </p:nvSpPr>
        <p:spPr>
          <a:xfrm>
            <a:off x="0" y="112976"/>
            <a:ext cx="12192000" cy="3278400"/>
          </a:xfrm>
          <a:prstGeom prst="rect">
            <a:avLst/>
          </a:prstGeom>
          <a:noFill/>
          <a:ln>
            <a:noFill/>
          </a:ln>
        </p:spPr>
      </p:sp>
      <p:sp>
        <p:nvSpPr>
          <p:cNvPr id="491" name="Google Shape;491;p29"/>
          <p:cNvSpPr txBox="1">
            <a:spLocks noGrp="1"/>
          </p:cNvSpPr>
          <p:nvPr>
            <p:ph type="body" idx="3"/>
          </p:nvPr>
        </p:nvSpPr>
        <p:spPr>
          <a:xfrm>
            <a:off x="6446520" y="4617492"/>
            <a:ext cx="5212200" cy="15270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200"/>
              </a:spcBef>
              <a:spcAft>
                <a:spcPts val="0"/>
              </a:spcAft>
              <a:buSzPts val="1800"/>
              <a:buChar char="•"/>
              <a:defRPr sz="1800"/>
            </a:lvl1pPr>
            <a:lvl2pPr marL="914400" lvl="1" indent="-330200" algn="l" rtl="0">
              <a:lnSpc>
                <a:spcPct val="90000"/>
              </a:lnSpc>
              <a:spcBef>
                <a:spcPts val="200"/>
              </a:spcBef>
              <a:spcAft>
                <a:spcPts val="0"/>
              </a:spcAft>
              <a:buSzPts val="1600"/>
              <a:buChar char="•"/>
              <a:defRPr sz="1600"/>
            </a:lvl2pPr>
            <a:lvl3pPr marL="1371600" lvl="2" indent="-317500" algn="l" rtl="0">
              <a:lnSpc>
                <a:spcPct val="90000"/>
              </a:lnSpc>
              <a:spcBef>
                <a:spcPts val="400"/>
              </a:spcBef>
              <a:spcAft>
                <a:spcPts val="0"/>
              </a:spcAft>
              <a:buSzPts val="1400"/>
              <a:buChar char="•"/>
              <a:defRPr sz="1400"/>
            </a:lvl3pPr>
            <a:lvl4pPr marL="1828800" lvl="3" indent="-304800" algn="l" rtl="0">
              <a:lnSpc>
                <a:spcPct val="90000"/>
              </a:lnSpc>
              <a:spcBef>
                <a:spcPts val="400"/>
              </a:spcBef>
              <a:spcAft>
                <a:spcPts val="0"/>
              </a:spcAft>
              <a:buSzPts val="1200"/>
              <a:buChar char="•"/>
              <a:defRPr sz="1200"/>
            </a:lvl4pPr>
            <a:lvl5pPr marL="2286000" lvl="4" indent="-304800" algn="l" rtl="0">
              <a:lnSpc>
                <a:spcPct val="90000"/>
              </a:lnSpc>
              <a:spcBef>
                <a:spcPts val="400"/>
              </a:spcBef>
              <a:spcAft>
                <a:spcPts val="0"/>
              </a:spcAft>
              <a:buSzPts val="1200"/>
              <a:buChar char="•"/>
              <a:defRPr sz="1200"/>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492" name="Google Shape;492;p29"/>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Half Image Multiple images Title Two column Content and Top shape bar">
  <p:cSld name="Half Image Multiple images Title Two column Content and Top shape bar">
    <p:spTree>
      <p:nvGrpSpPr>
        <p:cNvPr id="1" name="Shape 493"/>
        <p:cNvGrpSpPr/>
        <p:nvPr/>
      </p:nvGrpSpPr>
      <p:grpSpPr>
        <a:xfrm>
          <a:off x="0" y="0"/>
          <a:ext cx="0" cy="0"/>
          <a:chOff x="0" y="0"/>
          <a:chExt cx="0" cy="0"/>
        </a:xfrm>
      </p:grpSpPr>
      <p:sp>
        <p:nvSpPr>
          <p:cNvPr id="494" name="Google Shape;494;p30"/>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495" name="Google Shape;495;p30"/>
          <p:cNvSpPr txBox="1">
            <a:spLocks noGrp="1"/>
          </p:cNvSpPr>
          <p:nvPr>
            <p:ph type="title"/>
          </p:nvPr>
        </p:nvSpPr>
        <p:spPr>
          <a:xfrm>
            <a:off x="7315200" y="4176259"/>
            <a:ext cx="4343400" cy="19683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96" name="Google Shape;496;p30"/>
          <p:cNvSpPr>
            <a:spLocks noGrp="1"/>
          </p:cNvSpPr>
          <p:nvPr>
            <p:ph type="pic" idx="2"/>
          </p:nvPr>
        </p:nvSpPr>
        <p:spPr>
          <a:xfrm>
            <a:off x="0" y="112976"/>
            <a:ext cx="12192000" cy="3278400"/>
          </a:xfrm>
          <a:prstGeom prst="rect">
            <a:avLst/>
          </a:prstGeom>
          <a:noFill/>
          <a:ln>
            <a:noFill/>
          </a:ln>
        </p:spPr>
      </p:sp>
      <p:sp>
        <p:nvSpPr>
          <p:cNvPr id="497" name="Google Shape;497;p30"/>
          <p:cNvSpPr>
            <a:spLocks noGrp="1"/>
          </p:cNvSpPr>
          <p:nvPr>
            <p:ph type="pic" idx="3"/>
          </p:nvPr>
        </p:nvSpPr>
        <p:spPr>
          <a:xfrm>
            <a:off x="542834" y="1066801"/>
            <a:ext cx="3505200" cy="5077800"/>
          </a:xfrm>
          <a:prstGeom prst="rect">
            <a:avLst/>
          </a:prstGeom>
          <a:solidFill>
            <a:schemeClr val="lt1"/>
          </a:solidFill>
          <a:ln>
            <a:noFill/>
          </a:ln>
          <a:effectLst>
            <a:outerShdw blurRad="50800" dist="38100" dir="2700000" algn="tl" rotWithShape="0">
              <a:srgbClr val="000000">
                <a:alpha val="40000"/>
              </a:srgbClr>
            </a:outerShdw>
          </a:effectLst>
        </p:spPr>
      </p:sp>
      <p:sp>
        <p:nvSpPr>
          <p:cNvPr id="498" name="Google Shape;498;p30"/>
          <p:cNvSpPr>
            <a:spLocks noGrp="1"/>
          </p:cNvSpPr>
          <p:nvPr>
            <p:ph type="pic" idx="4"/>
          </p:nvPr>
        </p:nvSpPr>
        <p:spPr>
          <a:xfrm>
            <a:off x="4191000" y="4343400"/>
            <a:ext cx="2743200" cy="1801200"/>
          </a:xfrm>
          <a:prstGeom prst="rect">
            <a:avLst/>
          </a:prstGeom>
          <a:solidFill>
            <a:schemeClr val="lt1"/>
          </a:solidFill>
          <a:ln>
            <a:noFill/>
          </a:ln>
          <a:effectLst>
            <a:outerShdw blurRad="50800" dist="38100" dir="2700000" algn="tl" rotWithShape="0">
              <a:srgbClr val="000000">
                <a:alpha val="40000"/>
              </a:srgbClr>
            </a:outerShdw>
          </a:effectLst>
        </p:spPr>
      </p:sp>
      <p:sp>
        <p:nvSpPr>
          <p:cNvPr id="499" name="Google Shape;499;p30"/>
          <p:cNvSpPr>
            <a:spLocks noGrp="1"/>
          </p:cNvSpPr>
          <p:nvPr>
            <p:ph type="pic" idx="5"/>
          </p:nvPr>
        </p:nvSpPr>
        <p:spPr>
          <a:xfrm>
            <a:off x="4191000" y="1066801"/>
            <a:ext cx="2743200" cy="3126000"/>
          </a:xfrm>
          <a:prstGeom prst="rect">
            <a:avLst/>
          </a:prstGeom>
          <a:solidFill>
            <a:schemeClr val="lt1"/>
          </a:solidFill>
          <a:ln>
            <a:noFill/>
          </a:ln>
          <a:effectLst>
            <a:outerShdw blurRad="50800" dist="38100" dir="2700000" algn="tl" rotWithShape="0">
              <a:srgbClr val="000000">
                <a:alpha val="40000"/>
              </a:srgbClr>
            </a:outerShdw>
          </a:effectLst>
        </p:spPr>
      </p:sp>
      <p:sp>
        <p:nvSpPr>
          <p:cNvPr id="500" name="Google Shape;500;p30"/>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Half Image Title Two column Content and Top shape bar">
  <p:cSld name="1_Half Image Title Two column Content and Top shape bar">
    <p:spTree>
      <p:nvGrpSpPr>
        <p:cNvPr id="1" name="Shape 311"/>
        <p:cNvGrpSpPr/>
        <p:nvPr/>
      </p:nvGrpSpPr>
      <p:grpSpPr>
        <a:xfrm>
          <a:off x="0" y="0"/>
          <a:ext cx="0" cy="0"/>
          <a:chOff x="0" y="0"/>
          <a:chExt cx="0" cy="0"/>
        </a:xfrm>
      </p:grpSpPr>
      <p:sp>
        <p:nvSpPr>
          <p:cNvPr id="312" name="Google Shape;312;p4"/>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313" name="Google Shape;313;p4"/>
          <p:cNvSpPr txBox="1">
            <a:spLocks noGrp="1"/>
          </p:cNvSpPr>
          <p:nvPr>
            <p:ph type="title"/>
          </p:nvPr>
        </p:nvSpPr>
        <p:spPr>
          <a:xfrm>
            <a:off x="1721698" y="3735622"/>
            <a:ext cx="5013900" cy="2409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14" name="Google Shape;314;p4"/>
          <p:cNvSpPr>
            <a:spLocks noGrp="1"/>
          </p:cNvSpPr>
          <p:nvPr>
            <p:ph type="pic" idx="2"/>
          </p:nvPr>
        </p:nvSpPr>
        <p:spPr>
          <a:xfrm>
            <a:off x="0" y="112976"/>
            <a:ext cx="12192000" cy="3278400"/>
          </a:xfrm>
          <a:prstGeom prst="rect">
            <a:avLst/>
          </a:prstGeom>
          <a:noFill/>
          <a:ln>
            <a:noFill/>
          </a:ln>
        </p:spPr>
      </p:sp>
      <p:sp>
        <p:nvSpPr>
          <p:cNvPr id="315" name="Google Shape;315;p4"/>
          <p:cNvSpPr txBox="1">
            <a:spLocks noGrp="1"/>
          </p:cNvSpPr>
          <p:nvPr>
            <p:ph type="body" idx="1"/>
          </p:nvPr>
        </p:nvSpPr>
        <p:spPr>
          <a:xfrm>
            <a:off x="7239000" y="1981199"/>
            <a:ext cx="4389600" cy="4163400"/>
          </a:xfrm>
          <a:prstGeom prst="rect">
            <a:avLst/>
          </a:prstGeom>
          <a:solidFill>
            <a:schemeClr val="lt1"/>
          </a:solidFill>
          <a:ln w="28575" cap="flat" cmpd="sng">
            <a:solidFill>
              <a:schemeClr val="accent2"/>
            </a:solidFill>
            <a:prstDash val="solid"/>
            <a:round/>
            <a:headEnd type="none" w="sm" len="sm"/>
            <a:tailEnd type="none" w="sm" len="sm"/>
          </a:ln>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16" name="Google Shape;316;p4"/>
          <p:cNvSpPr txBox="1">
            <a:spLocks noGrp="1"/>
          </p:cNvSpPr>
          <p:nvPr>
            <p:ph type="body" idx="3"/>
          </p:nvPr>
        </p:nvSpPr>
        <p:spPr>
          <a:xfrm>
            <a:off x="7589520" y="2286000"/>
            <a:ext cx="3688200" cy="3581400"/>
          </a:xfrm>
          <a:prstGeom prst="rect">
            <a:avLst/>
          </a:prstGeom>
          <a:noFill/>
          <a:ln>
            <a:noFill/>
          </a:ln>
        </p:spPr>
        <p:txBody>
          <a:bodyPr spcFirstLastPara="1" wrap="square" lIns="91425" tIns="45700" rIns="91425" bIns="45700" anchor="t" anchorCtr="0">
            <a:normAutofit/>
          </a:bodyPr>
          <a:lstStyle>
            <a:lvl1pPr marL="457200" lvl="0" indent="-228600" algn="l" rtl="0">
              <a:lnSpc>
                <a:spcPct val="100000"/>
              </a:lnSpc>
              <a:spcBef>
                <a:spcPts val="0"/>
              </a:spcBef>
              <a:spcAft>
                <a:spcPts val="0"/>
              </a:spcAft>
              <a:buSzPts val="3200"/>
              <a:buNone/>
              <a:defRPr sz="3200">
                <a:solidFill>
                  <a:schemeClr val="accent2"/>
                </a:solidFill>
              </a:defRPr>
            </a:lvl1pPr>
            <a:lvl2pPr marL="914400" lvl="1" indent="-330200" algn="l" rtl="0">
              <a:lnSpc>
                <a:spcPct val="90000"/>
              </a:lnSpc>
              <a:spcBef>
                <a:spcPts val="200"/>
              </a:spcBef>
              <a:spcAft>
                <a:spcPts val="0"/>
              </a:spcAft>
              <a:buSzPts val="1600"/>
              <a:buChar char="•"/>
              <a:defRPr sz="1600"/>
            </a:lvl2pPr>
            <a:lvl3pPr marL="1371600" lvl="2" indent="-317500" algn="l" rtl="0">
              <a:lnSpc>
                <a:spcPct val="90000"/>
              </a:lnSpc>
              <a:spcBef>
                <a:spcPts val="400"/>
              </a:spcBef>
              <a:spcAft>
                <a:spcPts val="0"/>
              </a:spcAft>
              <a:buSzPts val="1400"/>
              <a:buChar char="•"/>
              <a:defRPr sz="1400"/>
            </a:lvl3pPr>
            <a:lvl4pPr marL="1828800" lvl="3" indent="-304800" algn="l" rtl="0">
              <a:lnSpc>
                <a:spcPct val="90000"/>
              </a:lnSpc>
              <a:spcBef>
                <a:spcPts val="400"/>
              </a:spcBef>
              <a:spcAft>
                <a:spcPts val="0"/>
              </a:spcAft>
              <a:buSzPts val="1200"/>
              <a:buChar char="•"/>
              <a:defRPr sz="1200"/>
            </a:lvl4pPr>
            <a:lvl5pPr marL="2286000" lvl="4" indent="-304800" algn="l" rtl="0">
              <a:lnSpc>
                <a:spcPct val="90000"/>
              </a:lnSpc>
              <a:spcBef>
                <a:spcPts val="400"/>
              </a:spcBef>
              <a:spcAft>
                <a:spcPts val="0"/>
              </a:spcAft>
              <a:buSzPts val="1200"/>
              <a:buChar char="•"/>
              <a:defRPr sz="1200"/>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17" name="Google Shape;317;p4"/>
          <p:cNvSpPr>
            <a:spLocks noGrp="1"/>
          </p:cNvSpPr>
          <p:nvPr>
            <p:ph type="pic" idx="4"/>
          </p:nvPr>
        </p:nvSpPr>
        <p:spPr>
          <a:xfrm>
            <a:off x="548944" y="3717925"/>
            <a:ext cx="914400" cy="930300"/>
          </a:xfrm>
          <a:prstGeom prst="rect">
            <a:avLst/>
          </a:prstGeom>
          <a:noFill/>
          <a:ln>
            <a:noFill/>
          </a:ln>
        </p:spPr>
      </p:sp>
      <p:sp>
        <p:nvSpPr>
          <p:cNvPr id="318" name="Google Shape;318;p4"/>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Full Image with Top bar">
  <p:cSld name="Full Image with Top bar">
    <p:spTree>
      <p:nvGrpSpPr>
        <p:cNvPr id="1" name="Shape 501"/>
        <p:cNvGrpSpPr/>
        <p:nvPr/>
      </p:nvGrpSpPr>
      <p:grpSpPr>
        <a:xfrm>
          <a:off x="0" y="0"/>
          <a:ext cx="0" cy="0"/>
          <a:chOff x="0" y="0"/>
          <a:chExt cx="0" cy="0"/>
        </a:xfrm>
      </p:grpSpPr>
      <p:sp>
        <p:nvSpPr>
          <p:cNvPr id="502" name="Google Shape;502;p31"/>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503" name="Google Shape;503;p31"/>
          <p:cNvSpPr>
            <a:spLocks noGrp="1"/>
          </p:cNvSpPr>
          <p:nvPr>
            <p:ph type="pic" idx="2"/>
          </p:nvPr>
        </p:nvSpPr>
        <p:spPr>
          <a:xfrm>
            <a:off x="0" y="112976"/>
            <a:ext cx="12192000" cy="6744900"/>
          </a:xfrm>
          <a:prstGeom prst="rect">
            <a:avLst/>
          </a:prstGeom>
          <a:noFill/>
          <a:ln>
            <a:noFill/>
          </a:ln>
        </p:spPr>
      </p:sp>
      <p:sp>
        <p:nvSpPr>
          <p:cNvPr id="504" name="Google Shape;504;p31"/>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505" name="Google Shape;505;p31"/>
          <p:cNvSpPr txBox="1">
            <a:spLocks noGrp="1"/>
          </p:cNvSpPr>
          <p:nvPr>
            <p:ph type="title"/>
          </p:nvPr>
        </p:nvSpPr>
        <p:spPr>
          <a:xfrm>
            <a:off x="548640" y="548640"/>
            <a:ext cx="11106300" cy="5181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rgbClr val="0C0C0C"/>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Full Image">
  <p:cSld name="Full Image">
    <p:spTree>
      <p:nvGrpSpPr>
        <p:cNvPr id="1" name="Shape 506"/>
        <p:cNvGrpSpPr/>
        <p:nvPr/>
      </p:nvGrpSpPr>
      <p:grpSpPr>
        <a:xfrm>
          <a:off x="0" y="0"/>
          <a:ext cx="0" cy="0"/>
          <a:chOff x="0" y="0"/>
          <a:chExt cx="0" cy="0"/>
        </a:xfrm>
      </p:grpSpPr>
      <p:sp>
        <p:nvSpPr>
          <p:cNvPr id="507" name="Google Shape;507;p32"/>
          <p:cNvSpPr>
            <a:spLocks noGrp="1"/>
          </p:cNvSpPr>
          <p:nvPr>
            <p:ph type="pic" idx="2"/>
          </p:nvPr>
        </p:nvSpPr>
        <p:spPr>
          <a:xfrm>
            <a:off x="0" y="0"/>
            <a:ext cx="12192000" cy="6858000"/>
          </a:xfrm>
          <a:prstGeom prst="rect">
            <a:avLst/>
          </a:prstGeom>
          <a:noFill/>
          <a:ln>
            <a:noFill/>
          </a:ln>
        </p:spPr>
      </p:sp>
      <p:sp>
        <p:nvSpPr>
          <p:cNvPr id="508" name="Google Shape;508;p32"/>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509" name="Google Shape;509;p32"/>
          <p:cNvSpPr txBox="1">
            <a:spLocks noGrp="1"/>
          </p:cNvSpPr>
          <p:nvPr>
            <p:ph type="title"/>
          </p:nvPr>
        </p:nvSpPr>
        <p:spPr>
          <a:xfrm>
            <a:off x="548640" y="548640"/>
            <a:ext cx="11106300" cy="5181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rgbClr val="0C0C0C"/>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1_Full Image">
  <p:cSld name="1_Full Image">
    <p:spTree>
      <p:nvGrpSpPr>
        <p:cNvPr id="1" name="Shape 510"/>
        <p:cNvGrpSpPr/>
        <p:nvPr/>
      </p:nvGrpSpPr>
      <p:grpSpPr>
        <a:xfrm>
          <a:off x="0" y="0"/>
          <a:ext cx="0" cy="0"/>
          <a:chOff x="0" y="0"/>
          <a:chExt cx="0" cy="0"/>
        </a:xfrm>
      </p:grpSpPr>
      <p:sp>
        <p:nvSpPr>
          <p:cNvPr id="511" name="Google Shape;511;p33"/>
          <p:cNvSpPr>
            <a:spLocks noGrp="1"/>
          </p:cNvSpPr>
          <p:nvPr>
            <p:ph type="pic" idx="2"/>
          </p:nvPr>
        </p:nvSpPr>
        <p:spPr>
          <a:xfrm>
            <a:off x="0" y="0"/>
            <a:ext cx="12192000" cy="6858000"/>
          </a:xfrm>
          <a:prstGeom prst="rect">
            <a:avLst/>
          </a:prstGeom>
          <a:noFill/>
          <a:ln>
            <a:noFill/>
          </a:ln>
        </p:spPr>
      </p:sp>
      <p:sp>
        <p:nvSpPr>
          <p:cNvPr id="512" name="Google Shape;512;p33"/>
          <p:cNvSpPr txBox="1">
            <a:spLocks noGrp="1"/>
          </p:cNvSpPr>
          <p:nvPr>
            <p:ph type="body" idx="1"/>
          </p:nvPr>
        </p:nvSpPr>
        <p:spPr>
          <a:xfrm>
            <a:off x="7261801" y="1189969"/>
            <a:ext cx="4389600" cy="4677300"/>
          </a:xfrm>
          <a:prstGeom prst="rect">
            <a:avLst/>
          </a:prstGeom>
          <a:solidFill>
            <a:schemeClr val="lt1">
              <a:alpha val="87840"/>
            </a:schemeClr>
          </a:solidFill>
          <a:ln w="28575" cap="flat" cmpd="sng">
            <a:solidFill>
              <a:schemeClr val="accent2"/>
            </a:solidFill>
            <a:prstDash val="solid"/>
            <a:round/>
            <a:headEnd type="none" w="sm" len="sm"/>
            <a:tailEnd type="none" w="sm" len="sm"/>
          </a:ln>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13" name="Google Shape;513;p33"/>
          <p:cNvSpPr txBox="1">
            <a:spLocks noGrp="1"/>
          </p:cNvSpPr>
          <p:nvPr>
            <p:ph type="body" idx="3"/>
          </p:nvPr>
        </p:nvSpPr>
        <p:spPr>
          <a:xfrm>
            <a:off x="7612321" y="1494770"/>
            <a:ext cx="3688200" cy="3915300"/>
          </a:xfrm>
          <a:prstGeom prst="rect">
            <a:avLst/>
          </a:prstGeom>
          <a:noFill/>
          <a:ln>
            <a:noFill/>
          </a:ln>
        </p:spPr>
        <p:txBody>
          <a:bodyPr spcFirstLastPara="1" wrap="square" lIns="91425" tIns="45700" rIns="91425" bIns="45700" anchor="t" anchorCtr="0">
            <a:normAutofit/>
          </a:bodyPr>
          <a:lstStyle>
            <a:lvl1pPr marL="457200" lvl="0" indent="-228600" algn="l" rtl="0">
              <a:lnSpc>
                <a:spcPct val="100000"/>
              </a:lnSpc>
              <a:spcBef>
                <a:spcPts val="0"/>
              </a:spcBef>
              <a:spcAft>
                <a:spcPts val="0"/>
              </a:spcAft>
              <a:buSzPts val="3200"/>
              <a:buNone/>
              <a:defRPr sz="3200"/>
            </a:lvl1pPr>
            <a:lvl2pPr marL="914400" lvl="1" indent="-330200" algn="l" rtl="0">
              <a:lnSpc>
                <a:spcPct val="90000"/>
              </a:lnSpc>
              <a:spcBef>
                <a:spcPts val="200"/>
              </a:spcBef>
              <a:spcAft>
                <a:spcPts val="0"/>
              </a:spcAft>
              <a:buSzPts val="1600"/>
              <a:buChar char="•"/>
              <a:defRPr sz="1600"/>
            </a:lvl2pPr>
            <a:lvl3pPr marL="1371600" lvl="2" indent="-317500" algn="l" rtl="0">
              <a:lnSpc>
                <a:spcPct val="90000"/>
              </a:lnSpc>
              <a:spcBef>
                <a:spcPts val="400"/>
              </a:spcBef>
              <a:spcAft>
                <a:spcPts val="0"/>
              </a:spcAft>
              <a:buSzPts val="1400"/>
              <a:buChar char="•"/>
              <a:defRPr sz="1400"/>
            </a:lvl3pPr>
            <a:lvl4pPr marL="1828800" lvl="3" indent="-304800" algn="l" rtl="0">
              <a:lnSpc>
                <a:spcPct val="90000"/>
              </a:lnSpc>
              <a:spcBef>
                <a:spcPts val="400"/>
              </a:spcBef>
              <a:spcAft>
                <a:spcPts val="0"/>
              </a:spcAft>
              <a:buSzPts val="1200"/>
              <a:buChar char="•"/>
              <a:defRPr sz="1200"/>
            </a:lvl4pPr>
            <a:lvl5pPr marL="2286000" lvl="4" indent="-304800" algn="l" rtl="0">
              <a:lnSpc>
                <a:spcPct val="90000"/>
              </a:lnSpc>
              <a:spcBef>
                <a:spcPts val="400"/>
              </a:spcBef>
              <a:spcAft>
                <a:spcPts val="0"/>
              </a:spcAft>
              <a:buSzPts val="1200"/>
              <a:buChar char="•"/>
              <a:defRPr sz="1200"/>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14" name="Google Shape;514;p33"/>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515" name="Google Shape;515;p33"/>
          <p:cNvSpPr txBox="1">
            <a:spLocks noGrp="1"/>
          </p:cNvSpPr>
          <p:nvPr>
            <p:ph type="title"/>
          </p:nvPr>
        </p:nvSpPr>
        <p:spPr>
          <a:xfrm>
            <a:off x="548640" y="548640"/>
            <a:ext cx="11106300" cy="6414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rgbClr val="0C0C0C"/>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2_Full Image">
  <p:cSld name="2_Full Image">
    <p:spTree>
      <p:nvGrpSpPr>
        <p:cNvPr id="1" name="Shape 516"/>
        <p:cNvGrpSpPr/>
        <p:nvPr/>
      </p:nvGrpSpPr>
      <p:grpSpPr>
        <a:xfrm>
          <a:off x="0" y="0"/>
          <a:ext cx="0" cy="0"/>
          <a:chOff x="0" y="0"/>
          <a:chExt cx="0" cy="0"/>
        </a:xfrm>
      </p:grpSpPr>
      <p:sp>
        <p:nvSpPr>
          <p:cNvPr id="517" name="Google Shape;517;p34"/>
          <p:cNvSpPr>
            <a:spLocks noGrp="1"/>
          </p:cNvSpPr>
          <p:nvPr>
            <p:ph type="pic" idx="2"/>
          </p:nvPr>
        </p:nvSpPr>
        <p:spPr>
          <a:xfrm>
            <a:off x="0" y="0"/>
            <a:ext cx="12192000" cy="6858000"/>
          </a:xfrm>
          <a:prstGeom prst="rect">
            <a:avLst/>
          </a:prstGeom>
          <a:noFill/>
          <a:ln>
            <a:noFill/>
          </a:ln>
        </p:spPr>
      </p:sp>
      <p:sp>
        <p:nvSpPr>
          <p:cNvPr id="518" name="Google Shape;518;p34"/>
          <p:cNvSpPr txBox="1">
            <a:spLocks noGrp="1"/>
          </p:cNvSpPr>
          <p:nvPr>
            <p:ph type="body" idx="1"/>
          </p:nvPr>
        </p:nvSpPr>
        <p:spPr>
          <a:xfrm>
            <a:off x="552269" y="1189969"/>
            <a:ext cx="4389600" cy="4677300"/>
          </a:xfrm>
          <a:prstGeom prst="rect">
            <a:avLst/>
          </a:prstGeom>
          <a:solidFill>
            <a:schemeClr val="accent2">
              <a:alpha val="87840"/>
            </a:schemeClr>
          </a:solidFill>
          <a:ln w="28575" cap="flat" cmpd="sng">
            <a:solidFill>
              <a:schemeClr val="accent2"/>
            </a:solidFill>
            <a:prstDash val="solid"/>
            <a:round/>
            <a:headEnd type="none" w="sm" len="sm"/>
            <a:tailEnd type="none" w="sm" len="sm"/>
          </a:ln>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19" name="Google Shape;519;p34"/>
          <p:cNvSpPr txBox="1">
            <a:spLocks noGrp="1"/>
          </p:cNvSpPr>
          <p:nvPr>
            <p:ph type="body" idx="3"/>
          </p:nvPr>
        </p:nvSpPr>
        <p:spPr>
          <a:xfrm>
            <a:off x="902789" y="1494770"/>
            <a:ext cx="3688200" cy="3915300"/>
          </a:xfrm>
          <a:prstGeom prst="rect">
            <a:avLst/>
          </a:prstGeom>
          <a:noFill/>
          <a:ln>
            <a:noFill/>
          </a:ln>
        </p:spPr>
        <p:txBody>
          <a:bodyPr spcFirstLastPara="1" wrap="square" lIns="91425" tIns="45700" rIns="91425" bIns="45700" anchor="t" anchorCtr="0">
            <a:normAutofit/>
          </a:bodyPr>
          <a:lstStyle>
            <a:lvl1pPr marL="457200" lvl="0" indent="-228600" algn="l" rtl="0">
              <a:lnSpc>
                <a:spcPct val="100000"/>
              </a:lnSpc>
              <a:spcBef>
                <a:spcPts val="0"/>
              </a:spcBef>
              <a:spcAft>
                <a:spcPts val="0"/>
              </a:spcAft>
              <a:buSzPts val="3200"/>
              <a:buNone/>
              <a:defRPr sz="3200">
                <a:solidFill>
                  <a:schemeClr val="lt1"/>
                </a:solidFill>
              </a:defRPr>
            </a:lvl1pPr>
            <a:lvl2pPr marL="914400" lvl="1" indent="-330200" algn="l" rtl="0">
              <a:lnSpc>
                <a:spcPct val="90000"/>
              </a:lnSpc>
              <a:spcBef>
                <a:spcPts val="200"/>
              </a:spcBef>
              <a:spcAft>
                <a:spcPts val="0"/>
              </a:spcAft>
              <a:buSzPts val="1600"/>
              <a:buChar char="•"/>
              <a:defRPr sz="1600"/>
            </a:lvl2pPr>
            <a:lvl3pPr marL="1371600" lvl="2" indent="-317500" algn="l" rtl="0">
              <a:lnSpc>
                <a:spcPct val="90000"/>
              </a:lnSpc>
              <a:spcBef>
                <a:spcPts val="400"/>
              </a:spcBef>
              <a:spcAft>
                <a:spcPts val="0"/>
              </a:spcAft>
              <a:buSzPts val="1400"/>
              <a:buChar char="•"/>
              <a:defRPr sz="1400"/>
            </a:lvl3pPr>
            <a:lvl4pPr marL="1828800" lvl="3" indent="-304800" algn="l" rtl="0">
              <a:lnSpc>
                <a:spcPct val="90000"/>
              </a:lnSpc>
              <a:spcBef>
                <a:spcPts val="400"/>
              </a:spcBef>
              <a:spcAft>
                <a:spcPts val="0"/>
              </a:spcAft>
              <a:buSzPts val="1200"/>
              <a:buChar char="•"/>
              <a:defRPr sz="1200"/>
            </a:lvl4pPr>
            <a:lvl5pPr marL="2286000" lvl="4" indent="-304800" algn="l" rtl="0">
              <a:lnSpc>
                <a:spcPct val="90000"/>
              </a:lnSpc>
              <a:spcBef>
                <a:spcPts val="400"/>
              </a:spcBef>
              <a:spcAft>
                <a:spcPts val="0"/>
              </a:spcAft>
              <a:buSzPts val="1200"/>
              <a:buChar char="•"/>
              <a:defRPr sz="1200"/>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20" name="Google Shape;520;p34"/>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521" name="Google Shape;521;p34"/>
          <p:cNvSpPr txBox="1">
            <a:spLocks noGrp="1"/>
          </p:cNvSpPr>
          <p:nvPr>
            <p:ph type="title"/>
          </p:nvPr>
        </p:nvSpPr>
        <p:spPr>
          <a:xfrm>
            <a:off x="548640" y="548640"/>
            <a:ext cx="11106300" cy="4419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rgbClr val="0C0C0C"/>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Title Subtitle Content and half Image_Top shape bar">
  <p:cSld name="1_Title Subtitle Content and half Image_Top shape bar">
    <p:spTree>
      <p:nvGrpSpPr>
        <p:cNvPr id="1" name="Shape 522"/>
        <p:cNvGrpSpPr/>
        <p:nvPr/>
      </p:nvGrpSpPr>
      <p:grpSpPr>
        <a:xfrm>
          <a:off x="0" y="0"/>
          <a:ext cx="0" cy="0"/>
          <a:chOff x="0" y="0"/>
          <a:chExt cx="0" cy="0"/>
        </a:xfrm>
      </p:grpSpPr>
      <p:sp>
        <p:nvSpPr>
          <p:cNvPr id="523" name="Google Shape;523;p35"/>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524" name="Google Shape;524;p35"/>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25" name="Google Shape;525;p35"/>
          <p:cNvSpPr txBox="1">
            <a:spLocks noGrp="1"/>
          </p:cNvSpPr>
          <p:nvPr>
            <p:ph type="body" idx="1"/>
          </p:nvPr>
        </p:nvSpPr>
        <p:spPr>
          <a:xfrm>
            <a:off x="548640" y="4021648"/>
            <a:ext cx="5090100" cy="18843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200"/>
              </a:spcBef>
              <a:spcAft>
                <a:spcPts val="0"/>
              </a:spcAft>
              <a:buSzPts val="18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26" name="Google Shape;526;p35"/>
          <p:cNvSpPr txBox="1">
            <a:spLocks noGrp="1"/>
          </p:cNvSpPr>
          <p:nvPr>
            <p:ph type="body" idx="2"/>
          </p:nvPr>
        </p:nvSpPr>
        <p:spPr>
          <a:xfrm>
            <a:off x="548640" y="3429000"/>
            <a:ext cx="5090100" cy="424800"/>
          </a:xfrm>
          <a:prstGeom prst="rect">
            <a:avLst/>
          </a:prstGeom>
          <a:noFill/>
          <a:ln>
            <a:noFill/>
          </a:ln>
        </p:spPr>
        <p:txBody>
          <a:bodyPr spcFirstLastPara="1" wrap="square" lIns="91425" tIns="45700" rIns="91425" bIns="45700" anchor="t" anchorCtr="0">
            <a:spAutoFit/>
          </a:bodyPr>
          <a:lstStyle>
            <a:lvl1pPr marL="457200" lvl="0" indent="-228600" algn="l" rtl="0">
              <a:lnSpc>
                <a:spcPct val="90000"/>
              </a:lnSpc>
              <a:spcBef>
                <a:spcPts val="1200"/>
              </a:spcBef>
              <a:spcAft>
                <a:spcPts val="0"/>
              </a:spcAft>
              <a:buSzPts val="2400"/>
              <a:buNone/>
              <a:defRPr sz="2400" b="1">
                <a:solidFill>
                  <a:schemeClr val="dk2"/>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27" name="Google Shape;527;p35"/>
          <p:cNvSpPr txBox="1">
            <a:spLocks noGrp="1"/>
          </p:cNvSpPr>
          <p:nvPr>
            <p:ph type="body" idx="3"/>
          </p:nvPr>
        </p:nvSpPr>
        <p:spPr>
          <a:xfrm>
            <a:off x="6527803" y="4021648"/>
            <a:ext cx="5090100" cy="18843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200"/>
              </a:spcBef>
              <a:spcAft>
                <a:spcPts val="0"/>
              </a:spcAft>
              <a:buSzPts val="18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28" name="Google Shape;528;p35"/>
          <p:cNvSpPr txBox="1">
            <a:spLocks noGrp="1"/>
          </p:cNvSpPr>
          <p:nvPr>
            <p:ph type="body" idx="4"/>
          </p:nvPr>
        </p:nvSpPr>
        <p:spPr>
          <a:xfrm>
            <a:off x="6527803" y="3429000"/>
            <a:ext cx="5090100" cy="424800"/>
          </a:xfrm>
          <a:prstGeom prst="rect">
            <a:avLst/>
          </a:prstGeom>
          <a:noFill/>
          <a:ln>
            <a:noFill/>
          </a:ln>
        </p:spPr>
        <p:txBody>
          <a:bodyPr spcFirstLastPara="1" wrap="square" lIns="91425" tIns="45700" rIns="91425" bIns="45700" anchor="t" anchorCtr="0">
            <a:spAutoFit/>
          </a:bodyPr>
          <a:lstStyle>
            <a:lvl1pPr marL="457200" lvl="0" indent="-228600" algn="l" rtl="0">
              <a:lnSpc>
                <a:spcPct val="90000"/>
              </a:lnSpc>
              <a:spcBef>
                <a:spcPts val="1200"/>
              </a:spcBef>
              <a:spcAft>
                <a:spcPts val="0"/>
              </a:spcAft>
              <a:buSzPts val="2400"/>
              <a:buNone/>
              <a:defRPr sz="2400" b="1">
                <a:solidFill>
                  <a:schemeClr val="accent2"/>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29" name="Google Shape;529;p35"/>
          <p:cNvSpPr>
            <a:spLocks noGrp="1"/>
          </p:cNvSpPr>
          <p:nvPr>
            <p:ph type="pic" idx="5"/>
          </p:nvPr>
        </p:nvSpPr>
        <p:spPr>
          <a:xfrm>
            <a:off x="548944" y="2423061"/>
            <a:ext cx="711300" cy="723600"/>
          </a:xfrm>
          <a:prstGeom prst="rect">
            <a:avLst/>
          </a:prstGeom>
          <a:noFill/>
          <a:ln>
            <a:noFill/>
          </a:ln>
        </p:spPr>
      </p:sp>
      <p:sp>
        <p:nvSpPr>
          <p:cNvPr id="530" name="Google Shape;530;p35"/>
          <p:cNvSpPr>
            <a:spLocks noGrp="1"/>
          </p:cNvSpPr>
          <p:nvPr>
            <p:ph type="pic" idx="6"/>
          </p:nvPr>
        </p:nvSpPr>
        <p:spPr>
          <a:xfrm>
            <a:off x="6527803" y="2423061"/>
            <a:ext cx="711300" cy="723600"/>
          </a:xfrm>
          <a:prstGeom prst="rect">
            <a:avLst/>
          </a:prstGeom>
          <a:noFill/>
          <a:ln>
            <a:noFill/>
          </a:ln>
        </p:spPr>
      </p:sp>
      <p:sp>
        <p:nvSpPr>
          <p:cNvPr id="531" name="Google Shape;531;p35"/>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2_Title Subtitle Content and half Image_Top shape bar">
  <p:cSld name="2_Title Subtitle Content and half Image_Top shape bar">
    <p:spTree>
      <p:nvGrpSpPr>
        <p:cNvPr id="1" name="Shape 532"/>
        <p:cNvGrpSpPr/>
        <p:nvPr/>
      </p:nvGrpSpPr>
      <p:grpSpPr>
        <a:xfrm>
          <a:off x="0" y="0"/>
          <a:ext cx="0" cy="0"/>
          <a:chOff x="0" y="0"/>
          <a:chExt cx="0" cy="0"/>
        </a:xfrm>
      </p:grpSpPr>
      <p:sp>
        <p:nvSpPr>
          <p:cNvPr id="533" name="Google Shape;533;p36"/>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534" name="Google Shape;534;p36"/>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35" name="Google Shape;535;p36"/>
          <p:cNvSpPr txBox="1">
            <a:spLocks noGrp="1"/>
          </p:cNvSpPr>
          <p:nvPr>
            <p:ph type="body" idx="1"/>
          </p:nvPr>
        </p:nvSpPr>
        <p:spPr>
          <a:xfrm>
            <a:off x="548640" y="4021648"/>
            <a:ext cx="3474600" cy="18843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200"/>
              </a:spcBef>
              <a:spcAft>
                <a:spcPts val="0"/>
              </a:spcAft>
              <a:buSzPts val="18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36" name="Google Shape;536;p36"/>
          <p:cNvSpPr txBox="1">
            <a:spLocks noGrp="1"/>
          </p:cNvSpPr>
          <p:nvPr>
            <p:ph type="body" idx="2"/>
          </p:nvPr>
        </p:nvSpPr>
        <p:spPr>
          <a:xfrm>
            <a:off x="548640" y="3429000"/>
            <a:ext cx="3474600" cy="4248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200"/>
              </a:spcBef>
              <a:spcAft>
                <a:spcPts val="0"/>
              </a:spcAft>
              <a:buSzPts val="2400"/>
              <a:buNone/>
              <a:defRPr sz="2400" b="1">
                <a:solidFill>
                  <a:schemeClr val="dk2"/>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37" name="Google Shape;537;p36"/>
          <p:cNvSpPr txBox="1">
            <a:spLocks noGrp="1"/>
          </p:cNvSpPr>
          <p:nvPr>
            <p:ph type="body" idx="3"/>
          </p:nvPr>
        </p:nvSpPr>
        <p:spPr>
          <a:xfrm>
            <a:off x="4358640" y="4021648"/>
            <a:ext cx="3474600" cy="18843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200"/>
              </a:spcBef>
              <a:spcAft>
                <a:spcPts val="0"/>
              </a:spcAft>
              <a:buSzPts val="18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38" name="Google Shape;538;p36"/>
          <p:cNvSpPr txBox="1">
            <a:spLocks noGrp="1"/>
          </p:cNvSpPr>
          <p:nvPr>
            <p:ph type="body" idx="4"/>
          </p:nvPr>
        </p:nvSpPr>
        <p:spPr>
          <a:xfrm>
            <a:off x="4358640" y="3429000"/>
            <a:ext cx="3474600" cy="4248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200"/>
              </a:spcBef>
              <a:spcAft>
                <a:spcPts val="0"/>
              </a:spcAft>
              <a:buSzPts val="2400"/>
              <a:buNone/>
              <a:defRPr sz="2400" b="1">
                <a:solidFill>
                  <a:schemeClr val="accent5"/>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39" name="Google Shape;539;p36"/>
          <p:cNvSpPr>
            <a:spLocks noGrp="1"/>
          </p:cNvSpPr>
          <p:nvPr>
            <p:ph type="pic" idx="5"/>
          </p:nvPr>
        </p:nvSpPr>
        <p:spPr>
          <a:xfrm>
            <a:off x="548944" y="2423061"/>
            <a:ext cx="711300" cy="723600"/>
          </a:xfrm>
          <a:prstGeom prst="rect">
            <a:avLst/>
          </a:prstGeom>
          <a:noFill/>
          <a:ln>
            <a:noFill/>
          </a:ln>
        </p:spPr>
      </p:sp>
      <p:sp>
        <p:nvSpPr>
          <p:cNvPr id="540" name="Google Shape;540;p36"/>
          <p:cNvSpPr>
            <a:spLocks noGrp="1"/>
          </p:cNvSpPr>
          <p:nvPr>
            <p:ph type="pic" idx="6"/>
          </p:nvPr>
        </p:nvSpPr>
        <p:spPr>
          <a:xfrm>
            <a:off x="4358640" y="2423061"/>
            <a:ext cx="711300" cy="723600"/>
          </a:xfrm>
          <a:prstGeom prst="rect">
            <a:avLst/>
          </a:prstGeom>
          <a:noFill/>
          <a:ln>
            <a:noFill/>
          </a:ln>
        </p:spPr>
      </p:sp>
      <p:sp>
        <p:nvSpPr>
          <p:cNvPr id="541" name="Google Shape;541;p36"/>
          <p:cNvSpPr txBox="1">
            <a:spLocks noGrp="1"/>
          </p:cNvSpPr>
          <p:nvPr>
            <p:ph type="body" idx="7"/>
          </p:nvPr>
        </p:nvSpPr>
        <p:spPr>
          <a:xfrm>
            <a:off x="8168640" y="4021648"/>
            <a:ext cx="3474600" cy="18843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200"/>
              </a:spcBef>
              <a:spcAft>
                <a:spcPts val="0"/>
              </a:spcAft>
              <a:buSzPts val="18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42" name="Google Shape;542;p36"/>
          <p:cNvSpPr txBox="1">
            <a:spLocks noGrp="1"/>
          </p:cNvSpPr>
          <p:nvPr>
            <p:ph type="body" idx="8"/>
          </p:nvPr>
        </p:nvSpPr>
        <p:spPr>
          <a:xfrm>
            <a:off x="8168640" y="3429000"/>
            <a:ext cx="3474600" cy="4248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200"/>
              </a:spcBef>
              <a:spcAft>
                <a:spcPts val="0"/>
              </a:spcAft>
              <a:buSzPts val="2400"/>
              <a:buNone/>
              <a:defRPr sz="2400" b="1">
                <a:solidFill>
                  <a:schemeClr val="accent2"/>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43" name="Google Shape;543;p36"/>
          <p:cNvSpPr>
            <a:spLocks noGrp="1"/>
          </p:cNvSpPr>
          <p:nvPr>
            <p:ph type="pic" idx="9"/>
          </p:nvPr>
        </p:nvSpPr>
        <p:spPr>
          <a:xfrm>
            <a:off x="8168336" y="2423061"/>
            <a:ext cx="711300" cy="723600"/>
          </a:xfrm>
          <a:prstGeom prst="rect">
            <a:avLst/>
          </a:prstGeom>
          <a:noFill/>
          <a:ln>
            <a:noFill/>
          </a:ln>
        </p:spPr>
      </p:sp>
      <p:sp>
        <p:nvSpPr>
          <p:cNvPr id="544" name="Google Shape;544;p36"/>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Icon Content 2 rows">
  <p:cSld name="Title Icon Content 2 rows">
    <p:spTree>
      <p:nvGrpSpPr>
        <p:cNvPr id="1" name="Shape 545"/>
        <p:cNvGrpSpPr/>
        <p:nvPr/>
      </p:nvGrpSpPr>
      <p:grpSpPr>
        <a:xfrm>
          <a:off x="0" y="0"/>
          <a:ext cx="0" cy="0"/>
          <a:chOff x="0" y="0"/>
          <a:chExt cx="0" cy="0"/>
        </a:xfrm>
      </p:grpSpPr>
      <p:sp>
        <p:nvSpPr>
          <p:cNvPr id="546" name="Google Shape;546;p37"/>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547" name="Google Shape;547;p37"/>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48" name="Google Shape;548;p37"/>
          <p:cNvSpPr txBox="1">
            <a:spLocks noGrp="1"/>
          </p:cNvSpPr>
          <p:nvPr>
            <p:ph type="body" idx="1"/>
          </p:nvPr>
        </p:nvSpPr>
        <p:spPr>
          <a:xfrm>
            <a:off x="5562600" y="2438400"/>
            <a:ext cx="5901600" cy="975300"/>
          </a:xfrm>
          <a:prstGeom prst="rect">
            <a:avLst/>
          </a:prstGeom>
          <a:noFill/>
          <a:ln>
            <a:noFill/>
          </a:ln>
        </p:spPr>
        <p:txBody>
          <a:bodyPr spcFirstLastPara="1" wrap="square" lIns="91425" tIns="45700" rIns="91425" bIns="45700" anchor="ctr" anchorCtr="0">
            <a:noAutofit/>
          </a:bodyPr>
          <a:lstStyle>
            <a:lvl1pPr marL="457200" lvl="0" indent="-355600" algn="l" rtl="0">
              <a:lnSpc>
                <a:spcPct val="90000"/>
              </a:lnSpc>
              <a:spcBef>
                <a:spcPts val="1200"/>
              </a:spcBef>
              <a:spcAft>
                <a:spcPts val="0"/>
              </a:spcAft>
              <a:buSzPts val="20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49" name="Google Shape;549;p37"/>
          <p:cNvSpPr txBox="1">
            <a:spLocks noGrp="1"/>
          </p:cNvSpPr>
          <p:nvPr>
            <p:ph type="body" idx="2"/>
          </p:nvPr>
        </p:nvSpPr>
        <p:spPr>
          <a:xfrm>
            <a:off x="1524000" y="2713664"/>
            <a:ext cx="3474600" cy="4248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200"/>
              </a:spcBef>
              <a:spcAft>
                <a:spcPts val="0"/>
              </a:spcAft>
              <a:buSzPts val="2400"/>
              <a:buNone/>
              <a:defRPr sz="2400" b="1">
                <a:solidFill>
                  <a:schemeClr val="dk2"/>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50" name="Google Shape;550;p37"/>
          <p:cNvSpPr>
            <a:spLocks noGrp="1"/>
          </p:cNvSpPr>
          <p:nvPr>
            <p:ph type="pic" idx="3"/>
          </p:nvPr>
        </p:nvSpPr>
        <p:spPr>
          <a:xfrm>
            <a:off x="548944" y="2564258"/>
            <a:ext cx="711300" cy="723600"/>
          </a:xfrm>
          <a:prstGeom prst="rect">
            <a:avLst/>
          </a:prstGeom>
          <a:noFill/>
          <a:ln>
            <a:noFill/>
          </a:ln>
        </p:spPr>
      </p:sp>
      <p:sp>
        <p:nvSpPr>
          <p:cNvPr id="551" name="Google Shape;551;p37"/>
          <p:cNvSpPr txBox="1">
            <a:spLocks noGrp="1"/>
          </p:cNvSpPr>
          <p:nvPr>
            <p:ph type="body" idx="4"/>
          </p:nvPr>
        </p:nvSpPr>
        <p:spPr>
          <a:xfrm>
            <a:off x="5562600" y="4391622"/>
            <a:ext cx="5901600" cy="975300"/>
          </a:xfrm>
          <a:prstGeom prst="rect">
            <a:avLst/>
          </a:prstGeom>
          <a:noFill/>
          <a:ln>
            <a:noFill/>
          </a:ln>
        </p:spPr>
        <p:txBody>
          <a:bodyPr spcFirstLastPara="1" wrap="square" lIns="91425" tIns="45700" rIns="91425" bIns="45700" anchor="ctr" anchorCtr="0">
            <a:noAutofit/>
          </a:bodyPr>
          <a:lstStyle>
            <a:lvl1pPr marL="457200" lvl="0" indent="-355600" algn="l" rtl="0">
              <a:lnSpc>
                <a:spcPct val="90000"/>
              </a:lnSpc>
              <a:spcBef>
                <a:spcPts val="1200"/>
              </a:spcBef>
              <a:spcAft>
                <a:spcPts val="0"/>
              </a:spcAft>
              <a:buSzPts val="20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52" name="Google Shape;552;p37"/>
          <p:cNvSpPr txBox="1">
            <a:spLocks noGrp="1"/>
          </p:cNvSpPr>
          <p:nvPr>
            <p:ph type="body" idx="5"/>
          </p:nvPr>
        </p:nvSpPr>
        <p:spPr>
          <a:xfrm>
            <a:off x="1524000" y="4666886"/>
            <a:ext cx="3474600" cy="4248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200"/>
              </a:spcBef>
              <a:spcAft>
                <a:spcPts val="0"/>
              </a:spcAft>
              <a:buSzPts val="2400"/>
              <a:buNone/>
              <a:defRPr sz="2400" b="1">
                <a:solidFill>
                  <a:schemeClr val="accent5"/>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53" name="Google Shape;553;p37"/>
          <p:cNvSpPr>
            <a:spLocks noGrp="1"/>
          </p:cNvSpPr>
          <p:nvPr>
            <p:ph type="pic" idx="6"/>
          </p:nvPr>
        </p:nvSpPr>
        <p:spPr>
          <a:xfrm>
            <a:off x="548944" y="4517480"/>
            <a:ext cx="711300" cy="723600"/>
          </a:xfrm>
          <a:prstGeom prst="rect">
            <a:avLst/>
          </a:prstGeom>
          <a:noFill/>
          <a:ln>
            <a:noFill/>
          </a:ln>
        </p:spPr>
      </p:sp>
      <p:sp>
        <p:nvSpPr>
          <p:cNvPr id="554" name="Google Shape;554;p37"/>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Icon Content 3 rows">
  <p:cSld name="Title Icon Content 3 rows">
    <p:spTree>
      <p:nvGrpSpPr>
        <p:cNvPr id="1" name="Shape 555"/>
        <p:cNvGrpSpPr/>
        <p:nvPr/>
      </p:nvGrpSpPr>
      <p:grpSpPr>
        <a:xfrm>
          <a:off x="0" y="0"/>
          <a:ext cx="0" cy="0"/>
          <a:chOff x="0" y="0"/>
          <a:chExt cx="0" cy="0"/>
        </a:xfrm>
      </p:grpSpPr>
      <p:sp>
        <p:nvSpPr>
          <p:cNvPr id="556" name="Google Shape;556;p38"/>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557" name="Google Shape;557;p38"/>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58" name="Google Shape;558;p38"/>
          <p:cNvSpPr txBox="1">
            <a:spLocks noGrp="1"/>
          </p:cNvSpPr>
          <p:nvPr>
            <p:ph type="body" idx="1"/>
          </p:nvPr>
        </p:nvSpPr>
        <p:spPr>
          <a:xfrm>
            <a:off x="5562600" y="2423061"/>
            <a:ext cx="5901600" cy="1005900"/>
          </a:xfrm>
          <a:prstGeom prst="rect">
            <a:avLst/>
          </a:prstGeom>
          <a:noFill/>
          <a:ln>
            <a:noFill/>
          </a:ln>
        </p:spPr>
        <p:txBody>
          <a:bodyPr spcFirstLastPara="1" wrap="square" lIns="91425" tIns="45700" rIns="91425" bIns="45700" anchor="t" anchorCtr="0">
            <a:normAutofit/>
          </a:bodyPr>
          <a:lstStyle>
            <a:lvl1pPr marL="457200" lvl="0" indent="-355600" algn="l" rtl="0">
              <a:lnSpc>
                <a:spcPct val="90000"/>
              </a:lnSpc>
              <a:spcBef>
                <a:spcPts val="1200"/>
              </a:spcBef>
              <a:spcAft>
                <a:spcPts val="0"/>
              </a:spcAft>
              <a:buSzPts val="20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59" name="Google Shape;559;p38"/>
          <p:cNvSpPr txBox="1">
            <a:spLocks noGrp="1"/>
          </p:cNvSpPr>
          <p:nvPr>
            <p:ph type="body" idx="2"/>
          </p:nvPr>
        </p:nvSpPr>
        <p:spPr>
          <a:xfrm>
            <a:off x="1524000" y="2713664"/>
            <a:ext cx="3810000" cy="424800"/>
          </a:xfrm>
          <a:prstGeom prst="rect">
            <a:avLst/>
          </a:prstGeom>
          <a:noFill/>
          <a:ln>
            <a:noFill/>
          </a:ln>
        </p:spPr>
        <p:txBody>
          <a:bodyPr spcFirstLastPara="1" wrap="square" lIns="91425" tIns="45700" rIns="91425" bIns="45700" anchor="ctr" anchorCtr="0">
            <a:spAutoFit/>
          </a:bodyPr>
          <a:lstStyle>
            <a:lvl1pPr marL="457200" lvl="0" indent="-228600" algn="l" rtl="0">
              <a:lnSpc>
                <a:spcPct val="90000"/>
              </a:lnSpc>
              <a:spcBef>
                <a:spcPts val="1200"/>
              </a:spcBef>
              <a:spcAft>
                <a:spcPts val="0"/>
              </a:spcAft>
              <a:buSzPts val="2400"/>
              <a:buNone/>
              <a:defRPr sz="2400" b="1">
                <a:solidFill>
                  <a:schemeClr val="dk2"/>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60" name="Google Shape;560;p38"/>
          <p:cNvSpPr>
            <a:spLocks noGrp="1"/>
          </p:cNvSpPr>
          <p:nvPr>
            <p:ph type="pic" idx="3"/>
          </p:nvPr>
        </p:nvSpPr>
        <p:spPr>
          <a:xfrm>
            <a:off x="548944" y="2564258"/>
            <a:ext cx="711300" cy="723600"/>
          </a:xfrm>
          <a:prstGeom prst="rect">
            <a:avLst/>
          </a:prstGeom>
          <a:noFill/>
          <a:ln>
            <a:noFill/>
          </a:ln>
        </p:spPr>
      </p:sp>
      <p:sp>
        <p:nvSpPr>
          <p:cNvPr id="561" name="Google Shape;561;p38"/>
          <p:cNvSpPr txBox="1">
            <a:spLocks noGrp="1"/>
          </p:cNvSpPr>
          <p:nvPr>
            <p:ph type="body" idx="4"/>
          </p:nvPr>
        </p:nvSpPr>
        <p:spPr>
          <a:xfrm>
            <a:off x="5562600" y="3556396"/>
            <a:ext cx="5901600" cy="1005900"/>
          </a:xfrm>
          <a:prstGeom prst="rect">
            <a:avLst/>
          </a:prstGeom>
          <a:noFill/>
          <a:ln>
            <a:noFill/>
          </a:ln>
        </p:spPr>
        <p:txBody>
          <a:bodyPr spcFirstLastPara="1" wrap="square" lIns="91425" tIns="45700" rIns="91425" bIns="45700" anchor="t" anchorCtr="0">
            <a:normAutofit/>
          </a:bodyPr>
          <a:lstStyle>
            <a:lvl1pPr marL="457200" lvl="0" indent="-355600" algn="l" rtl="0">
              <a:lnSpc>
                <a:spcPct val="90000"/>
              </a:lnSpc>
              <a:spcBef>
                <a:spcPts val="1200"/>
              </a:spcBef>
              <a:spcAft>
                <a:spcPts val="0"/>
              </a:spcAft>
              <a:buSzPts val="20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62" name="Google Shape;562;p38"/>
          <p:cNvSpPr txBox="1">
            <a:spLocks noGrp="1"/>
          </p:cNvSpPr>
          <p:nvPr>
            <p:ph type="body" idx="5"/>
          </p:nvPr>
        </p:nvSpPr>
        <p:spPr>
          <a:xfrm>
            <a:off x="1524000" y="3846999"/>
            <a:ext cx="3810000" cy="424800"/>
          </a:xfrm>
          <a:prstGeom prst="rect">
            <a:avLst/>
          </a:prstGeom>
          <a:noFill/>
          <a:ln>
            <a:noFill/>
          </a:ln>
        </p:spPr>
        <p:txBody>
          <a:bodyPr spcFirstLastPara="1" wrap="square" lIns="91425" tIns="45700" rIns="91425" bIns="45700" anchor="ctr" anchorCtr="0">
            <a:spAutoFit/>
          </a:bodyPr>
          <a:lstStyle>
            <a:lvl1pPr marL="457200" lvl="0" indent="-228600" algn="l" rtl="0">
              <a:lnSpc>
                <a:spcPct val="90000"/>
              </a:lnSpc>
              <a:spcBef>
                <a:spcPts val="1200"/>
              </a:spcBef>
              <a:spcAft>
                <a:spcPts val="0"/>
              </a:spcAft>
              <a:buSzPts val="2400"/>
              <a:buNone/>
              <a:defRPr sz="2400" b="1">
                <a:solidFill>
                  <a:schemeClr val="accent5"/>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63" name="Google Shape;563;p38"/>
          <p:cNvSpPr>
            <a:spLocks noGrp="1"/>
          </p:cNvSpPr>
          <p:nvPr>
            <p:ph type="pic" idx="6"/>
          </p:nvPr>
        </p:nvSpPr>
        <p:spPr>
          <a:xfrm>
            <a:off x="548944" y="3697593"/>
            <a:ext cx="711300" cy="723600"/>
          </a:xfrm>
          <a:prstGeom prst="rect">
            <a:avLst/>
          </a:prstGeom>
          <a:noFill/>
          <a:ln>
            <a:noFill/>
          </a:ln>
        </p:spPr>
      </p:sp>
      <p:sp>
        <p:nvSpPr>
          <p:cNvPr id="564" name="Google Shape;564;p38"/>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565" name="Google Shape;565;p38"/>
          <p:cNvSpPr txBox="1">
            <a:spLocks noGrp="1"/>
          </p:cNvSpPr>
          <p:nvPr>
            <p:ph type="body" idx="7"/>
          </p:nvPr>
        </p:nvSpPr>
        <p:spPr>
          <a:xfrm>
            <a:off x="5562600" y="4689732"/>
            <a:ext cx="5901600" cy="1005900"/>
          </a:xfrm>
          <a:prstGeom prst="rect">
            <a:avLst/>
          </a:prstGeom>
          <a:noFill/>
          <a:ln>
            <a:noFill/>
          </a:ln>
        </p:spPr>
        <p:txBody>
          <a:bodyPr spcFirstLastPara="1" wrap="square" lIns="91425" tIns="45700" rIns="91425" bIns="45700" anchor="t" anchorCtr="0">
            <a:normAutofit/>
          </a:bodyPr>
          <a:lstStyle>
            <a:lvl1pPr marL="457200" lvl="0" indent="-355600" algn="l" rtl="0">
              <a:lnSpc>
                <a:spcPct val="90000"/>
              </a:lnSpc>
              <a:spcBef>
                <a:spcPts val="1200"/>
              </a:spcBef>
              <a:spcAft>
                <a:spcPts val="0"/>
              </a:spcAft>
              <a:buSzPts val="20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66" name="Google Shape;566;p38"/>
          <p:cNvSpPr txBox="1">
            <a:spLocks noGrp="1"/>
          </p:cNvSpPr>
          <p:nvPr>
            <p:ph type="body" idx="8"/>
          </p:nvPr>
        </p:nvSpPr>
        <p:spPr>
          <a:xfrm>
            <a:off x="1524000" y="4980335"/>
            <a:ext cx="3810000" cy="424800"/>
          </a:xfrm>
          <a:prstGeom prst="rect">
            <a:avLst/>
          </a:prstGeom>
          <a:noFill/>
          <a:ln>
            <a:noFill/>
          </a:ln>
        </p:spPr>
        <p:txBody>
          <a:bodyPr spcFirstLastPara="1" wrap="square" lIns="91425" tIns="45700" rIns="91425" bIns="45700" anchor="ctr" anchorCtr="0">
            <a:spAutoFit/>
          </a:bodyPr>
          <a:lstStyle>
            <a:lvl1pPr marL="457200" lvl="0" indent="-228600" algn="l" rtl="0">
              <a:lnSpc>
                <a:spcPct val="90000"/>
              </a:lnSpc>
              <a:spcBef>
                <a:spcPts val="1200"/>
              </a:spcBef>
              <a:spcAft>
                <a:spcPts val="0"/>
              </a:spcAft>
              <a:buSzPts val="2400"/>
              <a:buNone/>
              <a:defRPr sz="2400" b="1">
                <a:solidFill>
                  <a:schemeClr val="accent6"/>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67" name="Google Shape;567;p38"/>
          <p:cNvSpPr>
            <a:spLocks noGrp="1"/>
          </p:cNvSpPr>
          <p:nvPr>
            <p:ph type="pic" idx="9"/>
          </p:nvPr>
        </p:nvSpPr>
        <p:spPr>
          <a:xfrm>
            <a:off x="548944" y="4830929"/>
            <a:ext cx="711300" cy="723600"/>
          </a:xfrm>
          <a:prstGeom prst="rect">
            <a:avLst/>
          </a:prstGeom>
          <a:no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Side patch Title Only">
  <p:cSld name="Title Side patch Title Only">
    <p:spTree>
      <p:nvGrpSpPr>
        <p:cNvPr id="1" name="Shape 568"/>
        <p:cNvGrpSpPr/>
        <p:nvPr/>
      </p:nvGrpSpPr>
      <p:grpSpPr>
        <a:xfrm>
          <a:off x="0" y="0"/>
          <a:ext cx="0" cy="0"/>
          <a:chOff x="0" y="0"/>
          <a:chExt cx="0" cy="0"/>
        </a:xfrm>
      </p:grpSpPr>
      <p:sp>
        <p:nvSpPr>
          <p:cNvPr id="569" name="Google Shape;569;p39"/>
          <p:cNvSpPr/>
          <p:nvPr/>
        </p:nvSpPr>
        <p:spPr>
          <a:xfrm>
            <a:off x="-1" y="0"/>
            <a:ext cx="8329286" cy="6858000"/>
          </a:xfrm>
          <a:custGeom>
            <a:avLst/>
            <a:gdLst/>
            <a:ahLst/>
            <a:cxnLst/>
            <a:rect l="l" t="t" r="r" b="b"/>
            <a:pathLst>
              <a:path w="8329286" h="6858000" extrusionOk="0">
                <a:moveTo>
                  <a:pt x="0" y="0"/>
                </a:moveTo>
                <a:lnTo>
                  <a:pt x="8329286" y="0"/>
                </a:lnTo>
                <a:lnTo>
                  <a:pt x="8329286" y="68183"/>
                </a:lnTo>
                <a:lnTo>
                  <a:pt x="3175958" y="6858000"/>
                </a:lnTo>
                <a:lnTo>
                  <a:pt x="0" y="6858000"/>
                </a:lnTo>
                <a:close/>
              </a:path>
            </a:pathLst>
          </a:custGeom>
          <a:solidFill>
            <a:srgbClr val="EEEEE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570" name="Google Shape;570;p39"/>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571" name="Google Shape;571;p39"/>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72" name="Google Shape;572;p39"/>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573" name="Google Shape;573;p39"/>
          <p:cNvSpPr/>
          <p:nvPr/>
        </p:nvSpPr>
        <p:spPr>
          <a:xfrm>
            <a:off x="0" y="0"/>
            <a:ext cx="8329286" cy="457200"/>
          </a:xfrm>
          <a:custGeom>
            <a:avLst/>
            <a:gdLst/>
            <a:ahLst/>
            <a:cxnLst/>
            <a:rect l="l" t="t" r="r" b="b"/>
            <a:pathLst>
              <a:path w="8329286" h="457200" extrusionOk="0">
                <a:moveTo>
                  <a:pt x="0" y="0"/>
                </a:moveTo>
                <a:lnTo>
                  <a:pt x="8329286" y="0"/>
                </a:lnTo>
                <a:lnTo>
                  <a:pt x="7982281" y="457200"/>
                </a:lnTo>
                <a:lnTo>
                  <a:pt x="0" y="457200"/>
                </a:lnTo>
                <a:close/>
              </a:path>
            </a:pathLst>
          </a:custGeom>
          <a:solidFill>
            <a:schemeClr val="accen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cxnSp>
        <p:nvCxnSpPr>
          <p:cNvPr id="574" name="Google Shape;574;p39"/>
          <p:cNvCxnSpPr/>
          <p:nvPr/>
        </p:nvCxnSpPr>
        <p:spPr>
          <a:xfrm>
            <a:off x="2018097" y="5181600"/>
            <a:ext cx="688200" cy="0"/>
          </a:xfrm>
          <a:prstGeom prst="straightConnector1">
            <a:avLst/>
          </a:prstGeom>
          <a:noFill/>
          <a:ln w="57150" cap="rnd" cmpd="sng">
            <a:solidFill>
              <a:schemeClr val="accent2"/>
            </a:solidFill>
            <a:prstDash val="solid"/>
            <a:round/>
            <a:headEnd type="none" w="sm" len="sm"/>
            <a:tailEnd type="none" w="sm" len="sm"/>
          </a:ln>
        </p:spPr>
      </p:cxnSp>
      <p:cxnSp>
        <p:nvCxnSpPr>
          <p:cNvPr id="575" name="Google Shape;575;p39"/>
          <p:cNvCxnSpPr/>
          <p:nvPr/>
        </p:nvCxnSpPr>
        <p:spPr>
          <a:xfrm>
            <a:off x="5751896" y="5181600"/>
            <a:ext cx="688200" cy="0"/>
          </a:xfrm>
          <a:prstGeom prst="straightConnector1">
            <a:avLst/>
          </a:prstGeom>
          <a:noFill/>
          <a:ln w="57150" cap="rnd" cmpd="sng">
            <a:solidFill>
              <a:schemeClr val="accent2"/>
            </a:solidFill>
            <a:prstDash val="solid"/>
            <a:round/>
            <a:headEnd type="none" w="sm" len="sm"/>
            <a:tailEnd type="none" w="sm" len="sm"/>
          </a:ln>
        </p:spPr>
      </p:cxnSp>
      <p:cxnSp>
        <p:nvCxnSpPr>
          <p:cNvPr id="576" name="Google Shape;576;p39"/>
          <p:cNvCxnSpPr/>
          <p:nvPr/>
        </p:nvCxnSpPr>
        <p:spPr>
          <a:xfrm>
            <a:off x="9485696" y="5181600"/>
            <a:ext cx="688200" cy="0"/>
          </a:xfrm>
          <a:prstGeom prst="straightConnector1">
            <a:avLst/>
          </a:prstGeom>
          <a:noFill/>
          <a:ln w="57150" cap="rnd" cmpd="sng">
            <a:solidFill>
              <a:schemeClr val="accent2"/>
            </a:solidFill>
            <a:prstDash val="solid"/>
            <a:round/>
            <a:headEnd type="none" w="sm" len="sm"/>
            <a:tailEnd type="none" w="sm" len="sm"/>
          </a:ln>
        </p:spPr>
      </p:cxnSp>
      <p:sp>
        <p:nvSpPr>
          <p:cNvPr id="577" name="Google Shape;577;p39"/>
          <p:cNvSpPr>
            <a:spLocks noGrp="1"/>
          </p:cNvSpPr>
          <p:nvPr>
            <p:ph type="pic" idx="2"/>
          </p:nvPr>
        </p:nvSpPr>
        <p:spPr>
          <a:xfrm>
            <a:off x="533401" y="2057401"/>
            <a:ext cx="3657600" cy="2762700"/>
          </a:xfrm>
          <a:prstGeom prst="rect">
            <a:avLst/>
          </a:prstGeom>
          <a:solidFill>
            <a:schemeClr val="lt1"/>
          </a:solidFill>
          <a:ln>
            <a:noFill/>
          </a:ln>
          <a:effectLst>
            <a:outerShdw blurRad="50800" dist="38100" dir="2700000" algn="tl" rotWithShape="0">
              <a:srgbClr val="000000">
                <a:alpha val="40000"/>
              </a:srgbClr>
            </a:outerShdw>
          </a:effectLst>
        </p:spPr>
      </p:sp>
      <p:sp>
        <p:nvSpPr>
          <p:cNvPr id="578" name="Google Shape;578;p39"/>
          <p:cNvSpPr>
            <a:spLocks noGrp="1"/>
          </p:cNvSpPr>
          <p:nvPr>
            <p:ph type="pic" idx="3"/>
          </p:nvPr>
        </p:nvSpPr>
        <p:spPr>
          <a:xfrm>
            <a:off x="4267200" y="2057401"/>
            <a:ext cx="3657600" cy="2762700"/>
          </a:xfrm>
          <a:prstGeom prst="rect">
            <a:avLst/>
          </a:prstGeom>
          <a:solidFill>
            <a:schemeClr val="lt1"/>
          </a:solidFill>
          <a:ln>
            <a:noFill/>
          </a:ln>
          <a:effectLst>
            <a:outerShdw blurRad="50800" dist="38100" dir="2700000" algn="tl" rotWithShape="0">
              <a:srgbClr val="000000">
                <a:alpha val="40000"/>
              </a:srgbClr>
            </a:outerShdw>
          </a:effectLst>
        </p:spPr>
      </p:sp>
      <p:sp>
        <p:nvSpPr>
          <p:cNvPr id="579" name="Google Shape;579;p39"/>
          <p:cNvSpPr>
            <a:spLocks noGrp="1"/>
          </p:cNvSpPr>
          <p:nvPr>
            <p:ph type="pic" idx="4"/>
          </p:nvPr>
        </p:nvSpPr>
        <p:spPr>
          <a:xfrm>
            <a:off x="8001000" y="2057401"/>
            <a:ext cx="3657600" cy="2762700"/>
          </a:xfrm>
          <a:prstGeom prst="rect">
            <a:avLst/>
          </a:prstGeom>
          <a:solidFill>
            <a:schemeClr val="lt1"/>
          </a:solidFill>
          <a:ln>
            <a:noFill/>
          </a:ln>
          <a:effectLst>
            <a:outerShdw blurRad="50800" dist="38100" dir="2700000" algn="tl" rotWithShape="0">
              <a:srgbClr val="000000">
                <a:alpha val="40000"/>
              </a:srgbClr>
            </a:outerShdw>
          </a:effectLst>
        </p:spPr>
      </p:sp>
      <p:sp>
        <p:nvSpPr>
          <p:cNvPr id="580" name="Google Shape;580;p39"/>
          <p:cNvSpPr txBox="1">
            <a:spLocks noGrp="1"/>
          </p:cNvSpPr>
          <p:nvPr>
            <p:ph type="body" idx="1"/>
          </p:nvPr>
        </p:nvSpPr>
        <p:spPr>
          <a:xfrm>
            <a:off x="548640" y="5542992"/>
            <a:ext cx="3642300" cy="424800"/>
          </a:xfrm>
          <a:prstGeom prst="rect">
            <a:avLst/>
          </a:prstGeom>
          <a:noFill/>
          <a:ln>
            <a:noFill/>
          </a:ln>
        </p:spPr>
        <p:txBody>
          <a:bodyPr spcFirstLastPara="1" wrap="square" lIns="91425" tIns="45700" rIns="91425" bIns="45700" anchor="t" anchorCtr="0">
            <a:noAutofit/>
          </a:bodyPr>
          <a:lstStyle>
            <a:lvl1pPr marL="457200" lvl="0" indent="-228600" algn="ctr" rtl="0">
              <a:lnSpc>
                <a:spcPct val="90000"/>
              </a:lnSpc>
              <a:spcBef>
                <a:spcPts val="0"/>
              </a:spcBef>
              <a:spcAft>
                <a:spcPts val="0"/>
              </a:spcAft>
              <a:buSzPts val="2000"/>
              <a:buNone/>
              <a:defRPr sz="2000" b="1">
                <a:solidFill>
                  <a:schemeClr val="dk2"/>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81" name="Google Shape;581;p39"/>
          <p:cNvSpPr txBox="1">
            <a:spLocks noGrp="1"/>
          </p:cNvSpPr>
          <p:nvPr>
            <p:ph type="body" idx="5"/>
          </p:nvPr>
        </p:nvSpPr>
        <p:spPr>
          <a:xfrm>
            <a:off x="4267200" y="5542992"/>
            <a:ext cx="3642300" cy="424800"/>
          </a:xfrm>
          <a:prstGeom prst="rect">
            <a:avLst/>
          </a:prstGeom>
          <a:noFill/>
          <a:ln>
            <a:noFill/>
          </a:ln>
        </p:spPr>
        <p:txBody>
          <a:bodyPr spcFirstLastPara="1" wrap="square" lIns="91425" tIns="45700" rIns="91425" bIns="45700" anchor="t" anchorCtr="0">
            <a:noAutofit/>
          </a:bodyPr>
          <a:lstStyle>
            <a:lvl1pPr marL="457200" lvl="0" indent="-228600" algn="ctr" rtl="0">
              <a:lnSpc>
                <a:spcPct val="90000"/>
              </a:lnSpc>
              <a:spcBef>
                <a:spcPts val="0"/>
              </a:spcBef>
              <a:spcAft>
                <a:spcPts val="0"/>
              </a:spcAft>
              <a:buSzPts val="2000"/>
              <a:buNone/>
              <a:defRPr sz="2000" b="1">
                <a:solidFill>
                  <a:schemeClr val="dk2"/>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82" name="Google Shape;582;p39"/>
          <p:cNvSpPr txBox="1">
            <a:spLocks noGrp="1"/>
          </p:cNvSpPr>
          <p:nvPr>
            <p:ph type="body" idx="6"/>
          </p:nvPr>
        </p:nvSpPr>
        <p:spPr>
          <a:xfrm>
            <a:off x="8001000" y="5542992"/>
            <a:ext cx="3642300" cy="424800"/>
          </a:xfrm>
          <a:prstGeom prst="rect">
            <a:avLst/>
          </a:prstGeom>
          <a:noFill/>
          <a:ln>
            <a:noFill/>
          </a:ln>
        </p:spPr>
        <p:txBody>
          <a:bodyPr spcFirstLastPara="1" wrap="square" lIns="91425" tIns="45700" rIns="91425" bIns="45700" anchor="t" anchorCtr="0">
            <a:noAutofit/>
          </a:bodyPr>
          <a:lstStyle>
            <a:lvl1pPr marL="457200" lvl="0" indent="-228600" algn="ctr" rtl="0">
              <a:lnSpc>
                <a:spcPct val="90000"/>
              </a:lnSpc>
              <a:spcBef>
                <a:spcPts val="0"/>
              </a:spcBef>
              <a:spcAft>
                <a:spcPts val="0"/>
              </a:spcAft>
              <a:buSzPts val="2000"/>
              <a:buNone/>
              <a:defRPr sz="2000" b="1">
                <a:solidFill>
                  <a:schemeClr val="dk2"/>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eam Slide">
  <p:cSld name="Team Slide">
    <p:spTree>
      <p:nvGrpSpPr>
        <p:cNvPr id="1" name="Shape 583"/>
        <p:cNvGrpSpPr/>
        <p:nvPr/>
      </p:nvGrpSpPr>
      <p:grpSpPr>
        <a:xfrm>
          <a:off x="0" y="0"/>
          <a:ext cx="0" cy="0"/>
          <a:chOff x="0" y="0"/>
          <a:chExt cx="0" cy="0"/>
        </a:xfrm>
      </p:grpSpPr>
      <p:sp>
        <p:nvSpPr>
          <p:cNvPr id="584" name="Google Shape;584;p40"/>
          <p:cNvSpPr/>
          <p:nvPr/>
        </p:nvSpPr>
        <p:spPr>
          <a:xfrm>
            <a:off x="-1" y="0"/>
            <a:ext cx="8329286" cy="6858000"/>
          </a:xfrm>
          <a:custGeom>
            <a:avLst/>
            <a:gdLst/>
            <a:ahLst/>
            <a:cxnLst/>
            <a:rect l="l" t="t" r="r" b="b"/>
            <a:pathLst>
              <a:path w="8329286" h="6858000" extrusionOk="0">
                <a:moveTo>
                  <a:pt x="0" y="0"/>
                </a:moveTo>
                <a:lnTo>
                  <a:pt x="8329286" y="0"/>
                </a:lnTo>
                <a:lnTo>
                  <a:pt x="8329286" y="68183"/>
                </a:lnTo>
                <a:lnTo>
                  <a:pt x="3175958" y="6858000"/>
                </a:lnTo>
                <a:lnTo>
                  <a:pt x="0" y="6858000"/>
                </a:lnTo>
                <a:close/>
              </a:path>
            </a:pathLst>
          </a:custGeom>
          <a:solidFill>
            <a:srgbClr val="EEEEE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585" name="Google Shape;585;p40"/>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586" name="Google Shape;586;p40"/>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87" name="Google Shape;587;p40"/>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588" name="Google Shape;588;p40"/>
          <p:cNvSpPr/>
          <p:nvPr/>
        </p:nvSpPr>
        <p:spPr>
          <a:xfrm>
            <a:off x="0" y="0"/>
            <a:ext cx="8329286" cy="457200"/>
          </a:xfrm>
          <a:custGeom>
            <a:avLst/>
            <a:gdLst/>
            <a:ahLst/>
            <a:cxnLst/>
            <a:rect l="l" t="t" r="r" b="b"/>
            <a:pathLst>
              <a:path w="8329286" h="457200" extrusionOk="0">
                <a:moveTo>
                  <a:pt x="0" y="0"/>
                </a:moveTo>
                <a:lnTo>
                  <a:pt x="8329286" y="0"/>
                </a:lnTo>
                <a:lnTo>
                  <a:pt x="7982281" y="457200"/>
                </a:lnTo>
                <a:lnTo>
                  <a:pt x="0" y="457200"/>
                </a:lnTo>
                <a:close/>
              </a:path>
            </a:pathLst>
          </a:custGeom>
          <a:solidFill>
            <a:schemeClr val="accen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cxnSp>
        <p:nvCxnSpPr>
          <p:cNvPr id="589" name="Google Shape;589;p40"/>
          <p:cNvCxnSpPr/>
          <p:nvPr/>
        </p:nvCxnSpPr>
        <p:spPr>
          <a:xfrm>
            <a:off x="1751397" y="5027659"/>
            <a:ext cx="688200" cy="0"/>
          </a:xfrm>
          <a:prstGeom prst="straightConnector1">
            <a:avLst/>
          </a:prstGeom>
          <a:noFill/>
          <a:ln w="57150" cap="rnd" cmpd="sng">
            <a:solidFill>
              <a:schemeClr val="accent2"/>
            </a:solidFill>
            <a:prstDash val="solid"/>
            <a:round/>
            <a:headEnd type="none" w="sm" len="sm"/>
            <a:tailEnd type="none" w="sm" len="sm"/>
          </a:ln>
        </p:spPr>
      </p:cxnSp>
      <p:sp>
        <p:nvSpPr>
          <p:cNvPr id="590" name="Google Shape;590;p40"/>
          <p:cNvSpPr>
            <a:spLocks noGrp="1"/>
          </p:cNvSpPr>
          <p:nvPr>
            <p:ph type="pic" idx="2"/>
          </p:nvPr>
        </p:nvSpPr>
        <p:spPr>
          <a:xfrm>
            <a:off x="723902" y="2057402"/>
            <a:ext cx="2743200" cy="2743200"/>
          </a:xfrm>
          <a:prstGeom prst="ellipse">
            <a:avLst/>
          </a:prstGeom>
          <a:solidFill>
            <a:schemeClr val="lt1"/>
          </a:solidFill>
          <a:ln>
            <a:noFill/>
          </a:ln>
          <a:effectLst>
            <a:outerShdw blurRad="50800" dist="38100" dir="2700000" algn="tl" rotWithShape="0">
              <a:srgbClr val="000000">
                <a:alpha val="40000"/>
              </a:srgbClr>
            </a:outerShdw>
          </a:effectLst>
        </p:spPr>
      </p:sp>
      <p:sp>
        <p:nvSpPr>
          <p:cNvPr id="591" name="Google Shape;591;p40"/>
          <p:cNvSpPr txBox="1">
            <a:spLocks noGrp="1"/>
          </p:cNvSpPr>
          <p:nvPr>
            <p:ph type="body" idx="1"/>
          </p:nvPr>
        </p:nvSpPr>
        <p:spPr>
          <a:xfrm>
            <a:off x="541021" y="5307558"/>
            <a:ext cx="3108900" cy="424800"/>
          </a:xfrm>
          <a:prstGeom prst="rect">
            <a:avLst/>
          </a:prstGeom>
          <a:noFill/>
          <a:ln>
            <a:noFill/>
          </a:ln>
        </p:spPr>
        <p:txBody>
          <a:bodyPr spcFirstLastPara="1" wrap="square" lIns="91425" tIns="45700" rIns="91425" bIns="45700" anchor="t" anchorCtr="0">
            <a:noAutofit/>
          </a:bodyPr>
          <a:lstStyle>
            <a:lvl1pPr marL="457200" lvl="0" indent="-228600" algn="ctr" rtl="0">
              <a:lnSpc>
                <a:spcPct val="90000"/>
              </a:lnSpc>
              <a:spcBef>
                <a:spcPts val="0"/>
              </a:spcBef>
              <a:spcAft>
                <a:spcPts val="0"/>
              </a:spcAft>
              <a:buSzPts val="2000"/>
              <a:buNone/>
              <a:defRPr sz="2000" b="1">
                <a:solidFill>
                  <a:schemeClr val="dk2"/>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592" name="Google Shape;592;p40"/>
          <p:cNvSpPr txBox="1">
            <a:spLocks noGrp="1"/>
          </p:cNvSpPr>
          <p:nvPr>
            <p:ph type="body" idx="3"/>
          </p:nvPr>
        </p:nvSpPr>
        <p:spPr>
          <a:xfrm>
            <a:off x="541021" y="5688559"/>
            <a:ext cx="3108900" cy="323700"/>
          </a:xfrm>
          <a:prstGeom prst="rect">
            <a:avLst/>
          </a:prstGeom>
          <a:noFill/>
          <a:ln>
            <a:noFill/>
          </a:ln>
        </p:spPr>
        <p:txBody>
          <a:bodyPr spcFirstLastPara="1" wrap="square" lIns="91425" tIns="45700" rIns="91425" bIns="45700" anchor="t" anchorCtr="0">
            <a:noAutofit/>
          </a:bodyPr>
          <a:lstStyle>
            <a:lvl1pPr marL="457200" lvl="0" indent="-228600" algn="ctr" rtl="0">
              <a:lnSpc>
                <a:spcPct val="90000"/>
              </a:lnSpc>
              <a:spcBef>
                <a:spcPts val="0"/>
              </a:spcBef>
              <a:spcAft>
                <a:spcPts val="0"/>
              </a:spcAft>
              <a:buSzPts val="1400"/>
              <a:buNone/>
              <a:defRPr sz="1400" b="0">
                <a:solidFill>
                  <a:schemeClr val="dk2"/>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cxnSp>
        <p:nvCxnSpPr>
          <p:cNvPr id="593" name="Google Shape;593;p40"/>
          <p:cNvCxnSpPr/>
          <p:nvPr/>
        </p:nvCxnSpPr>
        <p:spPr>
          <a:xfrm flipH="1">
            <a:off x="3907896" y="2747071"/>
            <a:ext cx="2160000" cy="2836200"/>
          </a:xfrm>
          <a:prstGeom prst="straightConnector1">
            <a:avLst/>
          </a:prstGeom>
          <a:noFill/>
          <a:ln w="25400" cap="flat" cmpd="sng">
            <a:solidFill>
              <a:schemeClr val="accent2"/>
            </a:solidFill>
            <a:prstDash val="solid"/>
            <a:round/>
            <a:headEnd type="none" w="sm" len="sm"/>
            <a:tailEnd type="none" w="sm" len="sm"/>
          </a:ln>
        </p:spPr>
      </p:cxnSp>
      <p:cxnSp>
        <p:nvCxnSpPr>
          <p:cNvPr id="594" name="Google Shape;594;p40"/>
          <p:cNvCxnSpPr/>
          <p:nvPr/>
        </p:nvCxnSpPr>
        <p:spPr>
          <a:xfrm>
            <a:off x="5536571" y="3617020"/>
            <a:ext cx="0" cy="1097400"/>
          </a:xfrm>
          <a:prstGeom prst="straightConnector1">
            <a:avLst/>
          </a:prstGeom>
          <a:noFill/>
          <a:ln w="25400" cap="flat" cmpd="sng">
            <a:solidFill>
              <a:schemeClr val="accent2"/>
            </a:solidFill>
            <a:prstDash val="solid"/>
            <a:round/>
            <a:headEnd type="none" w="sm" len="sm"/>
            <a:tailEnd type="none" w="sm" len="sm"/>
          </a:ln>
        </p:spPr>
      </p:cxnSp>
      <p:grpSp>
        <p:nvGrpSpPr>
          <p:cNvPr id="595" name="Google Shape;595;p40"/>
          <p:cNvGrpSpPr/>
          <p:nvPr/>
        </p:nvGrpSpPr>
        <p:grpSpPr>
          <a:xfrm>
            <a:off x="3906155" y="2754546"/>
            <a:ext cx="3254562" cy="2828600"/>
            <a:chOff x="4431264" y="2199060"/>
            <a:chExt cx="3363193" cy="2828600"/>
          </a:xfrm>
        </p:grpSpPr>
        <p:cxnSp>
          <p:nvCxnSpPr>
            <p:cNvPr id="596" name="Google Shape;596;p40"/>
            <p:cNvCxnSpPr/>
            <p:nvPr/>
          </p:nvCxnSpPr>
          <p:spPr>
            <a:xfrm>
              <a:off x="7227458" y="1632060"/>
              <a:ext cx="0" cy="1134000"/>
            </a:xfrm>
            <a:prstGeom prst="straightConnector1">
              <a:avLst/>
            </a:prstGeom>
            <a:noFill/>
            <a:ln w="25400" cap="flat" cmpd="sng">
              <a:solidFill>
                <a:schemeClr val="accent2"/>
              </a:solidFill>
              <a:prstDash val="solid"/>
              <a:round/>
              <a:headEnd type="none" w="sm" len="sm"/>
              <a:tailEnd type="none" w="sm" len="sm"/>
            </a:ln>
          </p:spPr>
        </p:cxnSp>
        <p:cxnSp>
          <p:nvCxnSpPr>
            <p:cNvPr id="597" name="Google Shape;597;p40"/>
            <p:cNvCxnSpPr/>
            <p:nvPr/>
          </p:nvCxnSpPr>
          <p:spPr>
            <a:xfrm>
              <a:off x="4951015" y="4507910"/>
              <a:ext cx="0" cy="1039500"/>
            </a:xfrm>
            <a:prstGeom prst="straightConnector1">
              <a:avLst/>
            </a:prstGeom>
            <a:noFill/>
            <a:ln w="25400" cap="flat" cmpd="sng">
              <a:solidFill>
                <a:schemeClr val="accent2"/>
              </a:solidFill>
              <a:prstDash val="solid"/>
              <a:round/>
              <a:headEnd type="none" w="sm" len="sm"/>
              <a:tailEnd type="none" w="sm" len="sm"/>
            </a:ln>
          </p:spPr>
        </p:cxnSp>
      </p:grpSp>
      <p:sp>
        <p:nvSpPr>
          <p:cNvPr id="598" name="Google Shape;598;p40"/>
          <p:cNvSpPr>
            <a:spLocks noGrp="1"/>
          </p:cNvSpPr>
          <p:nvPr>
            <p:ph type="pic" idx="4"/>
          </p:nvPr>
        </p:nvSpPr>
        <p:spPr>
          <a:xfrm>
            <a:off x="5426747" y="3663296"/>
            <a:ext cx="1005900" cy="1005900"/>
          </a:xfrm>
          <a:prstGeom prst="ellipse">
            <a:avLst/>
          </a:prstGeom>
          <a:solidFill>
            <a:schemeClr val="lt1"/>
          </a:solidFill>
          <a:ln>
            <a:noFill/>
          </a:ln>
          <a:effectLst>
            <a:outerShdw blurRad="50800" dist="38100" dir="2700000" algn="tl" rotWithShape="0">
              <a:srgbClr val="000000">
                <a:alpha val="40000"/>
              </a:srgbClr>
            </a:outerShdw>
          </a:effectLst>
        </p:spPr>
      </p:sp>
      <p:sp>
        <p:nvSpPr>
          <p:cNvPr id="599" name="Google Shape;599;p40"/>
          <p:cNvSpPr>
            <a:spLocks noGrp="1"/>
          </p:cNvSpPr>
          <p:nvPr>
            <p:ph type="pic" idx="5"/>
          </p:nvPr>
        </p:nvSpPr>
        <p:spPr>
          <a:xfrm>
            <a:off x="4408933" y="5090164"/>
            <a:ext cx="1005900" cy="1005900"/>
          </a:xfrm>
          <a:prstGeom prst="ellipse">
            <a:avLst/>
          </a:prstGeom>
          <a:solidFill>
            <a:schemeClr val="lt1"/>
          </a:solidFill>
          <a:ln>
            <a:noFill/>
          </a:ln>
          <a:effectLst>
            <a:outerShdw blurRad="50800" dist="38100" dir="2700000" algn="tl" rotWithShape="0">
              <a:srgbClr val="000000">
                <a:alpha val="40000"/>
              </a:srgbClr>
            </a:outerShdw>
          </a:effectLst>
        </p:spPr>
      </p:sp>
      <p:sp>
        <p:nvSpPr>
          <p:cNvPr id="600" name="Google Shape;600;p40"/>
          <p:cNvSpPr>
            <a:spLocks noGrp="1"/>
          </p:cNvSpPr>
          <p:nvPr>
            <p:ph type="pic" idx="6"/>
          </p:nvPr>
        </p:nvSpPr>
        <p:spPr>
          <a:xfrm>
            <a:off x="6458832" y="2223786"/>
            <a:ext cx="1005900" cy="1005900"/>
          </a:xfrm>
          <a:prstGeom prst="ellipse">
            <a:avLst/>
          </a:prstGeom>
          <a:solidFill>
            <a:schemeClr val="lt1"/>
          </a:solidFill>
          <a:ln>
            <a:noFill/>
          </a:ln>
          <a:effectLst>
            <a:outerShdw blurRad="50800" dist="38100" dir="2700000" algn="tl" rotWithShape="0">
              <a:srgbClr val="000000">
                <a:alpha val="40000"/>
              </a:srgbClr>
            </a:outerShdw>
          </a:effectLst>
        </p:spPr>
      </p:sp>
      <p:cxnSp>
        <p:nvCxnSpPr>
          <p:cNvPr id="601" name="Google Shape;601;p40"/>
          <p:cNvCxnSpPr/>
          <p:nvPr/>
        </p:nvCxnSpPr>
        <p:spPr>
          <a:xfrm flipH="1">
            <a:off x="7036710" y="2747071"/>
            <a:ext cx="2160000" cy="2836200"/>
          </a:xfrm>
          <a:prstGeom prst="straightConnector1">
            <a:avLst/>
          </a:prstGeom>
          <a:noFill/>
          <a:ln w="25400" cap="flat" cmpd="sng">
            <a:solidFill>
              <a:schemeClr val="accent2"/>
            </a:solidFill>
            <a:prstDash val="solid"/>
            <a:round/>
            <a:headEnd type="none" w="sm" len="sm"/>
            <a:tailEnd type="none" w="sm" len="sm"/>
          </a:ln>
        </p:spPr>
      </p:cxnSp>
      <p:cxnSp>
        <p:nvCxnSpPr>
          <p:cNvPr id="602" name="Google Shape;602;p40"/>
          <p:cNvCxnSpPr/>
          <p:nvPr/>
        </p:nvCxnSpPr>
        <p:spPr>
          <a:xfrm>
            <a:off x="8665385" y="3617020"/>
            <a:ext cx="0" cy="1097400"/>
          </a:xfrm>
          <a:prstGeom prst="straightConnector1">
            <a:avLst/>
          </a:prstGeom>
          <a:noFill/>
          <a:ln w="25400" cap="flat" cmpd="sng">
            <a:solidFill>
              <a:schemeClr val="accent2"/>
            </a:solidFill>
            <a:prstDash val="solid"/>
            <a:round/>
            <a:headEnd type="none" w="sm" len="sm"/>
            <a:tailEnd type="none" w="sm" len="sm"/>
          </a:ln>
        </p:spPr>
      </p:cxnSp>
      <p:grpSp>
        <p:nvGrpSpPr>
          <p:cNvPr id="603" name="Google Shape;603;p40"/>
          <p:cNvGrpSpPr/>
          <p:nvPr/>
        </p:nvGrpSpPr>
        <p:grpSpPr>
          <a:xfrm>
            <a:off x="7034969" y="2754546"/>
            <a:ext cx="3254562" cy="2828600"/>
            <a:chOff x="4431264" y="2199060"/>
            <a:chExt cx="3363193" cy="2828600"/>
          </a:xfrm>
        </p:grpSpPr>
        <p:cxnSp>
          <p:nvCxnSpPr>
            <p:cNvPr id="604" name="Google Shape;604;p40"/>
            <p:cNvCxnSpPr/>
            <p:nvPr/>
          </p:nvCxnSpPr>
          <p:spPr>
            <a:xfrm>
              <a:off x="7227458" y="1632060"/>
              <a:ext cx="0" cy="1134000"/>
            </a:xfrm>
            <a:prstGeom prst="straightConnector1">
              <a:avLst/>
            </a:prstGeom>
            <a:noFill/>
            <a:ln w="25400" cap="flat" cmpd="sng">
              <a:solidFill>
                <a:schemeClr val="accent2"/>
              </a:solidFill>
              <a:prstDash val="solid"/>
              <a:round/>
              <a:headEnd type="none" w="sm" len="sm"/>
              <a:tailEnd type="none" w="sm" len="sm"/>
            </a:ln>
          </p:spPr>
        </p:cxnSp>
        <p:cxnSp>
          <p:nvCxnSpPr>
            <p:cNvPr id="605" name="Google Shape;605;p40"/>
            <p:cNvCxnSpPr/>
            <p:nvPr/>
          </p:nvCxnSpPr>
          <p:spPr>
            <a:xfrm>
              <a:off x="4951015" y="4507910"/>
              <a:ext cx="0" cy="1039500"/>
            </a:xfrm>
            <a:prstGeom prst="straightConnector1">
              <a:avLst/>
            </a:prstGeom>
            <a:noFill/>
            <a:ln w="25400" cap="flat" cmpd="sng">
              <a:solidFill>
                <a:schemeClr val="accent2"/>
              </a:solidFill>
              <a:prstDash val="solid"/>
              <a:round/>
              <a:headEnd type="none" w="sm" len="sm"/>
              <a:tailEnd type="none" w="sm" len="sm"/>
            </a:ln>
          </p:spPr>
        </p:cxnSp>
      </p:grpSp>
      <p:sp>
        <p:nvSpPr>
          <p:cNvPr id="606" name="Google Shape;606;p40"/>
          <p:cNvSpPr>
            <a:spLocks noGrp="1"/>
          </p:cNvSpPr>
          <p:nvPr>
            <p:ph type="pic" idx="7"/>
          </p:nvPr>
        </p:nvSpPr>
        <p:spPr>
          <a:xfrm>
            <a:off x="8555561" y="3663296"/>
            <a:ext cx="1005900" cy="1005900"/>
          </a:xfrm>
          <a:prstGeom prst="ellipse">
            <a:avLst/>
          </a:prstGeom>
          <a:solidFill>
            <a:schemeClr val="lt1"/>
          </a:solidFill>
          <a:ln>
            <a:noFill/>
          </a:ln>
          <a:effectLst>
            <a:outerShdw blurRad="50800" dist="38100" dir="2700000" algn="tl" rotWithShape="0">
              <a:srgbClr val="000000">
                <a:alpha val="40000"/>
              </a:srgbClr>
            </a:outerShdw>
          </a:effectLst>
        </p:spPr>
      </p:sp>
      <p:sp>
        <p:nvSpPr>
          <p:cNvPr id="607" name="Google Shape;607;p40"/>
          <p:cNvSpPr>
            <a:spLocks noGrp="1"/>
          </p:cNvSpPr>
          <p:nvPr>
            <p:ph type="pic" idx="8"/>
          </p:nvPr>
        </p:nvSpPr>
        <p:spPr>
          <a:xfrm>
            <a:off x="7537747" y="5090164"/>
            <a:ext cx="1005900" cy="1005900"/>
          </a:xfrm>
          <a:prstGeom prst="ellipse">
            <a:avLst/>
          </a:prstGeom>
          <a:solidFill>
            <a:schemeClr val="lt1"/>
          </a:solidFill>
          <a:ln>
            <a:noFill/>
          </a:ln>
          <a:effectLst>
            <a:outerShdw blurRad="50800" dist="38100" dir="2700000" algn="tl" rotWithShape="0">
              <a:srgbClr val="000000">
                <a:alpha val="40000"/>
              </a:srgbClr>
            </a:outerShdw>
          </a:effectLst>
        </p:spPr>
      </p:sp>
      <p:sp>
        <p:nvSpPr>
          <p:cNvPr id="608" name="Google Shape;608;p40"/>
          <p:cNvSpPr>
            <a:spLocks noGrp="1"/>
          </p:cNvSpPr>
          <p:nvPr>
            <p:ph type="pic" idx="9"/>
          </p:nvPr>
        </p:nvSpPr>
        <p:spPr>
          <a:xfrm>
            <a:off x="9587646" y="2223786"/>
            <a:ext cx="1005900" cy="1005900"/>
          </a:xfrm>
          <a:prstGeom prst="ellipse">
            <a:avLst/>
          </a:prstGeom>
          <a:solidFill>
            <a:schemeClr val="lt1"/>
          </a:solidFill>
          <a:ln>
            <a:noFill/>
          </a:ln>
          <a:effectLst>
            <a:outerShdw blurRad="50800" dist="38100" dir="2700000" algn="tl" rotWithShape="0">
              <a:srgbClr val="000000">
                <a:alpha val="40000"/>
              </a:srgbClr>
            </a:outerShdw>
          </a:effectLst>
        </p:spPr>
      </p:sp>
      <p:sp>
        <p:nvSpPr>
          <p:cNvPr id="609" name="Google Shape;609;p40"/>
          <p:cNvSpPr txBox="1">
            <a:spLocks noGrp="1"/>
          </p:cNvSpPr>
          <p:nvPr>
            <p:ph type="body" idx="13"/>
          </p:nvPr>
        </p:nvSpPr>
        <p:spPr>
          <a:xfrm>
            <a:off x="7595850" y="2643605"/>
            <a:ext cx="1311900" cy="1662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0"/>
              </a:spcBef>
              <a:spcAft>
                <a:spcPts val="0"/>
              </a:spcAft>
              <a:buSzPts val="1200"/>
              <a:buNone/>
              <a:defRPr sz="12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10" name="Google Shape;610;p40"/>
          <p:cNvSpPr txBox="1">
            <a:spLocks noGrp="1"/>
          </p:cNvSpPr>
          <p:nvPr>
            <p:ph type="body" idx="14"/>
          </p:nvPr>
        </p:nvSpPr>
        <p:spPr>
          <a:xfrm>
            <a:off x="6557415" y="4083115"/>
            <a:ext cx="1311900" cy="1662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0"/>
              </a:spcBef>
              <a:spcAft>
                <a:spcPts val="0"/>
              </a:spcAft>
              <a:buSzPts val="1200"/>
              <a:buNone/>
              <a:defRPr sz="12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11" name="Google Shape;611;p40"/>
          <p:cNvSpPr txBox="1">
            <a:spLocks noGrp="1"/>
          </p:cNvSpPr>
          <p:nvPr>
            <p:ph type="body" idx="15"/>
          </p:nvPr>
        </p:nvSpPr>
        <p:spPr>
          <a:xfrm>
            <a:off x="5564282" y="5509983"/>
            <a:ext cx="1311900" cy="1662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0"/>
              </a:spcBef>
              <a:spcAft>
                <a:spcPts val="0"/>
              </a:spcAft>
              <a:buSzPts val="1200"/>
              <a:buNone/>
              <a:defRPr sz="12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12" name="Google Shape;612;p40"/>
          <p:cNvSpPr txBox="1">
            <a:spLocks noGrp="1"/>
          </p:cNvSpPr>
          <p:nvPr>
            <p:ph type="body" idx="16"/>
          </p:nvPr>
        </p:nvSpPr>
        <p:spPr>
          <a:xfrm>
            <a:off x="10727786" y="2643605"/>
            <a:ext cx="1311900" cy="1662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0"/>
              </a:spcBef>
              <a:spcAft>
                <a:spcPts val="0"/>
              </a:spcAft>
              <a:buSzPts val="1200"/>
              <a:buNone/>
              <a:defRPr sz="12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13" name="Google Shape;613;p40"/>
          <p:cNvSpPr txBox="1">
            <a:spLocks noGrp="1"/>
          </p:cNvSpPr>
          <p:nvPr>
            <p:ph type="body" idx="17"/>
          </p:nvPr>
        </p:nvSpPr>
        <p:spPr>
          <a:xfrm>
            <a:off x="9689351" y="4083115"/>
            <a:ext cx="1311900" cy="1662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0"/>
              </a:spcBef>
              <a:spcAft>
                <a:spcPts val="0"/>
              </a:spcAft>
              <a:buSzPts val="1200"/>
              <a:buNone/>
              <a:defRPr sz="12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14" name="Google Shape;614;p40"/>
          <p:cNvSpPr txBox="1">
            <a:spLocks noGrp="1"/>
          </p:cNvSpPr>
          <p:nvPr>
            <p:ph type="body" idx="18"/>
          </p:nvPr>
        </p:nvSpPr>
        <p:spPr>
          <a:xfrm>
            <a:off x="8696218" y="5509983"/>
            <a:ext cx="1311900" cy="166200"/>
          </a:xfrm>
          <a:prstGeom prst="rect">
            <a:avLst/>
          </a:prstGeom>
          <a:noFill/>
          <a:ln>
            <a:noFill/>
          </a:ln>
        </p:spPr>
        <p:txBody>
          <a:bodyPr spcFirstLastPara="1" wrap="square" lIns="0" tIns="0" rIns="0" bIns="0" anchor="ctr" anchorCtr="0">
            <a:noAutofit/>
          </a:bodyPr>
          <a:lstStyle>
            <a:lvl1pPr marL="457200" lvl="0" indent="-228600" algn="l" rtl="0">
              <a:lnSpc>
                <a:spcPct val="90000"/>
              </a:lnSpc>
              <a:spcBef>
                <a:spcPts val="0"/>
              </a:spcBef>
              <a:spcAft>
                <a:spcPts val="0"/>
              </a:spcAft>
              <a:buSzPts val="1200"/>
              <a:buNone/>
              <a:defRPr sz="12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gue">
  <p:cSld name="Segue">
    <p:spTree>
      <p:nvGrpSpPr>
        <p:cNvPr id="1" name="Shape 319"/>
        <p:cNvGrpSpPr/>
        <p:nvPr/>
      </p:nvGrpSpPr>
      <p:grpSpPr>
        <a:xfrm>
          <a:off x="0" y="0"/>
          <a:ext cx="0" cy="0"/>
          <a:chOff x="0" y="0"/>
          <a:chExt cx="0" cy="0"/>
        </a:xfrm>
      </p:grpSpPr>
      <p:sp>
        <p:nvSpPr>
          <p:cNvPr id="320" name="Google Shape;320;p5"/>
          <p:cNvSpPr>
            <a:spLocks noGrp="1"/>
          </p:cNvSpPr>
          <p:nvPr>
            <p:ph type="body" idx="1"/>
          </p:nvPr>
        </p:nvSpPr>
        <p:spPr>
          <a:xfrm>
            <a:off x="10104322" y="3587303"/>
            <a:ext cx="2087700" cy="3270600"/>
          </a:xfrm>
          <a:prstGeom prst="triangle">
            <a:avLst>
              <a:gd name="adj" fmla="val 100000"/>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21" name="Google Shape;321;p5"/>
          <p:cNvSpPr txBox="1">
            <a:spLocks noGrp="1"/>
          </p:cNvSpPr>
          <p:nvPr>
            <p:ph type="body" idx="2"/>
          </p:nvPr>
        </p:nvSpPr>
        <p:spPr>
          <a:xfrm>
            <a:off x="285750" y="0"/>
            <a:ext cx="11620500" cy="6591300"/>
          </a:xfrm>
          <a:prstGeom prst="rect">
            <a:avLst/>
          </a:prstGeom>
          <a:solidFill>
            <a:schemeClr val="accent1"/>
          </a:solidFill>
          <a:ln>
            <a:noFill/>
          </a:ln>
          <a:effectLst>
            <a:outerShdw blurRad="3556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22" name="Google Shape;322;p5"/>
          <p:cNvSpPr txBox="1">
            <a:spLocks noGrp="1"/>
          </p:cNvSpPr>
          <p:nvPr>
            <p:ph type="title"/>
          </p:nvPr>
        </p:nvSpPr>
        <p:spPr>
          <a:xfrm>
            <a:off x="1085850" y="2679192"/>
            <a:ext cx="9963300" cy="14997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lt1"/>
              </a:buClr>
              <a:buSzPts val="6000"/>
              <a:buFont typeface="Twentieth Century"/>
              <a:buNone/>
              <a:defRPr sz="60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23" name="Google Shape;323;p5"/>
          <p:cNvSpPr txBox="1">
            <a:spLocks noGrp="1"/>
          </p:cNvSpPr>
          <p:nvPr>
            <p:ph type="body" idx="3"/>
          </p:nvPr>
        </p:nvSpPr>
        <p:spPr>
          <a:xfrm>
            <a:off x="0" y="2679192"/>
            <a:ext cx="533400" cy="1499700"/>
          </a:xfrm>
          <a:prstGeom prst="rect">
            <a:avLst/>
          </a:prstGeom>
          <a:solidFill>
            <a:schemeClr val="accent2"/>
          </a:solidFill>
          <a:ln>
            <a:noFill/>
          </a:ln>
          <a:effectLst>
            <a:outerShdw blurRad="3556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ONLY_Org Chart">
  <p:cSld name="TITLE ONLY_Org Chart">
    <p:spTree>
      <p:nvGrpSpPr>
        <p:cNvPr id="1" name="Shape 615"/>
        <p:cNvGrpSpPr/>
        <p:nvPr/>
      </p:nvGrpSpPr>
      <p:grpSpPr>
        <a:xfrm>
          <a:off x="0" y="0"/>
          <a:ext cx="0" cy="0"/>
          <a:chOff x="0" y="0"/>
          <a:chExt cx="0" cy="0"/>
        </a:xfrm>
      </p:grpSpPr>
      <p:sp>
        <p:nvSpPr>
          <p:cNvPr id="616" name="Google Shape;616;p41"/>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617" name="Google Shape;617;p41"/>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18" name="Google Shape;618;p41"/>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619" name="Google Shape;619;p41"/>
          <p:cNvSpPr/>
          <p:nvPr/>
        </p:nvSpPr>
        <p:spPr>
          <a:xfrm>
            <a:off x="0" y="0"/>
            <a:ext cx="8329286" cy="457200"/>
          </a:xfrm>
          <a:custGeom>
            <a:avLst/>
            <a:gdLst/>
            <a:ahLst/>
            <a:cxnLst/>
            <a:rect l="l" t="t" r="r" b="b"/>
            <a:pathLst>
              <a:path w="8329286" h="457200" extrusionOk="0">
                <a:moveTo>
                  <a:pt x="0" y="0"/>
                </a:moveTo>
                <a:lnTo>
                  <a:pt x="8329286" y="0"/>
                </a:lnTo>
                <a:lnTo>
                  <a:pt x="7982281" y="457200"/>
                </a:lnTo>
                <a:lnTo>
                  <a:pt x="0" y="457200"/>
                </a:lnTo>
                <a:close/>
              </a:path>
            </a:pathLst>
          </a:custGeom>
          <a:solidFill>
            <a:schemeClr val="accen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620" name="Google Shape;620;p41"/>
          <p:cNvSpPr>
            <a:spLocks noGrp="1"/>
          </p:cNvSpPr>
          <p:nvPr>
            <p:ph type="pic" idx="2"/>
          </p:nvPr>
        </p:nvSpPr>
        <p:spPr>
          <a:xfrm>
            <a:off x="3960064" y="1981200"/>
            <a:ext cx="1524000" cy="1524000"/>
          </a:xfrm>
          <a:prstGeom prst="ellipse">
            <a:avLst/>
          </a:prstGeom>
          <a:solidFill>
            <a:schemeClr val="lt1"/>
          </a:solidFill>
          <a:ln>
            <a:noFill/>
          </a:ln>
          <a:effectLst>
            <a:outerShdw blurRad="50800" dist="38100" dir="2700000" algn="tl" rotWithShape="0">
              <a:srgbClr val="000000">
                <a:alpha val="40000"/>
              </a:srgbClr>
            </a:outerShdw>
          </a:effectLst>
        </p:spPr>
      </p:sp>
      <p:sp>
        <p:nvSpPr>
          <p:cNvPr id="621" name="Google Shape;621;p41"/>
          <p:cNvSpPr txBox="1">
            <a:spLocks noGrp="1"/>
          </p:cNvSpPr>
          <p:nvPr>
            <p:ph type="body" idx="1"/>
          </p:nvPr>
        </p:nvSpPr>
        <p:spPr>
          <a:xfrm>
            <a:off x="5788864" y="2618469"/>
            <a:ext cx="3108900" cy="424800"/>
          </a:xfrm>
          <a:prstGeom prst="rect">
            <a:avLst/>
          </a:prstGeom>
          <a:noFill/>
          <a:ln>
            <a:noFill/>
          </a:ln>
        </p:spPr>
        <p:txBody>
          <a:bodyPr spcFirstLastPara="1" wrap="square" lIns="91425" tIns="45700" rIns="91425" bIns="45700" anchor="ctr" anchorCtr="0">
            <a:noAutofit/>
          </a:bodyPr>
          <a:lstStyle>
            <a:lvl1pPr marL="457200" lvl="0" indent="-228600" algn="l" rtl="0">
              <a:lnSpc>
                <a:spcPct val="90000"/>
              </a:lnSpc>
              <a:spcBef>
                <a:spcPts val="0"/>
              </a:spcBef>
              <a:spcAft>
                <a:spcPts val="0"/>
              </a:spcAft>
              <a:buSzPts val="1600"/>
              <a:buNone/>
              <a:defRPr sz="1600" b="1">
                <a:solidFill>
                  <a:schemeClr val="dk2"/>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22" name="Google Shape;622;p41"/>
          <p:cNvSpPr txBox="1">
            <a:spLocks noGrp="1"/>
          </p:cNvSpPr>
          <p:nvPr>
            <p:ph type="body" idx="3"/>
          </p:nvPr>
        </p:nvSpPr>
        <p:spPr>
          <a:xfrm>
            <a:off x="5788864" y="2999470"/>
            <a:ext cx="3108900" cy="3237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0"/>
              </a:spcBef>
              <a:spcAft>
                <a:spcPts val="0"/>
              </a:spcAft>
              <a:buSzPts val="1200"/>
              <a:buNone/>
              <a:defRPr sz="1200" b="0">
                <a:solidFill>
                  <a:schemeClr val="dk2"/>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cxnSp>
        <p:nvCxnSpPr>
          <p:cNvPr id="623" name="Google Shape;623;p41"/>
          <p:cNvCxnSpPr/>
          <p:nvPr/>
        </p:nvCxnSpPr>
        <p:spPr>
          <a:xfrm>
            <a:off x="6146453" y="665198"/>
            <a:ext cx="0" cy="7406700"/>
          </a:xfrm>
          <a:prstGeom prst="straightConnector1">
            <a:avLst/>
          </a:prstGeom>
          <a:noFill/>
          <a:ln w="25400" cap="flat" cmpd="sng">
            <a:solidFill>
              <a:schemeClr val="accent2"/>
            </a:solidFill>
            <a:prstDash val="solid"/>
            <a:round/>
            <a:headEnd type="none" w="sm" len="sm"/>
            <a:tailEnd type="none" w="sm" len="sm"/>
          </a:ln>
        </p:spPr>
      </p:cxnSp>
      <p:sp>
        <p:nvSpPr>
          <p:cNvPr id="624" name="Google Shape;624;p41"/>
          <p:cNvSpPr>
            <a:spLocks noGrp="1"/>
          </p:cNvSpPr>
          <p:nvPr>
            <p:ph type="pic" idx="4"/>
          </p:nvPr>
        </p:nvSpPr>
        <p:spPr>
          <a:xfrm>
            <a:off x="1811223" y="3865629"/>
            <a:ext cx="1005900" cy="1005900"/>
          </a:xfrm>
          <a:prstGeom prst="ellipse">
            <a:avLst/>
          </a:prstGeom>
          <a:solidFill>
            <a:schemeClr val="lt1"/>
          </a:solidFill>
          <a:ln>
            <a:noFill/>
          </a:ln>
          <a:effectLst>
            <a:outerShdw blurRad="50800" dist="38100" dir="2700000" algn="tl" rotWithShape="0">
              <a:srgbClr val="000000">
                <a:alpha val="40000"/>
              </a:srgbClr>
            </a:outerShdw>
          </a:effectLst>
        </p:spPr>
      </p:sp>
      <p:sp>
        <p:nvSpPr>
          <p:cNvPr id="625" name="Google Shape;625;p41"/>
          <p:cNvSpPr txBox="1">
            <a:spLocks noGrp="1"/>
          </p:cNvSpPr>
          <p:nvPr>
            <p:ph type="body" idx="5"/>
          </p:nvPr>
        </p:nvSpPr>
        <p:spPr>
          <a:xfrm>
            <a:off x="1520494" y="5114385"/>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200"/>
              <a:buNone/>
              <a:defRPr sz="12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26" name="Google Shape;626;p41"/>
          <p:cNvSpPr txBox="1">
            <a:spLocks noGrp="1"/>
          </p:cNvSpPr>
          <p:nvPr>
            <p:ph type="body" idx="6"/>
          </p:nvPr>
        </p:nvSpPr>
        <p:spPr>
          <a:xfrm>
            <a:off x="1520494" y="5346798"/>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200"/>
              <a:buNone/>
              <a:defRPr sz="12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27" name="Google Shape;627;p41"/>
          <p:cNvSpPr>
            <a:spLocks noGrp="1"/>
          </p:cNvSpPr>
          <p:nvPr>
            <p:ph type="pic" idx="7"/>
          </p:nvPr>
        </p:nvSpPr>
        <p:spPr>
          <a:xfrm>
            <a:off x="3640023" y="3865629"/>
            <a:ext cx="1005900" cy="1005900"/>
          </a:xfrm>
          <a:prstGeom prst="ellipse">
            <a:avLst/>
          </a:prstGeom>
          <a:solidFill>
            <a:schemeClr val="lt1"/>
          </a:solidFill>
          <a:ln>
            <a:noFill/>
          </a:ln>
          <a:effectLst>
            <a:outerShdw blurRad="50800" dist="38100" dir="2700000" algn="tl" rotWithShape="0">
              <a:srgbClr val="000000">
                <a:alpha val="40000"/>
              </a:srgbClr>
            </a:outerShdw>
          </a:effectLst>
        </p:spPr>
      </p:sp>
      <p:sp>
        <p:nvSpPr>
          <p:cNvPr id="628" name="Google Shape;628;p41"/>
          <p:cNvSpPr txBox="1">
            <a:spLocks noGrp="1"/>
          </p:cNvSpPr>
          <p:nvPr>
            <p:ph type="body" idx="8"/>
          </p:nvPr>
        </p:nvSpPr>
        <p:spPr>
          <a:xfrm>
            <a:off x="3349294" y="5114385"/>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200"/>
              <a:buNone/>
              <a:defRPr sz="12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29" name="Google Shape;629;p41"/>
          <p:cNvSpPr txBox="1">
            <a:spLocks noGrp="1"/>
          </p:cNvSpPr>
          <p:nvPr>
            <p:ph type="body" idx="9"/>
          </p:nvPr>
        </p:nvSpPr>
        <p:spPr>
          <a:xfrm>
            <a:off x="3349294" y="5346798"/>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200"/>
              <a:buNone/>
              <a:defRPr sz="12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30" name="Google Shape;630;p41"/>
          <p:cNvSpPr>
            <a:spLocks noGrp="1"/>
          </p:cNvSpPr>
          <p:nvPr>
            <p:ph type="pic" idx="13"/>
          </p:nvPr>
        </p:nvSpPr>
        <p:spPr>
          <a:xfrm>
            <a:off x="5449773" y="3865629"/>
            <a:ext cx="1005900" cy="1005900"/>
          </a:xfrm>
          <a:prstGeom prst="ellipse">
            <a:avLst/>
          </a:prstGeom>
          <a:solidFill>
            <a:schemeClr val="lt1"/>
          </a:solidFill>
          <a:ln>
            <a:noFill/>
          </a:ln>
          <a:effectLst>
            <a:outerShdw blurRad="50800" dist="38100" dir="2700000" algn="tl" rotWithShape="0">
              <a:srgbClr val="000000">
                <a:alpha val="40000"/>
              </a:srgbClr>
            </a:outerShdw>
          </a:effectLst>
        </p:spPr>
      </p:sp>
      <p:sp>
        <p:nvSpPr>
          <p:cNvPr id="631" name="Google Shape;631;p41"/>
          <p:cNvSpPr txBox="1">
            <a:spLocks noGrp="1"/>
          </p:cNvSpPr>
          <p:nvPr>
            <p:ph type="body" idx="14"/>
          </p:nvPr>
        </p:nvSpPr>
        <p:spPr>
          <a:xfrm>
            <a:off x="5159044" y="5114385"/>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200"/>
              <a:buNone/>
              <a:defRPr sz="12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32" name="Google Shape;632;p41"/>
          <p:cNvSpPr txBox="1">
            <a:spLocks noGrp="1"/>
          </p:cNvSpPr>
          <p:nvPr>
            <p:ph type="body" idx="15"/>
          </p:nvPr>
        </p:nvSpPr>
        <p:spPr>
          <a:xfrm>
            <a:off x="5159044" y="5346798"/>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200"/>
              <a:buNone/>
              <a:defRPr sz="12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33" name="Google Shape;633;p41"/>
          <p:cNvSpPr>
            <a:spLocks noGrp="1"/>
          </p:cNvSpPr>
          <p:nvPr>
            <p:ph type="pic" idx="16"/>
          </p:nvPr>
        </p:nvSpPr>
        <p:spPr>
          <a:xfrm>
            <a:off x="7259523" y="3865629"/>
            <a:ext cx="1005900" cy="1005900"/>
          </a:xfrm>
          <a:prstGeom prst="ellipse">
            <a:avLst/>
          </a:prstGeom>
          <a:solidFill>
            <a:schemeClr val="lt1"/>
          </a:solidFill>
          <a:ln>
            <a:noFill/>
          </a:ln>
          <a:effectLst>
            <a:outerShdw blurRad="50800" dist="38100" dir="2700000" algn="tl" rotWithShape="0">
              <a:srgbClr val="000000">
                <a:alpha val="40000"/>
              </a:srgbClr>
            </a:outerShdw>
          </a:effectLst>
        </p:spPr>
      </p:sp>
      <p:sp>
        <p:nvSpPr>
          <p:cNvPr id="634" name="Google Shape;634;p41"/>
          <p:cNvSpPr txBox="1">
            <a:spLocks noGrp="1"/>
          </p:cNvSpPr>
          <p:nvPr>
            <p:ph type="body" idx="17"/>
          </p:nvPr>
        </p:nvSpPr>
        <p:spPr>
          <a:xfrm>
            <a:off x="6968794" y="5114385"/>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200"/>
              <a:buNone/>
              <a:defRPr sz="12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35" name="Google Shape;635;p41"/>
          <p:cNvSpPr txBox="1">
            <a:spLocks noGrp="1"/>
          </p:cNvSpPr>
          <p:nvPr>
            <p:ph type="body" idx="18"/>
          </p:nvPr>
        </p:nvSpPr>
        <p:spPr>
          <a:xfrm>
            <a:off x="6968794" y="5346798"/>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200"/>
              <a:buNone/>
              <a:defRPr sz="12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36" name="Google Shape;636;p41"/>
          <p:cNvSpPr>
            <a:spLocks noGrp="1"/>
          </p:cNvSpPr>
          <p:nvPr>
            <p:ph type="pic" idx="19"/>
          </p:nvPr>
        </p:nvSpPr>
        <p:spPr>
          <a:xfrm>
            <a:off x="9066634" y="3865629"/>
            <a:ext cx="1005900" cy="1005900"/>
          </a:xfrm>
          <a:prstGeom prst="ellipse">
            <a:avLst/>
          </a:prstGeom>
          <a:solidFill>
            <a:schemeClr val="lt1"/>
          </a:solidFill>
          <a:ln>
            <a:noFill/>
          </a:ln>
          <a:effectLst>
            <a:outerShdw blurRad="50800" dist="38100" dir="2700000" algn="tl" rotWithShape="0">
              <a:srgbClr val="000000">
                <a:alpha val="40000"/>
              </a:srgbClr>
            </a:outerShdw>
          </a:effectLst>
        </p:spPr>
      </p:sp>
      <p:sp>
        <p:nvSpPr>
          <p:cNvPr id="637" name="Google Shape;637;p41"/>
          <p:cNvSpPr txBox="1">
            <a:spLocks noGrp="1"/>
          </p:cNvSpPr>
          <p:nvPr>
            <p:ph type="body" idx="20"/>
          </p:nvPr>
        </p:nvSpPr>
        <p:spPr>
          <a:xfrm>
            <a:off x="8775905" y="5114385"/>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200"/>
              <a:buNone/>
              <a:defRPr sz="12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38" name="Google Shape;638;p41"/>
          <p:cNvSpPr txBox="1">
            <a:spLocks noGrp="1"/>
          </p:cNvSpPr>
          <p:nvPr>
            <p:ph type="body" idx="21"/>
          </p:nvPr>
        </p:nvSpPr>
        <p:spPr>
          <a:xfrm>
            <a:off x="8775905" y="5346798"/>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200"/>
              <a:buNone/>
              <a:defRPr sz="12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ONLY_Org Chart 6">
  <p:cSld name="TITLE ONLY_Org Chart 6">
    <p:spTree>
      <p:nvGrpSpPr>
        <p:cNvPr id="1" name="Shape 639"/>
        <p:cNvGrpSpPr/>
        <p:nvPr/>
      </p:nvGrpSpPr>
      <p:grpSpPr>
        <a:xfrm>
          <a:off x="0" y="0"/>
          <a:ext cx="0" cy="0"/>
          <a:chOff x="0" y="0"/>
          <a:chExt cx="0" cy="0"/>
        </a:xfrm>
      </p:grpSpPr>
      <p:sp>
        <p:nvSpPr>
          <p:cNvPr id="640" name="Google Shape;640;p42"/>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641" name="Google Shape;641;p42"/>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42" name="Google Shape;642;p42"/>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643" name="Google Shape;643;p42"/>
          <p:cNvSpPr/>
          <p:nvPr/>
        </p:nvSpPr>
        <p:spPr>
          <a:xfrm>
            <a:off x="0" y="0"/>
            <a:ext cx="8329286" cy="457200"/>
          </a:xfrm>
          <a:custGeom>
            <a:avLst/>
            <a:gdLst/>
            <a:ahLst/>
            <a:cxnLst/>
            <a:rect l="l" t="t" r="r" b="b"/>
            <a:pathLst>
              <a:path w="8329286" h="457200" extrusionOk="0">
                <a:moveTo>
                  <a:pt x="0" y="0"/>
                </a:moveTo>
                <a:lnTo>
                  <a:pt x="8329286" y="0"/>
                </a:lnTo>
                <a:lnTo>
                  <a:pt x="7982281" y="457200"/>
                </a:lnTo>
                <a:lnTo>
                  <a:pt x="0" y="457200"/>
                </a:lnTo>
                <a:close/>
              </a:path>
            </a:pathLst>
          </a:custGeom>
          <a:solidFill>
            <a:schemeClr val="accen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644" name="Google Shape;644;p42"/>
          <p:cNvSpPr>
            <a:spLocks noGrp="1"/>
          </p:cNvSpPr>
          <p:nvPr>
            <p:ph type="pic" idx="2"/>
          </p:nvPr>
        </p:nvSpPr>
        <p:spPr>
          <a:xfrm>
            <a:off x="3596641" y="1981200"/>
            <a:ext cx="1524000" cy="1524000"/>
          </a:xfrm>
          <a:prstGeom prst="ellipse">
            <a:avLst/>
          </a:prstGeom>
          <a:solidFill>
            <a:schemeClr val="lt1"/>
          </a:solidFill>
          <a:ln>
            <a:noFill/>
          </a:ln>
          <a:effectLst>
            <a:outerShdw blurRad="50800" dist="38100" dir="2700000" algn="tl" rotWithShape="0">
              <a:srgbClr val="000000">
                <a:alpha val="40000"/>
              </a:srgbClr>
            </a:outerShdw>
          </a:effectLst>
        </p:spPr>
      </p:sp>
      <p:sp>
        <p:nvSpPr>
          <p:cNvPr id="645" name="Google Shape;645;p42"/>
          <p:cNvSpPr txBox="1">
            <a:spLocks noGrp="1"/>
          </p:cNvSpPr>
          <p:nvPr>
            <p:ph type="body" idx="1"/>
          </p:nvPr>
        </p:nvSpPr>
        <p:spPr>
          <a:xfrm>
            <a:off x="5425441" y="2618469"/>
            <a:ext cx="3108900" cy="424800"/>
          </a:xfrm>
          <a:prstGeom prst="rect">
            <a:avLst/>
          </a:prstGeom>
          <a:noFill/>
          <a:ln>
            <a:noFill/>
          </a:ln>
        </p:spPr>
        <p:txBody>
          <a:bodyPr spcFirstLastPara="1" wrap="square" lIns="91425" tIns="45700" rIns="91425" bIns="45700" anchor="ctr" anchorCtr="0">
            <a:noAutofit/>
          </a:bodyPr>
          <a:lstStyle>
            <a:lvl1pPr marL="457200" lvl="0" indent="-228600" algn="l" rtl="0">
              <a:lnSpc>
                <a:spcPct val="90000"/>
              </a:lnSpc>
              <a:spcBef>
                <a:spcPts val="0"/>
              </a:spcBef>
              <a:spcAft>
                <a:spcPts val="0"/>
              </a:spcAft>
              <a:buSzPts val="1600"/>
              <a:buNone/>
              <a:defRPr sz="1600" b="1">
                <a:solidFill>
                  <a:schemeClr val="dk2"/>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46" name="Google Shape;646;p42"/>
          <p:cNvSpPr txBox="1">
            <a:spLocks noGrp="1"/>
          </p:cNvSpPr>
          <p:nvPr>
            <p:ph type="body" idx="3"/>
          </p:nvPr>
        </p:nvSpPr>
        <p:spPr>
          <a:xfrm>
            <a:off x="5425441" y="2999470"/>
            <a:ext cx="3108900" cy="3237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0"/>
              </a:spcBef>
              <a:spcAft>
                <a:spcPts val="0"/>
              </a:spcAft>
              <a:buSzPts val="1200"/>
              <a:buNone/>
              <a:defRPr sz="1200" b="0">
                <a:solidFill>
                  <a:schemeClr val="dk2"/>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cxnSp>
        <p:nvCxnSpPr>
          <p:cNvPr id="647" name="Google Shape;647;p42"/>
          <p:cNvCxnSpPr/>
          <p:nvPr/>
        </p:nvCxnSpPr>
        <p:spPr>
          <a:xfrm>
            <a:off x="6165109" y="-111952"/>
            <a:ext cx="0" cy="8961000"/>
          </a:xfrm>
          <a:prstGeom prst="straightConnector1">
            <a:avLst/>
          </a:prstGeom>
          <a:noFill/>
          <a:ln w="25400" cap="flat" cmpd="sng">
            <a:solidFill>
              <a:schemeClr val="accent2"/>
            </a:solidFill>
            <a:prstDash val="solid"/>
            <a:round/>
            <a:headEnd type="none" w="sm" len="sm"/>
            <a:tailEnd type="none" w="sm" len="sm"/>
          </a:ln>
        </p:spPr>
      </p:cxnSp>
      <p:sp>
        <p:nvSpPr>
          <p:cNvPr id="648" name="Google Shape;648;p42"/>
          <p:cNvSpPr>
            <a:spLocks noGrp="1"/>
          </p:cNvSpPr>
          <p:nvPr>
            <p:ph type="pic" idx="4"/>
          </p:nvPr>
        </p:nvSpPr>
        <p:spPr>
          <a:xfrm>
            <a:off x="1052729" y="3865629"/>
            <a:ext cx="1005900" cy="1005900"/>
          </a:xfrm>
          <a:prstGeom prst="ellipse">
            <a:avLst/>
          </a:prstGeom>
          <a:solidFill>
            <a:schemeClr val="lt1"/>
          </a:solidFill>
          <a:ln>
            <a:noFill/>
          </a:ln>
          <a:effectLst>
            <a:outerShdw blurRad="50800" dist="38100" dir="2700000" algn="tl" rotWithShape="0">
              <a:srgbClr val="000000">
                <a:alpha val="40000"/>
              </a:srgbClr>
            </a:outerShdw>
          </a:effectLst>
        </p:spPr>
      </p:sp>
      <p:sp>
        <p:nvSpPr>
          <p:cNvPr id="649" name="Google Shape;649;p42"/>
          <p:cNvSpPr txBox="1">
            <a:spLocks noGrp="1"/>
          </p:cNvSpPr>
          <p:nvPr>
            <p:ph type="body" idx="5"/>
          </p:nvPr>
        </p:nvSpPr>
        <p:spPr>
          <a:xfrm>
            <a:off x="762000" y="5114385"/>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200"/>
              <a:buNone/>
              <a:defRPr sz="12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50" name="Google Shape;650;p42"/>
          <p:cNvSpPr txBox="1">
            <a:spLocks noGrp="1"/>
          </p:cNvSpPr>
          <p:nvPr>
            <p:ph type="body" idx="6"/>
          </p:nvPr>
        </p:nvSpPr>
        <p:spPr>
          <a:xfrm>
            <a:off x="762000" y="5346798"/>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200"/>
              <a:buNone/>
              <a:defRPr sz="12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51" name="Google Shape;651;p42"/>
          <p:cNvSpPr>
            <a:spLocks noGrp="1"/>
          </p:cNvSpPr>
          <p:nvPr>
            <p:ph type="pic" idx="7"/>
          </p:nvPr>
        </p:nvSpPr>
        <p:spPr>
          <a:xfrm>
            <a:off x="2881529" y="3865629"/>
            <a:ext cx="1005900" cy="1005900"/>
          </a:xfrm>
          <a:prstGeom prst="ellipse">
            <a:avLst/>
          </a:prstGeom>
          <a:solidFill>
            <a:schemeClr val="lt1"/>
          </a:solidFill>
          <a:ln>
            <a:noFill/>
          </a:ln>
          <a:effectLst>
            <a:outerShdw blurRad="50800" dist="38100" dir="2700000" algn="tl" rotWithShape="0">
              <a:srgbClr val="000000">
                <a:alpha val="40000"/>
              </a:srgbClr>
            </a:outerShdw>
          </a:effectLst>
        </p:spPr>
      </p:sp>
      <p:sp>
        <p:nvSpPr>
          <p:cNvPr id="652" name="Google Shape;652;p42"/>
          <p:cNvSpPr txBox="1">
            <a:spLocks noGrp="1"/>
          </p:cNvSpPr>
          <p:nvPr>
            <p:ph type="body" idx="8"/>
          </p:nvPr>
        </p:nvSpPr>
        <p:spPr>
          <a:xfrm>
            <a:off x="2590800" y="5114385"/>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200"/>
              <a:buNone/>
              <a:defRPr sz="12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53" name="Google Shape;653;p42"/>
          <p:cNvSpPr txBox="1">
            <a:spLocks noGrp="1"/>
          </p:cNvSpPr>
          <p:nvPr>
            <p:ph type="body" idx="9"/>
          </p:nvPr>
        </p:nvSpPr>
        <p:spPr>
          <a:xfrm>
            <a:off x="2590800" y="5346798"/>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200"/>
              <a:buNone/>
              <a:defRPr sz="12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54" name="Google Shape;654;p42"/>
          <p:cNvSpPr>
            <a:spLocks noGrp="1"/>
          </p:cNvSpPr>
          <p:nvPr>
            <p:ph type="pic" idx="13"/>
          </p:nvPr>
        </p:nvSpPr>
        <p:spPr>
          <a:xfrm>
            <a:off x="4691279" y="3865629"/>
            <a:ext cx="1005900" cy="1005900"/>
          </a:xfrm>
          <a:prstGeom prst="ellipse">
            <a:avLst/>
          </a:prstGeom>
          <a:solidFill>
            <a:schemeClr val="lt1"/>
          </a:solidFill>
          <a:ln>
            <a:noFill/>
          </a:ln>
          <a:effectLst>
            <a:outerShdw blurRad="50800" dist="38100" dir="2700000" algn="tl" rotWithShape="0">
              <a:srgbClr val="000000">
                <a:alpha val="40000"/>
              </a:srgbClr>
            </a:outerShdw>
          </a:effectLst>
        </p:spPr>
      </p:sp>
      <p:sp>
        <p:nvSpPr>
          <p:cNvPr id="655" name="Google Shape;655;p42"/>
          <p:cNvSpPr txBox="1">
            <a:spLocks noGrp="1"/>
          </p:cNvSpPr>
          <p:nvPr>
            <p:ph type="body" idx="14"/>
          </p:nvPr>
        </p:nvSpPr>
        <p:spPr>
          <a:xfrm>
            <a:off x="4400550" y="5114385"/>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200"/>
              <a:buNone/>
              <a:defRPr sz="12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56" name="Google Shape;656;p42"/>
          <p:cNvSpPr txBox="1">
            <a:spLocks noGrp="1"/>
          </p:cNvSpPr>
          <p:nvPr>
            <p:ph type="body" idx="15"/>
          </p:nvPr>
        </p:nvSpPr>
        <p:spPr>
          <a:xfrm>
            <a:off x="4400550" y="5346798"/>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200"/>
              <a:buNone/>
              <a:defRPr sz="12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57" name="Google Shape;657;p42"/>
          <p:cNvSpPr>
            <a:spLocks noGrp="1"/>
          </p:cNvSpPr>
          <p:nvPr>
            <p:ph type="pic" idx="16"/>
          </p:nvPr>
        </p:nvSpPr>
        <p:spPr>
          <a:xfrm>
            <a:off x="6501029" y="3865629"/>
            <a:ext cx="1005900" cy="1005900"/>
          </a:xfrm>
          <a:prstGeom prst="ellipse">
            <a:avLst/>
          </a:prstGeom>
          <a:solidFill>
            <a:schemeClr val="lt1"/>
          </a:solidFill>
          <a:ln>
            <a:noFill/>
          </a:ln>
          <a:effectLst>
            <a:outerShdw blurRad="50800" dist="38100" dir="2700000" algn="tl" rotWithShape="0">
              <a:srgbClr val="000000">
                <a:alpha val="40000"/>
              </a:srgbClr>
            </a:outerShdw>
          </a:effectLst>
        </p:spPr>
      </p:sp>
      <p:sp>
        <p:nvSpPr>
          <p:cNvPr id="658" name="Google Shape;658;p42"/>
          <p:cNvSpPr txBox="1">
            <a:spLocks noGrp="1"/>
          </p:cNvSpPr>
          <p:nvPr>
            <p:ph type="body" idx="17"/>
          </p:nvPr>
        </p:nvSpPr>
        <p:spPr>
          <a:xfrm>
            <a:off x="6210300" y="5114385"/>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200"/>
              <a:buNone/>
              <a:defRPr sz="12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59" name="Google Shape;659;p42"/>
          <p:cNvSpPr txBox="1">
            <a:spLocks noGrp="1"/>
          </p:cNvSpPr>
          <p:nvPr>
            <p:ph type="body" idx="18"/>
          </p:nvPr>
        </p:nvSpPr>
        <p:spPr>
          <a:xfrm>
            <a:off x="6210300" y="5346798"/>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200"/>
              <a:buNone/>
              <a:defRPr sz="12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60" name="Google Shape;660;p42"/>
          <p:cNvSpPr>
            <a:spLocks noGrp="1"/>
          </p:cNvSpPr>
          <p:nvPr>
            <p:ph type="pic" idx="19"/>
          </p:nvPr>
        </p:nvSpPr>
        <p:spPr>
          <a:xfrm>
            <a:off x="8308140" y="3865629"/>
            <a:ext cx="1005900" cy="1005900"/>
          </a:xfrm>
          <a:prstGeom prst="ellipse">
            <a:avLst/>
          </a:prstGeom>
          <a:solidFill>
            <a:schemeClr val="lt1"/>
          </a:solidFill>
          <a:ln>
            <a:noFill/>
          </a:ln>
          <a:effectLst>
            <a:outerShdw blurRad="50800" dist="38100" dir="2700000" algn="tl" rotWithShape="0">
              <a:srgbClr val="000000">
                <a:alpha val="40000"/>
              </a:srgbClr>
            </a:outerShdw>
          </a:effectLst>
        </p:spPr>
      </p:sp>
      <p:sp>
        <p:nvSpPr>
          <p:cNvPr id="661" name="Google Shape;661;p42"/>
          <p:cNvSpPr txBox="1">
            <a:spLocks noGrp="1"/>
          </p:cNvSpPr>
          <p:nvPr>
            <p:ph type="body" idx="20"/>
          </p:nvPr>
        </p:nvSpPr>
        <p:spPr>
          <a:xfrm>
            <a:off x="8017411" y="5114385"/>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200"/>
              <a:buNone/>
              <a:defRPr sz="12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62" name="Google Shape;662;p42"/>
          <p:cNvSpPr txBox="1">
            <a:spLocks noGrp="1"/>
          </p:cNvSpPr>
          <p:nvPr>
            <p:ph type="body" idx="21"/>
          </p:nvPr>
        </p:nvSpPr>
        <p:spPr>
          <a:xfrm>
            <a:off x="8017411" y="5346798"/>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200"/>
              <a:buNone/>
              <a:defRPr sz="12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63" name="Google Shape;663;p42"/>
          <p:cNvSpPr>
            <a:spLocks noGrp="1"/>
          </p:cNvSpPr>
          <p:nvPr>
            <p:ph type="pic" idx="22"/>
          </p:nvPr>
        </p:nvSpPr>
        <p:spPr>
          <a:xfrm>
            <a:off x="10115251" y="3865629"/>
            <a:ext cx="1005900" cy="1005900"/>
          </a:xfrm>
          <a:prstGeom prst="ellipse">
            <a:avLst/>
          </a:prstGeom>
          <a:solidFill>
            <a:schemeClr val="lt1"/>
          </a:solidFill>
          <a:ln>
            <a:noFill/>
          </a:ln>
          <a:effectLst>
            <a:outerShdw blurRad="50800" dist="38100" dir="2700000" algn="tl" rotWithShape="0">
              <a:srgbClr val="000000">
                <a:alpha val="40000"/>
              </a:srgbClr>
            </a:outerShdw>
          </a:effectLst>
        </p:spPr>
      </p:sp>
      <p:sp>
        <p:nvSpPr>
          <p:cNvPr id="664" name="Google Shape;664;p42"/>
          <p:cNvSpPr txBox="1">
            <a:spLocks noGrp="1"/>
          </p:cNvSpPr>
          <p:nvPr>
            <p:ph type="body" idx="23"/>
          </p:nvPr>
        </p:nvSpPr>
        <p:spPr>
          <a:xfrm>
            <a:off x="9824522" y="5114385"/>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200"/>
              <a:buNone/>
              <a:defRPr sz="12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65" name="Google Shape;665;p42"/>
          <p:cNvSpPr txBox="1">
            <a:spLocks noGrp="1"/>
          </p:cNvSpPr>
          <p:nvPr>
            <p:ph type="body" idx="24"/>
          </p:nvPr>
        </p:nvSpPr>
        <p:spPr>
          <a:xfrm>
            <a:off x="9824522" y="5346798"/>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200"/>
              <a:buNone/>
              <a:defRPr sz="12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ONLY_Org Chart 12">
  <p:cSld name="TITLE ONLY_Org Chart 12">
    <p:spTree>
      <p:nvGrpSpPr>
        <p:cNvPr id="1" name="Shape 666"/>
        <p:cNvGrpSpPr/>
        <p:nvPr/>
      </p:nvGrpSpPr>
      <p:grpSpPr>
        <a:xfrm>
          <a:off x="0" y="0"/>
          <a:ext cx="0" cy="0"/>
          <a:chOff x="0" y="0"/>
          <a:chExt cx="0" cy="0"/>
        </a:xfrm>
      </p:grpSpPr>
      <p:sp>
        <p:nvSpPr>
          <p:cNvPr id="667" name="Google Shape;667;p43"/>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668" name="Google Shape;668;p43"/>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69" name="Google Shape;669;p43"/>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670" name="Google Shape;670;p43"/>
          <p:cNvSpPr/>
          <p:nvPr/>
        </p:nvSpPr>
        <p:spPr>
          <a:xfrm>
            <a:off x="0" y="0"/>
            <a:ext cx="8329286" cy="457200"/>
          </a:xfrm>
          <a:custGeom>
            <a:avLst/>
            <a:gdLst/>
            <a:ahLst/>
            <a:cxnLst/>
            <a:rect l="l" t="t" r="r" b="b"/>
            <a:pathLst>
              <a:path w="8329286" h="457200" extrusionOk="0">
                <a:moveTo>
                  <a:pt x="0" y="0"/>
                </a:moveTo>
                <a:lnTo>
                  <a:pt x="8329286" y="0"/>
                </a:lnTo>
                <a:lnTo>
                  <a:pt x="7982281" y="457200"/>
                </a:lnTo>
                <a:lnTo>
                  <a:pt x="0" y="457200"/>
                </a:lnTo>
                <a:close/>
              </a:path>
            </a:pathLst>
          </a:custGeom>
          <a:solidFill>
            <a:schemeClr val="accen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671" name="Google Shape;671;p43"/>
          <p:cNvSpPr>
            <a:spLocks noGrp="1"/>
          </p:cNvSpPr>
          <p:nvPr>
            <p:ph type="pic" idx="2"/>
          </p:nvPr>
        </p:nvSpPr>
        <p:spPr>
          <a:xfrm>
            <a:off x="4178095" y="1905000"/>
            <a:ext cx="1255500" cy="1255500"/>
          </a:xfrm>
          <a:prstGeom prst="ellipse">
            <a:avLst/>
          </a:prstGeom>
          <a:solidFill>
            <a:schemeClr val="lt1"/>
          </a:solidFill>
          <a:ln>
            <a:noFill/>
          </a:ln>
          <a:effectLst>
            <a:outerShdw blurRad="50800" dist="38100" dir="2700000" algn="tl" rotWithShape="0">
              <a:srgbClr val="000000">
                <a:alpha val="40000"/>
              </a:srgbClr>
            </a:outerShdw>
          </a:effectLst>
        </p:spPr>
      </p:sp>
      <p:sp>
        <p:nvSpPr>
          <p:cNvPr id="672" name="Google Shape;672;p43"/>
          <p:cNvSpPr txBox="1">
            <a:spLocks noGrp="1"/>
          </p:cNvSpPr>
          <p:nvPr>
            <p:ph type="body" idx="1"/>
          </p:nvPr>
        </p:nvSpPr>
        <p:spPr>
          <a:xfrm>
            <a:off x="5601136" y="2288331"/>
            <a:ext cx="3108900" cy="290100"/>
          </a:xfrm>
          <a:prstGeom prst="rect">
            <a:avLst/>
          </a:prstGeom>
          <a:noFill/>
          <a:ln>
            <a:noFill/>
          </a:ln>
        </p:spPr>
        <p:txBody>
          <a:bodyPr spcFirstLastPara="1" wrap="square" lIns="91425" tIns="45700" rIns="91425" bIns="45700" anchor="ctr" anchorCtr="0">
            <a:noAutofit/>
          </a:bodyPr>
          <a:lstStyle>
            <a:lvl1pPr marL="457200" lvl="0" indent="-228600" algn="l" rtl="0">
              <a:lnSpc>
                <a:spcPct val="90000"/>
              </a:lnSpc>
              <a:spcBef>
                <a:spcPts val="0"/>
              </a:spcBef>
              <a:spcAft>
                <a:spcPts val="0"/>
              </a:spcAft>
              <a:buSzPts val="1600"/>
              <a:buNone/>
              <a:defRPr sz="1600" b="1">
                <a:solidFill>
                  <a:schemeClr val="dk2"/>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73" name="Google Shape;673;p43"/>
          <p:cNvSpPr txBox="1">
            <a:spLocks noGrp="1"/>
          </p:cNvSpPr>
          <p:nvPr>
            <p:ph type="body" idx="3"/>
          </p:nvPr>
        </p:nvSpPr>
        <p:spPr>
          <a:xfrm>
            <a:off x="5601136" y="2566041"/>
            <a:ext cx="3108900" cy="2211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0"/>
              </a:spcBef>
              <a:spcAft>
                <a:spcPts val="0"/>
              </a:spcAft>
              <a:buSzPts val="1200"/>
              <a:buNone/>
              <a:defRPr sz="1200" b="0">
                <a:solidFill>
                  <a:schemeClr val="dk2"/>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cxnSp>
        <p:nvCxnSpPr>
          <p:cNvPr id="674" name="Google Shape;674;p43"/>
          <p:cNvCxnSpPr/>
          <p:nvPr/>
        </p:nvCxnSpPr>
        <p:spPr>
          <a:xfrm>
            <a:off x="6165109" y="-670501"/>
            <a:ext cx="0" cy="8961000"/>
          </a:xfrm>
          <a:prstGeom prst="straightConnector1">
            <a:avLst/>
          </a:prstGeom>
          <a:noFill/>
          <a:ln w="25400" cap="flat" cmpd="sng">
            <a:solidFill>
              <a:schemeClr val="accent2"/>
            </a:solidFill>
            <a:prstDash val="solid"/>
            <a:round/>
            <a:headEnd type="none" w="sm" len="sm"/>
            <a:tailEnd type="none" w="sm" len="sm"/>
          </a:ln>
        </p:spPr>
      </p:cxnSp>
      <p:sp>
        <p:nvSpPr>
          <p:cNvPr id="675" name="Google Shape;675;p43"/>
          <p:cNvSpPr>
            <a:spLocks noGrp="1"/>
          </p:cNvSpPr>
          <p:nvPr>
            <p:ph type="pic" idx="4"/>
          </p:nvPr>
        </p:nvSpPr>
        <p:spPr>
          <a:xfrm>
            <a:off x="1098449" y="3352800"/>
            <a:ext cx="914400" cy="914400"/>
          </a:xfrm>
          <a:prstGeom prst="ellipse">
            <a:avLst/>
          </a:prstGeom>
          <a:solidFill>
            <a:schemeClr val="lt1"/>
          </a:solidFill>
          <a:ln>
            <a:noFill/>
          </a:ln>
          <a:effectLst>
            <a:outerShdw blurRad="50800" dist="38100" dir="2700000" algn="tl" rotWithShape="0">
              <a:srgbClr val="000000">
                <a:alpha val="40000"/>
              </a:srgbClr>
            </a:outerShdw>
          </a:effectLst>
        </p:spPr>
      </p:sp>
      <p:sp>
        <p:nvSpPr>
          <p:cNvPr id="676" name="Google Shape;676;p43"/>
          <p:cNvSpPr txBox="1">
            <a:spLocks noGrp="1"/>
          </p:cNvSpPr>
          <p:nvPr>
            <p:ph type="body" idx="5"/>
          </p:nvPr>
        </p:nvSpPr>
        <p:spPr>
          <a:xfrm>
            <a:off x="762000" y="4327380"/>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100"/>
              <a:buNone/>
              <a:defRPr sz="11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77" name="Google Shape;677;p43"/>
          <p:cNvSpPr txBox="1">
            <a:spLocks noGrp="1"/>
          </p:cNvSpPr>
          <p:nvPr>
            <p:ph type="body" idx="6"/>
          </p:nvPr>
        </p:nvSpPr>
        <p:spPr>
          <a:xfrm>
            <a:off x="762000" y="4497392"/>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100"/>
              <a:buNone/>
              <a:defRPr sz="11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78" name="Google Shape;678;p43"/>
          <p:cNvSpPr>
            <a:spLocks noGrp="1"/>
          </p:cNvSpPr>
          <p:nvPr>
            <p:ph type="pic" idx="7"/>
          </p:nvPr>
        </p:nvSpPr>
        <p:spPr>
          <a:xfrm>
            <a:off x="2927249" y="3352800"/>
            <a:ext cx="914400" cy="914400"/>
          </a:xfrm>
          <a:prstGeom prst="ellipse">
            <a:avLst/>
          </a:prstGeom>
          <a:solidFill>
            <a:schemeClr val="lt1"/>
          </a:solidFill>
          <a:ln>
            <a:noFill/>
          </a:ln>
          <a:effectLst>
            <a:outerShdw blurRad="50800" dist="38100" dir="2700000" algn="tl" rotWithShape="0">
              <a:srgbClr val="000000">
                <a:alpha val="40000"/>
              </a:srgbClr>
            </a:outerShdw>
          </a:effectLst>
        </p:spPr>
      </p:sp>
      <p:sp>
        <p:nvSpPr>
          <p:cNvPr id="679" name="Google Shape;679;p43"/>
          <p:cNvSpPr txBox="1">
            <a:spLocks noGrp="1"/>
          </p:cNvSpPr>
          <p:nvPr>
            <p:ph type="body" idx="8"/>
          </p:nvPr>
        </p:nvSpPr>
        <p:spPr>
          <a:xfrm>
            <a:off x="2590800" y="4327380"/>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100"/>
              <a:buNone/>
              <a:defRPr sz="11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80" name="Google Shape;680;p43"/>
          <p:cNvSpPr txBox="1">
            <a:spLocks noGrp="1"/>
          </p:cNvSpPr>
          <p:nvPr>
            <p:ph type="body" idx="9"/>
          </p:nvPr>
        </p:nvSpPr>
        <p:spPr>
          <a:xfrm>
            <a:off x="2590800" y="4497392"/>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100"/>
              <a:buNone/>
              <a:defRPr sz="11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81" name="Google Shape;681;p43"/>
          <p:cNvSpPr>
            <a:spLocks noGrp="1"/>
          </p:cNvSpPr>
          <p:nvPr>
            <p:ph type="pic" idx="13"/>
          </p:nvPr>
        </p:nvSpPr>
        <p:spPr>
          <a:xfrm>
            <a:off x="4736999" y="3352800"/>
            <a:ext cx="914400" cy="914400"/>
          </a:xfrm>
          <a:prstGeom prst="ellipse">
            <a:avLst/>
          </a:prstGeom>
          <a:solidFill>
            <a:schemeClr val="lt1"/>
          </a:solidFill>
          <a:ln>
            <a:noFill/>
          </a:ln>
          <a:effectLst>
            <a:outerShdw blurRad="50800" dist="38100" dir="2700000" algn="tl" rotWithShape="0">
              <a:srgbClr val="000000">
                <a:alpha val="40000"/>
              </a:srgbClr>
            </a:outerShdw>
          </a:effectLst>
        </p:spPr>
      </p:sp>
      <p:sp>
        <p:nvSpPr>
          <p:cNvPr id="682" name="Google Shape;682;p43"/>
          <p:cNvSpPr txBox="1">
            <a:spLocks noGrp="1"/>
          </p:cNvSpPr>
          <p:nvPr>
            <p:ph type="body" idx="14"/>
          </p:nvPr>
        </p:nvSpPr>
        <p:spPr>
          <a:xfrm>
            <a:off x="4400550" y="4327380"/>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100"/>
              <a:buNone/>
              <a:defRPr sz="11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83" name="Google Shape;683;p43"/>
          <p:cNvSpPr txBox="1">
            <a:spLocks noGrp="1"/>
          </p:cNvSpPr>
          <p:nvPr>
            <p:ph type="body" idx="15"/>
          </p:nvPr>
        </p:nvSpPr>
        <p:spPr>
          <a:xfrm>
            <a:off x="4400550" y="4497392"/>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100"/>
              <a:buNone/>
              <a:defRPr sz="11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84" name="Google Shape;684;p43"/>
          <p:cNvSpPr>
            <a:spLocks noGrp="1"/>
          </p:cNvSpPr>
          <p:nvPr>
            <p:ph type="pic" idx="16"/>
          </p:nvPr>
        </p:nvSpPr>
        <p:spPr>
          <a:xfrm>
            <a:off x="6546749" y="3352800"/>
            <a:ext cx="914400" cy="914400"/>
          </a:xfrm>
          <a:prstGeom prst="ellipse">
            <a:avLst/>
          </a:prstGeom>
          <a:solidFill>
            <a:schemeClr val="lt1"/>
          </a:solidFill>
          <a:ln>
            <a:noFill/>
          </a:ln>
          <a:effectLst>
            <a:outerShdw blurRad="50800" dist="38100" dir="2700000" algn="tl" rotWithShape="0">
              <a:srgbClr val="000000">
                <a:alpha val="40000"/>
              </a:srgbClr>
            </a:outerShdw>
          </a:effectLst>
        </p:spPr>
      </p:sp>
      <p:sp>
        <p:nvSpPr>
          <p:cNvPr id="685" name="Google Shape;685;p43"/>
          <p:cNvSpPr txBox="1">
            <a:spLocks noGrp="1"/>
          </p:cNvSpPr>
          <p:nvPr>
            <p:ph type="body" idx="17"/>
          </p:nvPr>
        </p:nvSpPr>
        <p:spPr>
          <a:xfrm>
            <a:off x="6210300" y="4327380"/>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100"/>
              <a:buNone/>
              <a:defRPr sz="11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86" name="Google Shape;686;p43"/>
          <p:cNvSpPr txBox="1">
            <a:spLocks noGrp="1"/>
          </p:cNvSpPr>
          <p:nvPr>
            <p:ph type="body" idx="18"/>
          </p:nvPr>
        </p:nvSpPr>
        <p:spPr>
          <a:xfrm>
            <a:off x="6210300" y="4497392"/>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100"/>
              <a:buNone/>
              <a:defRPr sz="11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87" name="Google Shape;687;p43"/>
          <p:cNvSpPr>
            <a:spLocks noGrp="1"/>
          </p:cNvSpPr>
          <p:nvPr>
            <p:ph type="pic" idx="19"/>
          </p:nvPr>
        </p:nvSpPr>
        <p:spPr>
          <a:xfrm>
            <a:off x="8353860" y="3352800"/>
            <a:ext cx="914400" cy="914400"/>
          </a:xfrm>
          <a:prstGeom prst="ellipse">
            <a:avLst/>
          </a:prstGeom>
          <a:solidFill>
            <a:schemeClr val="lt1"/>
          </a:solidFill>
          <a:ln>
            <a:noFill/>
          </a:ln>
          <a:effectLst>
            <a:outerShdw blurRad="50800" dist="38100" dir="2700000" algn="tl" rotWithShape="0">
              <a:srgbClr val="000000">
                <a:alpha val="40000"/>
              </a:srgbClr>
            </a:outerShdw>
          </a:effectLst>
        </p:spPr>
      </p:sp>
      <p:sp>
        <p:nvSpPr>
          <p:cNvPr id="688" name="Google Shape;688;p43"/>
          <p:cNvSpPr txBox="1">
            <a:spLocks noGrp="1"/>
          </p:cNvSpPr>
          <p:nvPr>
            <p:ph type="body" idx="20"/>
          </p:nvPr>
        </p:nvSpPr>
        <p:spPr>
          <a:xfrm>
            <a:off x="8017411" y="4327380"/>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100"/>
              <a:buNone/>
              <a:defRPr sz="11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89" name="Google Shape;689;p43"/>
          <p:cNvSpPr txBox="1">
            <a:spLocks noGrp="1"/>
          </p:cNvSpPr>
          <p:nvPr>
            <p:ph type="body" idx="21"/>
          </p:nvPr>
        </p:nvSpPr>
        <p:spPr>
          <a:xfrm>
            <a:off x="8017411" y="4497392"/>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100"/>
              <a:buNone/>
              <a:defRPr sz="11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90" name="Google Shape;690;p43"/>
          <p:cNvSpPr>
            <a:spLocks noGrp="1"/>
          </p:cNvSpPr>
          <p:nvPr>
            <p:ph type="pic" idx="22"/>
          </p:nvPr>
        </p:nvSpPr>
        <p:spPr>
          <a:xfrm>
            <a:off x="10160971" y="3352800"/>
            <a:ext cx="914400" cy="914400"/>
          </a:xfrm>
          <a:prstGeom prst="ellipse">
            <a:avLst/>
          </a:prstGeom>
          <a:solidFill>
            <a:schemeClr val="lt1"/>
          </a:solidFill>
          <a:ln>
            <a:noFill/>
          </a:ln>
          <a:effectLst>
            <a:outerShdw blurRad="50800" dist="38100" dir="2700000" algn="tl" rotWithShape="0">
              <a:srgbClr val="000000">
                <a:alpha val="40000"/>
              </a:srgbClr>
            </a:outerShdw>
          </a:effectLst>
        </p:spPr>
      </p:sp>
      <p:sp>
        <p:nvSpPr>
          <p:cNvPr id="691" name="Google Shape;691;p43"/>
          <p:cNvSpPr txBox="1">
            <a:spLocks noGrp="1"/>
          </p:cNvSpPr>
          <p:nvPr>
            <p:ph type="body" idx="23"/>
          </p:nvPr>
        </p:nvSpPr>
        <p:spPr>
          <a:xfrm>
            <a:off x="9824522" y="4327380"/>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100"/>
              <a:buNone/>
              <a:defRPr sz="11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92" name="Google Shape;692;p43"/>
          <p:cNvSpPr txBox="1">
            <a:spLocks noGrp="1"/>
          </p:cNvSpPr>
          <p:nvPr>
            <p:ph type="body" idx="24"/>
          </p:nvPr>
        </p:nvSpPr>
        <p:spPr>
          <a:xfrm>
            <a:off x="9824522" y="4497392"/>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100"/>
              <a:buNone/>
              <a:defRPr sz="11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cxnSp>
        <p:nvCxnSpPr>
          <p:cNvPr id="693" name="Google Shape;693;p43"/>
          <p:cNvCxnSpPr/>
          <p:nvPr/>
        </p:nvCxnSpPr>
        <p:spPr>
          <a:xfrm>
            <a:off x="6165144" y="2642459"/>
            <a:ext cx="0" cy="5564100"/>
          </a:xfrm>
          <a:prstGeom prst="straightConnector1">
            <a:avLst/>
          </a:prstGeom>
          <a:noFill/>
          <a:ln w="25400" cap="flat" cmpd="sng">
            <a:solidFill>
              <a:schemeClr val="accent2"/>
            </a:solidFill>
            <a:prstDash val="solid"/>
            <a:round/>
            <a:headEnd type="none" w="sm" len="sm"/>
            <a:tailEnd type="none" w="sm" len="sm"/>
          </a:ln>
        </p:spPr>
      </p:cxnSp>
      <p:sp>
        <p:nvSpPr>
          <p:cNvPr id="694" name="Google Shape;694;p43"/>
          <p:cNvSpPr>
            <a:spLocks noGrp="1"/>
          </p:cNvSpPr>
          <p:nvPr>
            <p:ph type="pic" idx="25"/>
          </p:nvPr>
        </p:nvSpPr>
        <p:spPr>
          <a:xfrm>
            <a:off x="2927249" y="4967309"/>
            <a:ext cx="914400" cy="914400"/>
          </a:xfrm>
          <a:prstGeom prst="ellipse">
            <a:avLst/>
          </a:prstGeom>
          <a:solidFill>
            <a:schemeClr val="lt1"/>
          </a:solidFill>
          <a:ln>
            <a:noFill/>
          </a:ln>
          <a:effectLst>
            <a:outerShdw blurRad="50800" dist="38100" dir="2700000" algn="tl" rotWithShape="0">
              <a:srgbClr val="000000">
                <a:alpha val="40000"/>
              </a:srgbClr>
            </a:outerShdw>
          </a:effectLst>
        </p:spPr>
      </p:sp>
      <p:sp>
        <p:nvSpPr>
          <p:cNvPr id="695" name="Google Shape;695;p43"/>
          <p:cNvSpPr txBox="1">
            <a:spLocks noGrp="1"/>
          </p:cNvSpPr>
          <p:nvPr>
            <p:ph type="body" idx="26"/>
          </p:nvPr>
        </p:nvSpPr>
        <p:spPr>
          <a:xfrm>
            <a:off x="2590800" y="5988389"/>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100"/>
              <a:buNone/>
              <a:defRPr sz="11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96" name="Google Shape;696;p43"/>
          <p:cNvSpPr txBox="1">
            <a:spLocks noGrp="1"/>
          </p:cNvSpPr>
          <p:nvPr>
            <p:ph type="body" idx="27"/>
          </p:nvPr>
        </p:nvSpPr>
        <p:spPr>
          <a:xfrm>
            <a:off x="2590800" y="6158401"/>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100"/>
              <a:buNone/>
              <a:defRPr sz="11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97" name="Google Shape;697;p43"/>
          <p:cNvSpPr>
            <a:spLocks noGrp="1"/>
          </p:cNvSpPr>
          <p:nvPr>
            <p:ph type="pic" idx="28"/>
          </p:nvPr>
        </p:nvSpPr>
        <p:spPr>
          <a:xfrm>
            <a:off x="4736999" y="4967309"/>
            <a:ext cx="914400" cy="914400"/>
          </a:xfrm>
          <a:prstGeom prst="ellipse">
            <a:avLst/>
          </a:prstGeom>
          <a:solidFill>
            <a:schemeClr val="lt1"/>
          </a:solidFill>
          <a:ln>
            <a:noFill/>
          </a:ln>
          <a:effectLst>
            <a:outerShdw blurRad="50800" dist="38100" dir="2700000" algn="tl" rotWithShape="0">
              <a:srgbClr val="000000">
                <a:alpha val="40000"/>
              </a:srgbClr>
            </a:outerShdw>
          </a:effectLst>
        </p:spPr>
      </p:sp>
      <p:sp>
        <p:nvSpPr>
          <p:cNvPr id="698" name="Google Shape;698;p43"/>
          <p:cNvSpPr txBox="1">
            <a:spLocks noGrp="1"/>
          </p:cNvSpPr>
          <p:nvPr>
            <p:ph type="body" idx="29"/>
          </p:nvPr>
        </p:nvSpPr>
        <p:spPr>
          <a:xfrm>
            <a:off x="4400550" y="5988389"/>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100"/>
              <a:buNone/>
              <a:defRPr sz="11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699" name="Google Shape;699;p43"/>
          <p:cNvSpPr txBox="1">
            <a:spLocks noGrp="1"/>
          </p:cNvSpPr>
          <p:nvPr>
            <p:ph type="body" idx="30"/>
          </p:nvPr>
        </p:nvSpPr>
        <p:spPr>
          <a:xfrm>
            <a:off x="4400550" y="6158401"/>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100"/>
              <a:buNone/>
              <a:defRPr sz="11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00" name="Google Shape;700;p43"/>
          <p:cNvSpPr>
            <a:spLocks noGrp="1"/>
          </p:cNvSpPr>
          <p:nvPr>
            <p:ph type="pic" idx="31"/>
          </p:nvPr>
        </p:nvSpPr>
        <p:spPr>
          <a:xfrm>
            <a:off x="6546749" y="4967309"/>
            <a:ext cx="914400" cy="914400"/>
          </a:xfrm>
          <a:prstGeom prst="ellipse">
            <a:avLst/>
          </a:prstGeom>
          <a:solidFill>
            <a:schemeClr val="lt1"/>
          </a:solidFill>
          <a:ln>
            <a:noFill/>
          </a:ln>
          <a:effectLst>
            <a:outerShdw blurRad="50800" dist="38100" dir="2700000" algn="tl" rotWithShape="0">
              <a:srgbClr val="000000">
                <a:alpha val="40000"/>
              </a:srgbClr>
            </a:outerShdw>
          </a:effectLst>
        </p:spPr>
      </p:sp>
      <p:sp>
        <p:nvSpPr>
          <p:cNvPr id="701" name="Google Shape;701;p43"/>
          <p:cNvSpPr txBox="1">
            <a:spLocks noGrp="1"/>
          </p:cNvSpPr>
          <p:nvPr>
            <p:ph type="body" idx="32"/>
          </p:nvPr>
        </p:nvSpPr>
        <p:spPr>
          <a:xfrm>
            <a:off x="6210300" y="5988389"/>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100"/>
              <a:buNone/>
              <a:defRPr sz="11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02" name="Google Shape;702;p43"/>
          <p:cNvSpPr txBox="1">
            <a:spLocks noGrp="1"/>
          </p:cNvSpPr>
          <p:nvPr>
            <p:ph type="body" idx="33"/>
          </p:nvPr>
        </p:nvSpPr>
        <p:spPr>
          <a:xfrm>
            <a:off x="6210300" y="6158401"/>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100"/>
              <a:buNone/>
              <a:defRPr sz="11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03" name="Google Shape;703;p43"/>
          <p:cNvSpPr>
            <a:spLocks noGrp="1"/>
          </p:cNvSpPr>
          <p:nvPr>
            <p:ph type="pic" idx="34"/>
          </p:nvPr>
        </p:nvSpPr>
        <p:spPr>
          <a:xfrm>
            <a:off x="8353860" y="4967309"/>
            <a:ext cx="914400" cy="914400"/>
          </a:xfrm>
          <a:prstGeom prst="ellipse">
            <a:avLst/>
          </a:prstGeom>
          <a:solidFill>
            <a:schemeClr val="lt1"/>
          </a:solidFill>
          <a:ln>
            <a:noFill/>
          </a:ln>
          <a:effectLst>
            <a:outerShdw blurRad="50800" dist="38100" dir="2700000" algn="tl" rotWithShape="0">
              <a:srgbClr val="000000">
                <a:alpha val="40000"/>
              </a:srgbClr>
            </a:outerShdw>
          </a:effectLst>
        </p:spPr>
      </p:sp>
      <p:sp>
        <p:nvSpPr>
          <p:cNvPr id="704" name="Google Shape;704;p43"/>
          <p:cNvSpPr txBox="1">
            <a:spLocks noGrp="1"/>
          </p:cNvSpPr>
          <p:nvPr>
            <p:ph type="body" idx="35"/>
          </p:nvPr>
        </p:nvSpPr>
        <p:spPr>
          <a:xfrm>
            <a:off x="8017411" y="5988389"/>
            <a:ext cx="1587300" cy="166200"/>
          </a:xfrm>
          <a:prstGeom prst="rect">
            <a:avLst/>
          </a:prstGeom>
          <a:noFill/>
          <a:ln>
            <a:noFill/>
          </a:ln>
        </p:spPr>
        <p:txBody>
          <a:bodyPr spcFirstLastPara="1" wrap="square" lIns="0" tIns="0" rIns="0" bIns="0" anchor="ctr" anchorCtr="0">
            <a:noAutofit/>
          </a:bodyPr>
          <a:lstStyle>
            <a:lvl1pPr marL="457200" lvl="0" indent="-228600" algn="ctr" rtl="0">
              <a:lnSpc>
                <a:spcPct val="90000"/>
              </a:lnSpc>
              <a:spcBef>
                <a:spcPts val="0"/>
              </a:spcBef>
              <a:spcAft>
                <a:spcPts val="0"/>
              </a:spcAft>
              <a:buSzPts val="1100"/>
              <a:buNone/>
              <a:defRPr sz="1100" b="1">
                <a:solidFill>
                  <a:schemeClr val="accen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05" name="Google Shape;705;p43"/>
          <p:cNvSpPr txBox="1">
            <a:spLocks noGrp="1"/>
          </p:cNvSpPr>
          <p:nvPr>
            <p:ph type="body" idx="36"/>
          </p:nvPr>
        </p:nvSpPr>
        <p:spPr>
          <a:xfrm>
            <a:off x="8017411" y="6158401"/>
            <a:ext cx="1587300" cy="166200"/>
          </a:xfrm>
          <a:prstGeom prst="rect">
            <a:avLst/>
          </a:prstGeom>
          <a:noFill/>
          <a:ln>
            <a:noFill/>
          </a:ln>
        </p:spPr>
        <p:txBody>
          <a:bodyPr spcFirstLastPara="1" wrap="square" lIns="0" tIns="0" rIns="0" bIns="0" anchor="t" anchorCtr="0">
            <a:noAutofit/>
          </a:bodyPr>
          <a:lstStyle>
            <a:lvl1pPr marL="457200" lvl="0" indent="-228600" algn="ctr" rtl="0">
              <a:lnSpc>
                <a:spcPct val="90000"/>
              </a:lnSpc>
              <a:spcBef>
                <a:spcPts val="0"/>
              </a:spcBef>
              <a:spcAft>
                <a:spcPts val="0"/>
              </a:spcAft>
              <a:buSzPts val="1100"/>
              <a:buNone/>
              <a:defRPr sz="1100" b="0">
                <a:solidFill>
                  <a:srgbClr val="3F3F3F"/>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1_Title Side patch Title Only">
  <p:cSld name="1_Title Side patch Title Only">
    <p:spTree>
      <p:nvGrpSpPr>
        <p:cNvPr id="1" name="Shape 706"/>
        <p:cNvGrpSpPr/>
        <p:nvPr/>
      </p:nvGrpSpPr>
      <p:grpSpPr>
        <a:xfrm>
          <a:off x="0" y="0"/>
          <a:ext cx="0" cy="0"/>
          <a:chOff x="0" y="0"/>
          <a:chExt cx="0" cy="0"/>
        </a:xfrm>
      </p:grpSpPr>
      <p:sp>
        <p:nvSpPr>
          <p:cNvPr id="707" name="Google Shape;707;p44"/>
          <p:cNvSpPr/>
          <p:nvPr/>
        </p:nvSpPr>
        <p:spPr>
          <a:xfrm>
            <a:off x="-1" y="0"/>
            <a:ext cx="8329286" cy="6858000"/>
          </a:xfrm>
          <a:custGeom>
            <a:avLst/>
            <a:gdLst/>
            <a:ahLst/>
            <a:cxnLst/>
            <a:rect l="l" t="t" r="r" b="b"/>
            <a:pathLst>
              <a:path w="8329286" h="6858000" extrusionOk="0">
                <a:moveTo>
                  <a:pt x="0" y="0"/>
                </a:moveTo>
                <a:lnTo>
                  <a:pt x="8329286" y="0"/>
                </a:lnTo>
                <a:lnTo>
                  <a:pt x="8329286" y="68183"/>
                </a:lnTo>
                <a:lnTo>
                  <a:pt x="3175958" y="6858000"/>
                </a:lnTo>
                <a:lnTo>
                  <a:pt x="0" y="6858000"/>
                </a:lnTo>
                <a:close/>
              </a:path>
            </a:pathLst>
          </a:custGeom>
          <a:solidFill>
            <a:srgbClr val="EEEEE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708" name="Google Shape;708;p44"/>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709" name="Google Shape;709;p44"/>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10" name="Google Shape;710;p44"/>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711" name="Google Shape;711;p44"/>
          <p:cNvSpPr/>
          <p:nvPr/>
        </p:nvSpPr>
        <p:spPr>
          <a:xfrm>
            <a:off x="0" y="0"/>
            <a:ext cx="8329286" cy="457200"/>
          </a:xfrm>
          <a:custGeom>
            <a:avLst/>
            <a:gdLst/>
            <a:ahLst/>
            <a:cxnLst/>
            <a:rect l="l" t="t" r="r" b="b"/>
            <a:pathLst>
              <a:path w="8329286" h="457200" extrusionOk="0">
                <a:moveTo>
                  <a:pt x="0" y="0"/>
                </a:moveTo>
                <a:lnTo>
                  <a:pt x="8329286" y="0"/>
                </a:lnTo>
                <a:lnTo>
                  <a:pt x="7982281" y="457200"/>
                </a:lnTo>
                <a:lnTo>
                  <a:pt x="0" y="457200"/>
                </a:lnTo>
                <a:close/>
              </a:path>
            </a:pathLst>
          </a:custGeom>
          <a:solidFill>
            <a:schemeClr val="accen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Image Caption Content_Orange">
  <p:cSld name="Image Caption Content_Orange">
    <p:bg>
      <p:bgPr>
        <a:solidFill>
          <a:schemeClr val="accent2"/>
        </a:solidFill>
        <a:effectLst/>
      </p:bgPr>
    </p:bg>
    <p:spTree>
      <p:nvGrpSpPr>
        <p:cNvPr id="1" name="Shape 712"/>
        <p:cNvGrpSpPr/>
        <p:nvPr/>
      </p:nvGrpSpPr>
      <p:grpSpPr>
        <a:xfrm>
          <a:off x="0" y="0"/>
          <a:ext cx="0" cy="0"/>
          <a:chOff x="0" y="0"/>
          <a:chExt cx="0" cy="0"/>
        </a:xfrm>
      </p:grpSpPr>
      <p:sp>
        <p:nvSpPr>
          <p:cNvPr id="713" name="Google Shape;713;p45"/>
          <p:cNvSpPr>
            <a:spLocks noGrp="1"/>
          </p:cNvSpPr>
          <p:nvPr>
            <p:ph type="pic" idx="2"/>
          </p:nvPr>
        </p:nvSpPr>
        <p:spPr>
          <a:xfrm>
            <a:off x="0" y="0"/>
            <a:ext cx="8329200" cy="6858000"/>
          </a:xfrm>
          <a:prstGeom prst="rect">
            <a:avLst/>
          </a:prstGeom>
          <a:solidFill>
            <a:schemeClr val="lt1"/>
          </a:solidFill>
          <a:ln>
            <a:noFill/>
          </a:ln>
          <a:effectLst>
            <a:outerShdw blurRad="228600" dist="38100" algn="l" rotWithShape="0">
              <a:srgbClr val="000000">
                <a:alpha val="40000"/>
              </a:srgbClr>
            </a:outerShdw>
          </a:effectLst>
        </p:spPr>
      </p:sp>
      <p:sp>
        <p:nvSpPr>
          <p:cNvPr id="714" name="Google Shape;714;p45"/>
          <p:cNvSpPr txBox="1">
            <a:spLocks noGrp="1"/>
          </p:cNvSpPr>
          <p:nvPr>
            <p:ph type="body" idx="1"/>
          </p:nvPr>
        </p:nvSpPr>
        <p:spPr>
          <a:xfrm>
            <a:off x="990600" y="609600"/>
            <a:ext cx="4648200" cy="6248400"/>
          </a:xfrm>
          <a:prstGeom prst="rect">
            <a:avLst/>
          </a:prstGeom>
          <a:solidFill>
            <a:schemeClr val="lt1"/>
          </a:solidFill>
          <a:ln>
            <a:noFill/>
          </a:ln>
          <a:effectLst>
            <a:outerShdw blurRad="3556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15" name="Google Shape;715;p45"/>
          <p:cNvSpPr txBox="1">
            <a:spLocks noGrp="1"/>
          </p:cNvSpPr>
          <p:nvPr>
            <p:ph type="ctrTitle"/>
          </p:nvPr>
        </p:nvSpPr>
        <p:spPr>
          <a:xfrm>
            <a:off x="1257300" y="3962400"/>
            <a:ext cx="4114800" cy="1981200"/>
          </a:xfrm>
          <a:prstGeom prst="rect">
            <a:avLst/>
          </a:prstGeom>
          <a:noFill/>
          <a:ln>
            <a:noFill/>
          </a:ln>
        </p:spPr>
        <p:txBody>
          <a:bodyPr spcFirstLastPara="1" wrap="square" lIns="91425" tIns="45700" rIns="91425" bIns="45700" anchor="ctr" anchorCtr="0">
            <a:noAutofit/>
          </a:bodyPr>
          <a:lstStyle>
            <a:lvl1pPr lvl="0" algn="ctr" rtl="0">
              <a:lnSpc>
                <a:spcPct val="80000"/>
              </a:lnSpc>
              <a:spcBef>
                <a:spcPts val="0"/>
              </a:spcBef>
              <a:spcAft>
                <a:spcPts val="0"/>
              </a:spcAft>
              <a:buClr>
                <a:srgbClr val="0C0C0C"/>
              </a:buClr>
              <a:buSzPts val="4000"/>
              <a:buFont typeface="Twentieth Century"/>
              <a:buNone/>
              <a:defRPr sz="4000" b="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16" name="Google Shape;716;p45"/>
          <p:cNvSpPr txBox="1">
            <a:spLocks noGrp="1"/>
          </p:cNvSpPr>
          <p:nvPr>
            <p:ph type="subTitle" idx="3"/>
          </p:nvPr>
        </p:nvSpPr>
        <p:spPr>
          <a:xfrm>
            <a:off x="6057900" y="4114800"/>
            <a:ext cx="4876800" cy="1371600"/>
          </a:xfrm>
          <a:prstGeom prst="rect">
            <a:avLst/>
          </a:prstGeom>
          <a:noFill/>
          <a:ln>
            <a:noFill/>
          </a:ln>
        </p:spPr>
        <p:txBody>
          <a:bodyPr spcFirstLastPara="1" wrap="square" lIns="91425" tIns="45700" rIns="91425" bIns="45700" anchor="ctr" anchorCtr="0">
            <a:normAutofit/>
          </a:bodyPr>
          <a:lstStyle>
            <a:lvl1pPr lvl="0" algn="l" rtl="0">
              <a:lnSpc>
                <a:spcPct val="100000"/>
              </a:lnSpc>
              <a:spcBef>
                <a:spcPts val="0"/>
              </a:spcBef>
              <a:spcAft>
                <a:spcPts val="0"/>
              </a:spcAft>
              <a:buSzPts val="1600"/>
              <a:buNone/>
              <a:defRPr sz="1600">
                <a:solidFill>
                  <a:schemeClr val="lt1"/>
                </a:solidFill>
              </a:defRPr>
            </a:lvl1pPr>
            <a:lvl2pPr lvl="1" algn="ctr" rtl="0">
              <a:lnSpc>
                <a:spcPct val="90000"/>
              </a:lnSpc>
              <a:spcBef>
                <a:spcPts val="200"/>
              </a:spcBef>
              <a:spcAft>
                <a:spcPts val="0"/>
              </a:spcAft>
              <a:buSzPts val="1800"/>
              <a:buNone/>
              <a:defRPr sz="1800"/>
            </a:lvl2pPr>
            <a:lvl3pPr lvl="2" algn="ctr" rtl="0">
              <a:lnSpc>
                <a:spcPct val="90000"/>
              </a:lnSpc>
              <a:spcBef>
                <a:spcPts val="400"/>
              </a:spcBef>
              <a:spcAft>
                <a:spcPts val="0"/>
              </a:spcAft>
              <a:buSzPts val="1800"/>
              <a:buNone/>
              <a:defRPr sz="1800"/>
            </a:lvl3pPr>
            <a:lvl4pPr lvl="3" algn="ctr" rtl="0">
              <a:lnSpc>
                <a:spcPct val="90000"/>
              </a:lnSpc>
              <a:spcBef>
                <a:spcPts val="400"/>
              </a:spcBef>
              <a:spcAft>
                <a:spcPts val="0"/>
              </a:spcAft>
              <a:buSzPts val="1800"/>
              <a:buNone/>
              <a:defRPr sz="1800"/>
            </a:lvl4pPr>
            <a:lvl5pPr lvl="4" algn="ctr" rtl="0">
              <a:lnSpc>
                <a:spcPct val="90000"/>
              </a:lnSpc>
              <a:spcBef>
                <a:spcPts val="400"/>
              </a:spcBef>
              <a:spcAft>
                <a:spcPts val="0"/>
              </a:spcAft>
              <a:buSzPts val="1800"/>
              <a:buNone/>
              <a:defRPr sz="1800"/>
            </a:lvl5pPr>
            <a:lvl6pPr lvl="5" algn="ctr" rtl="0">
              <a:lnSpc>
                <a:spcPct val="90000"/>
              </a:lnSpc>
              <a:spcBef>
                <a:spcPts val="400"/>
              </a:spcBef>
              <a:spcAft>
                <a:spcPts val="0"/>
              </a:spcAft>
              <a:buSzPts val="1800"/>
              <a:buNone/>
              <a:defRPr sz="1800"/>
            </a:lvl6pPr>
            <a:lvl7pPr lvl="6" algn="ctr" rtl="0">
              <a:lnSpc>
                <a:spcPct val="90000"/>
              </a:lnSpc>
              <a:spcBef>
                <a:spcPts val="400"/>
              </a:spcBef>
              <a:spcAft>
                <a:spcPts val="0"/>
              </a:spcAft>
              <a:buSzPts val="1800"/>
              <a:buNone/>
              <a:defRPr sz="1800"/>
            </a:lvl7pPr>
            <a:lvl8pPr lvl="7" algn="ctr" rtl="0">
              <a:lnSpc>
                <a:spcPct val="90000"/>
              </a:lnSpc>
              <a:spcBef>
                <a:spcPts val="400"/>
              </a:spcBef>
              <a:spcAft>
                <a:spcPts val="0"/>
              </a:spcAft>
              <a:buSzPts val="1800"/>
              <a:buNone/>
              <a:defRPr sz="1800"/>
            </a:lvl8pPr>
            <a:lvl9pPr lvl="8" algn="ctr" rtl="0">
              <a:lnSpc>
                <a:spcPct val="90000"/>
              </a:lnSpc>
              <a:spcBef>
                <a:spcPts val="400"/>
              </a:spcBef>
              <a:spcAft>
                <a:spcPts val="400"/>
              </a:spcAft>
              <a:buSzPts val="1800"/>
              <a:buNone/>
              <a:defRPr sz="1800"/>
            </a:lvl9pPr>
          </a:lstStyle>
          <a:p>
            <a:endParaRPr/>
          </a:p>
        </p:txBody>
      </p:sp>
      <p:sp>
        <p:nvSpPr>
          <p:cNvPr id="717" name="Google Shape;717;p45"/>
          <p:cNvSpPr txBox="1">
            <a:spLocks noGrp="1"/>
          </p:cNvSpPr>
          <p:nvPr>
            <p:ph type="body" idx="4"/>
          </p:nvPr>
        </p:nvSpPr>
        <p:spPr>
          <a:xfrm rot="-5400000">
            <a:off x="381041" y="4840050"/>
            <a:ext cx="1219200" cy="225900"/>
          </a:xfrm>
          <a:prstGeom prst="rect">
            <a:avLst/>
          </a:prstGeom>
          <a:solidFill>
            <a:schemeClr val="accent5"/>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18" name="Google Shape;718;p45"/>
          <p:cNvSpPr txBox="1">
            <a:spLocks noGrp="1"/>
          </p:cNvSpPr>
          <p:nvPr>
            <p:ph type="body" idx="5"/>
          </p:nvPr>
        </p:nvSpPr>
        <p:spPr>
          <a:xfrm rot="-5400000">
            <a:off x="5029241" y="4840051"/>
            <a:ext cx="1219200" cy="225900"/>
          </a:xfrm>
          <a:prstGeom prst="rect">
            <a:avLst/>
          </a:prstGeom>
          <a:solidFill>
            <a:schemeClr val="accent5"/>
          </a:solidFill>
          <a:ln>
            <a:noFill/>
          </a:ln>
          <a:effectLst>
            <a:outerShdw blurRad="50800" dist="38100" dir="18900000" algn="b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1_Segue">
  <p:cSld name="1_Segue">
    <p:spTree>
      <p:nvGrpSpPr>
        <p:cNvPr id="1" name="Shape 719"/>
        <p:cNvGrpSpPr/>
        <p:nvPr/>
      </p:nvGrpSpPr>
      <p:grpSpPr>
        <a:xfrm>
          <a:off x="0" y="0"/>
          <a:ext cx="0" cy="0"/>
          <a:chOff x="0" y="0"/>
          <a:chExt cx="0" cy="0"/>
        </a:xfrm>
      </p:grpSpPr>
      <p:sp>
        <p:nvSpPr>
          <p:cNvPr id="720" name="Google Shape;720;p46"/>
          <p:cNvSpPr>
            <a:spLocks noGrp="1"/>
          </p:cNvSpPr>
          <p:nvPr>
            <p:ph type="body" idx="1"/>
          </p:nvPr>
        </p:nvSpPr>
        <p:spPr>
          <a:xfrm>
            <a:off x="10104322" y="3587303"/>
            <a:ext cx="2087700" cy="3270600"/>
          </a:xfrm>
          <a:prstGeom prst="triangle">
            <a:avLst>
              <a:gd name="adj" fmla="val 100000"/>
            </a:avLst>
          </a:prstGeom>
          <a:solidFill>
            <a:schemeClr val="dk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21" name="Google Shape;721;p46"/>
          <p:cNvSpPr txBox="1">
            <a:spLocks noGrp="1"/>
          </p:cNvSpPr>
          <p:nvPr>
            <p:ph type="body" idx="2"/>
          </p:nvPr>
        </p:nvSpPr>
        <p:spPr>
          <a:xfrm>
            <a:off x="285750" y="0"/>
            <a:ext cx="11620500" cy="6591300"/>
          </a:xfrm>
          <a:prstGeom prst="rect">
            <a:avLst/>
          </a:prstGeom>
          <a:solidFill>
            <a:schemeClr val="accent2"/>
          </a:solidFill>
          <a:ln>
            <a:noFill/>
          </a:ln>
          <a:effectLst>
            <a:outerShdw blurRad="3556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22" name="Google Shape;722;p46"/>
          <p:cNvSpPr txBox="1">
            <a:spLocks noGrp="1"/>
          </p:cNvSpPr>
          <p:nvPr>
            <p:ph type="title"/>
          </p:nvPr>
        </p:nvSpPr>
        <p:spPr>
          <a:xfrm>
            <a:off x="1085850" y="2679192"/>
            <a:ext cx="9963300" cy="14997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lt1"/>
              </a:buClr>
              <a:buSzPts val="6000"/>
              <a:buFont typeface="Twentieth Century"/>
              <a:buNone/>
              <a:defRPr sz="60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23" name="Google Shape;723;p46"/>
          <p:cNvSpPr txBox="1">
            <a:spLocks noGrp="1"/>
          </p:cNvSpPr>
          <p:nvPr>
            <p:ph type="body" idx="3"/>
          </p:nvPr>
        </p:nvSpPr>
        <p:spPr>
          <a:xfrm>
            <a:off x="0" y="2679192"/>
            <a:ext cx="533400" cy="1499700"/>
          </a:xfrm>
          <a:prstGeom prst="rect">
            <a:avLst/>
          </a:prstGeom>
          <a:solidFill>
            <a:schemeClr val="dk2"/>
          </a:solidFill>
          <a:ln>
            <a:noFill/>
          </a:ln>
          <a:effectLst>
            <a:outerShdw blurRad="3556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2_Segue">
  <p:cSld name="2_Segue">
    <p:spTree>
      <p:nvGrpSpPr>
        <p:cNvPr id="1" name="Shape 724"/>
        <p:cNvGrpSpPr/>
        <p:nvPr/>
      </p:nvGrpSpPr>
      <p:grpSpPr>
        <a:xfrm>
          <a:off x="0" y="0"/>
          <a:ext cx="0" cy="0"/>
          <a:chOff x="0" y="0"/>
          <a:chExt cx="0" cy="0"/>
        </a:xfrm>
      </p:grpSpPr>
      <p:sp>
        <p:nvSpPr>
          <p:cNvPr id="725" name="Google Shape;725;p47"/>
          <p:cNvSpPr>
            <a:spLocks noGrp="1"/>
          </p:cNvSpPr>
          <p:nvPr>
            <p:ph type="body" idx="1"/>
          </p:nvPr>
        </p:nvSpPr>
        <p:spPr>
          <a:xfrm>
            <a:off x="10104322" y="3587303"/>
            <a:ext cx="2087700" cy="3270600"/>
          </a:xfrm>
          <a:prstGeom prst="triangle">
            <a:avLst>
              <a:gd name="adj" fmla="val 100000"/>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26" name="Google Shape;726;p47"/>
          <p:cNvSpPr txBox="1">
            <a:spLocks noGrp="1"/>
          </p:cNvSpPr>
          <p:nvPr>
            <p:ph type="body" idx="2"/>
          </p:nvPr>
        </p:nvSpPr>
        <p:spPr>
          <a:xfrm>
            <a:off x="285750" y="0"/>
            <a:ext cx="11620500" cy="6591300"/>
          </a:xfrm>
          <a:prstGeom prst="rect">
            <a:avLst/>
          </a:prstGeom>
          <a:solidFill>
            <a:schemeClr val="accent5"/>
          </a:solidFill>
          <a:ln>
            <a:noFill/>
          </a:ln>
          <a:effectLst>
            <a:outerShdw blurRad="3556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27" name="Google Shape;727;p47"/>
          <p:cNvSpPr txBox="1">
            <a:spLocks noGrp="1"/>
          </p:cNvSpPr>
          <p:nvPr>
            <p:ph type="title"/>
          </p:nvPr>
        </p:nvSpPr>
        <p:spPr>
          <a:xfrm>
            <a:off x="1085850" y="2679192"/>
            <a:ext cx="9963300" cy="14997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lt1"/>
              </a:buClr>
              <a:buSzPts val="6000"/>
              <a:buFont typeface="Twentieth Century"/>
              <a:buNone/>
              <a:defRPr sz="60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28" name="Google Shape;728;p47"/>
          <p:cNvSpPr txBox="1">
            <a:spLocks noGrp="1"/>
          </p:cNvSpPr>
          <p:nvPr>
            <p:ph type="body" idx="3"/>
          </p:nvPr>
        </p:nvSpPr>
        <p:spPr>
          <a:xfrm>
            <a:off x="0" y="2679192"/>
            <a:ext cx="533400" cy="1499700"/>
          </a:xfrm>
          <a:prstGeom prst="rect">
            <a:avLst/>
          </a:prstGeom>
          <a:solidFill>
            <a:schemeClr val="accent2"/>
          </a:solidFill>
          <a:ln>
            <a:noFill/>
          </a:ln>
          <a:effectLst>
            <a:outerShdw blurRad="3556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3_Segue">
  <p:cSld name="3_Segue">
    <p:spTree>
      <p:nvGrpSpPr>
        <p:cNvPr id="1" name="Shape 729"/>
        <p:cNvGrpSpPr/>
        <p:nvPr/>
      </p:nvGrpSpPr>
      <p:grpSpPr>
        <a:xfrm>
          <a:off x="0" y="0"/>
          <a:ext cx="0" cy="0"/>
          <a:chOff x="0" y="0"/>
          <a:chExt cx="0" cy="0"/>
        </a:xfrm>
      </p:grpSpPr>
      <p:sp>
        <p:nvSpPr>
          <p:cNvPr id="730" name="Google Shape;730;p48"/>
          <p:cNvSpPr>
            <a:spLocks noGrp="1"/>
          </p:cNvSpPr>
          <p:nvPr>
            <p:ph type="pic" idx="2"/>
          </p:nvPr>
        </p:nvSpPr>
        <p:spPr>
          <a:xfrm>
            <a:off x="0" y="0"/>
            <a:ext cx="12192000" cy="6858000"/>
          </a:xfrm>
          <a:prstGeom prst="rect">
            <a:avLst/>
          </a:prstGeom>
          <a:noFill/>
          <a:ln>
            <a:noFill/>
          </a:ln>
        </p:spPr>
      </p:sp>
      <p:sp>
        <p:nvSpPr>
          <p:cNvPr id="731" name="Google Shape;731;p48"/>
          <p:cNvSpPr txBox="1">
            <a:spLocks noGrp="1"/>
          </p:cNvSpPr>
          <p:nvPr>
            <p:ph type="body" idx="1"/>
          </p:nvPr>
        </p:nvSpPr>
        <p:spPr>
          <a:xfrm>
            <a:off x="0" y="0"/>
            <a:ext cx="12192000" cy="5723100"/>
          </a:xfrm>
          <a:prstGeom prst="rect">
            <a:avLst/>
          </a:prstGeom>
          <a:solidFill>
            <a:schemeClr val="accent2">
              <a:alpha val="83920"/>
            </a:schemeClr>
          </a:solidFill>
          <a:ln>
            <a:noFill/>
          </a:ln>
        </p:spPr>
        <p:txBody>
          <a:bodyPr spcFirstLastPara="1" wrap="square" lIns="45700" tIns="45700" rIns="45700" bIns="45700" anchor="t" anchorCtr="0">
            <a:no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32" name="Google Shape;732;p48"/>
          <p:cNvSpPr txBox="1">
            <a:spLocks noGrp="1"/>
          </p:cNvSpPr>
          <p:nvPr>
            <p:ph type="body" idx="3"/>
          </p:nvPr>
        </p:nvSpPr>
        <p:spPr>
          <a:xfrm>
            <a:off x="533400" y="0"/>
            <a:ext cx="6781800" cy="6324600"/>
          </a:xfrm>
          <a:prstGeom prst="rect">
            <a:avLst/>
          </a:prstGeom>
          <a:solidFill>
            <a:schemeClr val="dk2"/>
          </a:solidFill>
          <a:ln>
            <a:noFill/>
          </a:ln>
          <a:effectLst>
            <a:outerShdw blurRad="3556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33" name="Google Shape;733;p48"/>
          <p:cNvSpPr txBox="1">
            <a:spLocks noGrp="1"/>
          </p:cNvSpPr>
          <p:nvPr>
            <p:ph type="title"/>
          </p:nvPr>
        </p:nvSpPr>
        <p:spPr>
          <a:xfrm>
            <a:off x="1266825" y="2265916"/>
            <a:ext cx="5315100" cy="3489000"/>
          </a:xfrm>
          <a:prstGeom prst="rect">
            <a:avLst/>
          </a:prstGeom>
          <a:noFill/>
          <a:ln>
            <a:noFill/>
          </a:ln>
        </p:spPr>
        <p:txBody>
          <a:bodyPr spcFirstLastPara="1" wrap="square" lIns="91425" tIns="45700" rIns="91425" bIns="45700" anchor="b" anchorCtr="0">
            <a:normAutofit/>
          </a:bodyPr>
          <a:lstStyle>
            <a:lvl1pPr lvl="0" algn="ctr" rtl="0">
              <a:lnSpc>
                <a:spcPct val="90000"/>
              </a:lnSpc>
              <a:spcBef>
                <a:spcPts val="0"/>
              </a:spcBef>
              <a:spcAft>
                <a:spcPts val="0"/>
              </a:spcAft>
              <a:buClr>
                <a:schemeClr val="lt1"/>
              </a:buClr>
              <a:buSzPts val="6000"/>
              <a:buFont typeface="Twentieth Century"/>
              <a:buNone/>
              <a:defRPr sz="60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34" name="Google Shape;734;p48"/>
          <p:cNvSpPr txBox="1">
            <a:spLocks noGrp="1"/>
          </p:cNvSpPr>
          <p:nvPr>
            <p:ph type="sldNum" idx="12"/>
          </p:nvPr>
        </p:nvSpPr>
        <p:spPr>
          <a:xfrm>
            <a:off x="628788" y="6339840"/>
            <a:ext cx="302400" cy="365700"/>
          </a:xfrm>
          <a:prstGeom prst="rect">
            <a:avLst/>
          </a:prstGeom>
          <a:solidFill>
            <a:schemeClr val="lt1"/>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4_Segue">
  <p:cSld name="4_Segue">
    <p:spTree>
      <p:nvGrpSpPr>
        <p:cNvPr id="1" name="Shape 735"/>
        <p:cNvGrpSpPr/>
        <p:nvPr/>
      </p:nvGrpSpPr>
      <p:grpSpPr>
        <a:xfrm>
          <a:off x="0" y="0"/>
          <a:ext cx="0" cy="0"/>
          <a:chOff x="0" y="0"/>
          <a:chExt cx="0" cy="0"/>
        </a:xfrm>
      </p:grpSpPr>
      <p:sp>
        <p:nvSpPr>
          <p:cNvPr id="736" name="Google Shape;736;p49"/>
          <p:cNvSpPr>
            <a:spLocks noGrp="1"/>
          </p:cNvSpPr>
          <p:nvPr>
            <p:ph type="pic" idx="2"/>
          </p:nvPr>
        </p:nvSpPr>
        <p:spPr>
          <a:xfrm>
            <a:off x="0" y="5378958"/>
            <a:ext cx="12192000" cy="1479000"/>
          </a:xfrm>
          <a:prstGeom prst="rect">
            <a:avLst/>
          </a:prstGeom>
          <a:noFill/>
          <a:ln>
            <a:noFill/>
          </a:ln>
        </p:spPr>
      </p:sp>
      <p:sp>
        <p:nvSpPr>
          <p:cNvPr id="737" name="Google Shape;737;p49"/>
          <p:cNvSpPr txBox="1">
            <a:spLocks noGrp="1"/>
          </p:cNvSpPr>
          <p:nvPr>
            <p:ph type="body" idx="1"/>
          </p:nvPr>
        </p:nvSpPr>
        <p:spPr>
          <a:xfrm>
            <a:off x="0" y="0"/>
            <a:ext cx="12192000" cy="5723100"/>
          </a:xfrm>
          <a:prstGeom prst="rect">
            <a:avLst/>
          </a:prstGeom>
          <a:solidFill>
            <a:schemeClr val="accent2"/>
          </a:solidFill>
          <a:ln>
            <a:noFill/>
          </a:ln>
          <a:effectLst>
            <a:outerShdw blurRad="152400" dist="38100" dir="2700000" algn="tl" rotWithShape="0">
              <a:srgbClr val="000000">
                <a:alpha val="65880"/>
              </a:srgbClr>
            </a:outerShdw>
          </a:effectLst>
        </p:spPr>
        <p:txBody>
          <a:bodyPr spcFirstLastPara="1" wrap="square" lIns="45700" tIns="45700" rIns="45700" bIns="45700" anchor="t" anchorCtr="0">
            <a:no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38" name="Google Shape;738;p49"/>
          <p:cNvSpPr txBox="1">
            <a:spLocks noGrp="1"/>
          </p:cNvSpPr>
          <p:nvPr>
            <p:ph type="title"/>
          </p:nvPr>
        </p:nvSpPr>
        <p:spPr>
          <a:xfrm>
            <a:off x="781049" y="990600"/>
            <a:ext cx="9144000" cy="2590800"/>
          </a:xfrm>
          <a:prstGeom prst="rect">
            <a:avLst/>
          </a:prstGeom>
          <a:noFill/>
          <a:ln>
            <a:noFill/>
          </a:ln>
        </p:spPr>
        <p:txBody>
          <a:bodyPr spcFirstLastPara="1" wrap="square" lIns="91425" tIns="45700" rIns="91425" bIns="45700" anchor="t" anchorCtr="0">
            <a:normAutofit/>
          </a:bodyPr>
          <a:lstStyle>
            <a:lvl1pPr lvl="0" algn="l" rtl="0">
              <a:lnSpc>
                <a:spcPct val="90000"/>
              </a:lnSpc>
              <a:spcBef>
                <a:spcPts val="0"/>
              </a:spcBef>
              <a:spcAft>
                <a:spcPts val="0"/>
              </a:spcAft>
              <a:buClr>
                <a:schemeClr val="lt1"/>
              </a:buClr>
              <a:buSzPts val="6000"/>
              <a:buFont typeface="Twentieth Century"/>
              <a:buNone/>
              <a:defRPr sz="60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39" name="Google Shape;739;p49"/>
          <p:cNvSpPr txBox="1">
            <a:spLocks noGrp="1"/>
          </p:cNvSpPr>
          <p:nvPr>
            <p:ph type="body" idx="3"/>
          </p:nvPr>
        </p:nvSpPr>
        <p:spPr>
          <a:xfrm>
            <a:off x="0" y="633984"/>
            <a:ext cx="304800" cy="1499700"/>
          </a:xfrm>
          <a:prstGeom prst="rect">
            <a:avLst/>
          </a:prstGeom>
          <a:solidFill>
            <a:schemeClr val="lt1"/>
          </a:solidFill>
          <a:ln>
            <a:noFill/>
          </a:ln>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40" name="Google Shape;740;p49"/>
          <p:cNvSpPr txBox="1">
            <a:spLocks noGrp="1"/>
          </p:cNvSpPr>
          <p:nvPr>
            <p:ph type="sldNum" idx="12"/>
          </p:nvPr>
        </p:nvSpPr>
        <p:spPr>
          <a:xfrm>
            <a:off x="628788" y="6339840"/>
            <a:ext cx="302400" cy="365700"/>
          </a:xfrm>
          <a:prstGeom prst="rect">
            <a:avLst/>
          </a:prstGeom>
          <a:solidFill>
            <a:schemeClr val="lt1"/>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5_Segue">
  <p:cSld name="5_Segue">
    <p:spTree>
      <p:nvGrpSpPr>
        <p:cNvPr id="1" name="Shape 741"/>
        <p:cNvGrpSpPr/>
        <p:nvPr/>
      </p:nvGrpSpPr>
      <p:grpSpPr>
        <a:xfrm>
          <a:off x="0" y="0"/>
          <a:ext cx="0" cy="0"/>
          <a:chOff x="0" y="0"/>
          <a:chExt cx="0" cy="0"/>
        </a:xfrm>
      </p:grpSpPr>
      <p:sp>
        <p:nvSpPr>
          <p:cNvPr id="742" name="Google Shape;742;p50"/>
          <p:cNvSpPr>
            <a:spLocks noGrp="1"/>
          </p:cNvSpPr>
          <p:nvPr>
            <p:ph type="pic" idx="2"/>
          </p:nvPr>
        </p:nvSpPr>
        <p:spPr>
          <a:xfrm>
            <a:off x="0" y="5378958"/>
            <a:ext cx="12192000" cy="1479000"/>
          </a:xfrm>
          <a:prstGeom prst="rect">
            <a:avLst/>
          </a:prstGeom>
          <a:noFill/>
          <a:ln>
            <a:noFill/>
          </a:ln>
        </p:spPr>
      </p:sp>
      <p:sp>
        <p:nvSpPr>
          <p:cNvPr id="743" name="Google Shape;743;p50"/>
          <p:cNvSpPr txBox="1">
            <a:spLocks noGrp="1"/>
          </p:cNvSpPr>
          <p:nvPr>
            <p:ph type="body" idx="1"/>
          </p:nvPr>
        </p:nvSpPr>
        <p:spPr>
          <a:xfrm>
            <a:off x="0" y="0"/>
            <a:ext cx="12192000" cy="5723100"/>
          </a:xfrm>
          <a:prstGeom prst="rect">
            <a:avLst/>
          </a:prstGeom>
          <a:solidFill>
            <a:schemeClr val="accent1"/>
          </a:solidFill>
          <a:ln>
            <a:noFill/>
          </a:ln>
          <a:effectLst>
            <a:outerShdw blurRad="152400" dist="38100" dir="2700000" algn="tl" rotWithShape="0">
              <a:srgbClr val="000000">
                <a:alpha val="65880"/>
              </a:srgbClr>
            </a:outerShdw>
          </a:effectLst>
        </p:spPr>
        <p:txBody>
          <a:bodyPr spcFirstLastPara="1" wrap="square" lIns="45700" tIns="45700" rIns="45700" bIns="45700" anchor="t" anchorCtr="0">
            <a:no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44" name="Google Shape;744;p50"/>
          <p:cNvSpPr txBox="1">
            <a:spLocks noGrp="1"/>
          </p:cNvSpPr>
          <p:nvPr>
            <p:ph type="title"/>
          </p:nvPr>
        </p:nvSpPr>
        <p:spPr>
          <a:xfrm>
            <a:off x="781049" y="990600"/>
            <a:ext cx="9144000" cy="2590800"/>
          </a:xfrm>
          <a:prstGeom prst="rect">
            <a:avLst/>
          </a:prstGeom>
          <a:noFill/>
          <a:ln>
            <a:noFill/>
          </a:ln>
        </p:spPr>
        <p:txBody>
          <a:bodyPr spcFirstLastPara="1" wrap="square" lIns="91425" tIns="45700" rIns="91425" bIns="45700" anchor="t" anchorCtr="0">
            <a:normAutofit/>
          </a:bodyPr>
          <a:lstStyle>
            <a:lvl1pPr lvl="0" algn="l" rtl="0">
              <a:lnSpc>
                <a:spcPct val="90000"/>
              </a:lnSpc>
              <a:spcBef>
                <a:spcPts val="0"/>
              </a:spcBef>
              <a:spcAft>
                <a:spcPts val="0"/>
              </a:spcAft>
              <a:buClr>
                <a:schemeClr val="lt1"/>
              </a:buClr>
              <a:buSzPts val="6000"/>
              <a:buFont typeface="Twentieth Century"/>
              <a:buNone/>
              <a:defRPr sz="60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45" name="Google Shape;745;p50"/>
          <p:cNvSpPr txBox="1">
            <a:spLocks noGrp="1"/>
          </p:cNvSpPr>
          <p:nvPr>
            <p:ph type="body" idx="3"/>
          </p:nvPr>
        </p:nvSpPr>
        <p:spPr>
          <a:xfrm>
            <a:off x="0" y="633984"/>
            <a:ext cx="304800" cy="1499700"/>
          </a:xfrm>
          <a:prstGeom prst="rect">
            <a:avLst/>
          </a:prstGeom>
          <a:solidFill>
            <a:schemeClr val="lt1"/>
          </a:solidFill>
          <a:ln>
            <a:noFill/>
          </a:ln>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46" name="Google Shape;746;p50"/>
          <p:cNvSpPr txBox="1">
            <a:spLocks noGrp="1"/>
          </p:cNvSpPr>
          <p:nvPr>
            <p:ph type="sldNum" idx="12"/>
          </p:nvPr>
        </p:nvSpPr>
        <p:spPr>
          <a:xfrm>
            <a:off x="628788" y="6339840"/>
            <a:ext cx="302400" cy="365700"/>
          </a:xfrm>
          <a:prstGeom prst="rect">
            <a:avLst/>
          </a:prstGeom>
          <a:solidFill>
            <a:schemeClr val="lt1"/>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ide patch Icon Content 3 rows">
  <p:cSld name="Title Side patch Icon Content 3 rows">
    <p:spTree>
      <p:nvGrpSpPr>
        <p:cNvPr id="1" name="Shape 324"/>
        <p:cNvGrpSpPr/>
        <p:nvPr/>
      </p:nvGrpSpPr>
      <p:grpSpPr>
        <a:xfrm>
          <a:off x="0" y="0"/>
          <a:ext cx="0" cy="0"/>
          <a:chOff x="0" y="0"/>
          <a:chExt cx="0" cy="0"/>
        </a:xfrm>
      </p:grpSpPr>
      <p:sp>
        <p:nvSpPr>
          <p:cNvPr id="325" name="Google Shape;325;p6"/>
          <p:cNvSpPr/>
          <p:nvPr/>
        </p:nvSpPr>
        <p:spPr>
          <a:xfrm>
            <a:off x="-1" y="0"/>
            <a:ext cx="8329286" cy="6858000"/>
          </a:xfrm>
          <a:custGeom>
            <a:avLst/>
            <a:gdLst/>
            <a:ahLst/>
            <a:cxnLst/>
            <a:rect l="l" t="t" r="r" b="b"/>
            <a:pathLst>
              <a:path w="8329286" h="6858000" extrusionOk="0">
                <a:moveTo>
                  <a:pt x="0" y="0"/>
                </a:moveTo>
                <a:lnTo>
                  <a:pt x="8329286" y="0"/>
                </a:lnTo>
                <a:lnTo>
                  <a:pt x="8329286" y="68183"/>
                </a:lnTo>
                <a:lnTo>
                  <a:pt x="3175958" y="6858000"/>
                </a:lnTo>
                <a:lnTo>
                  <a:pt x="0" y="6858000"/>
                </a:lnTo>
                <a:close/>
              </a:path>
            </a:pathLst>
          </a:custGeom>
          <a:solidFill>
            <a:srgbClr val="EEEEE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326" name="Google Shape;326;p6"/>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327" name="Google Shape;327;p6"/>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28" name="Google Shape;328;p6"/>
          <p:cNvSpPr txBox="1">
            <a:spLocks noGrp="1"/>
          </p:cNvSpPr>
          <p:nvPr>
            <p:ph type="body" idx="1"/>
          </p:nvPr>
        </p:nvSpPr>
        <p:spPr>
          <a:xfrm>
            <a:off x="7151214" y="2035302"/>
            <a:ext cx="4312800" cy="914400"/>
          </a:xfrm>
          <a:prstGeom prst="rect">
            <a:avLst/>
          </a:prstGeom>
          <a:noFill/>
          <a:ln>
            <a:noFill/>
          </a:ln>
        </p:spPr>
        <p:txBody>
          <a:bodyPr spcFirstLastPara="1" wrap="square" lIns="91425" tIns="45700" rIns="91425" bIns="45700" anchor="ctr" anchorCtr="0">
            <a:noAutofit/>
          </a:bodyPr>
          <a:lstStyle>
            <a:lvl1pPr marL="457200" lvl="0" indent="-228600" algn="l" rtl="0">
              <a:lnSpc>
                <a:spcPct val="90000"/>
              </a:lnSpc>
              <a:spcBef>
                <a:spcPts val="1200"/>
              </a:spcBef>
              <a:spcAft>
                <a:spcPts val="0"/>
              </a:spcAft>
              <a:buSzPts val="1400"/>
              <a:buNone/>
              <a:defRPr sz="1400"/>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29" name="Google Shape;329;p6"/>
          <p:cNvSpPr txBox="1">
            <a:spLocks noGrp="1"/>
          </p:cNvSpPr>
          <p:nvPr>
            <p:ph type="body" idx="2"/>
          </p:nvPr>
        </p:nvSpPr>
        <p:spPr>
          <a:xfrm>
            <a:off x="624840" y="2280181"/>
            <a:ext cx="4937700" cy="424800"/>
          </a:xfrm>
          <a:prstGeom prst="rect">
            <a:avLst/>
          </a:prstGeom>
          <a:noFill/>
          <a:ln>
            <a:noFill/>
          </a:ln>
        </p:spPr>
        <p:txBody>
          <a:bodyPr spcFirstLastPara="1" wrap="square" lIns="91425" tIns="45700" rIns="91425" bIns="45700" anchor="ctr" anchorCtr="0">
            <a:noAutofit/>
          </a:bodyPr>
          <a:lstStyle>
            <a:lvl1pPr marL="457200" lvl="0" indent="-228600" algn="r" rtl="0">
              <a:lnSpc>
                <a:spcPct val="90000"/>
              </a:lnSpc>
              <a:spcBef>
                <a:spcPts val="1200"/>
              </a:spcBef>
              <a:spcAft>
                <a:spcPts val="0"/>
              </a:spcAft>
              <a:buSzPts val="2000"/>
              <a:buNone/>
              <a:defRPr sz="2000" b="1">
                <a:solidFill>
                  <a:schemeClr val="dk2"/>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30" name="Google Shape;330;p6"/>
          <p:cNvSpPr>
            <a:spLocks noGrp="1"/>
          </p:cNvSpPr>
          <p:nvPr>
            <p:ph type="pic" idx="3"/>
          </p:nvPr>
        </p:nvSpPr>
        <p:spPr>
          <a:xfrm>
            <a:off x="5756426" y="1935993"/>
            <a:ext cx="1094100" cy="1113000"/>
          </a:xfrm>
          <a:prstGeom prst="ellipse">
            <a:avLst/>
          </a:prstGeom>
          <a:solidFill>
            <a:schemeClr val="lt1"/>
          </a:solidFill>
          <a:ln>
            <a:noFill/>
          </a:ln>
          <a:effectLst>
            <a:outerShdw blurRad="50800" dist="38100" dir="2700000" algn="tl" rotWithShape="0">
              <a:srgbClr val="000000">
                <a:alpha val="40000"/>
              </a:srgbClr>
            </a:outerShdw>
          </a:effectLst>
        </p:spPr>
      </p:sp>
      <p:sp>
        <p:nvSpPr>
          <p:cNvPr id="331" name="Google Shape;331;p6"/>
          <p:cNvSpPr txBox="1">
            <a:spLocks noGrp="1"/>
          </p:cNvSpPr>
          <p:nvPr>
            <p:ph type="body" idx="4"/>
          </p:nvPr>
        </p:nvSpPr>
        <p:spPr>
          <a:xfrm>
            <a:off x="6071132" y="3576256"/>
            <a:ext cx="5392800" cy="914400"/>
          </a:xfrm>
          <a:prstGeom prst="rect">
            <a:avLst/>
          </a:prstGeom>
          <a:noFill/>
          <a:ln>
            <a:noFill/>
          </a:ln>
        </p:spPr>
        <p:txBody>
          <a:bodyPr spcFirstLastPara="1" wrap="square" lIns="91425" tIns="45700" rIns="91425" bIns="45700" anchor="ctr" anchorCtr="0">
            <a:noAutofit/>
          </a:bodyPr>
          <a:lstStyle>
            <a:lvl1pPr marL="457200" lvl="0" indent="-228600" algn="l" rtl="0">
              <a:lnSpc>
                <a:spcPct val="90000"/>
              </a:lnSpc>
              <a:spcBef>
                <a:spcPts val="1200"/>
              </a:spcBef>
              <a:spcAft>
                <a:spcPts val="0"/>
              </a:spcAft>
              <a:buSzPts val="1400"/>
              <a:buNone/>
              <a:defRPr sz="1400"/>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32" name="Google Shape;332;p6"/>
          <p:cNvSpPr txBox="1">
            <a:spLocks noGrp="1"/>
          </p:cNvSpPr>
          <p:nvPr>
            <p:ph type="body" idx="5"/>
          </p:nvPr>
        </p:nvSpPr>
        <p:spPr>
          <a:xfrm>
            <a:off x="548640" y="3846999"/>
            <a:ext cx="4023300" cy="424800"/>
          </a:xfrm>
          <a:prstGeom prst="rect">
            <a:avLst/>
          </a:prstGeom>
          <a:noFill/>
          <a:ln>
            <a:noFill/>
          </a:ln>
        </p:spPr>
        <p:txBody>
          <a:bodyPr spcFirstLastPara="1" wrap="square" lIns="91425" tIns="45700" rIns="91425" bIns="45700" anchor="ctr" anchorCtr="0">
            <a:noAutofit/>
          </a:bodyPr>
          <a:lstStyle>
            <a:lvl1pPr marL="457200" lvl="0" indent="-228600" algn="r" rtl="0">
              <a:lnSpc>
                <a:spcPct val="90000"/>
              </a:lnSpc>
              <a:spcBef>
                <a:spcPts val="1200"/>
              </a:spcBef>
              <a:spcAft>
                <a:spcPts val="0"/>
              </a:spcAft>
              <a:buSzPts val="2000"/>
              <a:buNone/>
              <a:defRPr sz="2000" b="1">
                <a:solidFill>
                  <a:schemeClr val="accent5"/>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33" name="Google Shape;333;p6"/>
          <p:cNvSpPr>
            <a:spLocks noGrp="1"/>
          </p:cNvSpPr>
          <p:nvPr>
            <p:ph type="pic" idx="6"/>
          </p:nvPr>
        </p:nvSpPr>
        <p:spPr>
          <a:xfrm>
            <a:off x="4774508" y="3502811"/>
            <a:ext cx="1094100" cy="1113000"/>
          </a:xfrm>
          <a:prstGeom prst="ellipse">
            <a:avLst/>
          </a:prstGeom>
          <a:solidFill>
            <a:schemeClr val="lt1"/>
          </a:solidFill>
          <a:ln>
            <a:noFill/>
          </a:ln>
          <a:effectLst>
            <a:outerShdw blurRad="50800" dist="38100" dir="2700000" algn="tl" rotWithShape="0">
              <a:srgbClr val="000000">
                <a:alpha val="40000"/>
              </a:srgbClr>
            </a:outerShdw>
          </a:effectLst>
        </p:spPr>
      </p:sp>
      <p:sp>
        <p:nvSpPr>
          <p:cNvPr id="334" name="Google Shape;334;p6"/>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335" name="Google Shape;335;p6"/>
          <p:cNvSpPr txBox="1">
            <a:spLocks noGrp="1"/>
          </p:cNvSpPr>
          <p:nvPr>
            <p:ph type="body" idx="7"/>
          </p:nvPr>
        </p:nvSpPr>
        <p:spPr>
          <a:xfrm>
            <a:off x="4949699" y="5117210"/>
            <a:ext cx="6514500" cy="914400"/>
          </a:xfrm>
          <a:prstGeom prst="rect">
            <a:avLst/>
          </a:prstGeom>
          <a:noFill/>
          <a:ln>
            <a:noFill/>
          </a:ln>
        </p:spPr>
        <p:txBody>
          <a:bodyPr spcFirstLastPara="1" wrap="square" lIns="91425" tIns="45700" rIns="91425" bIns="45700" anchor="ctr" anchorCtr="0">
            <a:noAutofit/>
          </a:bodyPr>
          <a:lstStyle>
            <a:lvl1pPr marL="457200" lvl="0" indent="-228600" algn="l" rtl="0">
              <a:lnSpc>
                <a:spcPct val="90000"/>
              </a:lnSpc>
              <a:spcBef>
                <a:spcPts val="1200"/>
              </a:spcBef>
              <a:spcAft>
                <a:spcPts val="0"/>
              </a:spcAft>
              <a:buSzPts val="1400"/>
              <a:buNone/>
              <a:defRPr sz="1400"/>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36" name="Google Shape;336;p6"/>
          <p:cNvSpPr txBox="1">
            <a:spLocks noGrp="1"/>
          </p:cNvSpPr>
          <p:nvPr>
            <p:ph type="body" idx="8"/>
          </p:nvPr>
        </p:nvSpPr>
        <p:spPr>
          <a:xfrm>
            <a:off x="548641" y="5362089"/>
            <a:ext cx="2956500" cy="424800"/>
          </a:xfrm>
          <a:prstGeom prst="rect">
            <a:avLst/>
          </a:prstGeom>
          <a:noFill/>
          <a:ln>
            <a:noFill/>
          </a:ln>
        </p:spPr>
        <p:txBody>
          <a:bodyPr spcFirstLastPara="1" wrap="square" lIns="91425" tIns="45700" rIns="91425" bIns="45700" anchor="ctr" anchorCtr="0">
            <a:noAutofit/>
          </a:bodyPr>
          <a:lstStyle>
            <a:lvl1pPr marL="457200" lvl="0" indent="-228600" algn="r" rtl="0">
              <a:lnSpc>
                <a:spcPct val="90000"/>
              </a:lnSpc>
              <a:spcBef>
                <a:spcPts val="1200"/>
              </a:spcBef>
              <a:spcAft>
                <a:spcPts val="0"/>
              </a:spcAft>
              <a:buSzPts val="2000"/>
              <a:buNone/>
              <a:defRPr sz="2000" b="1">
                <a:solidFill>
                  <a:schemeClr val="accent6"/>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37" name="Google Shape;337;p6"/>
          <p:cNvSpPr>
            <a:spLocks noGrp="1"/>
          </p:cNvSpPr>
          <p:nvPr>
            <p:ph type="pic" idx="9"/>
          </p:nvPr>
        </p:nvSpPr>
        <p:spPr>
          <a:xfrm>
            <a:off x="3680392" y="5017901"/>
            <a:ext cx="1094100" cy="1113000"/>
          </a:xfrm>
          <a:prstGeom prst="ellipse">
            <a:avLst/>
          </a:prstGeom>
          <a:solidFill>
            <a:schemeClr val="lt1"/>
          </a:solidFill>
          <a:ln>
            <a:noFill/>
          </a:ln>
          <a:effectLst>
            <a:outerShdw blurRad="50800" dist="38100" dir="2700000" algn="tl" rotWithShape="0">
              <a:srgbClr val="000000">
                <a:alpha val="40000"/>
              </a:srgbClr>
            </a:outerShdw>
          </a:effectLst>
        </p:spPr>
      </p:sp>
      <p:sp>
        <p:nvSpPr>
          <p:cNvPr id="338" name="Google Shape;338;p6"/>
          <p:cNvSpPr/>
          <p:nvPr/>
        </p:nvSpPr>
        <p:spPr>
          <a:xfrm>
            <a:off x="0" y="0"/>
            <a:ext cx="8329286" cy="457200"/>
          </a:xfrm>
          <a:custGeom>
            <a:avLst/>
            <a:gdLst/>
            <a:ahLst/>
            <a:cxnLst/>
            <a:rect l="l" t="t" r="r" b="b"/>
            <a:pathLst>
              <a:path w="8329286" h="457200" extrusionOk="0">
                <a:moveTo>
                  <a:pt x="0" y="0"/>
                </a:moveTo>
                <a:lnTo>
                  <a:pt x="8329286" y="0"/>
                </a:lnTo>
                <a:lnTo>
                  <a:pt x="7982281" y="457200"/>
                </a:lnTo>
                <a:lnTo>
                  <a:pt x="0" y="457200"/>
                </a:lnTo>
                <a:close/>
              </a:path>
            </a:pathLst>
          </a:custGeom>
          <a:solidFill>
            <a:schemeClr val="accen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6_Segue">
  <p:cSld name="6_Segue">
    <p:spTree>
      <p:nvGrpSpPr>
        <p:cNvPr id="1" name="Shape 747"/>
        <p:cNvGrpSpPr/>
        <p:nvPr/>
      </p:nvGrpSpPr>
      <p:grpSpPr>
        <a:xfrm>
          <a:off x="0" y="0"/>
          <a:ext cx="0" cy="0"/>
          <a:chOff x="0" y="0"/>
          <a:chExt cx="0" cy="0"/>
        </a:xfrm>
      </p:grpSpPr>
      <p:sp>
        <p:nvSpPr>
          <p:cNvPr id="748" name="Google Shape;748;p51"/>
          <p:cNvSpPr>
            <a:spLocks noGrp="1"/>
          </p:cNvSpPr>
          <p:nvPr>
            <p:ph type="pic" idx="2"/>
          </p:nvPr>
        </p:nvSpPr>
        <p:spPr>
          <a:xfrm>
            <a:off x="0" y="5378958"/>
            <a:ext cx="12192000" cy="1479000"/>
          </a:xfrm>
          <a:prstGeom prst="rect">
            <a:avLst/>
          </a:prstGeom>
          <a:noFill/>
          <a:ln>
            <a:noFill/>
          </a:ln>
        </p:spPr>
      </p:sp>
      <p:sp>
        <p:nvSpPr>
          <p:cNvPr id="749" name="Google Shape;749;p51"/>
          <p:cNvSpPr txBox="1">
            <a:spLocks noGrp="1"/>
          </p:cNvSpPr>
          <p:nvPr>
            <p:ph type="body" idx="1"/>
          </p:nvPr>
        </p:nvSpPr>
        <p:spPr>
          <a:xfrm>
            <a:off x="0" y="0"/>
            <a:ext cx="12192000" cy="5723100"/>
          </a:xfrm>
          <a:prstGeom prst="rect">
            <a:avLst/>
          </a:prstGeom>
          <a:solidFill>
            <a:schemeClr val="accent5"/>
          </a:solidFill>
          <a:ln>
            <a:noFill/>
          </a:ln>
          <a:effectLst>
            <a:outerShdw blurRad="152400" dist="38100" dir="2700000" algn="tl" rotWithShape="0">
              <a:srgbClr val="000000">
                <a:alpha val="65880"/>
              </a:srgbClr>
            </a:outerShdw>
          </a:effectLst>
        </p:spPr>
        <p:txBody>
          <a:bodyPr spcFirstLastPara="1" wrap="square" lIns="45700" tIns="45700" rIns="45700" bIns="45700" anchor="t" anchorCtr="0">
            <a:no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50" name="Google Shape;750;p51"/>
          <p:cNvSpPr txBox="1">
            <a:spLocks noGrp="1"/>
          </p:cNvSpPr>
          <p:nvPr>
            <p:ph type="title"/>
          </p:nvPr>
        </p:nvSpPr>
        <p:spPr>
          <a:xfrm>
            <a:off x="781049" y="990600"/>
            <a:ext cx="9144000" cy="2590800"/>
          </a:xfrm>
          <a:prstGeom prst="rect">
            <a:avLst/>
          </a:prstGeom>
          <a:noFill/>
          <a:ln>
            <a:noFill/>
          </a:ln>
        </p:spPr>
        <p:txBody>
          <a:bodyPr spcFirstLastPara="1" wrap="square" lIns="91425" tIns="45700" rIns="91425" bIns="45700" anchor="t" anchorCtr="0">
            <a:normAutofit/>
          </a:bodyPr>
          <a:lstStyle>
            <a:lvl1pPr lvl="0" algn="l" rtl="0">
              <a:lnSpc>
                <a:spcPct val="90000"/>
              </a:lnSpc>
              <a:spcBef>
                <a:spcPts val="0"/>
              </a:spcBef>
              <a:spcAft>
                <a:spcPts val="0"/>
              </a:spcAft>
              <a:buClr>
                <a:schemeClr val="lt1"/>
              </a:buClr>
              <a:buSzPts val="6000"/>
              <a:buFont typeface="Twentieth Century"/>
              <a:buNone/>
              <a:defRPr sz="60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51" name="Google Shape;751;p51"/>
          <p:cNvSpPr txBox="1">
            <a:spLocks noGrp="1"/>
          </p:cNvSpPr>
          <p:nvPr>
            <p:ph type="body" idx="3"/>
          </p:nvPr>
        </p:nvSpPr>
        <p:spPr>
          <a:xfrm>
            <a:off x="0" y="633984"/>
            <a:ext cx="304800" cy="1499700"/>
          </a:xfrm>
          <a:prstGeom prst="rect">
            <a:avLst/>
          </a:prstGeom>
          <a:solidFill>
            <a:schemeClr val="lt1"/>
          </a:solidFill>
          <a:ln>
            <a:noFill/>
          </a:ln>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52" name="Google Shape;752;p51"/>
          <p:cNvSpPr txBox="1">
            <a:spLocks noGrp="1"/>
          </p:cNvSpPr>
          <p:nvPr>
            <p:ph type="sldNum" idx="12"/>
          </p:nvPr>
        </p:nvSpPr>
        <p:spPr>
          <a:xfrm>
            <a:off x="628788" y="6339840"/>
            <a:ext cx="302400" cy="365700"/>
          </a:xfrm>
          <a:prstGeom prst="rect">
            <a:avLst/>
          </a:prstGeom>
          <a:solidFill>
            <a:schemeClr val="lt1"/>
          </a:solidFill>
          <a:ln w="9525" cap="flat" cmpd="sng">
            <a:solidFill>
              <a:schemeClr val="accent5"/>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7_Segue">
  <p:cSld name="7_Segue">
    <p:spTree>
      <p:nvGrpSpPr>
        <p:cNvPr id="1" name="Shape 753"/>
        <p:cNvGrpSpPr/>
        <p:nvPr/>
      </p:nvGrpSpPr>
      <p:grpSpPr>
        <a:xfrm>
          <a:off x="0" y="0"/>
          <a:ext cx="0" cy="0"/>
          <a:chOff x="0" y="0"/>
          <a:chExt cx="0" cy="0"/>
        </a:xfrm>
      </p:grpSpPr>
      <p:sp>
        <p:nvSpPr>
          <p:cNvPr id="754" name="Google Shape;754;p52"/>
          <p:cNvSpPr>
            <a:spLocks noGrp="1"/>
          </p:cNvSpPr>
          <p:nvPr>
            <p:ph type="pic" idx="2"/>
          </p:nvPr>
        </p:nvSpPr>
        <p:spPr>
          <a:xfrm>
            <a:off x="0" y="5378958"/>
            <a:ext cx="12192000" cy="1479000"/>
          </a:xfrm>
          <a:prstGeom prst="rect">
            <a:avLst/>
          </a:prstGeom>
          <a:noFill/>
          <a:ln>
            <a:noFill/>
          </a:ln>
        </p:spPr>
      </p:sp>
      <p:sp>
        <p:nvSpPr>
          <p:cNvPr id="755" name="Google Shape;755;p52"/>
          <p:cNvSpPr txBox="1">
            <a:spLocks noGrp="1"/>
          </p:cNvSpPr>
          <p:nvPr>
            <p:ph type="body" idx="1"/>
          </p:nvPr>
        </p:nvSpPr>
        <p:spPr>
          <a:xfrm>
            <a:off x="0" y="0"/>
            <a:ext cx="12192000" cy="5723100"/>
          </a:xfrm>
          <a:prstGeom prst="rect">
            <a:avLst/>
          </a:prstGeom>
          <a:solidFill>
            <a:schemeClr val="accent6"/>
          </a:solidFill>
          <a:ln>
            <a:noFill/>
          </a:ln>
          <a:effectLst>
            <a:outerShdw blurRad="152400" dist="38100" dir="2700000" algn="tl" rotWithShape="0">
              <a:srgbClr val="000000">
                <a:alpha val="65880"/>
              </a:srgbClr>
            </a:outerShdw>
          </a:effectLst>
        </p:spPr>
        <p:txBody>
          <a:bodyPr spcFirstLastPara="1" wrap="square" lIns="45700" tIns="45700" rIns="45700" bIns="45700" anchor="t" anchorCtr="0">
            <a:no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56" name="Google Shape;756;p52"/>
          <p:cNvSpPr txBox="1">
            <a:spLocks noGrp="1"/>
          </p:cNvSpPr>
          <p:nvPr>
            <p:ph type="title"/>
          </p:nvPr>
        </p:nvSpPr>
        <p:spPr>
          <a:xfrm>
            <a:off x="781049" y="990600"/>
            <a:ext cx="9144000" cy="2590800"/>
          </a:xfrm>
          <a:prstGeom prst="rect">
            <a:avLst/>
          </a:prstGeom>
          <a:noFill/>
          <a:ln>
            <a:noFill/>
          </a:ln>
        </p:spPr>
        <p:txBody>
          <a:bodyPr spcFirstLastPara="1" wrap="square" lIns="91425" tIns="45700" rIns="91425" bIns="45700" anchor="t" anchorCtr="0">
            <a:normAutofit/>
          </a:bodyPr>
          <a:lstStyle>
            <a:lvl1pPr lvl="0" algn="l" rtl="0">
              <a:lnSpc>
                <a:spcPct val="90000"/>
              </a:lnSpc>
              <a:spcBef>
                <a:spcPts val="0"/>
              </a:spcBef>
              <a:spcAft>
                <a:spcPts val="0"/>
              </a:spcAft>
              <a:buClr>
                <a:schemeClr val="lt1"/>
              </a:buClr>
              <a:buSzPts val="6000"/>
              <a:buFont typeface="Twentieth Century"/>
              <a:buNone/>
              <a:defRPr sz="60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57" name="Google Shape;757;p52"/>
          <p:cNvSpPr txBox="1">
            <a:spLocks noGrp="1"/>
          </p:cNvSpPr>
          <p:nvPr>
            <p:ph type="body" idx="3"/>
          </p:nvPr>
        </p:nvSpPr>
        <p:spPr>
          <a:xfrm>
            <a:off x="0" y="633984"/>
            <a:ext cx="304800" cy="1499700"/>
          </a:xfrm>
          <a:prstGeom prst="rect">
            <a:avLst/>
          </a:prstGeom>
          <a:solidFill>
            <a:schemeClr val="lt1"/>
          </a:solidFill>
          <a:ln>
            <a:noFill/>
          </a:ln>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58" name="Google Shape;758;p52"/>
          <p:cNvSpPr txBox="1">
            <a:spLocks noGrp="1"/>
          </p:cNvSpPr>
          <p:nvPr>
            <p:ph type="sldNum" idx="12"/>
          </p:nvPr>
        </p:nvSpPr>
        <p:spPr>
          <a:xfrm>
            <a:off x="628788" y="6339840"/>
            <a:ext cx="302400" cy="365700"/>
          </a:xfrm>
          <a:prstGeom prst="rect">
            <a:avLst/>
          </a:prstGeom>
          <a:solidFill>
            <a:schemeClr val="lt1"/>
          </a:solidFill>
          <a:ln w="9525" cap="flat" cmpd="sng">
            <a:solidFill>
              <a:schemeClr val="accent6"/>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matchingName="Closing-Thank you 1">
  <p:cSld name="Closing-Thank you 1">
    <p:bg>
      <p:bgPr>
        <a:solidFill>
          <a:srgbClr val="F2F2F2"/>
        </a:solidFill>
        <a:effectLst/>
      </p:bgPr>
    </p:bg>
    <p:spTree>
      <p:nvGrpSpPr>
        <p:cNvPr id="1" name="Shape 759"/>
        <p:cNvGrpSpPr/>
        <p:nvPr/>
      </p:nvGrpSpPr>
      <p:grpSpPr>
        <a:xfrm>
          <a:off x="0" y="0"/>
          <a:ext cx="0" cy="0"/>
          <a:chOff x="0" y="0"/>
          <a:chExt cx="0" cy="0"/>
        </a:xfrm>
      </p:grpSpPr>
      <p:sp>
        <p:nvSpPr>
          <p:cNvPr id="760" name="Google Shape;760;p53"/>
          <p:cNvSpPr txBox="1">
            <a:spLocks noGrp="1"/>
          </p:cNvSpPr>
          <p:nvPr>
            <p:ph type="body" idx="1"/>
          </p:nvPr>
        </p:nvSpPr>
        <p:spPr>
          <a:xfrm>
            <a:off x="1181099" y="457200"/>
            <a:ext cx="8128200" cy="6248400"/>
          </a:xfrm>
          <a:prstGeom prst="rect">
            <a:avLst/>
          </a:prstGeom>
          <a:solidFill>
            <a:schemeClr val="accent1"/>
          </a:solidFill>
          <a:ln>
            <a:noFill/>
          </a:ln>
        </p:spPr>
        <p:txBody>
          <a:bodyPr spcFirstLastPara="1" wrap="square" lIns="45700" tIns="45700" rIns="45700" bIns="45700" anchor="ctr" anchorCtr="0">
            <a:normAutofit/>
          </a:bodyPr>
          <a:lstStyle>
            <a:lvl1pPr marL="457200" lvl="0" indent="-228600" algn="l" rtl="0">
              <a:lnSpc>
                <a:spcPct val="90000"/>
              </a:lnSpc>
              <a:spcBef>
                <a:spcPts val="1200"/>
              </a:spcBef>
              <a:spcAft>
                <a:spcPts val="0"/>
              </a:spcAft>
              <a:buSzPts val="1800"/>
              <a:buNone/>
              <a:defRPr sz="1800">
                <a:solidFill>
                  <a:schemeClr val="l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61" name="Google Shape;761;p53"/>
          <p:cNvSpPr/>
          <p:nvPr/>
        </p:nvSpPr>
        <p:spPr>
          <a:xfrm rot="2231082">
            <a:off x="9454449" y="-926077"/>
            <a:ext cx="131571" cy="8719330"/>
          </a:xfrm>
          <a:custGeom>
            <a:avLst/>
            <a:gdLst/>
            <a:ahLst/>
            <a:cxnLst/>
            <a:rect l="l" t="t" r="r" b="b"/>
            <a:pathLst>
              <a:path w="131438" h="8710488" extrusionOk="0">
                <a:moveTo>
                  <a:pt x="0" y="99793"/>
                </a:moveTo>
                <a:lnTo>
                  <a:pt x="131438" y="0"/>
                </a:lnTo>
                <a:lnTo>
                  <a:pt x="131438" y="8610694"/>
                </a:lnTo>
                <a:lnTo>
                  <a:pt x="0" y="8710488"/>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762" name="Google Shape;762;p53"/>
          <p:cNvSpPr/>
          <p:nvPr/>
        </p:nvSpPr>
        <p:spPr>
          <a:xfrm rot="2231082">
            <a:off x="9331521" y="-941607"/>
            <a:ext cx="172532" cy="8750434"/>
          </a:xfrm>
          <a:custGeom>
            <a:avLst/>
            <a:gdLst/>
            <a:ahLst/>
            <a:cxnLst/>
            <a:rect l="l" t="t" r="r" b="b"/>
            <a:pathLst>
              <a:path w="172357" h="8741560" extrusionOk="0">
                <a:moveTo>
                  <a:pt x="172357" y="0"/>
                </a:moveTo>
                <a:lnTo>
                  <a:pt x="172357" y="8610698"/>
                </a:lnTo>
                <a:lnTo>
                  <a:pt x="0" y="8741560"/>
                </a:lnTo>
                <a:lnTo>
                  <a:pt x="0" y="130862"/>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763" name="Google Shape;763;p53"/>
          <p:cNvSpPr txBox="1">
            <a:spLocks noGrp="1"/>
          </p:cNvSpPr>
          <p:nvPr>
            <p:ph type="body" idx="2"/>
          </p:nvPr>
        </p:nvSpPr>
        <p:spPr>
          <a:xfrm>
            <a:off x="990599" y="304800"/>
            <a:ext cx="8128200" cy="6248400"/>
          </a:xfrm>
          <a:prstGeom prst="rect">
            <a:avLst/>
          </a:prstGeom>
          <a:solidFill>
            <a:schemeClr val="lt1"/>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64" name="Google Shape;764;p53"/>
          <p:cNvSpPr txBox="1">
            <a:spLocks noGrp="1"/>
          </p:cNvSpPr>
          <p:nvPr>
            <p:ph type="ctrTitle"/>
          </p:nvPr>
        </p:nvSpPr>
        <p:spPr>
          <a:xfrm>
            <a:off x="1378135" y="1219200"/>
            <a:ext cx="7232400" cy="903600"/>
          </a:xfrm>
          <a:prstGeom prst="rect">
            <a:avLst/>
          </a:prstGeom>
          <a:noFill/>
          <a:ln>
            <a:noFill/>
          </a:ln>
        </p:spPr>
        <p:txBody>
          <a:bodyPr spcFirstLastPara="1" wrap="square" lIns="91425" tIns="45700" rIns="91425" bIns="45700" anchor="t" anchorCtr="0">
            <a:normAutofit/>
          </a:bodyPr>
          <a:lstStyle>
            <a:lvl1pPr lvl="0" algn="l" rtl="0">
              <a:lnSpc>
                <a:spcPct val="90000"/>
              </a:lnSpc>
              <a:spcBef>
                <a:spcPts val="0"/>
              </a:spcBef>
              <a:spcAft>
                <a:spcPts val="0"/>
              </a:spcAft>
              <a:buClr>
                <a:srgbClr val="2C2E52"/>
              </a:buClr>
              <a:buSzPts val="5000"/>
              <a:buFont typeface="Twentieth Century"/>
              <a:buNone/>
              <a:defRPr sz="5000" cap="none">
                <a:solidFill>
                  <a:srgbClr val="2C2E52"/>
                </a:solidFill>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65" name="Google Shape;765;p53"/>
          <p:cNvSpPr/>
          <p:nvPr/>
        </p:nvSpPr>
        <p:spPr>
          <a:xfrm rot="-5400000" flipH="1">
            <a:off x="1562100" y="-114298"/>
            <a:ext cx="304800" cy="5334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766" name="Google Shape;766;p53"/>
          <p:cNvSpPr>
            <a:spLocks noGrp="1"/>
          </p:cNvSpPr>
          <p:nvPr>
            <p:ph type="pic" idx="3"/>
          </p:nvPr>
        </p:nvSpPr>
        <p:spPr>
          <a:xfrm>
            <a:off x="7013448" y="34960"/>
            <a:ext cx="5178600" cy="6822900"/>
          </a:xfrm>
          <a:prstGeom prst="rect">
            <a:avLst/>
          </a:prstGeom>
          <a:solidFill>
            <a:schemeClr val="lt1"/>
          </a:solidFill>
          <a:ln>
            <a:noFill/>
          </a:ln>
        </p:spPr>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matchingName="Closing-Thank you 2">
  <p:cSld name="Closing-Thank you 2">
    <p:spTree>
      <p:nvGrpSpPr>
        <p:cNvPr id="1" name="Shape 767"/>
        <p:cNvGrpSpPr/>
        <p:nvPr/>
      </p:nvGrpSpPr>
      <p:grpSpPr>
        <a:xfrm>
          <a:off x="0" y="0"/>
          <a:ext cx="0" cy="0"/>
          <a:chOff x="0" y="0"/>
          <a:chExt cx="0" cy="0"/>
        </a:xfrm>
      </p:grpSpPr>
      <p:sp>
        <p:nvSpPr>
          <p:cNvPr id="768" name="Google Shape;768;p54"/>
          <p:cNvSpPr>
            <a:spLocks noGrp="1"/>
          </p:cNvSpPr>
          <p:nvPr>
            <p:ph type="pic" idx="2"/>
          </p:nvPr>
        </p:nvSpPr>
        <p:spPr>
          <a:xfrm>
            <a:off x="0" y="0"/>
            <a:ext cx="12192000" cy="6858000"/>
          </a:xfrm>
          <a:prstGeom prst="rect">
            <a:avLst/>
          </a:prstGeom>
          <a:solidFill>
            <a:schemeClr val="lt1"/>
          </a:solidFill>
          <a:ln>
            <a:noFill/>
          </a:ln>
          <a:effectLst>
            <a:outerShdw blurRad="165100" dist="38100" dir="2700000" algn="tl" rotWithShape="0">
              <a:srgbClr val="000000">
                <a:alpha val="40000"/>
              </a:srgbClr>
            </a:outerShdw>
          </a:effectLst>
        </p:spPr>
      </p:sp>
      <p:sp>
        <p:nvSpPr>
          <p:cNvPr id="769" name="Google Shape;769;p54"/>
          <p:cNvSpPr>
            <a:spLocks noGrp="1"/>
          </p:cNvSpPr>
          <p:nvPr>
            <p:ph type="body" idx="1"/>
          </p:nvPr>
        </p:nvSpPr>
        <p:spPr>
          <a:xfrm>
            <a:off x="8074536" y="3124200"/>
            <a:ext cx="2087700" cy="3270600"/>
          </a:xfrm>
          <a:prstGeom prst="triangle">
            <a:avLst>
              <a:gd name="adj" fmla="val 100000"/>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70" name="Google Shape;770;p54"/>
          <p:cNvSpPr txBox="1">
            <a:spLocks noGrp="1"/>
          </p:cNvSpPr>
          <p:nvPr>
            <p:ph type="body" idx="3"/>
          </p:nvPr>
        </p:nvSpPr>
        <p:spPr>
          <a:xfrm>
            <a:off x="2190750" y="609600"/>
            <a:ext cx="7810500" cy="5638800"/>
          </a:xfrm>
          <a:prstGeom prst="rect">
            <a:avLst/>
          </a:prstGeom>
          <a:solidFill>
            <a:schemeClr val="accent1"/>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Autofit/>
          </a:bodyPr>
          <a:lstStyle>
            <a:lvl1pPr marL="457200" lvl="0" indent="-228600" algn="ctr"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71" name="Google Shape;771;p54"/>
          <p:cNvSpPr txBox="1">
            <a:spLocks noGrp="1"/>
          </p:cNvSpPr>
          <p:nvPr>
            <p:ph type="ctrTitle"/>
          </p:nvPr>
        </p:nvSpPr>
        <p:spPr>
          <a:xfrm>
            <a:off x="3163809" y="1905000"/>
            <a:ext cx="5864400" cy="2275200"/>
          </a:xfrm>
          <a:prstGeom prst="rect">
            <a:avLst/>
          </a:prstGeom>
          <a:noFill/>
          <a:ln>
            <a:noFill/>
          </a:ln>
        </p:spPr>
        <p:txBody>
          <a:bodyPr spcFirstLastPara="1" wrap="square" lIns="91425" tIns="45700" rIns="91425" bIns="45700" anchor="ctr" anchorCtr="0">
            <a:normAutofit/>
          </a:bodyPr>
          <a:lstStyle>
            <a:lvl1pPr lvl="0" algn="ctr" rtl="0">
              <a:lnSpc>
                <a:spcPct val="90000"/>
              </a:lnSpc>
              <a:spcBef>
                <a:spcPts val="0"/>
              </a:spcBef>
              <a:spcAft>
                <a:spcPts val="0"/>
              </a:spcAft>
              <a:buClr>
                <a:schemeClr val="lt1"/>
              </a:buClr>
              <a:buSzPts val="5000"/>
              <a:buFont typeface="Twentieth Century"/>
              <a:buNone/>
              <a:defRPr sz="5000" cap="none">
                <a:solidFill>
                  <a:schemeClr val="lt1"/>
                </a:solidFill>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matchingName="Closing-Thank you 3">
  <p:cSld name="Closing-Thank you 3">
    <p:bg>
      <p:bgPr>
        <a:solidFill>
          <a:srgbClr val="F2F2F2"/>
        </a:solidFill>
        <a:effectLst/>
      </p:bgPr>
    </p:bg>
    <p:spTree>
      <p:nvGrpSpPr>
        <p:cNvPr id="1" name="Shape 772"/>
        <p:cNvGrpSpPr/>
        <p:nvPr/>
      </p:nvGrpSpPr>
      <p:grpSpPr>
        <a:xfrm>
          <a:off x="0" y="0"/>
          <a:ext cx="0" cy="0"/>
          <a:chOff x="0" y="0"/>
          <a:chExt cx="0" cy="0"/>
        </a:xfrm>
      </p:grpSpPr>
      <p:sp>
        <p:nvSpPr>
          <p:cNvPr id="773" name="Google Shape;773;p55"/>
          <p:cNvSpPr>
            <a:spLocks noGrp="1"/>
          </p:cNvSpPr>
          <p:nvPr>
            <p:ph type="pic" idx="2"/>
          </p:nvPr>
        </p:nvSpPr>
        <p:spPr>
          <a:xfrm>
            <a:off x="0" y="0"/>
            <a:ext cx="12192000" cy="6858000"/>
          </a:xfrm>
          <a:prstGeom prst="rect">
            <a:avLst/>
          </a:prstGeom>
          <a:solidFill>
            <a:schemeClr val="lt1"/>
          </a:solidFill>
          <a:ln>
            <a:noFill/>
          </a:ln>
        </p:spPr>
      </p:sp>
      <p:sp>
        <p:nvSpPr>
          <p:cNvPr id="774" name="Google Shape;774;p55"/>
          <p:cNvSpPr>
            <a:spLocks noGrp="1"/>
          </p:cNvSpPr>
          <p:nvPr>
            <p:ph type="body" idx="1"/>
          </p:nvPr>
        </p:nvSpPr>
        <p:spPr>
          <a:xfrm rot="10800000">
            <a:off x="2057541" y="466726"/>
            <a:ext cx="703200" cy="1101900"/>
          </a:xfrm>
          <a:prstGeom prst="triangle">
            <a:avLst>
              <a:gd name="adj" fmla="val 100000"/>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75" name="Google Shape;775;p55"/>
          <p:cNvSpPr>
            <a:spLocks noGrp="1"/>
          </p:cNvSpPr>
          <p:nvPr>
            <p:ph type="body" idx="3"/>
          </p:nvPr>
        </p:nvSpPr>
        <p:spPr>
          <a:xfrm>
            <a:off x="9067800" y="4648200"/>
            <a:ext cx="1143000" cy="1790700"/>
          </a:xfrm>
          <a:prstGeom prst="triangle">
            <a:avLst>
              <a:gd name="adj" fmla="val 100000"/>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76" name="Google Shape;776;p55"/>
          <p:cNvSpPr txBox="1">
            <a:spLocks noGrp="1"/>
          </p:cNvSpPr>
          <p:nvPr>
            <p:ph type="body" idx="4"/>
          </p:nvPr>
        </p:nvSpPr>
        <p:spPr>
          <a:xfrm>
            <a:off x="2190750" y="609600"/>
            <a:ext cx="7810500" cy="5638800"/>
          </a:xfrm>
          <a:prstGeom prst="rect">
            <a:avLst/>
          </a:prstGeom>
          <a:solidFill>
            <a:srgbClr val="32345C">
              <a:alpha val="91760"/>
            </a:srgbClr>
          </a:solidFill>
          <a:ln>
            <a:noFill/>
          </a:ln>
        </p:spPr>
        <p:txBody>
          <a:bodyPr spcFirstLastPara="1" wrap="square" lIns="45700" tIns="45700" rIns="45700" bIns="45700" anchor="t" anchorCtr="0">
            <a:normAutofit/>
          </a:bodyPr>
          <a:lstStyle>
            <a:lvl1pPr marL="457200" lvl="0" indent="-228600" algn="ctr"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77" name="Google Shape;777;p55"/>
          <p:cNvSpPr txBox="1">
            <a:spLocks noGrp="1"/>
          </p:cNvSpPr>
          <p:nvPr>
            <p:ph type="ctrTitle"/>
          </p:nvPr>
        </p:nvSpPr>
        <p:spPr>
          <a:xfrm>
            <a:off x="3163809" y="1905000"/>
            <a:ext cx="5864400" cy="2275200"/>
          </a:xfrm>
          <a:prstGeom prst="rect">
            <a:avLst/>
          </a:prstGeom>
          <a:noFill/>
          <a:ln>
            <a:noFill/>
          </a:ln>
        </p:spPr>
        <p:txBody>
          <a:bodyPr spcFirstLastPara="1" wrap="square" lIns="91425" tIns="45700" rIns="91425" bIns="45700" anchor="ctr" anchorCtr="0">
            <a:normAutofit/>
          </a:bodyPr>
          <a:lstStyle>
            <a:lvl1pPr lvl="0" algn="ctr" rtl="0">
              <a:lnSpc>
                <a:spcPct val="90000"/>
              </a:lnSpc>
              <a:spcBef>
                <a:spcPts val="0"/>
              </a:spcBef>
              <a:spcAft>
                <a:spcPts val="0"/>
              </a:spcAft>
              <a:buClr>
                <a:schemeClr val="lt1"/>
              </a:buClr>
              <a:buSzPts val="5000"/>
              <a:buFont typeface="Twentieth Century"/>
              <a:buNone/>
              <a:defRPr sz="5000" cap="none">
                <a:solidFill>
                  <a:schemeClr val="lt1"/>
                </a:solidFill>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matchingName="Closing-Thank you 4">
  <p:cSld name="Closing-Thank you 4">
    <p:bg>
      <p:bgPr>
        <a:solidFill>
          <a:srgbClr val="F2F2F2"/>
        </a:solidFill>
        <a:effectLst/>
      </p:bgPr>
    </p:bg>
    <p:spTree>
      <p:nvGrpSpPr>
        <p:cNvPr id="1" name="Shape 778"/>
        <p:cNvGrpSpPr/>
        <p:nvPr/>
      </p:nvGrpSpPr>
      <p:grpSpPr>
        <a:xfrm>
          <a:off x="0" y="0"/>
          <a:ext cx="0" cy="0"/>
          <a:chOff x="0" y="0"/>
          <a:chExt cx="0" cy="0"/>
        </a:xfrm>
      </p:grpSpPr>
      <p:sp>
        <p:nvSpPr>
          <p:cNvPr id="779" name="Google Shape;779;p56"/>
          <p:cNvSpPr txBox="1">
            <a:spLocks noGrp="1"/>
          </p:cNvSpPr>
          <p:nvPr>
            <p:ph type="body" idx="1"/>
          </p:nvPr>
        </p:nvSpPr>
        <p:spPr>
          <a:xfrm rot="-2005672" flipH="1">
            <a:off x="584142" y="-142478"/>
            <a:ext cx="1218218" cy="6177205"/>
          </a:xfrm>
          <a:prstGeom prst="rect">
            <a:avLst/>
          </a:prstGeom>
          <a:solidFill>
            <a:schemeClr val="lt1"/>
          </a:solidFill>
          <a:ln>
            <a:noFill/>
          </a:ln>
        </p:spPr>
        <p:txBody>
          <a:bodyPr spcFirstLastPara="1" wrap="square" lIns="45700" tIns="45700" rIns="45700" bIns="45700" anchor="t" anchorCtr="0">
            <a:no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80" name="Google Shape;780;p56"/>
          <p:cNvSpPr>
            <a:spLocks noGrp="1"/>
          </p:cNvSpPr>
          <p:nvPr>
            <p:ph type="pic" idx="2"/>
          </p:nvPr>
        </p:nvSpPr>
        <p:spPr>
          <a:xfrm>
            <a:off x="3124200" y="0"/>
            <a:ext cx="9067800" cy="6858000"/>
          </a:xfrm>
          <a:prstGeom prst="rect">
            <a:avLst/>
          </a:prstGeom>
          <a:solidFill>
            <a:schemeClr val="lt1"/>
          </a:solidFill>
          <a:ln>
            <a:noFill/>
          </a:ln>
        </p:spPr>
      </p:sp>
      <p:sp>
        <p:nvSpPr>
          <p:cNvPr id="781" name="Google Shape;781;p56"/>
          <p:cNvSpPr txBox="1">
            <a:spLocks noGrp="1"/>
          </p:cNvSpPr>
          <p:nvPr>
            <p:ph type="body" idx="3"/>
          </p:nvPr>
        </p:nvSpPr>
        <p:spPr>
          <a:xfrm>
            <a:off x="533400" y="266700"/>
            <a:ext cx="5105400" cy="6324600"/>
          </a:xfrm>
          <a:prstGeom prst="rect">
            <a:avLst/>
          </a:prstGeom>
          <a:solidFill>
            <a:schemeClr val="lt1"/>
          </a:solidFill>
          <a:ln>
            <a:noFill/>
          </a:ln>
          <a:effectLst>
            <a:outerShdw blurRad="3556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82" name="Google Shape;782;p56"/>
          <p:cNvSpPr txBox="1">
            <a:spLocks noGrp="1"/>
          </p:cNvSpPr>
          <p:nvPr>
            <p:ph type="ctrTitle"/>
          </p:nvPr>
        </p:nvSpPr>
        <p:spPr>
          <a:xfrm>
            <a:off x="933450" y="762000"/>
            <a:ext cx="4381500" cy="3429000"/>
          </a:xfrm>
          <a:prstGeom prst="rect">
            <a:avLst/>
          </a:prstGeom>
          <a:noFill/>
          <a:ln>
            <a:noFill/>
          </a:ln>
        </p:spPr>
        <p:txBody>
          <a:bodyPr spcFirstLastPara="1" wrap="square" lIns="91425" tIns="45700" rIns="91425" bIns="45700" anchor="ctr" anchorCtr="0">
            <a:normAutofit/>
          </a:bodyPr>
          <a:lstStyle>
            <a:lvl1pPr lvl="0" algn="ctr" rtl="0">
              <a:lnSpc>
                <a:spcPct val="90000"/>
              </a:lnSpc>
              <a:spcBef>
                <a:spcPts val="0"/>
              </a:spcBef>
              <a:spcAft>
                <a:spcPts val="0"/>
              </a:spcAft>
              <a:buClr>
                <a:srgbClr val="0C0C0C"/>
              </a:buClr>
              <a:buSzPts val="5000"/>
              <a:buFont typeface="Twentieth Century"/>
              <a:buNone/>
              <a:defRPr sz="5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83" name="Google Shape;783;p56"/>
          <p:cNvSpPr>
            <a:spLocks noGrp="1"/>
          </p:cNvSpPr>
          <p:nvPr>
            <p:ph type="body" idx="4"/>
          </p:nvPr>
        </p:nvSpPr>
        <p:spPr>
          <a:xfrm flipH="1">
            <a:off x="314325" y="4953000"/>
            <a:ext cx="1143000" cy="1790700"/>
          </a:xfrm>
          <a:prstGeom prst="triangle">
            <a:avLst>
              <a:gd name="adj" fmla="val 100000"/>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matchingName="Closing-Thank you 5">
  <p:cSld name="Closing-Thank you 5">
    <p:spTree>
      <p:nvGrpSpPr>
        <p:cNvPr id="1" name="Shape 784"/>
        <p:cNvGrpSpPr/>
        <p:nvPr/>
      </p:nvGrpSpPr>
      <p:grpSpPr>
        <a:xfrm>
          <a:off x="0" y="0"/>
          <a:ext cx="0" cy="0"/>
          <a:chOff x="0" y="0"/>
          <a:chExt cx="0" cy="0"/>
        </a:xfrm>
      </p:grpSpPr>
      <p:sp>
        <p:nvSpPr>
          <p:cNvPr id="785" name="Google Shape;785;p57"/>
          <p:cNvSpPr>
            <a:spLocks noGrp="1"/>
          </p:cNvSpPr>
          <p:nvPr>
            <p:ph type="pic" idx="2"/>
          </p:nvPr>
        </p:nvSpPr>
        <p:spPr>
          <a:xfrm>
            <a:off x="0" y="0"/>
            <a:ext cx="8329200" cy="6858000"/>
          </a:xfrm>
          <a:prstGeom prst="rect">
            <a:avLst/>
          </a:prstGeom>
          <a:solidFill>
            <a:schemeClr val="lt1"/>
          </a:solidFill>
          <a:ln>
            <a:noFill/>
          </a:ln>
          <a:effectLst>
            <a:outerShdw blurRad="228600" dist="38100" algn="l" rotWithShape="0">
              <a:srgbClr val="000000">
                <a:alpha val="40000"/>
              </a:srgbClr>
            </a:outerShdw>
          </a:effectLst>
        </p:spPr>
      </p:sp>
      <p:sp>
        <p:nvSpPr>
          <p:cNvPr id="786" name="Google Shape;786;p57"/>
          <p:cNvSpPr txBox="1">
            <a:spLocks noGrp="1"/>
          </p:cNvSpPr>
          <p:nvPr>
            <p:ph type="body" idx="1"/>
          </p:nvPr>
        </p:nvSpPr>
        <p:spPr>
          <a:xfrm>
            <a:off x="990600" y="609600"/>
            <a:ext cx="4648200" cy="5638800"/>
          </a:xfrm>
          <a:prstGeom prst="rect">
            <a:avLst/>
          </a:prstGeom>
          <a:solidFill>
            <a:schemeClr val="lt1"/>
          </a:solidFill>
          <a:ln>
            <a:noFill/>
          </a:ln>
          <a:effectLst>
            <a:outerShdw blurRad="3556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87" name="Google Shape;787;p57"/>
          <p:cNvSpPr txBox="1">
            <a:spLocks noGrp="1"/>
          </p:cNvSpPr>
          <p:nvPr>
            <p:ph type="ctrTitle"/>
          </p:nvPr>
        </p:nvSpPr>
        <p:spPr>
          <a:xfrm>
            <a:off x="1257300" y="1447800"/>
            <a:ext cx="4114800" cy="3962400"/>
          </a:xfrm>
          <a:prstGeom prst="rect">
            <a:avLst/>
          </a:prstGeom>
          <a:noFill/>
          <a:ln>
            <a:noFill/>
          </a:ln>
        </p:spPr>
        <p:txBody>
          <a:bodyPr spcFirstLastPara="1" wrap="square" lIns="91425" tIns="45700" rIns="91425" bIns="45700" anchor="ctr" anchorCtr="0">
            <a:normAutofit/>
          </a:bodyPr>
          <a:lstStyle>
            <a:lvl1pPr lvl="0" algn="ctr" rtl="0">
              <a:lnSpc>
                <a:spcPct val="90000"/>
              </a:lnSpc>
              <a:spcBef>
                <a:spcPts val="0"/>
              </a:spcBef>
              <a:spcAft>
                <a:spcPts val="0"/>
              </a:spcAft>
              <a:buClr>
                <a:srgbClr val="0C0C0C"/>
              </a:buClr>
              <a:buSzPts val="5000"/>
              <a:buFont typeface="Twentieth Century"/>
              <a:buNone/>
              <a:defRPr sz="5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88" name="Google Shape;788;p57"/>
          <p:cNvSpPr txBox="1">
            <a:spLocks noGrp="1"/>
          </p:cNvSpPr>
          <p:nvPr>
            <p:ph type="body" idx="3"/>
          </p:nvPr>
        </p:nvSpPr>
        <p:spPr>
          <a:xfrm>
            <a:off x="2705100" y="409575"/>
            <a:ext cx="1219200" cy="400200"/>
          </a:xfrm>
          <a:prstGeom prst="rect">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789" name="Google Shape;789;p57"/>
          <p:cNvSpPr txBox="1">
            <a:spLocks noGrp="1"/>
          </p:cNvSpPr>
          <p:nvPr>
            <p:ph type="body" idx="4"/>
          </p:nvPr>
        </p:nvSpPr>
        <p:spPr>
          <a:xfrm>
            <a:off x="2705100" y="6076950"/>
            <a:ext cx="1219200" cy="400200"/>
          </a:xfrm>
          <a:prstGeom prst="rect">
            <a:avLst/>
          </a:prstGeom>
          <a:solidFill>
            <a:schemeClr val="accent2"/>
          </a:solidFill>
          <a:ln>
            <a:noFill/>
          </a:ln>
          <a:effectLst>
            <a:outerShdw blurRad="50800" dist="38100" dir="18900000" algn="b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Image Caption Content_Blue">
  <p:cSld name="Image Caption Content_Blue">
    <p:bg>
      <p:bgPr>
        <a:solidFill>
          <a:schemeClr val="dk2"/>
        </a:solidFill>
        <a:effectLst/>
      </p:bgPr>
    </p:bg>
    <p:spTree>
      <p:nvGrpSpPr>
        <p:cNvPr id="1" name="Shape 339"/>
        <p:cNvGrpSpPr/>
        <p:nvPr/>
      </p:nvGrpSpPr>
      <p:grpSpPr>
        <a:xfrm>
          <a:off x="0" y="0"/>
          <a:ext cx="0" cy="0"/>
          <a:chOff x="0" y="0"/>
          <a:chExt cx="0" cy="0"/>
        </a:xfrm>
      </p:grpSpPr>
      <p:sp>
        <p:nvSpPr>
          <p:cNvPr id="340" name="Google Shape;340;p7"/>
          <p:cNvSpPr>
            <a:spLocks noGrp="1"/>
          </p:cNvSpPr>
          <p:nvPr>
            <p:ph type="pic" idx="2"/>
          </p:nvPr>
        </p:nvSpPr>
        <p:spPr>
          <a:xfrm>
            <a:off x="0" y="0"/>
            <a:ext cx="8329200" cy="6858000"/>
          </a:xfrm>
          <a:prstGeom prst="rect">
            <a:avLst/>
          </a:prstGeom>
          <a:solidFill>
            <a:schemeClr val="lt1"/>
          </a:solidFill>
          <a:ln>
            <a:noFill/>
          </a:ln>
          <a:effectLst>
            <a:outerShdw blurRad="228600" dist="38100" algn="l" rotWithShape="0">
              <a:srgbClr val="000000">
                <a:alpha val="40000"/>
              </a:srgbClr>
            </a:outerShdw>
          </a:effectLst>
        </p:spPr>
      </p:sp>
      <p:sp>
        <p:nvSpPr>
          <p:cNvPr id="341" name="Google Shape;341;p7"/>
          <p:cNvSpPr txBox="1">
            <a:spLocks noGrp="1"/>
          </p:cNvSpPr>
          <p:nvPr>
            <p:ph type="body" idx="1"/>
          </p:nvPr>
        </p:nvSpPr>
        <p:spPr>
          <a:xfrm>
            <a:off x="990600" y="609600"/>
            <a:ext cx="4648200" cy="6248400"/>
          </a:xfrm>
          <a:prstGeom prst="rect">
            <a:avLst/>
          </a:prstGeom>
          <a:solidFill>
            <a:schemeClr val="lt1"/>
          </a:solidFill>
          <a:ln>
            <a:noFill/>
          </a:ln>
          <a:effectLst>
            <a:outerShdw blurRad="3556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42" name="Google Shape;342;p7"/>
          <p:cNvSpPr txBox="1">
            <a:spLocks noGrp="1"/>
          </p:cNvSpPr>
          <p:nvPr>
            <p:ph type="ctrTitle"/>
          </p:nvPr>
        </p:nvSpPr>
        <p:spPr>
          <a:xfrm>
            <a:off x="1257300" y="3962400"/>
            <a:ext cx="4114800" cy="1981200"/>
          </a:xfrm>
          <a:prstGeom prst="rect">
            <a:avLst/>
          </a:prstGeom>
          <a:noFill/>
          <a:ln>
            <a:noFill/>
          </a:ln>
        </p:spPr>
        <p:txBody>
          <a:bodyPr spcFirstLastPara="1" wrap="square" lIns="91425" tIns="45700" rIns="91425" bIns="45700" anchor="ctr" anchorCtr="0">
            <a:noAutofit/>
          </a:bodyPr>
          <a:lstStyle>
            <a:lvl1pPr lvl="0" algn="ctr" rtl="0">
              <a:lnSpc>
                <a:spcPct val="80000"/>
              </a:lnSpc>
              <a:spcBef>
                <a:spcPts val="0"/>
              </a:spcBef>
              <a:spcAft>
                <a:spcPts val="0"/>
              </a:spcAft>
              <a:buClr>
                <a:srgbClr val="0C0C0C"/>
              </a:buClr>
              <a:buSzPts val="4000"/>
              <a:buFont typeface="Twentieth Century"/>
              <a:buNone/>
              <a:defRPr sz="4000" b="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43" name="Google Shape;343;p7"/>
          <p:cNvSpPr txBox="1">
            <a:spLocks noGrp="1"/>
          </p:cNvSpPr>
          <p:nvPr>
            <p:ph type="subTitle" idx="3"/>
          </p:nvPr>
        </p:nvSpPr>
        <p:spPr>
          <a:xfrm>
            <a:off x="6057900" y="4114800"/>
            <a:ext cx="4876800" cy="1371600"/>
          </a:xfrm>
          <a:prstGeom prst="rect">
            <a:avLst/>
          </a:prstGeom>
          <a:noFill/>
          <a:ln>
            <a:noFill/>
          </a:ln>
        </p:spPr>
        <p:txBody>
          <a:bodyPr spcFirstLastPara="1" wrap="square" lIns="91425" tIns="45700" rIns="91425" bIns="45700" anchor="ctr" anchorCtr="0">
            <a:normAutofit/>
          </a:bodyPr>
          <a:lstStyle>
            <a:lvl1pPr lvl="0" algn="l" rtl="0">
              <a:lnSpc>
                <a:spcPct val="100000"/>
              </a:lnSpc>
              <a:spcBef>
                <a:spcPts val="0"/>
              </a:spcBef>
              <a:spcAft>
                <a:spcPts val="0"/>
              </a:spcAft>
              <a:buSzPts val="1600"/>
              <a:buNone/>
              <a:defRPr sz="1600">
                <a:solidFill>
                  <a:schemeClr val="lt1"/>
                </a:solidFill>
              </a:defRPr>
            </a:lvl1pPr>
            <a:lvl2pPr lvl="1" algn="ctr" rtl="0">
              <a:lnSpc>
                <a:spcPct val="90000"/>
              </a:lnSpc>
              <a:spcBef>
                <a:spcPts val="200"/>
              </a:spcBef>
              <a:spcAft>
                <a:spcPts val="0"/>
              </a:spcAft>
              <a:buSzPts val="1800"/>
              <a:buNone/>
              <a:defRPr sz="1800"/>
            </a:lvl2pPr>
            <a:lvl3pPr lvl="2" algn="ctr" rtl="0">
              <a:lnSpc>
                <a:spcPct val="90000"/>
              </a:lnSpc>
              <a:spcBef>
                <a:spcPts val="400"/>
              </a:spcBef>
              <a:spcAft>
                <a:spcPts val="0"/>
              </a:spcAft>
              <a:buSzPts val="1800"/>
              <a:buNone/>
              <a:defRPr sz="1800"/>
            </a:lvl3pPr>
            <a:lvl4pPr lvl="3" algn="ctr" rtl="0">
              <a:lnSpc>
                <a:spcPct val="90000"/>
              </a:lnSpc>
              <a:spcBef>
                <a:spcPts val="400"/>
              </a:spcBef>
              <a:spcAft>
                <a:spcPts val="0"/>
              </a:spcAft>
              <a:buSzPts val="1800"/>
              <a:buNone/>
              <a:defRPr sz="1800"/>
            </a:lvl4pPr>
            <a:lvl5pPr lvl="4" algn="ctr" rtl="0">
              <a:lnSpc>
                <a:spcPct val="90000"/>
              </a:lnSpc>
              <a:spcBef>
                <a:spcPts val="400"/>
              </a:spcBef>
              <a:spcAft>
                <a:spcPts val="0"/>
              </a:spcAft>
              <a:buSzPts val="1800"/>
              <a:buNone/>
              <a:defRPr sz="1800"/>
            </a:lvl5pPr>
            <a:lvl6pPr lvl="5" algn="ctr" rtl="0">
              <a:lnSpc>
                <a:spcPct val="90000"/>
              </a:lnSpc>
              <a:spcBef>
                <a:spcPts val="400"/>
              </a:spcBef>
              <a:spcAft>
                <a:spcPts val="0"/>
              </a:spcAft>
              <a:buSzPts val="1800"/>
              <a:buNone/>
              <a:defRPr sz="1800"/>
            </a:lvl6pPr>
            <a:lvl7pPr lvl="6" algn="ctr" rtl="0">
              <a:lnSpc>
                <a:spcPct val="90000"/>
              </a:lnSpc>
              <a:spcBef>
                <a:spcPts val="400"/>
              </a:spcBef>
              <a:spcAft>
                <a:spcPts val="0"/>
              </a:spcAft>
              <a:buSzPts val="1800"/>
              <a:buNone/>
              <a:defRPr sz="1800"/>
            </a:lvl7pPr>
            <a:lvl8pPr lvl="7" algn="ctr" rtl="0">
              <a:lnSpc>
                <a:spcPct val="90000"/>
              </a:lnSpc>
              <a:spcBef>
                <a:spcPts val="400"/>
              </a:spcBef>
              <a:spcAft>
                <a:spcPts val="0"/>
              </a:spcAft>
              <a:buSzPts val="1800"/>
              <a:buNone/>
              <a:defRPr sz="1800"/>
            </a:lvl8pPr>
            <a:lvl9pPr lvl="8" algn="ctr" rtl="0">
              <a:lnSpc>
                <a:spcPct val="90000"/>
              </a:lnSpc>
              <a:spcBef>
                <a:spcPts val="400"/>
              </a:spcBef>
              <a:spcAft>
                <a:spcPts val="400"/>
              </a:spcAft>
              <a:buSzPts val="1800"/>
              <a:buNone/>
              <a:defRPr sz="1800"/>
            </a:lvl9pPr>
          </a:lstStyle>
          <a:p>
            <a:endParaRPr/>
          </a:p>
        </p:txBody>
      </p:sp>
      <p:sp>
        <p:nvSpPr>
          <p:cNvPr id="344" name="Google Shape;344;p7"/>
          <p:cNvSpPr txBox="1">
            <a:spLocks noGrp="1"/>
          </p:cNvSpPr>
          <p:nvPr>
            <p:ph type="body" idx="4"/>
          </p:nvPr>
        </p:nvSpPr>
        <p:spPr>
          <a:xfrm rot="-5400000">
            <a:off x="381041" y="4840050"/>
            <a:ext cx="1219200" cy="225900"/>
          </a:xfrm>
          <a:prstGeom prst="rect">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45" name="Google Shape;345;p7"/>
          <p:cNvSpPr txBox="1">
            <a:spLocks noGrp="1"/>
          </p:cNvSpPr>
          <p:nvPr>
            <p:ph type="body" idx="5"/>
          </p:nvPr>
        </p:nvSpPr>
        <p:spPr>
          <a:xfrm rot="-5400000">
            <a:off x="5029241" y="4840051"/>
            <a:ext cx="1219200" cy="225900"/>
          </a:xfrm>
          <a:prstGeom prst="rect">
            <a:avLst/>
          </a:prstGeom>
          <a:solidFill>
            <a:schemeClr val="accent2"/>
          </a:solidFill>
          <a:ln>
            <a:noFill/>
          </a:ln>
          <a:effectLst>
            <a:outerShdw blurRad="50800" dist="38100" dir="18900000" algn="b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_Blue_Triangle patch BG">
  <p:cSld name="TITLE ONLY_Blue_Triangle patch BG">
    <p:spTree>
      <p:nvGrpSpPr>
        <p:cNvPr id="1" name="Shape 346"/>
        <p:cNvGrpSpPr/>
        <p:nvPr/>
      </p:nvGrpSpPr>
      <p:grpSpPr>
        <a:xfrm>
          <a:off x="0" y="0"/>
          <a:ext cx="0" cy="0"/>
          <a:chOff x="0" y="0"/>
          <a:chExt cx="0" cy="0"/>
        </a:xfrm>
      </p:grpSpPr>
      <p:sp>
        <p:nvSpPr>
          <p:cNvPr id="347" name="Google Shape;347;p8"/>
          <p:cNvSpPr/>
          <p:nvPr/>
        </p:nvSpPr>
        <p:spPr>
          <a:xfrm>
            <a:off x="3175958" y="0"/>
            <a:ext cx="9016043" cy="6858000"/>
          </a:xfrm>
          <a:custGeom>
            <a:avLst/>
            <a:gdLst/>
            <a:ahLst/>
            <a:cxnLst/>
            <a:rect l="l" t="t" r="r" b="b"/>
            <a:pathLst>
              <a:path w="9016043" h="6858000" extrusionOk="0">
                <a:moveTo>
                  <a:pt x="5153328" y="0"/>
                </a:moveTo>
                <a:lnTo>
                  <a:pt x="9016043" y="0"/>
                </a:lnTo>
                <a:lnTo>
                  <a:pt x="9016043" y="6858000"/>
                </a:lnTo>
                <a:lnTo>
                  <a:pt x="0" y="6858000"/>
                </a:lnTo>
                <a:lnTo>
                  <a:pt x="5153328" y="68183"/>
                </a:lnTo>
                <a:close/>
              </a:path>
            </a:pathLst>
          </a:custGeom>
          <a:solidFill>
            <a:srgbClr val="EEEEE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348" name="Google Shape;348;p8"/>
          <p:cNvSpPr/>
          <p:nvPr/>
        </p:nvSpPr>
        <p:spPr>
          <a:xfrm>
            <a:off x="0" y="0"/>
            <a:ext cx="12192000" cy="113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349" name="Google Shape;349;p8"/>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Clr>
                <a:srgbClr val="0C0C0C"/>
              </a:buClr>
              <a:buSzPts val="4000"/>
              <a:buFont typeface="Twentieth Century"/>
              <a:buNone/>
              <a:defRPr sz="4000" b="0">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50" name="Google Shape;350;p8"/>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lvl1pPr marL="0" marR="0" lvl="0"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1pPr>
            <a:lvl2pPr marL="0" marR="0" lvl="1"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2pPr>
            <a:lvl3pPr marL="0" marR="0" lvl="2"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3pPr>
            <a:lvl4pPr marL="0" marR="0" lvl="3"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4pPr>
            <a:lvl5pPr marL="0" marR="0" lvl="4"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5pPr>
            <a:lvl6pPr marL="0" marR="0" lvl="5"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6pPr>
            <a:lvl7pPr marL="0" marR="0" lvl="6"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7pPr>
            <a:lvl8pPr marL="0" marR="0" lvl="7"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8pPr>
            <a:lvl9pPr marL="0" marR="0" lvl="8" indent="0" algn="ctr" rtl="0">
              <a:spcBef>
                <a:spcPts val="0"/>
              </a:spcBef>
              <a:buNone/>
              <a:defRPr sz="1000" b="0" i="0" u="none" strike="noStrike" cap="none">
                <a:solidFill>
                  <a:srgbClr val="0C0C0C"/>
                </a:solidFill>
                <a:latin typeface="Twentieth Century"/>
                <a:ea typeface="Twentieth Century"/>
                <a:cs typeface="Twentieth Century"/>
                <a:sym typeface="Twentieth Century"/>
              </a:defRPr>
            </a:lvl9pPr>
          </a:lstStyle>
          <a:p>
            <a:pPr marL="0" lvl="0" indent="0" algn="ctr" rtl="0">
              <a:spcBef>
                <a:spcPts val="0"/>
              </a:spcBef>
              <a:spcAft>
                <a:spcPts val="0"/>
              </a:spcAft>
              <a:buNone/>
            </a:pPr>
            <a:fld id="{00000000-1234-1234-1234-123412341234}" type="slidenum">
              <a:rPr lang="en-US"/>
              <a:t>‹#›</a:t>
            </a:fld>
            <a:endParaRPr/>
          </a:p>
        </p:txBody>
      </p:sp>
      <p:sp>
        <p:nvSpPr>
          <p:cNvPr id="351" name="Google Shape;351;p8"/>
          <p:cNvSpPr/>
          <p:nvPr/>
        </p:nvSpPr>
        <p:spPr>
          <a:xfrm>
            <a:off x="0" y="0"/>
            <a:ext cx="8329286" cy="457200"/>
          </a:xfrm>
          <a:custGeom>
            <a:avLst/>
            <a:gdLst/>
            <a:ahLst/>
            <a:cxnLst/>
            <a:rect l="l" t="t" r="r" b="b"/>
            <a:pathLst>
              <a:path w="8329286" h="457200" extrusionOk="0">
                <a:moveTo>
                  <a:pt x="0" y="0"/>
                </a:moveTo>
                <a:lnTo>
                  <a:pt x="8329286" y="0"/>
                </a:lnTo>
                <a:lnTo>
                  <a:pt x="7982281" y="457200"/>
                </a:lnTo>
                <a:lnTo>
                  <a:pt x="0" y="457200"/>
                </a:lnTo>
                <a:close/>
              </a:path>
            </a:pathLst>
          </a:custGeom>
          <a:solidFill>
            <a:schemeClr val="accen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_DeepYellow">
  <p:cSld name="Title Slide_DeepYellow">
    <p:bg>
      <p:bgPr>
        <a:solidFill>
          <a:srgbClr val="F2F2F2"/>
        </a:solidFill>
        <a:effectLst/>
      </p:bgPr>
    </p:bg>
    <p:spTree>
      <p:nvGrpSpPr>
        <p:cNvPr id="1" name="Shape 352"/>
        <p:cNvGrpSpPr/>
        <p:nvPr/>
      </p:nvGrpSpPr>
      <p:grpSpPr>
        <a:xfrm>
          <a:off x="0" y="0"/>
          <a:ext cx="0" cy="0"/>
          <a:chOff x="0" y="0"/>
          <a:chExt cx="0" cy="0"/>
        </a:xfrm>
      </p:grpSpPr>
      <p:sp>
        <p:nvSpPr>
          <p:cNvPr id="353" name="Google Shape;353;p9"/>
          <p:cNvSpPr txBox="1">
            <a:spLocks noGrp="1"/>
          </p:cNvSpPr>
          <p:nvPr>
            <p:ph type="body" idx="1"/>
          </p:nvPr>
        </p:nvSpPr>
        <p:spPr>
          <a:xfrm>
            <a:off x="1181099" y="457200"/>
            <a:ext cx="8128200" cy="6248400"/>
          </a:xfrm>
          <a:prstGeom prst="rect">
            <a:avLst/>
          </a:prstGeom>
          <a:solidFill>
            <a:schemeClr val="accent2"/>
          </a:solidFill>
          <a:ln>
            <a:noFill/>
          </a:ln>
        </p:spPr>
        <p:txBody>
          <a:bodyPr spcFirstLastPara="1" wrap="square" lIns="45700" tIns="45700" rIns="45700" bIns="45700" anchor="ctr" anchorCtr="0">
            <a:normAutofit/>
          </a:bodyPr>
          <a:lstStyle>
            <a:lvl1pPr marL="457200" lvl="0" indent="-228600" algn="l" rtl="0">
              <a:lnSpc>
                <a:spcPct val="90000"/>
              </a:lnSpc>
              <a:spcBef>
                <a:spcPts val="1200"/>
              </a:spcBef>
              <a:spcAft>
                <a:spcPts val="0"/>
              </a:spcAft>
              <a:buSzPts val="1800"/>
              <a:buNone/>
              <a:defRPr sz="1800">
                <a:solidFill>
                  <a:schemeClr val="l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54" name="Google Shape;354;p9"/>
          <p:cNvSpPr/>
          <p:nvPr/>
        </p:nvSpPr>
        <p:spPr>
          <a:xfrm rot="2231082">
            <a:off x="9454449" y="-926077"/>
            <a:ext cx="131571" cy="8719330"/>
          </a:xfrm>
          <a:custGeom>
            <a:avLst/>
            <a:gdLst/>
            <a:ahLst/>
            <a:cxnLst/>
            <a:rect l="l" t="t" r="r" b="b"/>
            <a:pathLst>
              <a:path w="131438" h="8710488" extrusionOk="0">
                <a:moveTo>
                  <a:pt x="0" y="99793"/>
                </a:moveTo>
                <a:lnTo>
                  <a:pt x="131438" y="0"/>
                </a:lnTo>
                <a:lnTo>
                  <a:pt x="131438" y="8610694"/>
                </a:lnTo>
                <a:lnTo>
                  <a:pt x="0" y="8710488"/>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355" name="Google Shape;355;p9"/>
          <p:cNvSpPr/>
          <p:nvPr/>
        </p:nvSpPr>
        <p:spPr>
          <a:xfrm rot="2231082">
            <a:off x="9331521" y="-941607"/>
            <a:ext cx="172532" cy="8750434"/>
          </a:xfrm>
          <a:custGeom>
            <a:avLst/>
            <a:gdLst/>
            <a:ahLst/>
            <a:cxnLst/>
            <a:rect l="l" t="t" r="r" b="b"/>
            <a:pathLst>
              <a:path w="172357" h="8741560" extrusionOk="0">
                <a:moveTo>
                  <a:pt x="172357" y="0"/>
                </a:moveTo>
                <a:lnTo>
                  <a:pt x="172357" y="8610698"/>
                </a:lnTo>
                <a:lnTo>
                  <a:pt x="0" y="8741560"/>
                </a:lnTo>
                <a:lnTo>
                  <a:pt x="0" y="130862"/>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356" name="Google Shape;356;p9"/>
          <p:cNvSpPr txBox="1">
            <a:spLocks noGrp="1"/>
          </p:cNvSpPr>
          <p:nvPr>
            <p:ph type="body" idx="2"/>
          </p:nvPr>
        </p:nvSpPr>
        <p:spPr>
          <a:xfrm>
            <a:off x="990599" y="304800"/>
            <a:ext cx="8128200" cy="6248400"/>
          </a:xfrm>
          <a:prstGeom prst="rect">
            <a:avLst/>
          </a:prstGeom>
          <a:solidFill>
            <a:schemeClr val="lt1"/>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57" name="Google Shape;357;p9"/>
          <p:cNvSpPr txBox="1">
            <a:spLocks noGrp="1"/>
          </p:cNvSpPr>
          <p:nvPr>
            <p:ph type="ctrTitle"/>
          </p:nvPr>
        </p:nvSpPr>
        <p:spPr>
          <a:xfrm>
            <a:off x="1378135" y="1219199"/>
            <a:ext cx="7232400" cy="2732400"/>
          </a:xfrm>
          <a:prstGeom prst="rect">
            <a:avLst/>
          </a:prstGeom>
          <a:noFill/>
          <a:ln>
            <a:noFill/>
          </a:ln>
        </p:spPr>
        <p:txBody>
          <a:bodyPr spcFirstLastPara="1" wrap="square" lIns="91425" tIns="45700" rIns="91425" bIns="45700" anchor="t" anchorCtr="0">
            <a:normAutofit/>
          </a:bodyPr>
          <a:lstStyle>
            <a:lvl1pPr lvl="0" algn="l" rtl="0">
              <a:lnSpc>
                <a:spcPct val="90000"/>
              </a:lnSpc>
              <a:spcBef>
                <a:spcPts val="0"/>
              </a:spcBef>
              <a:spcAft>
                <a:spcPts val="0"/>
              </a:spcAft>
              <a:buClr>
                <a:srgbClr val="2C2E52"/>
              </a:buClr>
              <a:buSzPts val="5000"/>
              <a:buFont typeface="Twentieth Century"/>
              <a:buNone/>
              <a:defRPr sz="5000" cap="none">
                <a:solidFill>
                  <a:srgbClr val="2C2E52"/>
                </a:solidFill>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58" name="Google Shape;358;p9"/>
          <p:cNvSpPr txBox="1">
            <a:spLocks noGrp="1"/>
          </p:cNvSpPr>
          <p:nvPr>
            <p:ph type="subTitle" idx="3"/>
          </p:nvPr>
        </p:nvSpPr>
        <p:spPr>
          <a:xfrm>
            <a:off x="1378134" y="4069079"/>
            <a:ext cx="5022600" cy="14631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SzPts val="2000"/>
              <a:buNone/>
              <a:defRPr sz="2000">
                <a:solidFill>
                  <a:schemeClr val="dk1"/>
                </a:solidFill>
                <a:latin typeface="Twentieth Century"/>
                <a:ea typeface="Twentieth Century"/>
                <a:cs typeface="Twentieth Century"/>
                <a:sym typeface="Twentieth Century"/>
              </a:defRPr>
            </a:lvl1pPr>
            <a:lvl2pPr lvl="1" algn="ctr" rtl="0">
              <a:lnSpc>
                <a:spcPct val="90000"/>
              </a:lnSpc>
              <a:spcBef>
                <a:spcPts val="200"/>
              </a:spcBef>
              <a:spcAft>
                <a:spcPts val="0"/>
              </a:spcAft>
              <a:buSzPts val="1800"/>
              <a:buNone/>
              <a:defRPr sz="1800"/>
            </a:lvl2pPr>
            <a:lvl3pPr lvl="2" algn="ctr" rtl="0">
              <a:lnSpc>
                <a:spcPct val="90000"/>
              </a:lnSpc>
              <a:spcBef>
                <a:spcPts val="400"/>
              </a:spcBef>
              <a:spcAft>
                <a:spcPts val="0"/>
              </a:spcAft>
              <a:buSzPts val="1800"/>
              <a:buNone/>
              <a:defRPr sz="1800"/>
            </a:lvl3pPr>
            <a:lvl4pPr lvl="3" algn="ctr" rtl="0">
              <a:lnSpc>
                <a:spcPct val="90000"/>
              </a:lnSpc>
              <a:spcBef>
                <a:spcPts val="400"/>
              </a:spcBef>
              <a:spcAft>
                <a:spcPts val="0"/>
              </a:spcAft>
              <a:buSzPts val="1800"/>
              <a:buNone/>
              <a:defRPr sz="1800"/>
            </a:lvl4pPr>
            <a:lvl5pPr lvl="4" algn="ctr" rtl="0">
              <a:lnSpc>
                <a:spcPct val="90000"/>
              </a:lnSpc>
              <a:spcBef>
                <a:spcPts val="400"/>
              </a:spcBef>
              <a:spcAft>
                <a:spcPts val="0"/>
              </a:spcAft>
              <a:buSzPts val="1800"/>
              <a:buNone/>
              <a:defRPr sz="1800"/>
            </a:lvl5pPr>
            <a:lvl6pPr lvl="5" algn="ctr" rtl="0">
              <a:lnSpc>
                <a:spcPct val="90000"/>
              </a:lnSpc>
              <a:spcBef>
                <a:spcPts val="400"/>
              </a:spcBef>
              <a:spcAft>
                <a:spcPts val="0"/>
              </a:spcAft>
              <a:buSzPts val="1800"/>
              <a:buNone/>
              <a:defRPr sz="1800"/>
            </a:lvl6pPr>
            <a:lvl7pPr lvl="6" algn="ctr" rtl="0">
              <a:lnSpc>
                <a:spcPct val="90000"/>
              </a:lnSpc>
              <a:spcBef>
                <a:spcPts val="400"/>
              </a:spcBef>
              <a:spcAft>
                <a:spcPts val="0"/>
              </a:spcAft>
              <a:buSzPts val="1800"/>
              <a:buNone/>
              <a:defRPr sz="1800"/>
            </a:lvl7pPr>
            <a:lvl8pPr lvl="7" algn="ctr" rtl="0">
              <a:lnSpc>
                <a:spcPct val="90000"/>
              </a:lnSpc>
              <a:spcBef>
                <a:spcPts val="400"/>
              </a:spcBef>
              <a:spcAft>
                <a:spcPts val="0"/>
              </a:spcAft>
              <a:buSzPts val="1800"/>
              <a:buNone/>
              <a:defRPr sz="1800"/>
            </a:lvl8pPr>
            <a:lvl9pPr lvl="8" algn="ctr" rtl="0">
              <a:lnSpc>
                <a:spcPct val="90000"/>
              </a:lnSpc>
              <a:spcBef>
                <a:spcPts val="400"/>
              </a:spcBef>
              <a:spcAft>
                <a:spcPts val="400"/>
              </a:spcAft>
              <a:buSzPts val="1800"/>
              <a:buNone/>
              <a:defRPr sz="1800"/>
            </a:lvl9pPr>
          </a:lstStyle>
          <a:p>
            <a:endParaRPr/>
          </a:p>
        </p:txBody>
      </p:sp>
      <p:sp>
        <p:nvSpPr>
          <p:cNvPr id="359" name="Google Shape;359;p9"/>
          <p:cNvSpPr/>
          <p:nvPr/>
        </p:nvSpPr>
        <p:spPr>
          <a:xfrm rot="-5400000" flipH="1">
            <a:off x="1562100" y="-114298"/>
            <a:ext cx="304800" cy="5334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360" name="Google Shape;360;p9"/>
          <p:cNvSpPr>
            <a:spLocks noGrp="1"/>
          </p:cNvSpPr>
          <p:nvPr>
            <p:ph type="pic" idx="4"/>
          </p:nvPr>
        </p:nvSpPr>
        <p:spPr>
          <a:xfrm>
            <a:off x="7013448" y="34960"/>
            <a:ext cx="5178600" cy="6822900"/>
          </a:xfrm>
          <a:prstGeom prst="rect">
            <a:avLst/>
          </a:prstGeom>
          <a:solidFill>
            <a:schemeClr val="lt1"/>
          </a:solid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1_Title Slide_DeepYellow">
  <p:cSld name="1_Title Slide_DeepYellow">
    <p:bg>
      <p:bgPr>
        <a:solidFill>
          <a:srgbClr val="F2F2F2"/>
        </a:solidFill>
        <a:effectLst/>
      </p:bgPr>
    </p:bg>
    <p:spTree>
      <p:nvGrpSpPr>
        <p:cNvPr id="1" name="Shape 361"/>
        <p:cNvGrpSpPr/>
        <p:nvPr/>
      </p:nvGrpSpPr>
      <p:grpSpPr>
        <a:xfrm>
          <a:off x="0" y="0"/>
          <a:ext cx="0" cy="0"/>
          <a:chOff x="0" y="0"/>
          <a:chExt cx="0" cy="0"/>
        </a:xfrm>
      </p:grpSpPr>
      <p:sp>
        <p:nvSpPr>
          <p:cNvPr id="362" name="Google Shape;362;p10"/>
          <p:cNvSpPr txBox="1">
            <a:spLocks noGrp="1"/>
          </p:cNvSpPr>
          <p:nvPr>
            <p:ph type="body" idx="1"/>
          </p:nvPr>
        </p:nvSpPr>
        <p:spPr>
          <a:xfrm>
            <a:off x="1181099" y="457200"/>
            <a:ext cx="8128200" cy="6248400"/>
          </a:xfrm>
          <a:prstGeom prst="rect">
            <a:avLst/>
          </a:prstGeom>
          <a:solidFill>
            <a:schemeClr val="accent1"/>
          </a:solidFill>
          <a:ln>
            <a:noFill/>
          </a:ln>
        </p:spPr>
        <p:txBody>
          <a:bodyPr spcFirstLastPara="1" wrap="square" lIns="45700" tIns="45700" rIns="45700" bIns="45700" anchor="ctr" anchorCtr="0">
            <a:normAutofit/>
          </a:bodyPr>
          <a:lstStyle>
            <a:lvl1pPr marL="457200" lvl="0" indent="-228600" algn="l" rtl="0">
              <a:lnSpc>
                <a:spcPct val="90000"/>
              </a:lnSpc>
              <a:spcBef>
                <a:spcPts val="1200"/>
              </a:spcBef>
              <a:spcAft>
                <a:spcPts val="0"/>
              </a:spcAft>
              <a:buSzPts val="1800"/>
              <a:buNone/>
              <a:defRPr sz="1800">
                <a:solidFill>
                  <a:schemeClr val="lt1"/>
                </a:solidFill>
                <a:latin typeface="Twentieth Century"/>
                <a:ea typeface="Twentieth Century"/>
                <a:cs typeface="Twentieth Century"/>
                <a:sym typeface="Twentieth Century"/>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63" name="Google Shape;363;p10"/>
          <p:cNvSpPr/>
          <p:nvPr/>
        </p:nvSpPr>
        <p:spPr>
          <a:xfrm rot="2231082">
            <a:off x="9454449" y="-926077"/>
            <a:ext cx="131571" cy="8719330"/>
          </a:xfrm>
          <a:custGeom>
            <a:avLst/>
            <a:gdLst/>
            <a:ahLst/>
            <a:cxnLst/>
            <a:rect l="l" t="t" r="r" b="b"/>
            <a:pathLst>
              <a:path w="131438" h="8710488" extrusionOk="0">
                <a:moveTo>
                  <a:pt x="0" y="99793"/>
                </a:moveTo>
                <a:lnTo>
                  <a:pt x="131438" y="0"/>
                </a:lnTo>
                <a:lnTo>
                  <a:pt x="131438" y="8610694"/>
                </a:lnTo>
                <a:lnTo>
                  <a:pt x="0" y="8710488"/>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364" name="Google Shape;364;p10"/>
          <p:cNvSpPr/>
          <p:nvPr/>
        </p:nvSpPr>
        <p:spPr>
          <a:xfrm rot="2231082">
            <a:off x="9331521" y="-941607"/>
            <a:ext cx="172532" cy="8750434"/>
          </a:xfrm>
          <a:custGeom>
            <a:avLst/>
            <a:gdLst/>
            <a:ahLst/>
            <a:cxnLst/>
            <a:rect l="l" t="t" r="r" b="b"/>
            <a:pathLst>
              <a:path w="172357" h="8741560" extrusionOk="0">
                <a:moveTo>
                  <a:pt x="172357" y="0"/>
                </a:moveTo>
                <a:lnTo>
                  <a:pt x="172357" y="8610698"/>
                </a:lnTo>
                <a:lnTo>
                  <a:pt x="0" y="8741560"/>
                </a:lnTo>
                <a:lnTo>
                  <a:pt x="0" y="130862"/>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365" name="Google Shape;365;p10"/>
          <p:cNvSpPr txBox="1">
            <a:spLocks noGrp="1"/>
          </p:cNvSpPr>
          <p:nvPr>
            <p:ph type="body" idx="2"/>
          </p:nvPr>
        </p:nvSpPr>
        <p:spPr>
          <a:xfrm>
            <a:off x="990599" y="304800"/>
            <a:ext cx="8128200" cy="6248400"/>
          </a:xfrm>
          <a:prstGeom prst="rect">
            <a:avLst/>
          </a:prstGeom>
          <a:solidFill>
            <a:schemeClr val="lt1"/>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lvl1pPr marL="457200" lvl="0" indent="-228600" algn="l" rtl="0">
              <a:lnSpc>
                <a:spcPct val="90000"/>
              </a:lnSpc>
              <a:spcBef>
                <a:spcPts val="1200"/>
              </a:spcBef>
              <a:spcAft>
                <a:spcPts val="0"/>
              </a:spcAft>
              <a:buSzPts val="2000"/>
              <a:buNone/>
              <a:defRPr>
                <a:solidFill>
                  <a:schemeClr val="dk1"/>
                </a:solidFill>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66" name="Google Shape;366;p10"/>
          <p:cNvSpPr txBox="1">
            <a:spLocks noGrp="1"/>
          </p:cNvSpPr>
          <p:nvPr>
            <p:ph type="ctrTitle"/>
          </p:nvPr>
        </p:nvSpPr>
        <p:spPr>
          <a:xfrm>
            <a:off x="1378135" y="1219199"/>
            <a:ext cx="7232400" cy="2732400"/>
          </a:xfrm>
          <a:prstGeom prst="rect">
            <a:avLst/>
          </a:prstGeom>
          <a:noFill/>
          <a:ln>
            <a:noFill/>
          </a:ln>
        </p:spPr>
        <p:txBody>
          <a:bodyPr spcFirstLastPara="1" wrap="square" lIns="91425" tIns="45700" rIns="91425" bIns="45700" anchor="t" anchorCtr="0">
            <a:normAutofit/>
          </a:bodyPr>
          <a:lstStyle>
            <a:lvl1pPr lvl="0" algn="l" rtl="0">
              <a:lnSpc>
                <a:spcPct val="90000"/>
              </a:lnSpc>
              <a:spcBef>
                <a:spcPts val="0"/>
              </a:spcBef>
              <a:spcAft>
                <a:spcPts val="0"/>
              </a:spcAft>
              <a:buClr>
                <a:srgbClr val="2C2E52"/>
              </a:buClr>
              <a:buSzPts val="5000"/>
              <a:buFont typeface="Twentieth Century"/>
              <a:buNone/>
              <a:defRPr sz="5000" cap="none">
                <a:solidFill>
                  <a:srgbClr val="2C2E52"/>
                </a:solidFill>
                <a:latin typeface="Twentieth Century"/>
                <a:ea typeface="Twentieth Century"/>
                <a:cs typeface="Twentieth Century"/>
                <a:sym typeface="Twentieth Century"/>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67" name="Google Shape;367;p10"/>
          <p:cNvSpPr txBox="1">
            <a:spLocks noGrp="1"/>
          </p:cNvSpPr>
          <p:nvPr>
            <p:ph type="subTitle" idx="3"/>
          </p:nvPr>
        </p:nvSpPr>
        <p:spPr>
          <a:xfrm>
            <a:off x="1378134" y="4069079"/>
            <a:ext cx="5022600" cy="1463100"/>
          </a:xfrm>
          <a:prstGeom prst="rect">
            <a:avLst/>
          </a:prstGeom>
          <a:noFill/>
          <a:ln>
            <a:noFill/>
          </a:ln>
        </p:spPr>
        <p:txBody>
          <a:bodyPr spcFirstLastPara="1" wrap="square" lIns="91425" tIns="45700" rIns="91425" bIns="45700" anchor="t" anchorCtr="0">
            <a:normAutofit/>
          </a:bodyPr>
          <a:lstStyle>
            <a:lvl1pPr lvl="0" algn="l" rtl="0">
              <a:lnSpc>
                <a:spcPct val="100000"/>
              </a:lnSpc>
              <a:spcBef>
                <a:spcPts val="0"/>
              </a:spcBef>
              <a:spcAft>
                <a:spcPts val="0"/>
              </a:spcAft>
              <a:buSzPts val="2000"/>
              <a:buNone/>
              <a:defRPr sz="2000">
                <a:solidFill>
                  <a:schemeClr val="dk1"/>
                </a:solidFill>
                <a:latin typeface="Twentieth Century"/>
                <a:ea typeface="Twentieth Century"/>
                <a:cs typeface="Twentieth Century"/>
                <a:sym typeface="Twentieth Century"/>
              </a:defRPr>
            </a:lvl1pPr>
            <a:lvl2pPr lvl="1" algn="ctr" rtl="0">
              <a:lnSpc>
                <a:spcPct val="90000"/>
              </a:lnSpc>
              <a:spcBef>
                <a:spcPts val="200"/>
              </a:spcBef>
              <a:spcAft>
                <a:spcPts val="0"/>
              </a:spcAft>
              <a:buSzPts val="1800"/>
              <a:buNone/>
              <a:defRPr sz="1800"/>
            </a:lvl2pPr>
            <a:lvl3pPr lvl="2" algn="ctr" rtl="0">
              <a:lnSpc>
                <a:spcPct val="90000"/>
              </a:lnSpc>
              <a:spcBef>
                <a:spcPts val="400"/>
              </a:spcBef>
              <a:spcAft>
                <a:spcPts val="0"/>
              </a:spcAft>
              <a:buSzPts val="1800"/>
              <a:buNone/>
              <a:defRPr sz="1800"/>
            </a:lvl3pPr>
            <a:lvl4pPr lvl="3" algn="ctr" rtl="0">
              <a:lnSpc>
                <a:spcPct val="90000"/>
              </a:lnSpc>
              <a:spcBef>
                <a:spcPts val="400"/>
              </a:spcBef>
              <a:spcAft>
                <a:spcPts val="0"/>
              </a:spcAft>
              <a:buSzPts val="1800"/>
              <a:buNone/>
              <a:defRPr sz="1800"/>
            </a:lvl4pPr>
            <a:lvl5pPr lvl="4" algn="ctr" rtl="0">
              <a:lnSpc>
                <a:spcPct val="90000"/>
              </a:lnSpc>
              <a:spcBef>
                <a:spcPts val="400"/>
              </a:spcBef>
              <a:spcAft>
                <a:spcPts val="0"/>
              </a:spcAft>
              <a:buSzPts val="1800"/>
              <a:buNone/>
              <a:defRPr sz="1800"/>
            </a:lvl5pPr>
            <a:lvl6pPr lvl="5" algn="ctr" rtl="0">
              <a:lnSpc>
                <a:spcPct val="90000"/>
              </a:lnSpc>
              <a:spcBef>
                <a:spcPts val="400"/>
              </a:spcBef>
              <a:spcAft>
                <a:spcPts val="0"/>
              </a:spcAft>
              <a:buSzPts val="1800"/>
              <a:buNone/>
              <a:defRPr sz="1800"/>
            </a:lvl6pPr>
            <a:lvl7pPr lvl="6" algn="ctr" rtl="0">
              <a:lnSpc>
                <a:spcPct val="90000"/>
              </a:lnSpc>
              <a:spcBef>
                <a:spcPts val="400"/>
              </a:spcBef>
              <a:spcAft>
                <a:spcPts val="0"/>
              </a:spcAft>
              <a:buSzPts val="1800"/>
              <a:buNone/>
              <a:defRPr sz="1800"/>
            </a:lvl7pPr>
            <a:lvl8pPr lvl="7" algn="ctr" rtl="0">
              <a:lnSpc>
                <a:spcPct val="90000"/>
              </a:lnSpc>
              <a:spcBef>
                <a:spcPts val="400"/>
              </a:spcBef>
              <a:spcAft>
                <a:spcPts val="0"/>
              </a:spcAft>
              <a:buSzPts val="1800"/>
              <a:buNone/>
              <a:defRPr sz="1800"/>
            </a:lvl8pPr>
            <a:lvl9pPr lvl="8" algn="ctr" rtl="0">
              <a:lnSpc>
                <a:spcPct val="90000"/>
              </a:lnSpc>
              <a:spcBef>
                <a:spcPts val="400"/>
              </a:spcBef>
              <a:spcAft>
                <a:spcPts val="400"/>
              </a:spcAft>
              <a:buSzPts val="1800"/>
              <a:buNone/>
              <a:defRPr sz="1800"/>
            </a:lvl9pPr>
          </a:lstStyle>
          <a:p>
            <a:endParaRPr/>
          </a:p>
        </p:txBody>
      </p:sp>
      <p:sp>
        <p:nvSpPr>
          <p:cNvPr id="368" name="Google Shape;368;p10"/>
          <p:cNvSpPr/>
          <p:nvPr/>
        </p:nvSpPr>
        <p:spPr>
          <a:xfrm rot="-5400000" flipH="1">
            <a:off x="1562100" y="-114298"/>
            <a:ext cx="304800" cy="5334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369" name="Google Shape;369;p10"/>
          <p:cNvSpPr>
            <a:spLocks noGrp="1"/>
          </p:cNvSpPr>
          <p:nvPr>
            <p:ph type="pic" idx="4"/>
          </p:nvPr>
        </p:nvSpPr>
        <p:spPr>
          <a:xfrm>
            <a:off x="7013448" y="34960"/>
            <a:ext cx="5178600" cy="6822900"/>
          </a:xfrm>
          <a:prstGeom prst="rect">
            <a:avLst/>
          </a:prstGeom>
          <a:solidFill>
            <a:schemeClr val="lt1"/>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5"/>
        <p:cNvGrpSpPr/>
        <p:nvPr/>
      </p:nvGrpSpPr>
      <p:grpSpPr>
        <a:xfrm>
          <a:off x="0" y="0"/>
          <a:ext cx="0" cy="0"/>
          <a:chOff x="0" y="0"/>
          <a:chExt cx="0" cy="0"/>
        </a:xfrm>
      </p:grpSpPr>
      <p:sp>
        <p:nvSpPr>
          <p:cNvPr id="296" name="Google Shape;296;p1"/>
          <p:cNvSpPr txBox="1">
            <a:spLocks noGrp="1"/>
          </p:cNvSpPr>
          <p:nvPr>
            <p:ph type="title"/>
          </p:nvPr>
        </p:nvSpPr>
        <p:spPr>
          <a:xfrm>
            <a:off x="548640" y="548640"/>
            <a:ext cx="11106300" cy="1499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C0C0C"/>
              </a:buClr>
              <a:buSzPts val="4200"/>
              <a:buFont typeface="Twentieth Century"/>
              <a:buNone/>
              <a:defRPr sz="4200" b="0" i="0" u="none" strike="noStrike" cap="none">
                <a:solidFill>
                  <a:srgbClr val="0C0C0C"/>
                </a:solidFill>
                <a:latin typeface="Twentieth Century"/>
                <a:ea typeface="Twentieth Century"/>
                <a:cs typeface="Twentieth Century"/>
                <a:sym typeface="Twentieth Century"/>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297" name="Google Shape;297;p1"/>
          <p:cNvSpPr txBox="1">
            <a:spLocks noGrp="1"/>
          </p:cNvSpPr>
          <p:nvPr>
            <p:ph type="body" idx="1"/>
          </p:nvPr>
        </p:nvSpPr>
        <p:spPr>
          <a:xfrm>
            <a:off x="548640" y="2103120"/>
            <a:ext cx="11106300" cy="4221600"/>
          </a:xfrm>
          <a:prstGeom prst="rect">
            <a:avLst/>
          </a:prstGeom>
          <a:noFill/>
          <a:ln>
            <a:noFill/>
          </a:ln>
        </p:spPr>
        <p:txBody>
          <a:bodyPr spcFirstLastPara="1" wrap="square" lIns="45700" tIns="45700" rIns="45700" bIns="45700" anchor="t" anchorCtr="0">
            <a:normAutofit/>
          </a:bodyPr>
          <a:lstStyle>
            <a:lvl1pPr marL="457200" marR="0" lvl="0" indent="-355600" algn="l" rtl="0">
              <a:lnSpc>
                <a:spcPct val="90000"/>
              </a:lnSpc>
              <a:spcBef>
                <a:spcPts val="1200"/>
              </a:spcBef>
              <a:spcAft>
                <a:spcPts val="0"/>
              </a:spcAft>
              <a:buClr>
                <a:schemeClr val="accent1"/>
              </a:buClr>
              <a:buSzPts val="2000"/>
              <a:buFont typeface="Arial"/>
              <a:buChar char="•"/>
              <a:defRPr sz="2000" b="0" i="0" u="none" strike="noStrike" cap="none">
                <a:solidFill>
                  <a:schemeClr val="dk1"/>
                </a:solidFill>
                <a:latin typeface="Twentieth Century"/>
                <a:ea typeface="Twentieth Century"/>
                <a:cs typeface="Twentieth Century"/>
                <a:sym typeface="Twentieth Century"/>
              </a:defRPr>
            </a:lvl1pPr>
            <a:lvl2pPr marL="914400" marR="0" lvl="1" indent="-342900" algn="l" rtl="0">
              <a:lnSpc>
                <a:spcPct val="90000"/>
              </a:lnSpc>
              <a:spcBef>
                <a:spcPts val="200"/>
              </a:spcBef>
              <a:spcAft>
                <a:spcPts val="0"/>
              </a:spcAft>
              <a:buClr>
                <a:schemeClr val="accent1"/>
              </a:buClr>
              <a:buSzPts val="1800"/>
              <a:buFont typeface="Arial"/>
              <a:buChar char="•"/>
              <a:defRPr sz="1800" b="0" i="0" u="none" strike="noStrike" cap="none">
                <a:solidFill>
                  <a:schemeClr val="dk1"/>
                </a:solidFill>
                <a:latin typeface="Twentieth Century"/>
                <a:ea typeface="Twentieth Century"/>
                <a:cs typeface="Twentieth Century"/>
                <a:sym typeface="Twentieth Century"/>
              </a:defRPr>
            </a:lvl2pPr>
            <a:lvl3pPr marL="1371600" marR="0" lvl="2" indent="-330200" algn="l" rtl="0">
              <a:lnSpc>
                <a:spcPct val="90000"/>
              </a:lnSpc>
              <a:spcBef>
                <a:spcPts val="400"/>
              </a:spcBef>
              <a:spcAft>
                <a:spcPts val="0"/>
              </a:spcAft>
              <a:buClr>
                <a:schemeClr val="accent1"/>
              </a:buClr>
              <a:buSzPts val="1600"/>
              <a:buFont typeface="Arial"/>
              <a:buChar char="•"/>
              <a:defRPr sz="1600" b="0" i="0" u="none" strike="noStrike" cap="none">
                <a:solidFill>
                  <a:schemeClr val="dk1"/>
                </a:solidFill>
                <a:latin typeface="Twentieth Century"/>
                <a:ea typeface="Twentieth Century"/>
                <a:cs typeface="Twentieth Century"/>
                <a:sym typeface="Twentieth Century"/>
              </a:defRPr>
            </a:lvl3pPr>
            <a:lvl4pPr marL="1828800" marR="0" lvl="3" indent="-317500" algn="l" rtl="0">
              <a:lnSpc>
                <a:spcPct val="90000"/>
              </a:lnSpc>
              <a:spcBef>
                <a:spcPts val="400"/>
              </a:spcBef>
              <a:spcAft>
                <a:spcPts val="0"/>
              </a:spcAft>
              <a:buClr>
                <a:schemeClr val="accent1"/>
              </a:buClr>
              <a:buSzPts val="1400"/>
              <a:buFont typeface="Arial"/>
              <a:buChar char="•"/>
              <a:defRPr sz="1400" b="0" i="0" u="none" strike="noStrike" cap="none">
                <a:solidFill>
                  <a:schemeClr val="dk1"/>
                </a:solidFill>
                <a:latin typeface="Twentieth Century"/>
                <a:ea typeface="Twentieth Century"/>
                <a:cs typeface="Twentieth Century"/>
                <a:sym typeface="Twentieth Century"/>
              </a:defRPr>
            </a:lvl4pPr>
            <a:lvl5pPr marL="2286000" marR="0" lvl="4" indent="-317500" algn="l" rtl="0">
              <a:lnSpc>
                <a:spcPct val="90000"/>
              </a:lnSpc>
              <a:spcBef>
                <a:spcPts val="400"/>
              </a:spcBef>
              <a:spcAft>
                <a:spcPts val="0"/>
              </a:spcAft>
              <a:buClr>
                <a:schemeClr val="accent1"/>
              </a:buClr>
              <a:buSzPts val="1400"/>
              <a:buFont typeface="Arial"/>
              <a:buChar char="•"/>
              <a:defRPr sz="1400" b="0" i="0" u="none" strike="noStrike" cap="none">
                <a:solidFill>
                  <a:schemeClr val="dk1"/>
                </a:solidFill>
                <a:latin typeface="Twentieth Century"/>
                <a:ea typeface="Twentieth Century"/>
                <a:cs typeface="Twentieth Century"/>
                <a:sym typeface="Twentieth Century"/>
              </a:defRPr>
            </a:lvl5pPr>
            <a:lvl6pPr marL="2743200" marR="0" lvl="5" indent="-317500" algn="l" rtl="0">
              <a:lnSpc>
                <a:spcPct val="90000"/>
              </a:lnSpc>
              <a:spcBef>
                <a:spcPts val="400"/>
              </a:spcBef>
              <a:spcAft>
                <a:spcPts val="0"/>
              </a:spcAft>
              <a:buClr>
                <a:schemeClr val="accent1"/>
              </a:buClr>
              <a:buSzPts val="1400"/>
              <a:buFont typeface="Noto Sans Symbols"/>
              <a:buChar char="🢝"/>
              <a:defRPr sz="1400" b="0" i="0" u="none" strike="noStrike" cap="none">
                <a:solidFill>
                  <a:schemeClr val="dk1"/>
                </a:solidFill>
                <a:latin typeface="Twentieth Century"/>
                <a:ea typeface="Twentieth Century"/>
                <a:cs typeface="Twentieth Century"/>
                <a:sym typeface="Twentieth Century"/>
              </a:defRPr>
            </a:lvl6pPr>
            <a:lvl7pPr marL="3200400" marR="0" lvl="6" indent="-317500" algn="l" rtl="0">
              <a:lnSpc>
                <a:spcPct val="90000"/>
              </a:lnSpc>
              <a:spcBef>
                <a:spcPts val="400"/>
              </a:spcBef>
              <a:spcAft>
                <a:spcPts val="0"/>
              </a:spcAft>
              <a:buClr>
                <a:schemeClr val="accent1"/>
              </a:buClr>
              <a:buSzPts val="1400"/>
              <a:buFont typeface="Noto Sans Symbols"/>
              <a:buChar char="🢝"/>
              <a:defRPr sz="1400" b="0" i="0" u="none" strike="noStrike" cap="none">
                <a:solidFill>
                  <a:schemeClr val="dk1"/>
                </a:solidFill>
                <a:latin typeface="Twentieth Century"/>
                <a:ea typeface="Twentieth Century"/>
                <a:cs typeface="Twentieth Century"/>
                <a:sym typeface="Twentieth Century"/>
              </a:defRPr>
            </a:lvl7pPr>
            <a:lvl8pPr marL="3657600" marR="0" lvl="7" indent="-317500" algn="l" rtl="0">
              <a:lnSpc>
                <a:spcPct val="90000"/>
              </a:lnSpc>
              <a:spcBef>
                <a:spcPts val="400"/>
              </a:spcBef>
              <a:spcAft>
                <a:spcPts val="0"/>
              </a:spcAft>
              <a:buClr>
                <a:schemeClr val="accent1"/>
              </a:buClr>
              <a:buSzPts val="1400"/>
              <a:buFont typeface="Noto Sans Symbols"/>
              <a:buChar char="🢝"/>
              <a:defRPr sz="1400" b="0" i="0" u="none" strike="noStrike" cap="none">
                <a:solidFill>
                  <a:schemeClr val="dk1"/>
                </a:solidFill>
                <a:latin typeface="Twentieth Century"/>
                <a:ea typeface="Twentieth Century"/>
                <a:cs typeface="Twentieth Century"/>
                <a:sym typeface="Twentieth Century"/>
              </a:defRPr>
            </a:lvl8pPr>
            <a:lvl9pPr marL="4114800" marR="0" lvl="8" indent="-317500" algn="l" rtl="0">
              <a:lnSpc>
                <a:spcPct val="90000"/>
              </a:lnSpc>
              <a:spcBef>
                <a:spcPts val="400"/>
              </a:spcBef>
              <a:spcAft>
                <a:spcPts val="400"/>
              </a:spcAft>
              <a:buClr>
                <a:schemeClr val="accent1"/>
              </a:buClr>
              <a:buSzPts val="1400"/>
              <a:buFont typeface="Noto Sans Symbols"/>
              <a:buChar char="🢝"/>
              <a:defRPr sz="1400" b="0" i="0" u="none" strike="noStrike" cap="none">
                <a:solidFill>
                  <a:schemeClr val="dk1"/>
                </a:solidFill>
                <a:latin typeface="Twentieth Century"/>
                <a:ea typeface="Twentieth Century"/>
                <a:cs typeface="Twentieth Century"/>
                <a:sym typeface="Twentieth Century"/>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36">
          <p15:clr>
            <a:srgbClr val="F26B43"/>
          </p15:clr>
        </p15:guide>
        <p15:guide id="4" orient="horz" pos="336">
          <p15:clr>
            <a:srgbClr val="F26B43"/>
          </p15:clr>
        </p15:guide>
        <p15:guide id="5" pos="7344">
          <p15:clr>
            <a:srgbClr val="F26B43"/>
          </p15:clr>
        </p15:guide>
        <p15:guide id="6" orient="horz" pos="398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hyperlink" Target="mailto:sukina_2282@limu.edu.ly"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www.embassyoflibyadc.org/news/ancient-cities-of-libya-cyrene.%20Accessed%2018%20Jan.%202023"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8.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4"/>
        <p:cNvGrpSpPr/>
        <p:nvPr/>
      </p:nvGrpSpPr>
      <p:grpSpPr>
        <a:xfrm>
          <a:off x="0" y="0"/>
          <a:ext cx="0" cy="0"/>
          <a:chOff x="0" y="0"/>
          <a:chExt cx="0" cy="0"/>
        </a:xfrm>
      </p:grpSpPr>
      <p:pic>
        <p:nvPicPr>
          <p:cNvPr id="795" name="Google Shape;795;p58"/>
          <p:cNvPicPr preferRelativeResize="0">
            <a:picLocks noGrp="1"/>
          </p:cNvPicPr>
          <p:nvPr>
            <p:ph type="pic" idx="2"/>
          </p:nvPr>
        </p:nvPicPr>
        <p:blipFill rotWithShape="1">
          <a:blip r:embed="rId3">
            <a:alphaModFix/>
          </a:blip>
          <a:srcRect t="7813" b="7813"/>
          <a:stretch/>
        </p:blipFill>
        <p:spPr>
          <a:xfrm>
            <a:off x="0" y="0"/>
            <a:ext cx="12192000" cy="6858000"/>
          </a:xfrm>
          <a:prstGeom prst="rect">
            <a:avLst/>
          </a:prstGeom>
          <a:solidFill>
            <a:schemeClr val="lt1"/>
          </a:solidFill>
          <a:ln>
            <a:noFill/>
          </a:ln>
          <a:effectLst>
            <a:outerShdw blurRad="165100" dist="38100" dir="2700000" algn="tl" rotWithShape="0">
              <a:srgbClr val="000000">
                <a:alpha val="40000"/>
              </a:srgbClr>
            </a:outerShdw>
          </a:effectLst>
        </p:spPr>
      </p:pic>
      <p:sp>
        <p:nvSpPr>
          <p:cNvPr id="796" name="Google Shape;796;p58"/>
          <p:cNvSpPr>
            <a:spLocks noGrp="1"/>
          </p:cNvSpPr>
          <p:nvPr>
            <p:ph type="body" idx="1"/>
          </p:nvPr>
        </p:nvSpPr>
        <p:spPr>
          <a:xfrm>
            <a:off x="8074536" y="3124200"/>
            <a:ext cx="2087700" cy="3270600"/>
          </a:xfrm>
          <a:prstGeom prst="triangle">
            <a:avLst>
              <a:gd name="adj" fmla="val 100000"/>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p>
            <a:pPr marL="0" lvl="0" indent="0" algn="l" rtl="0">
              <a:lnSpc>
                <a:spcPct val="90000"/>
              </a:lnSpc>
              <a:spcBef>
                <a:spcPts val="0"/>
              </a:spcBef>
              <a:spcAft>
                <a:spcPts val="0"/>
              </a:spcAft>
              <a:buSzPts val="2000"/>
              <a:buNone/>
            </a:pPr>
            <a:endParaRPr/>
          </a:p>
        </p:txBody>
      </p:sp>
      <p:sp>
        <p:nvSpPr>
          <p:cNvPr id="797" name="Google Shape;797;p58"/>
          <p:cNvSpPr txBox="1">
            <a:spLocks noGrp="1"/>
          </p:cNvSpPr>
          <p:nvPr>
            <p:ph type="body" idx="3"/>
          </p:nvPr>
        </p:nvSpPr>
        <p:spPr>
          <a:xfrm>
            <a:off x="2190750" y="609600"/>
            <a:ext cx="7810500" cy="5638800"/>
          </a:xfrm>
          <a:prstGeom prst="rect">
            <a:avLst/>
          </a:prstGeom>
          <a:solidFill>
            <a:schemeClr val="accent1"/>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Autofit/>
          </a:bodyPr>
          <a:lstStyle/>
          <a:p>
            <a:pPr marL="0" lvl="0" indent="0">
              <a:spcBef>
                <a:spcPts val="0"/>
              </a:spcBef>
            </a:pPr>
            <a:r>
              <a:rPr lang="en-US" dirty="0" smtClean="0">
                <a:solidFill>
                  <a:schemeClr val="bg1"/>
                </a:solidFill>
              </a:rPr>
              <a:t>Libyan International Medical University </a:t>
            </a:r>
            <a:br>
              <a:rPr lang="en-US" dirty="0" smtClean="0">
                <a:solidFill>
                  <a:schemeClr val="bg1"/>
                </a:solidFill>
              </a:rPr>
            </a:br>
            <a:r>
              <a:rPr lang="en-US" dirty="0" smtClean="0">
                <a:solidFill>
                  <a:schemeClr val="bg1"/>
                </a:solidFill>
              </a:rPr>
              <a:t>Faculty of Business Administration</a:t>
            </a:r>
            <a:endParaRPr lang="en-US" dirty="0">
              <a:solidFill>
                <a:schemeClr val="bg1"/>
              </a:solidFill>
            </a:endParaRPr>
          </a:p>
        </p:txBody>
      </p:sp>
      <p:sp>
        <p:nvSpPr>
          <p:cNvPr id="798" name="Google Shape;798;p58"/>
          <p:cNvSpPr txBox="1">
            <a:spLocks noGrp="1"/>
          </p:cNvSpPr>
          <p:nvPr>
            <p:ph type="ctrTitle"/>
          </p:nvPr>
        </p:nvSpPr>
        <p:spPr>
          <a:xfrm>
            <a:off x="2646833" y="2090698"/>
            <a:ext cx="6840600" cy="26541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lt1"/>
              </a:buClr>
              <a:buSzPts val="2400"/>
              <a:buFont typeface="Twentieth Century"/>
              <a:buNone/>
            </a:pPr>
            <a:r>
              <a:rPr lang="en-US" sz="2400" dirty="0"/>
              <a:t/>
            </a:r>
            <a:br>
              <a:rPr lang="en-US" sz="2400" dirty="0"/>
            </a:br>
            <a:r>
              <a:rPr lang="en-US" sz="2400" dirty="0"/>
              <a:t/>
            </a:r>
            <a:br>
              <a:rPr lang="en-US" sz="2400" dirty="0"/>
            </a:br>
            <a:r>
              <a:rPr lang="en-US" sz="2400" dirty="0" smtClean="0"/>
              <a:t>Tourism Marketing </a:t>
            </a:r>
            <a:r>
              <a:rPr lang="en-US" sz="2400" dirty="0"/>
              <a:t/>
            </a:r>
            <a:br>
              <a:rPr lang="en-US" sz="2400" dirty="0"/>
            </a:br>
            <a:r>
              <a:rPr lang="en-US" sz="2400" dirty="0" smtClean="0"/>
              <a:t/>
            </a:r>
            <a:br>
              <a:rPr lang="en-US" sz="2400" dirty="0" smtClean="0"/>
            </a:br>
            <a:r>
              <a:rPr lang="en-US" sz="2400" dirty="0"/>
              <a:t/>
            </a:r>
            <a:br>
              <a:rPr lang="en-US" sz="2400" dirty="0"/>
            </a:br>
            <a:r>
              <a:rPr lang="en-US" sz="2400" dirty="0"/>
              <a:t>TITLE: </a:t>
            </a:r>
            <a:r>
              <a:rPr lang="en-US" sz="2400" b="1" dirty="0" smtClean="0"/>
              <a:t>National Tourism</a:t>
            </a:r>
            <a:r>
              <a:rPr lang="en-US" sz="2400" dirty="0"/>
              <a:t/>
            </a:r>
            <a:br>
              <a:rPr lang="en-US" sz="2400" dirty="0"/>
            </a:br>
            <a:endParaRPr sz="2400" dirty="0"/>
          </a:p>
        </p:txBody>
      </p:sp>
      <p:sp>
        <p:nvSpPr>
          <p:cNvPr id="799" name="Google Shape;799;p58"/>
          <p:cNvSpPr txBox="1">
            <a:spLocks noGrp="1"/>
          </p:cNvSpPr>
          <p:nvPr>
            <p:ph type="subTitle" idx="4"/>
          </p:nvPr>
        </p:nvSpPr>
        <p:spPr>
          <a:xfrm>
            <a:off x="4059707" y="4431889"/>
            <a:ext cx="4072500" cy="14631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500"/>
              <a:buNone/>
            </a:pPr>
            <a:endParaRPr sz="1500" dirty="0"/>
          </a:p>
          <a:p>
            <a:pPr marL="0" lvl="0" indent="0" algn="ctr" rtl="0">
              <a:lnSpc>
                <a:spcPct val="100000"/>
              </a:lnSpc>
              <a:spcBef>
                <a:spcPts val="200"/>
              </a:spcBef>
              <a:spcAft>
                <a:spcPts val="0"/>
              </a:spcAft>
              <a:buSzPts val="1500"/>
              <a:buNone/>
            </a:pPr>
            <a:r>
              <a:rPr lang="en-US" sz="1500" dirty="0"/>
              <a:t>Student Name: </a:t>
            </a:r>
            <a:r>
              <a:rPr lang="en-US" sz="1500" dirty="0" err="1"/>
              <a:t>Sukina</a:t>
            </a:r>
            <a:r>
              <a:rPr lang="en-US" sz="1500" dirty="0"/>
              <a:t> Adel</a:t>
            </a:r>
            <a:endParaRPr dirty="0"/>
          </a:p>
          <a:p>
            <a:pPr marL="0" lvl="0" indent="0" algn="ctr" rtl="0">
              <a:lnSpc>
                <a:spcPct val="100000"/>
              </a:lnSpc>
              <a:spcBef>
                <a:spcPts val="200"/>
              </a:spcBef>
              <a:spcAft>
                <a:spcPts val="0"/>
              </a:spcAft>
              <a:buSzPts val="1500"/>
              <a:buNone/>
            </a:pPr>
            <a:r>
              <a:rPr lang="en-US" sz="1500" dirty="0"/>
              <a:t>ID: 2282</a:t>
            </a:r>
            <a:endParaRPr dirty="0"/>
          </a:p>
          <a:p>
            <a:pPr marL="0" lvl="0" indent="0" algn="ctr" rtl="0">
              <a:lnSpc>
                <a:spcPct val="100000"/>
              </a:lnSpc>
              <a:spcBef>
                <a:spcPts val="200"/>
              </a:spcBef>
              <a:spcAft>
                <a:spcPts val="0"/>
              </a:spcAft>
              <a:buSzPts val="1500"/>
              <a:buNone/>
            </a:pPr>
            <a:r>
              <a:rPr lang="en-US" sz="1500" dirty="0"/>
              <a:t>Email: </a:t>
            </a:r>
            <a:r>
              <a:rPr lang="en-US" sz="1500" u="sng" dirty="0">
                <a:solidFill>
                  <a:schemeClr val="hlink"/>
                </a:solidFill>
                <a:hlinkClick r:id="rId4"/>
              </a:rPr>
              <a:t>sukina_2282@limu.edu.ly</a:t>
            </a:r>
            <a:endParaRPr sz="1500" dirty="0"/>
          </a:p>
          <a:p>
            <a:pPr marL="0" lvl="0" indent="0" algn="ctr" rtl="0">
              <a:lnSpc>
                <a:spcPct val="100000"/>
              </a:lnSpc>
              <a:spcBef>
                <a:spcPts val="200"/>
              </a:spcBef>
              <a:spcAft>
                <a:spcPts val="0"/>
              </a:spcAft>
              <a:buSzPts val="1500"/>
              <a:buNone/>
            </a:pPr>
            <a:r>
              <a:rPr lang="en-US" sz="1500" dirty="0"/>
              <a:t>Instructor: </a:t>
            </a:r>
            <a:r>
              <a:rPr lang="en-US" sz="1500" dirty="0" err="1"/>
              <a:t>Inaas</a:t>
            </a:r>
            <a:r>
              <a:rPr lang="en-US" sz="1500" dirty="0"/>
              <a:t> </a:t>
            </a:r>
            <a:r>
              <a:rPr lang="en-US" sz="1500" dirty="0" err="1"/>
              <a:t>Bubtana</a:t>
            </a:r>
            <a:endParaRPr sz="1500" dirty="0"/>
          </a:p>
        </p:txBody>
      </p:sp>
      <p:pic>
        <p:nvPicPr>
          <p:cNvPr id="800" name="Google Shape;800;p58"/>
          <p:cNvPicPr preferRelativeResize="0"/>
          <p:nvPr/>
        </p:nvPicPr>
        <p:blipFill rotWithShape="1">
          <a:blip r:embed="rId5">
            <a:alphaModFix/>
          </a:blip>
          <a:srcRect/>
          <a:stretch/>
        </p:blipFill>
        <p:spPr>
          <a:xfrm>
            <a:off x="2190750" y="635954"/>
            <a:ext cx="651959" cy="609105"/>
          </a:xfrm>
          <a:prstGeom prst="rect">
            <a:avLst/>
          </a:prstGeom>
          <a:noFill/>
          <a:ln>
            <a:noFill/>
          </a:ln>
        </p:spPr>
      </p:pic>
      <p:pic>
        <p:nvPicPr>
          <p:cNvPr id="801" name="Google Shape;801;p58"/>
          <p:cNvPicPr preferRelativeResize="0"/>
          <p:nvPr/>
        </p:nvPicPr>
        <p:blipFill rotWithShape="1">
          <a:blip r:embed="rId6">
            <a:alphaModFix/>
          </a:blip>
          <a:srcRect/>
          <a:stretch/>
        </p:blipFill>
        <p:spPr>
          <a:xfrm>
            <a:off x="9295002" y="650126"/>
            <a:ext cx="706248" cy="70002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89"/>
        <p:cNvGrpSpPr/>
        <p:nvPr/>
      </p:nvGrpSpPr>
      <p:grpSpPr>
        <a:xfrm>
          <a:off x="0" y="0"/>
          <a:ext cx="0" cy="0"/>
          <a:chOff x="0" y="0"/>
          <a:chExt cx="0" cy="0"/>
        </a:xfrm>
      </p:grpSpPr>
      <p:sp>
        <p:nvSpPr>
          <p:cNvPr id="890" name="Google Shape;890;p67"/>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C0C0C"/>
              </a:buClr>
              <a:buSzPts val="4000"/>
              <a:buFont typeface="Twentieth Century"/>
              <a:buNone/>
            </a:pPr>
            <a:r>
              <a:rPr lang="en-US"/>
              <a:t>TADRART ACACUS</a:t>
            </a:r>
            <a:endParaRPr/>
          </a:p>
        </p:txBody>
      </p:sp>
      <p:sp>
        <p:nvSpPr>
          <p:cNvPr id="891" name="Google Shape;891;p67"/>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p>
            <a:pPr marL="0" lvl="0" indent="0" algn="ctr" rtl="0">
              <a:spcBef>
                <a:spcPts val="0"/>
              </a:spcBef>
              <a:spcAft>
                <a:spcPts val="0"/>
              </a:spcAft>
              <a:buNone/>
            </a:pPr>
            <a:fld id="{00000000-1234-1234-1234-123412341234}" type="slidenum">
              <a:rPr lang="en-US"/>
              <a:t>10</a:t>
            </a:fld>
            <a:endParaRPr/>
          </a:p>
        </p:txBody>
      </p:sp>
      <p:sp>
        <p:nvSpPr>
          <p:cNvPr id="892" name="Google Shape;892;p67"/>
          <p:cNvSpPr txBox="1"/>
          <p:nvPr/>
        </p:nvSpPr>
        <p:spPr>
          <a:xfrm>
            <a:off x="0" y="2541834"/>
            <a:ext cx="5079900" cy="147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Tadrart Acacus comes last but surely not least. It is a natural marvel of Libya that shouldn't be missed. The site, which is in southwest Libya, is made up of seven magnificent mountain ranges, including the Tadrart Range, where Tadrart Acacus is found.</a:t>
            </a:r>
            <a:endParaRPr sz="1800">
              <a:solidFill>
                <a:schemeClr val="dk1"/>
              </a:solidFill>
              <a:latin typeface="Twentieth Century"/>
              <a:ea typeface="Twentieth Century"/>
              <a:cs typeface="Twentieth Century"/>
              <a:sym typeface="Twentieth Century"/>
            </a:endParaRPr>
          </a:p>
        </p:txBody>
      </p:sp>
      <p:pic>
        <p:nvPicPr>
          <p:cNvPr id="893" name="Google Shape;893;p67"/>
          <p:cNvPicPr preferRelativeResize="0"/>
          <p:nvPr/>
        </p:nvPicPr>
        <p:blipFill rotWithShape="1">
          <a:blip r:embed="rId3">
            <a:alphaModFix/>
          </a:blip>
          <a:srcRect/>
          <a:stretch/>
        </p:blipFill>
        <p:spPr>
          <a:xfrm>
            <a:off x="5245238" y="0"/>
            <a:ext cx="6946761" cy="68579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97"/>
        <p:cNvGrpSpPr/>
        <p:nvPr/>
      </p:nvGrpSpPr>
      <p:grpSpPr>
        <a:xfrm>
          <a:off x="0" y="0"/>
          <a:ext cx="0" cy="0"/>
          <a:chOff x="0" y="0"/>
          <a:chExt cx="0" cy="0"/>
        </a:xfrm>
      </p:grpSpPr>
      <p:sp>
        <p:nvSpPr>
          <p:cNvPr id="898" name="Google Shape;898;p68"/>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C0C0C"/>
              </a:buClr>
              <a:buSzPts val="4000"/>
              <a:buFont typeface="Twentieth Century"/>
              <a:buNone/>
            </a:pPr>
            <a:r>
              <a:rPr lang="en-US"/>
              <a:t>INTERVIEWS </a:t>
            </a:r>
            <a:endParaRPr/>
          </a:p>
        </p:txBody>
      </p:sp>
      <p:sp>
        <p:nvSpPr>
          <p:cNvPr id="899" name="Google Shape;899;p68"/>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p>
            <a:pPr marL="0" lvl="0" indent="0" algn="ctr" rtl="0">
              <a:spcBef>
                <a:spcPts val="0"/>
              </a:spcBef>
              <a:spcAft>
                <a:spcPts val="0"/>
              </a:spcAft>
              <a:buNone/>
            </a:pPr>
            <a:fld id="{00000000-1234-1234-1234-123412341234}" type="slidenum">
              <a:rPr lang="en-US"/>
              <a:t>11</a:t>
            </a:fld>
            <a:endParaRPr/>
          </a:p>
        </p:txBody>
      </p:sp>
      <p:sp>
        <p:nvSpPr>
          <p:cNvPr id="900" name="Google Shape;900;p68"/>
          <p:cNvSpPr txBox="1"/>
          <p:nvPr/>
        </p:nvSpPr>
        <p:spPr>
          <a:xfrm>
            <a:off x="548640" y="1951671"/>
            <a:ext cx="4894200" cy="1754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i="0">
                <a:solidFill>
                  <a:schemeClr val="dk1"/>
                </a:solidFill>
                <a:latin typeface="Arial"/>
                <a:ea typeface="Arial"/>
                <a:cs typeface="Arial"/>
                <a:sym typeface="Arial"/>
              </a:rPr>
              <a:t>I asked some people about this sites and if they have an experience.</a:t>
            </a:r>
            <a:endParaRPr sz="1800">
              <a:solidFill>
                <a:schemeClr val="dk1"/>
              </a:solidFill>
              <a:latin typeface="Arial"/>
              <a:ea typeface="Arial"/>
              <a:cs typeface="Arial"/>
              <a:sym typeface="Arial"/>
            </a:endParaRPr>
          </a:p>
          <a:p>
            <a:pPr marL="0" marR="0" lvl="0" indent="0" algn="l" rtl="0">
              <a:spcBef>
                <a:spcPts val="0"/>
              </a:spcBef>
              <a:spcAft>
                <a:spcPts val="0"/>
              </a:spcAft>
              <a:buNone/>
            </a:pPr>
            <a:r>
              <a:rPr lang="en-US" sz="1800" i="0">
                <a:solidFill>
                  <a:schemeClr val="dk1"/>
                </a:solidFill>
                <a:latin typeface="Arial"/>
                <a:ea typeface="Arial"/>
                <a:cs typeface="Arial"/>
                <a:sym typeface="Arial"/>
              </a:rPr>
              <a:t>Most of them have visited Eastern side, and they said it’s a good places to visit but it lacks hygiene, care, and transportation methods should be easy and available.</a:t>
            </a:r>
            <a:endParaRPr sz="1800">
              <a:solidFill>
                <a:schemeClr val="dk1"/>
              </a:solidFill>
              <a:latin typeface="Arial"/>
              <a:ea typeface="Arial"/>
              <a:cs typeface="Arial"/>
              <a:sym typeface="Arial"/>
            </a:endParaRPr>
          </a:p>
        </p:txBody>
      </p:sp>
      <p:pic>
        <p:nvPicPr>
          <p:cNvPr id="901" name="Google Shape;901;p68"/>
          <p:cNvPicPr preferRelativeResize="0"/>
          <p:nvPr/>
        </p:nvPicPr>
        <p:blipFill rotWithShape="1">
          <a:blip r:embed="rId3">
            <a:alphaModFix/>
          </a:blip>
          <a:srcRect/>
          <a:stretch/>
        </p:blipFill>
        <p:spPr>
          <a:xfrm>
            <a:off x="6096000" y="0"/>
            <a:ext cx="6096000" cy="68580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05"/>
        <p:cNvGrpSpPr/>
        <p:nvPr/>
      </p:nvGrpSpPr>
      <p:grpSpPr>
        <a:xfrm>
          <a:off x="0" y="0"/>
          <a:ext cx="0" cy="0"/>
          <a:chOff x="0" y="0"/>
          <a:chExt cx="0" cy="0"/>
        </a:xfrm>
      </p:grpSpPr>
      <p:sp>
        <p:nvSpPr>
          <p:cNvPr id="906" name="Google Shape;906;p69"/>
          <p:cNvSpPr txBox="1">
            <a:spLocks noGrp="1"/>
          </p:cNvSpPr>
          <p:nvPr>
            <p:ph type="title"/>
          </p:nvPr>
        </p:nvSpPr>
        <p:spPr>
          <a:xfrm>
            <a:off x="548640" y="839409"/>
            <a:ext cx="10805100" cy="7080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C0C0C"/>
              </a:buClr>
              <a:buSzPts val="4000"/>
              <a:buFont typeface="Twentieth Century"/>
              <a:buNone/>
            </a:pPr>
            <a:r>
              <a:rPr lang="en-US"/>
              <a:t>MARKETING PLAN </a:t>
            </a:r>
            <a:endParaRPr/>
          </a:p>
        </p:txBody>
      </p:sp>
      <p:sp>
        <p:nvSpPr>
          <p:cNvPr id="907" name="Google Shape;907;p69"/>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p>
            <a:pPr marL="0" lvl="0" indent="0" algn="ctr" rtl="0">
              <a:spcBef>
                <a:spcPts val="0"/>
              </a:spcBef>
              <a:spcAft>
                <a:spcPts val="0"/>
              </a:spcAft>
              <a:buNone/>
            </a:pPr>
            <a:fld id="{00000000-1234-1234-1234-123412341234}" type="slidenum">
              <a:rPr lang="en-US"/>
              <a:t>12</a:t>
            </a:fld>
            <a:endParaRPr/>
          </a:p>
        </p:txBody>
      </p:sp>
      <p:sp>
        <p:nvSpPr>
          <p:cNvPr id="908" name="Google Shape;908;p69"/>
          <p:cNvSpPr txBox="1"/>
          <p:nvPr/>
        </p:nvSpPr>
        <p:spPr>
          <a:xfrm>
            <a:off x="455948" y="1681410"/>
            <a:ext cx="6134100" cy="4524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i="0">
                <a:solidFill>
                  <a:schemeClr val="dk1"/>
                </a:solidFill>
                <a:latin typeface="Twentieth Century"/>
                <a:ea typeface="Twentieth Century"/>
                <a:cs typeface="Twentieth Century"/>
                <a:sym typeface="Twentieth Century"/>
              </a:rPr>
              <a:t>First we use STP strategy to segment, targeting, and positioning the most potential costumers.</a:t>
            </a:r>
            <a:endParaRPr sz="180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None/>
            </a:pPr>
            <a:r>
              <a:rPr lang="en-US" sz="1800" i="0">
                <a:solidFill>
                  <a:schemeClr val="dk1"/>
                </a:solidFill>
                <a:latin typeface="Twentieth Century"/>
                <a:ea typeface="Twentieth Century"/>
                <a:cs typeface="Twentieth Century"/>
                <a:sym typeface="Twentieth Century"/>
              </a:rPr>
              <a:t>Second, we want to know which strategy we want to use in Ansoff matrix, we use Market Penetration Strategy, because it’s an existing product in existing markets.</a:t>
            </a:r>
            <a:endParaRPr sz="180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None/>
            </a:pPr>
            <a:r>
              <a:rPr lang="en-US" sz="1800" i="0">
                <a:solidFill>
                  <a:schemeClr val="dk1"/>
                </a:solidFill>
                <a:latin typeface="Twentieth Century"/>
                <a:ea typeface="Twentieth Century"/>
                <a:cs typeface="Twentieth Century"/>
                <a:sym typeface="Twentieth Century"/>
              </a:rPr>
              <a:t>Third, do the 4Ps which is Product, Price, Place, Promotion.</a:t>
            </a:r>
            <a:endParaRPr sz="180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None/>
            </a:pPr>
            <a:r>
              <a:rPr lang="en-US" sz="1800" i="0">
                <a:solidFill>
                  <a:schemeClr val="dk1"/>
                </a:solidFill>
                <a:latin typeface="Twentieth Century"/>
                <a:ea typeface="Twentieth Century"/>
                <a:cs typeface="Twentieth Century"/>
                <a:sym typeface="Twentieth Century"/>
              </a:rPr>
              <a:t>Product: Archaeology.</a:t>
            </a:r>
            <a:endParaRPr sz="180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None/>
            </a:pPr>
            <a:r>
              <a:rPr lang="en-US" sz="1800" i="0">
                <a:solidFill>
                  <a:schemeClr val="dk1"/>
                </a:solidFill>
                <a:latin typeface="Twentieth Century"/>
                <a:ea typeface="Twentieth Century"/>
                <a:cs typeface="Twentieth Century"/>
                <a:sym typeface="Twentieth Century"/>
              </a:rPr>
              <a:t>Price: All things including money such as Tickets.</a:t>
            </a:r>
            <a:endParaRPr sz="180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None/>
            </a:pPr>
            <a:r>
              <a:rPr lang="en-US" sz="1800" i="0">
                <a:solidFill>
                  <a:schemeClr val="dk1"/>
                </a:solidFill>
                <a:latin typeface="Twentieth Century"/>
                <a:ea typeface="Twentieth Century"/>
                <a:cs typeface="Twentieth Century"/>
                <a:sym typeface="Twentieth Century"/>
              </a:rPr>
              <a:t>Place: Where the archaeology is such as Sabrata, Cyrene.</a:t>
            </a:r>
            <a:endParaRPr sz="180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None/>
            </a:pPr>
            <a:r>
              <a:rPr lang="en-US" sz="1800" i="0">
                <a:solidFill>
                  <a:schemeClr val="dk1"/>
                </a:solidFill>
                <a:latin typeface="Twentieth Century"/>
                <a:ea typeface="Twentieth Century"/>
                <a:cs typeface="Twentieth Century"/>
                <a:sym typeface="Twentieth Century"/>
              </a:rPr>
              <a:t>Promotion: activity that supports this sites, such as coupons, advertising across multiple mediums and channels, including TV, online ads, sponsorships, etc.</a:t>
            </a:r>
            <a:endParaRPr sz="180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None/>
            </a:pPr>
            <a:r>
              <a:rPr lang="en-US" sz="1800" i="0">
                <a:solidFill>
                  <a:schemeClr val="dk1"/>
                </a:solidFill>
                <a:latin typeface="Twentieth Century"/>
                <a:ea typeface="Twentieth Century"/>
                <a:cs typeface="Twentieth Century"/>
                <a:sym typeface="Twentieth Century"/>
              </a:rPr>
              <a:t>Fourth, we use social media platforms such as YouTube which is affected University students for making trips,</a:t>
            </a:r>
            <a:endParaRPr sz="180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None/>
            </a:pPr>
            <a:r>
              <a:rPr lang="en-US" sz="1800" i="0">
                <a:solidFill>
                  <a:schemeClr val="dk1"/>
                </a:solidFill>
                <a:latin typeface="Twentieth Century"/>
                <a:ea typeface="Twentieth Century"/>
                <a:cs typeface="Twentieth Century"/>
                <a:sym typeface="Twentieth Century"/>
              </a:rPr>
              <a:t>And Instagram, Tiktok which is the most important way to affect peoples in this days.</a:t>
            </a:r>
            <a:endParaRPr sz="1800">
              <a:solidFill>
                <a:schemeClr val="dk1"/>
              </a:solidFill>
              <a:latin typeface="Twentieth Century"/>
              <a:ea typeface="Twentieth Century"/>
              <a:cs typeface="Twentieth Century"/>
              <a:sym typeface="Twentieth Century"/>
            </a:endParaRPr>
          </a:p>
        </p:txBody>
      </p:sp>
      <p:pic>
        <p:nvPicPr>
          <p:cNvPr id="909" name="Google Shape;909;p69"/>
          <p:cNvPicPr preferRelativeResize="0"/>
          <p:nvPr/>
        </p:nvPicPr>
        <p:blipFill rotWithShape="1">
          <a:blip r:embed="rId3">
            <a:alphaModFix/>
          </a:blip>
          <a:srcRect/>
          <a:stretch/>
        </p:blipFill>
        <p:spPr>
          <a:xfrm>
            <a:off x="7042936" y="1681410"/>
            <a:ext cx="5196598" cy="517659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13"/>
        <p:cNvGrpSpPr/>
        <p:nvPr/>
      </p:nvGrpSpPr>
      <p:grpSpPr>
        <a:xfrm>
          <a:off x="0" y="0"/>
          <a:ext cx="0" cy="0"/>
          <a:chOff x="0" y="0"/>
          <a:chExt cx="0" cy="0"/>
        </a:xfrm>
      </p:grpSpPr>
      <p:sp>
        <p:nvSpPr>
          <p:cNvPr id="914" name="Google Shape;914;p70"/>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C0C0C"/>
              </a:buClr>
              <a:buSzPts val="4000"/>
              <a:buFont typeface="Twentieth Century"/>
              <a:buNone/>
            </a:pPr>
            <a:r>
              <a:rPr lang="en-US"/>
              <a:t>CONCLUSION </a:t>
            </a:r>
            <a:endParaRPr/>
          </a:p>
        </p:txBody>
      </p:sp>
      <p:sp>
        <p:nvSpPr>
          <p:cNvPr id="915" name="Google Shape;915;p70"/>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p>
            <a:pPr marL="0" lvl="0" indent="0" algn="ctr" rtl="0">
              <a:spcBef>
                <a:spcPts val="0"/>
              </a:spcBef>
              <a:spcAft>
                <a:spcPts val="0"/>
              </a:spcAft>
              <a:buNone/>
            </a:pPr>
            <a:fld id="{00000000-1234-1234-1234-123412341234}" type="slidenum">
              <a:rPr lang="en-US"/>
              <a:t>13</a:t>
            </a:fld>
            <a:endParaRPr/>
          </a:p>
        </p:txBody>
      </p:sp>
      <p:sp>
        <p:nvSpPr>
          <p:cNvPr id="916" name="Google Shape;916;p70"/>
          <p:cNvSpPr txBox="1"/>
          <p:nvPr/>
        </p:nvSpPr>
        <p:spPr>
          <a:xfrm>
            <a:off x="628788" y="2449502"/>
            <a:ext cx="5467200" cy="3416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0" i="0" u="none" strike="noStrike">
                <a:solidFill>
                  <a:srgbClr val="333333"/>
                </a:solidFill>
                <a:latin typeface="Twentieth Century"/>
                <a:ea typeface="Twentieth Century"/>
                <a:cs typeface="Twentieth Century"/>
                <a:sym typeface="Twentieth Century"/>
              </a:rPr>
              <a:t>Libya is the home of several impressive archaeological and cultural sites that are truly unique and unparalleled in the whole world. The hardly known valleys of the Libyan Sahara are the home of an array of sophisticated and stylish prehistoric civilisations. Five of these sites have been added to the World Heritage List between 1982 and 1986. These sites are now the responsibility of the whole of humanity and not just Libya, to protect, preserve and ultimately explore and enjoy. We kindly invite our visitors and all tourists to report to us or to the appropriate authorities any illegal activity within these protected sites.</a:t>
            </a:r>
            <a:endParaRPr sz="1800">
              <a:solidFill>
                <a:schemeClr val="dk1"/>
              </a:solidFill>
              <a:latin typeface="Twentieth Century"/>
              <a:ea typeface="Twentieth Century"/>
              <a:cs typeface="Twentieth Century"/>
              <a:sym typeface="Twentieth Century"/>
            </a:endParaRPr>
          </a:p>
        </p:txBody>
      </p:sp>
      <p:pic>
        <p:nvPicPr>
          <p:cNvPr id="917" name="Google Shape;917;p70"/>
          <p:cNvPicPr preferRelativeResize="0"/>
          <p:nvPr/>
        </p:nvPicPr>
        <p:blipFill rotWithShape="1">
          <a:blip r:embed="rId3">
            <a:alphaModFix/>
          </a:blip>
          <a:srcRect/>
          <a:stretch/>
        </p:blipFill>
        <p:spPr>
          <a:xfrm>
            <a:off x="6314924" y="0"/>
            <a:ext cx="5877076" cy="68580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21"/>
        <p:cNvGrpSpPr/>
        <p:nvPr/>
      </p:nvGrpSpPr>
      <p:grpSpPr>
        <a:xfrm>
          <a:off x="0" y="0"/>
          <a:ext cx="0" cy="0"/>
          <a:chOff x="0" y="0"/>
          <a:chExt cx="0" cy="0"/>
        </a:xfrm>
      </p:grpSpPr>
      <p:sp>
        <p:nvSpPr>
          <p:cNvPr id="922" name="Google Shape;922;p71"/>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C0C0C"/>
              </a:buClr>
              <a:buSzPts val="4000"/>
              <a:buFont typeface="Twentieth Century"/>
              <a:buNone/>
            </a:pPr>
            <a:r>
              <a:rPr lang="en-US"/>
              <a:t>REFERENCES </a:t>
            </a:r>
            <a:endParaRPr/>
          </a:p>
        </p:txBody>
      </p:sp>
      <p:sp>
        <p:nvSpPr>
          <p:cNvPr id="923" name="Google Shape;923;p71"/>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p>
            <a:pPr marL="0" lvl="0" indent="0" algn="ctr" rtl="0">
              <a:spcBef>
                <a:spcPts val="0"/>
              </a:spcBef>
              <a:spcAft>
                <a:spcPts val="0"/>
              </a:spcAft>
              <a:buNone/>
            </a:pPr>
            <a:fld id="{00000000-1234-1234-1234-123412341234}" type="slidenum">
              <a:rPr lang="en-US"/>
              <a:t>14</a:t>
            </a:fld>
            <a:endParaRPr/>
          </a:p>
        </p:txBody>
      </p:sp>
      <p:sp>
        <p:nvSpPr>
          <p:cNvPr id="924" name="Google Shape;924;p71"/>
          <p:cNvSpPr txBox="1"/>
          <p:nvPr/>
        </p:nvSpPr>
        <p:spPr>
          <a:xfrm>
            <a:off x="628788" y="2303147"/>
            <a:ext cx="6123300" cy="1200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5 UNESCO World Heritage Sites in Libya You Need to See | Libya Adventures. 6 June 2016, libyaadventures.com/5-unesco-world-heritage-sites-in-libya/.</a:t>
            </a:r>
            <a:endParaRPr/>
          </a:p>
          <a:p>
            <a:pPr marL="0" marR="0" lvl="0" indent="0" algn="l" rtl="0">
              <a:spcBef>
                <a:spcPts val="0"/>
              </a:spcBef>
              <a:spcAft>
                <a:spcPts val="0"/>
              </a:spcAft>
              <a:buNone/>
            </a:pPr>
            <a:endParaRPr sz="1800">
              <a:solidFill>
                <a:schemeClr val="dk1"/>
              </a:solidFill>
              <a:latin typeface="Twentieth Century"/>
              <a:ea typeface="Twentieth Century"/>
              <a:cs typeface="Twentieth Century"/>
              <a:sym typeface="Twentieth Century"/>
            </a:endParaRPr>
          </a:p>
        </p:txBody>
      </p:sp>
      <p:sp>
        <p:nvSpPr>
          <p:cNvPr id="925" name="Google Shape;925;p71"/>
          <p:cNvSpPr txBox="1"/>
          <p:nvPr/>
        </p:nvSpPr>
        <p:spPr>
          <a:xfrm>
            <a:off x="628788" y="3484325"/>
            <a:ext cx="6123300" cy="2308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“Ancient Cities of Libya: Cyrene.” Www.embassyoflibyadc.org, </a:t>
            </a:r>
            <a:r>
              <a:rPr lang="en-US" sz="1800" u="sng">
                <a:solidFill>
                  <a:schemeClr val="hlink"/>
                </a:solidFill>
                <a:latin typeface="Twentieth Century"/>
                <a:ea typeface="Twentieth Century"/>
                <a:cs typeface="Twentieth Century"/>
                <a:sym typeface="Twentieth Century"/>
                <a:hlinkClick r:id="rId3"/>
              </a:rPr>
              <a:t>www.embassyoflibyadc.org/news/ancient-cities-of-libya-cyrene. Accessed 18 Jan. 2023</a:t>
            </a:r>
            <a:r>
              <a:rPr lang="en-US" sz="1800">
                <a:solidFill>
                  <a:schemeClr val="dk1"/>
                </a:solidFill>
                <a:latin typeface="Twentieth Century"/>
                <a:ea typeface="Twentieth Century"/>
                <a:cs typeface="Twentieth Century"/>
                <a:sym typeface="Twentieth Century"/>
              </a:rPr>
              <a:t>.</a:t>
            </a:r>
            <a:endParaRPr/>
          </a:p>
          <a:p>
            <a:pPr marL="0" marR="0" lvl="0" indent="0" algn="l" rtl="0">
              <a:spcBef>
                <a:spcPts val="0"/>
              </a:spcBef>
              <a:spcAft>
                <a:spcPts val="0"/>
              </a:spcAft>
              <a:buNone/>
            </a:pPr>
            <a:endParaRPr sz="180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“Libyan Tourism”: Www.temehu.com, www.temehu.com/responsible_travel/libyantourism.htm. Accessed 18 Jan. 2023.</a:t>
            </a:r>
            <a:endParaRPr/>
          </a:p>
          <a:p>
            <a:pPr marL="0" marR="0" lvl="0" indent="0" algn="l" rtl="0">
              <a:spcBef>
                <a:spcPts val="0"/>
              </a:spcBef>
              <a:spcAft>
                <a:spcPts val="0"/>
              </a:spcAft>
              <a:buNone/>
            </a:pPr>
            <a:endParaRPr sz="1800">
              <a:solidFill>
                <a:schemeClr val="dk1"/>
              </a:solidFill>
              <a:latin typeface="Twentieth Century"/>
              <a:ea typeface="Twentieth Century"/>
              <a:cs typeface="Twentieth Century"/>
              <a:sym typeface="Twentieth Century"/>
            </a:endParaRPr>
          </a:p>
        </p:txBody>
      </p:sp>
      <p:pic>
        <p:nvPicPr>
          <p:cNvPr id="926" name="Google Shape;926;p71"/>
          <p:cNvPicPr preferRelativeResize="0"/>
          <p:nvPr/>
        </p:nvPicPr>
        <p:blipFill rotWithShape="1">
          <a:blip r:embed="rId4">
            <a:alphaModFix/>
          </a:blip>
          <a:srcRect/>
          <a:stretch/>
        </p:blipFill>
        <p:spPr>
          <a:xfrm>
            <a:off x="6752002" y="0"/>
            <a:ext cx="5410200" cy="68580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30"/>
        <p:cNvGrpSpPr/>
        <p:nvPr/>
      </p:nvGrpSpPr>
      <p:grpSpPr>
        <a:xfrm>
          <a:off x="0" y="0"/>
          <a:ext cx="0" cy="0"/>
          <a:chOff x="0" y="0"/>
          <a:chExt cx="0" cy="0"/>
        </a:xfrm>
      </p:grpSpPr>
      <p:sp>
        <p:nvSpPr>
          <p:cNvPr id="931" name="Google Shape;931;p72"/>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p>
            <a:pPr marL="0" lvl="0" indent="0" algn="ctr" rtl="0">
              <a:spcBef>
                <a:spcPts val="0"/>
              </a:spcBef>
              <a:spcAft>
                <a:spcPts val="0"/>
              </a:spcAft>
              <a:buNone/>
            </a:pPr>
            <a:fld id="{00000000-1234-1234-1234-123412341234}" type="slidenum">
              <a:rPr lang="en-US"/>
              <a:t>15</a:t>
            </a:fld>
            <a:endParaRPr/>
          </a:p>
        </p:txBody>
      </p:sp>
      <p:sp>
        <p:nvSpPr>
          <p:cNvPr id="932" name="Google Shape;932;p72"/>
          <p:cNvSpPr txBox="1"/>
          <p:nvPr/>
        </p:nvSpPr>
        <p:spPr>
          <a:xfrm>
            <a:off x="2185458" y="2044005"/>
            <a:ext cx="7821000" cy="2769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5800" b="1">
                <a:solidFill>
                  <a:schemeClr val="dk1"/>
                </a:solidFill>
                <a:latin typeface="Libre Baskerville"/>
                <a:ea typeface="Libre Baskerville"/>
                <a:cs typeface="Libre Baskerville"/>
                <a:sym typeface="Libre Baskerville"/>
              </a:rPr>
              <a:t>YOU GONNA SAY THANK YOU AFTER VISITING LIBYA 🇱🇾</a:t>
            </a:r>
            <a:endParaRPr sz="5800">
              <a:solidFill>
                <a:schemeClr val="dk1"/>
              </a:solidFill>
              <a:latin typeface="Libre Baskerville"/>
              <a:ea typeface="Libre Baskerville"/>
              <a:cs typeface="Libre Baskerville"/>
              <a:sym typeface="Libre Baskerville"/>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06"/>
        <p:cNvGrpSpPr/>
        <p:nvPr/>
      </p:nvGrpSpPr>
      <p:grpSpPr>
        <a:xfrm>
          <a:off x="0" y="0"/>
          <a:ext cx="0" cy="0"/>
          <a:chOff x="0" y="0"/>
          <a:chExt cx="0" cy="0"/>
        </a:xfrm>
      </p:grpSpPr>
      <p:sp>
        <p:nvSpPr>
          <p:cNvPr id="807" name="Google Shape;807;p59"/>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p>
            <a:pPr marL="0" lvl="0" indent="0" algn="ctr" rtl="0">
              <a:spcBef>
                <a:spcPts val="0"/>
              </a:spcBef>
              <a:spcAft>
                <a:spcPts val="0"/>
              </a:spcAft>
              <a:buNone/>
            </a:pPr>
            <a:fld id="{00000000-1234-1234-1234-123412341234}" type="slidenum">
              <a:rPr lang="en-US"/>
              <a:t>2</a:t>
            </a:fld>
            <a:endParaRPr/>
          </a:p>
        </p:txBody>
      </p:sp>
      <p:sp>
        <p:nvSpPr>
          <p:cNvPr id="808" name="Google Shape;808;p59"/>
          <p:cNvSpPr txBox="1"/>
          <p:nvPr/>
        </p:nvSpPr>
        <p:spPr>
          <a:xfrm>
            <a:off x="693060" y="6641305"/>
            <a:ext cx="173700" cy="152400"/>
          </a:xfrm>
          <a:prstGeom prst="rect">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fontScale="25000" lnSpcReduction="20000"/>
          </a:bodyPr>
          <a:lstStyle/>
          <a:p>
            <a:pPr marL="0" marR="0" lvl="0" indent="0" algn="l" rtl="0">
              <a:lnSpc>
                <a:spcPct val="90000"/>
              </a:lnSpc>
              <a:spcBef>
                <a:spcPts val="0"/>
              </a:spcBef>
              <a:spcAft>
                <a:spcPts val="0"/>
              </a:spcAft>
              <a:buClr>
                <a:schemeClr val="accent1"/>
              </a:buClr>
              <a:buSzPct val="100000"/>
              <a:buFont typeface="Arial"/>
              <a:buNone/>
            </a:pPr>
            <a:endParaRPr sz="2000" b="0" i="0" u="none" strike="noStrike" cap="none">
              <a:solidFill>
                <a:schemeClr val="dk1"/>
              </a:solidFill>
              <a:latin typeface="Twentieth Century"/>
              <a:ea typeface="Twentieth Century"/>
              <a:cs typeface="Twentieth Century"/>
              <a:sym typeface="Twentieth Century"/>
            </a:endParaRPr>
          </a:p>
        </p:txBody>
      </p:sp>
      <p:pic>
        <p:nvPicPr>
          <p:cNvPr id="809" name="Google Shape;809;p59"/>
          <p:cNvPicPr preferRelativeResize="0">
            <a:picLocks noGrp="1"/>
          </p:cNvPicPr>
          <p:nvPr>
            <p:ph type="pic" idx="2"/>
          </p:nvPr>
        </p:nvPicPr>
        <p:blipFill rotWithShape="1">
          <a:blip r:embed="rId3">
            <a:alphaModFix/>
          </a:blip>
          <a:srcRect t="89" b="89"/>
          <a:stretch/>
        </p:blipFill>
        <p:spPr>
          <a:xfrm>
            <a:off x="0" y="0"/>
            <a:ext cx="8329614" cy="457200"/>
          </a:xfrm>
          <a:prstGeom prst="rect">
            <a:avLst/>
          </a:prstGeom>
          <a:solidFill>
            <a:schemeClr val="lt1"/>
          </a:solidFill>
          <a:ln>
            <a:noFill/>
          </a:ln>
          <a:effectLst>
            <a:outerShdw blurRad="50800" dist="38100" dir="5400000" algn="t" rotWithShape="0">
              <a:srgbClr val="000000">
                <a:alpha val="40000"/>
              </a:srgbClr>
            </a:outerShdw>
          </a:effectLst>
        </p:spPr>
      </p:pic>
      <p:sp>
        <p:nvSpPr>
          <p:cNvPr id="810" name="Google Shape;810;p59"/>
          <p:cNvSpPr txBox="1">
            <a:spLocks noGrp="1"/>
          </p:cNvSpPr>
          <p:nvPr>
            <p:ph type="title"/>
          </p:nvPr>
        </p:nvSpPr>
        <p:spPr>
          <a:xfrm>
            <a:off x="628788" y="1454439"/>
            <a:ext cx="10805100" cy="7080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C0C0C"/>
              </a:buClr>
              <a:buSzPts val="4000"/>
              <a:buFont typeface="Twentieth Century"/>
              <a:buNone/>
            </a:pPr>
            <a:r>
              <a:rPr lang="en-US"/>
              <a:t>TABLE OF CONTENTS:</a:t>
            </a:r>
            <a:endParaRPr/>
          </a:p>
        </p:txBody>
      </p:sp>
      <p:sp>
        <p:nvSpPr>
          <p:cNvPr id="811" name="Google Shape;811;p59"/>
          <p:cNvSpPr txBox="1">
            <a:spLocks noGrp="1"/>
          </p:cNvSpPr>
          <p:nvPr>
            <p:ph type="body" idx="1"/>
          </p:nvPr>
        </p:nvSpPr>
        <p:spPr>
          <a:xfrm>
            <a:off x="548640" y="2667000"/>
            <a:ext cx="10288800" cy="3660600"/>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SzPts val="2000"/>
              <a:buChar char="•"/>
            </a:pPr>
            <a:r>
              <a:rPr lang="en-US"/>
              <a:t>Introduction </a:t>
            </a:r>
            <a:endParaRPr/>
          </a:p>
          <a:p>
            <a:pPr marL="228600" lvl="0" indent="-228600" algn="l" rtl="0">
              <a:lnSpc>
                <a:spcPct val="90000"/>
              </a:lnSpc>
              <a:spcBef>
                <a:spcPts val="1400"/>
              </a:spcBef>
              <a:spcAft>
                <a:spcPts val="0"/>
              </a:spcAft>
              <a:buSzPts val="2000"/>
              <a:buChar char="•"/>
            </a:pPr>
            <a:r>
              <a:rPr lang="en-US"/>
              <a:t>Design marketing strategy for National tourism </a:t>
            </a:r>
            <a:endParaRPr/>
          </a:p>
          <a:p>
            <a:pPr marL="228600" lvl="0" indent="-228600" algn="l" rtl="0">
              <a:lnSpc>
                <a:spcPct val="90000"/>
              </a:lnSpc>
              <a:spcBef>
                <a:spcPts val="1400"/>
              </a:spcBef>
              <a:spcAft>
                <a:spcPts val="0"/>
              </a:spcAft>
              <a:buSzPts val="2000"/>
              <a:buChar char="•"/>
            </a:pPr>
            <a:r>
              <a:rPr lang="en-US"/>
              <a:t>Interviews</a:t>
            </a:r>
            <a:endParaRPr/>
          </a:p>
          <a:p>
            <a:pPr marL="228600" lvl="0" indent="-228600" algn="l" rtl="0">
              <a:lnSpc>
                <a:spcPct val="90000"/>
              </a:lnSpc>
              <a:spcBef>
                <a:spcPts val="1400"/>
              </a:spcBef>
              <a:spcAft>
                <a:spcPts val="0"/>
              </a:spcAft>
              <a:buSzPts val="2000"/>
              <a:buChar char="•"/>
            </a:pPr>
            <a:r>
              <a:rPr lang="en-US"/>
              <a:t>Marketing Plan</a:t>
            </a:r>
            <a:endParaRPr/>
          </a:p>
          <a:p>
            <a:pPr marL="228600" lvl="0" indent="-228600" algn="l" rtl="0">
              <a:lnSpc>
                <a:spcPct val="90000"/>
              </a:lnSpc>
              <a:spcBef>
                <a:spcPts val="1400"/>
              </a:spcBef>
              <a:spcAft>
                <a:spcPts val="0"/>
              </a:spcAft>
              <a:buSzPts val="2000"/>
              <a:buChar char="•"/>
            </a:pPr>
            <a:r>
              <a:rPr lang="en-US"/>
              <a:t>Conclusion </a:t>
            </a:r>
            <a:endParaRPr/>
          </a:p>
          <a:p>
            <a:pPr marL="228600" lvl="0" indent="-228600" algn="l" rtl="0">
              <a:lnSpc>
                <a:spcPct val="90000"/>
              </a:lnSpc>
              <a:spcBef>
                <a:spcPts val="1400"/>
              </a:spcBef>
              <a:spcAft>
                <a:spcPts val="0"/>
              </a:spcAft>
              <a:buSzPts val="2000"/>
              <a:buChar char="•"/>
            </a:pPr>
            <a:r>
              <a:rPr lang="en-US"/>
              <a:t>References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6"/>
        <p:cNvGrpSpPr/>
        <p:nvPr/>
      </p:nvGrpSpPr>
      <p:grpSpPr>
        <a:xfrm>
          <a:off x="0" y="0"/>
          <a:ext cx="0" cy="0"/>
          <a:chOff x="0" y="0"/>
          <a:chExt cx="0" cy="0"/>
        </a:xfrm>
      </p:grpSpPr>
      <p:pic>
        <p:nvPicPr>
          <p:cNvPr id="817" name="Google Shape;817;p60"/>
          <p:cNvPicPr preferRelativeResize="0">
            <a:picLocks noGrp="1"/>
          </p:cNvPicPr>
          <p:nvPr>
            <p:ph type="pic" idx="2"/>
          </p:nvPr>
        </p:nvPicPr>
        <p:blipFill rotWithShape="1">
          <a:blip r:embed="rId3">
            <a:alphaModFix/>
          </a:blip>
          <a:srcRect/>
          <a:stretch/>
        </p:blipFill>
        <p:spPr>
          <a:xfrm>
            <a:off x="1" y="112976"/>
            <a:ext cx="12192001" cy="3278423"/>
          </a:xfrm>
          <a:prstGeom prst="rect">
            <a:avLst/>
          </a:prstGeom>
          <a:noFill/>
          <a:ln>
            <a:noFill/>
          </a:ln>
        </p:spPr>
      </p:pic>
      <p:sp>
        <p:nvSpPr>
          <p:cNvPr id="818" name="Google Shape;818;p60"/>
          <p:cNvSpPr txBox="1">
            <a:spLocks noGrp="1"/>
          </p:cNvSpPr>
          <p:nvPr>
            <p:ph type="body" idx="1"/>
          </p:nvPr>
        </p:nvSpPr>
        <p:spPr>
          <a:xfrm>
            <a:off x="7239000" y="1981199"/>
            <a:ext cx="4389600" cy="4163400"/>
          </a:xfrm>
          <a:prstGeom prst="rect">
            <a:avLst/>
          </a:prstGeom>
          <a:solidFill>
            <a:schemeClr val="lt1"/>
          </a:solidFill>
          <a:ln w="28575" cap="flat" cmpd="sng">
            <a:solidFill>
              <a:schemeClr val="accent2"/>
            </a:solidFill>
            <a:prstDash val="solid"/>
            <a:round/>
            <a:headEnd type="none" w="sm" len="sm"/>
            <a:tailEnd type="none" w="sm" len="sm"/>
          </a:ln>
        </p:spPr>
        <p:txBody>
          <a:bodyPr spcFirstLastPara="1" wrap="square" lIns="45700" tIns="45700" rIns="45700" bIns="45700" anchor="t" anchorCtr="0">
            <a:normAutofit/>
          </a:bodyPr>
          <a:lstStyle/>
          <a:p>
            <a:pPr marL="0" lvl="0" indent="0" algn="l" rtl="0">
              <a:lnSpc>
                <a:spcPct val="90000"/>
              </a:lnSpc>
              <a:spcBef>
                <a:spcPts val="0"/>
              </a:spcBef>
              <a:spcAft>
                <a:spcPts val="0"/>
              </a:spcAft>
              <a:buSzPts val="2000"/>
              <a:buNone/>
            </a:pPr>
            <a:endParaRPr/>
          </a:p>
        </p:txBody>
      </p:sp>
      <p:pic>
        <p:nvPicPr>
          <p:cNvPr id="819" name="Google Shape;819;p60"/>
          <p:cNvPicPr preferRelativeResize="0">
            <a:picLocks noGrp="1"/>
          </p:cNvPicPr>
          <p:nvPr>
            <p:ph type="pic" idx="4"/>
          </p:nvPr>
        </p:nvPicPr>
        <p:blipFill rotWithShape="1">
          <a:blip r:embed="rId4">
            <a:alphaModFix/>
          </a:blip>
          <a:srcRect l="855" r="855"/>
          <a:stretch/>
        </p:blipFill>
        <p:spPr>
          <a:xfrm>
            <a:off x="548944" y="3717925"/>
            <a:ext cx="914400" cy="930275"/>
          </a:xfrm>
          <a:prstGeom prst="rect">
            <a:avLst/>
          </a:prstGeom>
          <a:noFill/>
          <a:ln>
            <a:noFill/>
          </a:ln>
        </p:spPr>
      </p:pic>
      <p:sp>
        <p:nvSpPr>
          <p:cNvPr id="820" name="Google Shape;820;p60"/>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p>
            <a:pPr marL="0" lvl="0" indent="0" algn="ctr" rtl="0">
              <a:spcBef>
                <a:spcPts val="0"/>
              </a:spcBef>
              <a:spcAft>
                <a:spcPts val="0"/>
              </a:spcAft>
              <a:buNone/>
            </a:pPr>
            <a:fld id="{00000000-1234-1234-1234-123412341234}" type="slidenum">
              <a:rPr lang="en-US"/>
              <a:t>3</a:t>
            </a:fld>
            <a:endParaRPr/>
          </a:p>
        </p:txBody>
      </p:sp>
      <p:sp>
        <p:nvSpPr>
          <p:cNvPr id="821" name="Google Shape;821;p60"/>
          <p:cNvSpPr txBox="1"/>
          <p:nvPr/>
        </p:nvSpPr>
        <p:spPr>
          <a:xfrm>
            <a:off x="693060" y="6641305"/>
            <a:ext cx="173700" cy="152400"/>
          </a:xfrm>
          <a:prstGeom prst="rect">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fontScale="25000" lnSpcReduction="20000"/>
          </a:bodyPr>
          <a:lstStyle/>
          <a:p>
            <a:pPr marL="0" marR="0" lvl="0" indent="0" algn="l" rtl="0">
              <a:lnSpc>
                <a:spcPct val="90000"/>
              </a:lnSpc>
              <a:spcBef>
                <a:spcPts val="0"/>
              </a:spcBef>
              <a:spcAft>
                <a:spcPts val="0"/>
              </a:spcAft>
              <a:buClr>
                <a:schemeClr val="accent1"/>
              </a:buClr>
              <a:buSzPct val="100000"/>
              <a:buFont typeface="Arial"/>
              <a:buNone/>
            </a:pPr>
            <a:endParaRPr sz="2000" b="0" i="0" u="none" strike="noStrike" cap="none">
              <a:solidFill>
                <a:schemeClr val="dk1"/>
              </a:solidFill>
              <a:latin typeface="Twentieth Century"/>
              <a:ea typeface="Twentieth Century"/>
              <a:cs typeface="Twentieth Century"/>
              <a:sym typeface="Twentieth Century"/>
            </a:endParaRPr>
          </a:p>
        </p:txBody>
      </p:sp>
      <p:sp>
        <p:nvSpPr>
          <p:cNvPr id="822" name="Google Shape;822;p60"/>
          <p:cNvSpPr/>
          <p:nvPr/>
        </p:nvSpPr>
        <p:spPr>
          <a:xfrm>
            <a:off x="0" y="0"/>
            <a:ext cx="8329286" cy="457200"/>
          </a:xfrm>
          <a:custGeom>
            <a:avLst/>
            <a:gdLst/>
            <a:ahLst/>
            <a:cxnLst/>
            <a:rect l="l" t="t" r="r" b="b"/>
            <a:pathLst>
              <a:path w="8329286" h="457200" extrusionOk="0">
                <a:moveTo>
                  <a:pt x="0" y="0"/>
                </a:moveTo>
                <a:lnTo>
                  <a:pt x="8329286" y="0"/>
                </a:lnTo>
                <a:lnTo>
                  <a:pt x="7982281" y="457200"/>
                </a:lnTo>
                <a:lnTo>
                  <a:pt x="0" y="457200"/>
                </a:lnTo>
                <a:close/>
              </a:path>
            </a:pathLst>
          </a:custGeom>
          <a:solidFill>
            <a:schemeClr val="accent1"/>
          </a:solid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wentieth Century"/>
              <a:ea typeface="Twentieth Century"/>
              <a:cs typeface="Twentieth Century"/>
              <a:sym typeface="Twentieth Century"/>
            </a:endParaRPr>
          </a:p>
        </p:txBody>
      </p:sp>
      <p:sp>
        <p:nvSpPr>
          <p:cNvPr id="823" name="Google Shape;823;p60"/>
          <p:cNvSpPr txBox="1">
            <a:spLocks noGrp="1"/>
          </p:cNvSpPr>
          <p:nvPr>
            <p:ph type="title"/>
          </p:nvPr>
        </p:nvSpPr>
        <p:spPr>
          <a:xfrm>
            <a:off x="1721698" y="3735622"/>
            <a:ext cx="5013900" cy="24090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C0C0C"/>
              </a:buClr>
              <a:buSzPts val="4000"/>
              <a:buFont typeface="Twentieth Century"/>
              <a:buNone/>
            </a:pPr>
            <a:r>
              <a:rPr lang="en-US"/>
              <a:t>INTRODUCTION </a:t>
            </a:r>
            <a:endParaRPr/>
          </a:p>
        </p:txBody>
      </p:sp>
      <p:sp>
        <p:nvSpPr>
          <p:cNvPr id="824" name="Google Shape;824;p60"/>
          <p:cNvSpPr txBox="1">
            <a:spLocks noGrp="1"/>
          </p:cNvSpPr>
          <p:nvPr>
            <p:ph type="body" idx="3"/>
          </p:nvPr>
        </p:nvSpPr>
        <p:spPr>
          <a:xfrm>
            <a:off x="7589520" y="2286000"/>
            <a:ext cx="3688200" cy="3581400"/>
          </a:xfrm>
          <a:prstGeom prst="rect">
            <a:avLst/>
          </a:prstGeom>
          <a:noFill/>
          <a:ln>
            <a:noFill/>
          </a:ln>
        </p:spPr>
        <p:txBody>
          <a:bodyPr spcFirstLastPara="1" wrap="square" lIns="91425" tIns="45700" rIns="91425" bIns="45700" anchor="t" anchorCtr="0">
            <a:normAutofit fontScale="70000" lnSpcReduction="20000"/>
          </a:bodyPr>
          <a:lstStyle/>
          <a:p>
            <a:pPr marL="0" lvl="0" indent="0" algn="l" rtl="0">
              <a:lnSpc>
                <a:spcPct val="100000"/>
              </a:lnSpc>
              <a:spcBef>
                <a:spcPts val="0"/>
              </a:spcBef>
              <a:spcAft>
                <a:spcPts val="0"/>
              </a:spcAft>
              <a:buSzPct val="100000"/>
              <a:buNone/>
            </a:pPr>
            <a:r>
              <a:rPr lang="en-US"/>
              <a:t>Libya, country located in North Africa. Most of the country lies in the Sahara desert, and much of its population is concentrated along the coast and its immediate hinterland, where Tripoli (Ṭarābulus), the de facto capital, and Benghazi (Banghāzī), another major city, are located.</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29"/>
        <p:cNvGrpSpPr/>
        <p:nvPr/>
      </p:nvGrpSpPr>
      <p:grpSpPr>
        <a:xfrm>
          <a:off x="0" y="0"/>
          <a:ext cx="0" cy="0"/>
          <a:chOff x="0" y="0"/>
          <a:chExt cx="0" cy="0"/>
        </a:xfrm>
      </p:grpSpPr>
      <p:sp>
        <p:nvSpPr>
          <p:cNvPr id="830" name="Google Shape;830;p61"/>
          <p:cNvSpPr>
            <a:spLocks noGrp="1"/>
          </p:cNvSpPr>
          <p:nvPr>
            <p:ph type="body" idx="1"/>
          </p:nvPr>
        </p:nvSpPr>
        <p:spPr>
          <a:xfrm>
            <a:off x="10104322" y="3587303"/>
            <a:ext cx="2087700" cy="3270600"/>
          </a:xfrm>
          <a:prstGeom prst="triangle">
            <a:avLst>
              <a:gd name="adj" fmla="val 100000"/>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a:bodyPr>
          <a:lstStyle/>
          <a:p>
            <a:pPr marL="0" lvl="0" indent="0" algn="l" rtl="0">
              <a:lnSpc>
                <a:spcPct val="90000"/>
              </a:lnSpc>
              <a:spcBef>
                <a:spcPts val="0"/>
              </a:spcBef>
              <a:spcAft>
                <a:spcPts val="0"/>
              </a:spcAft>
              <a:buSzPts val="2000"/>
              <a:buNone/>
            </a:pPr>
            <a:endParaRPr/>
          </a:p>
        </p:txBody>
      </p:sp>
      <p:sp>
        <p:nvSpPr>
          <p:cNvPr id="831" name="Google Shape;831;p61"/>
          <p:cNvSpPr txBox="1">
            <a:spLocks noGrp="1"/>
          </p:cNvSpPr>
          <p:nvPr>
            <p:ph type="body" idx="2"/>
          </p:nvPr>
        </p:nvSpPr>
        <p:spPr>
          <a:xfrm>
            <a:off x="285750" y="0"/>
            <a:ext cx="11620500" cy="6591300"/>
          </a:xfrm>
          <a:prstGeom prst="rect">
            <a:avLst/>
          </a:prstGeom>
          <a:solidFill>
            <a:schemeClr val="accent1"/>
          </a:solidFill>
          <a:ln>
            <a:noFill/>
          </a:ln>
          <a:effectLst>
            <a:outerShdw blurRad="355600" dist="38100" dir="2700000" algn="tl" rotWithShape="0">
              <a:srgbClr val="000000">
                <a:alpha val="40000"/>
              </a:srgbClr>
            </a:outerShdw>
          </a:effectLst>
        </p:spPr>
        <p:txBody>
          <a:bodyPr spcFirstLastPara="1" wrap="square" lIns="45700" tIns="45700" rIns="45700" bIns="45700" anchor="t" anchorCtr="0">
            <a:normAutofit/>
          </a:bodyPr>
          <a:lstStyle/>
          <a:p>
            <a:pPr marL="0" lvl="0" indent="0" algn="l" rtl="0">
              <a:lnSpc>
                <a:spcPct val="90000"/>
              </a:lnSpc>
              <a:spcBef>
                <a:spcPts val="0"/>
              </a:spcBef>
              <a:spcAft>
                <a:spcPts val="0"/>
              </a:spcAft>
              <a:buSzPts val="2000"/>
              <a:buNone/>
            </a:pPr>
            <a:endParaRPr/>
          </a:p>
        </p:txBody>
      </p:sp>
      <p:sp>
        <p:nvSpPr>
          <p:cNvPr id="832" name="Google Shape;832;p61"/>
          <p:cNvSpPr txBox="1">
            <a:spLocks noGrp="1"/>
          </p:cNvSpPr>
          <p:nvPr>
            <p:ph type="title"/>
          </p:nvPr>
        </p:nvSpPr>
        <p:spPr>
          <a:xfrm>
            <a:off x="1085850" y="2679192"/>
            <a:ext cx="9963300" cy="14997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lt1"/>
              </a:buClr>
              <a:buSzPct val="100000"/>
              <a:buFont typeface="Twentieth Century"/>
              <a:buNone/>
            </a:pPr>
            <a:r>
              <a:rPr lang="en-US"/>
              <a:t>DESIGN MARKETING STRATEGY FOR NATIONAL TOURISM :</a:t>
            </a:r>
            <a:endParaRPr/>
          </a:p>
        </p:txBody>
      </p:sp>
      <p:sp>
        <p:nvSpPr>
          <p:cNvPr id="833" name="Google Shape;833;p61"/>
          <p:cNvSpPr txBox="1">
            <a:spLocks noGrp="1"/>
          </p:cNvSpPr>
          <p:nvPr>
            <p:ph type="body" idx="3"/>
          </p:nvPr>
        </p:nvSpPr>
        <p:spPr>
          <a:xfrm>
            <a:off x="0" y="2679192"/>
            <a:ext cx="533400" cy="1499700"/>
          </a:xfrm>
          <a:prstGeom prst="rect">
            <a:avLst/>
          </a:prstGeom>
          <a:solidFill>
            <a:schemeClr val="accent2"/>
          </a:solidFill>
          <a:ln>
            <a:noFill/>
          </a:ln>
          <a:effectLst>
            <a:outerShdw blurRad="355600" dist="38100" dir="2700000" algn="tl" rotWithShape="0">
              <a:srgbClr val="000000">
                <a:alpha val="40000"/>
              </a:srgbClr>
            </a:outerShdw>
          </a:effectLst>
        </p:spPr>
        <p:txBody>
          <a:bodyPr spcFirstLastPara="1" wrap="square" lIns="45700" tIns="45700" rIns="45700" bIns="45700" anchor="t" anchorCtr="0">
            <a:normAutofit/>
          </a:bodyPr>
          <a:lstStyle/>
          <a:p>
            <a:pPr marL="0" lvl="0" indent="0" algn="l" rtl="0">
              <a:lnSpc>
                <a:spcPct val="90000"/>
              </a:lnSpc>
              <a:spcBef>
                <a:spcPts val="0"/>
              </a:spcBef>
              <a:spcAft>
                <a:spcPts val="0"/>
              </a:spcAft>
              <a:buSzPts val="2000"/>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8"/>
        <p:cNvGrpSpPr/>
        <p:nvPr/>
      </p:nvGrpSpPr>
      <p:grpSpPr>
        <a:xfrm>
          <a:off x="0" y="0"/>
          <a:ext cx="0" cy="0"/>
          <a:chOff x="0" y="0"/>
          <a:chExt cx="0" cy="0"/>
        </a:xfrm>
      </p:grpSpPr>
      <p:pic>
        <p:nvPicPr>
          <p:cNvPr id="839" name="Google Shape;839;p62"/>
          <p:cNvPicPr preferRelativeResize="0">
            <a:picLocks noGrp="1"/>
          </p:cNvPicPr>
          <p:nvPr>
            <p:ph type="pic" idx="3"/>
          </p:nvPr>
        </p:nvPicPr>
        <p:blipFill rotWithShape="1">
          <a:blip r:embed="rId3">
            <a:alphaModFix/>
          </a:blip>
          <a:srcRect l="-28271" t="-29643" r="-28271" b="-29643"/>
          <a:stretch/>
        </p:blipFill>
        <p:spPr>
          <a:xfrm>
            <a:off x="5756426" y="1935993"/>
            <a:ext cx="1094100" cy="1113000"/>
          </a:xfrm>
          <a:prstGeom prst="ellipse">
            <a:avLst/>
          </a:prstGeom>
          <a:solidFill>
            <a:schemeClr val="lt1"/>
          </a:solidFill>
          <a:ln>
            <a:noFill/>
          </a:ln>
          <a:effectLst>
            <a:outerShdw blurRad="50800" dist="38100" dir="2700000" algn="tl" rotWithShape="0">
              <a:srgbClr val="000000">
                <a:alpha val="40000"/>
              </a:srgbClr>
            </a:outerShdw>
          </a:effectLst>
        </p:spPr>
      </p:pic>
      <p:pic>
        <p:nvPicPr>
          <p:cNvPr id="840" name="Google Shape;840;p62"/>
          <p:cNvPicPr preferRelativeResize="0">
            <a:picLocks noGrp="1"/>
          </p:cNvPicPr>
          <p:nvPr>
            <p:ph type="pic" idx="6"/>
          </p:nvPr>
        </p:nvPicPr>
        <p:blipFill rotWithShape="1">
          <a:blip r:embed="rId4">
            <a:alphaModFix/>
          </a:blip>
          <a:srcRect/>
          <a:stretch/>
        </p:blipFill>
        <p:spPr>
          <a:xfrm>
            <a:off x="4723238" y="3757387"/>
            <a:ext cx="1168500" cy="584400"/>
          </a:xfrm>
          <a:prstGeom prst="ellipse">
            <a:avLst/>
          </a:prstGeom>
          <a:solidFill>
            <a:schemeClr val="lt1"/>
          </a:solidFill>
          <a:ln>
            <a:noFill/>
          </a:ln>
          <a:effectLst>
            <a:outerShdw blurRad="50800" dist="38100" dir="2700000" algn="tl" rotWithShape="0">
              <a:srgbClr val="000000">
                <a:alpha val="40000"/>
              </a:srgbClr>
            </a:outerShdw>
          </a:effectLst>
        </p:spPr>
      </p:pic>
      <p:sp>
        <p:nvSpPr>
          <p:cNvPr id="841" name="Google Shape;841;p62"/>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p>
            <a:pPr marL="0" lvl="0" indent="0" algn="ctr" rtl="0">
              <a:spcBef>
                <a:spcPts val="0"/>
              </a:spcBef>
              <a:spcAft>
                <a:spcPts val="0"/>
              </a:spcAft>
              <a:buNone/>
            </a:pPr>
            <a:fld id="{00000000-1234-1234-1234-123412341234}" type="slidenum">
              <a:rPr lang="en-US"/>
              <a:t>5</a:t>
            </a:fld>
            <a:endParaRPr/>
          </a:p>
        </p:txBody>
      </p:sp>
      <p:pic>
        <p:nvPicPr>
          <p:cNvPr id="842" name="Google Shape;842;p62"/>
          <p:cNvPicPr preferRelativeResize="0">
            <a:picLocks noGrp="1"/>
          </p:cNvPicPr>
          <p:nvPr>
            <p:ph type="pic" idx="9"/>
          </p:nvPr>
        </p:nvPicPr>
        <p:blipFill rotWithShape="1">
          <a:blip r:embed="rId5">
            <a:alphaModFix/>
          </a:blip>
          <a:srcRect/>
          <a:stretch/>
        </p:blipFill>
        <p:spPr>
          <a:xfrm>
            <a:off x="3592796" y="5362089"/>
            <a:ext cx="1094100" cy="727500"/>
          </a:xfrm>
          <a:prstGeom prst="ellipse">
            <a:avLst/>
          </a:prstGeom>
          <a:solidFill>
            <a:schemeClr val="lt1"/>
          </a:solidFill>
          <a:ln>
            <a:noFill/>
          </a:ln>
          <a:effectLst>
            <a:outerShdw blurRad="50800" dist="38100" dir="2700000" algn="tl" rotWithShape="0">
              <a:srgbClr val="000000">
                <a:alpha val="40000"/>
              </a:srgbClr>
            </a:outerShdw>
          </a:effectLst>
        </p:spPr>
      </p:pic>
      <p:sp>
        <p:nvSpPr>
          <p:cNvPr id="843" name="Google Shape;843;p62"/>
          <p:cNvSpPr txBox="1"/>
          <p:nvPr/>
        </p:nvSpPr>
        <p:spPr>
          <a:xfrm>
            <a:off x="693060" y="6641305"/>
            <a:ext cx="173700" cy="152400"/>
          </a:xfrm>
          <a:prstGeom prst="rect">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fontScale="25000" lnSpcReduction="20000"/>
          </a:bodyPr>
          <a:lstStyle/>
          <a:p>
            <a:pPr marL="0" marR="0" lvl="0" indent="0" algn="l" rtl="0">
              <a:lnSpc>
                <a:spcPct val="90000"/>
              </a:lnSpc>
              <a:spcBef>
                <a:spcPts val="0"/>
              </a:spcBef>
              <a:spcAft>
                <a:spcPts val="0"/>
              </a:spcAft>
              <a:buClr>
                <a:schemeClr val="accent1"/>
              </a:buClr>
              <a:buSzPct val="100000"/>
              <a:buFont typeface="Arial"/>
              <a:buNone/>
            </a:pPr>
            <a:endParaRPr sz="2000" b="0" i="0" u="none" strike="noStrike" cap="none">
              <a:solidFill>
                <a:schemeClr val="dk1"/>
              </a:solidFill>
              <a:latin typeface="Twentieth Century"/>
              <a:ea typeface="Twentieth Century"/>
              <a:cs typeface="Twentieth Century"/>
              <a:sym typeface="Twentieth Century"/>
            </a:endParaRPr>
          </a:p>
        </p:txBody>
      </p:sp>
      <p:cxnSp>
        <p:nvCxnSpPr>
          <p:cNvPr id="844" name="Google Shape;844;p62"/>
          <p:cNvCxnSpPr/>
          <p:nvPr/>
        </p:nvCxnSpPr>
        <p:spPr>
          <a:xfrm>
            <a:off x="548640" y="3263024"/>
            <a:ext cx="4389000" cy="0"/>
          </a:xfrm>
          <a:prstGeom prst="straightConnector1">
            <a:avLst/>
          </a:prstGeom>
          <a:noFill/>
          <a:ln w="19050" cap="rnd" cmpd="sng">
            <a:solidFill>
              <a:srgbClr val="BFBFBF"/>
            </a:solidFill>
            <a:prstDash val="dot"/>
            <a:round/>
            <a:headEnd type="none" w="sm" len="sm"/>
            <a:tailEnd type="none" w="sm" len="sm"/>
          </a:ln>
        </p:spPr>
      </p:cxnSp>
      <p:cxnSp>
        <p:nvCxnSpPr>
          <p:cNvPr id="845" name="Google Shape;845;p62"/>
          <p:cNvCxnSpPr/>
          <p:nvPr/>
        </p:nvCxnSpPr>
        <p:spPr>
          <a:xfrm>
            <a:off x="548640" y="4803978"/>
            <a:ext cx="3200400" cy="0"/>
          </a:xfrm>
          <a:prstGeom prst="straightConnector1">
            <a:avLst/>
          </a:prstGeom>
          <a:noFill/>
          <a:ln w="19050" cap="rnd" cmpd="sng">
            <a:solidFill>
              <a:srgbClr val="BFBFBF"/>
            </a:solidFill>
            <a:prstDash val="dot"/>
            <a:round/>
            <a:headEnd type="none" w="sm" len="sm"/>
            <a:tailEnd type="none" w="sm" len="sm"/>
          </a:ln>
        </p:spPr>
      </p:cxnSp>
      <p:sp>
        <p:nvSpPr>
          <p:cNvPr id="846" name="Google Shape;846;p62"/>
          <p:cNvSpPr txBox="1">
            <a:spLocks noGrp="1"/>
          </p:cNvSpPr>
          <p:nvPr>
            <p:ph type="body" idx="1"/>
          </p:nvPr>
        </p:nvSpPr>
        <p:spPr>
          <a:xfrm>
            <a:off x="7151214" y="2035302"/>
            <a:ext cx="4312800" cy="9144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1400"/>
              <a:buNone/>
            </a:pPr>
            <a:r>
              <a:rPr lang="en-US" b="0" i="0" u="none" strike="noStrike">
                <a:solidFill>
                  <a:srgbClr val="000000"/>
                </a:solidFill>
                <a:latin typeface="Open Sans"/>
                <a:ea typeface="Open Sans"/>
                <a:cs typeface="Open Sans"/>
                <a:sym typeface="Open Sans"/>
              </a:rPr>
              <a:t>The first thing you need to do is to understand your ideal customers.</a:t>
            </a:r>
            <a:endParaRPr/>
          </a:p>
          <a:p>
            <a:pPr marL="0" lvl="0" indent="0" algn="l" rtl="0">
              <a:lnSpc>
                <a:spcPct val="90000"/>
              </a:lnSpc>
              <a:spcBef>
                <a:spcPts val="1400"/>
              </a:spcBef>
              <a:spcAft>
                <a:spcPts val="0"/>
              </a:spcAft>
              <a:buSzPts val="1400"/>
              <a:buNone/>
            </a:pPr>
            <a:r>
              <a:rPr lang="en-US">
                <a:solidFill>
                  <a:srgbClr val="000000"/>
                </a:solidFill>
                <a:latin typeface="Open Sans"/>
                <a:ea typeface="Open Sans"/>
                <a:cs typeface="Open Sans"/>
                <a:sym typeface="Open Sans"/>
              </a:rPr>
              <a:t>You need to do (STP) strategy </a:t>
            </a:r>
            <a:endParaRPr/>
          </a:p>
        </p:txBody>
      </p:sp>
      <p:sp>
        <p:nvSpPr>
          <p:cNvPr id="847" name="Google Shape;847;p62"/>
          <p:cNvSpPr txBox="1">
            <a:spLocks noGrp="1"/>
          </p:cNvSpPr>
          <p:nvPr>
            <p:ph type="body" idx="4"/>
          </p:nvPr>
        </p:nvSpPr>
        <p:spPr>
          <a:xfrm>
            <a:off x="6071132" y="3576256"/>
            <a:ext cx="5392800" cy="9144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1400"/>
              <a:buNone/>
            </a:pPr>
            <a:r>
              <a:rPr lang="en-US">
                <a:latin typeface="Open Sans"/>
                <a:ea typeface="Open Sans"/>
                <a:cs typeface="Open Sans"/>
                <a:sym typeface="Open Sans"/>
              </a:rPr>
              <a:t>Video marketing is king right now, especially for brands in the tourism sector.</a:t>
            </a:r>
            <a:endParaRPr/>
          </a:p>
          <a:p>
            <a:pPr marL="0" lvl="0" indent="0" algn="l" rtl="0">
              <a:lnSpc>
                <a:spcPct val="90000"/>
              </a:lnSpc>
              <a:spcBef>
                <a:spcPts val="1400"/>
              </a:spcBef>
              <a:spcAft>
                <a:spcPts val="0"/>
              </a:spcAft>
              <a:buSzPts val="1400"/>
              <a:buNone/>
            </a:pPr>
            <a:r>
              <a:rPr lang="en-US">
                <a:latin typeface="Open Sans"/>
                <a:ea typeface="Open Sans"/>
                <a:cs typeface="Open Sans"/>
                <a:sym typeface="Open Sans"/>
              </a:rPr>
              <a:t> Travelers are frequently searching for videos of destinations they want to travel to. The problem is that they no longer want just pre-recorded videos</a:t>
            </a:r>
            <a:endParaRPr>
              <a:latin typeface="Open Sans"/>
              <a:ea typeface="Open Sans"/>
              <a:cs typeface="Open Sans"/>
              <a:sym typeface="Open Sans"/>
            </a:endParaRPr>
          </a:p>
        </p:txBody>
      </p:sp>
      <p:sp>
        <p:nvSpPr>
          <p:cNvPr id="848" name="Google Shape;848;p62"/>
          <p:cNvSpPr txBox="1">
            <a:spLocks noGrp="1"/>
          </p:cNvSpPr>
          <p:nvPr>
            <p:ph type="body" idx="7"/>
          </p:nvPr>
        </p:nvSpPr>
        <p:spPr>
          <a:xfrm>
            <a:off x="4774508" y="5569363"/>
            <a:ext cx="6514500" cy="9144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1400"/>
              <a:buNone/>
            </a:pPr>
            <a:r>
              <a:rPr lang="en-US" b="0" i="0" u="none" strike="noStrike">
                <a:solidFill>
                  <a:srgbClr val="000000"/>
                </a:solidFill>
                <a:latin typeface="Open Sans"/>
                <a:ea typeface="Open Sans"/>
                <a:cs typeface="Open Sans"/>
                <a:sym typeface="Open Sans"/>
              </a:rPr>
              <a:t>Social media is one of the most effective marketing channels for the tourism industry. </a:t>
            </a:r>
            <a:endParaRPr/>
          </a:p>
          <a:p>
            <a:pPr marL="0" lvl="0" indent="0" algn="l" rtl="0">
              <a:lnSpc>
                <a:spcPct val="90000"/>
              </a:lnSpc>
              <a:spcBef>
                <a:spcPts val="1400"/>
              </a:spcBef>
              <a:spcAft>
                <a:spcPts val="0"/>
              </a:spcAft>
              <a:buSzPts val="1400"/>
              <a:buNone/>
            </a:pPr>
            <a:r>
              <a:rPr lang="en-US">
                <a:solidFill>
                  <a:srgbClr val="000000"/>
                </a:solidFill>
                <a:latin typeface="Open Sans"/>
                <a:ea typeface="Open Sans"/>
                <a:cs typeface="Open Sans"/>
                <a:sym typeface="Open Sans"/>
              </a:rPr>
              <a:t>Use influencer marketing individuals, Like (Rahalista) he does a great job on social media </a:t>
            </a:r>
            <a:endParaRPr>
              <a:solidFill>
                <a:srgbClr val="000000"/>
              </a:solidFill>
              <a:latin typeface="Open Sans"/>
              <a:ea typeface="Open Sans"/>
              <a:cs typeface="Open Sans"/>
              <a:sym typeface="Open Sans"/>
            </a:endParaRPr>
          </a:p>
          <a:p>
            <a:pPr marL="0" lvl="0" indent="0" algn="l" rtl="0">
              <a:lnSpc>
                <a:spcPct val="90000"/>
              </a:lnSpc>
              <a:spcBef>
                <a:spcPts val="1400"/>
              </a:spcBef>
              <a:spcAft>
                <a:spcPts val="0"/>
              </a:spcAft>
              <a:buSzPts val="1400"/>
              <a:buNone/>
            </a:pPr>
            <a:r>
              <a:rPr lang="en-US">
                <a:solidFill>
                  <a:srgbClr val="000000"/>
                </a:solidFill>
                <a:latin typeface="Open Sans"/>
                <a:ea typeface="Open Sans"/>
                <a:cs typeface="Open Sans"/>
                <a:sym typeface="Open Sans"/>
              </a:rPr>
              <a:t>The top social media channels for influencer marketing are: </a:t>
            </a:r>
            <a:r>
              <a:rPr lang="en-US" b="1">
                <a:solidFill>
                  <a:srgbClr val="000000"/>
                </a:solidFill>
                <a:latin typeface="Open Sans"/>
                <a:ea typeface="Open Sans"/>
                <a:cs typeface="Open Sans"/>
                <a:sym typeface="Open Sans"/>
              </a:rPr>
              <a:t>Instagram, YouTube, TikTok </a:t>
            </a:r>
            <a:endParaRPr/>
          </a:p>
        </p:txBody>
      </p:sp>
      <p:sp>
        <p:nvSpPr>
          <p:cNvPr id="849" name="Google Shape;849;p62"/>
          <p:cNvSpPr txBox="1">
            <a:spLocks noGrp="1"/>
          </p:cNvSpPr>
          <p:nvPr>
            <p:ph type="body" idx="5"/>
          </p:nvPr>
        </p:nvSpPr>
        <p:spPr>
          <a:xfrm>
            <a:off x="548640" y="3846999"/>
            <a:ext cx="4023300" cy="4248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SzPts val="2000"/>
              <a:buNone/>
            </a:pPr>
            <a:r>
              <a:rPr lang="en-US"/>
              <a:t>Live video marketing </a:t>
            </a:r>
            <a:endParaRPr/>
          </a:p>
        </p:txBody>
      </p:sp>
      <p:sp>
        <p:nvSpPr>
          <p:cNvPr id="850" name="Google Shape;850;p62"/>
          <p:cNvSpPr txBox="1">
            <a:spLocks noGrp="1"/>
          </p:cNvSpPr>
          <p:nvPr>
            <p:ph type="body" idx="2"/>
          </p:nvPr>
        </p:nvSpPr>
        <p:spPr>
          <a:xfrm>
            <a:off x="624840" y="2280181"/>
            <a:ext cx="4937700" cy="4248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SzPts val="2000"/>
              <a:buNone/>
            </a:pPr>
            <a:r>
              <a:rPr lang="en-US"/>
              <a:t>Understand your customers</a:t>
            </a:r>
            <a:endParaRPr/>
          </a:p>
        </p:txBody>
      </p:sp>
      <p:sp>
        <p:nvSpPr>
          <p:cNvPr id="851" name="Google Shape;851;p62"/>
          <p:cNvSpPr txBox="1">
            <a:spLocks noGrp="1"/>
          </p:cNvSpPr>
          <p:nvPr>
            <p:ph type="body" idx="8"/>
          </p:nvPr>
        </p:nvSpPr>
        <p:spPr>
          <a:xfrm>
            <a:off x="548641" y="5362089"/>
            <a:ext cx="2956500" cy="4248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SzPts val="2000"/>
              <a:buNone/>
            </a:pPr>
            <a:r>
              <a:rPr lang="en-US"/>
              <a:t>Be social</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6"/>
        <p:cNvGrpSpPr/>
        <p:nvPr/>
      </p:nvGrpSpPr>
      <p:grpSpPr>
        <a:xfrm>
          <a:off x="0" y="0"/>
          <a:ext cx="0" cy="0"/>
          <a:chOff x="0" y="0"/>
          <a:chExt cx="0" cy="0"/>
        </a:xfrm>
      </p:grpSpPr>
      <p:pic>
        <p:nvPicPr>
          <p:cNvPr id="857" name="Google Shape;857;p63"/>
          <p:cNvPicPr preferRelativeResize="0">
            <a:picLocks noGrp="1"/>
          </p:cNvPicPr>
          <p:nvPr>
            <p:ph type="pic" idx="2"/>
          </p:nvPr>
        </p:nvPicPr>
        <p:blipFill rotWithShape="1">
          <a:blip r:embed="rId3">
            <a:alphaModFix/>
          </a:blip>
          <a:srcRect/>
          <a:stretch/>
        </p:blipFill>
        <p:spPr>
          <a:xfrm>
            <a:off x="0" y="663677"/>
            <a:ext cx="8329286" cy="5530645"/>
          </a:xfrm>
          <a:prstGeom prst="rect">
            <a:avLst/>
          </a:prstGeom>
          <a:solidFill>
            <a:schemeClr val="lt1"/>
          </a:solidFill>
          <a:ln>
            <a:noFill/>
          </a:ln>
          <a:effectLst>
            <a:outerShdw blurRad="228600" dist="38100" algn="l" rotWithShape="0">
              <a:srgbClr val="000000">
                <a:alpha val="40000"/>
              </a:srgbClr>
            </a:outerShdw>
          </a:effectLst>
        </p:spPr>
      </p:pic>
      <p:sp>
        <p:nvSpPr>
          <p:cNvPr id="858" name="Google Shape;858;p63"/>
          <p:cNvSpPr txBox="1">
            <a:spLocks noGrp="1"/>
          </p:cNvSpPr>
          <p:nvPr>
            <p:ph type="body" idx="1"/>
          </p:nvPr>
        </p:nvSpPr>
        <p:spPr>
          <a:xfrm>
            <a:off x="6919481" y="2557302"/>
            <a:ext cx="4114800" cy="2272200"/>
          </a:xfrm>
          <a:prstGeom prst="rect">
            <a:avLst/>
          </a:prstGeom>
          <a:solidFill>
            <a:schemeClr val="lt1"/>
          </a:solidFill>
          <a:ln>
            <a:noFill/>
          </a:ln>
          <a:effectLst>
            <a:outerShdw blurRad="355600" dist="38100" dir="2700000" algn="tl" rotWithShape="0">
              <a:srgbClr val="000000">
                <a:alpha val="40000"/>
              </a:srgbClr>
            </a:outerShdw>
          </a:effectLst>
        </p:spPr>
        <p:txBody>
          <a:bodyPr spcFirstLastPara="1" wrap="square" lIns="45700" tIns="45700" rIns="45700" bIns="45700" anchor="t" anchorCtr="0">
            <a:normAutofit fontScale="92500" lnSpcReduction="10000"/>
          </a:bodyPr>
          <a:lstStyle/>
          <a:p>
            <a:pPr marL="0" lvl="0" indent="0" algn="l" rtl="0">
              <a:lnSpc>
                <a:spcPct val="90000"/>
              </a:lnSpc>
              <a:spcBef>
                <a:spcPts val="0"/>
              </a:spcBef>
              <a:spcAft>
                <a:spcPts val="0"/>
              </a:spcAft>
              <a:buSzPts val="2400"/>
              <a:buNone/>
            </a:pPr>
            <a:r>
              <a:rPr lang="en-US" sz="2400" b="0" i="0" u="none" strike="noStrike">
                <a:solidFill>
                  <a:srgbClr val="333333"/>
                </a:solidFill>
                <a:latin typeface="Twentieth Century"/>
                <a:ea typeface="Twentieth Century"/>
                <a:cs typeface="Twentieth Century"/>
                <a:sym typeface="Twentieth Century"/>
              </a:rPr>
              <a:t>The coastal town of </a:t>
            </a:r>
            <a:r>
              <a:rPr lang="en-US" sz="2400" b="1" i="0" u="none" strike="noStrike">
                <a:solidFill>
                  <a:srgbClr val="333333"/>
                </a:solidFill>
                <a:latin typeface="Twentieth Century"/>
                <a:ea typeface="Twentieth Century"/>
                <a:cs typeface="Twentieth Century"/>
                <a:sym typeface="Twentieth Century"/>
              </a:rPr>
              <a:t>Sabratha</a:t>
            </a:r>
            <a:r>
              <a:rPr lang="en-US" sz="2400" b="0" i="0" u="none" strike="noStrike">
                <a:solidFill>
                  <a:srgbClr val="333333"/>
                </a:solidFill>
                <a:latin typeface="Twentieth Century"/>
                <a:ea typeface="Twentieth Century"/>
                <a:cs typeface="Twentieth Century"/>
                <a:sym typeface="Twentieth Century"/>
              </a:rPr>
              <a:t>, or </a:t>
            </a:r>
            <a:r>
              <a:rPr lang="en-US" sz="2400" b="1" i="0" u="none" strike="noStrike">
                <a:solidFill>
                  <a:srgbClr val="333333"/>
                </a:solidFill>
                <a:latin typeface="Twentieth Century"/>
                <a:ea typeface="Twentieth Century"/>
                <a:cs typeface="Twentieth Century"/>
                <a:sym typeface="Twentieth Century"/>
              </a:rPr>
              <a:t>Sabrata</a:t>
            </a:r>
            <a:r>
              <a:rPr lang="en-US" sz="2400" b="0" i="0" u="none" strike="noStrike">
                <a:solidFill>
                  <a:srgbClr val="333333"/>
                </a:solidFill>
                <a:latin typeface="Twentieth Century"/>
                <a:ea typeface="Twentieth Century"/>
                <a:cs typeface="Twentieth Century"/>
                <a:sym typeface="Twentieth Century"/>
              </a:rPr>
              <a:t> , located about 40 km east of Zuwarah city, is one of the best preserved Roman sites outside Italy, and one of the world’s best archaeological sites to visit. Its strategic location by the sea.</a:t>
            </a:r>
            <a:endParaRPr sz="2400">
              <a:latin typeface="Twentieth Century"/>
              <a:ea typeface="Twentieth Century"/>
              <a:cs typeface="Twentieth Century"/>
              <a:sym typeface="Twentieth Century"/>
            </a:endParaRPr>
          </a:p>
        </p:txBody>
      </p:sp>
      <p:sp>
        <p:nvSpPr>
          <p:cNvPr id="859" name="Google Shape;859;p63"/>
          <p:cNvSpPr txBox="1">
            <a:spLocks noGrp="1"/>
          </p:cNvSpPr>
          <p:nvPr>
            <p:ph type="subTitle" idx="3"/>
          </p:nvPr>
        </p:nvSpPr>
        <p:spPr>
          <a:xfrm>
            <a:off x="6538481" y="5162211"/>
            <a:ext cx="4876800" cy="137160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SzPts val="2300"/>
              <a:buNone/>
            </a:pPr>
            <a:r>
              <a:rPr lang="en-US" sz="2300"/>
              <a:t>Is well worth a visit for anyone interested in history or architecture.</a:t>
            </a:r>
            <a:endParaRPr sz="23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64"/>
        <p:cNvGrpSpPr/>
        <p:nvPr/>
      </p:nvGrpSpPr>
      <p:grpSpPr>
        <a:xfrm>
          <a:off x="0" y="0"/>
          <a:ext cx="0" cy="0"/>
          <a:chOff x="0" y="0"/>
          <a:chExt cx="0" cy="0"/>
        </a:xfrm>
      </p:grpSpPr>
      <p:sp>
        <p:nvSpPr>
          <p:cNvPr id="865" name="Google Shape;865;p64"/>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C0C0C"/>
              </a:buClr>
              <a:buSzPts val="4000"/>
              <a:buFont typeface="Twentieth Century"/>
              <a:buNone/>
            </a:pPr>
            <a:r>
              <a:rPr lang="en-US"/>
              <a:t>LEPTIS MAGNA:</a:t>
            </a:r>
            <a:endParaRPr/>
          </a:p>
        </p:txBody>
      </p:sp>
      <p:sp>
        <p:nvSpPr>
          <p:cNvPr id="866" name="Google Shape;866;p64"/>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p>
            <a:pPr marL="0" lvl="0" indent="0" algn="ctr" rtl="0">
              <a:spcBef>
                <a:spcPts val="0"/>
              </a:spcBef>
              <a:spcAft>
                <a:spcPts val="0"/>
              </a:spcAft>
              <a:buNone/>
            </a:pPr>
            <a:fld id="{00000000-1234-1234-1234-123412341234}" type="slidenum">
              <a:rPr lang="en-US"/>
              <a:t>7</a:t>
            </a:fld>
            <a:endParaRPr/>
          </a:p>
        </p:txBody>
      </p:sp>
      <p:sp>
        <p:nvSpPr>
          <p:cNvPr id="867" name="Google Shape;867;p64"/>
          <p:cNvSpPr txBox="1"/>
          <p:nvPr/>
        </p:nvSpPr>
        <p:spPr>
          <a:xfrm>
            <a:off x="693060" y="6641305"/>
            <a:ext cx="173700" cy="152400"/>
          </a:xfrm>
          <a:prstGeom prst="rect">
            <a:avLst/>
          </a:prstGeom>
          <a:solidFill>
            <a:schemeClr val="accent2"/>
          </a:solidFill>
          <a:ln>
            <a:noFill/>
          </a:ln>
          <a:effectLst>
            <a:outerShdw blurRad="50800" dist="38100" dir="2700000" algn="tl" rotWithShape="0">
              <a:srgbClr val="000000">
                <a:alpha val="40000"/>
              </a:srgbClr>
            </a:outerShdw>
          </a:effectLst>
        </p:spPr>
        <p:txBody>
          <a:bodyPr spcFirstLastPara="1" wrap="square" lIns="45700" tIns="45700" rIns="45700" bIns="45700" anchor="t" anchorCtr="0">
            <a:normAutofit fontScale="25000" lnSpcReduction="20000"/>
          </a:bodyPr>
          <a:lstStyle/>
          <a:p>
            <a:pPr marL="0" marR="0" lvl="0" indent="0" algn="l" rtl="0">
              <a:lnSpc>
                <a:spcPct val="90000"/>
              </a:lnSpc>
              <a:spcBef>
                <a:spcPts val="0"/>
              </a:spcBef>
              <a:spcAft>
                <a:spcPts val="0"/>
              </a:spcAft>
              <a:buClr>
                <a:schemeClr val="accent1"/>
              </a:buClr>
              <a:buSzPct val="100000"/>
              <a:buFont typeface="Arial"/>
              <a:buNone/>
            </a:pPr>
            <a:endParaRPr sz="2000" b="0" i="0" u="none" strike="noStrike" cap="none">
              <a:solidFill>
                <a:schemeClr val="dk1"/>
              </a:solidFill>
              <a:latin typeface="Twentieth Century"/>
              <a:ea typeface="Twentieth Century"/>
              <a:cs typeface="Twentieth Century"/>
              <a:sym typeface="Twentieth Century"/>
            </a:endParaRPr>
          </a:p>
        </p:txBody>
      </p:sp>
      <p:pic>
        <p:nvPicPr>
          <p:cNvPr id="868" name="Google Shape;868;p64"/>
          <p:cNvPicPr preferRelativeResize="0"/>
          <p:nvPr/>
        </p:nvPicPr>
        <p:blipFill rotWithShape="1">
          <a:blip r:embed="rId3">
            <a:alphaModFix/>
          </a:blip>
          <a:srcRect/>
          <a:stretch/>
        </p:blipFill>
        <p:spPr>
          <a:xfrm>
            <a:off x="7233117" y="1996630"/>
            <a:ext cx="4958883" cy="4708968"/>
          </a:xfrm>
          <a:prstGeom prst="rect">
            <a:avLst/>
          </a:prstGeom>
          <a:noFill/>
          <a:ln>
            <a:noFill/>
          </a:ln>
        </p:spPr>
      </p:pic>
      <p:sp>
        <p:nvSpPr>
          <p:cNvPr id="869" name="Google Shape;869;p64"/>
          <p:cNvSpPr txBox="1"/>
          <p:nvPr/>
        </p:nvSpPr>
        <p:spPr>
          <a:xfrm>
            <a:off x="548640" y="2413337"/>
            <a:ext cx="4410300" cy="2031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0" i="0" u="none" strike="noStrike" cap="none">
                <a:solidFill>
                  <a:schemeClr val="dk1"/>
                </a:solidFill>
                <a:latin typeface="Twentieth Century"/>
                <a:ea typeface="Twentieth Century"/>
                <a:cs typeface="Twentieth Century"/>
                <a:sym typeface="Twentieth Century"/>
              </a:rPr>
              <a:t>Leptis Magna has deservedly earned a reputation of having the most complete and impressive Roman ruins in the entire North Africa.</a:t>
            </a:r>
            <a:endParaRPr/>
          </a:p>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Here we will target people who interested in history, and architecture.</a:t>
            </a:r>
            <a:endParaRPr/>
          </a:p>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And then make a good image in their mind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73"/>
        <p:cNvGrpSpPr/>
        <p:nvPr/>
      </p:nvGrpSpPr>
      <p:grpSpPr>
        <a:xfrm>
          <a:off x="0" y="0"/>
          <a:ext cx="0" cy="0"/>
          <a:chOff x="0" y="0"/>
          <a:chExt cx="0" cy="0"/>
        </a:xfrm>
      </p:grpSpPr>
      <p:sp>
        <p:nvSpPr>
          <p:cNvPr id="874" name="Google Shape;874;p65"/>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C0C0C"/>
              </a:buClr>
              <a:buSzPts val="4000"/>
              <a:buFont typeface="Twentieth Century"/>
              <a:buNone/>
            </a:pPr>
            <a:r>
              <a:rPr lang="en-US"/>
              <a:t>CYRENE</a:t>
            </a:r>
            <a:endParaRPr/>
          </a:p>
        </p:txBody>
      </p:sp>
      <p:sp>
        <p:nvSpPr>
          <p:cNvPr id="875" name="Google Shape;875;p65"/>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p>
            <a:pPr marL="0" lvl="0" indent="0" algn="ctr" rtl="0">
              <a:spcBef>
                <a:spcPts val="0"/>
              </a:spcBef>
              <a:spcAft>
                <a:spcPts val="0"/>
              </a:spcAft>
              <a:buNone/>
            </a:pPr>
            <a:fld id="{00000000-1234-1234-1234-123412341234}" type="slidenum">
              <a:rPr lang="en-US"/>
              <a:t>8</a:t>
            </a:fld>
            <a:endParaRPr/>
          </a:p>
        </p:txBody>
      </p:sp>
      <p:pic>
        <p:nvPicPr>
          <p:cNvPr id="876" name="Google Shape;876;p65"/>
          <p:cNvPicPr preferRelativeResize="0"/>
          <p:nvPr/>
        </p:nvPicPr>
        <p:blipFill rotWithShape="1">
          <a:blip r:embed="rId3">
            <a:alphaModFix/>
          </a:blip>
          <a:srcRect/>
          <a:stretch/>
        </p:blipFill>
        <p:spPr>
          <a:xfrm>
            <a:off x="6561667" y="2413130"/>
            <a:ext cx="5630334" cy="4292470"/>
          </a:xfrm>
          <a:prstGeom prst="rect">
            <a:avLst/>
          </a:prstGeom>
          <a:noFill/>
          <a:ln>
            <a:noFill/>
          </a:ln>
        </p:spPr>
      </p:pic>
      <p:sp>
        <p:nvSpPr>
          <p:cNvPr id="877" name="Google Shape;877;p65"/>
          <p:cNvSpPr txBox="1"/>
          <p:nvPr/>
        </p:nvSpPr>
        <p:spPr>
          <a:xfrm>
            <a:off x="163122" y="2172503"/>
            <a:ext cx="4977300" cy="3970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The ancient city of Cyrene, which is situated back from the Mediterranean coast in the al-Jabal al-Akhdar region, was a crossroads of European and North African culture and trade. It is an important part of the long and multiethnic history of Libya. Cyrene was established in 631 BC by a group of immigrants from the Greek island of Thera in the Aegean Sea and is now found in Shahhat in eastern Libya. Their first monarch Battus established the Battiad dynasty, which ruled Cyrene for eight generations (until 440 BC). The city had economic growth and expansion throughout the Battiad era, adding additional ports that are now part of Benghazi, al-Marj, and Marsa Susah.</a:t>
            </a:r>
            <a:endParaRPr sz="1800">
              <a:solidFill>
                <a:schemeClr val="dk1"/>
              </a:solidFill>
              <a:latin typeface="Twentieth Century"/>
              <a:ea typeface="Twentieth Century"/>
              <a:cs typeface="Twentieth Century"/>
              <a:sym typeface="Twentieth Century"/>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81"/>
        <p:cNvGrpSpPr/>
        <p:nvPr/>
      </p:nvGrpSpPr>
      <p:grpSpPr>
        <a:xfrm>
          <a:off x="0" y="0"/>
          <a:ext cx="0" cy="0"/>
          <a:chOff x="0" y="0"/>
          <a:chExt cx="0" cy="0"/>
        </a:xfrm>
      </p:grpSpPr>
      <p:sp>
        <p:nvSpPr>
          <p:cNvPr id="882" name="Google Shape;882;p66"/>
          <p:cNvSpPr txBox="1">
            <a:spLocks noGrp="1"/>
          </p:cNvSpPr>
          <p:nvPr>
            <p:ph type="title"/>
          </p:nvPr>
        </p:nvSpPr>
        <p:spPr>
          <a:xfrm>
            <a:off x="548640" y="990600"/>
            <a:ext cx="10805100" cy="7080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C0C0C"/>
              </a:buClr>
              <a:buSzPts val="4000"/>
              <a:buFont typeface="Twentieth Century"/>
              <a:buNone/>
            </a:pPr>
            <a:r>
              <a:rPr lang="en-US"/>
              <a:t>GHADAMES</a:t>
            </a:r>
            <a:endParaRPr/>
          </a:p>
        </p:txBody>
      </p:sp>
      <p:sp>
        <p:nvSpPr>
          <p:cNvPr id="883" name="Google Shape;883;p66"/>
          <p:cNvSpPr txBox="1">
            <a:spLocks noGrp="1"/>
          </p:cNvSpPr>
          <p:nvPr>
            <p:ph type="sldNum" idx="12"/>
          </p:nvPr>
        </p:nvSpPr>
        <p:spPr>
          <a:xfrm>
            <a:off x="628788" y="6339840"/>
            <a:ext cx="302400" cy="365700"/>
          </a:xfrm>
          <a:prstGeom prst="rect">
            <a:avLst/>
          </a:prstGeom>
          <a:solidFill>
            <a:schemeClr val="lt1">
              <a:alpha val="81960"/>
            </a:schemeClr>
          </a:solidFill>
          <a:ln w="9525" cap="flat" cmpd="sng">
            <a:solidFill>
              <a:schemeClr val="accent2"/>
            </a:solidFill>
            <a:prstDash val="solid"/>
            <a:round/>
            <a:headEnd type="none" w="sm" len="sm"/>
            <a:tailEnd type="none" w="sm" len="sm"/>
          </a:ln>
        </p:spPr>
        <p:txBody>
          <a:bodyPr spcFirstLastPara="1" wrap="square" lIns="0" tIns="45700" rIns="0" bIns="45700" anchor="ctr" anchorCtr="0">
            <a:noAutofit/>
          </a:bodyPr>
          <a:lstStyle/>
          <a:p>
            <a:pPr marL="0" lvl="0" indent="0" algn="ctr" rtl="0">
              <a:spcBef>
                <a:spcPts val="0"/>
              </a:spcBef>
              <a:spcAft>
                <a:spcPts val="0"/>
              </a:spcAft>
              <a:buNone/>
            </a:pPr>
            <a:fld id="{00000000-1234-1234-1234-123412341234}" type="slidenum">
              <a:rPr lang="en-US"/>
              <a:t>9</a:t>
            </a:fld>
            <a:endParaRPr/>
          </a:p>
        </p:txBody>
      </p:sp>
      <p:sp>
        <p:nvSpPr>
          <p:cNvPr id="884" name="Google Shape;884;p66"/>
          <p:cNvSpPr txBox="1"/>
          <p:nvPr/>
        </p:nvSpPr>
        <p:spPr>
          <a:xfrm>
            <a:off x="0" y="2136338"/>
            <a:ext cx="4928700" cy="3416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Libya is home to the historic and ethereal city of Ghadames. The Phoenicians who founded it in the fifth century B.C. put it under Carthaginian and Roman control. During the reign of Emperor Septimius Severus, the city reached its zenith (193-211 AD). It is now a UNESCO World Heritage Site and is highly recommended for anyone with a passion for history or architecture. A theater, temples, basilicas, and a forum are among the spectacular ruins of Ghadames. Additionally, the location has been well-preserved, making it an intriguing spot to visit.</a:t>
            </a:r>
            <a:endParaRPr sz="1800">
              <a:solidFill>
                <a:schemeClr val="dk1"/>
              </a:solidFill>
              <a:latin typeface="Twentieth Century"/>
              <a:ea typeface="Twentieth Century"/>
              <a:cs typeface="Twentieth Century"/>
              <a:sym typeface="Twentieth Century"/>
            </a:endParaRPr>
          </a:p>
        </p:txBody>
      </p:sp>
      <p:pic>
        <p:nvPicPr>
          <p:cNvPr id="885" name="Google Shape;885;p66"/>
          <p:cNvPicPr preferRelativeResize="0"/>
          <p:nvPr/>
        </p:nvPicPr>
        <p:blipFill rotWithShape="1">
          <a:blip r:embed="rId3">
            <a:alphaModFix/>
          </a:blip>
          <a:srcRect/>
          <a:stretch/>
        </p:blipFill>
        <p:spPr>
          <a:xfrm>
            <a:off x="5708271" y="0"/>
            <a:ext cx="6483730" cy="6858000"/>
          </a:xfrm>
          <a:prstGeom prst="rect">
            <a:avLst/>
          </a:prstGeom>
          <a:noFill/>
          <a:ln>
            <a:noFill/>
          </a:ln>
        </p:spPr>
      </p:pic>
    </p:spTree>
  </p:cSld>
  <p:clrMapOvr>
    <a:masterClrMapping/>
  </p:clrMapOvr>
</p:sld>
</file>

<file path=ppt/theme/theme1.xml><?xml version="1.0" encoding="utf-8"?>
<a:theme xmlns:a="http://schemas.openxmlformats.org/drawingml/2006/main" name="ModernClassicBlock-3">
  <a:themeElements>
    <a:clrScheme name="MSFT_ELT_ModernClassicBlock_03">
      <a:dk1>
        <a:srgbClr val="000000"/>
      </a:dk1>
      <a:lt1>
        <a:srgbClr val="FFFFFF"/>
      </a:lt1>
      <a:dk2>
        <a:srgbClr val="43467B"/>
      </a:dk2>
      <a:lt2>
        <a:srgbClr val="DFE3E5"/>
      </a:lt2>
      <a:accent1>
        <a:srgbClr val="43467B"/>
      </a:accent1>
      <a:accent2>
        <a:srgbClr val="E58C09"/>
      </a:accent2>
      <a:accent3>
        <a:srgbClr val="2683C6"/>
      </a:accent3>
      <a:accent4>
        <a:srgbClr val="EEC621"/>
      </a:accent4>
      <a:accent5>
        <a:srgbClr val="1D9BA1"/>
      </a:accent5>
      <a:accent6>
        <a:srgbClr val="87175F"/>
      </a:accent6>
      <a:hlink>
        <a:srgbClr val="0070C0"/>
      </a:hlink>
      <a:folHlink>
        <a:srgbClr val="C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929</Words>
  <Application>Microsoft Office PowerPoint</Application>
  <PresentationFormat>Widescreen</PresentationFormat>
  <Paragraphs>79</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Libre Baskerville</vt:lpstr>
      <vt:lpstr>Noto Sans Symbols</vt:lpstr>
      <vt:lpstr>Open Sans</vt:lpstr>
      <vt:lpstr>Twentieth Century</vt:lpstr>
      <vt:lpstr>ModernClassicBlock-3</vt:lpstr>
      <vt:lpstr>  Tourism Marketing    TITLE: National Tourism </vt:lpstr>
      <vt:lpstr>TABLE OF CONTENTS:</vt:lpstr>
      <vt:lpstr>INTRODUCTION </vt:lpstr>
      <vt:lpstr>DESIGN MARKETING STRATEGY FOR NATIONAL TOURISM :</vt:lpstr>
      <vt:lpstr>PowerPoint Presentation</vt:lpstr>
      <vt:lpstr>PowerPoint Presentation</vt:lpstr>
      <vt:lpstr>LEPTIS MAGNA:</vt:lpstr>
      <vt:lpstr>CYRENE</vt:lpstr>
      <vt:lpstr>GHADAMES</vt:lpstr>
      <vt:lpstr>TADRART ACACUS</vt:lpstr>
      <vt:lpstr>INTERVIEWS </vt:lpstr>
      <vt:lpstr>MARKETING PLAN </vt:lpstr>
      <vt:lpstr>CONCLUSION </vt:lpstr>
      <vt:lpstr>REFERENCES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Tourism Marketing    TITLE: National Tourism </dc:title>
  <cp:lastModifiedBy>Maher Fattouh</cp:lastModifiedBy>
  <cp:revision>2</cp:revision>
  <dcterms:modified xsi:type="dcterms:W3CDTF">2023-04-12T08:40:45Z</dcterms:modified>
</cp:coreProperties>
</file>