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embeddedFontLst>
    <p:embeddedFont>
      <p:font typeface="PT Serif" panose="020B0604020202020204" charset="0"/>
      <p:regular r:id="rId12"/>
      <p:bold r:id="rId13"/>
      <p:italic r:id="rId14"/>
      <p:boldItalic r:id="rId15"/>
    </p:embeddedFont>
    <p:embeddedFont>
      <p:font typeface="Georgia" panose="02040502050405020303" pitchFamily="18" charset="0"/>
      <p:regular r:id="rId16"/>
      <p:bold r:id="rId17"/>
      <p:italic r:id="rId18"/>
      <p:boldItalic r:id="rId19"/>
    </p:embeddedFont>
    <p:embeddedFont>
      <p:font typeface="Lora" panose="020B060402020202020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3809767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2974187850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2974187850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2974187850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2974187850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2974187850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2974187850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2974187850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2974187850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2974187850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2974187850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2974187850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2974187850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2974187850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2974187850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2974187850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12974187850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334876" cy="1334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775" y="0"/>
            <a:ext cx="1872224" cy="1334876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705150" y="2447800"/>
            <a:ext cx="77337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b="1" dirty="0">
                <a:latin typeface="PT Serif"/>
                <a:ea typeface="PT Serif"/>
                <a:cs typeface="PT Serif"/>
                <a:sym typeface="PT Serif"/>
              </a:rPr>
              <a:t>Significance of Information in Gaining Insights about Customers</a:t>
            </a:r>
            <a:endParaRPr sz="1900" b="1" dirty="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1450100" y="309875"/>
            <a:ext cx="5874900" cy="8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latin typeface="Lora"/>
                <a:ea typeface="Lora"/>
                <a:cs typeface="Lora"/>
                <a:sym typeface="Lora"/>
              </a:rPr>
              <a:t>Libyan International Medical University </a:t>
            </a:r>
            <a:endParaRPr sz="2300" b="1"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latin typeface="Lora"/>
                <a:ea typeface="Lora"/>
                <a:cs typeface="Lora"/>
                <a:sym typeface="Lora"/>
              </a:rPr>
              <a:t>Faculty of Business Administration </a:t>
            </a:r>
            <a:endParaRPr sz="2300" b="1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0" y="4312200"/>
            <a:ext cx="38421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Name : Shatha wail elwerfalli </a:t>
            </a:r>
            <a:endParaRPr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ID : 3299 </a:t>
            </a:r>
            <a:endParaRPr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Email : shatha_3299@limu.edu.ly</a:t>
            </a:r>
            <a:endParaRPr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>
            <a:spLocks noGrp="1"/>
          </p:cNvSpPr>
          <p:nvPr>
            <p:ph type="title"/>
          </p:nvPr>
        </p:nvSpPr>
        <p:spPr>
          <a:xfrm>
            <a:off x="3568950" y="271525"/>
            <a:ext cx="2006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Lora"/>
                <a:ea typeface="Lora"/>
                <a:cs typeface="Lora"/>
                <a:sym typeface="Lora"/>
              </a:rPr>
              <a:t>Objectives </a:t>
            </a:r>
            <a:endParaRPr b="1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64" name="Google Shape;64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19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Lora"/>
              <a:buChar char="●"/>
            </a:pPr>
            <a:r>
              <a:rPr lang="en" sz="21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Understand what are the  Significance of Information in Gaining Insights about Customers.</a:t>
            </a:r>
            <a:endParaRPr sz="21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619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Lora"/>
              <a:buChar char="●"/>
            </a:pPr>
            <a:r>
              <a:rPr lang="en" sz="21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Get to know more about it .</a:t>
            </a:r>
            <a:endParaRPr sz="21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8378325" y="4585775"/>
            <a:ext cx="966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>
            <a:spLocks noGrp="1"/>
          </p:cNvSpPr>
          <p:nvPr>
            <p:ph type="title"/>
          </p:nvPr>
        </p:nvSpPr>
        <p:spPr>
          <a:xfrm>
            <a:off x="2815300" y="333500"/>
            <a:ext cx="3344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620" b="1">
                <a:latin typeface="Lora"/>
                <a:ea typeface="Lora"/>
                <a:cs typeface="Lora"/>
                <a:sym typeface="Lora"/>
              </a:rPr>
              <a:t>Table of Contents</a:t>
            </a:r>
            <a:r>
              <a:rPr lang="en" sz="2620">
                <a:latin typeface="Lora"/>
                <a:ea typeface="Lora"/>
                <a:cs typeface="Lora"/>
                <a:sym typeface="Lora"/>
              </a:rPr>
              <a:t> </a:t>
            </a:r>
            <a:endParaRPr sz="2620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71" name="Google Shape;71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810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ora"/>
              <a:buAutoNum type="arabicPeriod"/>
            </a:pPr>
            <a:r>
              <a:rPr lang="en" sz="24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What are the Significance of Information in Gaining Insights about Customers</a:t>
            </a:r>
            <a:endParaRPr sz="24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810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ora"/>
              <a:buAutoNum type="arabicPeriod"/>
            </a:pPr>
            <a:r>
              <a:rPr lang="en" sz="24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What’s the importance of customer’s insights </a:t>
            </a:r>
            <a:endParaRPr sz="24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810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ora"/>
              <a:buAutoNum type="arabicPeriod"/>
            </a:pPr>
            <a:r>
              <a:rPr lang="en" sz="24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How to gain your customer’s insights </a:t>
            </a:r>
            <a:endParaRPr sz="24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810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ora"/>
              <a:buAutoNum type="arabicPeriod"/>
            </a:pPr>
            <a:r>
              <a:rPr lang="en" sz="24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Conclusion </a:t>
            </a:r>
            <a:endParaRPr sz="24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810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ora"/>
              <a:buAutoNum type="arabicPeriod"/>
            </a:pPr>
            <a:r>
              <a:rPr lang="en" sz="24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References </a:t>
            </a:r>
            <a:endParaRPr sz="24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72" name="Google Shape;72;p15"/>
          <p:cNvSpPr txBox="1"/>
          <p:nvPr/>
        </p:nvSpPr>
        <p:spPr>
          <a:xfrm>
            <a:off x="8217200" y="4647750"/>
            <a:ext cx="867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920" b="1">
                <a:latin typeface="Lora"/>
                <a:ea typeface="Lora"/>
                <a:cs typeface="Lora"/>
                <a:sym typeface="Lora"/>
              </a:rPr>
              <a:t>The Significance of Information in Gaining Insights about Customers</a:t>
            </a:r>
            <a:endParaRPr sz="1920" b="1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78" name="Google Shape;78;p16"/>
          <p:cNvSpPr txBox="1">
            <a:spLocks noGrp="1"/>
          </p:cNvSpPr>
          <p:nvPr>
            <p:ph type="body" idx="1"/>
          </p:nvPr>
        </p:nvSpPr>
        <p:spPr>
          <a:xfrm>
            <a:off x="386075" y="131360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9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Marketers know well that marketing information &amp; customer insights are the key elements for building customers value &amp; relationships. But achieving these insights can be a very difficult task. No customers will say what they think, why they buy. For gaining customer insights, marketers need to work so effectively.</a:t>
            </a:r>
            <a:endParaRPr sz="19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79" name="Google Shape;79;p16"/>
          <p:cNvSpPr txBox="1"/>
          <p:nvPr/>
        </p:nvSpPr>
        <p:spPr>
          <a:xfrm>
            <a:off x="8440300" y="4499025"/>
            <a:ext cx="703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>
            <a:spLocks noGrp="1"/>
          </p:cNvSpPr>
          <p:nvPr>
            <p:ph type="title"/>
          </p:nvPr>
        </p:nvSpPr>
        <p:spPr>
          <a:xfrm>
            <a:off x="212550" y="3706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The importance of customer’s insights</a:t>
            </a:r>
            <a:endParaRPr b="1"/>
          </a:p>
        </p:txBody>
      </p:sp>
      <p:sp>
        <p:nvSpPr>
          <p:cNvPr id="85" name="Google Shape;85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1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Consumer insight can provide a business with the opportunity to better personalize and tailor products to the needs, wants, and demands of their customers.</a:t>
            </a:r>
            <a:endParaRPr sz="21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86" name="Google Shape;86;p17"/>
          <p:cNvSpPr txBox="1"/>
          <p:nvPr/>
        </p:nvSpPr>
        <p:spPr>
          <a:xfrm>
            <a:off x="8452700" y="4486625"/>
            <a:ext cx="768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Lora"/>
                <a:ea typeface="Lora"/>
                <a:cs typeface="Lora"/>
                <a:sym typeface="Lora"/>
              </a:rPr>
              <a:t>How to gain your customer’s insights</a:t>
            </a:r>
            <a:endParaRPr b="1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92" name="Google Shape;92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-Feedback Questionnaires. Have you ever thought about simply asking your customers what they think? </a:t>
            </a:r>
            <a:endParaRPr sz="22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-Reviews. Brands tend to get nine new reviews every 90 days</a:t>
            </a:r>
            <a:endParaRPr sz="22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-Customer Surveys</a:t>
            </a:r>
            <a:endParaRPr sz="22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-Behavioral Data</a:t>
            </a:r>
            <a:endParaRPr sz="22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-Social Listening</a:t>
            </a:r>
            <a:endParaRPr sz="22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93" name="Google Shape;93;p18"/>
          <p:cNvSpPr txBox="1"/>
          <p:nvPr/>
        </p:nvSpPr>
        <p:spPr>
          <a:xfrm>
            <a:off x="8440300" y="4573375"/>
            <a:ext cx="703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>
            <a:spLocks noGrp="1"/>
          </p:cNvSpPr>
          <p:nvPr>
            <p:ph type="title"/>
          </p:nvPr>
        </p:nvSpPr>
        <p:spPr>
          <a:xfrm>
            <a:off x="3075575" y="395450"/>
            <a:ext cx="2489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Lora"/>
                <a:ea typeface="Lora"/>
                <a:cs typeface="Lora"/>
                <a:sym typeface="Lora"/>
              </a:rPr>
              <a:t>Conclusion</a:t>
            </a:r>
            <a:endParaRPr b="1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99" name="Google Shape;99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1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Consumer insight can provide a business with the opportunity to better personalize and tailor products to the needs, wants, and demands of their customers.</a:t>
            </a:r>
            <a:endParaRPr sz="21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100" name="Google Shape;100;p19"/>
          <p:cNvSpPr txBox="1"/>
          <p:nvPr/>
        </p:nvSpPr>
        <p:spPr>
          <a:xfrm>
            <a:off x="8663400" y="4746900"/>
            <a:ext cx="532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>
            <a:spLocks noGrp="1"/>
          </p:cNvSpPr>
          <p:nvPr>
            <p:ph type="title"/>
          </p:nvPr>
        </p:nvSpPr>
        <p:spPr>
          <a:xfrm>
            <a:off x="3063175" y="383050"/>
            <a:ext cx="2067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Lora"/>
                <a:ea typeface="Lora"/>
                <a:cs typeface="Lora"/>
                <a:sym typeface="Lora"/>
              </a:rPr>
              <a:t>References </a:t>
            </a:r>
            <a:endParaRPr b="1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106" name="Google Shape;106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" sz="1665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The Significance of information in gaining insights about the marketplace . (n.d.). Retrieved May 10, 2022.</a:t>
            </a:r>
            <a:endParaRPr sz="1665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rPr lang="en" sz="1665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Marotta, D., &amp;amp; Deb Marotta                            VP. (2022, April 25). Consumer insights: What they are &amp;amp; why they matter. Hitachi Solutions. Retrieved May 11, 2022.</a:t>
            </a:r>
            <a:endParaRPr sz="1665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rPr lang="en" sz="1665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Hein, R. (n.d.). How to gather and use customer insights to improve the consumer experience. Social Media Listening and Analytics Blog - Digimind Blog. Retrieved May 11, 2022.</a:t>
            </a:r>
            <a:endParaRPr sz="1665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rPr lang="en" sz="1665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Marotta, D., &amp;amp; Deb Marotta                            VP. (2022, April 25). Consumer insights: What they are &amp;amp; why they matter. Hitachi Solutions. Retrieved May 11, 2022.</a:t>
            </a:r>
            <a:endParaRPr sz="1665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107" name="Google Shape;107;p20"/>
          <p:cNvSpPr txBox="1"/>
          <p:nvPr/>
        </p:nvSpPr>
        <p:spPr>
          <a:xfrm>
            <a:off x="8390700" y="4895700"/>
            <a:ext cx="1103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387</Words>
  <Application>Microsoft Office PowerPoint</Application>
  <PresentationFormat>On-screen Show (16:9)</PresentationFormat>
  <Paragraphs>39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PT Serif</vt:lpstr>
      <vt:lpstr>Georgia</vt:lpstr>
      <vt:lpstr>Lora</vt:lpstr>
      <vt:lpstr>Simple Light</vt:lpstr>
      <vt:lpstr>PowerPoint Presentation</vt:lpstr>
      <vt:lpstr>Objectives </vt:lpstr>
      <vt:lpstr>Table of Contents </vt:lpstr>
      <vt:lpstr>The Significance of Information in Gaining Insights about Customers</vt:lpstr>
      <vt:lpstr>The importance of customer’s insights</vt:lpstr>
      <vt:lpstr>How to gain your customer’s insights</vt:lpstr>
      <vt:lpstr>Conclusion</vt:lpstr>
      <vt:lpstr>References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cp:lastModifiedBy>Maher Fattouh</cp:lastModifiedBy>
  <cp:revision>1</cp:revision>
  <dcterms:modified xsi:type="dcterms:W3CDTF">2022-05-14T07:29:38Z</dcterms:modified>
</cp:coreProperties>
</file>