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5143500" type="screen16x9"/>
  <p:notesSz cx="6858000" cy="9144000"/>
  <p:embeddedFontLst>
    <p:embeddedFont>
      <p:font typeface="Rubik Medium" panose="020B0604020202020204" charset="-79"/>
      <p:regular r:id="rId10"/>
      <p:bold r:id="rId11"/>
      <p:italic r:id="rId12"/>
      <p:boldItalic r:id="rId13"/>
    </p:embeddedFont>
    <p:embeddedFont>
      <p:font typeface="Abel" panose="020B0604020202020204" charset="0"/>
      <p:regular r:id="rId14"/>
    </p:embeddedFont>
    <p:embeddedFont>
      <p:font typeface="Montserrat" panose="020B060402020202020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jivp4GeMuk2TpQzWU8dhnWzmExt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90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customschemas.google.com/relationships/presentationmetadata" Target="meta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viewProps" Target="viewProp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 name="Google Shape;14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8" name="Google Shape;158;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4" name="Google Shape;164;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7" name="Google Shape;177;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1"/>
        </a:solidFill>
        <a:effectLst/>
      </p:bgPr>
    </p:bg>
    <p:spTree>
      <p:nvGrpSpPr>
        <p:cNvPr id="1" name="Shape 9"/>
        <p:cNvGrpSpPr/>
        <p:nvPr/>
      </p:nvGrpSpPr>
      <p:grpSpPr>
        <a:xfrm>
          <a:off x="0" y="0"/>
          <a:ext cx="0" cy="0"/>
          <a:chOff x="0" y="0"/>
          <a:chExt cx="0" cy="0"/>
        </a:xfrm>
      </p:grpSpPr>
      <p:grpSp>
        <p:nvGrpSpPr>
          <p:cNvPr id="10" name="Google Shape;10;p9"/>
          <p:cNvGrpSpPr/>
          <p:nvPr/>
        </p:nvGrpSpPr>
        <p:grpSpPr>
          <a:xfrm>
            <a:off x="-2896958" y="-2537327"/>
            <a:ext cx="13462914" cy="9678220"/>
            <a:chOff x="-2896958" y="-2537327"/>
            <a:chExt cx="13462914" cy="9678220"/>
          </a:xfrm>
        </p:grpSpPr>
        <p:sp>
          <p:nvSpPr>
            <p:cNvPr id="11" name="Google Shape;11;p9"/>
            <p:cNvSpPr/>
            <p:nvPr/>
          </p:nvSpPr>
          <p:spPr>
            <a:xfrm rot="1514338">
              <a:off x="5806126" y="-191038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9"/>
            <p:cNvSpPr/>
            <p:nvPr/>
          </p:nvSpPr>
          <p:spPr>
            <a:xfrm rot="1514338">
              <a:off x="-2275832" y="2912408"/>
              <a:ext cx="3410358" cy="3676910"/>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9"/>
            <p:cNvSpPr/>
            <p:nvPr/>
          </p:nvSpPr>
          <p:spPr>
            <a:xfrm rot="1514338">
              <a:off x="-1152704" y="2271963"/>
              <a:ext cx="3325502" cy="4032164"/>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9"/>
            <p:cNvSpPr/>
            <p:nvPr/>
          </p:nvSpPr>
          <p:spPr>
            <a:xfrm rot="1514338">
              <a:off x="-1644474" y="216096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9"/>
            <p:cNvSpPr/>
            <p:nvPr/>
          </p:nvSpPr>
          <p:spPr>
            <a:xfrm rot="1430265">
              <a:off x="6184762" y="-1321502"/>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9"/>
            <p:cNvSpPr/>
            <p:nvPr/>
          </p:nvSpPr>
          <p:spPr>
            <a:xfrm rot="1430265">
              <a:off x="6604611" y="-1035768"/>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9"/>
            <p:cNvSpPr/>
            <p:nvPr/>
          </p:nvSpPr>
          <p:spPr>
            <a:xfrm>
              <a:off x="2575476" y="1244155"/>
              <a:ext cx="4003500" cy="26625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9"/>
            <p:cNvSpPr/>
            <p:nvPr/>
          </p:nvSpPr>
          <p:spPr>
            <a:xfrm rot="5400000">
              <a:off x="3228495" y="568429"/>
              <a:ext cx="2687009" cy="4013952"/>
            </a:xfrm>
            <a:custGeom>
              <a:avLst/>
              <a:gdLst/>
              <a:ahLst/>
              <a:cxnLst/>
              <a:rect l="l" t="t" r="r" b="b"/>
              <a:pathLst>
                <a:path w="47852" h="71534" extrusionOk="0">
                  <a:moveTo>
                    <a:pt x="47852" y="71533"/>
                  </a:moveTo>
                  <a:lnTo>
                    <a:pt x="0" y="71533"/>
                  </a:lnTo>
                  <a:lnTo>
                    <a:pt x="0" y="0"/>
                  </a:lnTo>
                  <a:lnTo>
                    <a:pt x="47852" y="0"/>
                  </a:lnTo>
                  <a:close/>
                  <a:moveTo>
                    <a:pt x="441" y="71093"/>
                  </a:moveTo>
                  <a:lnTo>
                    <a:pt x="47411" y="71093"/>
                  </a:lnTo>
                  <a:lnTo>
                    <a:pt x="47411" y="453"/>
                  </a:lnTo>
                  <a:lnTo>
                    <a:pt x="441" y="453"/>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9" name="Google Shape;19;p9"/>
          <p:cNvSpPr txBox="1">
            <a:spLocks noGrp="1"/>
          </p:cNvSpPr>
          <p:nvPr>
            <p:ph type="ctrTitle"/>
          </p:nvPr>
        </p:nvSpPr>
        <p:spPr>
          <a:xfrm>
            <a:off x="2745400" y="1637150"/>
            <a:ext cx="3653400" cy="18873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lt1"/>
              </a:buClr>
              <a:buSzPts val="5200"/>
              <a:buFont typeface="Rubik Medium"/>
              <a:buNone/>
              <a:defRPr sz="8500" b="0">
                <a:solidFill>
                  <a:schemeClr val="accent5"/>
                </a:solidFill>
              </a:defRPr>
            </a:lvl1pPr>
            <a:lvl2pPr lvl="1" algn="ctr">
              <a:lnSpc>
                <a:spcPct val="100000"/>
              </a:lnSpc>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2pPr>
            <a:lvl3pPr lvl="2" algn="ctr">
              <a:lnSpc>
                <a:spcPct val="100000"/>
              </a:lnSpc>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3pPr>
            <a:lvl4pPr lvl="3" algn="ctr">
              <a:lnSpc>
                <a:spcPct val="100000"/>
              </a:lnSpc>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4pPr>
            <a:lvl5pPr lvl="4" algn="ctr">
              <a:lnSpc>
                <a:spcPct val="100000"/>
              </a:lnSpc>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5pPr>
            <a:lvl6pPr lvl="5" algn="ctr">
              <a:lnSpc>
                <a:spcPct val="100000"/>
              </a:lnSpc>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6pPr>
            <a:lvl7pPr lvl="6" algn="ctr">
              <a:lnSpc>
                <a:spcPct val="100000"/>
              </a:lnSpc>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7pPr>
            <a:lvl8pPr lvl="7" algn="ctr">
              <a:lnSpc>
                <a:spcPct val="100000"/>
              </a:lnSpc>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8pPr>
            <a:lvl9pPr lvl="8" algn="ctr">
              <a:lnSpc>
                <a:spcPct val="100000"/>
              </a:lnSpc>
              <a:spcBef>
                <a:spcPts val="0"/>
              </a:spcBef>
              <a:spcAft>
                <a:spcPts val="0"/>
              </a:spcAft>
              <a:buClr>
                <a:schemeClr val="lt1"/>
              </a:buClr>
              <a:buSzPts val="5200"/>
              <a:buFont typeface="Rubik Medium"/>
              <a:buNone/>
              <a:defRPr sz="5200" b="0">
                <a:solidFill>
                  <a:schemeClr val="lt1"/>
                </a:solidFill>
                <a:latin typeface="Rubik Medium"/>
                <a:ea typeface="Rubik Medium"/>
                <a:cs typeface="Rubik Medium"/>
                <a:sym typeface="Rubik Medium"/>
              </a:defRPr>
            </a:lvl9pPr>
          </a:lstStyle>
          <a:p>
            <a:endParaRPr/>
          </a:p>
        </p:txBody>
      </p:sp>
      <p:sp>
        <p:nvSpPr>
          <p:cNvPr id="20" name="Google Shape;20;p9"/>
          <p:cNvSpPr txBox="1">
            <a:spLocks noGrp="1"/>
          </p:cNvSpPr>
          <p:nvPr>
            <p:ph type="subTitle" idx="1"/>
          </p:nvPr>
        </p:nvSpPr>
        <p:spPr>
          <a:xfrm>
            <a:off x="2053275" y="3906550"/>
            <a:ext cx="5037600" cy="5427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3"/>
              </a:buClr>
              <a:buSzPts val="2800"/>
              <a:buNone/>
              <a:defRPr>
                <a:solidFill>
                  <a:schemeClr val="accent3"/>
                </a:solidFill>
              </a:defRPr>
            </a:lvl1pPr>
            <a:lvl2pPr lvl="1" algn="ctr">
              <a:lnSpc>
                <a:spcPct val="100000"/>
              </a:lnSpc>
              <a:spcBef>
                <a:spcPts val="0"/>
              </a:spcBef>
              <a:spcAft>
                <a:spcPts val="0"/>
              </a:spcAft>
              <a:buClr>
                <a:schemeClr val="accent3"/>
              </a:buClr>
              <a:buSzPts val="2800"/>
              <a:buNone/>
              <a:defRPr sz="2800">
                <a:solidFill>
                  <a:schemeClr val="accent3"/>
                </a:solidFill>
              </a:defRPr>
            </a:lvl2pPr>
            <a:lvl3pPr lvl="2" algn="ctr">
              <a:lnSpc>
                <a:spcPct val="100000"/>
              </a:lnSpc>
              <a:spcBef>
                <a:spcPts val="0"/>
              </a:spcBef>
              <a:spcAft>
                <a:spcPts val="0"/>
              </a:spcAft>
              <a:buClr>
                <a:schemeClr val="accent3"/>
              </a:buClr>
              <a:buSzPts val="2800"/>
              <a:buNone/>
              <a:defRPr sz="2800">
                <a:solidFill>
                  <a:schemeClr val="accent3"/>
                </a:solidFill>
              </a:defRPr>
            </a:lvl3pPr>
            <a:lvl4pPr lvl="3" algn="ctr">
              <a:lnSpc>
                <a:spcPct val="100000"/>
              </a:lnSpc>
              <a:spcBef>
                <a:spcPts val="0"/>
              </a:spcBef>
              <a:spcAft>
                <a:spcPts val="0"/>
              </a:spcAft>
              <a:buClr>
                <a:schemeClr val="accent3"/>
              </a:buClr>
              <a:buSzPts val="2800"/>
              <a:buNone/>
              <a:defRPr sz="2800">
                <a:solidFill>
                  <a:schemeClr val="accent3"/>
                </a:solidFill>
              </a:defRPr>
            </a:lvl4pPr>
            <a:lvl5pPr lvl="4" algn="ctr">
              <a:lnSpc>
                <a:spcPct val="100000"/>
              </a:lnSpc>
              <a:spcBef>
                <a:spcPts val="0"/>
              </a:spcBef>
              <a:spcAft>
                <a:spcPts val="0"/>
              </a:spcAft>
              <a:buClr>
                <a:schemeClr val="accent3"/>
              </a:buClr>
              <a:buSzPts val="2800"/>
              <a:buNone/>
              <a:defRPr sz="2800">
                <a:solidFill>
                  <a:schemeClr val="accent3"/>
                </a:solidFill>
              </a:defRPr>
            </a:lvl5pPr>
            <a:lvl6pPr lvl="5" algn="ctr">
              <a:lnSpc>
                <a:spcPct val="100000"/>
              </a:lnSpc>
              <a:spcBef>
                <a:spcPts val="0"/>
              </a:spcBef>
              <a:spcAft>
                <a:spcPts val="0"/>
              </a:spcAft>
              <a:buClr>
                <a:schemeClr val="accent3"/>
              </a:buClr>
              <a:buSzPts val="2800"/>
              <a:buNone/>
              <a:defRPr sz="2800">
                <a:solidFill>
                  <a:schemeClr val="accent3"/>
                </a:solidFill>
              </a:defRPr>
            </a:lvl6pPr>
            <a:lvl7pPr lvl="6" algn="ctr">
              <a:lnSpc>
                <a:spcPct val="100000"/>
              </a:lnSpc>
              <a:spcBef>
                <a:spcPts val="0"/>
              </a:spcBef>
              <a:spcAft>
                <a:spcPts val="0"/>
              </a:spcAft>
              <a:buClr>
                <a:schemeClr val="accent3"/>
              </a:buClr>
              <a:buSzPts val="2800"/>
              <a:buNone/>
              <a:defRPr sz="2800">
                <a:solidFill>
                  <a:schemeClr val="accent3"/>
                </a:solidFill>
              </a:defRPr>
            </a:lvl7pPr>
            <a:lvl8pPr lvl="7" algn="ctr">
              <a:lnSpc>
                <a:spcPct val="100000"/>
              </a:lnSpc>
              <a:spcBef>
                <a:spcPts val="0"/>
              </a:spcBef>
              <a:spcAft>
                <a:spcPts val="0"/>
              </a:spcAft>
              <a:buClr>
                <a:schemeClr val="accent3"/>
              </a:buClr>
              <a:buSzPts val="2800"/>
              <a:buNone/>
              <a:defRPr sz="2800">
                <a:solidFill>
                  <a:schemeClr val="accent3"/>
                </a:solidFill>
              </a:defRPr>
            </a:lvl8pPr>
            <a:lvl9pPr lvl="8" algn="ctr">
              <a:lnSpc>
                <a:spcPct val="100000"/>
              </a:lnSpc>
              <a:spcBef>
                <a:spcPts val="0"/>
              </a:spcBef>
              <a:spcAft>
                <a:spcPts val="0"/>
              </a:spcAft>
              <a:buClr>
                <a:schemeClr val="accent3"/>
              </a:buClr>
              <a:buSzPts val="2800"/>
              <a:buNone/>
              <a:defRPr sz="2800">
                <a:solidFill>
                  <a:schemeClr val="accent3"/>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11_1">
    <p:spTree>
      <p:nvGrpSpPr>
        <p:cNvPr id="1" name="Shape 124"/>
        <p:cNvGrpSpPr/>
        <p:nvPr/>
      </p:nvGrpSpPr>
      <p:grpSpPr>
        <a:xfrm>
          <a:off x="0" y="0"/>
          <a:ext cx="0" cy="0"/>
          <a:chOff x="0" y="0"/>
          <a:chExt cx="0" cy="0"/>
        </a:xfrm>
      </p:grpSpPr>
      <p:sp>
        <p:nvSpPr>
          <p:cNvPr id="125" name="Google Shape;125;p18"/>
          <p:cNvSpPr/>
          <p:nvPr/>
        </p:nvSpPr>
        <p:spPr>
          <a:xfrm rot="-1514360" flipH="1">
            <a:off x="-1463407" y="-1848832"/>
            <a:ext cx="2936660" cy="308285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26" name="Google Shape;126;p18"/>
          <p:cNvGrpSpPr/>
          <p:nvPr/>
        </p:nvGrpSpPr>
        <p:grpSpPr>
          <a:xfrm>
            <a:off x="6905484" y="3227563"/>
            <a:ext cx="4423512" cy="4265956"/>
            <a:chOff x="6905484" y="3227563"/>
            <a:chExt cx="4423512" cy="4265956"/>
          </a:xfrm>
        </p:grpSpPr>
        <p:sp>
          <p:nvSpPr>
            <p:cNvPr id="127" name="Google Shape;127;p18"/>
            <p:cNvSpPr/>
            <p:nvPr/>
          </p:nvSpPr>
          <p:spPr>
            <a:xfrm rot="6914343">
              <a:off x="7432635" y="4287777"/>
              <a:ext cx="2625055" cy="28302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p18"/>
            <p:cNvSpPr/>
            <p:nvPr/>
          </p:nvSpPr>
          <p:spPr>
            <a:xfrm rot="6914343">
              <a:off x="7929276" y="3855129"/>
              <a:ext cx="2559739" cy="310367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 name="Google Shape;129;p18"/>
            <p:cNvSpPr/>
            <p:nvPr/>
          </p:nvSpPr>
          <p:spPr>
            <a:xfrm rot="6914343">
              <a:off x="7813807" y="3674924"/>
              <a:ext cx="2958960" cy="310626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30" name="Google Shape;130;p18"/>
          <p:cNvSpPr/>
          <p:nvPr/>
        </p:nvSpPr>
        <p:spPr>
          <a:xfrm rot="-1430259" flipH="1">
            <a:off x="-1396986" y="-1399018"/>
            <a:ext cx="2580939" cy="2782664"/>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18"/>
          <p:cNvSpPr/>
          <p:nvPr/>
        </p:nvSpPr>
        <p:spPr>
          <a:xfrm rot="-1430259" flipH="1">
            <a:off x="-1653489" y="-1180746"/>
            <a:ext cx="2516720" cy="305151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21"/>
        <p:cNvGrpSpPr/>
        <p:nvPr/>
      </p:nvGrpSpPr>
      <p:grpSpPr>
        <a:xfrm>
          <a:off x="0" y="0"/>
          <a:ext cx="0" cy="0"/>
          <a:chOff x="0" y="0"/>
          <a:chExt cx="0" cy="0"/>
        </a:xfrm>
      </p:grpSpPr>
      <p:grpSp>
        <p:nvGrpSpPr>
          <p:cNvPr id="22" name="Google Shape;22;p10"/>
          <p:cNvGrpSpPr/>
          <p:nvPr/>
        </p:nvGrpSpPr>
        <p:grpSpPr>
          <a:xfrm>
            <a:off x="-1870949" y="-2015865"/>
            <a:ext cx="12501888" cy="9499587"/>
            <a:chOff x="-1870949" y="-2015865"/>
            <a:chExt cx="12501888" cy="9499587"/>
          </a:xfrm>
        </p:grpSpPr>
        <p:sp>
          <p:nvSpPr>
            <p:cNvPr id="23" name="Google Shape;23;p10"/>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10"/>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10"/>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10"/>
            <p:cNvSpPr/>
            <p:nvPr/>
          </p:nvSpPr>
          <p:spPr>
            <a:xfrm rot="10463436">
              <a:off x="8101045" y="-1455062"/>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10"/>
            <p:cNvSpPr/>
            <p:nvPr/>
          </p:nvSpPr>
          <p:spPr>
            <a:xfrm rot="10463436">
              <a:off x="7693739" y="-1870925"/>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10"/>
            <p:cNvSpPr/>
            <p:nvPr/>
          </p:nvSpPr>
          <p:spPr>
            <a:xfrm rot="10463436">
              <a:off x="7691103" y="-1889993"/>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10"/>
            <p:cNvSpPr/>
            <p:nvPr/>
          </p:nvSpPr>
          <p:spPr>
            <a:xfrm rot="-336564">
              <a:off x="-1374459" y="4490863"/>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10"/>
            <p:cNvSpPr/>
            <p:nvPr/>
          </p:nvSpPr>
          <p:spPr>
            <a:xfrm rot="-336564">
              <a:off x="-1738147" y="4507557"/>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1" name="Google Shape;31;p10"/>
          <p:cNvSpPr txBox="1">
            <a:spLocks noGrp="1"/>
          </p:cNvSpPr>
          <p:nvPr>
            <p:ph type="title"/>
          </p:nvPr>
        </p:nvSpPr>
        <p:spPr>
          <a:xfrm>
            <a:off x="1996975" y="539500"/>
            <a:ext cx="5150100" cy="43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300"/>
              <a:buNone/>
              <a:defRPr sz="2800"/>
            </a:lvl1pPr>
            <a:lvl2pPr lvl="1" algn="ctr">
              <a:lnSpc>
                <a:spcPct val="100000"/>
              </a:lnSpc>
              <a:spcBef>
                <a:spcPts val="0"/>
              </a:spcBef>
              <a:spcAft>
                <a:spcPts val="0"/>
              </a:spcAft>
              <a:buSzPts val="3300"/>
              <a:buNone/>
              <a:defRPr/>
            </a:lvl2pPr>
            <a:lvl3pPr lvl="2" algn="ctr">
              <a:lnSpc>
                <a:spcPct val="100000"/>
              </a:lnSpc>
              <a:spcBef>
                <a:spcPts val="0"/>
              </a:spcBef>
              <a:spcAft>
                <a:spcPts val="0"/>
              </a:spcAft>
              <a:buSzPts val="3300"/>
              <a:buNone/>
              <a:defRPr/>
            </a:lvl3pPr>
            <a:lvl4pPr lvl="3" algn="ctr">
              <a:lnSpc>
                <a:spcPct val="100000"/>
              </a:lnSpc>
              <a:spcBef>
                <a:spcPts val="0"/>
              </a:spcBef>
              <a:spcAft>
                <a:spcPts val="0"/>
              </a:spcAft>
              <a:buSzPts val="3300"/>
              <a:buNone/>
              <a:defRPr/>
            </a:lvl4pPr>
            <a:lvl5pPr lvl="4" algn="ctr">
              <a:lnSpc>
                <a:spcPct val="100000"/>
              </a:lnSpc>
              <a:spcBef>
                <a:spcPts val="0"/>
              </a:spcBef>
              <a:spcAft>
                <a:spcPts val="0"/>
              </a:spcAft>
              <a:buSzPts val="3300"/>
              <a:buNone/>
              <a:defRPr/>
            </a:lvl5pPr>
            <a:lvl6pPr lvl="5" algn="ctr">
              <a:lnSpc>
                <a:spcPct val="100000"/>
              </a:lnSpc>
              <a:spcBef>
                <a:spcPts val="0"/>
              </a:spcBef>
              <a:spcAft>
                <a:spcPts val="0"/>
              </a:spcAft>
              <a:buSzPts val="3300"/>
              <a:buNone/>
              <a:defRPr/>
            </a:lvl6pPr>
            <a:lvl7pPr lvl="6" algn="ctr">
              <a:lnSpc>
                <a:spcPct val="100000"/>
              </a:lnSpc>
              <a:spcBef>
                <a:spcPts val="0"/>
              </a:spcBef>
              <a:spcAft>
                <a:spcPts val="0"/>
              </a:spcAft>
              <a:buSzPts val="3300"/>
              <a:buNone/>
              <a:defRPr/>
            </a:lvl7pPr>
            <a:lvl8pPr lvl="7" algn="ctr">
              <a:lnSpc>
                <a:spcPct val="100000"/>
              </a:lnSpc>
              <a:spcBef>
                <a:spcPts val="0"/>
              </a:spcBef>
              <a:spcAft>
                <a:spcPts val="0"/>
              </a:spcAft>
              <a:buSzPts val="3300"/>
              <a:buNone/>
              <a:defRPr/>
            </a:lvl8pPr>
            <a:lvl9pPr lvl="8" algn="ctr">
              <a:lnSpc>
                <a:spcPct val="100000"/>
              </a:lnSpc>
              <a:spcBef>
                <a:spcPts val="0"/>
              </a:spcBef>
              <a:spcAft>
                <a:spcPts val="0"/>
              </a:spcAft>
              <a:buSzPts val="3300"/>
              <a:buNone/>
              <a:defRPr/>
            </a:lvl9pPr>
          </a:lstStyle>
          <a:p>
            <a:endParaRPr/>
          </a:p>
        </p:txBody>
      </p:sp>
      <p:sp>
        <p:nvSpPr>
          <p:cNvPr id="32" name="Google Shape;32;p10"/>
          <p:cNvSpPr txBox="1">
            <a:spLocks noGrp="1"/>
          </p:cNvSpPr>
          <p:nvPr>
            <p:ph type="subTitle" idx="1"/>
          </p:nvPr>
        </p:nvSpPr>
        <p:spPr>
          <a:xfrm>
            <a:off x="1573800" y="1470499"/>
            <a:ext cx="2680200" cy="359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3" name="Google Shape;33;p10"/>
          <p:cNvSpPr txBox="1">
            <a:spLocks noGrp="1"/>
          </p:cNvSpPr>
          <p:nvPr>
            <p:ph type="subTitle" idx="2"/>
          </p:nvPr>
        </p:nvSpPr>
        <p:spPr>
          <a:xfrm>
            <a:off x="1573800" y="1638475"/>
            <a:ext cx="2680200" cy="73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4" name="Google Shape;34;p10"/>
          <p:cNvSpPr txBox="1">
            <a:spLocks noGrp="1"/>
          </p:cNvSpPr>
          <p:nvPr>
            <p:ph type="title" idx="3"/>
          </p:nvPr>
        </p:nvSpPr>
        <p:spPr>
          <a:xfrm>
            <a:off x="718284" y="1405861"/>
            <a:ext cx="957300" cy="5766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3000"/>
              <a:buNone/>
              <a:defRPr sz="4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35" name="Google Shape;35;p10"/>
          <p:cNvSpPr txBox="1">
            <a:spLocks noGrp="1"/>
          </p:cNvSpPr>
          <p:nvPr>
            <p:ph type="subTitle" idx="4"/>
          </p:nvPr>
        </p:nvSpPr>
        <p:spPr>
          <a:xfrm>
            <a:off x="1573800" y="2591424"/>
            <a:ext cx="2680200" cy="359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6" name="Google Shape;36;p10"/>
          <p:cNvSpPr txBox="1">
            <a:spLocks noGrp="1"/>
          </p:cNvSpPr>
          <p:nvPr>
            <p:ph type="subTitle" idx="5"/>
          </p:nvPr>
        </p:nvSpPr>
        <p:spPr>
          <a:xfrm>
            <a:off x="1573800" y="2759400"/>
            <a:ext cx="2680200" cy="73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7" name="Google Shape;37;p10"/>
          <p:cNvSpPr txBox="1">
            <a:spLocks noGrp="1"/>
          </p:cNvSpPr>
          <p:nvPr>
            <p:ph type="title" idx="6"/>
          </p:nvPr>
        </p:nvSpPr>
        <p:spPr>
          <a:xfrm>
            <a:off x="718284" y="2526786"/>
            <a:ext cx="957300" cy="5766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3000"/>
              <a:buNone/>
              <a:defRPr sz="4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38" name="Google Shape;38;p10"/>
          <p:cNvSpPr txBox="1">
            <a:spLocks noGrp="1"/>
          </p:cNvSpPr>
          <p:nvPr>
            <p:ph type="subTitle" idx="7"/>
          </p:nvPr>
        </p:nvSpPr>
        <p:spPr>
          <a:xfrm>
            <a:off x="1573800" y="3712349"/>
            <a:ext cx="2680200" cy="359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10"/>
          <p:cNvSpPr txBox="1">
            <a:spLocks noGrp="1"/>
          </p:cNvSpPr>
          <p:nvPr>
            <p:ph type="subTitle" idx="8"/>
          </p:nvPr>
        </p:nvSpPr>
        <p:spPr>
          <a:xfrm>
            <a:off x="1573800" y="3880325"/>
            <a:ext cx="2680200" cy="73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0" name="Google Shape;40;p10"/>
          <p:cNvSpPr txBox="1">
            <a:spLocks noGrp="1"/>
          </p:cNvSpPr>
          <p:nvPr>
            <p:ph type="title" idx="9"/>
          </p:nvPr>
        </p:nvSpPr>
        <p:spPr>
          <a:xfrm>
            <a:off x="718284" y="3647711"/>
            <a:ext cx="957300" cy="5766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3000"/>
              <a:buNone/>
              <a:defRPr sz="4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41" name="Google Shape;41;p10"/>
          <p:cNvSpPr txBox="1">
            <a:spLocks noGrp="1"/>
          </p:cNvSpPr>
          <p:nvPr>
            <p:ph type="subTitle" idx="13"/>
          </p:nvPr>
        </p:nvSpPr>
        <p:spPr>
          <a:xfrm>
            <a:off x="5261925" y="1470499"/>
            <a:ext cx="2680200" cy="359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2" name="Google Shape;42;p10"/>
          <p:cNvSpPr txBox="1">
            <a:spLocks noGrp="1"/>
          </p:cNvSpPr>
          <p:nvPr>
            <p:ph type="subTitle" idx="14"/>
          </p:nvPr>
        </p:nvSpPr>
        <p:spPr>
          <a:xfrm>
            <a:off x="5261925" y="1638475"/>
            <a:ext cx="2680200" cy="73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10"/>
          <p:cNvSpPr txBox="1">
            <a:spLocks noGrp="1"/>
          </p:cNvSpPr>
          <p:nvPr>
            <p:ph type="title" idx="15"/>
          </p:nvPr>
        </p:nvSpPr>
        <p:spPr>
          <a:xfrm>
            <a:off x="4406409" y="1405861"/>
            <a:ext cx="957300" cy="5766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3000"/>
              <a:buNone/>
              <a:defRPr sz="4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44" name="Google Shape;44;p10"/>
          <p:cNvSpPr txBox="1">
            <a:spLocks noGrp="1"/>
          </p:cNvSpPr>
          <p:nvPr>
            <p:ph type="subTitle" idx="16"/>
          </p:nvPr>
        </p:nvSpPr>
        <p:spPr>
          <a:xfrm>
            <a:off x="5261925" y="2591424"/>
            <a:ext cx="2680200" cy="359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5" name="Google Shape;45;p10"/>
          <p:cNvSpPr txBox="1">
            <a:spLocks noGrp="1"/>
          </p:cNvSpPr>
          <p:nvPr>
            <p:ph type="subTitle" idx="17"/>
          </p:nvPr>
        </p:nvSpPr>
        <p:spPr>
          <a:xfrm>
            <a:off x="5261925" y="2759400"/>
            <a:ext cx="2680200" cy="73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6" name="Google Shape;46;p10"/>
          <p:cNvSpPr txBox="1">
            <a:spLocks noGrp="1"/>
          </p:cNvSpPr>
          <p:nvPr>
            <p:ph type="title" idx="18"/>
          </p:nvPr>
        </p:nvSpPr>
        <p:spPr>
          <a:xfrm>
            <a:off x="4406409" y="2526786"/>
            <a:ext cx="957300" cy="5766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3000"/>
              <a:buNone/>
              <a:defRPr sz="4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
        <p:nvSpPr>
          <p:cNvPr id="47" name="Google Shape;47;p10"/>
          <p:cNvSpPr txBox="1">
            <a:spLocks noGrp="1"/>
          </p:cNvSpPr>
          <p:nvPr>
            <p:ph type="subTitle" idx="19"/>
          </p:nvPr>
        </p:nvSpPr>
        <p:spPr>
          <a:xfrm>
            <a:off x="5261925" y="3712349"/>
            <a:ext cx="2680200" cy="359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8" name="Google Shape;48;p10"/>
          <p:cNvSpPr txBox="1">
            <a:spLocks noGrp="1"/>
          </p:cNvSpPr>
          <p:nvPr>
            <p:ph type="subTitle" idx="20"/>
          </p:nvPr>
        </p:nvSpPr>
        <p:spPr>
          <a:xfrm>
            <a:off x="5261925" y="3880325"/>
            <a:ext cx="2680200" cy="735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9" name="Google Shape;49;p10"/>
          <p:cNvSpPr txBox="1">
            <a:spLocks noGrp="1"/>
          </p:cNvSpPr>
          <p:nvPr>
            <p:ph type="title" idx="21"/>
          </p:nvPr>
        </p:nvSpPr>
        <p:spPr>
          <a:xfrm>
            <a:off x="4406409" y="3647711"/>
            <a:ext cx="957300" cy="576600"/>
          </a:xfrm>
          <a:prstGeom prst="rect">
            <a:avLst/>
          </a:prstGeom>
          <a:noFill/>
          <a:ln>
            <a:noFill/>
          </a:ln>
        </p:spPr>
        <p:txBody>
          <a:bodyPr spcFirstLastPara="1" wrap="square" lIns="91425" tIns="91425" rIns="91425" bIns="91425" anchor="ctr" anchorCtr="0">
            <a:noAutofit/>
          </a:bodyPr>
          <a:lstStyle>
            <a:lvl1pPr lvl="0" algn="r">
              <a:lnSpc>
                <a:spcPct val="100000"/>
              </a:lnSpc>
              <a:spcBef>
                <a:spcPts val="0"/>
              </a:spcBef>
              <a:spcAft>
                <a:spcPts val="0"/>
              </a:spcAft>
              <a:buSzPts val="3000"/>
              <a:buNone/>
              <a:defRPr sz="4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50"/>
        <p:cNvGrpSpPr/>
        <p:nvPr/>
      </p:nvGrpSpPr>
      <p:grpSpPr>
        <a:xfrm>
          <a:off x="0" y="0"/>
          <a:ext cx="0" cy="0"/>
          <a:chOff x="0" y="0"/>
          <a:chExt cx="0" cy="0"/>
        </a:xfrm>
      </p:grpSpPr>
      <p:grpSp>
        <p:nvGrpSpPr>
          <p:cNvPr id="51" name="Google Shape;51;p11"/>
          <p:cNvGrpSpPr/>
          <p:nvPr/>
        </p:nvGrpSpPr>
        <p:grpSpPr>
          <a:xfrm>
            <a:off x="-2027979" y="-2596319"/>
            <a:ext cx="14549688" cy="10668394"/>
            <a:chOff x="-2027979" y="-2596319"/>
            <a:chExt cx="14549688" cy="10668394"/>
          </a:xfrm>
        </p:grpSpPr>
        <p:grpSp>
          <p:nvGrpSpPr>
            <p:cNvPr id="52" name="Google Shape;52;p11"/>
            <p:cNvGrpSpPr/>
            <p:nvPr/>
          </p:nvGrpSpPr>
          <p:grpSpPr>
            <a:xfrm rot="2219984">
              <a:off x="-1194690" y="3296804"/>
              <a:ext cx="3796560" cy="4039572"/>
              <a:chOff x="7558302" y="3163859"/>
              <a:chExt cx="3072637" cy="3269312"/>
            </a:xfrm>
          </p:grpSpPr>
          <p:sp>
            <p:nvSpPr>
              <p:cNvPr id="53" name="Google Shape;53;p11"/>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1"/>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1"/>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56" name="Google Shape;56;p11"/>
            <p:cNvGrpSpPr/>
            <p:nvPr/>
          </p:nvGrpSpPr>
          <p:grpSpPr>
            <a:xfrm rot="2219984">
              <a:off x="7891860" y="-1860620"/>
              <a:ext cx="3796560" cy="4039572"/>
              <a:chOff x="7558302" y="3163859"/>
              <a:chExt cx="3072637" cy="3269312"/>
            </a:xfrm>
          </p:grpSpPr>
          <p:sp>
            <p:nvSpPr>
              <p:cNvPr id="57" name="Google Shape;57;p11"/>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11"/>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1"/>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60" name="Google Shape;60;p11"/>
          <p:cNvSpPr txBox="1">
            <a:spLocks noGrp="1"/>
          </p:cNvSpPr>
          <p:nvPr>
            <p:ph type="subTitle" idx="1"/>
          </p:nvPr>
        </p:nvSpPr>
        <p:spPr>
          <a:xfrm>
            <a:off x="3397475" y="2494871"/>
            <a:ext cx="2349000" cy="359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1" name="Google Shape;61;p11"/>
          <p:cNvSpPr txBox="1">
            <a:spLocks noGrp="1"/>
          </p:cNvSpPr>
          <p:nvPr>
            <p:ph type="subTitle" idx="2"/>
          </p:nvPr>
        </p:nvSpPr>
        <p:spPr>
          <a:xfrm>
            <a:off x="3397475" y="2688300"/>
            <a:ext cx="2349000" cy="1018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2" name="Google Shape;62;p11"/>
          <p:cNvSpPr txBox="1">
            <a:spLocks noGrp="1"/>
          </p:cNvSpPr>
          <p:nvPr>
            <p:ph type="subTitle" idx="3"/>
          </p:nvPr>
        </p:nvSpPr>
        <p:spPr>
          <a:xfrm>
            <a:off x="819875" y="2494871"/>
            <a:ext cx="2349000" cy="359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3" name="Google Shape;63;p11"/>
          <p:cNvSpPr txBox="1">
            <a:spLocks noGrp="1"/>
          </p:cNvSpPr>
          <p:nvPr>
            <p:ph type="subTitle" idx="4"/>
          </p:nvPr>
        </p:nvSpPr>
        <p:spPr>
          <a:xfrm>
            <a:off x="819875" y="2688300"/>
            <a:ext cx="2349000" cy="1018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4" name="Google Shape;64;p11"/>
          <p:cNvSpPr txBox="1">
            <a:spLocks noGrp="1"/>
          </p:cNvSpPr>
          <p:nvPr>
            <p:ph type="subTitle" idx="5"/>
          </p:nvPr>
        </p:nvSpPr>
        <p:spPr>
          <a:xfrm>
            <a:off x="5975075" y="2494871"/>
            <a:ext cx="2349000" cy="359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2100"/>
              <a:buNone/>
              <a:defRPr sz="1800">
                <a:solidFill>
                  <a:schemeClr val="accent5"/>
                </a:solidFill>
                <a:latin typeface="Abel"/>
                <a:ea typeface="Abel"/>
                <a:cs typeface="Abel"/>
                <a:sym typeface="Abe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5" name="Google Shape;65;p11"/>
          <p:cNvSpPr txBox="1">
            <a:spLocks noGrp="1"/>
          </p:cNvSpPr>
          <p:nvPr>
            <p:ph type="subTitle" idx="6"/>
          </p:nvPr>
        </p:nvSpPr>
        <p:spPr>
          <a:xfrm>
            <a:off x="5975075" y="2688300"/>
            <a:ext cx="2349000" cy="1018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6" name="Google Shape;66;p11"/>
          <p:cNvSpPr txBox="1">
            <a:spLocks noGrp="1"/>
          </p:cNvSpPr>
          <p:nvPr>
            <p:ph type="title"/>
          </p:nvPr>
        </p:nvSpPr>
        <p:spPr>
          <a:xfrm>
            <a:off x="1996975" y="539500"/>
            <a:ext cx="5150100" cy="43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300"/>
              <a:buNone/>
              <a:defRPr sz="2800"/>
            </a:lvl1pPr>
            <a:lvl2pPr lvl="1" algn="ctr">
              <a:lnSpc>
                <a:spcPct val="100000"/>
              </a:lnSpc>
              <a:spcBef>
                <a:spcPts val="0"/>
              </a:spcBef>
              <a:spcAft>
                <a:spcPts val="0"/>
              </a:spcAft>
              <a:buSzPts val="3300"/>
              <a:buNone/>
              <a:defRPr/>
            </a:lvl2pPr>
            <a:lvl3pPr lvl="2" algn="ctr">
              <a:lnSpc>
                <a:spcPct val="100000"/>
              </a:lnSpc>
              <a:spcBef>
                <a:spcPts val="0"/>
              </a:spcBef>
              <a:spcAft>
                <a:spcPts val="0"/>
              </a:spcAft>
              <a:buSzPts val="3300"/>
              <a:buNone/>
              <a:defRPr/>
            </a:lvl3pPr>
            <a:lvl4pPr lvl="3" algn="ctr">
              <a:lnSpc>
                <a:spcPct val="100000"/>
              </a:lnSpc>
              <a:spcBef>
                <a:spcPts val="0"/>
              </a:spcBef>
              <a:spcAft>
                <a:spcPts val="0"/>
              </a:spcAft>
              <a:buSzPts val="3300"/>
              <a:buNone/>
              <a:defRPr/>
            </a:lvl4pPr>
            <a:lvl5pPr lvl="4" algn="ctr">
              <a:lnSpc>
                <a:spcPct val="100000"/>
              </a:lnSpc>
              <a:spcBef>
                <a:spcPts val="0"/>
              </a:spcBef>
              <a:spcAft>
                <a:spcPts val="0"/>
              </a:spcAft>
              <a:buSzPts val="3300"/>
              <a:buNone/>
              <a:defRPr/>
            </a:lvl5pPr>
            <a:lvl6pPr lvl="5" algn="ctr">
              <a:lnSpc>
                <a:spcPct val="100000"/>
              </a:lnSpc>
              <a:spcBef>
                <a:spcPts val="0"/>
              </a:spcBef>
              <a:spcAft>
                <a:spcPts val="0"/>
              </a:spcAft>
              <a:buSzPts val="3300"/>
              <a:buNone/>
              <a:defRPr/>
            </a:lvl6pPr>
            <a:lvl7pPr lvl="6" algn="ctr">
              <a:lnSpc>
                <a:spcPct val="100000"/>
              </a:lnSpc>
              <a:spcBef>
                <a:spcPts val="0"/>
              </a:spcBef>
              <a:spcAft>
                <a:spcPts val="0"/>
              </a:spcAft>
              <a:buSzPts val="3300"/>
              <a:buNone/>
              <a:defRPr/>
            </a:lvl7pPr>
            <a:lvl8pPr lvl="7" algn="ctr">
              <a:lnSpc>
                <a:spcPct val="100000"/>
              </a:lnSpc>
              <a:spcBef>
                <a:spcPts val="0"/>
              </a:spcBef>
              <a:spcAft>
                <a:spcPts val="0"/>
              </a:spcAft>
              <a:buSzPts val="3300"/>
              <a:buNone/>
              <a:defRPr/>
            </a:lvl8pPr>
            <a:lvl9pPr lvl="8" algn="ctr">
              <a:lnSpc>
                <a:spcPct val="100000"/>
              </a:lnSpc>
              <a:spcBef>
                <a:spcPts val="0"/>
              </a:spcBef>
              <a:spcAft>
                <a:spcPts val="0"/>
              </a:spcAft>
              <a:buSzPts val="33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7"/>
        <p:cNvGrpSpPr/>
        <p:nvPr/>
      </p:nvGrpSpPr>
      <p:grpSpPr>
        <a:xfrm>
          <a:off x="0" y="0"/>
          <a:ext cx="0" cy="0"/>
          <a:chOff x="0" y="0"/>
          <a:chExt cx="0" cy="0"/>
        </a:xfrm>
      </p:grpSpPr>
      <p:grpSp>
        <p:nvGrpSpPr>
          <p:cNvPr id="68" name="Google Shape;68;p12"/>
          <p:cNvGrpSpPr/>
          <p:nvPr/>
        </p:nvGrpSpPr>
        <p:grpSpPr>
          <a:xfrm>
            <a:off x="-1645548" y="-2015865"/>
            <a:ext cx="14188757" cy="10087940"/>
            <a:chOff x="-1645548" y="-2015865"/>
            <a:chExt cx="14188757" cy="10087940"/>
          </a:xfrm>
        </p:grpSpPr>
        <p:grpSp>
          <p:nvGrpSpPr>
            <p:cNvPr id="69" name="Google Shape;69;p12"/>
            <p:cNvGrpSpPr/>
            <p:nvPr/>
          </p:nvGrpSpPr>
          <p:grpSpPr>
            <a:xfrm>
              <a:off x="-1645548" y="-2015865"/>
              <a:ext cx="3359587" cy="8686086"/>
              <a:chOff x="7271352" y="-2015865"/>
              <a:chExt cx="3359587" cy="8686086"/>
            </a:xfrm>
          </p:grpSpPr>
          <p:sp>
            <p:nvSpPr>
              <p:cNvPr id="70" name="Google Shape;70;p12"/>
              <p:cNvSpPr/>
              <p:nvPr/>
            </p:nvSpPr>
            <p:spPr>
              <a:xfrm rot="-336564">
                <a:off x="7392508" y="351241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12"/>
              <p:cNvSpPr/>
              <p:nvPr/>
            </p:nvSpPr>
            <p:spPr>
              <a:xfrm rot="-336564">
                <a:off x="7859748" y="367736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12"/>
              <p:cNvSpPr/>
              <p:nvPr/>
            </p:nvSpPr>
            <p:spPr>
              <a:xfrm rot="-336564">
                <a:off x="7496060" y="369405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12"/>
              <p:cNvSpPr/>
              <p:nvPr/>
            </p:nvSpPr>
            <p:spPr>
              <a:xfrm rot="10463436">
                <a:off x="8101045" y="-1455062"/>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2"/>
              <p:cNvSpPr/>
              <p:nvPr/>
            </p:nvSpPr>
            <p:spPr>
              <a:xfrm rot="10463436">
                <a:off x="7693739" y="-1870925"/>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12"/>
              <p:cNvSpPr/>
              <p:nvPr/>
            </p:nvSpPr>
            <p:spPr>
              <a:xfrm rot="10463436">
                <a:off x="7691103" y="-1889993"/>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76" name="Google Shape;76;p12"/>
            <p:cNvGrpSpPr/>
            <p:nvPr/>
          </p:nvGrpSpPr>
          <p:grpSpPr>
            <a:xfrm rot="2219984">
              <a:off x="7913360" y="3296804"/>
              <a:ext cx="3796560" cy="4039572"/>
              <a:chOff x="7558302" y="3163859"/>
              <a:chExt cx="3072637" cy="3269312"/>
            </a:xfrm>
          </p:grpSpPr>
          <p:sp>
            <p:nvSpPr>
              <p:cNvPr id="77" name="Google Shape;77;p12"/>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12"/>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2"/>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80" name="Google Shape;80;p12"/>
          <p:cNvSpPr txBox="1">
            <a:spLocks noGrp="1"/>
          </p:cNvSpPr>
          <p:nvPr>
            <p:ph type="body" idx="1"/>
          </p:nvPr>
        </p:nvSpPr>
        <p:spPr>
          <a:xfrm>
            <a:off x="1427100" y="1221400"/>
            <a:ext cx="2946900" cy="2753700"/>
          </a:xfrm>
          <a:prstGeom prst="rect">
            <a:avLst/>
          </a:prstGeom>
          <a:noFill/>
          <a:ln>
            <a:noFill/>
          </a:ln>
        </p:spPr>
        <p:txBody>
          <a:bodyPr spcFirstLastPara="1" wrap="square" lIns="91425" tIns="91425" rIns="91425" bIns="91425" anchor="ctr" anchorCtr="0">
            <a:noAutofit/>
          </a:bodyPr>
          <a:lstStyle>
            <a:lvl1pPr marL="457200" lvl="0" indent="-304800" algn="l">
              <a:lnSpc>
                <a:spcPct val="100000"/>
              </a:lnSpc>
              <a:spcBef>
                <a:spcPts val="0"/>
              </a:spcBef>
              <a:spcAft>
                <a:spcPts val="0"/>
              </a:spcAft>
              <a:buSzPts val="1200"/>
              <a:buChar char="●"/>
              <a:defRPr/>
            </a:lvl1pPr>
            <a:lvl2pPr marL="914400" lvl="1" indent="-304800" algn="l">
              <a:lnSpc>
                <a:spcPct val="100000"/>
              </a:lnSpc>
              <a:spcBef>
                <a:spcPts val="0"/>
              </a:spcBef>
              <a:spcAft>
                <a:spcPts val="0"/>
              </a:spcAft>
              <a:buSzPts val="1200"/>
              <a:buChar char="○"/>
              <a:defRPr sz="1200"/>
            </a:lvl2pPr>
            <a:lvl3pPr marL="1371600" lvl="2" indent="-304800" algn="l">
              <a:lnSpc>
                <a:spcPct val="100000"/>
              </a:lnSpc>
              <a:spcBef>
                <a:spcPts val="0"/>
              </a:spcBef>
              <a:spcAft>
                <a:spcPts val="0"/>
              </a:spcAft>
              <a:buSzPts val="1200"/>
              <a:buChar char="■"/>
              <a:defRPr sz="1200"/>
            </a:lvl3pPr>
            <a:lvl4pPr marL="1828800" lvl="3" indent="-304800" algn="l">
              <a:lnSpc>
                <a:spcPct val="100000"/>
              </a:lnSpc>
              <a:spcBef>
                <a:spcPts val="0"/>
              </a:spcBef>
              <a:spcAft>
                <a:spcPts val="0"/>
              </a:spcAft>
              <a:buSzPts val="1200"/>
              <a:buChar char="●"/>
              <a:defRPr sz="1200"/>
            </a:lvl4pPr>
            <a:lvl5pPr marL="2286000" lvl="4" indent="-304800" algn="l">
              <a:lnSpc>
                <a:spcPct val="100000"/>
              </a:lnSpc>
              <a:spcBef>
                <a:spcPts val="0"/>
              </a:spcBef>
              <a:spcAft>
                <a:spcPts val="0"/>
              </a:spcAft>
              <a:buSzPts val="1200"/>
              <a:buChar char="○"/>
              <a:defRPr sz="1200"/>
            </a:lvl5pPr>
            <a:lvl6pPr marL="2743200" lvl="5" indent="-304800" algn="l">
              <a:lnSpc>
                <a:spcPct val="100000"/>
              </a:lnSpc>
              <a:spcBef>
                <a:spcPts val="0"/>
              </a:spcBef>
              <a:spcAft>
                <a:spcPts val="0"/>
              </a:spcAft>
              <a:buSzPts val="1200"/>
              <a:buChar char="■"/>
              <a:defRPr sz="1200"/>
            </a:lvl6pPr>
            <a:lvl7pPr marL="3200400" lvl="6" indent="-304800" algn="l">
              <a:lnSpc>
                <a:spcPct val="100000"/>
              </a:lnSpc>
              <a:spcBef>
                <a:spcPts val="0"/>
              </a:spcBef>
              <a:spcAft>
                <a:spcPts val="0"/>
              </a:spcAft>
              <a:buSzPts val="1200"/>
              <a:buChar char="●"/>
              <a:defRPr sz="1200"/>
            </a:lvl7pPr>
            <a:lvl8pPr marL="3657600" lvl="7" indent="-304800" algn="l">
              <a:lnSpc>
                <a:spcPct val="100000"/>
              </a:lnSpc>
              <a:spcBef>
                <a:spcPts val="0"/>
              </a:spcBef>
              <a:spcAft>
                <a:spcPts val="0"/>
              </a:spcAft>
              <a:buSzPts val="1200"/>
              <a:buChar char="○"/>
              <a:defRPr sz="1200"/>
            </a:lvl8pPr>
            <a:lvl9pPr marL="4114800" lvl="8" indent="-304800" algn="l">
              <a:lnSpc>
                <a:spcPct val="100000"/>
              </a:lnSpc>
              <a:spcBef>
                <a:spcPts val="0"/>
              </a:spcBef>
              <a:spcAft>
                <a:spcPts val="0"/>
              </a:spcAft>
              <a:buSzPts val="1200"/>
              <a:buChar char="■"/>
              <a:defRPr sz="1200"/>
            </a:lvl9pPr>
          </a:lstStyle>
          <a:p>
            <a:endParaRPr/>
          </a:p>
        </p:txBody>
      </p:sp>
      <p:sp>
        <p:nvSpPr>
          <p:cNvPr id="81" name="Google Shape;81;p12"/>
          <p:cNvSpPr txBox="1">
            <a:spLocks noGrp="1"/>
          </p:cNvSpPr>
          <p:nvPr>
            <p:ph type="title"/>
          </p:nvPr>
        </p:nvSpPr>
        <p:spPr>
          <a:xfrm>
            <a:off x="1996975" y="539500"/>
            <a:ext cx="5150100" cy="43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300"/>
              <a:buNone/>
              <a:defRPr sz="2800"/>
            </a:lvl1pPr>
            <a:lvl2pPr lvl="1" algn="ctr">
              <a:lnSpc>
                <a:spcPct val="100000"/>
              </a:lnSpc>
              <a:spcBef>
                <a:spcPts val="0"/>
              </a:spcBef>
              <a:spcAft>
                <a:spcPts val="0"/>
              </a:spcAft>
              <a:buSzPts val="3300"/>
              <a:buNone/>
              <a:defRPr/>
            </a:lvl2pPr>
            <a:lvl3pPr lvl="2" algn="ctr">
              <a:lnSpc>
                <a:spcPct val="100000"/>
              </a:lnSpc>
              <a:spcBef>
                <a:spcPts val="0"/>
              </a:spcBef>
              <a:spcAft>
                <a:spcPts val="0"/>
              </a:spcAft>
              <a:buSzPts val="3300"/>
              <a:buNone/>
              <a:defRPr/>
            </a:lvl3pPr>
            <a:lvl4pPr lvl="3" algn="ctr">
              <a:lnSpc>
                <a:spcPct val="100000"/>
              </a:lnSpc>
              <a:spcBef>
                <a:spcPts val="0"/>
              </a:spcBef>
              <a:spcAft>
                <a:spcPts val="0"/>
              </a:spcAft>
              <a:buSzPts val="3300"/>
              <a:buNone/>
              <a:defRPr/>
            </a:lvl4pPr>
            <a:lvl5pPr lvl="4" algn="ctr">
              <a:lnSpc>
                <a:spcPct val="100000"/>
              </a:lnSpc>
              <a:spcBef>
                <a:spcPts val="0"/>
              </a:spcBef>
              <a:spcAft>
                <a:spcPts val="0"/>
              </a:spcAft>
              <a:buSzPts val="3300"/>
              <a:buNone/>
              <a:defRPr/>
            </a:lvl5pPr>
            <a:lvl6pPr lvl="5" algn="ctr">
              <a:lnSpc>
                <a:spcPct val="100000"/>
              </a:lnSpc>
              <a:spcBef>
                <a:spcPts val="0"/>
              </a:spcBef>
              <a:spcAft>
                <a:spcPts val="0"/>
              </a:spcAft>
              <a:buSzPts val="3300"/>
              <a:buNone/>
              <a:defRPr/>
            </a:lvl6pPr>
            <a:lvl7pPr lvl="6" algn="ctr">
              <a:lnSpc>
                <a:spcPct val="100000"/>
              </a:lnSpc>
              <a:spcBef>
                <a:spcPts val="0"/>
              </a:spcBef>
              <a:spcAft>
                <a:spcPts val="0"/>
              </a:spcAft>
              <a:buSzPts val="3300"/>
              <a:buNone/>
              <a:defRPr/>
            </a:lvl7pPr>
            <a:lvl8pPr lvl="7" algn="ctr">
              <a:lnSpc>
                <a:spcPct val="100000"/>
              </a:lnSpc>
              <a:spcBef>
                <a:spcPts val="0"/>
              </a:spcBef>
              <a:spcAft>
                <a:spcPts val="0"/>
              </a:spcAft>
              <a:buSzPts val="3300"/>
              <a:buNone/>
              <a:defRPr/>
            </a:lvl8pPr>
            <a:lvl9pPr lvl="8" algn="ctr">
              <a:lnSpc>
                <a:spcPct val="100000"/>
              </a:lnSpc>
              <a:spcBef>
                <a:spcPts val="0"/>
              </a:spcBef>
              <a:spcAft>
                <a:spcPts val="0"/>
              </a:spcAft>
              <a:buSzPts val="33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grpSp>
        <p:nvGrpSpPr>
          <p:cNvPr id="83" name="Google Shape;83;p13"/>
          <p:cNvGrpSpPr/>
          <p:nvPr/>
        </p:nvGrpSpPr>
        <p:grpSpPr>
          <a:xfrm>
            <a:off x="-1440508" y="-1153724"/>
            <a:ext cx="13405962" cy="9754155"/>
            <a:chOff x="-1440508" y="-1153724"/>
            <a:chExt cx="13405962" cy="9754155"/>
          </a:xfrm>
        </p:grpSpPr>
        <p:sp>
          <p:nvSpPr>
            <p:cNvPr id="84" name="Google Shape;84;p13"/>
            <p:cNvSpPr/>
            <p:nvPr/>
          </p:nvSpPr>
          <p:spPr>
            <a:xfrm rot="1514338">
              <a:off x="7444426" y="3937965"/>
              <a:ext cx="3844152" cy="40355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13"/>
            <p:cNvSpPr/>
            <p:nvPr/>
          </p:nvSpPr>
          <p:spPr>
            <a:xfrm rot="5114100">
              <a:off x="-1266016" y="-994810"/>
              <a:ext cx="2215747" cy="23889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13"/>
            <p:cNvSpPr/>
            <p:nvPr/>
          </p:nvSpPr>
          <p:spPr>
            <a:xfrm rot="5114100">
              <a:off x="-760283" y="-943898"/>
              <a:ext cx="2160615" cy="2619741"/>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13"/>
            <p:cNvSpPr/>
            <p:nvPr/>
          </p:nvSpPr>
          <p:spPr>
            <a:xfrm rot="5114100">
              <a:off x="-942760" y="-1111308"/>
              <a:ext cx="2497588" cy="262192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13"/>
            <p:cNvSpPr/>
            <p:nvPr/>
          </p:nvSpPr>
          <p:spPr>
            <a:xfrm rot="1430265">
              <a:off x="6938512" y="3660036"/>
              <a:ext cx="3378707" cy="3642785"/>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13"/>
            <p:cNvSpPr/>
            <p:nvPr/>
          </p:nvSpPr>
          <p:spPr>
            <a:xfrm rot="1430265">
              <a:off x="7358361" y="3640970"/>
              <a:ext cx="3294638" cy="399474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90" name="Google Shape;90;p13"/>
          <p:cNvSpPr txBox="1">
            <a:spLocks noGrp="1"/>
          </p:cNvSpPr>
          <p:nvPr>
            <p:ph type="title"/>
          </p:nvPr>
        </p:nvSpPr>
        <p:spPr>
          <a:xfrm>
            <a:off x="1996975" y="539500"/>
            <a:ext cx="5150100" cy="43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300"/>
              <a:buNone/>
              <a:defRPr sz="2800"/>
            </a:lvl1pPr>
            <a:lvl2pPr lvl="1" algn="ctr">
              <a:lnSpc>
                <a:spcPct val="100000"/>
              </a:lnSpc>
              <a:spcBef>
                <a:spcPts val="0"/>
              </a:spcBef>
              <a:spcAft>
                <a:spcPts val="0"/>
              </a:spcAft>
              <a:buSzPts val="3300"/>
              <a:buNone/>
              <a:defRPr/>
            </a:lvl2pPr>
            <a:lvl3pPr lvl="2" algn="ctr">
              <a:lnSpc>
                <a:spcPct val="100000"/>
              </a:lnSpc>
              <a:spcBef>
                <a:spcPts val="0"/>
              </a:spcBef>
              <a:spcAft>
                <a:spcPts val="0"/>
              </a:spcAft>
              <a:buSzPts val="3300"/>
              <a:buNone/>
              <a:defRPr/>
            </a:lvl3pPr>
            <a:lvl4pPr lvl="3" algn="ctr">
              <a:lnSpc>
                <a:spcPct val="100000"/>
              </a:lnSpc>
              <a:spcBef>
                <a:spcPts val="0"/>
              </a:spcBef>
              <a:spcAft>
                <a:spcPts val="0"/>
              </a:spcAft>
              <a:buSzPts val="3300"/>
              <a:buNone/>
              <a:defRPr/>
            </a:lvl4pPr>
            <a:lvl5pPr lvl="4" algn="ctr">
              <a:lnSpc>
                <a:spcPct val="100000"/>
              </a:lnSpc>
              <a:spcBef>
                <a:spcPts val="0"/>
              </a:spcBef>
              <a:spcAft>
                <a:spcPts val="0"/>
              </a:spcAft>
              <a:buSzPts val="3300"/>
              <a:buNone/>
              <a:defRPr/>
            </a:lvl5pPr>
            <a:lvl6pPr lvl="5" algn="ctr">
              <a:lnSpc>
                <a:spcPct val="100000"/>
              </a:lnSpc>
              <a:spcBef>
                <a:spcPts val="0"/>
              </a:spcBef>
              <a:spcAft>
                <a:spcPts val="0"/>
              </a:spcAft>
              <a:buSzPts val="3300"/>
              <a:buNone/>
              <a:defRPr/>
            </a:lvl6pPr>
            <a:lvl7pPr lvl="6" algn="ctr">
              <a:lnSpc>
                <a:spcPct val="100000"/>
              </a:lnSpc>
              <a:spcBef>
                <a:spcPts val="0"/>
              </a:spcBef>
              <a:spcAft>
                <a:spcPts val="0"/>
              </a:spcAft>
              <a:buSzPts val="3300"/>
              <a:buNone/>
              <a:defRPr/>
            </a:lvl7pPr>
            <a:lvl8pPr lvl="7" algn="ctr">
              <a:lnSpc>
                <a:spcPct val="100000"/>
              </a:lnSpc>
              <a:spcBef>
                <a:spcPts val="0"/>
              </a:spcBef>
              <a:spcAft>
                <a:spcPts val="0"/>
              </a:spcAft>
              <a:buSzPts val="3300"/>
              <a:buNone/>
              <a:defRPr/>
            </a:lvl8pPr>
            <a:lvl9pPr lvl="8" algn="ctr">
              <a:lnSpc>
                <a:spcPct val="100000"/>
              </a:lnSpc>
              <a:spcBef>
                <a:spcPts val="0"/>
              </a:spcBef>
              <a:spcAft>
                <a:spcPts val="0"/>
              </a:spcAft>
              <a:buSzPts val="33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1"/>
        <p:cNvGrpSpPr/>
        <p:nvPr/>
      </p:nvGrpSpPr>
      <p:grpSpPr>
        <a:xfrm>
          <a:off x="0" y="0"/>
          <a:ext cx="0" cy="0"/>
          <a:chOff x="0" y="0"/>
          <a:chExt cx="0" cy="0"/>
        </a:xfrm>
      </p:grpSpPr>
      <p:grpSp>
        <p:nvGrpSpPr>
          <p:cNvPr id="92" name="Google Shape;92;p14"/>
          <p:cNvGrpSpPr/>
          <p:nvPr/>
        </p:nvGrpSpPr>
        <p:grpSpPr>
          <a:xfrm>
            <a:off x="-585686" y="-1099379"/>
            <a:ext cx="10929759" cy="7352891"/>
            <a:chOff x="-585686" y="-1099379"/>
            <a:chExt cx="10929759" cy="7352891"/>
          </a:xfrm>
        </p:grpSpPr>
        <p:sp>
          <p:nvSpPr>
            <p:cNvPr id="93" name="Google Shape;93;p14"/>
            <p:cNvSpPr/>
            <p:nvPr/>
          </p:nvSpPr>
          <p:spPr>
            <a:xfrm rot="315833">
              <a:off x="-470260" y="2809509"/>
              <a:ext cx="2437809" cy="2628347"/>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14"/>
            <p:cNvSpPr/>
            <p:nvPr/>
          </p:nvSpPr>
          <p:spPr>
            <a:xfrm rot="315833">
              <a:off x="-13572" y="3038950"/>
              <a:ext cx="2377152" cy="288229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4"/>
            <p:cNvSpPr/>
            <p:nvPr/>
          </p:nvSpPr>
          <p:spPr>
            <a:xfrm rot="315833">
              <a:off x="-286641" y="3248850"/>
              <a:ext cx="2747897" cy="288469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14"/>
            <p:cNvSpPr/>
            <p:nvPr/>
          </p:nvSpPr>
          <p:spPr>
            <a:xfrm rot="315633">
              <a:off x="6771567" y="-971975"/>
              <a:ext cx="2924002" cy="3152541"/>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4"/>
            <p:cNvSpPr/>
            <p:nvPr/>
          </p:nvSpPr>
          <p:spPr>
            <a:xfrm rot="315633">
              <a:off x="6951891" y="-552494"/>
              <a:ext cx="2851248" cy="3457132"/>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p14"/>
            <p:cNvSpPr/>
            <p:nvPr/>
          </p:nvSpPr>
          <p:spPr>
            <a:xfrm rot="315633">
              <a:off x="6896466" y="-360189"/>
              <a:ext cx="3295933" cy="346001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14"/>
            <p:cNvSpPr/>
            <p:nvPr/>
          </p:nvSpPr>
          <p:spPr>
            <a:xfrm>
              <a:off x="1271525" y="759175"/>
              <a:ext cx="6595500" cy="36456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14"/>
            <p:cNvSpPr/>
            <p:nvPr/>
          </p:nvSpPr>
          <p:spPr>
            <a:xfrm rot="5400000">
              <a:off x="2739044" y="-751734"/>
              <a:ext cx="3665822" cy="6646939"/>
            </a:xfrm>
            <a:custGeom>
              <a:avLst/>
              <a:gdLst/>
              <a:ahLst/>
              <a:cxnLst/>
              <a:rect l="l" t="t" r="r" b="b"/>
              <a:pathLst>
                <a:path w="47852" h="71534" extrusionOk="0">
                  <a:moveTo>
                    <a:pt x="47852" y="71533"/>
                  </a:moveTo>
                  <a:lnTo>
                    <a:pt x="0" y="71533"/>
                  </a:lnTo>
                  <a:lnTo>
                    <a:pt x="0" y="0"/>
                  </a:lnTo>
                  <a:lnTo>
                    <a:pt x="47852" y="0"/>
                  </a:lnTo>
                  <a:close/>
                  <a:moveTo>
                    <a:pt x="441" y="71093"/>
                  </a:moveTo>
                  <a:lnTo>
                    <a:pt x="47411" y="71093"/>
                  </a:lnTo>
                  <a:lnTo>
                    <a:pt x="47411" y="453"/>
                  </a:lnTo>
                  <a:lnTo>
                    <a:pt x="441" y="453"/>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01" name="Google Shape;101;p14"/>
          <p:cNvSpPr txBox="1">
            <a:spLocks noGrp="1"/>
          </p:cNvSpPr>
          <p:nvPr>
            <p:ph type="title"/>
          </p:nvPr>
        </p:nvSpPr>
        <p:spPr>
          <a:xfrm>
            <a:off x="2716500" y="2904100"/>
            <a:ext cx="3711000" cy="3939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1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102" name="Google Shape;102;p14"/>
          <p:cNvSpPr txBox="1">
            <a:spLocks noGrp="1"/>
          </p:cNvSpPr>
          <p:nvPr>
            <p:ph type="subTitle" idx="1"/>
          </p:nvPr>
        </p:nvSpPr>
        <p:spPr>
          <a:xfrm>
            <a:off x="1986000" y="1750675"/>
            <a:ext cx="5172000" cy="13143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1400"/>
              <a:buNone/>
              <a:defRPr sz="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3"/>
        <p:cNvGrpSpPr/>
        <p:nvPr/>
      </p:nvGrpSpPr>
      <p:grpSpPr>
        <a:xfrm>
          <a:off x="0" y="0"/>
          <a:ext cx="0" cy="0"/>
          <a:chOff x="0" y="0"/>
          <a:chExt cx="0" cy="0"/>
        </a:xfrm>
      </p:grpSpPr>
      <p:grpSp>
        <p:nvGrpSpPr>
          <p:cNvPr id="104" name="Google Shape;104;p15"/>
          <p:cNvGrpSpPr/>
          <p:nvPr/>
        </p:nvGrpSpPr>
        <p:grpSpPr>
          <a:xfrm>
            <a:off x="-2605604" y="-2596319"/>
            <a:ext cx="13108099" cy="11195355"/>
            <a:chOff x="-2605604" y="-2596319"/>
            <a:chExt cx="13108099" cy="11195355"/>
          </a:xfrm>
        </p:grpSpPr>
        <p:sp>
          <p:nvSpPr>
            <p:cNvPr id="105" name="Google Shape;105;p15"/>
            <p:cNvSpPr/>
            <p:nvPr/>
          </p:nvSpPr>
          <p:spPr>
            <a:xfrm rot="812392">
              <a:off x="912002" y="2074247"/>
              <a:ext cx="2434973" cy="2625289"/>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5"/>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06" name="Google Shape;106;p15"/>
            <p:cNvGrpSpPr/>
            <p:nvPr/>
          </p:nvGrpSpPr>
          <p:grpSpPr>
            <a:xfrm rot="375330">
              <a:off x="5113665" y="3499603"/>
              <a:ext cx="5140786" cy="4833747"/>
              <a:chOff x="8101026" y="3219567"/>
              <a:chExt cx="3887248" cy="3655079"/>
            </a:xfrm>
          </p:grpSpPr>
          <p:sp>
            <p:nvSpPr>
              <p:cNvPr id="107" name="Google Shape;107;p15"/>
              <p:cNvSpPr/>
              <p:nvPr/>
            </p:nvSpPr>
            <p:spPr>
              <a:xfrm rot="594768">
                <a:off x="8328626" y="3845818"/>
                <a:ext cx="2348800" cy="2847915"/>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15"/>
              <p:cNvSpPr/>
              <p:nvPr/>
            </p:nvSpPr>
            <p:spPr>
              <a:xfrm rot="-988308">
                <a:off x="8924872" y="3545996"/>
                <a:ext cx="2715038" cy="2850200"/>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109" name="Google Shape;109;p15"/>
            <p:cNvGrpSpPr/>
            <p:nvPr/>
          </p:nvGrpSpPr>
          <p:grpSpPr>
            <a:xfrm rot="2219984">
              <a:off x="-1772315" y="-1860620"/>
              <a:ext cx="3796560" cy="4039572"/>
              <a:chOff x="7558302" y="3163859"/>
              <a:chExt cx="3072637" cy="3269312"/>
            </a:xfrm>
          </p:grpSpPr>
          <p:sp>
            <p:nvSpPr>
              <p:cNvPr id="110" name="Google Shape;110;p15"/>
              <p:cNvSpPr/>
              <p:nvPr/>
            </p:nvSpPr>
            <p:spPr>
              <a:xfrm rot="-336564">
                <a:off x="7679458" y="3275364"/>
                <a:ext cx="2408737" cy="2597003"/>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15"/>
              <p:cNvSpPr/>
              <p:nvPr/>
            </p:nvSpPr>
            <p:spPr>
              <a:xfrm rot="-336564">
                <a:off x="8146698" y="3440311"/>
                <a:ext cx="2348804" cy="2847919"/>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15"/>
              <p:cNvSpPr/>
              <p:nvPr/>
            </p:nvSpPr>
            <p:spPr>
              <a:xfrm rot="-336564">
                <a:off x="7783010" y="3457006"/>
                <a:ext cx="2715127" cy="2850293"/>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sp>
        <p:nvSpPr>
          <p:cNvPr id="113" name="Google Shape;113;p15"/>
          <p:cNvSpPr txBox="1">
            <a:spLocks noGrp="1"/>
          </p:cNvSpPr>
          <p:nvPr>
            <p:ph type="body" idx="1"/>
          </p:nvPr>
        </p:nvSpPr>
        <p:spPr>
          <a:xfrm>
            <a:off x="4624775" y="2123100"/>
            <a:ext cx="3294600" cy="1387800"/>
          </a:xfrm>
          <a:prstGeom prst="rect">
            <a:avLst/>
          </a:prstGeom>
          <a:noFill/>
          <a:ln>
            <a:noFill/>
          </a:ln>
        </p:spPr>
        <p:txBody>
          <a:bodyPr spcFirstLastPara="1" wrap="square" lIns="91425" tIns="91425" rIns="91425" bIns="91425" anchor="ctr" anchorCtr="0">
            <a:noAutofit/>
          </a:bodyPr>
          <a:lstStyle>
            <a:lvl1pPr marL="457200" lvl="0" indent="-317500" algn="l">
              <a:lnSpc>
                <a:spcPct val="100000"/>
              </a:lnSpc>
              <a:spcBef>
                <a:spcPts val="0"/>
              </a:spcBef>
              <a:spcAft>
                <a:spcPts val="0"/>
              </a:spcAft>
              <a:buSzPts val="1400"/>
              <a:buChar char="●"/>
              <a:defRPr/>
            </a:lvl1pPr>
            <a:lvl2pPr marL="914400" lvl="1" indent="-317500" algn="l">
              <a:lnSpc>
                <a:spcPct val="100000"/>
              </a:lnSpc>
              <a:spcBef>
                <a:spcPts val="0"/>
              </a:spcBef>
              <a:spcAft>
                <a:spcPts val="0"/>
              </a:spcAft>
              <a:buSzPts val="1400"/>
              <a:buChar char="○"/>
              <a:defRPr/>
            </a:lvl2pPr>
            <a:lvl3pPr marL="1371600" lvl="2" indent="-317500" algn="l">
              <a:lnSpc>
                <a:spcPct val="100000"/>
              </a:lnSpc>
              <a:spcBef>
                <a:spcPts val="0"/>
              </a:spcBef>
              <a:spcAft>
                <a:spcPts val="0"/>
              </a:spcAft>
              <a:buSzPts val="1400"/>
              <a:buChar char="■"/>
              <a:defRPr/>
            </a:lvl3pPr>
            <a:lvl4pPr marL="1828800" lvl="3" indent="-317500" algn="l">
              <a:lnSpc>
                <a:spcPct val="100000"/>
              </a:lnSpc>
              <a:spcBef>
                <a:spcPts val="0"/>
              </a:spcBef>
              <a:spcAft>
                <a:spcPts val="0"/>
              </a:spcAft>
              <a:buSzPts val="1400"/>
              <a:buChar char="●"/>
              <a:defRPr/>
            </a:lvl4pPr>
            <a:lvl5pPr marL="2286000" lvl="4" indent="-317500" algn="l">
              <a:lnSpc>
                <a:spcPct val="100000"/>
              </a:lnSpc>
              <a:spcBef>
                <a:spcPts val="0"/>
              </a:spcBef>
              <a:spcAft>
                <a:spcPts val="0"/>
              </a:spcAft>
              <a:buSzPts val="1400"/>
              <a:buChar char="○"/>
              <a:defRPr/>
            </a:lvl5pPr>
            <a:lvl6pPr marL="2743200" lvl="5" indent="-317500" algn="l">
              <a:lnSpc>
                <a:spcPct val="100000"/>
              </a:lnSpc>
              <a:spcBef>
                <a:spcPts val="0"/>
              </a:spcBef>
              <a:spcAft>
                <a:spcPts val="0"/>
              </a:spcAft>
              <a:buSzPts val="1400"/>
              <a:buChar char="■"/>
              <a:defRPr/>
            </a:lvl6pPr>
            <a:lvl7pPr marL="3200400" lvl="6" indent="-317500" algn="l">
              <a:lnSpc>
                <a:spcPct val="100000"/>
              </a:lnSpc>
              <a:spcBef>
                <a:spcPts val="0"/>
              </a:spcBef>
              <a:spcAft>
                <a:spcPts val="0"/>
              </a:spcAft>
              <a:buSzPts val="1400"/>
              <a:buChar char="●"/>
              <a:defRPr/>
            </a:lvl7pPr>
            <a:lvl8pPr marL="3657600" lvl="7" indent="-317500" algn="l">
              <a:lnSpc>
                <a:spcPct val="100000"/>
              </a:lnSpc>
              <a:spcBef>
                <a:spcPts val="0"/>
              </a:spcBef>
              <a:spcAft>
                <a:spcPts val="0"/>
              </a:spcAft>
              <a:buSzPts val="1400"/>
              <a:buChar char="○"/>
              <a:defRPr/>
            </a:lvl8pPr>
            <a:lvl9pPr marL="4114800" lvl="8" indent="-317500" algn="l">
              <a:lnSpc>
                <a:spcPct val="100000"/>
              </a:lnSpc>
              <a:spcBef>
                <a:spcPts val="0"/>
              </a:spcBef>
              <a:spcAft>
                <a:spcPts val="0"/>
              </a:spcAft>
              <a:buSzPts val="1400"/>
              <a:buChar char="■"/>
              <a:defRPr/>
            </a:lvl9pPr>
          </a:lstStyle>
          <a:p>
            <a:endParaRPr/>
          </a:p>
        </p:txBody>
      </p:sp>
      <p:sp>
        <p:nvSpPr>
          <p:cNvPr id="114" name="Google Shape;114;p15"/>
          <p:cNvSpPr txBox="1">
            <a:spLocks noGrp="1"/>
          </p:cNvSpPr>
          <p:nvPr>
            <p:ph type="title"/>
          </p:nvPr>
        </p:nvSpPr>
        <p:spPr>
          <a:xfrm>
            <a:off x="1996975" y="539500"/>
            <a:ext cx="5150100" cy="431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300"/>
              <a:buNone/>
              <a:defRPr sz="2800"/>
            </a:lvl1pPr>
            <a:lvl2pPr lvl="1" algn="ctr">
              <a:lnSpc>
                <a:spcPct val="100000"/>
              </a:lnSpc>
              <a:spcBef>
                <a:spcPts val="0"/>
              </a:spcBef>
              <a:spcAft>
                <a:spcPts val="0"/>
              </a:spcAft>
              <a:buSzPts val="3300"/>
              <a:buNone/>
              <a:defRPr/>
            </a:lvl2pPr>
            <a:lvl3pPr lvl="2" algn="ctr">
              <a:lnSpc>
                <a:spcPct val="100000"/>
              </a:lnSpc>
              <a:spcBef>
                <a:spcPts val="0"/>
              </a:spcBef>
              <a:spcAft>
                <a:spcPts val="0"/>
              </a:spcAft>
              <a:buSzPts val="3300"/>
              <a:buNone/>
              <a:defRPr/>
            </a:lvl3pPr>
            <a:lvl4pPr lvl="3" algn="ctr">
              <a:lnSpc>
                <a:spcPct val="100000"/>
              </a:lnSpc>
              <a:spcBef>
                <a:spcPts val="0"/>
              </a:spcBef>
              <a:spcAft>
                <a:spcPts val="0"/>
              </a:spcAft>
              <a:buSzPts val="3300"/>
              <a:buNone/>
              <a:defRPr/>
            </a:lvl4pPr>
            <a:lvl5pPr lvl="4" algn="ctr">
              <a:lnSpc>
                <a:spcPct val="100000"/>
              </a:lnSpc>
              <a:spcBef>
                <a:spcPts val="0"/>
              </a:spcBef>
              <a:spcAft>
                <a:spcPts val="0"/>
              </a:spcAft>
              <a:buSzPts val="3300"/>
              <a:buNone/>
              <a:defRPr/>
            </a:lvl5pPr>
            <a:lvl6pPr lvl="5" algn="ctr">
              <a:lnSpc>
                <a:spcPct val="100000"/>
              </a:lnSpc>
              <a:spcBef>
                <a:spcPts val="0"/>
              </a:spcBef>
              <a:spcAft>
                <a:spcPts val="0"/>
              </a:spcAft>
              <a:buSzPts val="3300"/>
              <a:buNone/>
              <a:defRPr/>
            </a:lvl6pPr>
            <a:lvl7pPr lvl="6" algn="ctr">
              <a:lnSpc>
                <a:spcPct val="100000"/>
              </a:lnSpc>
              <a:spcBef>
                <a:spcPts val="0"/>
              </a:spcBef>
              <a:spcAft>
                <a:spcPts val="0"/>
              </a:spcAft>
              <a:buSzPts val="3300"/>
              <a:buNone/>
              <a:defRPr/>
            </a:lvl7pPr>
            <a:lvl8pPr lvl="7" algn="ctr">
              <a:lnSpc>
                <a:spcPct val="100000"/>
              </a:lnSpc>
              <a:spcBef>
                <a:spcPts val="0"/>
              </a:spcBef>
              <a:spcAft>
                <a:spcPts val="0"/>
              </a:spcAft>
              <a:buSzPts val="3300"/>
              <a:buNone/>
              <a:defRPr/>
            </a:lvl8pPr>
            <a:lvl9pPr lvl="8" algn="ctr">
              <a:lnSpc>
                <a:spcPct val="100000"/>
              </a:lnSpc>
              <a:spcBef>
                <a:spcPts val="0"/>
              </a:spcBef>
              <a:spcAft>
                <a:spcPts val="0"/>
              </a:spcAft>
              <a:buSzPts val="33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15"/>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11">
    <p:spTree>
      <p:nvGrpSpPr>
        <p:cNvPr id="1" name="Shape 116"/>
        <p:cNvGrpSpPr/>
        <p:nvPr/>
      </p:nvGrpSpPr>
      <p:grpSpPr>
        <a:xfrm>
          <a:off x="0" y="0"/>
          <a:ext cx="0" cy="0"/>
          <a:chOff x="0" y="0"/>
          <a:chExt cx="0" cy="0"/>
        </a:xfrm>
      </p:grpSpPr>
      <p:grpSp>
        <p:nvGrpSpPr>
          <p:cNvPr id="117" name="Google Shape;117;p17"/>
          <p:cNvGrpSpPr/>
          <p:nvPr/>
        </p:nvGrpSpPr>
        <p:grpSpPr>
          <a:xfrm>
            <a:off x="-3157403" y="-2327775"/>
            <a:ext cx="14457596" cy="9492188"/>
            <a:chOff x="-3157403" y="-2327775"/>
            <a:chExt cx="14457596" cy="9492188"/>
          </a:xfrm>
        </p:grpSpPr>
        <p:sp>
          <p:nvSpPr>
            <p:cNvPr id="118" name="Google Shape;118;p17"/>
            <p:cNvSpPr/>
            <p:nvPr/>
          </p:nvSpPr>
          <p:spPr>
            <a:xfrm rot="1514360">
              <a:off x="7664166" y="-1848832"/>
              <a:ext cx="2936660" cy="308285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17"/>
            <p:cNvSpPr/>
            <p:nvPr/>
          </p:nvSpPr>
          <p:spPr>
            <a:xfrm rot="1514343">
              <a:off x="-2679303" y="3909620"/>
              <a:ext cx="2625055" cy="2830228"/>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17"/>
            <p:cNvSpPr/>
            <p:nvPr/>
          </p:nvSpPr>
          <p:spPr>
            <a:xfrm rot="1514343">
              <a:off x="-1814818" y="3416661"/>
              <a:ext cx="2559739" cy="310367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17"/>
            <p:cNvSpPr/>
            <p:nvPr/>
          </p:nvSpPr>
          <p:spPr>
            <a:xfrm rot="1514343">
              <a:off x="-2193340" y="3331226"/>
              <a:ext cx="2958960" cy="3106264"/>
            </a:xfrm>
            <a:custGeom>
              <a:avLst/>
              <a:gdLst/>
              <a:ahLst/>
              <a:cxnLst/>
              <a:rect l="l" t="t" r="r" b="b"/>
              <a:pathLst>
                <a:path w="94953" h="99680" extrusionOk="0">
                  <a:moveTo>
                    <a:pt x="39160" y="99680"/>
                  </a:moveTo>
                  <a:lnTo>
                    <a:pt x="39088" y="99549"/>
                  </a:lnTo>
                  <a:lnTo>
                    <a:pt x="0" y="29707"/>
                  </a:lnTo>
                  <a:lnTo>
                    <a:pt x="131" y="29671"/>
                  </a:lnTo>
                  <a:lnTo>
                    <a:pt x="94857" y="1"/>
                  </a:lnTo>
                  <a:lnTo>
                    <a:pt x="94952" y="41887"/>
                  </a:lnTo>
                  <a:lnTo>
                    <a:pt x="94929" y="41923"/>
                  </a:lnTo>
                  <a:close/>
                  <a:moveTo>
                    <a:pt x="322" y="29838"/>
                  </a:moveTo>
                  <a:lnTo>
                    <a:pt x="39207" y="99311"/>
                  </a:lnTo>
                  <a:lnTo>
                    <a:pt x="94738" y="41792"/>
                  </a:lnTo>
                  <a:lnTo>
                    <a:pt x="94631" y="299"/>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17"/>
            <p:cNvSpPr/>
            <p:nvPr/>
          </p:nvSpPr>
          <p:spPr>
            <a:xfrm rot="1430259">
              <a:off x="7953466" y="-1399018"/>
              <a:ext cx="2580939" cy="2782664"/>
            </a:xfrm>
            <a:custGeom>
              <a:avLst/>
              <a:gdLst/>
              <a:ahLst/>
              <a:cxnLst/>
              <a:rect l="l" t="t" r="r" b="b"/>
              <a:pathLst>
                <a:path w="84238" h="90822" extrusionOk="0">
                  <a:moveTo>
                    <a:pt x="15348" y="90821"/>
                  </a:moveTo>
                  <a:lnTo>
                    <a:pt x="15312" y="90726"/>
                  </a:lnTo>
                  <a:lnTo>
                    <a:pt x="1" y="51566"/>
                  </a:lnTo>
                  <a:lnTo>
                    <a:pt x="45197" y="8501"/>
                  </a:lnTo>
                  <a:lnTo>
                    <a:pt x="45221" y="8501"/>
                  </a:lnTo>
                  <a:lnTo>
                    <a:pt x="76868" y="0"/>
                  </a:lnTo>
                  <a:lnTo>
                    <a:pt x="84238" y="19110"/>
                  </a:lnTo>
                  <a:lnTo>
                    <a:pt x="84238" y="19146"/>
                  </a:lnTo>
                  <a:lnTo>
                    <a:pt x="74486" y="79701"/>
                  </a:lnTo>
                  <a:lnTo>
                    <a:pt x="74403" y="79713"/>
                  </a:lnTo>
                  <a:close/>
                  <a:moveTo>
                    <a:pt x="275" y="51626"/>
                  </a:moveTo>
                  <a:lnTo>
                    <a:pt x="15491" y="90559"/>
                  </a:lnTo>
                  <a:lnTo>
                    <a:pt x="74284" y="79510"/>
                  </a:lnTo>
                  <a:lnTo>
                    <a:pt x="84011" y="19134"/>
                  </a:lnTo>
                  <a:lnTo>
                    <a:pt x="76737" y="262"/>
                  </a:lnTo>
                  <a:lnTo>
                    <a:pt x="45304" y="8704"/>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17"/>
            <p:cNvSpPr/>
            <p:nvPr/>
          </p:nvSpPr>
          <p:spPr>
            <a:xfrm rot="1430259">
              <a:off x="8274188" y="-1180746"/>
              <a:ext cx="2516720" cy="3051518"/>
            </a:xfrm>
            <a:custGeom>
              <a:avLst/>
              <a:gdLst/>
              <a:ahLst/>
              <a:cxnLst/>
              <a:rect l="l" t="t" r="r" b="b"/>
              <a:pathLst>
                <a:path w="82142" h="99597" extrusionOk="0">
                  <a:moveTo>
                    <a:pt x="26433" y="99596"/>
                  </a:moveTo>
                  <a:lnTo>
                    <a:pt x="26361" y="99549"/>
                  </a:lnTo>
                  <a:lnTo>
                    <a:pt x="1" y="83523"/>
                  </a:lnTo>
                  <a:lnTo>
                    <a:pt x="36" y="83439"/>
                  </a:lnTo>
                  <a:lnTo>
                    <a:pt x="29897" y="1286"/>
                  </a:lnTo>
                  <a:lnTo>
                    <a:pt x="29969" y="1286"/>
                  </a:lnTo>
                  <a:lnTo>
                    <a:pt x="82142" y="1"/>
                  </a:lnTo>
                  <a:lnTo>
                    <a:pt x="82094" y="144"/>
                  </a:lnTo>
                  <a:lnTo>
                    <a:pt x="59199" y="72462"/>
                  </a:lnTo>
                  <a:lnTo>
                    <a:pt x="59175" y="72474"/>
                  </a:lnTo>
                  <a:close/>
                  <a:moveTo>
                    <a:pt x="274" y="83428"/>
                  </a:moveTo>
                  <a:lnTo>
                    <a:pt x="26421" y="99322"/>
                  </a:lnTo>
                  <a:lnTo>
                    <a:pt x="59008" y="72331"/>
                  </a:lnTo>
                  <a:lnTo>
                    <a:pt x="81832" y="227"/>
                  </a:lnTo>
                  <a:lnTo>
                    <a:pt x="30040" y="1501"/>
                  </a:lnTo>
                  <a:close/>
                </a:path>
              </a:pathLst>
            </a:custGeom>
            <a:gradFill>
              <a:gsLst>
                <a:gs pos="0">
                  <a:schemeClr val="accent6"/>
                </a:gs>
                <a:gs pos="50000">
                  <a:schemeClr val="accent4"/>
                </a:gs>
                <a:gs pos="100000">
                  <a:schemeClr val="accent5"/>
                </a:gs>
              </a:gsLst>
              <a:lin ang="5400012"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accent1"/>
        </a:solidFill>
        <a:effectLst/>
      </p:bgPr>
    </p:bg>
    <p:spTree>
      <p:nvGrpSpPr>
        <p:cNvPr id="1" name="Shape 5"/>
        <p:cNvGrpSpPr/>
        <p:nvPr/>
      </p:nvGrpSpPr>
      <p:grpSpPr>
        <a:xfrm>
          <a:off x="0" y="0"/>
          <a:ext cx="0" cy="0"/>
          <a:chOff x="0" y="0"/>
          <a:chExt cx="0" cy="0"/>
        </a:xfrm>
      </p:grpSpPr>
      <p:sp>
        <p:nvSpPr>
          <p:cNvPr id="6" name="Google Shape;6;p8"/>
          <p:cNvSpPr txBox="1">
            <a:spLocks noGrp="1"/>
          </p:cNvSpPr>
          <p:nvPr>
            <p:ph type="title"/>
          </p:nvPr>
        </p:nvSpPr>
        <p:spPr>
          <a:xfrm>
            <a:off x="828400" y="445025"/>
            <a:ext cx="7487100" cy="5727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chemeClr val="accent5"/>
              </a:buClr>
              <a:buSzPts val="3300"/>
              <a:buFont typeface="Abel"/>
              <a:buNone/>
              <a:defRPr sz="3300" b="0" i="0" u="none" strike="noStrike" cap="none">
                <a:solidFill>
                  <a:schemeClr val="accent5"/>
                </a:solidFill>
                <a:latin typeface="Abel"/>
                <a:ea typeface="Abel"/>
                <a:cs typeface="Abel"/>
                <a:sym typeface="Abel"/>
              </a:defRPr>
            </a:lvl1pPr>
            <a:lvl2pPr marR="0" lvl="1" algn="ctr" rtl="0">
              <a:lnSpc>
                <a:spcPct val="100000"/>
              </a:lnSpc>
              <a:spcBef>
                <a:spcPts val="0"/>
              </a:spcBef>
              <a:spcAft>
                <a:spcPts val="0"/>
              </a:spcAft>
              <a:buClr>
                <a:schemeClr val="accent5"/>
              </a:buClr>
              <a:buSzPts val="3300"/>
              <a:buFont typeface="Abel"/>
              <a:buNone/>
              <a:defRPr sz="3300" b="0" i="0" u="none" strike="noStrike" cap="none">
                <a:solidFill>
                  <a:schemeClr val="accent5"/>
                </a:solidFill>
                <a:latin typeface="Abel"/>
                <a:ea typeface="Abel"/>
                <a:cs typeface="Abel"/>
                <a:sym typeface="Abel"/>
              </a:defRPr>
            </a:lvl2pPr>
            <a:lvl3pPr marR="0" lvl="2" algn="ctr" rtl="0">
              <a:lnSpc>
                <a:spcPct val="100000"/>
              </a:lnSpc>
              <a:spcBef>
                <a:spcPts val="0"/>
              </a:spcBef>
              <a:spcAft>
                <a:spcPts val="0"/>
              </a:spcAft>
              <a:buClr>
                <a:schemeClr val="accent5"/>
              </a:buClr>
              <a:buSzPts val="3300"/>
              <a:buFont typeface="Abel"/>
              <a:buNone/>
              <a:defRPr sz="3300" b="0" i="0" u="none" strike="noStrike" cap="none">
                <a:solidFill>
                  <a:schemeClr val="accent5"/>
                </a:solidFill>
                <a:latin typeface="Abel"/>
                <a:ea typeface="Abel"/>
                <a:cs typeface="Abel"/>
                <a:sym typeface="Abel"/>
              </a:defRPr>
            </a:lvl3pPr>
            <a:lvl4pPr marR="0" lvl="3" algn="ctr" rtl="0">
              <a:lnSpc>
                <a:spcPct val="100000"/>
              </a:lnSpc>
              <a:spcBef>
                <a:spcPts val="0"/>
              </a:spcBef>
              <a:spcAft>
                <a:spcPts val="0"/>
              </a:spcAft>
              <a:buClr>
                <a:schemeClr val="accent5"/>
              </a:buClr>
              <a:buSzPts val="3300"/>
              <a:buFont typeface="Abel"/>
              <a:buNone/>
              <a:defRPr sz="3300" b="0" i="0" u="none" strike="noStrike" cap="none">
                <a:solidFill>
                  <a:schemeClr val="accent5"/>
                </a:solidFill>
                <a:latin typeface="Abel"/>
                <a:ea typeface="Abel"/>
                <a:cs typeface="Abel"/>
                <a:sym typeface="Abel"/>
              </a:defRPr>
            </a:lvl4pPr>
            <a:lvl5pPr marR="0" lvl="4" algn="ctr" rtl="0">
              <a:lnSpc>
                <a:spcPct val="100000"/>
              </a:lnSpc>
              <a:spcBef>
                <a:spcPts val="0"/>
              </a:spcBef>
              <a:spcAft>
                <a:spcPts val="0"/>
              </a:spcAft>
              <a:buClr>
                <a:schemeClr val="accent5"/>
              </a:buClr>
              <a:buSzPts val="3300"/>
              <a:buFont typeface="Abel"/>
              <a:buNone/>
              <a:defRPr sz="3300" b="0" i="0" u="none" strike="noStrike" cap="none">
                <a:solidFill>
                  <a:schemeClr val="accent5"/>
                </a:solidFill>
                <a:latin typeface="Abel"/>
                <a:ea typeface="Abel"/>
                <a:cs typeface="Abel"/>
                <a:sym typeface="Abel"/>
              </a:defRPr>
            </a:lvl5pPr>
            <a:lvl6pPr marR="0" lvl="5" algn="ctr" rtl="0">
              <a:lnSpc>
                <a:spcPct val="100000"/>
              </a:lnSpc>
              <a:spcBef>
                <a:spcPts val="0"/>
              </a:spcBef>
              <a:spcAft>
                <a:spcPts val="0"/>
              </a:spcAft>
              <a:buClr>
                <a:schemeClr val="accent5"/>
              </a:buClr>
              <a:buSzPts val="3300"/>
              <a:buFont typeface="Abel"/>
              <a:buNone/>
              <a:defRPr sz="3300" b="0" i="0" u="none" strike="noStrike" cap="none">
                <a:solidFill>
                  <a:schemeClr val="accent5"/>
                </a:solidFill>
                <a:latin typeface="Abel"/>
                <a:ea typeface="Abel"/>
                <a:cs typeface="Abel"/>
                <a:sym typeface="Abel"/>
              </a:defRPr>
            </a:lvl6pPr>
            <a:lvl7pPr marR="0" lvl="6" algn="ctr" rtl="0">
              <a:lnSpc>
                <a:spcPct val="100000"/>
              </a:lnSpc>
              <a:spcBef>
                <a:spcPts val="0"/>
              </a:spcBef>
              <a:spcAft>
                <a:spcPts val="0"/>
              </a:spcAft>
              <a:buClr>
                <a:schemeClr val="accent5"/>
              </a:buClr>
              <a:buSzPts val="3300"/>
              <a:buFont typeface="Abel"/>
              <a:buNone/>
              <a:defRPr sz="3300" b="0" i="0" u="none" strike="noStrike" cap="none">
                <a:solidFill>
                  <a:schemeClr val="accent5"/>
                </a:solidFill>
                <a:latin typeface="Abel"/>
                <a:ea typeface="Abel"/>
                <a:cs typeface="Abel"/>
                <a:sym typeface="Abel"/>
              </a:defRPr>
            </a:lvl7pPr>
            <a:lvl8pPr marR="0" lvl="7" algn="ctr" rtl="0">
              <a:lnSpc>
                <a:spcPct val="100000"/>
              </a:lnSpc>
              <a:spcBef>
                <a:spcPts val="0"/>
              </a:spcBef>
              <a:spcAft>
                <a:spcPts val="0"/>
              </a:spcAft>
              <a:buClr>
                <a:schemeClr val="accent5"/>
              </a:buClr>
              <a:buSzPts val="3300"/>
              <a:buFont typeface="Abel"/>
              <a:buNone/>
              <a:defRPr sz="3300" b="0" i="0" u="none" strike="noStrike" cap="none">
                <a:solidFill>
                  <a:schemeClr val="accent5"/>
                </a:solidFill>
                <a:latin typeface="Abel"/>
                <a:ea typeface="Abel"/>
                <a:cs typeface="Abel"/>
                <a:sym typeface="Abel"/>
              </a:defRPr>
            </a:lvl8pPr>
            <a:lvl9pPr marR="0" lvl="8" algn="ctr" rtl="0">
              <a:lnSpc>
                <a:spcPct val="100000"/>
              </a:lnSpc>
              <a:spcBef>
                <a:spcPts val="0"/>
              </a:spcBef>
              <a:spcAft>
                <a:spcPts val="0"/>
              </a:spcAft>
              <a:buClr>
                <a:schemeClr val="accent5"/>
              </a:buClr>
              <a:buSzPts val="3300"/>
              <a:buFont typeface="Abel"/>
              <a:buNone/>
              <a:defRPr sz="3300" b="0" i="0" u="none" strike="noStrike" cap="none">
                <a:solidFill>
                  <a:schemeClr val="accent5"/>
                </a:solidFill>
                <a:latin typeface="Abel"/>
                <a:ea typeface="Abel"/>
                <a:cs typeface="Abel"/>
                <a:sym typeface="Abel"/>
              </a:defRPr>
            </a:lvl9pPr>
          </a:lstStyle>
          <a:p>
            <a:endParaRPr/>
          </a:p>
        </p:txBody>
      </p:sp>
      <p:sp>
        <p:nvSpPr>
          <p:cNvPr id="7" name="Google Shape;7;p8"/>
          <p:cNvSpPr txBox="1">
            <a:spLocks noGrp="1"/>
          </p:cNvSpPr>
          <p:nvPr>
            <p:ph type="body" idx="1"/>
          </p:nvPr>
        </p:nvSpPr>
        <p:spPr>
          <a:xfrm>
            <a:off x="828400" y="1808575"/>
            <a:ext cx="7487100" cy="27603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chemeClr val="accent3"/>
              </a:buClr>
              <a:buSzPts val="1400"/>
              <a:buFont typeface="Montserrat"/>
              <a:buChar char="●"/>
              <a:defRPr sz="1400" b="0" i="0" u="none" strike="noStrike" cap="none">
                <a:solidFill>
                  <a:schemeClr val="accent3"/>
                </a:solidFill>
                <a:latin typeface="Montserrat"/>
                <a:ea typeface="Montserrat"/>
                <a:cs typeface="Montserrat"/>
                <a:sym typeface="Montserrat"/>
              </a:defRPr>
            </a:lvl1pPr>
            <a:lvl2pPr marL="914400" marR="0" lvl="1" indent="-317500" algn="l" rtl="0">
              <a:lnSpc>
                <a:spcPct val="100000"/>
              </a:lnSpc>
              <a:spcBef>
                <a:spcPts val="0"/>
              </a:spcBef>
              <a:spcAft>
                <a:spcPts val="0"/>
              </a:spcAft>
              <a:buClr>
                <a:schemeClr val="accent3"/>
              </a:buClr>
              <a:buSzPts val="1400"/>
              <a:buFont typeface="Montserrat"/>
              <a:buChar char="○"/>
              <a:defRPr sz="1400" b="0" i="0" u="none" strike="noStrike" cap="none">
                <a:solidFill>
                  <a:schemeClr val="accent3"/>
                </a:solidFill>
                <a:latin typeface="Montserrat"/>
                <a:ea typeface="Montserrat"/>
                <a:cs typeface="Montserrat"/>
                <a:sym typeface="Montserrat"/>
              </a:defRPr>
            </a:lvl2pPr>
            <a:lvl3pPr marL="1371600" marR="0" lvl="2" indent="-317500" algn="l" rtl="0">
              <a:lnSpc>
                <a:spcPct val="100000"/>
              </a:lnSpc>
              <a:spcBef>
                <a:spcPts val="0"/>
              </a:spcBef>
              <a:spcAft>
                <a:spcPts val="0"/>
              </a:spcAft>
              <a:buClr>
                <a:schemeClr val="accent3"/>
              </a:buClr>
              <a:buSzPts val="1400"/>
              <a:buFont typeface="Montserrat"/>
              <a:buChar char="■"/>
              <a:defRPr sz="1400" b="0" i="0" u="none" strike="noStrike" cap="none">
                <a:solidFill>
                  <a:schemeClr val="accent3"/>
                </a:solidFill>
                <a:latin typeface="Montserrat"/>
                <a:ea typeface="Montserrat"/>
                <a:cs typeface="Montserrat"/>
                <a:sym typeface="Montserrat"/>
              </a:defRPr>
            </a:lvl3pPr>
            <a:lvl4pPr marL="1828800" marR="0" lvl="3" indent="-317500" algn="l" rtl="0">
              <a:lnSpc>
                <a:spcPct val="100000"/>
              </a:lnSpc>
              <a:spcBef>
                <a:spcPts val="0"/>
              </a:spcBef>
              <a:spcAft>
                <a:spcPts val="0"/>
              </a:spcAft>
              <a:buClr>
                <a:schemeClr val="accent3"/>
              </a:buClr>
              <a:buSzPts val="1400"/>
              <a:buFont typeface="Montserrat"/>
              <a:buChar char="●"/>
              <a:defRPr sz="1400" b="0" i="0" u="none" strike="noStrike" cap="none">
                <a:solidFill>
                  <a:schemeClr val="accent3"/>
                </a:solidFill>
                <a:latin typeface="Montserrat"/>
                <a:ea typeface="Montserrat"/>
                <a:cs typeface="Montserrat"/>
                <a:sym typeface="Montserrat"/>
              </a:defRPr>
            </a:lvl4pPr>
            <a:lvl5pPr marL="2286000" marR="0" lvl="4" indent="-317500" algn="l" rtl="0">
              <a:lnSpc>
                <a:spcPct val="100000"/>
              </a:lnSpc>
              <a:spcBef>
                <a:spcPts val="0"/>
              </a:spcBef>
              <a:spcAft>
                <a:spcPts val="0"/>
              </a:spcAft>
              <a:buClr>
                <a:schemeClr val="accent3"/>
              </a:buClr>
              <a:buSzPts val="1400"/>
              <a:buFont typeface="Montserrat"/>
              <a:buChar char="○"/>
              <a:defRPr sz="1400" b="0" i="0" u="none" strike="noStrike" cap="none">
                <a:solidFill>
                  <a:schemeClr val="accent3"/>
                </a:solidFill>
                <a:latin typeface="Montserrat"/>
                <a:ea typeface="Montserrat"/>
                <a:cs typeface="Montserrat"/>
                <a:sym typeface="Montserrat"/>
              </a:defRPr>
            </a:lvl5pPr>
            <a:lvl6pPr marL="2743200" marR="0" lvl="5" indent="-317500" algn="l" rtl="0">
              <a:lnSpc>
                <a:spcPct val="100000"/>
              </a:lnSpc>
              <a:spcBef>
                <a:spcPts val="0"/>
              </a:spcBef>
              <a:spcAft>
                <a:spcPts val="0"/>
              </a:spcAft>
              <a:buClr>
                <a:schemeClr val="accent3"/>
              </a:buClr>
              <a:buSzPts val="1400"/>
              <a:buFont typeface="Montserrat"/>
              <a:buChar char="■"/>
              <a:defRPr sz="1400" b="0" i="0" u="none" strike="noStrike" cap="none">
                <a:solidFill>
                  <a:schemeClr val="accent3"/>
                </a:solidFill>
                <a:latin typeface="Montserrat"/>
                <a:ea typeface="Montserrat"/>
                <a:cs typeface="Montserrat"/>
                <a:sym typeface="Montserrat"/>
              </a:defRPr>
            </a:lvl6pPr>
            <a:lvl7pPr marL="3200400" marR="0" lvl="6" indent="-317500" algn="l" rtl="0">
              <a:lnSpc>
                <a:spcPct val="100000"/>
              </a:lnSpc>
              <a:spcBef>
                <a:spcPts val="0"/>
              </a:spcBef>
              <a:spcAft>
                <a:spcPts val="0"/>
              </a:spcAft>
              <a:buClr>
                <a:schemeClr val="accent3"/>
              </a:buClr>
              <a:buSzPts val="1400"/>
              <a:buFont typeface="Montserrat"/>
              <a:buChar char="●"/>
              <a:defRPr sz="1400" b="0" i="0" u="none" strike="noStrike" cap="none">
                <a:solidFill>
                  <a:schemeClr val="accent3"/>
                </a:solidFill>
                <a:latin typeface="Montserrat"/>
                <a:ea typeface="Montserrat"/>
                <a:cs typeface="Montserrat"/>
                <a:sym typeface="Montserrat"/>
              </a:defRPr>
            </a:lvl7pPr>
            <a:lvl8pPr marL="3657600" marR="0" lvl="7" indent="-317500" algn="l" rtl="0">
              <a:lnSpc>
                <a:spcPct val="100000"/>
              </a:lnSpc>
              <a:spcBef>
                <a:spcPts val="0"/>
              </a:spcBef>
              <a:spcAft>
                <a:spcPts val="0"/>
              </a:spcAft>
              <a:buClr>
                <a:schemeClr val="accent3"/>
              </a:buClr>
              <a:buSzPts val="1400"/>
              <a:buFont typeface="Montserrat"/>
              <a:buChar char="○"/>
              <a:defRPr sz="1400" b="0" i="0" u="none" strike="noStrike" cap="none">
                <a:solidFill>
                  <a:schemeClr val="accent3"/>
                </a:solidFill>
                <a:latin typeface="Montserrat"/>
                <a:ea typeface="Montserrat"/>
                <a:cs typeface="Montserrat"/>
                <a:sym typeface="Montserrat"/>
              </a:defRPr>
            </a:lvl8pPr>
            <a:lvl9pPr marL="4114800" marR="0" lvl="8" indent="-317500" algn="l" rtl="0">
              <a:lnSpc>
                <a:spcPct val="100000"/>
              </a:lnSpc>
              <a:spcBef>
                <a:spcPts val="0"/>
              </a:spcBef>
              <a:spcAft>
                <a:spcPts val="0"/>
              </a:spcAft>
              <a:buClr>
                <a:schemeClr val="accent3"/>
              </a:buClr>
              <a:buSzPts val="1400"/>
              <a:buFont typeface="Montserrat"/>
              <a:buChar char="■"/>
              <a:defRPr sz="1400" b="0" i="0" u="none" strike="noStrike" cap="none">
                <a:solidFill>
                  <a:schemeClr val="accent3"/>
                </a:solidFill>
                <a:latin typeface="Montserrat"/>
                <a:ea typeface="Montserrat"/>
                <a:cs typeface="Montserrat"/>
                <a:sym typeface="Montserrat"/>
              </a:defRPr>
            </a:lvl9pPr>
          </a:lstStyle>
          <a:p>
            <a:endParaRPr/>
          </a:p>
        </p:txBody>
      </p:sp>
      <p:sp>
        <p:nvSpPr>
          <p:cNvPr id="8" name="Google Shape;8;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
          <p:cNvSpPr txBox="1">
            <a:spLocks noGrp="1"/>
          </p:cNvSpPr>
          <p:nvPr>
            <p:ph type="ctrTitle"/>
          </p:nvPr>
        </p:nvSpPr>
        <p:spPr>
          <a:xfrm>
            <a:off x="2745400" y="1637150"/>
            <a:ext cx="3653400" cy="18873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5200"/>
              <a:buNone/>
            </a:pPr>
            <a:r>
              <a:rPr lang="en-US" sz="4000" dirty="0" smtClean="0"/>
              <a:t>Conflict Management </a:t>
            </a:r>
            <a:endParaRPr sz="4000" dirty="0"/>
          </a:p>
        </p:txBody>
      </p:sp>
      <p:pic>
        <p:nvPicPr>
          <p:cNvPr id="137" name="Google Shape;137;p1" descr="Logo&#10;&#10;Description automatically generated"/>
          <p:cNvPicPr preferRelativeResize="0"/>
          <p:nvPr/>
        </p:nvPicPr>
        <p:blipFill rotWithShape="1">
          <a:blip r:embed="rId3">
            <a:alphaModFix/>
          </a:blip>
          <a:srcRect/>
          <a:stretch/>
        </p:blipFill>
        <p:spPr>
          <a:xfrm>
            <a:off x="0" y="0"/>
            <a:ext cx="1466850" cy="1333500"/>
          </a:xfrm>
          <a:prstGeom prst="rect">
            <a:avLst/>
          </a:prstGeom>
          <a:noFill/>
          <a:ln>
            <a:noFill/>
          </a:ln>
        </p:spPr>
      </p:pic>
      <p:pic>
        <p:nvPicPr>
          <p:cNvPr id="138" name="Google Shape;138;p1" descr="A picture containing text&#10;&#10;Description automatically generated"/>
          <p:cNvPicPr preferRelativeResize="0"/>
          <p:nvPr/>
        </p:nvPicPr>
        <p:blipFill rotWithShape="1">
          <a:blip r:embed="rId4">
            <a:alphaModFix/>
          </a:blip>
          <a:srcRect/>
          <a:stretch/>
        </p:blipFill>
        <p:spPr>
          <a:xfrm>
            <a:off x="7685597" y="2427"/>
            <a:ext cx="1428750" cy="1343025"/>
          </a:xfrm>
          <a:prstGeom prst="rect">
            <a:avLst/>
          </a:prstGeom>
          <a:noFill/>
          <a:ln>
            <a:noFill/>
          </a:ln>
        </p:spPr>
      </p:pic>
      <p:sp>
        <p:nvSpPr>
          <p:cNvPr id="139" name="Google Shape;139;p1"/>
          <p:cNvSpPr txBox="1"/>
          <p:nvPr/>
        </p:nvSpPr>
        <p:spPr>
          <a:xfrm>
            <a:off x="2474509" y="4090560"/>
            <a:ext cx="4603898"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Times New Roman"/>
                <a:ea typeface="Times New Roman"/>
                <a:cs typeface="Times New Roman"/>
                <a:sym typeface="Times New Roman"/>
              </a:rPr>
              <a:t>Fahd Elsaite</a:t>
            </a:r>
            <a:endParaRPr/>
          </a:p>
          <a:p>
            <a:pPr marL="0" marR="0" lvl="0" indent="0" algn="l" rtl="0">
              <a:lnSpc>
                <a:spcPct val="100000"/>
              </a:lnSpc>
              <a:spcBef>
                <a:spcPts val="0"/>
              </a:spcBef>
              <a:spcAft>
                <a:spcPts val="0"/>
              </a:spcAft>
              <a:buNone/>
            </a:pPr>
            <a:r>
              <a:rPr lang="en-US" sz="1400" b="0" i="0" u="none" strike="noStrike" cap="none">
                <a:solidFill>
                  <a:schemeClr val="lt1"/>
                </a:solidFill>
                <a:latin typeface="Times New Roman"/>
                <a:ea typeface="Times New Roman"/>
                <a:cs typeface="Times New Roman"/>
                <a:sym typeface="Times New Roman"/>
              </a:rPr>
              <a:t>ID: 3307</a:t>
            </a:r>
            <a:endParaRPr/>
          </a:p>
          <a:p>
            <a:pPr marL="0" marR="0" lvl="0" indent="0" algn="l" rtl="0">
              <a:lnSpc>
                <a:spcPct val="100000"/>
              </a:lnSpc>
              <a:spcBef>
                <a:spcPts val="0"/>
              </a:spcBef>
              <a:spcAft>
                <a:spcPts val="0"/>
              </a:spcAft>
              <a:buNone/>
            </a:pPr>
            <a:r>
              <a:rPr lang="en-US" sz="1400" b="0" i="0" u="none" strike="noStrike" cap="none">
                <a:solidFill>
                  <a:schemeClr val="lt1"/>
                </a:solidFill>
                <a:latin typeface="Times New Roman"/>
                <a:ea typeface="Times New Roman"/>
                <a:cs typeface="Times New Roman"/>
                <a:sym typeface="Times New Roman"/>
              </a:rPr>
              <a:t>Fahd_3307@limu.edu.ly</a:t>
            </a:r>
            <a:endParaRPr/>
          </a:p>
        </p:txBody>
      </p:sp>
      <p:sp>
        <p:nvSpPr>
          <p:cNvPr id="140" name="Google Shape;140;p1"/>
          <p:cNvSpPr txBox="1"/>
          <p:nvPr/>
        </p:nvSpPr>
        <p:spPr>
          <a:xfrm>
            <a:off x="2274274" y="412329"/>
            <a:ext cx="4603898"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Libyan International Medical University</a:t>
            </a:r>
            <a:br>
              <a:rPr lang="en-US" sz="1400" b="0" i="0" u="none" strike="noStrike" cap="none">
                <a:solidFill>
                  <a:schemeClr val="lt1"/>
                </a:solidFill>
                <a:latin typeface="Arial"/>
                <a:ea typeface="Arial"/>
                <a:cs typeface="Arial"/>
                <a:sym typeface="Arial"/>
              </a:rPr>
            </a:br>
            <a:r>
              <a:rPr lang="en-US" sz="1400" b="0" i="0" u="none" strike="noStrike" cap="none">
                <a:solidFill>
                  <a:schemeClr val="lt1"/>
                </a:solidFill>
                <a:latin typeface="Arial"/>
                <a:ea typeface="Arial"/>
                <a:cs typeface="Arial"/>
                <a:sym typeface="Arial"/>
              </a:rPr>
              <a:t>Faculty of Business Administration</a:t>
            </a: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
          <p:cNvSpPr txBox="1">
            <a:spLocks noGrp="1"/>
          </p:cNvSpPr>
          <p:nvPr>
            <p:ph type="title"/>
          </p:nvPr>
        </p:nvSpPr>
        <p:spPr>
          <a:xfrm>
            <a:off x="1996975" y="539500"/>
            <a:ext cx="5150100" cy="431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300"/>
              <a:buNone/>
            </a:pPr>
            <a:r>
              <a:rPr lang="en-US"/>
              <a:t>TABLE OF CONTENTS</a:t>
            </a:r>
            <a:endParaRPr/>
          </a:p>
        </p:txBody>
      </p:sp>
      <p:sp>
        <p:nvSpPr>
          <p:cNvPr id="146" name="Google Shape;146;p2"/>
          <p:cNvSpPr txBox="1">
            <a:spLocks noGrp="1"/>
          </p:cNvSpPr>
          <p:nvPr>
            <p:ph type="subTitle" idx="1"/>
          </p:nvPr>
        </p:nvSpPr>
        <p:spPr>
          <a:xfrm>
            <a:off x="1675584" y="1372786"/>
            <a:ext cx="3096025" cy="576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100"/>
              <a:buNone/>
            </a:pPr>
            <a:r>
              <a:rPr lang="en-US" sz="2500"/>
              <a:t>LEARNING OBJECTIVES </a:t>
            </a:r>
            <a:endParaRPr sz="2500"/>
          </a:p>
        </p:txBody>
      </p:sp>
      <p:sp>
        <p:nvSpPr>
          <p:cNvPr id="147" name="Google Shape;147;p2"/>
          <p:cNvSpPr txBox="1">
            <a:spLocks noGrp="1"/>
          </p:cNvSpPr>
          <p:nvPr>
            <p:ph type="title" idx="3"/>
          </p:nvPr>
        </p:nvSpPr>
        <p:spPr>
          <a:xfrm>
            <a:off x="718284" y="1373542"/>
            <a:ext cx="957300" cy="576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3000"/>
              <a:buNone/>
            </a:pPr>
            <a:r>
              <a:rPr lang="en-US"/>
              <a:t>1.</a:t>
            </a:r>
            <a:endParaRPr/>
          </a:p>
        </p:txBody>
      </p:sp>
      <p:sp>
        <p:nvSpPr>
          <p:cNvPr id="148" name="Google Shape;148;p2"/>
          <p:cNvSpPr txBox="1">
            <a:spLocks noGrp="1"/>
          </p:cNvSpPr>
          <p:nvPr>
            <p:ph type="subTitle" idx="4"/>
          </p:nvPr>
        </p:nvSpPr>
        <p:spPr>
          <a:xfrm>
            <a:off x="1414521" y="2376236"/>
            <a:ext cx="3782226" cy="1059012"/>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100"/>
              <a:buNone/>
            </a:pPr>
            <a:r>
              <a:rPr lang="en-US" sz="2500"/>
              <a:t>THE STRATEGIES EFFECTIVE CONFLICT MANAGEMENT</a:t>
            </a:r>
            <a:endParaRPr sz="2500"/>
          </a:p>
        </p:txBody>
      </p:sp>
      <p:sp>
        <p:nvSpPr>
          <p:cNvPr id="149" name="Google Shape;149;p2"/>
          <p:cNvSpPr txBox="1">
            <a:spLocks noGrp="1"/>
          </p:cNvSpPr>
          <p:nvPr>
            <p:ph type="title" idx="6"/>
          </p:nvPr>
        </p:nvSpPr>
        <p:spPr>
          <a:xfrm>
            <a:off x="718284" y="2581547"/>
            <a:ext cx="957300" cy="576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3000"/>
              <a:buNone/>
            </a:pPr>
            <a:r>
              <a:rPr lang="en-US"/>
              <a:t>3.</a:t>
            </a:r>
            <a:endParaRPr/>
          </a:p>
        </p:txBody>
      </p:sp>
      <p:sp>
        <p:nvSpPr>
          <p:cNvPr id="150" name="Google Shape;150;p2"/>
          <p:cNvSpPr txBox="1">
            <a:spLocks noGrp="1"/>
          </p:cNvSpPr>
          <p:nvPr>
            <p:ph type="subTitle" idx="7"/>
          </p:nvPr>
        </p:nvSpPr>
        <p:spPr>
          <a:xfrm>
            <a:off x="1675584" y="3806259"/>
            <a:ext cx="2680200" cy="520788"/>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100"/>
              <a:buNone/>
            </a:pPr>
            <a:r>
              <a:rPr lang="en-US" sz="2500"/>
              <a:t>REFERENCES</a:t>
            </a:r>
            <a:endParaRPr sz="2500"/>
          </a:p>
        </p:txBody>
      </p:sp>
      <p:sp>
        <p:nvSpPr>
          <p:cNvPr id="151" name="Google Shape;151;p2"/>
          <p:cNvSpPr txBox="1">
            <a:spLocks noGrp="1"/>
          </p:cNvSpPr>
          <p:nvPr>
            <p:ph type="title" idx="9"/>
          </p:nvPr>
        </p:nvSpPr>
        <p:spPr>
          <a:xfrm>
            <a:off x="718284" y="3734430"/>
            <a:ext cx="957300" cy="576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3000"/>
              <a:buNone/>
            </a:pPr>
            <a:r>
              <a:rPr lang="en-US"/>
              <a:t>5.</a:t>
            </a:r>
            <a:endParaRPr/>
          </a:p>
        </p:txBody>
      </p:sp>
      <p:sp>
        <p:nvSpPr>
          <p:cNvPr id="152" name="Google Shape;152;p2"/>
          <p:cNvSpPr txBox="1">
            <a:spLocks noGrp="1"/>
          </p:cNvSpPr>
          <p:nvPr>
            <p:ph type="subTitle" idx="13"/>
          </p:nvPr>
        </p:nvSpPr>
        <p:spPr>
          <a:xfrm>
            <a:off x="5806975" y="1372786"/>
            <a:ext cx="2680200" cy="5766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100"/>
              <a:buNone/>
            </a:pPr>
            <a:r>
              <a:rPr lang="en-US" sz="2500"/>
              <a:t>INTRODUCTION</a:t>
            </a:r>
            <a:endParaRPr sz="2500"/>
          </a:p>
        </p:txBody>
      </p:sp>
      <p:sp>
        <p:nvSpPr>
          <p:cNvPr id="153" name="Google Shape;153;p2"/>
          <p:cNvSpPr txBox="1">
            <a:spLocks noGrp="1"/>
          </p:cNvSpPr>
          <p:nvPr>
            <p:ph type="title" idx="15"/>
          </p:nvPr>
        </p:nvSpPr>
        <p:spPr>
          <a:xfrm>
            <a:off x="4935684" y="1372786"/>
            <a:ext cx="957300" cy="576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3000"/>
              <a:buNone/>
            </a:pPr>
            <a:r>
              <a:rPr lang="en-US"/>
              <a:t>2.</a:t>
            </a:r>
            <a:endParaRPr/>
          </a:p>
        </p:txBody>
      </p:sp>
      <p:sp>
        <p:nvSpPr>
          <p:cNvPr id="154" name="Google Shape;154;p2"/>
          <p:cNvSpPr txBox="1">
            <a:spLocks noGrp="1"/>
          </p:cNvSpPr>
          <p:nvPr>
            <p:ph type="subTitle" idx="16"/>
          </p:nvPr>
        </p:nvSpPr>
        <p:spPr>
          <a:xfrm>
            <a:off x="5745516" y="2726042"/>
            <a:ext cx="2680200" cy="359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2100"/>
              <a:buNone/>
            </a:pPr>
            <a:r>
              <a:rPr lang="en-US" sz="2500"/>
              <a:t>CONCLUSION</a:t>
            </a:r>
            <a:endParaRPr sz="2500"/>
          </a:p>
        </p:txBody>
      </p:sp>
      <p:sp>
        <p:nvSpPr>
          <p:cNvPr id="155" name="Google Shape;155;p2"/>
          <p:cNvSpPr txBox="1">
            <a:spLocks noGrp="1"/>
          </p:cNvSpPr>
          <p:nvPr>
            <p:ph type="title" idx="18"/>
          </p:nvPr>
        </p:nvSpPr>
        <p:spPr>
          <a:xfrm>
            <a:off x="4935684" y="2581547"/>
            <a:ext cx="957300" cy="576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3000"/>
              <a:buNone/>
            </a:pPr>
            <a:r>
              <a:rPr lang="en-US"/>
              <a:t>4.</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3"/>
          <p:cNvSpPr txBox="1">
            <a:spLocks noGrp="1"/>
          </p:cNvSpPr>
          <p:nvPr>
            <p:ph type="title"/>
          </p:nvPr>
        </p:nvSpPr>
        <p:spPr>
          <a:xfrm>
            <a:off x="82589" y="264077"/>
            <a:ext cx="4500105" cy="431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300"/>
              <a:buNone/>
            </a:pPr>
            <a:r>
              <a:rPr lang="en-US" b="1"/>
              <a:t>LEARNING OBJECTIVES</a:t>
            </a:r>
            <a:endParaRPr b="1"/>
          </a:p>
        </p:txBody>
      </p:sp>
      <p:sp>
        <p:nvSpPr>
          <p:cNvPr id="161" name="Google Shape;161;p3"/>
          <p:cNvSpPr txBox="1"/>
          <p:nvPr/>
        </p:nvSpPr>
        <p:spPr>
          <a:xfrm>
            <a:off x="638655" y="1514826"/>
            <a:ext cx="6852491" cy="400110"/>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2000"/>
              <a:buFont typeface="Noto Sans Symbols"/>
              <a:buChar char="❑"/>
            </a:pPr>
            <a:r>
              <a:rPr lang="en-US" sz="2000" b="0" i="0" u="none" strike="noStrike" cap="none" dirty="0">
                <a:solidFill>
                  <a:schemeClr val="lt1"/>
                </a:solidFill>
                <a:latin typeface="Arial"/>
                <a:ea typeface="Arial"/>
                <a:cs typeface="Arial"/>
                <a:sym typeface="Arial"/>
              </a:rPr>
              <a:t>Understand the strategies for managing conflict</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4"/>
          <p:cNvSpPr txBox="1">
            <a:spLocks noGrp="1"/>
          </p:cNvSpPr>
          <p:nvPr>
            <p:ph type="title"/>
          </p:nvPr>
        </p:nvSpPr>
        <p:spPr>
          <a:xfrm>
            <a:off x="1996975" y="539500"/>
            <a:ext cx="5150100" cy="431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300"/>
              <a:buNone/>
            </a:pPr>
            <a:r>
              <a:rPr lang="en-US"/>
              <a:t>INTRODUCTION</a:t>
            </a:r>
            <a:endParaRPr/>
          </a:p>
        </p:txBody>
      </p:sp>
      <p:sp>
        <p:nvSpPr>
          <p:cNvPr id="167" name="Google Shape;167;p4"/>
          <p:cNvSpPr txBox="1">
            <a:spLocks noGrp="1"/>
          </p:cNvSpPr>
          <p:nvPr>
            <p:ph type="body" idx="1"/>
          </p:nvPr>
        </p:nvSpPr>
        <p:spPr>
          <a:xfrm>
            <a:off x="1910153" y="1227949"/>
            <a:ext cx="5323694" cy="3575403"/>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200"/>
              <a:buNone/>
            </a:pPr>
            <a:r>
              <a:rPr lang="en-US" sz="1800"/>
              <a:t>In managing conflict you can realize that the strategies you choose will be influenced by a variety of factors, such as (1) the goals to be achieved, (2) your emotional state, (3) your cognitive assessment of the situation, and (4) your personality and communication competence. Understanding these factors may help you select strategies that are more appropriate and more effective. Research finds that using productive conflict strategies can have lots of beneficial effects, whereas using inappropriate strategies may be linked to poorer psychological health</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5"/>
          <p:cNvSpPr txBox="1">
            <a:spLocks noGrp="1"/>
          </p:cNvSpPr>
          <p:nvPr>
            <p:ph type="title"/>
          </p:nvPr>
        </p:nvSpPr>
        <p:spPr>
          <a:xfrm>
            <a:off x="1997075" y="760088"/>
            <a:ext cx="5149850" cy="4318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300"/>
              <a:buNone/>
            </a:pPr>
            <a:r>
              <a:rPr lang="en-US" sz="2500"/>
              <a:t>THE EFFECTIVE STRATEGIES FOR CONFLICT MANAGEMENT</a:t>
            </a:r>
            <a:endParaRPr sz="2500"/>
          </a:p>
        </p:txBody>
      </p:sp>
      <p:sp>
        <p:nvSpPr>
          <p:cNvPr id="173" name="Google Shape;173;p5"/>
          <p:cNvSpPr txBox="1"/>
          <p:nvPr/>
        </p:nvSpPr>
        <p:spPr>
          <a:xfrm>
            <a:off x="205190" y="1540942"/>
            <a:ext cx="8509151" cy="3323987"/>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accent6"/>
              </a:buClr>
              <a:buSzPts val="2250"/>
              <a:buFont typeface="Noto Sans Symbols"/>
              <a:buChar char="▪"/>
            </a:pPr>
            <a:r>
              <a:rPr lang="en-US" sz="1500" b="1" i="0" u="none" strike="noStrike" cap="none">
                <a:solidFill>
                  <a:schemeClr val="accent5"/>
                </a:solidFill>
                <a:latin typeface="Montserrat"/>
                <a:ea typeface="Montserrat"/>
                <a:cs typeface="Montserrat"/>
                <a:sym typeface="Montserrat"/>
              </a:rPr>
              <a:t>Goals: </a:t>
            </a:r>
            <a:r>
              <a:rPr lang="en-US" sz="1500" b="0" i="0" u="none" strike="noStrike" cap="none">
                <a:solidFill>
                  <a:schemeClr val="lt1"/>
                </a:solidFill>
                <a:latin typeface="Montserrat"/>
                <a:ea typeface="Montserrat"/>
                <a:cs typeface="Montserrat"/>
                <a:sym typeface="Montserrat"/>
              </a:rPr>
              <a:t>The short-term and long-term goals you wish to achieve influence what strategies seem appropriate to you.</a:t>
            </a:r>
            <a:endParaRPr/>
          </a:p>
          <a:p>
            <a:pPr marL="285750" marR="0" lvl="0" indent="-142875" algn="l" rtl="0">
              <a:lnSpc>
                <a:spcPct val="100000"/>
              </a:lnSpc>
              <a:spcBef>
                <a:spcPts val="0"/>
              </a:spcBef>
              <a:spcAft>
                <a:spcPts val="0"/>
              </a:spcAft>
              <a:buClr>
                <a:schemeClr val="accent6"/>
              </a:buClr>
              <a:buSzPts val="2250"/>
              <a:buFont typeface="Noto Sans Symbols"/>
              <a:buNone/>
            </a:pPr>
            <a:endParaRPr sz="1500" b="0" i="0" u="none" strike="noStrike" cap="none">
              <a:solidFill>
                <a:schemeClr val="lt1"/>
              </a:solidFill>
              <a:latin typeface="Montserrat"/>
              <a:ea typeface="Montserrat"/>
              <a:cs typeface="Montserrat"/>
              <a:sym typeface="Montserrat"/>
            </a:endParaRPr>
          </a:p>
          <a:p>
            <a:pPr marL="285750" marR="0" lvl="0" indent="-285750" algn="l" rtl="0">
              <a:lnSpc>
                <a:spcPct val="100000"/>
              </a:lnSpc>
              <a:spcBef>
                <a:spcPts val="0"/>
              </a:spcBef>
              <a:spcAft>
                <a:spcPts val="0"/>
              </a:spcAft>
              <a:buClr>
                <a:schemeClr val="accent6"/>
              </a:buClr>
              <a:buSzPts val="2250"/>
              <a:buFont typeface="Noto Sans Symbols"/>
              <a:buChar char="▪"/>
            </a:pPr>
            <a:r>
              <a:rPr lang="en-US" sz="1500" b="1" i="0" u="none" strike="noStrike" cap="none">
                <a:solidFill>
                  <a:schemeClr val="accent5"/>
                </a:solidFill>
                <a:latin typeface="Montserrat"/>
                <a:ea typeface="Montserrat"/>
                <a:cs typeface="Montserrat"/>
                <a:sym typeface="Montserrat"/>
              </a:rPr>
              <a:t>Emotional state: </a:t>
            </a:r>
            <a:r>
              <a:rPr lang="en-US" sz="1500" b="0" i="0" u="none" strike="noStrike" cap="none">
                <a:solidFill>
                  <a:schemeClr val="lt1"/>
                </a:solidFill>
                <a:latin typeface="Montserrat"/>
                <a:ea typeface="Montserrat"/>
                <a:cs typeface="Montserrat"/>
                <a:sym typeface="Montserrat"/>
              </a:rPr>
              <a:t>Your feelings influence your strategies</a:t>
            </a:r>
            <a:endParaRPr/>
          </a:p>
          <a:p>
            <a:pPr marL="285750" marR="0" lvl="0" indent="-142875" algn="l" rtl="0">
              <a:lnSpc>
                <a:spcPct val="100000"/>
              </a:lnSpc>
              <a:spcBef>
                <a:spcPts val="0"/>
              </a:spcBef>
              <a:spcAft>
                <a:spcPts val="0"/>
              </a:spcAft>
              <a:buClr>
                <a:schemeClr val="accent6"/>
              </a:buClr>
              <a:buSzPts val="2250"/>
              <a:buFont typeface="Noto Sans Symbols"/>
              <a:buNone/>
            </a:pPr>
            <a:endParaRPr sz="1500" b="0" i="0" u="none" strike="noStrike" cap="none">
              <a:solidFill>
                <a:schemeClr val="lt1"/>
              </a:solidFill>
              <a:latin typeface="Montserrat"/>
              <a:ea typeface="Montserrat"/>
              <a:cs typeface="Montserrat"/>
              <a:sym typeface="Montserrat"/>
            </a:endParaRPr>
          </a:p>
          <a:p>
            <a:pPr marL="285750" marR="0" lvl="0" indent="-285750" algn="l" rtl="0">
              <a:lnSpc>
                <a:spcPct val="100000"/>
              </a:lnSpc>
              <a:spcBef>
                <a:spcPts val="0"/>
              </a:spcBef>
              <a:spcAft>
                <a:spcPts val="0"/>
              </a:spcAft>
              <a:buClr>
                <a:schemeClr val="accent6"/>
              </a:buClr>
              <a:buSzPts val="2250"/>
              <a:buFont typeface="Noto Sans Symbols"/>
              <a:buChar char="▪"/>
            </a:pPr>
            <a:r>
              <a:rPr lang="en-US" sz="1500" b="1" i="0" u="none" strike="noStrike" cap="none">
                <a:solidFill>
                  <a:schemeClr val="accent5"/>
                </a:solidFill>
                <a:latin typeface="Montserrat"/>
                <a:ea typeface="Montserrat"/>
                <a:cs typeface="Montserrat"/>
                <a:sym typeface="Montserrat"/>
              </a:rPr>
              <a:t>Cognitive assessment: </a:t>
            </a:r>
            <a:r>
              <a:rPr lang="en-US" sz="1500" b="0" i="0" u="none" strike="noStrike" cap="none">
                <a:solidFill>
                  <a:schemeClr val="lt1"/>
                </a:solidFill>
                <a:latin typeface="Montserrat"/>
                <a:ea typeface="Montserrat"/>
                <a:cs typeface="Montserrat"/>
                <a:sym typeface="Montserrat"/>
              </a:rPr>
              <a:t>Your attitudes and beliefs about what is fair and equitable influence your readiness to acknowledge the fairness in the other person’s position</a:t>
            </a:r>
            <a:endParaRPr/>
          </a:p>
          <a:p>
            <a:pPr marL="285750" marR="0" lvl="0" indent="-142875" algn="l" rtl="0">
              <a:lnSpc>
                <a:spcPct val="100000"/>
              </a:lnSpc>
              <a:spcBef>
                <a:spcPts val="0"/>
              </a:spcBef>
              <a:spcAft>
                <a:spcPts val="0"/>
              </a:spcAft>
              <a:buClr>
                <a:schemeClr val="accent6"/>
              </a:buClr>
              <a:buSzPts val="2250"/>
              <a:buFont typeface="Noto Sans Symbols"/>
              <a:buNone/>
            </a:pPr>
            <a:endParaRPr sz="1500" b="0" i="0" u="none" strike="noStrike" cap="none">
              <a:solidFill>
                <a:schemeClr val="lt1"/>
              </a:solidFill>
              <a:latin typeface="Montserrat"/>
              <a:ea typeface="Montserrat"/>
              <a:cs typeface="Montserrat"/>
              <a:sym typeface="Montserrat"/>
            </a:endParaRPr>
          </a:p>
          <a:p>
            <a:pPr marL="285750" marR="0" lvl="0" indent="-285750" algn="l" rtl="0">
              <a:lnSpc>
                <a:spcPct val="100000"/>
              </a:lnSpc>
              <a:spcBef>
                <a:spcPts val="0"/>
              </a:spcBef>
              <a:spcAft>
                <a:spcPts val="0"/>
              </a:spcAft>
              <a:buClr>
                <a:schemeClr val="accent6"/>
              </a:buClr>
              <a:buSzPts val="2250"/>
              <a:buFont typeface="Noto Sans Symbols"/>
              <a:buChar char="▪"/>
            </a:pPr>
            <a:r>
              <a:rPr lang="en-US" sz="1500" b="1" i="0" u="none" strike="noStrike" cap="none">
                <a:solidFill>
                  <a:schemeClr val="accent5"/>
                </a:solidFill>
                <a:latin typeface="Montserrat"/>
                <a:ea typeface="Montserrat"/>
                <a:cs typeface="Montserrat"/>
                <a:sym typeface="Montserrat"/>
              </a:rPr>
              <a:t>Personality and communication competence: </a:t>
            </a:r>
            <a:r>
              <a:rPr lang="en-US" sz="1500" b="0" i="0" u="none" strike="noStrike" cap="none">
                <a:solidFill>
                  <a:schemeClr val="lt1"/>
                </a:solidFill>
                <a:latin typeface="Montserrat"/>
                <a:ea typeface="Montserrat"/>
                <a:cs typeface="Montserrat"/>
                <a:sym typeface="Montserrat"/>
              </a:rPr>
              <a:t>If you’re shy and unassertive, you may be more likely to try to avoid conflict than to fight actively</a:t>
            </a:r>
            <a:endParaRPr/>
          </a:p>
          <a:p>
            <a:pPr marL="285750" marR="0" lvl="0" indent="-142875" algn="l" rtl="0">
              <a:lnSpc>
                <a:spcPct val="100000"/>
              </a:lnSpc>
              <a:spcBef>
                <a:spcPts val="0"/>
              </a:spcBef>
              <a:spcAft>
                <a:spcPts val="0"/>
              </a:spcAft>
              <a:buClr>
                <a:schemeClr val="accent6"/>
              </a:buClr>
              <a:buSzPts val="2250"/>
              <a:buFont typeface="Noto Sans Symbols"/>
              <a:buNone/>
            </a:pPr>
            <a:endParaRPr sz="1500" b="0" i="0" u="none" strike="noStrike" cap="none">
              <a:solidFill>
                <a:schemeClr val="lt1"/>
              </a:solidFill>
              <a:latin typeface="Montserrat"/>
              <a:ea typeface="Montserrat"/>
              <a:cs typeface="Montserrat"/>
              <a:sym typeface="Montserrat"/>
            </a:endParaRPr>
          </a:p>
          <a:p>
            <a:pPr marL="285750" marR="0" lvl="0" indent="-285750" algn="l" rtl="0">
              <a:lnSpc>
                <a:spcPct val="100000"/>
              </a:lnSpc>
              <a:spcBef>
                <a:spcPts val="0"/>
              </a:spcBef>
              <a:spcAft>
                <a:spcPts val="0"/>
              </a:spcAft>
              <a:buClr>
                <a:schemeClr val="accent6"/>
              </a:buClr>
              <a:buSzPts val="2250"/>
              <a:buFont typeface="Noto Sans Symbols"/>
              <a:buChar char="▪"/>
            </a:pPr>
            <a:r>
              <a:rPr lang="en-US" sz="1500" b="1" i="0" u="none" strike="noStrike" cap="none">
                <a:solidFill>
                  <a:schemeClr val="accent5"/>
                </a:solidFill>
                <a:latin typeface="Montserrat"/>
                <a:ea typeface="Montserrat"/>
                <a:cs typeface="Montserrat"/>
                <a:sym typeface="Montserrat"/>
              </a:rPr>
              <a:t>Family history: </a:t>
            </a:r>
            <a:r>
              <a:rPr lang="en-US" sz="1500" b="0" i="0" u="none" strike="noStrike" cap="none">
                <a:solidFill>
                  <a:schemeClr val="lt1"/>
                </a:solidFill>
                <a:latin typeface="Montserrat"/>
                <a:ea typeface="Montserrat"/>
                <a:cs typeface="Montserrat"/>
                <a:sym typeface="Montserrat"/>
              </a:rPr>
              <a:t>The topics you choose to fight about, and your tendencies to obsess or to forget about interpersonal conflicts, are likely influenced by your family history and the way conflicts were handled as you grew up.</a:t>
            </a:r>
            <a:endParaRPr/>
          </a:p>
        </p:txBody>
      </p:sp>
      <p:sp>
        <p:nvSpPr>
          <p:cNvPr id="174" name="Google Shape;174;p5"/>
          <p:cNvSpPr txBox="1"/>
          <p:nvPr/>
        </p:nvSpPr>
        <p:spPr>
          <a:xfrm>
            <a:off x="1910153" y="1415235"/>
            <a:ext cx="5323694" cy="3575403"/>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sz="18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6"/>
          <p:cNvSpPr txBox="1">
            <a:spLocks noGrp="1"/>
          </p:cNvSpPr>
          <p:nvPr>
            <p:ph type="subTitle" idx="1"/>
          </p:nvPr>
        </p:nvSpPr>
        <p:spPr>
          <a:xfrm>
            <a:off x="1986000" y="1750675"/>
            <a:ext cx="5172000" cy="13143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400"/>
              <a:buNone/>
            </a:pPr>
            <a:r>
              <a:rPr lang="en-US"/>
              <a:t>There are different strategies you can use to manage conflict.</a:t>
            </a:r>
            <a:endParaRPr/>
          </a:p>
        </p:txBody>
      </p:sp>
      <p:sp>
        <p:nvSpPr>
          <p:cNvPr id="180" name="Google Shape;180;p6"/>
          <p:cNvSpPr txBox="1"/>
          <p:nvPr/>
        </p:nvSpPr>
        <p:spPr>
          <a:xfrm>
            <a:off x="1996950" y="199260"/>
            <a:ext cx="5150100" cy="4314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accent5"/>
              </a:buClr>
              <a:buSzPts val="4800"/>
              <a:buFont typeface="Abel"/>
              <a:buNone/>
            </a:pPr>
            <a:r>
              <a:rPr lang="en-US" sz="2500" b="0" i="0" u="none" strike="noStrike" cap="none">
                <a:solidFill>
                  <a:schemeClr val="accent5"/>
                </a:solidFill>
                <a:latin typeface="Abel"/>
                <a:ea typeface="Abel"/>
                <a:cs typeface="Abel"/>
                <a:sym typeface="Abel"/>
              </a:rPr>
              <a:t>CONCLUSION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7"/>
          <p:cNvSpPr txBox="1">
            <a:spLocks noGrp="1"/>
          </p:cNvSpPr>
          <p:nvPr>
            <p:ph type="body" idx="1"/>
          </p:nvPr>
        </p:nvSpPr>
        <p:spPr>
          <a:xfrm>
            <a:off x="2924699" y="1612737"/>
            <a:ext cx="3603691" cy="1715254"/>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400"/>
              <a:buNone/>
            </a:pPr>
            <a:r>
              <a:rPr lang="en-US" sz="1800">
                <a:latin typeface="Times New Roman"/>
                <a:ea typeface="Times New Roman"/>
                <a:cs typeface="Times New Roman"/>
                <a:sym typeface="Times New Roman"/>
              </a:rPr>
              <a:t>DeVito, J. (2016). </a:t>
            </a:r>
            <a:r>
              <a:rPr lang="en-US" sz="1800" i="1">
                <a:latin typeface="Times New Roman"/>
                <a:ea typeface="Times New Roman"/>
                <a:cs typeface="Times New Roman"/>
                <a:sym typeface="Times New Roman"/>
              </a:rPr>
              <a:t>Interpersonal Communication Book, The</a:t>
            </a:r>
            <a:r>
              <a:rPr lang="en-US" sz="1800">
                <a:latin typeface="Times New Roman"/>
                <a:ea typeface="Times New Roman"/>
                <a:cs typeface="Times New Roman"/>
                <a:sym typeface="Times New Roman"/>
              </a:rPr>
              <a:t> (14th ed.). PEARSON.</a:t>
            </a:r>
            <a:endParaRPr/>
          </a:p>
          <a:p>
            <a:pPr marL="0" lvl="0" indent="0" algn="l" rtl="0">
              <a:lnSpc>
                <a:spcPct val="100000"/>
              </a:lnSpc>
              <a:spcBef>
                <a:spcPts val="0"/>
              </a:spcBef>
              <a:spcAft>
                <a:spcPts val="0"/>
              </a:spcAft>
              <a:buSzPts val="1400"/>
              <a:buNone/>
            </a:pPr>
            <a:endParaRPr/>
          </a:p>
        </p:txBody>
      </p:sp>
      <p:sp>
        <p:nvSpPr>
          <p:cNvPr id="186" name="Google Shape;186;p7"/>
          <p:cNvSpPr txBox="1">
            <a:spLocks noGrp="1"/>
          </p:cNvSpPr>
          <p:nvPr>
            <p:ph type="title"/>
          </p:nvPr>
        </p:nvSpPr>
        <p:spPr>
          <a:xfrm>
            <a:off x="1996975" y="539500"/>
            <a:ext cx="5150100" cy="431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300"/>
              <a:buNone/>
            </a:pPr>
            <a:r>
              <a:rPr lang="en-US"/>
              <a:t>Reference</a:t>
            </a:r>
            <a:endParaRPr/>
          </a:p>
        </p:txBody>
      </p:sp>
    </p:spTree>
  </p:cSld>
  <p:clrMapOvr>
    <a:masterClrMapping/>
  </p:clrMapOvr>
</p:sld>
</file>

<file path=ppt/theme/theme1.xml><?xml version="1.0" encoding="utf-8"?>
<a:theme xmlns:a="http://schemas.openxmlformats.org/drawingml/2006/main" name="Custal Project Proposal by Slidesgo">
  <a:themeElements>
    <a:clrScheme name="Simple Light">
      <a:dk1>
        <a:srgbClr val="000000"/>
      </a:dk1>
      <a:lt1>
        <a:srgbClr val="FFFFFF"/>
      </a:lt1>
      <a:dk2>
        <a:srgbClr val="595959"/>
      </a:dk2>
      <a:lt2>
        <a:srgbClr val="EEEEEE"/>
      </a:lt2>
      <a:accent1>
        <a:srgbClr val="292C35"/>
      </a:accent1>
      <a:accent2>
        <a:srgbClr val="475972"/>
      </a:accent2>
      <a:accent3>
        <a:srgbClr val="E9E2C9"/>
      </a:accent3>
      <a:accent4>
        <a:srgbClr val="FFDD6B"/>
      </a:accent4>
      <a:accent5>
        <a:srgbClr val="DCAE52"/>
      </a:accent5>
      <a:accent6>
        <a:srgbClr val="AF7132"/>
      </a:accent6>
      <a:hlink>
        <a:srgbClr val="DCAE5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240</Words>
  <Application>Microsoft Office PowerPoint</Application>
  <PresentationFormat>On-screen Show (16:9)</PresentationFormat>
  <Paragraphs>34</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Noto Sans Symbols</vt:lpstr>
      <vt:lpstr>Rubik Medium</vt:lpstr>
      <vt:lpstr>Arial</vt:lpstr>
      <vt:lpstr>Abel</vt:lpstr>
      <vt:lpstr>Montserrat</vt:lpstr>
      <vt:lpstr>Times New Roman</vt:lpstr>
      <vt:lpstr>Custal Project Proposal by Slidesgo</vt:lpstr>
      <vt:lpstr>Conflict Management </vt:lpstr>
      <vt:lpstr>TABLE OF CONTENTS</vt:lpstr>
      <vt:lpstr>LEARNING OBJECTIVES</vt:lpstr>
      <vt:lpstr>INTRODUCTION</vt:lpstr>
      <vt:lpstr>THE EFFECTIVE STRATEGIES FOR CONFLICT MANAGEMENT</vt:lpstr>
      <vt:lpstr>PowerPoint Presentation</vt:lpstr>
      <vt:lpstr>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 Management </dc:title>
  <dc:creator>Farah Elsaite</dc:creator>
  <cp:lastModifiedBy>Maher Fattouh</cp:lastModifiedBy>
  <cp:revision>1</cp:revision>
  <dcterms:modified xsi:type="dcterms:W3CDTF">2022-02-13T07:08:43Z</dcterms:modified>
</cp:coreProperties>
</file>