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15"/>
  </p:notesMasterIdLst>
  <p:sldIdLst>
    <p:sldId id="256" r:id="rId2"/>
    <p:sldId id="258" r:id="rId3"/>
    <p:sldId id="295" r:id="rId4"/>
    <p:sldId id="261" r:id="rId5"/>
    <p:sldId id="260" r:id="rId6"/>
    <p:sldId id="262" r:id="rId7"/>
    <p:sldId id="291" r:id="rId8"/>
    <p:sldId id="292" r:id="rId9"/>
    <p:sldId id="293" r:id="rId10"/>
    <p:sldId id="294" r:id="rId11"/>
    <p:sldId id="278" r:id="rId12"/>
    <p:sldId id="284" r:id="rId13"/>
    <p:sldId id="281" r:id="rId14"/>
  </p:sldIdLst>
  <p:sldSz cx="9144000" cy="5143500" type="screen16x9"/>
  <p:notesSz cx="6858000" cy="9144000"/>
  <p:embeddedFontLst>
    <p:embeddedFont>
      <p:font typeface="Source Sans Pro" panose="020B0604020202020204" charset="0"/>
      <p:regular r:id="rId16"/>
      <p:bold r:id="rId17"/>
      <p:italic r:id="rId18"/>
      <p:boldItalic r:id="rId19"/>
    </p:embeddedFont>
    <p:embeddedFont>
      <p:font typeface="Montserrat"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8E2A7AA-4790-4657-BF65-C3C02A5E2802}">
  <a:tblStyle styleId="{78E2A7AA-4790-4657-BF65-C3C02A5E280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25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0"/>
        <p:cNvGrpSpPr/>
        <p:nvPr/>
      </p:nvGrpSpPr>
      <p:grpSpPr>
        <a:xfrm>
          <a:off x="0" y="0"/>
          <a:ext cx="0" cy="0"/>
          <a:chOff x="0" y="0"/>
          <a:chExt cx="0" cy="0"/>
        </a:xfrm>
      </p:grpSpPr>
      <p:sp>
        <p:nvSpPr>
          <p:cNvPr id="861" name="Google Shape;861;ge38dc7bb6a_1_5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2" name="Google Shape;862;ge38dc7bb6a_1_5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0"/>
        <p:cNvGrpSpPr/>
        <p:nvPr/>
      </p:nvGrpSpPr>
      <p:grpSpPr>
        <a:xfrm>
          <a:off x="0" y="0"/>
          <a:ext cx="0" cy="0"/>
          <a:chOff x="0" y="0"/>
          <a:chExt cx="0" cy="0"/>
        </a:xfrm>
      </p:grpSpPr>
      <p:sp>
        <p:nvSpPr>
          <p:cNvPr id="2431" name="Google Shape;2431;ge29f085d7a_1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2" name="Google Shape;2432;ge29f085d7a_1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4"/>
        <p:cNvGrpSpPr/>
        <p:nvPr/>
      </p:nvGrpSpPr>
      <p:grpSpPr>
        <a:xfrm>
          <a:off x="0" y="0"/>
          <a:ext cx="0" cy="0"/>
          <a:chOff x="0" y="0"/>
          <a:chExt cx="0" cy="0"/>
        </a:xfrm>
      </p:grpSpPr>
      <p:sp>
        <p:nvSpPr>
          <p:cNvPr id="3045" name="Google Shape;3045;ge29f085d7a_1_309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6" name="Google Shape;3046;ge29f085d7a_1_309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8"/>
        <p:cNvGrpSpPr/>
        <p:nvPr/>
      </p:nvGrpSpPr>
      <p:grpSpPr>
        <a:xfrm>
          <a:off x="0" y="0"/>
          <a:ext cx="0" cy="0"/>
          <a:chOff x="0" y="0"/>
          <a:chExt cx="0" cy="0"/>
        </a:xfrm>
      </p:grpSpPr>
      <p:sp>
        <p:nvSpPr>
          <p:cNvPr id="2479" name="Google Shape;2479;ge39e3565a8_0_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0" name="Google Shape;2480;ge39e3565a8_0_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ge1886a29ab_0_2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6" name="Google Shape;906;ge1886a29ab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e38dc7bb6a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e38dc7bb6a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ge1886a29ab_0_4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7" name="Google Shape;987;ge1886a29ab_0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gb8064c9c3d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7" name="Google Shape;1037;gb8064c9c3d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575435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150062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935051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4243888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419709" y="2145759"/>
            <a:ext cx="289868" cy="852000"/>
            <a:chOff x="456616" y="2161476"/>
            <a:chExt cx="289868" cy="852000"/>
          </a:xfrm>
        </p:grpSpPr>
        <p:sp>
          <p:nvSpPr>
            <p:cNvPr id="10" name="Google Shape;10;p2"/>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a:off x="6514438" y="4556641"/>
            <a:ext cx="2808779" cy="1148975"/>
            <a:chOff x="6525475" y="148600"/>
            <a:chExt cx="2808779" cy="1148975"/>
          </a:xfrm>
        </p:grpSpPr>
        <p:sp>
          <p:nvSpPr>
            <p:cNvPr id="16" name="Google Shape;16;p2"/>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2758638" y="4173929"/>
            <a:ext cx="3178775" cy="1439250"/>
            <a:chOff x="2608550" y="4236013"/>
            <a:chExt cx="3178775" cy="1439250"/>
          </a:xfrm>
        </p:grpSpPr>
        <p:grpSp>
          <p:nvGrpSpPr>
            <p:cNvPr id="19" name="Google Shape;19;p2"/>
            <p:cNvGrpSpPr/>
            <p:nvPr/>
          </p:nvGrpSpPr>
          <p:grpSpPr>
            <a:xfrm rot="10800000" flipH="1">
              <a:off x="2608550" y="4596963"/>
              <a:ext cx="1368260" cy="1078296"/>
              <a:chOff x="4231725" y="-443721"/>
              <a:chExt cx="1368260" cy="1078296"/>
            </a:xfrm>
          </p:grpSpPr>
          <p:sp>
            <p:nvSpPr>
              <p:cNvPr id="20" name="Google Shape;20;p2"/>
              <p:cNvSpPr/>
              <p:nvPr/>
            </p:nvSpPr>
            <p:spPr>
              <a:xfrm>
                <a:off x="4327869" y="-443721"/>
                <a:ext cx="127211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2317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rot="10800000" flipH="1">
              <a:off x="3550450" y="4236013"/>
              <a:ext cx="1129225" cy="1439250"/>
              <a:chOff x="5173625" y="-443725"/>
              <a:chExt cx="1129225" cy="1439250"/>
            </a:xfrm>
          </p:grpSpPr>
          <p:sp>
            <p:nvSpPr>
              <p:cNvPr id="23" name="Google Shape;23;p2"/>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2"/>
            <p:cNvGrpSpPr/>
            <p:nvPr/>
          </p:nvGrpSpPr>
          <p:grpSpPr>
            <a:xfrm rot="10800000">
              <a:off x="4867050" y="4596963"/>
              <a:ext cx="920275" cy="1078300"/>
              <a:chOff x="4679675" y="-443725"/>
              <a:chExt cx="920275" cy="1078300"/>
            </a:xfrm>
          </p:grpSpPr>
          <p:sp>
            <p:nvSpPr>
              <p:cNvPr id="26" name="Google Shape;26;p2"/>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28;p2"/>
            <p:cNvGrpSpPr/>
            <p:nvPr/>
          </p:nvGrpSpPr>
          <p:grpSpPr>
            <a:xfrm rot="10800000">
              <a:off x="4164150" y="4236013"/>
              <a:ext cx="1129225" cy="1439250"/>
              <a:chOff x="5173625" y="-443725"/>
              <a:chExt cx="1129225" cy="1439250"/>
            </a:xfrm>
          </p:grpSpPr>
          <p:sp>
            <p:nvSpPr>
              <p:cNvPr id="29" name="Google Shape;29;p2"/>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1" name="Google Shape;31;p2"/>
          <p:cNvGrpSpPr/>
          <p:nvPr/>
        </p:nvGrpSpPr>
        <p:grpSpPr>
          <a:xfrm rot="10800000" flipH="1">
            <a:off x="7154325" y="3924763"/>
            <a:ext cx="474200" cy="1505350"/>
            <a:chOff x="3995775" y="-443725"/>
            <a:chExt cx="474200" cy="1505350"/>
          </a:xfrm>
        </p:grpSpPr>
        <p:sp>
          <p:nvSpPr>
            <p:cNvPr id="32" name="Google Shape;32;p2"/>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 name="Google Shape;34;p2"/>
          <p:cNvGrpSpPr/>
          <p:nvPr/>
        </p:nvGrpSpPr>
        <p:grpSpPr>
          <a:xfrm>
            <a:off x="6612948" y="5750"/>
            <a:ext cx="1195349" cy="1078296"/>
            <a:chOff x="4404625" y="-443721"/>
            <a:chExt cx="1195349" cy="1078296"/>
          </a:xfrm>
        </p:grpSpPr>
        <p:sp>
          <p:nvSpPr>
            <p:cNvPr id="35" name="Google Shape;35;p2"/>
            <p:cNvSpPr/>
            <p:nvPr/>
          </p:nvSpPr>
          <p:spPr>
            <a:xfrm>
              <a:off x="4501128" y="-443721"/>
              <a:ext cx="109884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4046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37;p2"/>
          <p:cNvGrpSpPr/>
          <p:nvPr/>
        </p:nvGrpSpPr>
        <p:grpSpPr>
          <a:xfrm>
            <a:off x="7429151" y="-104276"/>
            <a:ext cx="1129225" cy="1439250"/>
            <a:chOff x="5173625" y="-443725"/>
            <a:chExt cx="1129225" cy="1439250"/>
          </a:xfrm>
        </p:grpSpPr>
        <p:sp>
          <p:nvSpPr>
            <p:cNvPr id="38" name="Google Shape;38;p2"/>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40;p2"/>
          <p:cNvGrpSpPr/>
          <p:nvPr/>
        </p:nvGrpSpPr>
        <p:grpSpPr>
          <a:xfrm>
            <a:off x="3121150" y="-475160"/>
            <a:ext cx="482550" cy="1505350"/>
            <a:chOff x="3121150" y="-443725"/>
            <a:chExt cx="482550" cy="1505350"/>
          </a:xfrm>
        </p:grpSpPr>
        <p:sp>
          <p:nvSpPr>
            <p:cNvPr id="41" name="Google Shape;41;p2"/>
            <p:cNvSpPr/>
            <p:nvPr/>
          </p:nvSpPr>
          <p:spPr>
            <a:xfrm>
              <a:off x="3121150" y="-443725"/>
              <a:ext cx="427075" cy="1386800"/>
            </a:xfrm>
            <a:custGeom>
              <a:avLst/>
              <a:gdLst/>
              <a:ahLst/>
              <a:cxnLst/>
              <a:rect l="l" t="t" r="r" b="b"/>
              <a:pathLst>
                <a:path w="17083" h="55472" fill="none" extrusionOk="0">
                  <a:moveTo>
                    <a:pt x="17083" y="55472"/>
                  </a:moveTo>
                  <a:lnTo>
                    <a:pt x="17083" y="40669"/>
                  </a:lnTo>
                  <a:lnTo>
                    <a:pt x="0" y="40669"/>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485125" y="943825"/>
              <a:ext cx="118575" cy="117800"/>
            </a:xfrm>
            <a:custGeom>
              <a:avLst/>
              <a:gdLst/>
              <a:ahLst/>
              <a:cxnLst/>
              <a:rect l="l" t="t" r="r" b="b"/>
              <a:pathLst>
                <a:path w="4743" h="4712" fill="none" extrusionOk="0">
                  <a:moveTo>
                    <a:pt x="4743" y="2006"/>
                  </a:moveTo>
                  <a:cubicBezTo>
                    <a:pt x="4743" y="3830"/>
                    <a:pt x="2554" y="4712"/>
                    <a:pt x="1277" y="3465"/>
                  </a:cubicBezTo>
                  <a:cubicBezTo>
                    <a:pt x="1" y="2189"/>
                    <a:pt x="913" y="0"/>
                    <a:pt x="2706" y="0"/>
                  </a:cubicBezTo>
                  <a:cubicBezTo>
                    <a:pt x="3831" y="0"/>
                    <a:pt x="4743" y="912"/>
                    <a:pt x="4743"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2"/>
          <p:cNvGrpSpPr/>
          <p:nvPr/>
        </p:nvGrpSpPr>
        <p:grpSpPr>
          <a:xfrm>
            <a:off x="1990425" y="-467301"/>
            <a:ext cx="929375" cy="1078300"/>
            <a:chOff x="1990425" y="-443725"/>
            <a:chExt cx="929375" cy="1078300"/>
          </a:xfrm>
        </p:grpSpPr>
        <p:sp>
          <p:nvSpPr>
            <p:cNvPr id="44" name="Google Shape;44;p2"/>
            <p:cNvSpPr/>
            <p:nvPr/>
          </p:nvSpPr>
          <p:spPr>
            <a:xfrm>
              <a:off x="1990425" y="-443725"/>
              <a:ext cx="826800" cy="1006875"/>
            </a:xfrm>
            <a:custGeom>
              <a:avLst/>
              <a:gdLst/>
              <a:ahLst/>
              <a:cxnLst/>
              <a:rect l="l" t="t" r="r" b="b"/>
              <a:pathLst>
                <a:path w="33072" h="40275" fill="none" extrusionOk="0">
                  <a:moveTo>
                    <a:pt x="33071" y="40274"/>
                  </a:moveTo>
                  <a:lnTo>
                    <a:pt x="0" y="40274"/>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801225" y="516000"/>
              <a:ext cx="118575" cy="118575"/>
            </a:xfrm>
            <a:custGeom>
              <a:avLst/>
              <a:gdLst/>
              <a:ahLst/>
              <a:cxnLst/>
              <a:rect l="l" t="t" r="r" b="b"/>
              <a:pathLst>
                <a:path w="4743" h="4743" fill="none" extrusionOk="0">
                  <a:moveTo>
                    <a:pt x="4742" y="2037"/>
                  </a:moveTo>
                  <a:cubicBezTo>
                    <a:pt x="4742" y="3830"/>
                    <a:pt x="2554" y="4742"/>
                    <a:pt x="1277" y="3466"/>
                  </a:cubicBezTo>
                  <a:cubicBezTo>
                    <a:pt x="1" y="2189"/>
                    <a:pt x="913" y="31"/>
                    <a:pt x="2706" y="31"/>
                  </a:cubicBezTo>
                  <a:cubicBezTo>
                    <a:pt x="3831"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46;p2"/>
          <p:cNvGrpSpPr/>
          <p:nvPr/>
        </p:nvGrpSpPr>
        <p:grpSpPr>
          <a:xfrm>
            <a:off x="1287525" y="-467301"/>
            <a:ext cx="1138350" cy="1439250"/>
            <a:chOff x="1287525" y="-443725"/>
            <a:chExt cx="1138350" cy="1439250"/>
          </a:xfrm>
        </p:grpSpPr>
        <p:sp>
          <p:nvSpPr>
            <p:cNvPr id="47" name="Google Shape;47;p2"/>
            <p:cNvSpPr/>
            <p:nvPr/>
          </p:nvSpPr>
          <p:spPr>
            <a:xfrm>
              <a:off x="1287525" y="-443725"/>
              <a:ext cx="1082875" cy="1320700"/>
            </a:xfrm>
            <a:custGeom>
              <a:avLst/>
              <a:gdLst/>
              <a:ahLst/>
              <a:cxnLst/>
              <a:rect l="l" t="t" r="r" b="b"/>
              <a:pathLst>
                <a:path w="43315" h="52828" fill="none" extrusionOk="0">
                  <a:moveTo>
                    <a:pt x="43314" y="52828"/>
                  </a:moveTo>
                  <a:lnTo>
                    <a:pt x="43314" y="25836"/>
                  </a:lnTo>
                  <a:lnTo>
                    <a:pt x="0" y="25836"/>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307300" y="87695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49;p2"/>
          <p:cNvGrpSpPr/>
          <p:nvPr/>
        </p:nvGrpSpPr>
        <p:grpSpPr>
          <a:xfrm>
            <a:off x="-241900" y="488800"/>
            <a:ext cx="1375425" cy="572805"/>
            <a:chOff x="-241900" y="154825"/>
            <a:chExt cx="1375425" cy="572805"/>
          </a:xfrm>
        </p:grpSpPr>
        <p:sp>
          <p:nvSpPr>
            <p:cNvPr id="50" name="Google Shape;50;p2"/>
            <p:cNvSpPr/>
            <p:nvPr/>
          </p:nvSpPr>
          <p:spPr>
            <a:xfrm>
              <a:off x="-241900" y="201925"/>
              <a:ext cx="1272850" cy="525705"/>
            </a:xfrm>
            <a:custGeom>
              <a:avLst/>
              <a:gdLst/>
              <a:ahLst/>
              <a:cxnLst/>
              <a:rect l="l" t="t" r="r" b="b"/>
              <a:pathLst>
                <a:path w="50914" h="44075" fill="none" extrusionOk="0">
                  <a:moveTo>
                    <a:pt x="0" y="44074"/>
                  </a:moveTo>
                  <a:lnTo>
                    <a:pt x="25077" y="44074"/>
                  </a:lnTo>
                  <a:lnTo>
                    <a:pt x="25077" y="1"/>
                  </a:lnTo>
                  <a:lnTo>
                    <a:pt x="50913" y="1"/>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015725" y="154825"/>
              <a:ext cx="117800" cy="118550"/>
            </a:xfrm>
            <a:custGeom>
              <a:avLst/>
              <a:gdLst/>
              <a:ahLst/>
              <a:cxnLst/>
              <a:rect l="l" t="t" r="r" b="b"/>
              <a:pathLst>
                <a:path w="4712" h="4742" fill="none" extrusionOk="0">
                  <a:moveTo>
                    <a:pt x="4712" y="2037"/>
                  </a:moveTo>
                  <a:cubicBezTo>
                    <a:pt x="4712" y="3830"/>
                    <a:pt x="2554" y="4742"/>
                    <a:pt x="1277" y="3465"/>
                  </a:cubicBezTo>
                  <a:cubicBezTo>
                    <a:pt x="0" y="2189"/>
                    <a:pt x="882" y="30"/>
                    <a:pt x="2705" y="30"/>
                  </a:cubicBezTo>
                  <a:cubicBezTo>
                    <a:pt x="3800" y="0"/>
                    <a:pt x="4712" y="912"/>
                    <a:pt x="4712"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a:off x="3995775" y="-475160"/>
            <a:ext cx="474200" cy="1505350"/>
            <a:chOff x="3995775" y="-443725"/>
            <a:chExt cx="474200" cy="1505350"/>
          </a:xfrm>
        </p:grpSpPr>
        <p:sp>
          <p:nvSpPr>
            <p:cNvPr id="53" name="Google Shape;53;p2"/>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55;p2"/>
          <p:cNvGrpSpPr/>
          <p:nvPr/>
        </p:nvGrpSpPr>
        <p:grpSpPr>
          <a:xfrm>
            <a:off x="4679675" y="-467301"/>
            <a:ext cx="920275" cy="1078300"/>
            <a:chOff x="4679675" y="-443725"/>
            <a:chExt cx="920275" cy="1078300"/>
          </a:xfrm>
        </p:grpSpPr>
        <p:sp>
          <p:nvSpPr>
            <p:cNvPr id="56" name="Google Shape;56;p2"/>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2"/>
          <p:cNvGrpSpPr/>
          <p:nvPr/>
        </p:nvGrpSpPr>
        <p:grpSpPr>
          <a:xfrm>
            <a:off x="5173625" y="-467301"/>
            <a:ext cx="1129225" cy="1439250"/>
            <a:chOff x="5173625" y="-443725"/>
            <a:chExt cx="1129225" cy="1439250"/>
          </a:xfrm>
        </p:grpSpPr>
        <p:sp>
          <p:nvSpPr>
            <p:cNvPr id="59" name="Google Shape;59;p2"/>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2"/>
          <p:cNvGrpSpPr/>
          <p:nvPr/>
        </p:nvGrpSpPr>
        <p:grpSpPr>
          <a:xfrm rot="-5400000">
            <a:off x="7480661" y="4711608"/>
            <a:ext cx="2014791" cy="719731"/>
            <a:chOff x="-85249" y="4203623"/>
            <a:chExt cx="2014791" cy="719731"/>
          </a:xfrm>
        </p:grpSpPr>
        <p:grpSp>
          <p:nvGrpSpPr>
            <p:cNvPr id="62" name="Google Shape;62;p2"/>
            <p:cNvGrpSpPr/>
            <p:nvPr/>
          </p:nvGrpSpPr>
          <p:grpSpPr>
            <a:xfrm>
              <a:off x="-85249" y="4203623"/>
              <a:ext cx="2014791" cy="469195"/>
              <a:chOff x="-35118" y="4163517"/>
              <a:chExt cx="2014791" cy="469195"/>
            </a:xfrm>
          </p:grpSpPr>
          <p:sp>
            <p:nvSpPr>
              <p:cNvPr id="63" name="Google Shape;63;p2"/>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 name="Google Shape;65;p2"/>
            <p:cNvGrpSpPr/>
            <p:nvPr/>
          </p:nvGrpSpPr>
          <p:grpSpPr>
            <a:xfrm>
              <a:off x="-85249" y="4454155"/>
              <a:ext cx="2014791" cy="469199"/>
              <a:chOff x="-35118" y="4345992"/>
              <a:chExt cx="2014791" cy="469199"/>
            </a:xfrm>
          </p:grpSpPr>
          <p:sp>
            <p:nvSpPr>
              <p:cNvPr id="66" name="Google Shape;66;p2"/>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1861099" y="434599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8" name="Google Shape;68;p2"/>
          <p:cNvSpPr txBox="1">
            <a:spLocks noGrp="1"/>
          </p:cNvSpPr>
          <p:nvPr>
            <p:ph type="ctrTitle"/>
          </p:nvPr>
        </p:nvSpPr>
        <p:spPr>
          <a:xfrm>
            <a:off x="929225" y="1472135"/>
            <a:ext cx="5411400" cy="18636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200" b="1">
                <a:latin typeface="Montserrat"/>
                <a:ea typeface="Montserrat"/>
                <a:cs typeface="Montserrat"/>
                <a:sym typeface="Montserrat"/>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69" name="Google Shape;69;p2"/>
          <p:cNvSpPr txBox="1">
            <a:spLocks noGrp="1"/>
          </p:cNvSpPr>
          <p:nvPr>
            <p:ph type="subTitle" idx="1"/>
          </p:nvPr>
        </p:nvSpPr>
        <p:spPr>
          <a:xfrm>
            <a:off x="929213" y="3288800"/>
            <a:ext cx="5005500" cy="4902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700">
                <a:latin typeface="Source Sans Pro"/>
                <a:ea typeface="Source Sans Pro"/>
                <a:cs typeface="Source Sans Pro"/>
                <a:sym typeface="Source Sans Pr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746"/>
        <p:cNvGrpSpPr/>
        <p:nvPr/>
      </p:nvGrpSpPr>
      <p:grpSpPr>
        <a:xfrm>
          <a:off x="0" y="0"/>
          <a:ext cx="0" cy="0"/>
          <a:chOff x="0" y="0"/>
          <a:chExt cx="0" cy="0"/>
        </a:xfrm>
      </p:grpSpPr>
      <p:grpSp>
        <p:nvGrpSpPr>
          <p:cNvPr id="747" name="Google Shape;747;p28"/>
          <p:cNvGrpSpPr/>
          <p:nvPr/>
        </p:nvGrpSpPr>
        <p:grpSpPr>
          <a:xfrm rot="10800000">
            <a:off x="7021" y="-639006"/>
            <a:ext cx="1623175" cy="1972650"/>
            <a:chOff x="4193384" y="4053542"/>
            <a:chExt cx="1623175" cy="1972650"/>
          </a:xfrm>
        </p:grpSpPr>
        <p:grpSp>
          <p:nvGrpSpPr>
            <p:cNvPr id="748" name="Google Shape;748;p28"/>
            <p:cNvGrpSpPr/>
            <p:nvPr/>
          </p:nvGrpSpPr>
          <p:grpSpPr>
            <a:xfrm rot="10800000" flipH="1">
              <a:off x="4193384" y="4947892"/>
              <a:ext cx="920275" cy="1078300"/>
              <a:chOff x="4679675" y="-1053325"/>
              <a:chExt cx="920275" cy="1078300"/>
            </a:xfrm>
          </p:grpSpPr>
          <p:sp>
            <p:nvSpPr>
              <p:cNvPr id="749" name="Google Shape;749;p28"/>
              <p:cNvSpPr/>
              <p:nvPr/>
            </p:nvSpPr>
            <p:spPr>
              <a:xfrm>
                <a:off x="4783025" y="-10533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8"/>
              <p:cNvSpPr/>
              <p:nvPr/>
            </p:nvSpPr>
            <p:spPr>
              <a:xfrm>
                <a:off x="4679675" y="-936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1" name="Google Shape;751;p28"/>
            <p:cNvGrpSpPr/>
            <p:nvPr/>
          </p:nvGrpSpPr>
          <p:grpSpPr>
            <a:xfrm rot="10800000" flipH="1">
              <a:off x="4687334" y="4053542"/>
              <a:ext cx="1129225" cy="1439250"/>
              <a:chOff x="5173625" y="-443725"/>
              <a:chExt cx="1129225" cy="1439250"/>
            </a:xfrm>
          </p:grpSpPr>
          <p:sp>
            <p:nvSpPr>
              <p:cNvPr id="752" name="Google Shape;752;p28"/>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8"/>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54" name="Google Shape;754;p28"/>
          <p:cNvGrpSpPr/>
          <p:nvPr/>
        </p:nvGrpSpPr>
        <p:grpSpPr>
          <a:xfrm>
            <a:off x="-1256133" y="867643"/>
            <a:ext cx="2014791" cy="473128"/>
            <a:chOff x="-35118" y="4342063"/>
            <a:chExt cx="2014791" cy="473128"/>
          </a:xfrm>
        </p:grpSpPr>
        <p:sp>
          <p:nvSpPr>
            <p:cNvPr id="755" name="Google Shape;755;p28"/>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8"/>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7" name="Google Shape;757;p28"/>
          <p:cNvGrpSpPr/>
          <p:nvPr/>
        </p:nvGrpSpPr>
        <p:grpSpPr>
          <a:xfrm>
            <a:off x="-1179939" y="1195668"/>
            <a:ext cx="2014791" cy="473128"/>
            <a:chOff x="-35118" y="4342063"/>
            <a:chExt cx="2014791" cy="473128"/>
          </a:xfrm>
        </p:grpSpPr>
        <p:sp>
          <p:nvSpPr>
            <p:cNvPr id="758" name="Google Shape;758;p28"/>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8"/>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0" name="Google Shape;760;p28"/>
          <p:cNvGrpSpPr/>
          <p:nvPr/>
        </p:nvGrpSpPr>
        <p:grpSpPr>
          <a:xfrm rot="10800000" flipH="1">
            <a:off x="39853" y="-260807"/>
            <a:ext cx="2014791" cy="473128"/>
            <a:chOff x="-35118" y="4342063"/>
            <a:chExt cx="2014791" cy="473128"/>
          </a:xfrm>
        </p:grpSpPr>
        <p:sp>
          <p:nvSpPr>
            <p:cNvPr id="761" name="Google Shape;761;p28"/>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8"/>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3" name="Google Shape;763;p28"/>
          <p:cNvGrpSpPr/>
          <p:nvPr/>
        </p:nvGrpSpPr>
        <p:grpSpPr>
          <a:xfrm rot="10800000">
            <a:off x="7755996" y="4031858"/>
            <a:ext cx="1129225" cy="1439250"/>
            <a:chOff x="5173625" y="-443725"/>
            <a:chExt cx="1129225" cy="1439250"/>
          </a:xfrm>
        </p:grpSpPr>
        <p:sp>
          <p:nvSpPr>
            <p:cNvPr id="764" name="Google Shape;764;p28"/>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8"/>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6" name="Google Shape;766;p28"/>
          <p:cNvGrpSpPr/>
          <p:nvPr/>
        </p:nvGrpSpPr>
        <p:grpSpPr>
          <a:xfrm rot="10800000" flipH="1">
            <a:off x="7506654" y="4534879"/>
            <a:ext cx="920275" cy="1078300"/>
            <a:chOff x="4679675" y="-443725"/>
            <a:chExt cx="920275" cy="1078300"/>
          </a:xfrm>
        </p:grpSpPr>
        <p:sp>
          <p:nvSpPr>
            <p:cNvPr id="767" name="Google Shape;767;p28"/>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8"/>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9" name="Google Shape;769;p28"/>
          <p:cNvGrpSpPr/>
          <p:nvPr/>
        </p:nvGrpSpPr>
        <p:grpSpPr>
          <a:xfrm rot="10800000">
            <a:off x="7953846" y="4266083"/>
            <a:ext cx="1129225" cy="1439250"/>
            <a:chOff x="5173625" y="-443725"/>
            <a:chExt cx="1129225" cy="1439250"/>
          </a:xfrm>
        </p:grpSpPr>
        <p:sp>
          <p:nvSpPr>
            <p:cNvPr id="770" name="Google Shape;770;p28"/>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8"/>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772"/>
        <p:cNvGrpSpPr/>
        <p:nvPr/>
      </p:nvGrpSpPr>
      <p:grpSpPr>
        <a:xfrm>
          <a:off x="0" y="0"/>
          <a:ext cx="0" cy="0"/>
          <a:chOff x="0" y="0"/>
          <a:chExt cx="0" cy="0"/>
        </a:xfrm>
      </p:grpSpPr>
      <p:grpSp>
        <p:nvGrpSpPr>
          <p:cNvPr id="773" name="Google Shape;773;p29"/>
          <p:cNvGrpSpPr/>
          <p:nvPr/>
        </p:nvGrpSpPr>
        <p:grpSpPr>
          <a:xfrm rot="10800000">
            <a:off x="-483504" y="3973396"/>
            <a:ext cx="920275" cy="1078300"/>
            <a:chOff x="4679675" y="-1053325"/>
            <a:chExt cx="920275" cy="1078300"/>
          </a:xfrm>
        </p:grpSpPr>
        <p:sp>
          <p:nvSpPr>
            <p:cNvPr id="774" name="Google Shape;774;p29"/>
            <p:cNvSpPr/>
            <p:nvPr/>
          </p:nvSpPr>
          <p:spPr>
            <a:xfrm>
              <a:off x="4783025" y="-10533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9"/>
            <p:cNvSpPr/>
            <p:nvPr/>
          </p:nvSpPr>
          <p:spPr>
            <a:xfrm>
              <a:off x="4679675" y="-936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6" name="Google Shape;776;p29"/>
          <p:cNvGrpSpPr/>
          <p:nvPr/>
        </p:nvGrpSpPr>
        <p:grpSpPr>
          <a:xfrm rot="10800000">
            <a:off x="-364004" y="3564321"/>
            <a:ext cx="1129225" cy="1439250"/>
            <a:chOff x="5173625" y="-443725"/>
            <a:chExt cx="1129225" cy="1439250"/>
          </a:xfrm>
        </p:grpSpPr>
        <p:sp>
          <p:nvSpPr>
            <p:cNvPr id="777" name="Google Shape;777;p29"/>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9"/>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9" name="Google Shape;779;p29"/>
          <p:cNvGrpSpPr/>
          <p:nvPr/>
        </p:nvGrpSpPr>
        <p:grpSpPr>
          <a:xfrm rot="10800000" flipH="1">
            <a:off x="-351289" y="128490"/>
            <a:ext cx="2014791" cy="473128"/>
            <a:chOff x="-35118" y="4342063"/>
            <a:chExt cx="2014791" cy="473128"/>
          </a:xfrm>
        </p:grpSpPr>
        <p:sp>
          <p:nvSpPr>
            <p:cNvPr id="780" name="Google Shape;780;p29"/>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9"/>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 name="Google Shape;782;p29"/>
          <p:cNvGrpSpPr/>
          <p:nvPr/>
        </p:nvGrpSpPr>
        <p:grpSpPr>
          <a:xfrm rot="10800000" flipH="1">
            <a:off x="-407289" y="4585092"/>
            <a:ext cx="2014791" cy="473128"/>
            <a:chOff x="-35118" y="4342063"/>
            <a:chExt cx="2014791" cy="473128"/>
          </a:xfrm>
        </p:grpSpPr>
        <p:sp>
          <p:nvSpPr>
            <p:cNvPr id="783" name="Google Shape;783;p29"/>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9"/>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5" name="Google Shape;785;p29"/>
          <p:cNvGrpSpPr/>
          <p:nvPr/>
        </p:nvGrpSpPr>
        <p:grpSpPr>
          <a:xfrm>
            <a:off x="-407297" y="4545227"/>
            <a:ext cx="2014791" cy="473128"/>
            <a:chOff x="-35118" y="4342063"/>
            <a:chExt cx="2014791" cy="473128"/>
          </a:xfrm>
        </p:grpSpPr>
        <p:sp>
          <p:nvSpPr>
            <p:cNvPr id="786" name="Google Shape;786;p29"/>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9"/>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8" name="Google Shape;788;p29"/>
          <p:cNvGrpSpPr/>
          <p:nvPr/>
        </p:nvGrpSpPr>
        <p:grpSpPr>
          <a:xfrm flipH="1">
            <a:off x="7755996" y="-324096"/>
            <a:ext cx="1129225" cy="1439250"/>
            <a:chOff x="5173625" y="-443725"/>
            <a:chExt cx="1129225" cy="1439250"/>
          </a:xfrm>
        </p:grpSpPr>
        <p:sp>
          <p:nvSpPr>
            <p:cNvPr id="789" name="Google Shape;789;p29"/>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9"/>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1" name="Google Shape;791;p29"/>
          <p:cNvGrpSpPr/>
          <p:nvPr/>
        </p:nvGrpSpPr>
        <p:grpSpPr>
          <a:xfrm>
            <a:off x="7506654" y="-466167"/>
            <a:ext cx="920275" cy="1078300"/>
            <a:chOff x="4679675" y="-443725"/>
            <a:chExt cx="920275" cy="1078300"/>
          </a:xfrm>
        </p:grpSpPr>
        <p:sp>
          <p:nvSpPr>
            <p:cNvPr id="792" name="Google Shape;792;p29"/>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9"/>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4" name="Google Shape;794;p29"/>
          <p:cNvGrpSpPr/>
          <p:nvPr/>
        </p:nvGrpSpPr>
        <p:grpSpPr>
          <a:xfrm flipH="1">
            <a:off x="7953846" y="-558321"/>
            <a:ext cx="1129225" cy="1439250"/>
            <a:chOff x="5173625" y="-443725"/>
            <a:chExt cx="1129225" cy="1439250"/>
          </a:xfrm>
        </p:grpSpPr>
        <p:sp>
          <p:nvSpPr>
            <p:cNvPr id="795" name="Google Shape;795;p29"/>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9"/>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7" name="Google Shape;797;p29"/>
          <p:cNvGrpSpPr/>
          <p:nvPr/>
        </p:nvGrpSpPr>
        <p:grpSpPr>
          <a:xfrm rot="10800000" flipH="1">
            <a:off x="-198889" y="-100110"/>
            <a:ext cx="2014791" cy="473128"/>
            <a:chOff x="-35118" y="4342063"/>
            <a:chExt cx="2014791" cy="473128"/>
          </a:xfrm>
        </p:grpSpPr>
        <p:sp>
          <p:nvSpPr>
            <p:cNvPr id="798" name="Google Shape;798;p29"/>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9"/>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3">
  <p:cSld name="BLANK_1_1_1_1_1_1_1_1_1">
    <p:spTree>
      <p:nvGrpSpPr>
        <p:cNvPr id="1" name="Shape 800"/>
        <p:cNvGrpSpPr/>
        <p:nvPr/>
      </p:nvGrpSpPr>
      <p:grpSpPr>
        <a:xfrm>
          <a:off x="0" y="0"/>
          <a:ext cx="0" cy="0"/>
          <a:chOff x="0" y="0"/>
          <a:chExt cx="0" cy="0"/>
        </a:xfrm>
      </p:grpSpPr>
      <p:grpSp>
        <p:nvGrpSpPr>
          <p:cNvPr id="801" name="Google Shape;801;p30"/>
          <p:cNvGrpSpPr/>
          <p:nvPr/>
        </p:nvGrpSpPr>
        <p:grpSpPr>
          <a:xfrm flipH="1">
            <a:off x="-365562" y="4556641"/>
            <a:ext cx="2808779" cy="1148975"/>
            <a:chOff x="6525475" y="148600"/>
            <a:chExt cx="2808779" cy="1148975"/>
          </a:xfrm>
        </p:grpSpPr>
        <p:sp>
          <p:nvSpPr>
            <p:cNvPr id="802" name="Google Shape;802;p30"/>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0"/>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4" name="Google Shape;804;p30"/>
          <p:cNvGrpSpPr/>
          <p:nvPr/>
        </p:nvGrpSpPr>
        <p:grpSpPr>
          <a:xfrm rot="10800000">
            <a:off x="7497756" y="4534879"/>
            <a:ext cx="1368260" cy="1078296"/>
            <a:chOff x="4231725" y="-443721"/>
            <a:chExt cx="1368260" cy="1078296"/>
          </a:xfrm>
        </p:grpSpPr>
        <p:sp>
          <p:nvSpPr>
            <p:cNvPr id="805" name="Google Shape;805;p30"/>
            <p:cNvSpPr/>
            <p:nvPr/>
          </p:nvSpPr>
          <p:spPr>
            <a:xfrm>
              <a:off x="4327869" y="-443721"/>
              <a:ext cx="127211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0"/>
            <p:cNvSpPr/>
            <p:nvPr/>
          </p:nvSpPr>
          <p:spPr>
            <a:xfrm>
              <a:off x="42317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7" name="Google Shape;807;p30"/>
          <p:cNvGrpSpPr/>
          <p:nvPr/>
        </p:nvGrpSpPr>
        <p:grpSpPr>
          <a:xfrm rot="10800000">
            <a:off x="6794891" y="4173929"/>
            <a:ext cx="1129225" cy="1439250"/>
            <a:chOff x="5173625" y="-443725"/>
            <a:chExt cx="1129225" cy="1439250"/>
          </a:xfrm>
        </p:grpSpPr>
        <p:sp>
          <p:nvSpPr>
            <p:cNvPr id="808" name="Google Shape;808;p30"/>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0"/>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0" name="Google Shape;810;p30"/>
          <p:cNvGrpSpPr/>
          <p:nvPr/>
        </p:nvGrpSpPr>
        <p:grpSpPr>
          <a:xfrm rot="10800000" flipH="1">
            <a:off x="3706041" y="4534879"/>
            <a:ext cx="920275" cy="1078300"/>
            <a:chOff x="4679675" y="-443725"/>
            <a:chExt cx="920275" cy="1078300"/>
          </a:xfrm>
        </p:grpSpPr>
        <p:sp>
          <p:nvSpPr>
            <p:cNvPr id="811" name="Google Shape;811;p30"/>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0"/>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3" name="Google Shape;813;p30"/>
          <p:cNvGrpSpPr/>
          <p:nvPr/>
        </p:nvGrpSpPr>
        <p:grpSpPr>
          <a:xfrm rot="10800000" flipH="1">
            <a:off x="4199991" y="4173929"/>
            <a:ext cx="1129225" cy="1439250"/>
            <a:chOff x="5173625" y="-443725"/>
            <a:chExt cx="1129225" cy="1439250"/>
          </a:xfrm>
        </p:grpSpPr>
        <p:sp>
          <p:nvSpPr>
            <p:cNvPr id="814" name="Google Shape;814;p30"/>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0"/>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6" name="Google Shape;816;p30"/>
          <p:cNvGrpSpPr/>
          <p:nvPr/>
        </p:nvGrpSpPr>
        <p:grpSpPr>
          <a:xfrm rot="10800000">
            <a:off x="1329129" y="3924763"/>
            <a:ext cx="474200" cy="1505350"/>
            <a:chOff x="3995775" y="-443725"/>
            <a:chExt cx="474200" cy="1505350"/>
          </a:xfrm>
        </p:grpSpPr>
        <p:sp>
          <p:nvSpPr>
            <p:cNvPr id="817" name="Google Shape;817;p30"/>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0"/>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9" name="Google Shape;819;p30"/>
          <p:cNvGrpSpPr/>
          <p:nvPr/>
        </p:nvGrpSpPr>
        <p:grpSpPr>
          <a:xfrm>
            <a:off x="6612948" y="5750"/>
            <a:ext cx="1195349" cy="1078296"/>
            <a:chOff x="4404625" y="-443721"/>
            <a:chExt cx="1195349" cy="1078296"/>
          </a:xfrm>
        </p:grpSpPr>
        <p:sp>
          <p:nvSpPr>
            <p:cNvPr id="820" name="Google Shape;820;p30"/>
            <p:cNvSpPr/>
            <p:nvPr/>
          </p:nvSpPr>
          <p:spPr>
            <a:xfrm>
              <a:off x="4501128" y="-443721"/>
              <a:ext cx="109884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0"/>
            <p:cNvSpPr/>
            <p:nvPr/>
          </p:nvSpPr>
          <p:spPr>
            <a:xfrm>
              <a:off x="44046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 name="Google Shape;822;p30"/>
          <p:cNvGrpSpPr/>
          <p:nvPr/>
        </p:nvGrpSpPr>
        <p:grpSpPr>
          <a:xfrm>
            <a:off x="7429151" y="-104276"/>
            <a:ext cx="1129225" cy="1439250"/>
            <a:chOff x="5173625" y="-443725"/>
            <a:chExt cx="1129225" cy="1439250"/>
          </a:xfrm>
        </p:grpSpPr>
        <p:sp>
          <p:nvSpPr>
            <p:cNvPr id="823" name="Google Shape;823;p30"/>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0"/>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5" name="Google Shape;825;p30"/>
          <p:cNvGrpSpPr/>
          <p:nvPr/>
        </p:nvGrpSpPr>
        <p:grpSpPr>
          <a:xfrm>
            <a:off x="3121150" y="-475160"/>
            <a:ext cx="482550" cy="1505350"/>
            <a:chOff x="3121150" y="-443725"/>
            <a:chExt cx="482550" cy="1505350"/>
          </a:xfrm>
        </p:grpSpPr>
        <p:sp>
          <p:nvSpPr>
            <p:cNvPr id="826" name="Google Shape;826;p30"/>
            <p:cNvSpPr/>
            <p:nvPr/>
          </p:nvSpPr>
          <p:spPr>
            <a:xfrm>
              <a:off x="3121150" y="-443725"/>
              <a:ext cx="427075" cy="1386800"/>
            </a:xfrm>
            <a:custGeom>
              <a:avLst/>
              <a:gdLst/>
              <a:ahLst/>
              <a:cxnLst/>
              <a:rect l="l" t="t" r="r" b="b"/>
              <a:pathLst>
                <a:path w="17083" h="55472" fill="none" extrusionOk="0">
                  <a:moveTo>
                    <a:pt x="17083" y="55472"/>
                  </a:moveTo>
                  <a:lnTo>
                    <a:pt x="17083" y="40669"/>
                  </a:lnTo>
                  <a:lnTo>
                    <a:pt x="0" y="40669"/>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0"/>
            <p:cNvSpPr/>
            <p:nvPr/>
          </p:nvSpPr>
          <p:spPr>
            <a:xfrm>
              <a:off x="3485125" y="943825"/>
              <a:ext cx="118575" cy="117800"/>
            </a:xfrm>
            <a:custGeom>
              <a:avLst/>
              <a:gdLst/>
              <a:ahLst/>
              <a:cxnLst/>
              <a:rect l="l" t="t" r="r" b="b"/>
              <a:pathLst>
                <a:path w="4743" h="4712" fill="none" extrusionOk="0">
                  <a:moveTo>
                    <a:pt x="4743" y="2006"/>
                  </a:moveTo>
                  <a:cubicBezTo>
                    <a:pt x="4743" y="3830"/>
                    <a:pt x="2554" y="4712"/>
                    <a:pt x="1277" y="3465"/>
                  </a:cubicBezTo>
                  <a:cubicBezTo>
                    <a:pt x="1" y="2189"/>
                    <a:pt x="913" y="0"/>
                    <a:pt x="2706" y="0"/>
                  </a:cubicBezTo>
                  <a:cubicBezTo>
                    <a:pt x="3831" y="0"/>
                    <a:pt x="4743" y="912"/>
                    <a:pt x="4743"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8" name="Google Shape;828;p30"/>
          <p:cNvGrpSpPr/>
          <p:nvPr/>
        </p:nvGrpSpPr>
        <p:grpSpPr>
          <a:xfrm>
            <a:off x="1990425" y="-467301"/>
            <a:ext cx="929375" cy="1078300"/>
            <a:chOff x="1990425" y="-443725"/>
            <a:chExt cx="929375" cy="1078300"/>
          </a:xfrm>
        </p:grpSpPr>
        <p:sp>
          <p:nvSpPr>
            <p:cNvPr id="829" name="Google Shape;829;p30"/>
            <p:cNvSpPr/>
            <p:nvPr/>
          </p:nvSpPr>
          <p:spPr>
            <a:xfrm>
              <a:off x="1990425" y="-443725"/>
              <a:ext cx="826800" cy="1006875"/>
            </a:xfrm>
            <a:custGeom>
              <a:avLst/>
              <a:gdLst/>
              <a:ahLst/>
              <a:cxnLst/>
              <a:rect l="l" t="t" r="r" b="b"/>
              <a:pathLst>
                <a:path w="33072" h="40275" fill="none" extrusionOk="0">
                  <a:moveTo>
                    <a:pt x="33071" y="40274"/>
                  </a:moveTo>
                  <a:lnTo>
                    <a:pt x="0" y="40274"/>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0"/>
            <p:cNvSpPr/>
            <p:nvPr/>
          </p:nvSpPr>
          <p:spPr>
            <a:xfrm>
              <a:off x="2801225" y="516000"/>
              <a:ext cx="118575" cy="118575"/>
            </a:xfrm>
            <a:custGeom>
              <a:avLst/>
              <a:gdLst/>
              <a:ahLst/>
              <a:cxnLst/>
              <a:rect l="l" t="t" r="r" b="b"/>
              <a:pathLst>
                <a:path w="4743" h="4743" fill="none" extrusionOk="0">
                  <a:moveTo>
                    <a:pt x="4742" y="2037"/>
                  </a:moveTo>
                  <a:cubicBezTo>
                    <a:pt x="4742" y="3830"/>
                    <a:pt x="2554" y="4742"/>
                    <a:pt x="1277" y="3466"/>
                  </a:cubicBezTo>
                  <a:cubicBezTo>
                    <a:pt x="1" y="2189"/>
                    <a:pt x="913" y="31"/>
                    <a:pt x="2706" y="31"/>
                  </a:cubicBezTo>
                  <a:cubicBezTo>
                    <a:pt x="3831"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1" name="Google Shape;831;p30"/>
          <p:cNvGrpSpPr/>
          <p:nvPr/>
        </p:nvGrpSpPr>
        <p:grpSpPr>
          <a:xfrm>
            <a:off x="1287525" y="-467301"/>
            <a:ext cx="1138350" cy="1439250"/>
            <a:chOff x="1287525" y="-443725"/>
            <a:chExt cx="1138350" cy="1439250"/>
          </a:xfrm>
        </p:grpSpPr>
        <p:sp>
          <p:nvSpPr>
            <p:cNvPr id="832" name="Google Shape;832;p30"/>
            <p:cNvSpPr/>
            <p:nvPr/>
          </p:nvSpPr>
          <p:spPr>
            <a:xfrm>
              <a:off x="1287525" y="-443725"/>
              <a:ext cx="1082875" cy="1320700"/>
            </a:xfrm>
            <a:custGeom>
              <a:avLst/>
              <a:gdLst/>
              <a:ahLst/>
              <a:cxnLst/>
              <a:rect l="l" t="t" r="r" b="b"/>
              <a:pathLst>
                <a:path w="43315" h="52828" fill="none" extrusionOk="0">
                  <a:moveTo>
                    <a:pt x="43314" y="52828"/>
                  </a:moveTo>
                  <a:lnTo>
                    <a:pt x="43314" y="25836"/>
                  </a:lnTo>
                  <a:lnTo>
                    <a:pt x="0" y="25836"/>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0"/>
            <p:cNvSpPr/>
            <p:nvPr/>
          </p:nvSpPr>
          <p:spPr>
            <a:xfrm>
              <a:off x="2307300" y="87695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4" name="Google Shape;834;p30"/>
          <p:cNvGrpSpPr/>
          <p:nvPr/>
        </p:nvGrpSpPr>
        <p:grpSpPr>
          <a:xfrm>
            <a:off x="-241900" y="488800"/>
            <a:ext cx="1375425" cy="572805"/>
            <a:chOff x="-241900" y="154825"/>
            <a:chExt cx="1375425" cy="572805"/>
          </a:xfrm>
        </p:grpSpPr>
        <p:sp>
          <p:nvSpPr>
            <p:cNvPr id="835" name="Google Shape;835;p30"/>
            <p:cNvSpPr/>
            <p:nvPr/>
          </p:nvSpPr>
          <p:spPr>
            <a:xfrm>
              <a:off x="-241900" y="201925"/>
              <a:ext cx="1272850" cy="525705"/>
            </a:xfrm>
            <a:custGeom>
              <a:avLst/>
              <a:gdLst/>
              <a:ahLst/>
              <a:cxnLst/>
              <a:rect l="l" t="t" r="r" b="b"/>
              <a:pathLst>
                <a:path w="50914" h="44075" fill="none" extrusionOk="0">
                  <a:moveTo>
                    <a:pt x="0" y="44074"/>
                  </a:moveTo>
                  <a:lnTo>
                    <a:pt x="25077" y="44074"/>
                  </a:lnTo>
                  <a:lnTo>
                    <a:pt x="25077" y="1"/>
                  </a:lnTo>
                  <a:lnTo>
                    <a:pt x="50913" y="1"/>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0"/>
            <p:cNvSpPr/>
            <p:nvPr/>
          </p:nvSpPr>
          <p:spPr>
            <a:xfrm>
              <a:off x="1015725" y="154825"/>
              <a:ext cx="117800" cy="118550"/>
            </a:xfrm>
            <a:custGeom>
              <a:avLst/>
              <a:gdLst/>
              <a:ahLst/>
              <a:cxnLst/>
              <a:rect l="l" t="t" r="r" b="b"/>
              <a:pathLst>
                <a:path w="4712" h="4742" fill="none" extrusionOk="0">
                  <a:moveTo>
                    <a:pt x="4712" y="2037"/>
                  </a:moveTo>
                  <a:cubicBezTo>
                    <a:pt x="4712" y="3830"/>
                    <a:pt x="2554" y="4742"/>
                    <a:pt x="1277" y="3465"/>
                  </a:cubicBezTo>
                  <a:cubicBezTo>
                    <a:pt x="0" y="2189"/>
                    <a:pt x="882" y="30"/>
                    <a:pt x="2705" y="30"/>
                  </a:cubicBezTo>
                  <a:cubicBezTo>
                    <a:pt x="3800" y="0"/>
                    <a:pt x="4712" y="912"/>
                    <a:pt x="4712"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7" name="Google Shape;837;p30"/>
          <p:cNvGrpSpPr/>
          <p:nvPr/>
        </p:nvGrpSpPr>
        <p:grpSpPr>
          <a:xfrm>
            <a:off x="3995775" y="-475160"/>
            <a:ext cx="474200" cy="1505350"/>
            <a:chOff x="3995775" y="-443725"/>
            <a:chExt cx="474200" cy="1505350"/>
          </a:xfrm>
        </p:grpSpPr>
        <p:sp>
          <p:nvSpPr>
            <p:cNvPr id="838" name="Google Shape;838;p30"/>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0"/>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0" name="Google Shape;840;p30"/>
          <p:cNvGrpSpPr/>
          <p:nvPr/>
        </p:nvGrpSpPr>
        <p:grpSpPr>
          <a:xfrm>
            <a:off x="4679675" y="-467301"/>
            <a:ext cx="920275" cy="1078300"/>
            <a:chOff x="4679675" y="-443725"/>
            <a:chExt cx="920275" cy="1078300"/>
          </a:xfrm>
        </p:grpSpPr>
        <p:sp>
          <p:nvSpPr>
            <p:cNvPr id="841" name="Google Shape;841;p30"/>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0"/>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3" name="Google Shape;843;p30"/>
          <p:cNvGrpSpPr/>
          <p:nvPr/>
        </p:nvGrpSpPr>
        <p:grpSpPr>
          <a:xfrm>
            <a:off x="5173625" y="-467301"/>
            <a:ext cx="1129225" cy="1439250"/>
            <a:chOff x="5173625" y="-443725"/>
            <a:chExt cx="1129225" cy="1439250"/>
          </a:xfrm>
        </p:grpSpPr>
        <p:sp>
          <p:nvSpPr>
            <p:cNvPr id="844" name="Google Shape;844;p30"/>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0"/>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 name="Google Shape;846;p30"/>
          <p:cNvGrpSpPr/>
          <p:nvPr/>
        </p:nvGrpSpPr>
        <p:grpSpPr>
          <a:xfrm rot="5400000" flipH="1">
            <a:off x="-766398" y="4711608"/>
            <a:ext cx="2014791" cy="719731"/>
            <a:chOff x="-85249" y="4203623"/>
            <a:chExt cx="2014791" cy="719731"/>
          </a:xfrm>
        </p:grpSpPr>
        <p:grpSp>
          <p:nvGrpSpPr>
            <p:cNvPr id="847" name="Google Shape;847;p30"/>
            <p:cNvGrpSpPr/>
            <p:nvPr/>
          </p:nvGrpSpPr>
          <p:grpSpPr>
            <a:xfrm>
              <a:off x="-85249" y="4203623"/>
              <a:ext cx="2014791" cy="469195"/>
              <a:chOff x="-35118" y="4163517"/>
              <a:chExt cx="2014791" cy="469195"/>
            </a:xfrm>
          </p:grpSpPr>
          <p:sp>
            <p:nvSpPr>
              <p:cNvPr id="848" name="Google Shape;848;p30"/>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0"/>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0" name="Google Shape;850;p30"/>
            <p:cNvGrpSpPr/>
            <p:nvPr/>
          </p:nvGrpSpPr>
          <p:grpSpPr>
            <a:xfrm>
              <a:off x="-85249" y="4454155"/>
              <a:ext cx="2014791" cy="469199"/>
              <a:chOff x="-35118" y="4345992"/>
              <a:chExt cx="2014791" cy="469199"/>
            </a:xfrm>
          </p:grpSpPr>
          <p:sp>
            <p:nvSpPr>
              <p:cNvPr id="851" name="Google Shape;851;p30"/>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0"/>
              <p:cNvSpPr/>
              <p:nvPr/>
            </p:nvSpPr>
            <p:spPr>
              <a:xfrm>
                <a:off x="1861099" y="434599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53" name="Google Shape;853;p30"/>
          <p:cNvGrpSpPr/>
          <p:nvPr/>
        </p:nvGrpSpPr>
        <p:grpSpPr>
          <a:xfrm flipH="1">
            <a:off x="8418670" y="734101"/>
            <a:ext cx="2014791" cy="469195"/>
            <a:chOff x="-35118" y="4163517"/>
            <a:chExt cx="2014791" cy="469195"/>
          </a:xfrm>
        </p:grpSpPr>
        <p:sp>
          <p:nvSpPr>
            <p:cNvPr id="854" name="Google Shape;854;p30"/>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0"/>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sp>
        <p:nvSpPr>
          <p:cNvPr id="71" name="Google Shape;71;p3"/>
          <p:cNvSpPr txBox="1">
            <a:spLocks noGrp="1"/>
          </p:cNvSpPr>
          <p:nvPr>
            <p:ph type="title"/>
          </p:nvPr>
        </p:nvSpPr>
        <p:spPr>
          <a:xfrm>
            <a:off x="2450700" y="3072854"/>
            <a:ext cx="4242600" cy="61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72" name="Google Shape;72;p3"/>
          <p:cNvSpPr txBox="1">
            <a:spLocks noGrp="1"/>
          </p:cNvSpPr>
          <p:nvPr>
            <p:ph type="title" idx="2" hasCustomPrompt="1"/>
          </p:nvPr>
        </p:nvSpPr>
        <p:spPr>
          <a:xfrm>
            <a:off x="3995121" y="1227576"/>
            <a:ext cx="1157400" cy="1157400"/>
          </a:xfrm>
          <a:prstGeom prst="rect">
            <a:avLst/>
          </a:prstGeom>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6000"/>
              <a:buNone/>
              <a:defRPr sz="65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3" name="Google Shape;73;p3"/>
          <p:cNvSpPr txBox="1">
            <a:spLocks noGrp="1"/>
          </p:cNvSpPr>
          <p:nvPr>
            <p:ph type="subTitle" idx="1"/>
          </p:nvPr>
        </p:nvSpPr>
        <p:spPr>
          <a:xfrm>
            <a:off x="2509200" y="3652872"/>
            <a:ext cx="4125600" cy="419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74" name="Google Shape;74;p3"/>
          <p:cNvGrpSpPr/>
          <p:nvPr/>
        </p:nvGrpSpPr>
        <p:grpSpPr>
          <a:xfrm flipH="1">
            <a:off x="7153751" y="4056822"/>
            <a:ext cx="2074949" cy="962378"/>
            <a:chOff x="-85249" y="3960975"/>
            <a:chExt cx="2074949" cy="962378"/>
          </a:xfrm>
        </p:grpSpPr>
        <p:grpSp>
          <p:nvGrpSpPr>
            <p:cNvPr id="75" name="Google Shape;75;p3"/>
            <p:cNvGrpSpPr/>
            <p:nvPr/>
          </p:nvGrpSpPr>
          <p:grpSpPr>
            <a:xfrm>
              <a:off x="-44137" y="3960975"/>
              <a:ext cx="2033837" cy="459179"/>
              <a:chOff x="-101291" y="3971002"/>
              <a:chExt cx="2033837" cy="459179"/>
            </a:xfrm>
          </p:grpSpPr>
          <p:sp>
            <p:nvSpPr>
              <p:cNvPr id="76" name="Google Shape;76;p3"/>
              <p:cNvSpPr/>
              <p:nvPr/>
            </p:nvSpPr>
            <p:spPr>
              <a:xfrm rot="-5400000">
                <a:off x="646715" y="3256635"/>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1813971" y="397100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78;p3"/>
            <p:cNvGrpSpPr/>
            <p:nvPr/>
          </p:nvGrpSpPr>
          <p:grpSpPr>
            <a:xfrm>
              <a:off x="-85249" y="4203623"/>
              <a:ext cx="2014791" cy="469195"/>
              <a:chOff x="-35118" y="4163517"/>
              <a:chExt cx="2014791" cy="469195"/>
            </a:xfrm>
          </p:grpSpPr>
          <p:sp>
            <p:nvSpPr>
              <p:cNvPr id="79" name="Google Shape;79;p3"/>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 name="Google Shape;81;p3"/>
            <p:cNvGrpSpPr/>
            <p:nvPr/>
          </p:nvGrpSpPr>
          <p:grpSpPr>
            <a:xfrm>
              <a:off x="-85249" y="4454155"/>
              <a:ext cx="2014791" cy="469199"/>
              <a:chOff x="-35118" y="4345992"/>
              <a:chExt cx="2014791" cy="469199"/>
            </a:xfrm>
          </p:grpSpPr>
          <p:sp>
            <p:nvSpPr>
              <p:cNvPr id="82" name="Google Shape;82;p3"/>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1861099" y="434599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4" name="Google Shape;84;p3"/>
          <p:cNvGrpSpPr/>
          <p:nvPr/>
        </p:nvGrpSpPr>
        <p:grpSpPr>
          <a:xfrm flipH="1">
            <a:off x="323625" y="3807546"/>
            <a:ext cx="1138350" cy="1418750"/>
            <a:chOff x="1287525" y="3801250"/>
            <a:chExt cx="1138350" cy="1418750"/>
          </a:xfrm>
        </p:grpSpPr>
        <p:sp>
          <p:nvSpPr>
            <p:cNvPr id="85" name="Google Shape;85;p3"/>
            <p:cNvSpPr/>
            <p:nvPr/>
          </p:nvSpPr>
          <p:spPr>
            <a:xfrm>
              <a:off x="1287525" y="3909150"/>
              <a:ext cx="1082875" cy="1310850"/>
            </a:xfrm>
            <a:custGeom>
              <a:avLst/>
              <a:gdLst/>
              <a:ahLst/>
              <a:cxnLst/>
              <a:rect l="l" t="t" r="r" b="b"/>
              <a:pathLst>
                <a:path w="43315" h="52434" fill="none" extrusionOk="0">
                  <a:moveTo>
                    <a:pt x="43314" y="1"/>
                  </a:moveTo>
                  <a:lnTo>
                    <a:pt x="43314" y="27357"/>
                  </a:lnTo>
                  <a:lnTo>
                    <a:pt x="0" y="27357"/>
                  </a:lnTo>
                  <a:lnTo>
                    <a:pt x="0" y="52433"/>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2307300" y="380125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 name="Google Shape;87;p3"/>
          <p:cNvGrpSpPr/>
          <p:nvPr/>
        </p:nvGrpSpPr>
        <p:grpSpPr>
          <a:xfrm flipH="1">
            <a:off x="210775" y="4159825"/>
            <a:ext cx="929375" cy="1057800"/>
            <a:chOff x="8076400" y="4159825"/>
            <a:chExt cx="929375" cy="1057800"/>
          </a:xfrm>
        </p:grpSpPr>
        <p:sp>
          <p:nvSpPr>
            <p:cNvPr id="88" name="Google Shape;88;p3"/>
            <p:cNvSpPr/>
            <p:nvPr/>
          </p:nvSpPr>
          <p:spPr>
            <a:xfrm flipH="1">
              <a:off x="8178975" y="4229750"/>
              <a:ext cx="826800" cy="987875"/>
            </a:xfrm>
            <a:custGeom>
              <a:avLst/>
              <a:gdLst/>
              <a:ahLst/>
              <a:cxnLst/>
              <a:rect l="l" t="t" r="r" b="b"/>
              <a:pathLst>
                <a:path w="33072" h="39515" fill="none" extrusionOk="0">
                  <a:moveTo>
                    <a:pt x="33071" y="0"/>
                  </a:moveTo>
                  <a:lnTo>
                    <a:pt x="0" y="0"/>
                  </a:lnTo>
                  <a:lnTo>
                    <a:pt x="0" y="39514"/>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flipH="1">
              <a:off x="8076400" y="4159825"/>
              <a:ext cx="118575" cy="117825"/>
            </a:xfrm>
            <a:custGeom>
              <a:avLst/>
              <a:gdLst/>
              <a:ahLst/>
              <a:cxnLst/>
              <a:rect l="l" t="t" r="r" b="b"/>
              <a:pathLst>
                <a:path w="4743" h="4713" fill="none" extrusionOk="0">
                  <a:moveTo>
                    <a:pt x="4742" y="2706"/>
                  </a:moveTo>
                  <a:cubicBezTo>
                    <a:pt x="4742" y="913"/>
                    <a:pt x="2554" y="1"/>
                    <a:pt x="1277" y="1277"/>
                  </a:cubicBezTo>
                  <a:cubicBezTo>
                    <a:pt x="1" y="2554"/>
                    <a:pt x="913" y="4712"/>
                    <a:pt x="2706" y="4712"/>
                  </a:cubicBezTo>
                  <a:cubicBezTo>
                    <a:pt x="3831"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 name="Google Shape;90;p3"/>
          <p:cNvGrpSpPr/>
          <p:nvPr/>
        </p:nvGrpSpPr>
        <p:grpSpPr>
          <a:xfrm>
            <a:off x="6993948" y="5750"/>
            <a:ext cx="1195349" cy="1078296"/>
            <a:chOff x="4404625" y="-443721"/>
            <a:chExt cx="1195349" cy="1078296"/>
          </a:xfrm>
        </p:grpSpPr>
        <p:sp>
          <p:nvSpPr>
            <p:cNvPr id="91" name="Google Shape;91;p3"/>
            <p:cNvSpPr/>
            <p:nvPr/>
          </p:nvSpPr>
          <p:spPr>
            <a:xfrm>
              <a:off x="4501128" y="-443721"/>
              <a:ext cx="109884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44046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 name="Google Shape;93;p3"/>
          <p:cNvGrpSpPr/>
          <p:nvPr/>
        </p:nvGrpSpPr>
        <p:grpSpPr>
          <a:xfrm>
            <a:off x="7810151" y="-104276"/>
            <a:ext cx="1129225" cy="1439250"/>
            <a:chOff x="5173625" y="-443725"/>
            <a:chExt cx="1129225" cy="1439250"/>
          </a:xfrm>
        </p:grpSpPr>
        <p:sp>
          <p:nvSpPr>
            <p:cNvPr id="94" name="Google Shape;94;p3"/>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 name="Google Shape;96;p3"/>
          <p:cNvGrpSpPr/>
          <p:nvPr/>
        </p:nvGrpSpPr>
        <p:grpSpPr>
          <a:xfrm rot="10800000" flipH="1">
            <a:off x="-784112" y="147249"/>
            <a:ext cx="1138350" cy="1418750"/>
            <a:chOff x="-784112" y="3818928"/>
            <a:chExt cx="1138350" cy="1418750"/>
          </a:xfrm>
        </p:grpSpPr>
        <p:sp>
          <p:nvSpPr>
            <p:cNvPr id="97" name="Google Shape;97;p3"/>
            <p:cNvSpPr/>
            <p:nvPr/>
          </p:nvSpPr>
          <p:spPr>
            <a:xfrm>
              <a:off x="-784112" y="3926828"/>
              <a:ext cx="1082875" cy="1310850"/>
            </a:xfrm>
            <a:custGeom>
              <a:avLst/>
              <a:gdLst/>
              <a:ahLst/>
              <a:cxnLst/>
              <a:rect l="l" t="t" r="r" b="b"/>
              <a:pathLst>
                <a:path w="43315" h="52434" fill="none" extrusionOk="0">
                  <a:moveTo>
                    <a:pt x="43314" y="1"/>
                  </a:moveTo>
                  <a:lnTo>
                    <a:pt x="43314" y="27357"/>
                  </a:lnTo>
                  <a:lnTo>
                    <a:pt x="0" y="27357"/>
                  </a:lnTo>
                  <a:lnTo>
                    <a:pt x="0" y="52433"/>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235663" y="381892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 name="Google Shape;99;p3"/>
          <p:cNvGrpSpPr/>
          <p:nvPr/>
        </p:nvGrpSpPr>
        <p:grpSpPr>
          <a:xfrm rot="10800000" flipH="1">
            <a:off x="-370081" y="-96211"/>
            <a:ext cx="1138350" cy="1418750"/>
            <a:chOff x="-784112" y="3818928"/>
            <a:chExt cx="1138350" cy="1418750"/>
          </a:xfrm>
        </p:grpSpPr>
        <p:sp>
          <p:nvSpPr>
            <p:cNvPr id="100" name="Google Shape;100;p3"/>
            <p:cNvSpPr/>
            <p:nvPr/>
          </p:nvSpPr>
          <p:spPr>
            <a:xfrm>
              <a:off x="-784112" y="3926828"/>
              <a:ext cx="1082875" cy="1310850"/>
            </a:xfrm>
            <a:custGeom>
              <a:avLst/>
              <a:gdLst/>
              <a:ahLst/>
              <a:cxnLst/>
              <a:rect l="l" t="t" r="r" b="b"/>
              <a:pathLst>
                <a:path w="43315" h="52434" fill="none" extrusionOk="0">
                  <a:moveTo>
                    <a:pt x="43314" y="1"/>
                  </a:moveTo>
                  <a:lnTo>
                    <a:pt x="43314" y="27357"/>
                  </a:lnTo>
                  <a:lnTo>
                    <a:pt x="0" y="27357"/>
                  </a:lnTo>
                  <a:lnTo>
                    <a:pt x="0" y="52433"/>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235663" y="381892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102;p3"/>
          <p:cNvGrpSpPr/>
          <p:nvPr/>
        </p:nvGrpSpPr>
        <p:grpSpPr>
          <a:xfrm rot="10800000" flipH="1">
            <a:off x="70117" y="-395120"/>
            <a:ext cx="1138350" cy="1418750"/>
            <a:chOff x="-784112" y="3818928"/>
            <a:chExt cx="1138350" cy="1418750"/>
          </a:xfrm>
        </p:grpSpPr>
        <p:sp>
          <p:nvSpPr>
            <p:cNvPr id="103" name="Google Shape;103;p3"/>
            <p:cNvSpPr/>
            <p:nvPr/>
          </p:nvSpPr>
          <p:spPr>
            <a:xfrm>
              <a:off x="-784112" y="3926828"/>
              <a:ext cx="1082875" cy="1310850"/>
            </a:xfrm>
            <a:custGeom>
              <a:avLst/>
              <a:gdLst/>
              <a:ahLst/>
              <a:cxnLst/>
              <a:rect l="l" t="t" r="r" b="b"/>
              <a:pathLst>
                <a:path w="43315" h="52434" fill="none" extrusionOk="0">
                  <a:moveTo>
                    <a:pt x="43314" y="1"/>
                  </a:moveTo>
                  <a:lnTo>
                    <a:pt x="43314" y="27357"/>
                  </a:lnTo>
                  <a:lnTo>
                    <a:pt x="0" y="27357"/>
                  </a:lnTo>
                  <a:lnTo>
                    <a:pt x="0" y="52433"/>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235663" y="381892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76"/>
        <p:cNvGrpSpPr/>
        <p:nvPr/>
      </p:nvGrpSpPr>
      <p:grpSpPr>
        <a:xfrm>
          <a:off x="0" y="0"/>
          <a:ext cx="0" cy="0"/>
          <a:chOff x="0" y="0"/>
          <a:chExt cx="0" cy="0"/>
        </a:xfrm>
      </p:grpSpPr>
      <p:grpSp>
        <p:nvGrpSpPr>
          <p:cNvPr id="177" name="Google Shape;177;p7"/>
          <p:cNvGrpSpPr/>
          <p:nvPr/>
        </p:nvGrpSpPr>
        <p:grpSpPr>
          <a:xfrm>
            <a:off x="-240841" y="4543828"/>
            <a:ext cx="2014791" cy="473128"/>
            <a:chOff x="-35118" y="4342063"/>
            <a:chExt cx="2014791" cy="473128"/>
          </a:xfrm>
        </p:grpSpPr>
        <p:sp>
          <p:nvSpPr>
            <p:cNvPr id="178" name="Google Shape;178;p7"/>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7"/>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 name="Google Shape;180;p7"/>
          <p:cNvGrpSpPr/>
          <p:nvPr/>
        </p:nvGrpSpPr>
        <p:grpSpPr>
          <a:xfrm>
            <a:off x="-185941" y="4793793"/>
            <a:ext cx="2014791" cy="473128"/>
            <a:chOff x="-35118" y="4342063"/>
            <a:chExt cx="2014791" cy="473128"/>
          </a:xfrm>
        </p:grpSpPr>
        <p:sp>
          <p:nvSpPr>
            <p:cNvPr id="181" name="Google Shape;181;p7"/>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7"/>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solidFill>
              <a:schemeClr val="accent2"/>
            </a:solid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 name="Google Shape;183;p7"/>
          <p:cNvGrpSpPr/>
          <p:nvPr/>
        </p:nvGrpSpPr>
        <p:grpSpPr>
          <a:xfrm>
            <a:off x="-27101" y="9826"/>
            <a:ext cx="1697125" cy="576045"/>
            <a:chOff x="-27101" y="9826"/>
            <a:chExt cx="1697125" cy="576045"/>
          </a:xfrm>
        </p:grpSpPr>
        <p:grpSp>
          <p:nvGrpSpPr>
            <p:cNvPr id="184" name="Google Shape;184;p7"/>
            <p:cNvGrpSpPr/>
            <p:nvPr/>
          </p:nvGrpSpPr>
          <p:grpSpPr>
            <a:xfrm rot="5400000">
              <a:off x="568188" y="-433231"/>
              <a:ext cx="423826" cy="1614380"/>
              <a:chOff x="236836" y="140933"/>
              <a:chExt cx="423826" cy="1614380"/>
            </a:xfrm>
          </p:grpSpPr>
          <p:sp>
            <p:nvSpPr>
              <p:cNvPr id="185" name="Google Shape;185;p7"/>
              <p:cNvSpPr/>
              <p:nvPr/>
            </p:nvSpPr>
            <p:spPr>
              <a:xfrm>
                <a:off x="292013" y="249370"/>
                <a:ext cx="334005" cy="1407885"/>
              </a:xfrm>
              <a:custGeom>
                <a:avLst/>
                <a:gdLst/>
                <a:ahLst/>
                <a:cxnLst/>
                <a:rect l="l" t="t" r="r" b="b"/>
                <a:pathLst>
                  <a:path w="7478" h="31521" extrusionOk="0">
                    <a:moveTo>
                      <a:pt x="6870" y="0"/>
                    </a:moveTo>
                    <a:lnTo>
                      <a:pt x="6870" y="8177"/>
                    </a:lnTo>
                    <a:cubicBezTo>
                      <a:pt x="5441" y="9636"/>
                      <a:pt x="3982" y="11094"/>
                      <a:pt x="2554" y="12493"/>
                    </a:cubicBezTo>
                    <a:lnTo>
                      <a:pt x="122" y="14924"/>
                    </a:lnTo>
                    <a:lnTo>
                      <a:pt x="31" y="15046"/>
                    </a:lnTo>
                    <a:lnTo>
                      <a:pt x="1" y="15107"/>
                    </a:lnTo>
                    <a:cubicBezTo>
                      <a:pt x="1" y="15167"/>
                      <a:pt x="1" y="15228"/>
                      <a:pt x="1" y="15289"/>
                    </a:cubicBezTo>
                    <a:lnTo>
                      <a:pt x="1" y="31520"/>
                    </a:lnTo>
                    <a:lnTo>
                      <a:pt x="578" y="31520"/>
                    </a:lnTo>
                    <a:lnTo>
                      <a:pt x="578" y="15319"/>
                    </a:lnTo>
                    <a:cubicBezTo>
                      <a:pt x="1368" y="14529"/>
                      <a:pt x="2189" y="13739"/>
                      <a:pt x="2979" y="12918"/>
                    </a:cubicBezTo>
                    <a:cubicBezTo>
                      <a:pt x="4438" y="11490"/>
                      <a:pt x="5928" y="9970"/>
                      <a:pt x="7387" y="8511"/>
                    </a:cubicBezTo>
                    <a:lnTo>
                      <a:pt x="7478" y="8420"/>
                    </a:lnTo>
                    <a:lnTo>
                      <a:pt x="74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7"/>
              <p:cNvSpPr/>
              <p:nvPr/>
            </p:nvSpPr>
            <p:spPr>
              <a:xfrm>
                <a:off x="542088" y="140933"/>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7"/>
              <p:cNvSpPr/>
              <p:nvPr/>
            </p:nvSpPr>
            <p:spPr>
              <a:xfrm>
                <a:off x="236836" y="163748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 name="Google Shape;188;p7"/>
            <p:cNvGrpSpPr/>
            <p:nvPr/>
          </p:nvGrpSpPr>
          <p:grpSpPr>
            <a:xfrm rot="5400000">
              <a:off x="607062" y="-624336"/>
              <a:ext cx="428800" cy="1697125"/>
              <a:chOff x="79461" y="58200"/>
              <a:chExt cx="428800" cy="1697125"/>
            </a:xfrm>
          </p:grpSpPr>
          <p:sp>
            <p:nvSpPr>
              <p:cNvPr id="189" name="Google Shape;189;p7"/>
              <p:cNvSpPr/>
              <p:nvPr/>
            </p:nvSpPr>
            <p:spPr>
              <a:xfrm>
                <a:off x="138597" y="176034"/>
                <a:ext cx="334050" cy="1481225"/>
              </a:xfrm>
              <a:custGeom>
                <a:avLst/>
                <a:gdLst/>
                <a:ahLst/>
                <a:cxnLst/>
                <a:rect l="l" t="t" r="r" b="b"/>
                <a:pathLst>
                  <a:path w="7479" h="33163" extrusionOk="0">
                    <a:moveTo>
                      <a:pt x="6870" y="1"/>
                    </a:moveTo>
                    <a:lnTo>
                      <a:pt x="6870" y="8208"/>
                    </a:lnTo>
                    <a:cubicBezTo>
                      <a:pt x="5442" y="9636"/>
                      <a:pt x="3983" y="11095"/>
                      <a:pt x="2554" y="12524"/>
                    </a:cubicBezTo>
                    <a:cubicBezTo>
                      <a:pt x="1764" y="13344"/>
                      <a:pt x="943" y="14135"/>
                      <a:pt x="122" y="14986"/>
                    </a:cubicBezTo>
                    <a:cubicBezTo>
                      <a:pt x="62" y="15016"/>
                      <a:pt x="31" y="15047"/>
                      <a:pt x="1" y="15107"/>
                    </a:cubicBezTo>
                    <a:lnTo>
                      <a:pt x="1" y="15168"/>
                    </a:lnTo>
                    <a:lnTo>
                      <a:pt x="1" y="33162"/>
                    </a:lnTo>
                    <a:lnTo>
                      <a:pt x="578" y="33162"/>
                    </a:lnTo>
                    <a:lnTo>
                      <a:pt x="578" y="15351"/>
                    </a:lnTo>
                    <a:lnTo>
                      <a:pt x="2980" y="12949"/>
                    </a:lnTo>
                    <a:cubicBezTo>
                      <a:pt x="4408" y="11490"/>
                      <a:pt x="5928" y="10001"/>
                      <a:pt x="7387" y="8512"/>
                    </a:cubicBezTo>
                    <a:lnTo>
                      <a:pt x="7478" y="8420"/>
                    </a:lnTo>
                    <a:lnTo>
                      <a:pt x="74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7"/>
              <p:cNvSpPr/>
              <p:nvPr/>
            </p:nvSpPr>
            <p:spPr>
              <a:xfrm>
                <a:off x="389686" y="582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7"/>
              <p:cNvSpPr/>
              <p:nvPr/>
            </p:nvSpPr>
            <p:spPr>
              <a:xfrm>
                <a:off x="79461" y="16375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2" name="Google Shape;192;p7"/>
          <p:cNvGrpSpPr/>
          <p:nvPr/>
        </p:nvGrpSpPr>
        <p:grpSpPr>
          <a:xfrm flipH="1">
            <a:off x="7374534" y="76783"/>
            <a:ext cx="2014791" cy="473128"/>
            <a:chOff x="-35118" y="4342063"/>
            <a:chExt cx="2014791" cy="473128"/>
          </a:xfrm>
        </p:grpSpPr>
        <p:sp>
          <p:nvSpPr>
            <p:cNvPr id="193" name="Google Shape;193;p7"/>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7"/>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 name="Google Shape;195;p7"/>
          <p:cNvGrpSpPr/>
          <p:nvPr/>
        </p:nvGrpSpPr>
        <p:grpSpPr>
          <a:xfrm flipH="1">
            <a:off x="7472034" y="479147"/>
            <a:ext cx="2014791" cy="473128"/>
            <a:chOff x="-35118" y="4342063"/>
            <a:chExt cx="2014791" cy="473128"/>
          </a:xfrm>
        </p:grpSpPr>
        <p:sp>
          <p:nvSpPr>
            <p:cNvPr id="196" name="Google Shape;196;p7"/>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7"/>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198;p7"/>
          <p:cNvGrpSpPr/>
          <p:nvPr/>
        </p:nvGrpSpPr>
        <p:grpSpPr>
          <a:xfrm rot="10800000" flipH="1">
            <a:off x="6230050" y="4537371"/>
            <a:ext cx="920275" cy="1078300"/>
            <a:chOff x="4679675" y="-443725"/>
            <a:chExt cx="920275" cy="1078300"/>
          </a:xfrm>
        </p:grpSpPr>
        <p:sp>
          <p:nvSpPr>
            <p:cNvPr id="199" name="Google Shape;199;p7"/>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7"/>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 name="Google Shape;201;p7"/>
          <p:cNvGrpSpPr/>
          <p:nvPr/>
        </p:nvGrpSpPr>
        <p:grpSpPr>
          <a:xfrm rot="10800000" flipH="1">
            <a:off x="6724000" y="4140263"/>
            <a:ext cx="1129225" cy="1439250"/>
            <a:chOff x="5173625" y="-443725"/>
            <a:chExt cx="1129225" cy="1439250"/>
          </a:xfrm>
        </p:grpSpPr>
        <p:sp>
          <p:nvSpPr>
            <p:cNvPr id="202" name="Google Shape;202;p7"/>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7"/>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4" name="Google Shape;204;p7"/>
          <p:cNvSpPr txBox="1">
            <a:spLocks noGrp="1"/>
          </p:cNvSpPr>
          <p:nvPr>
            <p:ph type="title"/>
          </p:nvPr>
        </p:nvSpPr>
        <p:spPr>
          <a:xfrm>
            <a:off x="706725" y="980400"/>
            <a:ext cx="4254600" cy="866400"/>
          </a:xfrm>
          <a:prstGeom prst="rect">
            <a:avLst/>
          </a:prstGeom>
        </p:spPr>
        <p:txBody>
          <a:bodyPr spcFirstLastPara="1" wrap="square" lIns="91425" tIns="91425" rIns="91425" bIns="91425" anchor="ctr" anchorCtr="0">
            <a:noAutofit/>
          </a:bodyPr>
          <a:lstStyle>
            <a:lvl1pPr lvl="0" rtl="0">
              <a:spcBef>
                <a:spcPts val="0"/>
              </a:spcBef>
              <a:spcAft>
                <a:spcPts val="0"/>
              </a:spcAft>
              <a:buSzPts val="2700"/>
              <a:buNone/>
              <a:defRPr/>
            </a:lvl1pPr>
            <a:lvl2pPr lvl="1" rtl="0">
              <a:spcBef>
                <a:spcPts val="0"/>
              </a:spcBef>
              <a:spcAft>
                <a:spcPts val="0"/>
              </a:spcAft>
              <a:buSzPts val="2500"/>
              <a:buNone/>
              <a:defRPr/>
            </a:lvl2pPr>
            <a:lvl3pPr lvl="2" rtl="0">
              <a:spcBef>
                <a:spcPts val="0"/>
              </a:spcBef>
              <a:spcAft>
                <a:spcPts val="0"/>
              </a:spcAft>
              <a:buSzPts val="2500"/>
              <a:buNone/>
              <a:defRPr/>
            </a:lvl3pPr>
            <a:lvl4pPr lvl="3" rtl="0">
              <a:spcBef>
                <a:spcPts val="0"/>
              </a:spcBef>
              <a:spcAft>
                <a:spcPts val="0"/>
              </a:spcAft>
              <a:buSzPts val="2500"/>
              <a:buNone/>
              <a:defRPr/>
            </a:lvl4pPr>
            <a:lvl5pPr lvl="4" rtl="0">
              <a:spcBef>
                <a:spcPts val="0"/>
              </a:spcBef>
              <a:spcAft>
                <a:spcPts val="0"/>
              </a:spcAft>
              <a:buSzPts val="2500"/>
              <a:buNone/>
              <a:defRPr/>
            </a:lvl5pPr>
            <a:lvl6pPr lvl="5" rtl="0">
              <a:spcBef>
                <a:spcPts val="0"/>
              </a:spcBef>
              <a:spcAft>
                <a:spcPts val="0"/>
              </a:spcAft>
              <a:buSzPts val="2500"/>
              <a:buNone/>
              <a:defRPr/>
            </a:lvl6pPr>
            <a:lvl7pPr lvl="6" rtl="0">
              <a:spcBef>
                <a:spcPts val="0"/>
              </a:spcBef>
              <a:spcAft>
                <a:spcPts val="0"/>
              </a:spcAft>
              <a:buSzPts val="2500"/>
              <a:buNone/>
              <a:defRPr/>
            </a:lvl7pPr>
            <a:lvl8pPr lvl="7" rtl="0">
              <a:spcBef>
                <a:spcPts val="0"/>
              </a:spcBef>
              <a:spcAft>
                <a:spcPts val="0"/>
              </a:spcAft>
              <a:buSzPts val="2500"/>
              <a:buNone/>
              <a:defRPr/>
            </a:lvl8pPr>
            <a:lvl9pPr lvl="8" rtl="0">
              <a:spcBef>
                <a:spcPts val="0"/>
              </a:spcBef>
              <a:spcAft>
                <a:spcPts val="0"/>
              </a:spcAft>
              <a:buSzPts val="2500"/>
              <a:buNone/>
              <a:defRPr/>
            </a:lvl9pPr>
          </a:lstStyle>
          <a:p>
            <a:endParaRPr/>
          </a:p>
        </p:txBody>
      </p:sp>
      <p:sp>
        <p:nvSpPr>
          <p:cNvPr id="205" name="Google Shape;205;p7"/>
          <p:cNvSpPr txBox="1">
            <a:spLocks noGrp="1"/>
          </p:cNvSpPr>
          <p:nvPr>
            <p:ph type="body" idx="1"/>
          </p:nvPr>
        </p:nvSpPr>
        <p:spPr>
          <a:xfrm>
            <a:off x="713325" y="1770600"/>
            <a:ext cx="4254600" cy="24687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Font typeface="Lato"/>
              <a:buChar char="●"/>
              <a:defRPr/>
            </a:lvl1pPr>
            <a:lvl2pPr marL="914400" lvl="1" indent="-317500" rtl="0">
              <a:lnSpc>
                <a:spcPct val="100000"/>
              </a:lnSpc>
              <a:spcBef>
                <a:spcPts val="1600"/>
              </a:spcBef>
              <a:spcAft>
                <a:spcPts val="0"/>
              </a:spcAft>
              <a:buSzPts val="1400"/>
              <a:buFont typeface="Lato"/>
              <a:buChar char="○"/>
              <a:defRPr/>
            </a:lvl2pPr>
            <a:lvl3pPr marL="1371600" lvl="2" indent="-317500" rtl="0">
              <a:lnSpc>
                <a:spcPct val="100000"/>
              </a:lnSpc>
              <a:spcBef>
                <a:spcPts val="1600"/>
              </a:spcBef>
              <a:spcAft>
                <a:spcPts val="0"/>
              </a:spcAft>
              <a:buSzPts val="1400"/>
              <a:buFont typeface="Lato"/>
              <a:buChar char="■"/>
              <a:defRPr/>
            </a:lvl3pPr>
            <a:lvl4pPr marL="1828800" lvl="3" indent="-317500" rtl="0">
              <a:lnSpc>
                <a:spcPct val="100000"/>
              </a:lnSpc>
              <a:spcBef>
                <a:spcPts val="1600"/>
              </a:spcBef>
              <a:spcAft>
                <a:spcPts val="0"/>
              </a:spcAft>
              <a:buSzPts val="1400"/>
              <a:buFont typeface="Lato"/>
              <a:buChar char="●"/>
              <a:defRPr/>
            </a:lvl4pPr>
            <a:lvl5pPr marL="2286000" lvl="4" indent="-317500" rtl="0">
              <a:lnSpc>
                <a:spcPct val="100000"/>
              </a:lnSpc>
              <a:spcBef>
                <a:spcPts val="1600"/>
              </a:spcBef>
              <a:spcAft>
                <a:spcPts val="0"/>
              </a:spcAft>
              <a:buSzPts val="1400"/>
              <a:buFont typeface="Lato"/>
              <a:buChar char="○"/>
              <a:defRPr/>
            </a:lvl5pPr>
            <a:lvl6pPr marL="2743200" lvl="5" indent="-317500" rtl="0">
              <a:lnSpc>
                <a:spcPct val="100000"/>
              </a:lnSpc>
              <a:spcBef>
                <a:spcPts val="1600"/>
              </a:spcBef>
              <a:spcAft>
                <a:spcPts val="0"/>
              </a:spcAft>
              <a:buSzPts val="1400"/>
              <a:buFont typeface="Lato"/>
              <a:buChar char="■"/>
              <a:defRPr/>
            </a:lvl6pPr>
            <a:lvl7pPr marL="3200400" lvl="6" indent="-317500" rtl="0">
              <a:lnSpc>
                <a:spcPct val="100000"/>
              </a:lnSpc>
              <a:spcBef>
                <a:spcPts val="1600"/>
              </a:spcBef>
              <a:spcAft>
                <a:spcPts val="0"/>
              </a:spcAft>
              <a:buSzPts val="1400"/>
              <a:buFont typeface="Lato"/>
              <a:buChar char="●"/>
              <a:defRPr/>
            </a:lvl7pPr>
            <a:lvl8pPr marL="3657600" lvl="7" indent="-317500" rtl="0">
              <a:lnSpc>
                <a:spcPct val="100000"/>
              </a:lnSpc>
              <a:spcBef>
                <a:spcPts val="1600"/>
              </a:spcBef>
              <a:spcAft>
                <a:spcPts val="0"/>
              </a:spcAft>
              <a:buSzPts val="1400"/>
              <a:buFont typeface="Lato"/>
              <a:buChar char="○"/>
              <a:defRPr/>
            </a:lvl8pPr>
            <a:lvl9pPr marL="4114800" lvl="8" indent="-317500" rtl="0">
              <a:lnSpc>
                <a:spcPct val="100000"/>
              </a:lnSpc>
              <a:spcBef>
                <a:spcPts val="1600"/>
              </a:spcBef>
              <a:spcAft>
                <a:spcPts val="1600"/>
              </a:spcAft>
              <a:buSzPts val="1400"/>
              <a:buFont typeface="Lato"/>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298"/>
        <p:cNvGrpSpPr/>
        <p:nvPr/>
      </p:nvGrpSpPr>
      <p:grpSpPr>
        <a:xfrm>
          <a:off x="0" y="0"/>
          <a:ext cx="0" cy="0"/>
          <a:chOff x="0" y="0"/>
          <a:chExt cx="0" cy="0"/>
        </a:xfrm>
      </p:grpSpPr>
      <p:sp>
        <p:nvSpPr>
          <p:cNvPr id="299" name="Google Shape;299;p13"/>
          <p:cNvSpPr txBox="1">
            <a:spLocks noGrp="1"/>
          </p:cNvSpPr>
          <p:nvPr>
            <p:ph type="title"/>
          </p:nvPr>
        </p:nvSpPr>
        <p:spPr>
          <a:xfrm>
            <a:off x="713325" y="1958098"/>
            <a:ext cx="2200800" cy="4779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00" name="Google Shape;300;p13"/>
          <p:cNvSpPr txBox="1">
            <a:spLocks noGrp="1"/>
          </p:cNvSpPr>
          <p:nvPr>
            <p:ph type="title" idx="2" hasCustomPrompt="1"/>
          </p:nvPr>
        </p:nvSpPr>
        <p:spPr>
          <a:xfrm>
            <a:off x="713325" y="1425075"/>
            <a:ext cx="908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5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01" name="Google Shape;301;p13"/>
          <p:cNvSpPr txBox="1">
            <a:spLocks noGrp="1"/>
          </p:cNvSpPr>
          <p:nvPr>
            <p:ph type="subTitle" idx="1"/>
          </p:nvPr>
        </p:nvSpPr>
        <p:spPr>
          <a:xfrm>
            <a:off x="713313" y="2405941"/>
            <a:ext cx="2200800" cy="52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302" name="Google Shape;302;p13"/>
          <p:cNvSpPr txBox="1">
            <a:spLocks noGrp="1"/>
          </p:cNvSpPr>
          <p:nvPr>
            <p:ph type="title" idx="3"/>
          </p:nvPr>
        </p:nvSpPr>
        <p:spPr>
          <a:xfrm>
            <a:off x="3878250" y="1958098"/>
            <a:ext cx="2200800" cy="4779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03" name="Google Shape;303;p13"/>
          <p:cNvSpPr txBox="1">
            <a:spLocks noGrp="1"/>
          </p:cNvSpPr>
          <p:nvPr>
            <p:ph type="title" idx="4" hasCustomPrompt="1"/>
          </p:nvPr>
        </p:nvSpPr>
        <p:spPr>
          <a:xfrm>
            <a:off x="3878250" y="1425075"/>
            <a:ext cx="908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5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04" name="Google Shape;304;p13"/>
          <p:cNvSpPr txBox="1">
            <a:spLocks noGrp="1"/>
          </p:cNvSpPr>
          <p:nvPr>
            <p:ph type="subTitle" idx="5"/>
          </p:nvPr>
        </p:nvSpPr>
        <p:spPr>
          <a:xfrm>
            <a:off x="3878238" y="2405941"/>
            <a:ext cx="2200800" cy="52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305" name="Google Shape;305;p13"/>
          <p:cNvSpPr txBox="1">
            <a:spLocks noGrp="1"/>
          </p:cNvSpPr>
          <p:nvPr>
            <p:ph type="title" idx="6"/>
          </p:nvPr>
        </p:nvSpPr>
        <p:spPr>
          <a:xfrm>
            <a:off x="720000" y="539700"/>
            <a:ext cx="5365800" cy="477900"/>
          </a:xfrm>
          <a:prstGeom prst="rect">
            <a:avLst/>
          </a:prstGeom>
        </p:spPr>
        <p:txBody>
          <a:bodyPr spcFirstLastPara="1" wrap="square" lIns="91425" tIns="91425" rIns="91425" bIns="91425" anchor="ctr" anchorCtr="0">
            <a:noAutofit/>
          </a:bodyPr>
          <a:lstStyle>
            <a:lvl1pPr lvl="0" rtl="0">
              <a:spcBef>
                <a:spcPts val="0"/>
              </a:spcBef>
              <a:spcAft>
                <a:spcPts val="0"/>
              </a:spcAft>
              <a:buSzPts val="2700"/>
              <a:buNone/>
              <a:defRPr/>
            </a:lvl1pPr>
            <a:lvl2pPr lvl="1" algn="ctr" rtl="0">
              <a:spcBef>
                <a:spcPts val="0"/>
              </a:spcBef>
              <a:spcAft>
                <a:spcPts val="0"/>
              </a:spcAft>
              <a:buSzPts val="2500"/>
              <a:buNone/>
              <a:defRPr/>
            </a:lvl2pPr>
            <a:lvl3pPr lvl="2" algn="ctr" rtl="0">
              <a:spcBef>
                <a:spcPts val="0"/>
              </a:spcBef>
              <a:spcAft>
                <a:spcPts val="0"/>
              </a:spcAft>
              <a:buSzPts val="2500"/>
              <a:buNone/>
              <a:defRPr/>
            </a:lvl3pPr>
            <a:lvl4pPr lvl="3" algn="ctr" rtl="0">
              <a:spcBef>
                <a:spcPts val="0"/>
              </a:spcBef>
              <a:spcAft>
                <a:spcPts val="0"/>
              </a:spcAft>
              <a:buSzPts val="2500"/>
              <a:buNone/>
              <a:defRPr/>
            </a:lvl4pPr>
            <a:lvl5pPr lvl="4" algn="ctr" rtl="0">
              <a:spcBef>
                <a:spcPts val="0"/>
              </a:spcBef>
              <a:spcAft>
                <a:spcPts val="0"/>
              </a:spcAft>
              <a:buSzPts val="2500"/>
              <a:buNone/>
              <a:defRPr/>
            </a:lvl5pPr>
            <a:lvl6pPr lvl="5" algn="ctr" rtl="0">
              <a:spcBef>
                <a:spcPts val="0"/>
              </a:spcBef>
              <a:spcAft>
                <a:spcPts val="0"/>
              </a:spcAft>
              <a:buSzPts val="2500"/>
              <a:buNone/>
              <a:defRPr/>
            </a:lvl6pPr>
            <a:lvl7pPr lvl="6" algn="ctr" rtl="0">
              <a:spcBef>
                <a:spcPts val="0"/>
              </a:spcBef>
              <a:spcAft>
                <a:spcPts val="0"/>
              </a:spcAft>
              <a:buSzPts val="2500"/>
              <a:buNone/>
              <a:defRPr/>
            </a:lvl7pPr>
            <a:lvl8pPr lvl="7" algn="ctr" rtl="0">
              <a:spcBef>
                <a:spcPts val="0"/>
              </a:spcBef>
              <a:spcAft>
                <a:spcPts val="0"/>
              </a:spcAft>
              <a:buSzPts val="2500"/>
              <a:buNone/>
              <a:defRPr/>
            </a:lvl8pPr>
            <a:lvl9pPr lvl="8" algn="ctr" rtl="0">
              <a:spcBef>
                <a:spcPts val="0"/>
              </a:spcBef>
              <a:spcAft>
                <a:spcPts val="0"/>
              </a:spcAft>
              <a:buSzPts val="2500"/>
              <a:buNone/>
              <a:defRPr/>
            </a:lvl9pPr>
          </a:lstStyle>
          <a:p>
            <a:endParaRPr/>
          </a:p>
        </p:txBody>
      </p:sp>
      <p:sp>
        <p:nvSpPr>
          <p:cNvPr id="306" name="Google Shape;306;p13"/>
          <p:cNvSpPr txBox="1">
            <a:spLocks noGrp="1"/>
          </p:cNvSpPr>
          <p:nvPr>
            <p:ph type="title" idx="7"/>
          </p:nvPr>
        </p:nvSpPr>
        <p:spPr>
          <a:xfrm>
            <a:off x="720000" y="3622629"/>
            <a:ext cx="2200800" cy="4779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07" name="Google Shape;307;p13"/>
          <p:cNvSpPr txBox="1">
            <a:spLocks noGrp="1"/>
          </p:cNvSpPr>
          <p:nvPr>
            <p:ph type="title" idx="8" hasCustomPrompt="1"/>
          </p:nvPr>
        </p:nvSpPr>
        <p:spPr>
          <a:xfrm>
            <a:off x="720000" y="3089624"/>
            <a:ext cx="908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5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08" name="Google Shape;308;p13"/>
          <p:cNvSpPr txBox="1">
            <a:spLocks noGrp="1"/>
          </p:cNvSpPr>
          <p:nvPr>
            <p:ph type="subTitle" idx="9"/>
          </p:nvPr>
        </p:nvSpPr>
        <p:spPr>
          <a:xfrm>
            <a:off x="719988" y="4070479"/>
            <a:ext cx="2200800" cy="52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309" name="Google Shape;309;p13"/>
          <p:cNvSpPr txBox="1">
            <a:spLocks noGrp="1"/>
          </p:cNvSpPr>
          <p:nvPr>
            <p:ph type="title" idx="13"/>
          </p:nvPr>
        </p:nvSpPr>
        <p:spPr>
          <a:xfrm>
            <a:off x="3884925" y="3622629"/>
            <a:ext cx="2200800" cy="4779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10" name="Google Shape;310;p13"/>
          <p:cNvSpPr txBox="1">
            <a:spLocks noGrp="1"/>
          </p:cNvSpPr>
          <p:nvPr>
            <p:ph type="title" idx="14" hasCustomPrompt="1"/>
          </p:nvPr>
        </p:nvSpPr>
        <p:spPr>
          <a:xfrm>
            <a:off x="3884925" y="3089624"/>
            <a:ext cx="908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5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1" name="Google Shape;311;p13"/>
          <p:cNvSpPr txBox="1">
            <a:spLocks noGrp="1"/>
          </p:cNvSpPr>
          <p:nvPr>
            <p:ph type="subTitle" idx="15"/>
          </p:nvPr>
        </p:nvSpPr>
        <p:spPr>
          <a:xfrm>
            <a:off x="3884913" y="4070479"/>
            <a:ext cx="2200800" cy="52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grpSp>
        <p:nvGrpSpPr>
          <p:cNvPr id="312" name="Google Shape;312;p13"/>
          <p:cNvGrpSpPr/>
          <p:nvPr/>
        </p:nvGrpSpPr>
        <p:grpSpPr>
          <a:xfrm>
            <a:off x="7730824" y="2876232"/>
            <a:ext cx="1697125" cy="1382731"/>
            <a:chOff x="7748374" y="2845645"/>
            <a:chExt cx="1697125" cy="1382731"/>
          </a:xfrm>
        </p:grpSpPr>
        <p:grpSp>
          <p:nvGrpSpPr>
            <p:cNvPr id="313" name="Google Shape;313;p13"/>
            <p:cNvGrpSpPr/>
            <p:nvPr/>
          </p:nvGrpSpPr>
          <p:grpSpPr>
            <a:xfrm rot="-5400000">
              <a:off x="8306336" y="3089213"/>
              <a:ext cx="581201" cy="1697125"/>
              <a:chOff x="79461" y="58200"/>
              <a:chExt cx="581201" cy="1697125"/>
            </a:xfrm>
          </p:grpSpPr>
          <p:grpSp>
            <p:nvGrpSpPr>
              <p:cNvPr id="314" name="Google Shape;314;p13"/>
              <p:cNvGrpSpPr/>
              <p:nvPr/>
            </p:nvGrpSpPr>
            <p:grpSpPr>
              <a:xfrm>
                <a:off x="236836" y="140933"/>
                <a:ext cx="423826" cy="1614380"/>
                <a:chOff x="236836" y="140933"/>
                <a:chExt cx="423826" cy="1614380"/>
              </a:xfrm>
            </p:grpSpPr>
            <p:sp>
              <p:nvSpPr>
                <p:cNvPr id="315" name="Google Shape;315;p13"/>
                <p:cNvSpPr/>
                <p:nvPr/>
              </p:nvSpPr>
              <p:spPr>
                <a:xfrm>
                  <a:off x="292013" y="249370"/>
                  <a:ext cx="334005" cy="1407885"/>
                </a:xfrm>
                <a:custGeom>
                  <a:avLst/>
                  <a:gdLst/>
                  <a:ahLst/>
                  <a:cxnLst/>
                  <a:rect l="l" t="t" r="r" b="b"/>
                  <a:pathLst>
                    <a:path w="7478" h="31521" extrusionOk="0">
                      <a:moveTo>
                        <a:pt x="6870" y="0"/>
                      </a:moveTo>
                      <a:lnTo>
                        <a:pt x="6870" y="8177"/>
                      </a:lnTo>
                      <a:cubicBezTo>
                        <a:pt x="5441" y="9636"/>
                        <a:pt x="3982" y="11094"/>
                        <a:pt x="2554" y="12493"/>
                      </a:cubicBezTo>
                      <a:lnTo>
                        <a:pt x="122" y="14924"/>
                      </a:lnTo>
                      <a:lnTo>
                        <a:pt x="31" y="15046"/>
                      </a:lnTo>
                      <a:lnTo>
                        <a:pt x="1" y="15107"/>
                      </a:lnTo>
                      <a:cubicBezTo>
                        <a:pt x="1" y="15167"/>
                        <a:pt x="1" y="15228"/>
                        <a:pt x="1" y="15289"/>
                      </a:cubicBezTo>
                      <a:lnTo>
                        <a:pt x="1" y="31520"/>
                      </a:lnTo>
                      <a:lnTo>
                        <a:pt x="578" y="31520"/>
                      </a:lnTo>
                      <a:lnTo>
                        <a:pt x="578" y="15319"/>
                      </a:lnTo>
                      <a:cubicBezTo>
                        <a:pt x="1368" y="14529"/>
                        <a:pt x="2189" y="13739"/>
                        <a:pt x="2979" y="12918"/>
                      </a:cubicBezTo>
                      <a:cubicBezTo>
                        <a:pt x="4438" y="11490"/>
                        <a:pt x="5928" y="9970"/>
                        <a:pt x="7387" y="8511"/>
                      </a:cubicBezTo>
                      <a:lnTo>
                        <a:pt x="7478" y="8420"/>
                      </a:lnTo>
                      <a:lnTo>
                        <a:pt x="74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3"/>
                <p:cNvSpPr/>
                <p:nvPr/>
              </p:nvSpPr>
              <p:spPr>
                <a:xfrm>
                  <a:off x="542088" y="140933"/>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3"/>
                <p:cNvSpPr/>
                <p:nvPr/>
              </p:nvSpPr>
              <p:spPr>
                <a:xfrm>
                  <a:off x="236836" y="163748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 name="Google Shape;318;p13"/>
              <p:cNvGrpSpPr/>
              <p:nvPr/>
            </p:nvGrpSpPr>
            <p:grpSpPr>
              <a:xfrm>
                <a:off x="79461" y="58200"/>
                <a:ext cx="428800" cy="1697125"/>
                <a:chOff x="79461" y="58200"/>
                <a:chExt cx="428800" cy="1697125"/>
              </a:xfrm>
            </p:grpSpPr>
            <p:sp>
              <p:nvSpPr>
                <p:cNvPr id="319" name="Google Shape;319;p13"/>
                <p:cNvSpPr/>
                <p:nvPr/>
              </p:nvSpPr>
              <p:spPr>
                <a:xfrm>
                  <a:off x="138597" y="176034"/>
                  <a:ext cx="334050" cy="1481225"/>
                </a:xfrm>
                <a:custGeom>
                  <a:avLst/>
                  <a:gdLst/>
                  <a:ahLst/>
                  <a:cxnLst/>
                  <a:rect l="l" t="t" r="r" b="b"/>
                  <a:pathLst>
                    <a:path w="7479" h="33163" extrusionOk="0">
                      <a:moveTo>
                        <a:pt x="6870" y="1"/>
                      </a:moveTo>
                      <a:lnTo>
                        <a:pt x="6870" y="8208"/>
                      </a:lnTo>
                      <a:cubicBezTo>
                        <a:pt x="5442" y="9636"/>
                        <a:pt x="3983" y="11095"/>
                        <a:pt x="2554" y="12524"/>
                      </a:cubicBezTo>
                      <a:cubicBezTo>
                        <a:pt x="1764" y="13344"/>
                        <a:pt x="943" y="14135"/>
                        <a:pt x="122" y="14986"/>
                      </a:cubicBezTo>
                      <a:cubicBezTo>
                        <a:pt x="62" y="15016"/>
                        <a:pt x="31" y="15047"/>
                        <a:pt x="1" y="15107"/>
                      </a:cubicBezTo>
                      <a:lnTo>
                        <a:pt x="1" y="15168"/>
                      </a:lnTo>
                      <a:lnTo>
                        <a:pt x="1" y="33162"/>
                      </a:lnTo>
                      <a:lnTo>
                        <a:pt x="578" y="33162"/>
                      </a:lnTo>
                      <a:lnTo>
                        <a:pt x="578" y="15351"/>
                      </a:lnTo>
                      <a:lnTo>
                        <a:pt x="2980" y="12949"/>
                      </a:lnTo>
                      <a:cubicBezTo>
                        <a:pt x="4408" y="11490"/>
                        <a:pt x="5928" y="10001"/>
                        <a:pt x="7387" y="8512"/>
                      </a:cubicBezTo>
                      <a:lnTo>
                        <a:pt x="7478" y="8420"/>
                      </a:lnTo>
                      <a:lnTo>
                        <a:pt x="74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3"/>
                <p:cNvSpPr/>
                <p:nvPr/>
              </p:nvSpPr>
              <p:spPr>
                <a:xfrm>
                  <a:off x="389686" y="582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3"/>
                <p:cNvSpPr/>
                <p:nvPr/>
              </p:nvSpPr>
              <p:spPr>
                <a:xfrm>
                  <a:off x="79461" y="16375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22" name="Google Shape;322;p13"/>
            <p:cNvGrpSpPr/>
            <p:nvPr/>
          </p:nvGrpSpPr>
          <p:grpSpPr>
            <a:xfrm rot="-5400000" flipH="1">
              <a:off x="8306336" y="2287683"/>
              <a:ext cx="581201" cy="1697125"/>
              <a:chOff x="79461" y="58200"/>
              <a:chExt cx="581201" cy="1697125"/>
            </a:xfrm>
          </p:grpSpPr>
          <p:grpSp>
            <p:nvGrpSpPr>
              <p:cNvPr id="323" name="Google Shape;323;p13"/>
              <p:cNvGrpSpPr/>
              <p:nvPr/>
            </p:nvGrpSpPr>
            <p:grpSpPr>
              <a:xfrm>
                <a:off x="236836" y="140933"/>
                <a:ext cx="423826" cy="1614380"/>
                <a:chOff x="236836" y="140933"/>
                <a:chExt cx="423826" cy="1614380"/>
              </a:xfrm>
            </p:grpSpPr>
            <p:sp>
              <p:nvSpPr>
                <p:cNvPr id="324" name="Google Shape;324;p13"/>
                <p:cNvSpPr/>
                <p:nvPr/>
              </p:nvSpPr>
              <p:spPr>
                <a:xfrm>
                  <a:off x="292013" y="249370"/>
                  <a:ext cx="334005" cy="1407885"/>
                </a:xfrm>
                <a:custGeom>
                  <a:avLst/>
                  <a:gdLst/>
                  <a:ahLst/>
                  <a:cxnLst/>
                  <a:rect l="l" t="t" r="r" b="b"/>
                  <a:pathLst>
                    <a:path w="7478" h="31521" extrusionOk="0">
                      <a:moveTo>
                        <a:pt x="6870" y="0"/>
                      </a:moveTo>
                      <a:lnTo>
                        <a:pt x="6870" y="8177"/>
                      </a:lnTo>
                      <a:cubicBezTo>
                        <a:pt x="5441" y="9636"/>
                        <a:pt x="3982" y="11094"/>
                        <a:pt x="2554" y="12493"/>
                      </a:cubicBezTo>
                      <a:lnTo>
                        <a:pt x="122" y="14924"/>
                      </a:lnTo>
                      <a:lnTo>
                        <a:pt x="31" y="15046"/>
                      </a:lnTo>
                      <a:lnTo>
                        <a:pt x="1" y="15107"/>
                      </a:lnTo>
                      <a:cubicBezTo>
                        <a:pt x="1" y="15167"/>
                        <a:pt x="1" y="15228"/>
                        <a:pt x="1" y="15289"/>
                      </a:cubicBezTo>
                      <a:lnTo>
                        <a:pt x="1" y="31520"/>
                      </a:lnTo>
                      <a:lnTo>
                        <a:pt x="578" y="31520"/>
                      </a:lnTo>
                      <a:lnTo>
                        <a:pt x="578" y="15319"/>
                      </a:lnTo>
                      <a:cubicBezTo>
                        <a:pt x="1368" y="14529"/>
                        <a:pt x="2189" y="13739"/>
                        <a:pt x="2979" y="12918"/>
                      </a:cubicBezTo>
                      <a:cubicBezTo>
                        <a:pt x="4438" y="11490"/>
                        <a:pt x="5928" y="9970"/>
                        <a:pt x="7387" y="8511"/>
                      </a:cubicBezTo>
                      <a:lnTo>
                        <a:pt x="7478" y="8420"/>
                      </a:lnTo>
                      <a:lnTo>
                        <a:pt x="74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3"/>
                <p:cNvSpPr/>
                <p:nvPr/>
              </p:nvSpPr>
              <p:spPr>
                <a:xfrm>
                  <a:off x="542088" y="140933"/>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3"/>
                <p:cNvSpPr/>
                <p:nvPr/>
              </p:nvSpPr>
              <p:spPr>
                <a:xfrm>
                  <a:off x="236836" y="1637488"/>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7" name="Google Shape;327;p13"/>
              <p:cNvGrpSpPr/>
              <p:nvPr/>
            </p:nvGrpSpPr>
            <p:grpSpPr>
              <a:xfrm>
                <a:off x="79461" y="58200"/>
                <a:ext cx="428800" cy="1697125"/>
                <a:chOff x="79461" y="58200"/>
                <a:chExt cx="428800" cy="1697125"/>
              </a:xfrm>
            </p:grpSpPr>
            <p:sp>
              <p:nvSpPr>
                <p:cNvPr id="328" name="Google Shape;328;p13"/>
                <p:cNvSpPr/>
                <p:nvPr/>
              </p:nvSpPr>
              <p:spPr>
                <a:xfrm>
                  <a:off x="138597" y="176034"/>
                  <a:ext cx="334050" cy="1481225"/>
                </a:xfrm>
                <a:custGeom>
                  <a:avLst/>
                  <a:gdLst/>
                  <a:ahLst/>
                  <a:cxnLst/>
                  <a:rect l="l" t="t" r="r" b="b"/>
                  <a:pathLst>
                    <a:path w="7479" h="33163" extrusionOk="0">
                      <a:moveTo>
                        <a:pt x="6870" y="1"/>
                      </a:moveTo>
                      <a:lnTo>
                        <a:pt x="6870" y="8208"/>
                      </a:lnTo>
                      <a:cubicBezTo>
                        <a:pt x="5442" y="9636"/>
                        <a:pt x="3983" y="11095"/>
                        <a:pt x="2554" y="12524"/>
                      </a:cubicBezTo>
                      <a:cubicBezTo>
                        <a:pt x="1764" y="13344"/>
                        <a:pt x="943" y="14135"/>
                        <a:pt x="122" y="14986"/>
                      </a:cubicBezTo>
                      <a:cubicBezTo>
                        <a:pt x="62" y="15016"/>
                        <a:pt x="31" y="15047"/>
                        <a:pt x="1" y="15107"/>
                      </a:cubicBezTo>
                      <a:lnTo>
                        <a:pt x="1" y="15168"/>
                      </a:lnTo>
                      <a:lnTo>
                        <a:pt x="1" y="33162"/>
                      </a:lnTo>
                      <a:lnTo>
                        <a:pt x="578" y="33162"/>
                      </a:lnTo>
                      <a:lnTo>
                        <a:pt x="578" y="15351"/>
                      </a:lnTo>
                      <a:lnTo>
                        <a:pt x="2980" y="12949"/>
                      </a:lnTo>
                      <a:cubicBezTo>
                        <a:pt x="4408" y="11490"/>
                        <a:pt x="5928" y="10001"/>
                        <a:pt x="7387" y="8512"/>
                      </a:cubicBezTo>
                      <a:lnTo>
                        <a:pt x="7478" y="8420"/>
                      </a:lnTo>
                      <a:lnTo>
                        <a:pt x="74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3"/>
                <p:cNvSpPr/>
                <p:nvPr/>
              </p:nvSpPr>
              <p:spPr>
                <a:xfrm>
                  <a:off x="389686" y="582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3"/>
                <p:cNvSpPr/>
                <p:nvPr/>
              </p:nvSpPr>
              <p:spPr>
                <a:xfrm>
                  <a:off x="79461" y="1637500"/>
                  <a:ext cx="118575" cy="117825"/>
                </a:xfrm>
                <a:custGeom>
                  <a:avLst/>
                  <a:gdLst/>
                  <a:ahLst/>
                  <a:cxnLst/>
                  <a:rect l="l" t="t" r="r" b="b"/>
                  <a:pathLst>
                    <a:path w="4743" h="4713" fill="none" extrusionOk="0">
                      <a:moveTo>
                        <a:pt x="4742" y="2706"/>
                      </a:moveTo>
                      <a:cubicBezTo>
                        <a:pt x="4742" y="913"/>
                        <a:pt x="2554" y="1"/>
                        <a:pt x="1277" y="1277"/>
                      </a:cubicBezTo>
                      <a:cubicBezTo>
                        <a:pt x="1" y="2554"/>
                        <a:pt x="912" y="4712"/>
                        <a:pt x="2706" y="4712"/>
                      </a:cubicBezTo>
                      <a:cubicBezTo>
                        <a:pt x="3830" y="4712"/>
                        <a:pt x="4742" y="3831"/>
                        <a:pt x="4742"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1" name="Google Shape;331;p13"/>
            <p:cNvSpPr/>
            <p:nvPr/>
          </p:nvSpPr>
          <p:spPr>
            <a:xfrm>
              <a:off x="8620769" y="3295674"/>
              <a:ext cx="640686" cy="136629"/>
            </a:xfrm>
            <a:custGeom>
              <a:avLst/>
              <a:gdLst/>
              <a:ahLst/>
              <a:cxnLst/>
              <a:rect l="l" t="t" r="r" b="b"/>
              <a:pathLst>
                <a:path w="14682" h="3131" extrusionOk="0">
                  <a:moveTo>
                    <a:pt x="426" y="0"/>
                  </a:moveTo>
                  <a:lnTo>
                    <a:pt x="0" y="395"/>
                  </a:lnTo>
                  <a:lnTo>
                    <a:pt x="2736" y="3131"/>
                  </a:lnTo>
                  <a:lnTo>
                    <a:pt x="14681" y="3131"/>
                  </a:lnTo>
                  <a:lnTo>
                    <a:pt x="14681" y="2553"/>
                  </a:lnTo>
                  <a:lnTo>
                    <a:pt x="2979" y="2553"/>
                  </a:lnTo>
                  <a:lnTo>
                    <a:pt x="4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3"/>
            <p:cNvSpPr/>
            <p:nvPr/>
          </p:nvSpPr>
          <p:spPr>
            <a:xfrm>
              <a:off x="8631373" y="3712149"/>
              <a:ext cx="630082" cy="127378"/>
            </a:xfrm>
            <a:custGeom>
              <a:avLst/>
              <a:gdLst/>
              <a:ahLst/>
              <a:cxnLst/>
              <a:rect l="l" t="t" r="r" b="b"/>
              <a:pathLst>
                <a:path w="14439" h="2919" extrusionOk="0">
                  <a:moveTo>
                    <a:pt x="2493" y="0"/>
                  </a:moveTo>
                  <a:lnTo>
                    <a:pt x="0" y="2493"/>
                  </a:lnTo>
                  <a:lnTo>
                    <a:pt x="395" y="2918"/>
                  </a:lnTo>
                  <a:lnTo>
                    <a:pt x="2736" y="578"/>
                  </a:lnTo>
                  <a:lnTo>
                    <a:pt x="14438" y="578"/>
                  </a:lnTo>
                  <a:lnTo>
                    <a:pt x="144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3" name="Google Shape;333;p13"/>
          <p:cNvGrpSpPr/>
          <p:nvPr/>
        </p:nvGrpSpPr>
        <p:grpSpPr>
          <a:xfrm>
            <a:off x="8620769" y="604477"/>
            <a:ext cx="640686" cy="543853"/>
            <a:chOff x="8620769" y="639586"/>
            <a:chExt cx="640686" cy="543853"/>
          </a:xfrm>
        </p:grpSpPr>
        <p:sp>
          <p:nvSpPr>
            <p:cNvPr id="334" name="Google Shape;334;p13"/>
            <p:cNvSpPr/>
            <p:nvPr/>
          </p:nvSpPr>
          <p:spPr>
            <a:xfrm>
              <a:off x="8620769" y="639586"/>
              <a:ext cx="640686" cy="136629"/>
            </a:xfrm>
            <a:custGeom>
              <a:avLst/>
              <a:gdLst/>
              <a:ahLst/>
              <a:cxnLst/>
              <a:rect l="l" t="t" r="r" b="b"/>
              <a:pathLst>
                <a:path w="14682" h="3131" extrusionOk="0">
                  <a:moveTo>
                    <a:pt x="426" y="0"/>
                  </a:moveTo>
                  <a:lnTo>
                    <a:pt x="0" y="395"/>
                  </a:lnTo>
                  <a:lnTo>
                    <a:pt x="2736" y="3131"/>
                  </a:lnTo>
                  <a:lnTo>
                    <a:pt x="14681" y="3131"/>
                  </a:lnTo>
                  <a:lnTo>
                    <a:pt x="14681" y="2553"/>
                  </a:lnTo>
                  <a:lnTo>
                    <a:pt x="2979" y="2553"/>
                  </a:lnTo>
                  <a:lnTo>
                    <a:pt x="4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3"/>
            <p:cNvSpPr/>
            <p:nvPr/>
          </p:nvSpPr>
          <p:spPr>
            <a:xfrm>
              <a:off x="8631373" y="1056062"/>
              <a:ext cx="630082" cy="127378"/>
            </a:xfrm>
            <a:custGeom>
              <a:avLst/>
              <a:gdLst/>
              <a:ahLst/>
              <a:cxnLst/>
              <a:rect l="l" t="t" r="r" b="b"/>
              <a:pathLst>
                <a:path w="14439" h="2919" extrusionOk="0">
                  <a:moveTo>
                    <a:pt x="2493" y="0"/>
                  </a:moveTo>
                  <a:lnTo>
                    <a:pt x="0" y="2493"/>
                  </a:lnTo>
                  <a:lnTo>
                    <a:pt x="395" y="2918"/>
                  </a:lnTo>
                  <a:lnTo>
                    <a:pt x="2736" y="578"/>
                  </a:lnTo>
                  <a:lnTo>
                    <a:pt x="14438" y="578"/>
                  </a:lnTo>
                  <a:lnTo>
                    <a:pt x="144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336"/>
        <p:cNvGrpSpPr/>
        <p:nvPr/>
      </p:nvGrpSpPr>
      <p:grpSpPr>
        <a:xfrm>
          <a:off x="0" y="0"/>
          <a:ext cx="0" cy="0"/>
          <a:chOff x="0" y="0"/>
          <a:chExt cx="0" cy="0"/>
        </a:xfrm>
      </p:grpSpPr>
      <p:sp>
        <p:nvSpPr>
          <p:cNvPr id="337" name="Google Shape;337;p14"/>
          <p:cNvSpPr txBox="1">
            <a:spLocks noGrp="1"/>
          </p:cNvSpPr>
          <p:nvPr>
            <p:ph type="title"/>
          </p:nvPr>
        </p:nvSpPr>
        <p:spPr>
          <a:xfrm>
            <a:off x="2601150" y="3162600"/>
            <a:ext cx="39417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38" name="Google Shape;338;p14"/>
          <p:cNvSpPr txBox="1">
            <a:spLocks noGrp="1"/>
          </p:cNvSpPr>
          <p:nvPr>
            <p:ph type="subTitle" idx="1"/>
          </p:nvPr>
        </p:nvSpPr>
        <p:spPr>
          <a:xfrm>
            <a:off x="1776005" y="1484125"/>
            <a:ext cx="5592000" cy="171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7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grpSp>
        <p:nvGrpSpPr>
          <p:cNvPr id="339" name="Google Shape;339;p14"/>
          <p:cNvGrpSpPr/>
          <p:nvPr/>
        </p:nvGrpSpPr>
        <p:grpSpPr>
          <a:xfrm flipH="1">
            <a:off x="7586434" y="1581995"/>
            <a:ext cx="2290315" cy="1518337"/>
            <a:chOff x="-736445" y="1581995"/>
            <a:chExt cx="2290315" cy="1518337"/>
          </a:xfrm>
        </p:grpSpPr>
        <p:sp>
          <p:nvSpPr>
            <p:cNvPr id="340" name="Google Shape;340;p14"/>
            <p:cNvSpPr/>
            <p:nvPr/>
          </p:nvSpPr>
          <p:spPr>
            <a:xfrm>
              <a:off x="1109379" y="2803495"/>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1" name="Google Shape;341;p14"/>
            <p:cNvGrpSpPr/>
            <p:nvPr/>
          </p:nvGrpSpPr>
          <p:grpSpPr>
            <a:xfrm>
              <a:off x="-736445" y="1581995"/>
              <a:ext cx="2290315" cy="1518337"/>
              <a:chOff x="-565732" y="1582220"/>
              <a:chExt cx="2290315" cy="1518337"/>
            </a:xfrm>
          </p:grpSpPr>
          <p:sp>
            <p:nvSpPr>
              <p:cNvPr id="342" name="Google Shape;342;p14"/>
              <p:cNvSpPr/>
              <p:nvPr/>
            </p:nvSpPr>
            <p:spPr>
              <a:xfrm>
                <a:off x="-565732" y="2486098"/>
                <a:ext cx="1862289" cy="395491"/>
              </a:xfrm>
              <a:custGeom>
                <a:avLst/>
                <a:gdLst/>
                <a:ahLst/>
                <a:cxnLst/>
                <a:rect l="l" t="t" r="r" b="b"/>
                <a:pathLst>
                  <a:path w="22615" h="4803" extrusionOk="0">
                    <a:moveTo>
                      <a:pt x="1" y="0"/>
                    </a:moveTo>
                    <a:lnTo>
                      <a:pt x="1" y="365"/>
                    </a:lnTo>
                    <a:lnTo>
                      <a:pt x="11429" y="365"/>
                    </a:lnTo>
                    <a:lnTo>
                      <a:pt x="11460" y="395"/>
                    </a:lnTo>
                    <a:lnTo>
                      <a:pt x="13010" y="1945"/>
                    </a:lnTo>
                    <a:cubicBezTo>
                      <a:pt x="13922" y="2857"/>
                      <a:pt x="14894" y="3830"/>
                      <a:pt x="15837" y="4742"/>
                    </a:cubicBezTo>
                    <a:lnTo>
                      <a:pt x="15897" y="4803"/>
                    </a:lnTo>
                    <a:lnTo>
                      <a:pt x="22615" y="4803"/>
                    </a:lnTo>
                    <a:lnTo>
                      <a:pt x="22615" y="4408"/>
                    </a:lnTo>
                    <a:lnTo>
                      <a:pt x="16049" y="4408"/>
                    </a:lnTo>
                    <a:cubicBezTo>
                      <a:pt x="15107" y="3526"/>
                      <a:pt x="14195" y="2584"/>
                      <a:pt x="13283" y="1672"/>
                    </a:cubicBezTo>
                    <a:cubicBezTo>
                      <a:pt x="12767" y="1155"/>
                      <a:pt x="12250" y="638"/>
                      <a:pt x="11733" y="122"/>
                    </a:cubicBezTo>
                    <a:lnTo>
                      <a:pt x="11703" y="91"/>
                    </a:lnTo>
                    <a:cubicBezTo>
                      <a:pt x="11672" y="61"/>
                      <a:pt x="11642" y="61"/>
                      <a:pt x="11612" y="31"/>
                    </a:cubicBezTo>
                    <a:lnTo>
                      <a:pt x="115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3" name="Google Shape;343;p14"/>
              <p:cNvGrpSpPr/>
              <p:nvPr/>
            </p:nvGrpSpPr>
            <p:grpSpPr>
              <a:xfrm>
                <a:off x="-565732" y="1582220"/>
                <a:ext cx="2290315" cy="435914"/>
                <a:chOff x="-565732" y="1582220"/>
                <a:chExt cx="2290315" cy="435914"/>
              </a:xfrm>
            </p:grpSpPr>
            <p:sp>
              <p:nvSpPr>
                <p:cNvPr id="344" name="Google Shape;344;p14"/>
                <p:cNvSpPr/>
                <p:nvPr/>
              </p:nvSpPr>
              <p:spPr>
                <a:xfrm>
                  <a:off x="-565732" y="1622561"/>
                  <a:ext cx="2202713" cy="395573"/>
                </a:xfrm>
                <a:custGeom>
                  <a:avLst/>
                  <a:gdLst/>
                  <a:ahLst/>
                  <a:cxnLst/>
                  <a:rect l="l" t="t" r="r" b="b"/>
                  <a:pathLst>
                    <a:path w="26749" h="4804" extrusionOk="0">
                      <a:moveTo>
                        <a:pt x="14803" y="1"/>
                      </a:moveTo>
                      <a:lnTo>
                        <a:pt x="10457" y="4347"/>
                      </a:lnTo>
                      <a:lnTo>
                        <a:pt x="10396" y="4408"/>
                      </a:lnTo>
                      <a:lnTo>
                        <a:pt x="10396" y="4438"/>
                      </a:lnTo>
                      <a:lnTo>
                        <a:pt x="1" y="4438"/>
                      </a:lnTo>
                      <a:lnTo>
                        <a:pt x="1" y="4803"/>
                      </a:lnTo>
                      <a:lnTo>
                        <a:pt x="10517" y="4803"/>
                      </a:lnTo>
                      <a:lnTo>
                        <a:pt x="10548" y="4773"/>
                      </a:lnTo>
                      <a:cubicBezTo>
                        <a:pt x="10609" y="4742"/>
                        <a:pt x="10639" y="4712"/>
                        <a:pt x="10700" y="4651"/>
                      </a:cubicBezTo>
                      <a:lnTo>
                        <a:pt x="10730" y="4621"/>
                      </a:lnTo>
                      <a:lnTo>
                        <a:pt x="14955" y="365"/>
                      </a:lnTo>
                      <a:lnTo>
                        <a:pt x="26749" y="365"/>
                      </a:lnTo>
                      <a:lnTo>
                        <a:pt x="267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4"/>
                <p:cNvSpPr/>
                <p:nvPr/>
              </p:nvSpPr>
              <p:spPr>
                <a:xfrm>
                  <a:off x="1606008" y="158222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6" name="Google Shape;346;p14"/>
              <p:cNvGrpSpPr/>
              <p:nvPr/>
            </p:nvGrpSpPr>
            <p:grpSpPr>
              <a:xfrm>
                <a:off x="-565732" y="1759770"/>
                <a:ext cx="1948882" cy="441085"/>
                <a:chOff x="-565732" y="1759770"/>
                <a:chExt cx="1948882" cy="441085"/>
              </a:xfrm>
            </p:grpSpPr>
            <p:sp>
              <p:nvSpPr>
                <p:cNvPr id="347" name="Google Shape;347;p14"/>
                <p:cNvSpPr/>
                <p:nvPr/>
              </p:nvSpPr>
              <p:spPr>
                <a:xfrm>
                  <a:off x="-565732" y="1805281"/>
                  <a:ext cx="1862289" cy="395573"/>
                </a:xfrm>
                <a:custGeom>
                  <a:avLst/>
                  <a:gdLst/>
                  <a:ahLst/>
                  <a:cxnLst/>
                  <a:rect l="l" t="t" r="r" b="b"/>
                  <a:pathLst>
                    <a:path w="22615" h="4804" extrusionOk="0">
                      <a:moveTo>
                        <a:pt x="15867" y="1"/>
                      </a:moveTo>
                      <a:lnTo>
                        <a:pt x="15806" y="61"/>
                      </a:lnTo>
                      <a:cubicBezTo>
                        <a:pt x="14864" y="973"/>
                        <a:pt x="13922" y="1946"/>
                        <a:pt x="12980" y="2858"/>
                      </a:cubicBezTo>
                      <a:lnTo>
                        <a:pt x="11460" y="4408"/>
                      </a:lnTo>
                      <a:lnTo>
                        <a:pt x="11429" y="4438"/>
                      </a:lnTo>
                      <a:lnTo>
                        <a:pt x="1" y="4438"/>
                      </a:lnTo>
                      <a:lnTo>
                        <a:pt x="1" y="4803"/>
                      </a:lnTo>
                      <a:lnTo>
                        <a:pt x="11581" y="4803"/>
                      </a:lnTo>
                      <a:lnTo>
                        <a:pt x="11612" y="4773"/>
                      </a:lnTo>
                      <a:cubicBezTo>
                        <a:pt x="11642" y="4742"/>
                        <a:pt x="11672" y="4712"/>
                        <a:pt x="11703" y="4681"/>
                      </a:cubicBezTo>
                      <a:lnTo>
                        <a:pt x="11733" y="4681"/>
                      </a:lnTo>
                      <a:lnTo>
                        <a:pt x="13283" y="3131"/>
                      </a:lnTo>
                      <a:cubicBezTo>
                        <a:pt x="14165" y="2219"/>
                        <a:pt x="15107" y="1277"/>
                        <a:pt x="16049" y="365"/>
                      </a:cubicBezTo>
                      <a:lnTo>
                        <a:pt x="22615" y="365"/>
                      </a:lnTo>
                      <a:lnTo>
                        <a:pt x="226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4"/>
                <p:cNvSpPr/>
                <p:nvPr/>
              </p:nvSpPr>
              <p:spPr>
                <a:xfrm>
                  <a:off x="1264575" y="175977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9" name="Google Shape;349;p14"/>
              <p:cNvGrpSpPr/>
              <p:nvPr/>
            </p:nvGrpSpPr>
            <p:grpSpPr>
              <a:xfrm>
                <a:off x="-390503" y="2295383"/>
                <a:ext cx="1572778" cy="118575"/>
                <a:chOff x="-390503" y="2295383"/>
                <a:chExt cx="1572778" cy="118575"/>
              </a:xfrm>
            </p:grpSpPr>
            <p:sp>
              <p:nvSpPr>
                <p:cNvPr id="350" name="Google Shape;350;p14"/>
                <p:cNvSpPr/>
                <p:nvPr/>
              </p:nvSpPr>
              <p:spPr>
                <a:xfrm>
                  <a:off x="-390503" y="2338374"/>
                  <a:ext cx="1474350" cy="32608"/>
                </a:xfrm>
                <a:custGeom>
                  <a:avLst/>
                  <a:gdLst/>
                  <a:ahLst/>
                  <a:cxnLst/>
                  <a:rect l="l" t="t" r="r" b="b"/>
                  <a:pathLst>
                    <a:path w="17904" h="396" extrusionOk="0">
                      <a:moveTo>
                        <a:pt x="0" y="1"/>
                      </a:moveTo>
                      <a:lnTo>
                        <a:pt x="0" y="396"/>
                      </a:lnTo>
                      <a:lnTo>
                        <a:pt x="17903" y="396"/>
                      </a:lnTo>
                      <a:lnTo>
                        <a:pt x="179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4"/>
                <p:cNvSpPr/>
                <p:nvPr/>
              </p:nvSpPr>
              <p:spPr>
                <a:xfrm>
                  <a:off x="1063700" y="22953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2" name="Google Shape;352;p14"/>
              <p:cNvGrpSpPr/>
              <p:nvPr/>
            </p:nvGrpSpPr>
            <p:grpSpPr>
              <a:xfrm>
                <a:off x="-565732" y="2666266"/>
                <a:ext cx="2239329" cy="434292"/>
                <a:chOff x="-565732" y="2666266"/>
                <a:chExt cx="2239329" cy="434292"/>
              </a:xfrm>
            </p:grpSpPr>
            <p:sp>
              <p:nvSpPr>
                <p:cNvPr id="353" name="Google Shape;353;p14"/>
                <p:cNvSpPr/>
                <p:nvPr/>
              </p:nvSpPr>
              <p:spPr>
                <a:xfrm>
                  <a:off x="-565732" y="2666266"/>
                  <a:ext cx="2165163" cy="393021"/>
                </a:xfrm>
                <a:custGeom>
                  <a:avLst/>
                  <a:gdLst/>
                  <a:ahLst/>
                  <a:cxnLst/>
                  <a:rect l="l" t="t" r="r" b="b"/>
                  <a:pathLst>
                    <a:path w="26293" h="4773" extrusionOk="0">
                      <a:moveTo>
                        <a:pt x="1" y="1"/>
                      </a:moveTo>
                      <a:lnTo>
                        <a:pt x="1" y="396"/>
                      </a:lnTo>
                      <a:lnTo>
                        <a:pt x="10396" y="396"/>
                      </a:lnTo>
                      <a:lnTo>
                        <a:pt x="10457" y="457"/>
                      </a:lnTo>
                      <a:lnTo>
                        <a:pt x="14803" y="4773"/>
                      </a:lnTo>
                      <a:lnTo>
                        <a:pt x="26293" y="4773"/>
                      </a:lnTo>
                      <a:cubicBezTo>
                        <a:pt x="26171" y="4712"/>
                        <a:pt x="26050" y="4560"/>
                        <a:pt x="25928" y="4438"/>
                      </a:cubicBezTo>
                      <a:lnTo>
                        <a:pt x="14986" y="4438"/>
                      </a:lnTo>
                      <a:lnTo>
                        <a:pt x="10730" y="183"/>
                      </a:lnTo>
                      <a:cubicBezTo>
                        <a:pt x="10700" y="183"/>
                        <a:pt x="10700" y="183"/>
                        <a:pt x="10700" y="153"/>
                      </a:cubicBezTo>
                      <a:cubicBezTo>
                        <a:pt x="10639" y="92"/>
                        <a:pt x="10609" y="61"/>
                        <a:pt x="10548" y="31"/>
                      </a:cubicBezTo>
                      <a:lnTo>
                        <a:pt x="104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4"/>
                <p:cNvSpPr/>
                <p:nvPr/>
              </p:nvSpPr>
              <p:spPr>
                <a:xfrm>
                  <a:off x="1555022" y="29819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55" name="Google Shape;355;p14"/>
          <p:cNvGrpSpPr/>
          <p:nvPr/>
        </p:nvGrpSpPr>
        <p:grpSpPr>
          <a:xfrm>
            <a:off x="-736445" y="1581995"/>
            <a:ext cx="2290315" cy="1518337"/>
            <a:chOff x="-736445" y="1581995"/>
            <a:chExt cx="2290315" cy="1518337"/>
          </a:xfrm>
        </p:grpSpPr>
        <p:sp>
          <p:nvSpPr>
            <p:cNvPr id="356" name="Google Shape;356;p14"/>
            <p:cNvSpPr/>
            <p:nvPr/>
          </p:nvSpPr>
          <p:spPr>
            <a:xfrm>
              <a:off x="1109379" y="2803495"/>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7" name="Google Shape;357;p14"/>
            <p:cNvGrpSpPr/>
            <p:nvPr/>
          </p:nvGrpSpPr>
          <p:grpSpPr>
            <a:xfrm>
              <a:off x="-736445" y="1581995"/>
              <a:ext cx="2290315" cy="1518337"/>
              <a:chOff x="-565732" y="1582220"/>
              <a:chExt cx="2290315" cy="1518337"/>
            </a:xfrm>
          </p:grpSpPr>
          <p:sp>
            <p:nvSpPr>
              <p:cNvPr id="358" name="Google Shape;358;p14"/>
              <p:cNvSpPr/>
              <p:nvPr/>
            </p:nvSpPr>
            <p:spPr>
              <a:xfrm>
                <a:off x="-565732" y="2486098"/>
                <a:ext cx="1862289" cy="395491"/>
              </a:xfrm>
              <a:custGeom>
                <a:avLst/>
                <a:gdLst/>
                <a:ahLst/>
                <a:cxnLst/>
                <a:rect l="l" t="t" r="r" b="b"/>
                <a:pathLst>
                  <a:path w="22615" h="4803" extrusionOk="0">
                    <a:moveTo>
                      <a:pt x="1" y="0"/>
                    </a:moveTo>
                    <a:lnTo>
                      <a:pt x="1" y="365"/>
                    </a:lnTo>
                    <a:lnTo>
                      <a:pt x="11429" y="365"/>
                    </a:lnTo>
                    <a:lnTo>
                      <a:pt x="11460" y="395"/>
                    </a:lnTo>
                    <a:lnTo>
                      <a:pt x="13010" y="1945"/>
                    </a:lnTo>
                    <a:cubicBezTo>
                      <a:pt x="13922" y="2857"/>
                      <a:pt x="14894" y="3830"/>
                      <a:pt x="15837" y="4742"/>
                    </a:cubicBezTo>
                    <a:lnTo>
                      <a:pt x="15897" y="4803"/>
                    </a:lnTo>
                    <a:lnTo>
                      <a:pt x="22615" y="4803"/>
                    </a:lnTo>
                    <a:lnTo>
                      <a:pt x="22615" y="4408"/>
                    </a:lnTo>
                    <a:lnTo>
                      <a:pt x="16049" y="4408"/>
                    </a:lnTo>
                    <a:cubicBezTo>
                      <a:pt x="15107" y="3526"/>
                      <a:pt x="14195" y="2584"/>
                      <a:pt x="13283" y="1672"/>
                    </a:cubicBezTo>
                    <a:cubicBezTo>
                      <a:pt x="12767" y="1155"/>
                      <a:pt x="12250" y="638"/>
                      <a:pt x="11733" y="122"/>
                    </a:cubicBezTo>
                    <a:lnTo>
                      <a:pt x="11703" y="91"/>
                    </a:lnTo>
                    <a:cubicBezTo>
                      <a:pt x="11672" y="61"/>
                      <a:pt x="11642" y="61"/>
                      <a:pt x="11612" y="31"/>
                    </a:cubicBezTo>
                    <a:lnTo>
                      <a:pt x="115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9" name="Google Shape;359;p14"/>
              <p:cNvGrpSpPr/>
              <p:nvPr/>
            </p:nvGrpSpPr>
            <p:grpSpPr>
              <a:xfrm>
                <a:off x="-565732" y="1582220"/>
                <a:ext cx="2290315" cy="435914"/>
                <a:chOff x="-565732" y="1582220"/>
                <a:chExt cx="2290315" cy="435914"/>
              </a:xfrm>
            </p:grpSpPr>
            <p:sp>
              <p:nvSpPr>
                <p:cNvPr id="360" name="Google Shape;360;p14"/>
                <p:cNvSpPr/>
                <p:nvPr/>
              </p:nvSpPr>
              <p:spPr>
                <a:xfrm>
                  <a:off x="-565732" y="1622561"/>
                  <a:ext cx="2202713" cy="395573"/>
                </a:xfrm>
                <a:custGeom>
                  <a:avLst/>
                  <a:gdLst/>
                  <a:ahLst/>
                  <a:cxnLst/>
                  <a:rect l="l" t="t" r="r" b="b"/>
                  <a:pathLst>
                    <a:path w="26749" h="4804" extrusionOk="0">
                      <a:moveTo>
                        <a:pt x="14803" y="1"/>
                      </a:moveTo>
                      <a:lnTo>
                        <a:pt x="10457" y="4347"/>
                      </a:lnTo>
                      <a:lnTo>
                        <a:pt x="10396" y="4408"/>
                      </a:lnTo>
                      <a:lnTo>
                        <a:pt x="10396" y="4438"/>
                      </a:lnTo>
                      <a:lnTo>
                        <a:pt x="1" y="4438"/>
                      </a:lnTo>
                      <a:lnTo>
                        <a:pt x="1" y="4803"/>
                      </a:lnTo>
                      <a:lnTo>
                        <a:pt x="10517" y="4803"/>
                      </a:lnTo>
                      <a:lnTo>
                        <a:pt x="10548" y="4773"/>
                      </a:lnTo>
                      <a:cubicBezTo>
                        <a:pt x="10609" y="4742"/>
                        <a:pt x="10639" y="4712"/>
                        <a:pt x="10700" y="4651"/>
                      </a:cubicBezTo>
                      <a:lnTo>
                        <a:pt x="10730" y="4621"/>
                      </a:lnTo>
                      <a:lnTo>
                        <a:pt x="14955" y="365"/>
                      </a:lnTo>
                      <a:lnTo>
                        <a:pt x="26749" y="365"/>
                      </a:lnTo>
                      <a:lnTo>
                        <a:pt x="267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4"/>
                <p:cNvSpPr/>
                <p:nvPr/>
              </p:nvSpPr>
              <p:spPr>
                <a:xfrm>
                  <a:off x="1606008" y="158222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 name="Google Shape;362;p14"/>
              <p:cNvGrpSpPr/>
              <p:nvPr/>
            </p:nvGrpSpPr>
            <p:grpSpPr>
              <a:xfrm>
                <a:off x="-565732" y="1759770"/>
                <a:ext cx="1948882" cy="441085"/>
                <a:chOff x="-565732" y="1759770"/>
                <a:chExt cx="1948882" cy="441085"/>
              </a:xfrm>
            </p:grpSpPr>
            <p:sp>
              <p:nvSpPr>
                <p:cNvPr id="363" name="Google Shape;363;p14"/>
                <p:cNvSpPr/>
                <p:nvPr/>
              </p:nvSpPr>
              <p:spPr>
                <a:xfrm>
                  <a:off x="-565732" y="1805281"/>
                  <a:ext cx="1862289" cy="395573"/>
                </a:xfrm>
                <a:custGeom>
                  <a:avLst/>
                  <a:gdLst/>
                  <a:ahLst/>
                  <a:cxnLst/>
                  <a:rect l="l" t="t" r="r" b="b"/>
                  <a:pathLst>
                    <a:path w="22615" h="4804" extrusionOk="0">
                      <a:moveTo>
                        <a:pt x="15867" y="1"/>
                      </a:moveTo>
                      <a:lnTo>
                        <a:pt x="15806" y="61"/>
                      </a:lnTo>
                      <a:cubicBezTo>
                        <a:pt x="14864" y="973"/>
                        <a:pt x="13922" y="1946"/>
                        <a:pt x="12980" y="2858"/>
                      </a:cubicBezTo>
                      <a:lnTo>
                        <a:pt x="11460" y="4408"/>
                      </a:lnTo>
                      <a:lnTo>
                        <a:pt x="11429" y="4438"/>
                      </a:lnTo>
                      <a:lnTo>
                        <a:pt x="1" y="4438"/>
                      </a:lnTo>
                      <a:lnTo>
                        <a:pt x="1" y="4803"/>
                      </a:lnTo>
                      <a:lnTo>
                        <a:pt x="11581" y="4803"/>
                      </a:lnTo>
                      <a:lnTo>
                        <a:pt x="11612" y="4773"/>
                      </a:lnTo>
                      <a:cubicBezTo>
                        <a:pt x="11642" y="4742"/>
                        <a:pt x="11672" y="4712"/>
                        <a:pt x="11703" y="4681"/>
                      </a:cubicBezTo>
                      <a:lnTo>
                        <a:pt x="11733" y="4681"/>
                      </a:lnTo>
                      <a:lnTo>
                        <a:pt x="13283" y="3131"/>
                      </a:lnTo>
                      <a:cubicBezTo>
                        <a:pt x="14165" y="2219"/>
                        <a:pt x="15107" y="1277"/>
                        <a:pt x="16049" y="365"/>
                      </a:cubicBezTo>
                      <a:lnTo>
                        <a:pt x="22615" y="365"/>
                      </a:lnTo>
                      <a:lnTo>
                        <a:pt x="226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4"/>
                <p:cNvSpPr/>
                <p:nvPr/>
              </p:nvSpPr>
              <p:spPr>
                <a:xfrm>
                  <a:off x="1264575" y="175977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5" name="Google Shape;365;p14"/>
              <p:cNvGrpSpPr/>
              <p:nvPr/>
            </p:nvGrpSpPr>
            <p:grpSpPr>
              <a:xfrm>
                <a:off x="-390503" y="2295383"/>
                <a:ext cx="1572778" cy="118575"/>
                <a:chOff x="-390503" y="2295383"/>
                <a:chExt cx="1572778" cy="118575"/>
              </a:xfrm>
            </p:grpSpPr>
            <p:sp>
              <p:nvSpPr>
                <p:cNvPr id="366" name="Google Shape;366;p14"/>
                <p:cNvSpPr/>
                <p:nvPr/>
              </p:nvSpPr>
              <p:spPr>
                <a:xfrm>
                  <a:off x="-390503" y="2338374"/>
                  <a:ext cx="1474350" cy="32608"/>
                </a:xfrm>
                <a:custGeom>
                  <a:avLst/>
                  <a:gdLst/>
                  <a:ahLst/>
                  <a:cxnLst/>
                  <a:rect l="l" t="t" r="r" b="b"/>
                  <a:pathLst>
                    <a:path w="17904" h="396" extrusionOk="0">
                      <a:moveTo>
                        <a:pt x="0" y="1"/>
                      </a:moveTo>
                      <a:lnTo>
                        <a:pt x="0" y="396"/>
                      </a:lnTo>
                      <a:lnTo>
                        <a:pt x="17903" y="396"/>
                      </a:lnTo>
                      <a:lnTo>
                        <a:pt x="179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4"/>
                <p:cNvSpPr/>
                <p:nvPr/>
              </p:nvSpPr>
              <p:spPr>
                <a:xfrm>
                  <a:off x="1063700" y="22953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8" name="Google Shape;368;p14"/>
              <p:cNvGrpSpPr/>
              <p:nvPr/>
            </p:nvGrpSpPr>
            <p:grpSpPr>
              <a:xfrm>
                <a:off x="-565732" y="2666266"/>
                <a:ext cx="2239329" cy="434292"/>
                <a:chOff x="-565732" y="2666266"/>
                <a:chExt cx="2239329" cy="434292"/>
              </a:xfrm>
            </p:grpSpPr>
            <p:sp>
              <p:nvSpPr>
                <p:cNvPr id="369" name="Google Shape;369;p14"/>
                <p:cNvSpPr/>
                <p:nvPr/>
              </p:nvSpPr>
              <p:spPr>
                <a:xfrm>
                  <a:off x="-565732" y="2666266"/>
                  <a:ext cx="2165163" cy="393021"/>
                </a:xfrm>
                <a:custGeom>
                  <a:avLst/>
                  <a:gdLst/>
                  <a:ahLst/>
                  <a:cxnLst/>
                  <a:rect l="l" t="t" r="r" b="b"/>
                  <a:pathLst>
                    <a:path w="26293" h="4773" extrusionOk="0">
                      <a:moveTo>
                        <a:pt x="1" y="1"/>
                      </a:moveTo>
                      <a:lnTo>
                        <a:pt x="1" y="396"/>
                      </a:lnTo>
                      <a:lnTo>
                        <a:pt x="10396" y="396"/>
                      </a:lnTo>
                      <a:lnTo>
                        <a:pt x="10457" y="457"/>
                      </a:lnTo>
                      <a:lnTo>
                        <a:pt x="14803" y="4773"/>
                      </a:lnTo>
                      <a:lnTo>
                        <a:pt x="26293" y="4773"/>
                      </a:lnTo>
                      <a:cubicBezTo>
                        <a:pt x="26171" y="4712"/>
                        <a:pt x="26050" y="4560"/>
                        <a:pt x="25928" y="4438"/>
                      </a:cubicBezTo>
                      <a:lnTo>
                        <a:pt x="14986" y="4438"/>
                      </a:lnTo>
                      <a:lnTo>
                        <a:pt x="10730" y="183"/>
                      </a:lnTo>
                      <a:cubicBezTo>
                        <a:pt x="10700" y="183"/>
                        <a:pt x="10700" y="183"/>
                        <a:pt x="10700" y="153"/>
                      </a:cubicBezTo>
                      <a:cubicBezTo>
                        <a:pt x="10639" y="92"/>
                        <a:pt x="10609" y="61"/>
                        <a:pt x="10548" y="31"/>
                      </a:cubicBezTo>
                      <a:lnTo>
                        <a:pt x="104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4"/>
                <p:cNvSpPr/>
                <p:nvPr/>
              </p:nvSpPr>
              <p:spPr>
                <a:xfrm>
                  <a:off x="1555022" y="29819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71" name="Google Shape;371;p14"/>
          <p:cNvGrpSpPr/>
          <p:nvPr/>
        </p:nvGrpSpPr>
        <p:grpSpPr>
          <a:xfrm rot="10800000" flipH="1">
            <a:off x="3897588" y="4408140"/>
            <a:ext cx="482550" cy="1505350"/>
            <a:chOff x="3121150" y="-443725"/>
            <a:chExt cx="482550" cy="1505350"/>
          </a:xfrm>
        </p:grpSpPr>
        <p:sp>
          <p:nvSpPr>
            <p:cNvPr id="372" name="Google Shape;372;p14"/>
            <p:cNvSpPr/>
            <p:nvPr/>
          </p:nvSpPr>
          <p:spPr>
            <a:xfrm>
              <a:off x="3121150" y="-443725"/>
              <a:ext cx="427075" cy="1386800"/>
            </a:xfrm>
            <a:custGeom>
              <a:avLst/>
              <a:gdLst/>
              <a:ahLst/>
              <a:cxnLst/>
              <a:rect l="l" t="t" r="r" b="b"/>
              <a:pathLst>
                <a:path w="17083" h="55472" fill="none" extrusionOk="0">
                  <a:moveTo>
                    <a:pt x="17083" y="55472"/>
                  </a:moveTo>
                  <a:lnTo>
                    <a:pt x="17083" y="40669"/>
                  </a:lnTo>
                  <a:lnTo>
                    <a:pt x="0" y="40669"/>
                  </a:lnTo>
                  <a:lnTo>
                    <a:pt x="0"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4"/>
            <p:cNvSpPr/>
            <p:nvPr/>
          </p:nvSpPr>
          <p:spPr>
            <a:xfrm>
              <a:off x="3485125" y="943825"/>
              <a:ext cx="118575" cy="117800"/>
            </a:xfrm>
            <a:custGeom>
              <a:avLst/>
              <a:gdLst/>
              <a:ahLst/>
              <a:cxnLst/>
              <a:rect l="l" t="t" r="r" b="b"/>
              <a:pathLst>
                <a:path w="4743" h="4712" fill="none" extrusionOk="0">
                  <a:moveTo>
                    <a:pt x="4743" y="2006"/>
                  </a:moveTo>
                  <a:cubicBezTo>
                    <a:pt x="4743" y="3830"/>
                    <a:pt x="2554" y="4712"/>
                    <a:pt x="1277" y="3465"/>
                  </a:cubicBezTo>
                  <a:cubicBezTo>
                    <a:pt x="1" y="2189"/>
                    <a:pt x="913" y="0"/>
                    <a:pt x="2706" y="0"/>
                  </a:cubicBezTo>
                  <a:cubicBezTo>
                    <a:pt x="3831" y="0"/>
                    <a:pt x="4743" y="912"/>
                    <a:pt x="4743" y="2006"/>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4" name="Google Shape;374;p14"/>
          <p:cNvGrpSpPr/>
          <p:nvPr/>
        </p:nvGrpSpPr>
        <p:grpSpPr>
          <a:xfrm rot="10800000" flipH="1">
            <a:off x="2766863" y="4835190"/>
            <a:ext cx="929375" cy="1078300"/>
            <a:chOff x="1990425" y="-443725"/>
            <a:chExt cx="929375" cy="1078300"/>
          </a:xfrm>
        </p:grpSpPr>
        <p:sp>
          <p:nvSpPr>
            <p:cNvPr id="375" name="Google Shape;375;p14"/>
            <p:cNvSpPr/>
            <p:nvPr/>
          </p:nvSpPr>
          <p:spPr>
            <a:xfrm>
              <a:off x="1990425" y="-443725"/>
              <a:ext cx="826800" cy="1006875"/>
            </a:xfrm>
            <a:custGeom>
              <a:avLst/>
              <a:gdLst/>
              <a:ahLst/>
              <a:cxnLst/>
              <a:rect l="l" t="t" r="r" b="b"/>
              <a:pathLst>
                <a:path w="33072" h="40275" fill="none" extrusionOk="0">
                  <a:moveTo>
                    <a:pt x="33071" y="40274"/>
                  </a:moveTo>
                  <a:lnTo>
                    <a:pt x="0" y="40274"/>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4"/>
            <p:cNvSpPr/>
            <p:nvPr/>
          </p:nvSpPr>
          <p:spPr>
            <a:xfrm>
              <a:off x="2801225" y="516000"/>
              <a:ext cx="118575" cy="118575"/>
            </a:xfrm>
            <a:custGeom>
              <a:avLst/>
              <a:gdLst/>
              <a:ahLst/>
              <a:cxnLst/>
              <a:rect l="l" t="t" r="r" b="b"/>
              <a:pathLst>
                <a:path w="4743" h="4743" fill="none" extrusionOk="0">
                  <a:moveTo>
                    <a:pt x="4742" y="2037"/>
                  </a:moveTo>
                  <a:cubicBezTo>
                    <a:pt x="4742" y="3830"/>
                    <a:pt x="2554" y="4742"/>
                    <a:pt x="1277" y="3466"/>
                  </a:cubicBezTo>
                  <a:cubicBezTo>
                    <a:pt x="1" y="2189"/>
                    <a:pt x="913" y="31"/>
                    <a:pt x="2706" y="31"/>
                  </a:cubicBezTo>
                  <a:cubicBezTo>
                    <a:pt x="3831"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7" name="Google Shape;377;p14"/>
          <p:cNvGrpSpPr/>
          <p:nvPr/>
        </p:nvGrpSpPr>
        <p:grpSpPr>
          <a:xfrm rot="10800000" flipH="1">
            <a:off x="2063963" y="4474240"/>
            <a:ext cx="1138350" cy="1439250"/>
            <a:chOff x="1287525" y="-443725"/>
            <a:chExt cx="1138350" cy="1439250"/>
          </a:xfrm>
        </p:grpSpPr>
        <p:sp>
          <p:nvSpPr>
            <p:cNvPr id="378" name="Google Shape;378;p14"/>
            <p:cNvSpPr/>
            <p:nvPr/>
          </p:nvSpPr>
          <p:spPr>
            <a:xfrm>
              <a:off x="1287525" y="-443725"/>
              <a:ext cx="1082875" cy="1320700"/>
            </a:xfrm>
            <a:custGeom>
              <a:avLst/>
              <a:gdLst/>
              <a:ahLst/>
              <a:cxnLst/>
              <a:rect l="l" t="t" r="r" b="b"/>
              <a:pathLst>
                <a:path w="43315" h="52828" fill="none" extrusionOk="0">
                  <a:moveTo>
                    <a:pt x="43314" y="52828"/>
                  </a:moveTo>
                  <a:lnTo>
                    <a:pt x="43314" y="25836"/>
                  </a:lnTo>
                  <a:lnTo>
                    <a:pt x="0" y="25836"/>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4"/>
            <p:cNvSpPr/>
            <p:nvPr/>
          </p:nvSpPr>
          <p:spPr>
            <a:xfrm>
              <a:off x="2307300" y="87695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0" name="Google Shape;380;p14"/>
          <p:cNvGrpSpPr/>
          <p:nvPr/>
        </p:nvGrpSpPr>
        <p:grpSpPr>
          <a:xfrm rot="10800000" flipH="1">
            <a:off x="4772213" y="4408140"/>
            <a:ext cx="474200" cy="1505350"/>
            <a:chOff x="3995775" y="-443725"/>
            <a:chExt cx="474200" cy="1505350"/>
          </a:xfrm>
        </p:grpSpPr>
        <p:sp>
          <p:nvSpPr>
            <p:cNvPr id="381" name="Google Shape;381;p14"/>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4"/>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3" name="Google Shape;383;p14"/>
          <p:cNvGrpSpPr/>
          <p:nvPr/>
        </p:nvGrpSpPr>
        <p:grpSpPr>
          <a:xfrm rot="10800000" flipH="1">
            <a:off x="5456113" y="4835190"/>
            <a:ext cx="920275" cy="1078300"/>
            <a:chOff x="4679675" y="-443725"/>
            <a:chExt cx="920275" cy="1078300"/>
          </a:xfrm>
        </p:grpSpPr>
        <p:sp>
          <p:nvSpPr>
            <p:cNvPr id="384" name="Google Shape;384;p14"/>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4"/>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6" name="Google Shape;386;p14"/>
          <p:cNvGrpSpPr/>
          <p:nvPr/>
        </p:nvGrpSpPr>
        <p:grpSpPr>
          <a:xfrm rot="10800000" flipH="1">
            <a:off x="5950063" y="4474240"/>
            <a:ext cx="1129225" cy="1439250"/>
            <a:chOff x="5173625" y="-443725"/>
            <a:chExt cx="1129225" cy="1439250"/>
          </a:xfrm>
        </p:grpSpPr>
        <p:sp>
          <p:nvSpPr>
            <p:cNvPr id="387" name="Google Shape;387;p14"/>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4"/>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604"/>
        <p:cNvGrpSpPr/>
        <p:nvPr/>
      </p:nvGrpSpPr>
      <p:grpSpPr>
        <a:xfrm>
          <a:off x="0" y="0"/>
          <a:ext cx="0" cy="0"/>
          <a:chOff x="0" y="0"/>
          <a:chExt cx="0" cy="0"/>
        </a:xfrm>
      </p:grpSpPr>
      <p:sp>
        <p:nvSpPr>
          <p:cNvPr id="605" name="Google Shape;605;p23"/>
          <p:cNvSpPr txBox="1">
            <a:spLocks noGrp="1"/>
          </p:cNvSpPr>
          <p:nvPr>
            <p:ph type="title"/>
          </p:nvPr>
        </p:nvSpPr>
        <p:spPr>
          <a:xfrm>
            <a:off x="803750" y="1813650"/>
            <a:ext cx="3372600" cy="696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atin typeface="Source Sans Pro"/>
                <a:ea typeface="Source Sans Pro"/>
                <a:cs typeface="Source Sans Pro"/>
                <a:sym typeface="Source Sans Pro"/>
              </a:defRPr>
            </a:lvl1pPr>
            <a:lvl2pPr lvl="1" rtl="0">
              <a:spcBef>
                <a:spcPts val="0"/>
              </a:spcBef>
              <a:spcAft>
                <a:spcPts val="0"/>
              </a:spcAft>
              <a:buSzPts val="3000"/>
              <a:buNone/>
              <a:defRPr sz="3000">
                <a:latin typeface="Source Sans Pro"/>
                <a:ea typeface="Source Sans Pro"/>
                <a:cs typeface="Source Sans Pro"/>
                <a:sym typeface="Source Sans Pro"/>
              </a:defRPr>
            </a:lvl2pPr>
            <a:lvl3pPr lvl="2" rtl="0">
              <a:spcBef>
                <a:spcPts val="0"/>
              </a:spcBef>
              <a:spcAft>
                <a:spcPts val="0"/>
              </a:spcAft>
              <a:buSzPts val="3000"/>
              <a:buNone/>
              <a:defRPr sz="3000">
                <a:latin typeface="Source Sans Pro"/>
                <a:ea typeface="Source Sans Pro"/>
                <a:cs typeface="Source Sans Pro"/>
                <a:sym typeface="Source Sans Pro"/>
              </a:defRPr>
            </a:lvl3pPr>
            <a:lvl4pPr lvl="3" rtl="0">
              <a:spcBef>
                <a:spcPts val="0"/>
              </a:spcBef>
              <a:spcAft>
                <a:spcPts val="0"/>
              </a:spcAft>
              <a:buSzPts val="3000"/>
              <a:buNone/>
              <a:defRPr sz="3000">
                <a:latin typeface="Source Sans Pro"/>
                <a:ea typeface="Source Sans Pro"/>
                <a:cs typeface="Source Sans Pro"/>
                <a:sym typeface="Source Sans Pro"/>
              </a:defRPr>
            </a:lvl4pPr>
            <a:lvl5pPr lvl="4" rtl="0">
              <a:spcBef>
                <a:spcPts val="0"/>
              </a:spcBef>
              <a:spcAft>
                <a:spcPts val="0"/>
              </a:spcAft>
              <a:buSzPts val="3000"/>
              <a:buNone/>
              <a:defRPr sz="3000">
                <a:latin typeface="Source Sans Pro"/>
                <a:ea typeface="Source Sans Pro"/>
                <a:cs typeface="Source Sans Pro"/>
                <a:sym typeface="Source Sans Pro"/>
              </a:defRPr>
            </a:lvl5pPr>
            <a:lvl6pPr lvl="5" rtl="0">
              <a:spcBef>
                <a:spcPts val="0"/>
              </a:spcBef>
              <a:spcAft>
                <a:spcPts val="0"/>
              </a:spcAft>
              <a:buSzPts val="3000"/>
              <a:buNone/>
              <a:defRPr sz="3000">
                <a:latin typeface="Source Sans Pro"/>
                <a:ea typeface="Source Sans Pro"/>
                <a:cs typeface="Source Sans Pro"/>
                <a:sym typeface="Source Sans Pro"/>
              </a:defRPr>
            </a:lvl6pPr>
            <a:lvl7pPr lvl="6" rtl="0">
              <a:spcBef>
                <a:spcPts val="0"/>
              </a:spcBef>
              <a:spcAft>
                <a:spcPts val="0"/>
              </a:spcAft>
              <a:buSzPts val="3000"/>
              <a:buNone/>
              <a:defRPr sz="3000">
                <a:latin typeface="Source Sans Pro"/>
                <a:ea typeface="Source Sans Pro"/>
                <a:cs typeface="Source Sans Pro"/>
                <a:sym typeface="Source Sans Pro"/>
              </a:defRPr>
            </a:lvl7pPr>
            <a:lvl8pPr lvl="7" rtl="0">
              <a:spcBef>
                <a:spcPts val="0"/>
              </a:spcBef>
              <a:spcAft>
                <a:spcPts val="0"/>
              </a:spcAft>
              <a:buSzPts val="3000"/>
              <a:buNone/>
              <a:defRPr sz="3000">
                <a:latin typeface="Source Sans Pro"/>
                <a:ea typeface="Source Sans Pro"/>
                <a:cs typeface="Source Sans Pro"/>
                <a:sym typeface="Source Sans Pro"/>
              </a:defRPr>
            </a:lvl8pPr>
            <a:lvl9pPr lvl="8" rtl="0">
              <a:spcBef>
                <a:spcPts val="0"/>
              </a:spcBef>
              <a:spcAft>
                <a:spcPts val="0"/>
              </a:spcAft>
              <a:buSzPts val="3000"/>
              <a:buNone/>
              <a:defRPr sz="3000">
                <a:latin typeface="Source Sans Pro"/>
                <a:ea typeface="Source Sans Pro"/>
                <a:cs typeface="Source Sans Pro"/>
                <a:sym typeface="Source Sans Pro"/>
              </a:defRPr>
            </a:lvl9pPr>
          </a:lstStyle>
          <a:p>
            <a:endParaRPr/>
          </a:p>
        </p:txBody>
      </p:sp>
      <p:sp>
        <p:nvSpPr>
          <p:cNvPr id="606" name="Google Shape;606;p23"/>
          <p:cNvSpPr txBox="1">
            <a:spLocks noGrp="1"/>
          </p:cNvSpPr>
          <p:nvPr>
            <p:ph type="subTitle" idx="1"/>
          </p:nvPr>
        </p:nvSpPr>
        <p:spPr>
          <a:xfrm>
            <a:off x="803738" y="2546138"/>
            <a:ext cx="3453900" cy="954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607" name="Google Shape;607;p23"/>
          <p:cNvGrpSpPr/>
          <p:nvPr/>
        </p:nvGrpSpPr>
        <p:grpSpPr>
          <a:xfrm>
            <a:off x="8429813" y="-482281"/>
            <a:ext cx="474200" cy="1505350"/>
            <a:chOff x="3995775" y="-443725"/>
            <a:chExt cx="474200" cy="1505350"/>
          </a:xfrm>
        </p:grpSpPr>
        <p:sp>
          <p:nvSpPr>
            <p:cNvPr id="608" name="Google Shape;608;p23"/>
            <p:cNvSpPr/>
            <p:nvPr/>
          </p:nvSpPr>
          <p:spPr>
            <a:xfrm>
              <a:off x="4042125" y="-443725"/>
              <a:ext cx="427850" cy="1386800"/>
            </a:xfrm>
            <a:custGeom>
              <a:avLst/>
              <a:gdLst/>
              <a:ahLst/>
              <a:cxnLst/>
              <a:rect l="l" t="t" r="r" b="b"/>
              <a:pathLst>
                <a:path w="17114" h="55472" fill="none" extrusionOk="0">
                  <a:moveTo>
                    <a:pt x="1" y="55472"/>
                  </a:moveTo>
                  <a:lnTo>
                    <a:pt x="1" y="40669"/>
                  </a:lnTo>
                  <a:lnTo>
                    <a:pt x="17114" y="40669"/>
                  </a:lnTo>
                  <a:lnTo>
                    <a:pt x="171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3"/>
            <p:cNvSpPr/>
            <p:nvPr/>
          </p:nvSpPr>
          <p:spPr>
            <a:xfrm>
              <a:off x="3995775" y="943825"/>
              <a:ext cx="117825" cy="117800"/>
            </a:xfrm>
            <a:custGeom>
              <a:avLst/>
              <a:gdLst/>
              <a:ahLst/>
              <a:cxnLst/>
              <a:rect l="l" t="t" r="r" b="b"/>
              <a:pathLst>
                <a:path w="4713" h="4712" fill="none" extrusionOk="0">
                  <a:moveTo>
                    <a:pt x="1" y="2006"/>
                  </a:moveTo>
                  <a:cubicBezTo>
                    <a:pt x="1" y="3830"/>
                    <a:pt x="2159" y="4712"/>
                    <a:pt x="3435" y="3465"/>
                  </a:cubicBezTo>
                  <a:cubicBezTo>
                    <a:pt x="4712" y="2189"/>
                    <a:pt x="3800" y="0"/>
                    <a:pt x="2007" y="0"/>
                  </a:cubicBezTo>
                  <a:cubicBezTo>
                    <a:pt x="882" y="0"/>
                    <a:pt x="1" y="912"/>
                    <a:pt x="1"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0" name="Google Shape;610;p23"/>
          <p:cNvGrpSpPr/>
          <p:nvPr/>
        </p:nvGrpSpPr>
        <p:grpSpPr>
          <a:xfrm>
            <a:off x="7118075" y="-467301"/>
            <a:ext cx="920275" cy="1078300"/>
            <a:chOff x="4679675" y="-443725"/>
            <a:chExt cx="920275" cy="1078300"/>
          </a:xfrm>
        </p:grpSpPr>
        <p:sp>
          <p:nvSpPr>
            <p:cNvPr id="611" name="Google Shape;611;p23"/>
            <p:cNvSpPr/>
            <p:nvPr/>
          </p:nvSpPr>
          <p:spPr>
            <a:xfrm>
              <a:off x="4783025" y="-443725"/>
              <a:ext cx="816925"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3"/>
            <p:cNvSpPr/>
            <p:nvPr/>
          </p:nvSpPr>
          <p:spPr>
            <a:xfrm>
              <a:off x="467967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3" name="Google Shape;613;p23"/>
          <p:cNvGrpSpPr/>
          <p:nvPr/>
        </p:nvGrpSpPr>
        <p:grpSpPr>
          <a:xfrm>
            <a:off x="7612025" y="-1076901"/>
            <a:ext cx="1129225" cy="1439250"/>
            <a:chOff x="5173625" y="-443725"/>
            <a:chExt cx="1129225" cy="1439250"/>
          </a:xfrm>
        </p:grpSpPr>
        <p:sp>
          <p:nvSpPr>
            <p:cNvPr id="614" name="Google Shape;614;p23"/>
            <p:cNvSpPr/>
            <p:nvPr/>
          </p:nvSpPr>
          <p:spPr>
            <a:xfrm>
              <a:off x="5219975" y="-443725"/>
              <a:ext cx="1082875" cy="1320700"/>
            </a:xfrm>
            <a:custGeom>
              <a:avLst/>
              <a:gdLst/>
              <a:ahLst/>
              <a:cxnLst/>
              <a:rect l="l" t="t" r="r" b="b"/>
              <a:pathLst>
                <a:path w="43315" h="52828" fill="none" extrusionOk="0">
                  <a:moveTo>
                    <a:pt x="0" y="52828"/>
                  </a:moveTo>
                  <a:lnTo>
                    <a:pt x="0" y="25836"/>
                  </a:lnTo>
                  <a:lnTo>
                    <a:pt x="43314" y="25836"/>
                  </a:lnTo>
                  <a:lnTo>
                    <a:pt x="4331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3"/>
            <p:cNvSpPr/>
            <p:nvPr/>
          </p:nvSpPr>
          <p:spPr>
            <a:xfrm>
              <a:off x="5173625" y="876950"/>
              <a:ext cx="117800" cy="118575"/>
            </a:xfrm>
            <a:custGeom>
              <a:avLst/>
              <a:gdLst/>
              <a:ahLst/>
              <a:cxnLst/>
              <a:rect l="l" t="t" r="r" b="b"/>
              <a:pathLst>
                <a:path w="4712" h="4743" fill="none" extrusionOk="0">
                  <a:moveTo>
                    <a:pt x="0" y="2037"/>
                  </a:moveTo>
                  <a:cubicBezTo>
                    <a:pt x="0" y="3830"/>
                    <a:pt x="2158" y="4742"/>
                    <a:pt x="3435" y="3466"/>
                  </a:cubicBezTo>
                  <a:cubicBezTo>
                    <a:pt x="4711" y="2189"/>
                    <a:pt x="3800" y="1"/>
                    <a:pt x="2006" y="1"/>
                  </a:cubicBezTo>
                  <a:cubicBezTo>
                    <a:pt x="882" y="31"/>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6" name="Google Shape;616;p23"/>
          <p:cNvGrpSpPr/>
          <p:nvPr/>
        </p:nvGrpSpPr>
        <p:grpSpPr>
          <a:xfrm>
            <a:off x="7970938" y="-761576"/>
            <a:ext cx="2240950" cy="1657325"/>
            <a:chOff x="4603700" y="-443725"/>
            <a:chExt cx="2240950" cy="1657325"/>
          </a:xfrm>
        </p:grpSpPr>
        <p:sp>
          <p:nvSpPr>
            <p:cNvPr id="617" name="Google Shape;617;p23"/>
            <p:cNvSpPr/>
            <p:nvPr/>
          </p:nvSpPr>
          <p:spPr>
            <a:xfrm>
              <a:off x="4689575" y="-443725"/>
              <a:ext cx="2155075" cy="1560825"/>
            </a:xfrm>
            <a:custGeom>
              <a:avLst/>
              <a:gdLst/>
              <a:ahLst/>
              <a:cxnLst/>
              <a:rect l="l" t="t" r="r" b="b"/>
              <a:pathLst>
                <a:path w="86203" h="62433" fill="none" extrusionOk="0">
                  <a:moveTo>
                    <a:pt x="0" y="62433"/>
                  </a:moveTo>
                  <a:lnTo>
                    <a:pt x="51916" y="14833"/>
                  </a:lnTo>
                  <a:lnTo>
                    <a:pt x="86202" y="14833"/>
                  </a:lnTo>
                  <a:lnTo>
                    <a:pt x="86202"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3"/>
            <p:cNvSpPr/>
            <p:nvPr/>
          </p:nvSpPr>
          <p:spPr>
            <a:xfrm>
              <a:off x="4603700" y="1095800"/>
              <a:ext cx="117800" cy="117800"/>
            </a:xfrm>
            <a:custGeom>
              <a:avLst/>
              <a:gdLst/>
              <a:ahLst/>
              <a:cxnLst/>
              <a:rect l="l" t="t" r="r" b="b"/>
              <a:pathLst>
                <a:path w="4712" h="4712" fill="none" extrusionOk="0">
                  <a:moveTo>
                    <a:pt x="0" y="2007"/>
                  </a:moveTo>
                  <a:cubicBezTo>
                    <a:pt x="0" y="3830"/>
                    <a:pt x="2158" y="4712"/>
                    <a:pt x="3435" y="3466"/>
                  </a:cubicBezTo>
                  <a:cubicBezTo>
                    <a:pt x="4712" y="2189"/>
                    <a:pt x="3800" y="0"/>
                    <a:pt x="2006" y="0"/>
                  </a:cubicBezTo>
                  <a:cubicBezTo>
                    <a:pt x="882" y="0"/>
                    <a:pt x="0" y="912"/>
                    <a:pt x="0"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9" name="Google Shape;619;p23"/>
          <p:cNvGrpSpPr/>
          <p:nvPr/>
        </p:nvGrpSpPr>
        <p:grpSpPr>
          <a:xfrm rot="10800000" flipH="1">
            <a:off x="-483489" y="4432692"/>
            <a:ext cx="2014791" cy="473128"/>
            <a:chOff x="-35118" y="4342063"/>
            <a:chExt cx="2014791" cy="473128"/>
          </a:xfrm>
        </p:grpSpPr>
        <p:sp>
          <p:nvSpPr>
            <p:cNvPr id="620" name="Google Shape;620;p23"/>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3"/>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2" name="Google Shape;622;p23"/>
          <p:cNvGrpSpPr/>
          <p:nvPr/>
        </p:nvGrpSpPr>
        <p:grpSpPr>
          <a:xfrm>
            <a:off x="-483497" y="4392827"/>
            <a:ext cx="2014791" cy="473128"/>
            <a:chOff x="-35118" y="4342063"/>
            <a:chExt cx="2014791" cy="473128"/>
          </a:xfrm>
        </p:grpSpPr>
        <p:sp>
          <p:nvSpPr>
            <p:cNvPr id="623" name="Google Shape;623;p23"/>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3"/>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23"/>
          <p:cNvGrpSpPr/>
          <p:nvPr/>
        </p:nvGrpSpPr>
        <p:grpSpPr>
          <a:xfrm>
            <a:off x="239988" y="-482281"/>
            <a:ext cx="482550" cy="1505350"/>
            <a:chOff x="3121150" y="-443725"/>
            <a:chExt cx="482550" cy="1505350"/>
          </a:xfrm>
        </p:grpSpPr>
        <p:sp>
          <p:nvSpPr>
            <p:cNvPr id="626" name="Google Shape;626;p23"/>
            <p:cNvSpPr/>
            <p:nvPr/>
          </p:nvSpPr>
          <p:spPr>
            <a:xfrm>
              <a:off x="3121150" y="-443725"/>
              <a:ext cx="427075" cy="1386800"/>
            </a:xfrm>
            <a:custGeom>
              <a:avLst/>
              <a:gdLst/>
              <a:ahLst/>
              <a:cxnLst/>
              <a:rect l="l" t="t" r="r" b="b"/>
              <a:pathLst>
                <a:path w="17083" h="55472" fill="none" extrusionOk="0">
                  <a:moveTo>
                    <a:pt x="17083" y="55472"/>
                  </a:moveTo>
                  <a:lnTo>
                    <a:pt x="17083" y="40669"/>
                  </a:lnTo>
                  <a:lnTo>
                    <a:pt x="0" y="40669"/>
                  </a:lnTo>
                  <a:lnTo>
                    <a:pt x="0" y="0"/>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3"/>
            <p:cNvSpPr/>
            <p:nvPr/>
          </p:nvSpPr>
          <p:spPr>
            <a:xfrm>
              <a:off x="3485125" y="943825"/>
              <a:ext cx="118575" cy="117800"/>
            </a:xfrm>
            <a:custGeom>
              <a:avLst/>
              <a:gdLst/>
              <a:ahLst/>
              <a:cxnLst/>
              <a:rect l="l" t="t" r="r" b="b"/>
              <a:pathLst>
                <a:path w="4743" h="4712" fill="none" extrusionOk="0">
                  <a:moveTo>
                    <a:pt x="4743" y="2006"/>
                  </a:moveTo>
                  <a:cubicBezTo>
                    <a:pt x="4743" y="3830"/>
                    <a:pt x="2554" y="4712"/>
                    <a:pt x="1277" y="3465"/>
                  </a:cubicBezTo>
                  <a:cubicBezTo>
                    <a:pt x="1" y="2189"/>
                    <a:pt x="913" y="0"/>
                    <a:pt x="2706" y="0"/>
                  </a:cubicBezTo>
                  <a:cubicBezTo>
                    <a:pt x="3831" y="0"/>
                    <a:pt x="4743" y="912"/>
                    <a:pt x="4743" y="2006"/>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23"/>
          <p:cNvGrpSpPr/>
          <p:nvPr/>
        </p:nvGrpSpPr>
        <p:grpSpPr>
          <a:xfrm>
            <a:off x="444769" y="-913981"/>
            <a:ext cx="482550" cy="1505350"/>
            <a:chOff x="3121150" y="-443725"/>
            <a:chExt cx="482550" cy="1505350"/>
          </a:xfrm>
        </p:grpSpPr>
        <p:sp>
          <p:nvSpPr>
            <p:cNvPr id="629" name="Google Shape;629;p23"/>
            <p:cNvSpPr/>
            <p:nvPr/>
          </p:nvSpPr>
          <p:spPr>
            <a:xfrm>
              <a:off x="3121150" y="-443725"/>
              <a:ext cx="427075" cy="1386800"/>
            </a:xfrm>
            <a:custGeom>
              <a:avLst/>
              <a:gdLst/>
              <a:ahLst/>
              <a:cxnLst/>
              <a:rect l="l" t="t" r="r" b="b"/>
              <a:pathLst>
                <a:path w="17083" h="55472" fill="none" extrusionOk="0">
                  <a:moveTo>
                    <a:pt x="17083" y="55472"/>
                  </a:moveTo>
                  <a:lnTo>
                    <a:pt x="17083" y="40669"/>
                  </a:lnTo>
                  <a:lnTo>
                    <a:pt x="0" y="40669"/>
                  </a:lnTo>
                  <a:lnTo>
                    <a:pt x="0"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3"/>
            <p:cNvSpPr/>
            <p:nvPr/>
          </p:nvSpPr>
          <p:spPr>
            <a:xfrm>
              <a:off x="3485125" y="943825"/>
              <a:ext cx="118575" cy="117800"/>
            </a:xfrm>
            <a:custGeom>
              <a:avLst/>
              <a:gdLst/>
              <a:ahLst/>
              <a:cxnLst/>
              <a:rect l="l" t="t" r="r" b="b"/>
              <a:pathLst>
                <a:path w="4743" h="4712" fill="none" extrusionOk="0">
                  <a:moveTo>
                    <a:pt x="4743" y="2006"/>
                  </a:moveTo>
                  <a:cubicBezTo>
                    <a:pt x="4743" y="3830"/>
                    <a:pt x="2554" y="4712"/>
                    <a:pt x="1277" y="3465"/>
                  </a:cubicBezTo>
                  <a:cubicBezTo>
                    <a:pt x="1" y="2189"/>
                    <a:pt x="913" y="0"/>
                    <a:pt x="2706" y="0"/>
                  </a:cubicBezTo>
                  <a:cubicBezTo>
                    <a:pt x="3831" y="0"/>
                    <a:pt x="4743" y="912"/>
                    <a:pt x="4743" y="20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23"/>
          <p:cNvGrpSpPr/>
          <p:nvPr/>
        </p:nvGrpSpPr>
        <p:grpSpPr>
          <a:xfrm rot="5400000">
            <a:off x="965855" y="-856180"/>
            <a:ext cx="2290315" cy="1518337"/>
            <a:chOff x="-736445" y="1581995"/>
            <a:chExt cx="2290315" cy="1518337"/>
          </a:xfrm>
        </p:grpSpPr>
        <p:sp>
          <p:nvSpPr>
            <p:cNvPr id="632" name="Google Shape;632;p23"/>
            <p:cNvSpPr/>
            <p:nvPr/>
          </p:nvSpPr>
          <p:spPr>
            <a:xfrm>
              <a:off x="1109379" y="2803495"/>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3" name="Google Shape;633;p23"/>
            <p:cNvGrpSpPr/>
            <p:nvPr/>
          </p:nvGrpSpPr>
          <p:grpSpPr>
            <a:xfrm>
              <a:off x="-736445" y="1581995"/>
              <a:ext cx="2290315" cy="1518337"/>
              <a:chOff x="-565732" y="1582220"/>
              <a:chExt cx="2290315" cy="1518337"/>
            </a:xfrm>
          </p:grpSpPr>
          <p:sp>
            <p:nvSpPr>
              <p:cNvPr id="634" name="Google Shape;634;p23"/>
              <p:cNvSpPr/>
              <p:nvPr/>
            </p:nvSpPr>
            <p:spPr>
              <a:xfrm>
                <a:off x="-565732" y="2486098"/>
                <a:ext cx="1862289" cy="395491"/>
              </a:xfrm>
              <a:custGeom>
                <a:avLst/>
                <a:gdLst/>
                <a:ahLst/>
                <a:cxnLst/>
                <a:rect l="l" t="t" r="r" b="b"/>
                <a:pathLst>
                  <a:path w="22615" h="4803" extrusionOk="0">
                    <a:moveTo>
                      <a:pt x="1" y="0"/>
                    </a:moveTo>
                    <a:lnTo>
                      <a:pt x="1" y="365"/>
                    </a:lnTo>
                    <a:lnTo>
                      <a:pt x="11429" y="365"/>
                    </a:lnTo>
                    <a:lnTo>
                      <a:pt x="11460" y="395"/>
                    </a:lnTo>
                    <a:lnTo>
                      <a:pt x="13010" y="1945"/>
                    </a:lnTo>
                    <a:cubicBezTo>
                      <a:pt x="13922" y="2857"/>
                      <a:pt x="14894" y="3830"/>
                      <a:pt x="15837" y="4742"/>
                    </a:cubicBezTo>
                    <a:lnTo>
                      <a:pt x="15897" y="4803"/>
                    </a:lnTo>
                    <a:lnTo>
                      <a:pt x="22615" y="4803"/>
                    </a:lnTo>
                    <a:lnTo>
                      <a:pt x="22615" y="4408"/>
                    </a:lnTo>
                    <a:lnTo>
                      <a:pt x="16049" y="4408"/>
                    </a:lnTo>
                    <a:cubicBezTo>
                      <a:pt x="15107" y="3526"/>
                      <a:pt x="14195" y="2584"/>
                      <a:pt x="13283" y="1672"/>
                    </a:cubicBezTo>
                    <a:cubicBezTo>
                      <a:pt x="12767" y="1155"/>
                      <a:pt x="12250" y="638"/>
                      <a:pt x="11733" y="122"/>
                    </a:cubicBezTo>
                    <a:lnTo>
                      <a:pt x="11703" y="91"/>
                    </a:lnTo>
                    <a:cubicBezTo>
                      <a:pt x="11672" y="61"/>
                      <a:pt x="11642" y="61"/>
                      <a:pt x="11612" y="31"/>
                    </a:cubicBezTo>
                    <a:lnTo>
                      <a:pt x="115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5" name="Google Shape;635;p23"/>
              <p:cNvGrpSpPr/>
              <p:nvPr/>
            </p:nvGrpSpPr>
            <p:grpSpPr>
              <a:xfrm>
                <a:off x="-565732" y="1582220"/>
                <a:ext cx="2290315" cy="435914"/>
                <a:chOff x="-565732" y="1582220"/>
                <a:chExt cx="2290315" cy="435914"/>
              </a:xfrm>
            </p:grpSpPr>
            <p:sp>
              <p:nvSpPr>
                <p:cNvPr id="636" name="Google Shape;636;p23"/>
                <p:cNvSpPr/>
                <p:nvPr/>
              </p:nvSpPr>
              <p:spPr>
                <a:xfrm>
                  <a:off x="-565732" y="1622561"/>
                  <a:ext cx="2202713" cy="395573"/>
                </a:xfrm>
                <a:custGeom>
                  <a:avLst/>
                  <a:gdLst/>
                  <a:ahLst/>
                  <a:cxnLst/>
                  <a:rect l="l" t="t" r="r" b="b"/>
                  <a:pathLst>
                    <a:path w="26749" h="4804" extrusionOk="0">
                      <a:moveTo>
                        <a:pt x="14803" y="1"/>
                      </a:moveTo>
                      <a:lnTo>
                        <a:pt x="10457" y="4347"/>
                      </a:lnTo>
                      <a:lnTo>
                        <a:pt x="10396" y="4408"/>
                      </a:lnTo>
                      <a:lnTo>
                        <a:pt x="10396" y="4438"/>
                      </a:lnTo>
                      <a:lnTo>
                        <a:pt x="1" y="4438"/>
                      </a:lnTo>
                      <a:lnTo>
                        <a:pt x="1" y="4803"/>
                      </a:lnTo>
                      <a:lnTo>
                        <a:pt x="10517" y="4803"/>
                      </a:lnTo>
                      <a:lnTo>
                        <a:pt x="10548" y="4773"/>
                      </a:lnTo>
                      <a:cubicBezTo>
                        <a:pt x="10609" y="4742"/>
                        <a:pt x="10639" y="4712"/>
                        <a:pt x="10700" y="4651"/>
                      </a:cubicBezTo>
                      <a:lnTo>
                        <a:pt x="10730" y="4621"/>
                      </a:lnTo>
                      <a:lnTo>
                        <a:pt x="14955" y="365"/>
                      </a:lnTo>
                      <a:lnTo>
                        <a:pt x="26749" y="365"/>
                      </a:lnTo>
                      <a:lnTo>
                        <a:pt x="267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3"/>
                <p:cNvSpPr/>
                <p:nvPr/>
              </p:nvSpPr>
              <p:spPr>
                <a:xfrm>
                  <a:off x="1606008" y="158222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8" name="Google Shape;638;p23"/>
              <p:cNvGrpSpPr/>
              <p:nvPr/>
            </p:nvGrpSpPr>
            <p:grpSpPr>
              <a:xfrm>
                <a:off x="-565732" y="1759770"/>
                <a:ext cx="1948882" cy="441085"/>
                <a:chOff x="-565732" y="1759770"/>
                <a:chExt cx="1948882" cy="441085"/>
              </a:xfrm>
            </p:grpSpPr>
            <p:sp>
              <p:nvSpPr>
                <p:cNvPr id="639" name="Google Shape;639;p23"/>
                <p:cNvSpPr/>
                <p:nvPr/>
              </p:nvSpPr>
              <p:spPr>
                <a:xfrm>
                  <a:off x="-565732" y="1805281"/>
                  <a:ext cx="1862289" cy="395573"/>
                </a:xfrm>
                <a:custGeom>
                  <a:avLst/>
                  <a:gdLst/>
                  <a:ahLst/>
                  <a:cxnLst/>
                  <a:rect l="l" t="t" r="r" b="b"/>
                  <a:pathLst>
                    <a:path w="22615" h="4804" extrusionOk="0">
                      <a:moveTo>
                        <a:pt x="15867" y="1"/>
                      </a:moveTo>
                      <a:lnTo>
                        <a:pt x="15806" y="61"/>
                      </a:lnTo>
                      <a:cubicBezTo>
                        <a:pt x="14864" y="973"/>
                        <a:pt x="13922" y="1946"/>
                        <a:pt x="12980" y="2858"/>
                      </a:cubicBezTo>
                      <a:lnTo>
                        <a:pt x="11460" y="4408"/>
                      </a:lnTo>
                      <a:lnTo>
                        <a:pt x="11429" y="4438"/>
                      </a:lnTo>
                      <a:lnTo>
                        <a:pt x="1" y="4438"/>
                      </a:lnTo>
                      <a:lnTo>
                        <a:pt x="1" y="4803"/>
                      </a:lnTo>
                      <a:lnTo>
                        <a:pt x="11581" y="4803"/>
                      </a:lnTo>
                      <a:lnTo>
                        <a:pt x="11612" y="4773"/>
                      </a:lnTo>
                      <a:cubicBezTo>
                        <a:pt x="11642" y="4742"/>
                        <a:pt x="11672" y="4712"/>
                        <a:pt x="11703" y="4681"/>
                      </a:cubicBezTo>
                      <a:lnTo>
                        <a:pt x="11733" y="4681"/>
                      </a:lnTo>
                      <a:lnTo>
                        <a:pt x="13283" y="3131"/>
                      </a:lnTo>
                      <a:cubicBezTo>
                        <a:pt x="14165" y="2219"/>
                        <a:pt x="15107" y="1277"/>
                        <a:pt x="16049" y="365"/>
                      </a:cubicBezTo>
                      <a:lnTo>
                        <a:pt x="22615" y="365"/>
                      </a:lnTo>
                      <a:lnTo>
                        <a:pt x="226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3"/>
                <p:cNvSpPr/>
                <p:nvPr/>
              </p:nvSpPr>
              <p:spPr>
                <a:xfrm>
                  <a:off x="1264575" y="1759770"/>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1" name="Google Shape;641;p23"/>
              <p:cNvGrpSpPr/>
              <p:nvPr/>
            </p:nvGrpSpPr>
            <p:grpSpPr>
              <a:xfrm>
                <a:off x="-390503" y="2295383"/>
                <a:ext cx="1572778" cy="118575"/>
                <a:chOff x="-390503" y="2295383"/>
                <a:chExt cx="1572778" cy="118575"/>
              </a:xfrm>
            </p:grpSpPr>
            <p:sp>
              <p:nvSpPr>
                <p:cNvPr id="642" name="Google Shape;642;p23"/>
                <p:cNvSpPr/>
                <p:nvPr/>
              </p:nvSpPr>
              <p:spPr>
                <a:xfrm>
                  <a:off x="-390503" y="2338374"/>
                  <a:ext cx="1474350" cy="32608"/>
                </a:xfrm>
                <a:custGeom>
                  <a:avLst/>
                  <a:gdLst/>
                  <a:ahLst/>
                  <a:cxnLst/>
                  <a:rect l="l" t="t" r="r" b="b"/>
                  <a:pathLst>
                    <a:path w="17904" h="396" extrusionOk="0">
                      <a:moveTo>
                        <a:pt x="0" y="1"/>
                      </a:moveTo>
                      <a:lnTo>
                        <a:pt x="0" y="396"/>
                      </a:lnTo>
                      <a:lnTo>
                        <a:pt x="17903" y="396"/>
                      </a:lnTo>
                      <a:lnTo>
                        <a:pt x="179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3"/>
                <p:cNvSpPr/>
                <p:nvPr/>
              </p:nvSpPr>
              <p:spPr>
                <a:xfrm>
                  <a:off x="1063700" y="22953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4" name="Google Shape;644;p23"/>
              <p:cNvGrpSpPr/>
              <p:nvPr/>
            </p:nvGrpSpPr>
            <p:grpSpPr>
              <a:xfrm>
                <a:off x="-565732" y="2666266"/>
                <a:ext cx="2239329" cy="434292"/>
                <a:chOff x="-565732" y="2666266"/>
                <a:chExt cx="2239329" cy="434292"/>
              </a:xfrm>
            </p:grpSpPr>
            <p:sp>
              <p:nvSpPr>
                <p:cNvPr id="645" name="Google Shape;645;p23"/>
                <p:cNvSpPr/>
                <p:nvPr/>
              </p:nvSpPr>
              <p:spPr>
                <a:xfrm>
                  <a:off x="-565732" y="2666266"/>
                  <a:ext cx="2165163" cy="393021"/>
                </a:xfrm>
                <a:custGeom>
                  <a:avLst/>
                  <a:gdLst/>
                  <a:ahLst/>
                  <a:cxnLst/>
                  <a:rect l="l" t="t" r="r" b="b"/>
                  <a:pathLst>
                    <a:path w="26293" h="4773" extrusionOk="0">
                      <a:moveTo>
                        <a:pt x="1" y="1"/>
                      </a:moveTo>
                      <a:lnTo>
                        <a:pt x="1" y="396"/>
                      </a:lnTo>
                      <a:lnTo>
                        <a:pt x="10396" y="396"/>
                      </a:lnTo>
                      <a:lnTo>
                        <a:pt x="10457" y="457"/>
                      </a:lnTo>
                      <a:lnTo>
                        <a:pt x="14803" y="4773"/>
                      </a:lnTo>
                      <a:lnTo>
                        <a:pt x="26293" y="4773"/>
                      </a:lnTo>
                      <a:cubicBezTo>
                        <a:pt x="26171" y="4712"/>
                        <a:pt x="26050" y="4560"/>
                        <a:pt x="25928" y="4438"/>
                      </a:cubicBezTo>
                      <a:lnTo>
                        <a:pt x="14986" y="4438"/>
                      </a:lnTo>
                      <a:lnTo>
                        <a:pt x="10730" y="183"/>
                      </a:lnTo>
                      <a:cubicBezTo>
                        <a:pt x="10700" y="183"/>
                        <a:pt x="10700" y="183"/>
                        <a:pt x="10700" y="153"/>
                      </a:cubicBezTo>
                      <a:cubicBezTo>
                        <a:pt x="10639" y="92"/>
                        <a:pt x="10609" y="61"/>
                        <a:pt x="10548" y="31"/>
                      </a:cubicBezTo>
                      <a:lnTo>
                        <a:pt x="104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3"/>
                <p:cNvSpPr/>
                <p:nvPr/>
              </p:nvSpPr>
              <p:spPr>
                <a:xfrm>
                  <a:off x="1555022" y="298198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2_1">
    <p:spTree>
      <p:nvGrpSpPr>
        <p:cNvPr id="1" name="Shape 647"/>
        <p:cNvGrpSpPr/>
        <p:nvPr/>
      </p:nvGrpSpPr>
      <p:grpSpPr>
        <a:xfrm>
          <a:off x="0" y="0"/>
          <a:ext cx="0" cy="0"/>
          <a:chOff x="0" y="0"/>
          <a:chExt cx="0" cy="0"/>
        </a:xfrm>
      </p:grpSpPr>
      <p:grpSp>
        <p:nvGrpSpPr>
          <p:cNvPr id="648" name="Google Shape;648;p24"/>
          <p:cNvGrpSpPr/>
          <p:nvPr/>
        </p:nvGrpSpPr>
        <p:grpSpPr>
          <a:xfrm>
            <a:off x="1050348" y="-469529"/>
            <a:ext cx="1195349" cy="1078296"/>
            <a:chOff x="4404625" y="-443721"/>
            <a:chExt cx="1195349" cy="1078296"/>
          </a:xfrm>
        </p:grpSpPr>
        <p:sp>
          <p:nvSpPr>
            <p:cNvPr id="649" name="Google Shape;649;p24"/>
            <p:cNvSpPr/>
            <p:nvPr/>
          </p:nvSpPr>
          <p:spPr>
            <a:xfrm>
              <a:off x="4501128" y="-443721"/>
              <a:ext cx="109884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4"/>
            <p:cNvSpPr/>
            <p:nvPr/>
          </p:nvSpPr>
          <p:spPr>
            <a:xfrm>
              <a:off x="44046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1" name="Google Shape;651;p24"/>
          <p:cNvGrpSpPr/>
          <p:nvPr/>
        </p:nvGrpSpPr>
        <p:grpSpPr>
          <a:xfrm rot="-5400000">
            <a:off x="-393663" y="-505555"/>
            <a:ext cx="2181860" cy="892524"/>
            <a:chOff x="6525475" y="148600"/>
            <a:chExt cx="2808779" cy="1148975"/>
          </a:xfrm>
        </p:grpSpPr>
        <p:sp>
          <p:nvSpPr>
            <p:cNvPr id="652" name="Google Shape;652;p24"/>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4"/>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4" name="Google Shape;654;p24"/>
          <p:cNvGrpSpPr/>
          <p:nvPr/>
        </p:nvGrpSpPr>
        <p:grpSpPr>
          <a:xfrm rot="-5400000">
            <a:off x="38041" y="-247490"/>
            <a:ext cx="2181860" cy="892524"/>
            <a:chOff x="6525475" y="148600"/>
            <a:chExt cx="2808779" cy="1148975"/>
          </a:xfrm>
        </p:grpSpPr>
        <p:sp>
          <p:nvSpPr>
            <p:cNvPr id="655" name="Google Shape;655;p24"/>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4"/>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7" name="Google Shape;657;p24"/>
          <p:cNvGrpSpPr/>
          <p:nvPr/>
        </p:nvGrpSpPr>
        <p:grpSpPr>
          <a:xfrm flipH="1">
            <a:off x="6888680" y="-997823"/>
            <a:ext cx="1994692" cy="2439924"/>
            <a:chOff x="403404" y="-997823"/>
            <a:chExt cx="1994692" cy="2439924"/>
          </a:xfrm>
        </p:grpSpPr>
        <p:grpSp>
          <p:nvGrpSpPr>
            <p:cNvPr id="658" name="Google Shape;658;p24"/>
            <p:cNvGrpSpPr/>
            <p:nvPr/>
          </p:nvGrpSpPr>
          <p:grpSpPr>
            <a:xfrm>
              <a:off x="1202748" y="-317129"/>
              <a:ext cx="1195349" cy="1078296"/>
              <a:chOff x="4404625" y="-443721"/>
              <a:chExt cx="1195349" cy="1078296"/>
            </a:xfrm>
          </p:grpSpPr>
          <p:sp>
            <p:nvSpPr>
              <p:cNvPr id="659" name="Google Shape;659;p24"/>
              <p:cNvSpPr/>
              <p:nvPr/>
            </p:nvSpPr>
            <p:spPr>
              <a:xfrm>
                <a:off x="4501128" y="-443721"/>
                <a:ext cx="1098846" cy="1006875"/>
              </a:xfrm>
              <a:custGeom>
                <a:avLst/>
                <a:gdLst/>
                <a:ahLst/>
                <a:cxnLst/>
                <a:rect l="l" t="t" r="r" b="b"/>
                <a:pathLst>
                  <a:path w="32677" h="40275" fill="none" extrusionOk="0">
                    <a:moveTo>
                      <a:pt x="1" y="40274"/>
                    </a:moveTo>
                    <a:lnTo>
                      <a:pt x="32676" y="40274"/>
                    </a:lnTo>
                    <a:lnTo>
                      <a:pt x="3267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4"/>
              <p:cNvSpPr/>
              <p:nvPr/>
            </p:nvSpPr>
            <p:spPr>
              <a:xfrm>
                <a:off x="4404625" y="516000"/>
                <a:ext cx="117825" cy="118575"/>
              </a:xfrm>
              <a:custGeom>
                <a:avLst/>
                <a:gdLst/>
                <a:ahLst/>
                <a:cxnLst/>
                <a:rect l="l" t="t" r="r" b="b"/>
                <a:pathLst>
                  <a:path w="4713" h="4743" fill="none" extrusionOk="0">
                    <a:moveTo>
                      <a:pt x="1" y="2037"/>
                    </a:moveTo>
                    <a:cubicBezTo>
                      <a:pt x="1" y="3830"/>
                      <a:pt x="2159" y="4742"/>
                      <a:pt x="3436" y="3466"/>
                    </a:cubicBezTo>
                    <a:cubicBezTo>
                      <a:pt x="4712" y="2189"/>
                      <a:pt x="3800" y="1"/>
                      <a:pt x="2007" y="31"/>
                    </a:cubicBezTo>
                    <a:cubicBezTo>
                      <a:pt x="882" y="31"/>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1" name="Google Shape;661;p24"/>
            <p:cNvGrpSpPr/>
            <p:nvPr/>
          </p:nvGrpSpPr>
          <p:grpSpPr>
            <a:xfrm rot="-5400000">
              <a:off x="-241263" y="-353155"/>
              <a:ext cx="2181860" cy="892524"/>
              <a:chOff x="6525475" y="148600"/>
              <a:chExt cx="2808779" cy="1148975"/>
            </a:xfrm>
          </p:grpSpPr>
          <p:sp>
            <p:nvSpPr>
              <p:cNvPr id="662" name="Google Shape;662;p24"/>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4"/>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4" name="Google Shape;664;p24"/>
            <p:cNvGrpSpPr/>
            <p:nvPr/>
          </p:nvGrpSpPr>
          <p:grpSpPr>
            <a:xfrm rot="-5400000">
              <a:off x="182166" y="-95090"/>
              <a:ext cx="2181860" cy="892524"/>
              <a:chOff x="6525475" y="148600"/>
              <a:chExt cx="2808779" cy="1148975"/>
            </a:xfrm>
          </p:grpSpPr>
          <p:sp>
            <p:nvSpPr>
              <p:cNvPr id="665" name="Google Shape;665;p24"/>
              <p:cNvSpPr/>
              <p:nvPr/>
            </p:nvSpPr>
            <p:spPr>
              <a:xfrm>
                <a:off x="6629575" y="195700"/>
                <a:ext cx="2704679" cy="1101875"/>
              </a:xfrm>
              <a:custGeom>
                <a:avLst/>
                <a:gdLst/>
                <a:ahLst/>
                <a:cxnLst/>
                <a:rect l="l" t="t" r="r" b="b"/>
                <a:pathLst>
                  <a:path w="50914" h="44075" fill="none" extrusionOk="0">
                    <a:moveTo>
                      <a:pt x="50913" y="44074"/>
                    </a:moveTo>
                    <a:lnTo>
                      <a:pt x="25442" y="44074"/>
                    </a:lnTo>
                    <a:lnTo>
                      <a:pt x="25442" y="1"/>
                    </a:lnTo>
                    <a:lnTo>
                      <a:pt x="1" y="1"/>
                    </a:lnTo>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4"/>
              <p:cNvSpPr/>
              <p:nvPr/>
            </p:nvSpPr>
            <p:spPr>
              <a:xfrm>
                <a:off x="6525475" y="148600"/>
                <a:ext cx="118575" cy="118550"/>
              </a:xfrm>
              <a:custGeom>
                <a:avLst/>
                <a:gdLst/>
                <a:ahLst/>
                <a:cxnLst/>
                <a:rect l="l" t="t" r="r" b="b"/>
                <a:pathLst>
                  <a:path w="4743" h="4742" fill="none" extrusionOk="0">
                    <a:moveTo>
                      <a:pt x="0" y="2037"/>
                    </a:moveTo>
                    <a:cubicBezTo>
                      <a:pt x="0" y="3830"/>
                      <a:pt x="2189" y="4742"/>
                      <a:pt x="3465" y="3465"/>
                    </a:cubicBezTo>
                    <a:cubicBezTo>
                      <a:pt x="4742" y="2189"/>
                      <a:pt x="3830" y="0"/>
                      <a:pt x="2037" y="30"/>
                    </a:cubicBezTo>
                    <a:cubicBezTo>
                      <a:pt x="912" y="30"/>
                      <a:pt x="0" y="912"/>
                      <a:pt x="0" y="2037"/>
                    </a:cubicBezTo>
                    <a:close/>
                  </a:path>
                </a:pathLst>
              </a:custGeom>
              <a:no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67" name="Google Shape;667;p24"/>
          <p:cNvSpPr txBox="1">
            <a:spLocks noGrp="1"/>
          </p:cNvSpPr>
          <p:nvPr>
            <p:ph type="title"/>
          </p:nvPr>
        </p:nvSpPr>
        <p:spPr>
          <a:xfrm>
            <a:off x="1630950" y="539700"/>
            <a:ext cx="5882100" cy="477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700"/>
              <a:buNone/>
              <a:defRPr/>
            </a:lvl1pPr>
            <a:lvl2pPr lvl="1" algn="ctr" rtl="0">
              <a:spcBef>
                <a:spcPts val="0"/>
              </a:spcBef>
              <a:spcAft>
                <a:spcPts val="0"/>
              </a:spcAft>
              <a:buSzPts val="2500"/>
              <a:buNone/>
              <a:defRPr/>
            </a:lvl2pPr>
            <a:lvl3pPr lvl="2" algn="ctr" rtl="0">
              <a:spcBef>
                <a:spcPts val="0"/>
              </a:spcBef>
              <a:spcAft>
                <a:spcPts val="0"/>
              </a:spcAft>
              <a:buSzPts val="2500"/>
              <a:buNone/>
              <a:defRPr/>
            </a:lvl3pPr>
            <a:lvl4pPr lvl="3" algn="ctr" rtl="0">
              <a:spcBef>
                <a:spcPts val="0"/>
              </a:spcBef>
              <a:spcAft>
                <a:spcPts val="0"/>
              </a:spcAft>
              <a:buSzPts val="2500"/>
              <a:buNone/>
              <a:defRPr/>
            </a:lvl4pPr>
            <a:lvl5pPr lvl="4" algn="ctr" rtl="0">
              <a:spcBef>
                <a:spcPts val="0"/>
              </a:spcBef>
              <a:spcAft>
                <a:spcPts val="0"/>
              </a:spcAft>
              <a:buSzPts val="2500"/>
              <a:buNone/>
              <a:defRPr/>
            </a:lvl5pPr>
            <a:lvl6pPr lvl="5" algn="ctr" rtl="0">
              <a:spcBef>
                <a:spcPts val="0"/>
              </a:spcBef>
              <a:spcAft>
                <a:spcPts val="0"/>
              </a:spcAft>
              <a:buSzPts val="2500"/>
              <a:buNone/>
              <a:defRPr/>
            </a:lvl6pPr>
            <a:lvl7pPr lvl="6" algn="ctr" rtl="0">
              <a:spcBef>
                <a:spcPts val="0"/>
              </a:spcBef>
              <a:spcAft>
                <a:spcPts val="0"/>
              </a:spcAft>
              <a:buSzPts val="2500"/>
              <a:buNone/>
              <a:defRPr/>
            </a:lvl7pPr>
            <a:lvl8pPr lvl="7" algn="ctr" rtl="0">
              <a:spcBef>
                <a:spcPts val="0"/>
              </a:spcBef>
              <a:spcAft>
                <a:spcPts val="0"/>
              </a:spcAft>
              <a:buSzPts val="2500"/>
              <a:buNone/>
              <a:defRPr/>
            </a:lvl8pPr>
            <a:lvl9pPr lvl="8" algn="ctr" rtl="0">
              <a:spcBef>
                <a:spcPts val="0"/>
              </a:spcBef>
              <a:spcAft>
                <a:spcPts val="0"/>
              </a:spcAft>
              <a:buSzPts val="2500"/>
              <a:buNone/>
              <a:defRPr/>
            </a:lvl9pPr>
          </a:lstStyle>
          <a:p>
            <a:endParaRPr/>
          </a:p>
        </p:txBody>
      </p:sp>
      <p:sp>
        <p:nvSpPr>
          <p:cNvPr id="668" name="Google Shape;668;p24"/>
          <p:cNvSpPr txBox="1">
            <a:spLocks noGrp="1"/>
          </p:cNvSpPr>
          <p:nvPr>
            <p:ph type="body" idx="1"/>
          </p:nvPr>
        </p:nvSpPr>
        <p:spPr>
          <a:xfrm>
            <a:off x="713250" y="1342250"/>
            <a:ext cx="7717500" cy="32616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Clr>
                <a:schemeClr val="accent1"/>
              </a:buClr>
              <a:buSzPts val="1400"/>
              <a:buFont typeface="Lato"/>
              <a:buChar char="○"/>
              <a:defRPr/>
            </a:lvl1pPr>
            <a:lvl2pPr marL="914400" lvl="1" indent="-317500" rtl="0">
              <a:lnSpc>
                <a:spcPct val="100000"/>
              </a:lnSpc>
              <a:spcBef>
                <a:spcPts val="1600"/>
              </a:spcBef>
              <a:spcAft>
                <a:spcPts val="0"/>
              </a:spcAft>
              <a:buSzPts val="1400"/>
              <a:buFont typeface="Lato"/>
              <a:buChar char="○"/>
              <a:defRPr/>
            </a:lvl2pPr>
            <a:lvl3pPr marL="1371600" lvl="2" indent="-317500" rtl="0">
              <a:lnSpc>
                <a:spcPct val="100000"/>
              </a:lnSpc>
              <a:spcBef>
                <a:spcPts val="1600"/>
              </a:spcBef>
              <a:spcAft>
                <a:spcPts val="0"/>
              </a:spcAft>
              <a:buSzPts val="1400"/>
              <a:buFont typeface="Lato"/>
              <a:buChar char="■"/>
              <a:defRPr/>
            </a:lvl3pPr>
            <a:lvl4pPr marL="1828800" lvl="3" indent="-317500" rtl="0">
              <a:lnSpc>
                <a:spcPct val="100000"/>
              </a:lnSpc>
              <a:spcBef>
                <a:spcPts val="1600"/>
              </a:spcBef>
              <a:spcAft>
                <a:spcPts val="0"/>
              </a:spcAft>
              <a:buSzPts val="1400"/>
              <a:buFont typeface="Lato"/>
              <a:buChar char="●"/>
              <a:defRPr/>
            </a:lvl4pPr>
            <a:lvl5pPr marL="2286000" lvl="4" indent="-317500" rtl="0">
              <a:lnSpc>
                <a:spcPct val="100000"/>
              </a:lnSpc>
              <a:spcBef>
                <a:spcPts val="1600"/>
              </a:spcBef>
              <a:spcAft>
                <a:spcPts val="0"/>
              </a:spcAft>
              <a:buSzPts val="1400"/>
              <a:buFont typeface="Lato"/>
              <a:buChar char="○"/>
              <a:defRPr/>
            </a:lvl5pPr>
            <a:lvl6pPr marL="2743200" lvl="5" indent="-317500" rtl="0">
              <a:lnSpc>
                <a:spcPct val="100000"/>
              </a:lnSpc>
              <a:spcBef>
                <a:spcPts val="1600"/>
              </a:spcBef>
              <a:spcAft>
                <a:spcPts val="0"/>
              </a:spcAft>
              <a:buSzPts val="1400"/>
              <a:buFont typeface="Lato"/>
              <a:buChar char="■"/>
              <a:defRPr/>
            </a:lvl6pPr>
            <a:lvl7pPr marL="3200400" lvl="6" indent="-317500" rtl="0">
              <a:lnSpc>
                <a:spcPct val="100000"/>
              </a:lnSpc>
              <a:spcBef>
                <a:spcPts val="1600"/>
              </a:spcBef>
              <a:spcAft>
                <a:spcPts val="0"/>
              </a:spcAft>
              <a:buSzPts val="1400"/>
              <a:buFont typeface="Lato"/>
              <a:buChar char="●"/>
              <a:defRPr/>
            </a:lvl7pPr>
            <a:lvl8pPr marL="3657600" lvl="7" indent="-317500" rtl="0">
              <a:lnSpc>
                <a:spcPct val="100000"/>
              </a:lnSpc>
              <a:spcBef>
                <a:spcPts val="1600"/>
              </a:spcBef>
              <a:spcAft>
                <a:spcPts val="0"/>
              </a:spcAft>
              <a:buSzPts val="1400"/>
              <a:buFont typeface="Lato"/>
              <a:buChar char="○"/>
              <a:defRPr/>
            </a:lvl8pPr>
            <a:lvl9pPr marL="4114800" lvl="8" indent="-317500" rtl="0">
              <a:lnSpc>
                <a:spcPct val="100000"/>
              </a:lnSpc>
              <a:spcBef>
                <a:spcPts val="1600"/>
              </a:spcBef>
              <a:spcAft>
                <a:spcPts val="1600"/>
              </a:spcAft>
              <a:buSzPts val="1400"/>
              <a:buFont typeface="Lato"/>
              <a:buChar char="■"/>
              <a:defRPr/>
            </a:lvl9pPr>
          </a:lstStyle>
          <a:p>
            <a:endParaRPr/>
          </a:p>
        </p:txBody>
      </p:sp>
      <p:grpSp>
        <p:nvGrpSpPr>
          <p:cNvPr id="669" name="Google Shape;669;p24"/>
          <p:cNvGrpSpPr/>
          <p:nvPr/>
        </p:nvGrpSpPr>
        <p:grpSpPr>
          <a:xfrm>
            <a:off x="-272766" y="4539543"/>
            <a:ext cx="2014791" cy="473128"/>
            <a:chOff x="-35118" y="4342063"/>
            <a:chExt cx="2014791" cy="473128"/>
          </a:xfrm>
        </p:grpSpPr>
        <p:sp>
          <p:nvSpPr>
            <p:cNvPr id="670" name="Google Shape;670;p24"/>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4"/>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2" name="Google Shape;672;p24"/>
          <p:cNvGrpSpPr/>
          <p:nvPr/>
        </p:nvGrpSpPr>
        <p:grpSpPr>
          <a:xfrm>
            <a:off x="-217866" y="4785686"/>
            <a:ext cx="2014791" cy="473128"/>
            <a:chOff x="-35118" y="4342063"/>
            <a:chExt cx="2014791" cy="473128"/>
          </a:xfrm>
        </p:grpSpPr>
        <p:sp>
          <p:nvSpPr>
            <p:cNvPr id="673" name="Google Shape;673;p24"/>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4"/>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5" name="Google Shape;675;p24"/>
          <p:cNvGrpSpPr/>
          <p:nvPr/>
        </p:nvGrpSpPr>
        <p:grpSpPr>
          <a:xfrm rot="10800000">
            <a:off x="7239830" y="4310943"/>
            <a:ext cx="2014791" cy="473128"/>
            <a:chOff x="-35118" y="4342063"/>
            <a:chExt cx="2014791" cy="473128"/>
          </a:xfrm>
        </p:grpSpPr>
        <p:sp>
          <p:nvSpPr>
            <p:cNvPr id="676" name="Google Shape;676;p24"/>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4"/>
            <p:cNvSpPr/>
            <p:nvPr/>
          </p:nvSpPr>
          <p:spPr>
            <a:xfrm>
              <a:off x="1861099" y="4342063"/>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solidFill>
              <a:schemeClr val="accent2"/>
            </a:solid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718"/>
        <p:cNvGrpSpPr/>
        <p:nvPr/>
      </p:nvGrpSpPr>
      <p:grpSpPr>
        <a:xfrm>
          <a:off x="0" y="0"/>
          <a:ext cx="0" cy="0"/>
          <a:chOff x="0" y="0"/>
          <a:chExt cx="0" cy="0"/>
        </a:xfrm>
      </p:grpSpPr>
      <p:sp>
        <p:nvSpPr>
          <p:cNvPr id="719" name="Google Shape;719;p27"/>
          <p:cNvSpPr txBox="1">
            <a:spLocks noGrp="1"/>
          </p:cNvSpPr>
          <p:nvPr>
            <p:ph type="ctrTitle"/>
          </p:nvPr>
        </p:nvSpPr>
        <p:spPr>
          <a:xfrm>
            <a:off x="713325" y="565547"/>
            <a:ext cx="4069500" cy="12429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65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720" name="Google Shape;720;p27"/>
          <p:cNvSpPr txBox="1">
            <a:spLocks noGrp="1"/>
          </p:cNvSpPr>
          <p:nvPr>
            <p:ph type="subTitle" idx="1"/>
          </p:nvPr>
        </p:nvSpPr>
        <p:spPr>
          <a:xfrm>
            <a:off x="713325" y="1736300"/>
            <a:ext cx="3583500" cy="83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1" name="Google Shape;721;p27"/>
          <p:cNvSpPr txBox="1"/>
          <p:nvPr/>
        </p:nvSpPr>
        <p:spPr>
          <a:xfrm>
            <a:off x="713325" y="3571950"/>
            <a:ext cx="3328800" cy="698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000">
                <a:solidFill>
                  <a:schemeClr val="accent1"/>
                </a:solidFill>
                <a:latin typeface="Montserrat"/>
                <a:ea typeface="Montserrat"/>
                <a:cs typeface="Montserrat"/>
                <a:sym typeface="Montserrat"/>
              </a:rPr>
              <a:t>CREDITS: This presentation template was created by Slidesgo, including icons by Flaticon, and infographics &amp; images by Freepik</a:t>
            </a:r>
            <a:endParaRPr sz="1000">
              <a:solidFill>
                <a:schemeClr val="accent1"/>
              </a:solidFill>
              <a:latin typeface="Montserrat"/>
              <a:ea typeface="Montserrat"/>
              <a:cs typeface="Montserrat"/>
              <a:sym typeface="Montserrat"/>
            </a:endParaRPr>
          </a:p>
        </p:txBody>
      </p:sp>
      <p:sp>
        <p:nvSpPr>
          <p:cNvPr id="722" name="Google Shape;722;p27"/>
          <p:cNvSpPr/>
          <p:nvPr/>
        </p:nvSpPr>
        <p:spPr>
          <a:xfrm>
            <a:off x="8125138" y="1179072"/>
            <a:ext cx="39607" cy="39607"/>
          </a:xfrm>
          <a:custGeom>
            <a:avLst/>
            <a:gdLst/>
            <a:ahLst/>
            <a:cxnLst/>
            <a:rect l="l" t="t" r="r" b="b"/>
            <a:pathLst>
              <a:path w="1217" h="1217" extrusionOk="0">
                <a:moveTo>
                  <a:pt x="609" y="1"/>
                </a:moveTo>
                <a:cubicBezTo>
                  <a:pt x="274" y="1"/>
                  <a:pt x="1" y="274"/>
                  <a:pt x="1" y="609"/>
                </a:cubicBezTo>
                <a:cubicBezTo>
                  <a:pt x="1" y="943"/>
                  <a:pt x="274" y="1217"/>
                  <a:pt x="609" y="1217"/>
                </a:cubicBezTo>
                <a:cubicBezTo>
                  <a:pt x="943" y="1217"/>
                  <a:pt x="1217" y="943"/>
                  <a:pt x="1217" y="609"/>
                </a:cubicBezTo>
                <a:cubicBezTo>
                  <a:pt x="1217" y="274"/>
                  <a:pt x="943" y="1"/>
                  <a:pt x="6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3" name="Google Shape;723;p27"/>
          <p:cNvGrpSpPr/>
          <p:nvPr/>
        </p:nvGrpSpPr>
        <p:grpSpPr>
          <a:xfrm flipH="1">
            <a:off x="7136201" y="4054216"/>
            <a:ext cx="2074949" cy="962378"/>
            <a:chOff x="-85249" y="3960975"/>
            <a:chExt cx="2074949" cy="962378"/>
          </a:xfrm>
        </p:grpSpPr>
        <p:grpSp>
          <p:nvGrpSpPr>
            <p:cNvPr id="724" name="Google Shape;724;p27"/>
            <p:cNvGrpSpPr/>
            <p:nvPr/>
          </p:nvGrpSpPr>
          <p:grpSpPr>
            <a:xfrm>
              <a:off x="-44137" y="3960975"/>
              <a:ext cx="2033837" cy="459179"/>
              <a:chOff x="-101291" y="3971002"/>
              <a:chExt cx="2033837" cy="459179"/>
            </a:xfrm>
          </p:grpSpPr>
          <p:sp>
            <p:nvSpPr>
              <p:cNvPr id="725" name="Google Shape;725;p27"/>
              <p:cNvSpPr/>
              <p:nvPr/>
            </p:nvSpPr>
            <p:spPr>
              <a:xfrm rot="-5400000">
                <a:off x="646715" y="3256635"/>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7"/>
              <p:cNvSpPr/>
              <p:nvPr/>
            </p:nvSpPr>
            <p:spPr>
              <a:xfrm>
                <a:off x="1813971" y="397100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7" name="Google Shape;727;p27"/>
            <p:cNvGrpSpPr/>
            <p:nvPr/>
          </p:nvGrpSpPr>
          <p:grpSpPr>
            <a:xfrm>
              <a:off x="-85249" y="4203623"/>
              <a:ext cx="2014791" cy="469195"/>
              <a:chOff x="-35118" y="4163517"/>
              <a:chExt cx="2014791" cy="469195"/>
            </a:xfrm>
          </p:grpSpPr>
          <p:sp>
            <p:nvSpPr>
              <p:cNvPr id="728" name="Google Shape;728;p27"/>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7"/>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0" name="Google Shape;730;p27"/>
            <p:cNvGrpSpPr/>
            <p:nvPr/>
          </p:nvGrpSpPr>
          <p:grpSpPr>
            <a:xfrm>
              <a:off x="-85249" y="4454155"/>
              <a:ext cx="2014791" cy="469199"/>
              <a:chOff x="-35118" y="4345992"/>
              <a:chExt cx="2014791" cy="469199"/>
            </a:xfrm>
          </p:grpSpPr>
          <p:sp>
            <p:nvSpPr>
              <p:cNvPr id="731" name="Google Shape;731;p27"/>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7"/>
              <p:cNvSpPr/>
              <p:nvPr/>
            </p:nvSpPr>
            <p:spPr>
              <a:xfrm>
                <a:off x="1861099" y="434599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33" name="Google Shape;733;p27"/>
          <p:cNvGrpSpPr/>
          <p:nvPr/>
        </p:nvGrpSpPr>
        <p:grpSpPr>
          <a:xfrm>
            <a:off x="7691206" y="833500"/>
            <a:ext cx="2649775" cy="3476500"/>
            <a:chOff x="7691206" y="833500"/>
            <a:chExt cx="2649775" cy="3476500"/>
          </a:xfrm>
        </p:grpSpPr>
        <p:sp>
          <p:nvSpPr>
            <p:cNvPr id="734" name="Google Shape;734;p27"/>
            <p:cNvSpPr/>
            <p:nvPr/>
          </p:nvSpPr>
          <p:spPr>
            <a:xfrm>
              <a:off x="7691206" y="2268175"/>
              <a:ext cx="118575" cy="118550"/>
            </a:xfrm>
            <a:custGeom>
              <a:avLst/>
              <a:gdLst/>
              <a:ahLst/>
              <a:cxnLst/>
              <a:rect l="l" t="t" r="r" b="b"/>
              <a:pathLst>
                <a:path w="4743" h="4742" fill="none" extrusionOk="0">
                  <a:moveTo>
                    <a:pt x="1" y="2037"/>
                  </a:moveTo>
                  <a:cubicBezTo>
                    <a:pt x="1" y="3830"/>
                    <a:pt x="2189" y="4742"/>
                    <a:pt x="3466" y="3465"/>
                  </a:cubicBezTo>
                  <a:cubicBezTo>
                    <a:pt x="4742" y="2189"/>
                    <a:pt x="3830" y="0"/>
                    <a:pt x="2037" y="30"/>
                  </a:cubicBezTo>
                  <a:cubicBezTo>
                    <a:pt x="912" y="30"/>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7"/>
            <p:cNvSpPr/>
            <p:nvPr/>
          </p:nvSpPr>
          <p:spPr>
            <a:xfrm>
              <a:off x="7691206" y="2758300"/>
              <a:ext cx="118575" cy="117800"/>
            </a:xfrm>
            <a:custGeom>
              <a:avLst/>
              <a:gdLst/>
              <a:ahLst/>
              <a:cxnLst/>
              <a:rect l="l" t="t" r="r" b="b"/>
              <a:pathLst>
                <a:path w="4743" h="4712" fill="none" extrusionOk="0">
                  <a:moveTo>
                    <a:pt x="1" y="2705"/>
                  </a:moveTo>
                  <a:cubicBezTo>
                    <a:pt x="1" y="912"/>
                    <a:pt x="2189" y="0"/>
                    <a:pt x="3466" y="1277"/>
                  </a:cubicBezTo>
                  <a:cubicBezTo>
                    <a:pt x="4742" y="2553"/>
                    <a:pt x="3830" y="4712"/>
                    <a:pt x="2037" y="4712"/>
                  </a:cubicBezTo>
                  <a:cubicBezTo>
                    <a:pt x="912" y="4712"/>
                    <a:pt x="1" y="3830"/>
                    <a:pt x="1" y="2705"/>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6" name="Google Shape;736;p27"/>
            <p:cNvGrpSpPr/>
            <p:nvPr/>
          </p:nvGrpSpPr>
          <p:grpSpPr>
            <a:xfrm>
              <a:off x="7795306" y="833500"/>
              <a:ext cx="2545675" cy="3476500"/>
              <a:chOff x="7795306" y="833500"/>
              <a:chExt cx="2545675" cy="3476500"/>
            </a:xfrm>
          </p:grpSpPr>
          <p:sp>
            <p:nvSpPr>
              <p:cNvPr id="737" name="Google Shape;737;p27"/>
              <p:cNvSpPr/>
              <p:nvPr/>
            </p:nvSpPr>
            <p:spPr>
              <a:xfrm>
                <a:off x="7900181" y="2373025"/>
                <a:ext cx="118575" cy="117800"/>
              </a:xfrm>
              <a:custGeom>
                <a:avLst/>
                <a:gdLst/>
                <a:ahLst/>
                <a:cxnLst/>
                <a:rect l="l" t="t" r="r" b="b"/>
                <a:pathLst>
                  <a:path w="4743" h="4712" fill="none" extrusionOk="0">
                    <a:moveTo>
                      <a:pt x="0" y="2007"/>
                    </a:moveTo>
                    <a:cubicBezTo>
                      <a:pt x="0" y="3831"/>
                      <a:pt x="2189" y="4712"/>
                      <a:pt x="3465" y="3466"/>
                    </a:cubicBezTo>
                    <a:cubicBezTo>
                      <a:pt x="4742" y="2189"/>
                      <a:pt x="3830" y="1"/>
                      <a:pt x="2037" y="1"/>
                    </a:cubicBezTo>
                    <a:cubicBezTo>
                      <a:pt x="912" y="1"/>
                      <a:pt x="0" y="913"/>
                      <a:pt x="0"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7"/>
              <p:cNvSpPr/>
              <p:nvPr/>
            </p:nvSpPr>
            <p:spPr>
              <a:xfrm>
                <a:off x="7988331" y="1479400"/>
                <a:ext cx="2342775" cy="913400"/>
              </a:xfrm>
              <a:custGeom>
                <a:avLst/>
                <a:gdLst/>
                <a:ahLst/>
                <a:cxnLst/>
                <a:rect l="l" t="t" r="r" b="b"/>
                <a:pathLst>
                  <a:path w="93711" h="36536" fill="none" extrusionOk="0">
                    <a:moveTo>
                      <a:pt x="0" y="36536"/>
                    </a:moveTo>
                    <a:lnTo>
                      <a:pt x="36262" y="0"/>
                    </a:lnTo>
                    <a:lnTo>
                      <a:pt x="93710"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7"/>
              <p:cNvSpPr/>
              <p:nvPr/>
            </p:nvSpPr>
            <p:spPr>
              <a:xfrm>
                <a:off x="7795306" y="833500"/>
                <a:ext cx="2545675" cy="1481800"/>
              </a:xfrm>
              <a:custGeom>
                <a:avLst/>
                <a:gdLst/>
                <a:ahLst/>
                <a:cxnLst/>
                <a:rect l="l" t="t" r="r" b="b"/>
                <a:pathLst>
                  <a:path w="101827" h="59272" fill="none" extrusionOk="0">
                    <a:moveTo>
                      <a:pt x="1" y="59272"/>
                    </a:moveTo>
                    <a:lnTo>
                      <a:pt x="25442" y="59272"/>
                    </a:lnTo>
                    <a:lnTo>
                      <a:pt x="25442" y="33435"/>
                    </a:lnTo>
                    <a:lnTo>
                      <a:pt x="66871" y="33435"/>
                    </a:lnTo>
                    <a:lnTo>
                      <a:pt x="66871" y="0"/>
                    </a:lnTo>
                    <a:lnTo>
                      <a:pt x="10182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7"/>
              <p:cNvSpPr/>
              <p:nvPr/>
            </p:nvSpPr>
            <p:spPr>
              <a:xfrm>
                <a:off x="7900181" y="2653425"/>
                <a:ext cx="118575" cy="118575"/>
              </a:xfrm>
              <a:custGeom>
                <a:avLst/>
                <a:gdLst/>
                <a:ahLst/>
                <a:cxnLst/>
                <a:rect l="l" t="t" r="r" b="b"/>
                <a:pathLst>
                  <a:path w="4743" h="4743" fill="none" extrusionOk="0">
                    <a:moveTo>
                      <a:pt x="0" y="2706"/>
                    </a:moveTo>
                    <a:cubicBezTo>
                      <a:pt x="0" y="913"/>
                      <a:pt x="2189" y="1"/>
                      <a:pt x="3465" y="1277"/>
                    </a:cubicBezTo>
                    <a:cubicBezTo>
                      <a:pt x="4742" y="2554"/>
                      <a:pt x="3830" y="4742"/>
                      <a:pt x="2037" y="4742"/>
                    </a:cubicBezTo>
                    <a:cubicBezTo>
                      <a:pt x="912" y="4742"/>
                      <a:pt x="0" y="3830"/>
                      <a:pt x="0" y="2706"/>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7"/>
              <p:cNvSpPr/>
              <p:nvPr/>
            </p:nvSpPr>
            <p:spPr>
              <a:xfrm>
                <a:off x="7988331" y="2750700"/>
                <a:ext cx="2342775" cy="913400"/>
              </a:xfrm>
              <a:custGeom>
                <a:avLst/>
                <a:gdLst/>
                <a:ahLst/>
                <a:cxnLst/>
                <a:rect l="l" t="t" r="r" b="b"/>
                <a:pathLst>
                  <a:path w="93711" h="36536" fill="none" extrusionOk="0">
                    <a:moveTo>
                      <a:pt x="0" y="0"/>
                    </a:moveTo>
                    <a:lnTo>
                      <a:pt x="36262" y="36536"/>
                    </a:lnTo>
                    <a:lnTo>
                      <a:pt x="93710" y="36536"/>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7"/>
              <p:cNvSpPr/>
              <p:nvPr/>
            </p:nvSpPr>
            <p:spPr>
              <a:xfrm>
                <a:off x="7795306" y="2828200"/>
                <a:ext cx="2545675" cy="1481800"/>
              </a:xfrm>
              <a:custGeom>
                <a:avLst/>
                <a:gdLst/>
                <a:ahLst/>
                <a:cxnLst/>
                <a:rect l="l" t="t" r="r" b="b"/>
                <a:pathLst>
                  <a:path w="101827" h="59272" fill="none" extrusionOk="0">
                    <a:moveTo>
                      <a:pt x="1" y="1"/>
                    </a:moveTo>
                    <a:lnTo>
                      <a:pt x="25442" y="1"/>
                    </a:lnTo>
                    <a:lnTo>
                      <a:pt x="25442" y="25837"/>
                    </a:lnTo>
                    <a:lnTo>
                      <a:pt x="66871" y="25837"/>
                    </a:lnTo>
                    <a:lnTo>
                      <a:pt x="66871" y="59272"/>
                    </a:lnTo>
                    <a:lnTo>
                      <a:pt x="101826" y="59272"/>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3" name="Google Shape;743;p27"/>
              <p:cNvGrpSpPr/>
              <p:nvPr/>
            </p:nvGrpSpPr>
            <p:grpSpPr>
              <a:xfrm>
                <a:off x="8530783" y="2299824"/>
                <a:ext cx="640686" cy="543853"/>
                <a:chOff x="10364519" y="2624211"/>
                <a:chExt cx="640686" cy="543853"/>
              </a:xfrm>
            </p:grpSpPr>
            <p:sp>
              <p:nvSpPr>
                <p:cNvPr id="744" name="Google Shape;744;p27"/>
                <p:cNvSpPr/>
                <p:nvPr/>
              </p:nvSpPr>
              <p:spPr>
                <a:xfrm>
                  <a:off x="10364519" y="2624211"/>
                  <a:ext cx="640686" cy="136629"/>
                </a:xfrm>
                <a:custGeom>
                  <a:avLst/>
                  <a:gdLst/>
                  <a:ahLst/>
                  <a:cxnLst/>
                  <a:rect l="l" t="t" r="r" b="b"/>
                  <a:pathLst>
                    <a:path w="14682" h="3131" extrusionOk="0">
                      <a:moveTo>
                        <a:pt x="426" y="0"/>
                      </a:moveTo>
                      <a:lnTo>
                        <a:pt x="0" y="395"/>
                      </a:lnTo>
                      <a:lnTo>
                        <a:pt x="2736" y="3131"/>
                      </a:lnTo>
                      <a:lnTo>
                        <a:pt x="14681" y="3131"/>
                      </a:lnTo>
                      <a:lnTo>
                        <a:pt x="14681" y="2553"/>
                      </a:lnTo>
                      <a:lnTo>
                        <a:pt x="2979" y="2553"/>
                      </a:lnTo>
                      <a:lnTo>
                        <a:pt x="426"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a:off x="10375123" y="3040687"/>
                  <a:ext cx="630082" cy="127378"/>
                </a:xfrm>
                <a:custGeom>
                  <a:avLst/>
                  <a:gdLst/>
                  <a:ahLst/>
                  <a:cxnLst/>
                  <a:rect l="l" t="t" r="r" b="b"/>
                  <a:pathLst>
                    <a:path w="14439" h="2919" extrusionOk="0">
                      <a:moveTo>
                        <a:pt x="2493" y="0"/>
                      </a:moveTo>
                      <a:lnTo>
                        <a:pt x="0" y="2493"/>
                      </a:lnTo>
                      <a:lnTo>
                        <a:pt x="395" y="2918"/>
                      </a:lnTo>
                      <a:lnTo>
                        <a:pt x="2736" y="578"/>
                      </a:lnTo>
                      <a:lnTo>
                        <a:pt x="14438" y="578"/>
                      </a:lnTo>
                      <a:lnTo>
                        <a:pt x="1443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lt1"/>
            </a:gs>
            <a:gs pos="100000">
              <a:schemeClr val="lt2"/>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325" y="539700"/>
            <a:ext cx="7717500" cy="5727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700"/>
              <a:buFont typeface="Montserrat"/>
              <a:buNone/>
              <a:defRPr sz="2700" b="1">
                <a:solidFill>
                  <a:schemeClr val="dk1"/>
                </a:solidFill>
                <a:latin typeface="Montserrat"/>
                <a:ea typeface="Montserrat"/>
                <a:cs typeface="Montserrat"/>
                <a:sym typeface="Montserrat"/>
              </a:defRPr>
            </a:lvl1pPr>
            <a:lvl2pPr lvl="1"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2pPr>
            <a:lvl3pPr lvl="2"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3pPr>
            <a:lvl4pPr lvl="3"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4pPr>
            <a:lvl5pPr lvl="4"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5pPr>
            <a:lvl6pPr lvl="5"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6pPr>
            <a:lvl7pPr lvl="6"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7pPr>
            <a:lvl8pPr lvl="7"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8pPr>
            <a:lvl9pPr lvl="8" rtl="0">
              <a:lnSpc>
                <a:spcPct val="100000"/>
              </a:lnSpc>
              <a:spcBef>
                <a:spcPts val="0"/>
              </a:spcBef>
              <a:spcAft>
                <a:spcPts val="0"/>
              </a:spcAft>
              <a:buClr>
                <a:schemeClr val="dk1"/>
              </a:buClr>
              <a:buSzPts val="2500"/>
              <a:buFont typeface="Montserrat"/>
              <a:buNone/>
              <a:defRPr sz="2500" b="1">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713325" y="1152475"/>
            <a:ext cx="7717500" cy="3451200"/>
          </a:xfrm>
          <a:prstGeom prst="rect">
            <a:avLst/>
          </a:prstGeom>
          <a:noFill/>
          <a:ln>
            <a:noFill/>
          </a:ln>
        </p:spPr>
        <p:txBody>
          <a:bodyPr spcFirstLastPara="1" wrap="square" lIns="91425" tIns="91425" rIns="91425" bIns="91425" anchor="ctr" anchorCtr="0">
            <a:noAutofit/>
          </a:bodyPr>
          <a:lstStyle>
            <a:lvl1pPr marL="457200" lvl="0" indent="-317500">
              <a:lnSpc>
                <a:spcPct val="100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1pPr>
            <a:lvl2pPr marL="914400" lvl="1"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2pPr>
            <a:lvl3pPr marL="1371600" lvl="2"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3pPr>
            <a:lvl4pPr marL="1828800" lvl="3"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4pPr>
            <a:lvl5pPr marL="2286000" lvl="4"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5pPr>
            <a:lvl6pPr marL="2743200" lvl="5"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6pPr>
            <a:lvl7pPr marL="3200400" lvl="6"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7pPr>
            <a:lvl8pPr marL="3657600" lvl="7" indent="-317500">
              <a:lnSpc>
                <a:spcPct val="100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8pPr>
            <a:lvl9pPr marL="4114800" lvl="8" indent="-317500">
              <a:lnSpc>
                <a:spcPct val="100000"/>
              </a:lnSpc>
              <a:spcBef>
                <a:spcPts val="1600"/>
              </a:spcBef>
              <a:spcAft>
                <a:spcPts val="160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8" r:id="rId4"/>
    <p:sldLayoutId id="2147483659" r:id="rId5"/>
    <p:sldLayoutId id="2147483660" r:id="rId6"/>
    <p:sldLayoutId id="2147483669" r:id="rId7"/>
    <p:sldLayoutId id="2147483670" r:id="rId8"/>
    <p:sldLayoutId id="2147483673" r:id="rId9"/>
    <p:sldLayoutId id="2147483674" r:id="rId10"/>
    <p:sldLayoutId id="2147483675" r:id="rId11"/>
    <p:sldLayoutId id="2147483676"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zobier-3209@limu.edu.ly" TargetMode="External"/><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almuntasirbellah_3121@limu.edu.ly"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cloudflare.com/learning/privacy/what-is-data-privacy/"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hyperlink" Target="https://www.snia.org/education/what-is-data-privacy"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3"/>
        <p:cNvGrpSpPr/>
        <p:nvPr/>
      </p:nvGrpSpPr>
      <p:grpSpPr>
        <a:xfrm>
          <a:off x="0" y="0"/>
          <a:ext cx="0" cy="0"/>
          <a:chOff x="0" y="0"/>
          <a:chExt cx="0" cy="0"/>
        </a:xfrm>
      </p:grpSpPr>
      <p:sp>
        <p:nvSpPr>
          <p:cNvPr id="864" name="Google Shape;864;p33"/>
          <p:cNvSpPr txBox="1">
            <a:spLocks noGrp="1"/>
          </p:cNvSpPr>
          <p:nvPr>
            <p:ph type="ctrTitle"/>
          </p:nvPr>
        </p:nvSpPr>
        <p:spPr>
          <a:xfrm>
            <a:off x="929225" y="1472135"/>
            <a:ext cx="5411400" cy="186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5400" dirty="0" smtClean="0"/>
              <a:t>Data Privacy</a:t>
            </a:r>
            <a:endParaRPr sz="5400" dirty="0"/>
          </a:p>
        </p:txBody>
      </p:sp>
      <p:sp>
        <p:nvSpPr>
          <p:cNvPr id="865" name="Google Shape;865;p33"/>
          <p:cNvSpPr txBox="1">
            <a:spLocks noGrp="1"/>
          </p:cNvSpPr>
          <p:nvPr>
            <p:ph type="subTitle" idx="1"/>
          </p:nvPr>
        </p:nvSpPr>
        <p:spPr>
          <a:xfrm>
            <a:off x="929225" y="3566622"/>
            <a:ext cx="5005500" cy="490200"/>
          </a:xfrm>
          <a:prstGeom prst="rect">
            <a:avLst/>
          </a:prstGeom>
        </p:spPr>
        <p:txBody>
          <a:bodyPr spcFirstLastPara="1" wrap="square" lIns="91425" tIns="91425" rIns="91425" bIns="91425" anchor="ctr" anchorCtr="0">
            <a:noAutofit/>
          </a:bodyPr>
          <a:lstStyle/>
          <a:p>
            <a:pPr marL="0" lvl="0" indent="0"/>
            <a:r>
              <a:rPr lang="en-US" sz="1400" dirty="0" smtClean="0">
                <a:hlinkClick r:id="rId3"/>
              </a:rPr>
              <a:t> </a:t>
            </a:r>
            <a:r>
              <a:rPr lang="en-US" sz="1400" dirty="0" smtClean="0">
                <a:hlinkClick r:id="rId3"/>
              </a:rPr>
              <a:t>Name</a:t>
            </a:r>
            <a:r>
              <a:rPr lang="en-US" sz="1400" dirty="0">
                <a:hlinkClick r:id="rId3"/>
              </a:rPr>
              <a:t>: </a:t>
            </a:r>
            <a:r>
              <a:rPr lang="en-US" sz="1400" dirty="0" err="1">
                <a:hlinkClick r:id="rId3"/>
              </a:rPr>
              <a:t>Alzobier</a:t>
            </a:r>
            <a:r>
              <a:rPr lang="en-US" sz="1400" dirty="0">
                <a:hlinkClick r:id="rId3"/>
              </a:rPr>
              <a:t> </a:t>
            </a:r>
            <a:r>
              <a:rPr lang="en-US" sz="1400" dirty="0" err="1" smtClean="0">
                <a:hlinkClick r:id="rId3"/>
              </a:rPr>
              <a:t>Alsedeq</a:t>
            </a:r>
            <a:r>
              <a:rPr lang="en-US" sz="1400" dirty="0" smtClean="0">
                <a:hlinkClick r:id="rId3"/>
              </a:rPr>
              <a:t>     3209</a:t>
            </a:r>
          </a:p>
          <a:p>
            <a:pPr marL="0" lvl="0" indent="0"/>
            <a:r>
              <a:rPr lang="en-US" sz="1400" dirty="0">
                <a:hlinkClick r:id="rId3"/>
              </a:rPr>
              <a:t>                 </a:t>
            </a:r>
            <a:r>
              <a:rPr lang="en-US" sz="1400" dirty="0" err="1" smtClean="0">
                <a:hlinkClick r:id="rId3"/>
              </a:rPr>
              <a:t>Almuntasir</a:t>
            </a:r>
            <a:r>
              <a:rPr lang="en-US" sz="1400" dirty="0">
                <a:hlinkClick r:id="rId3"/>
              </a:rPr>
              <a:t> </a:t>
            </a:r>
            <a:r>
              <a:rPr lang="en-US" sz="1400" dirty="0" err="1" smtClean="0">
                <a:hlinkClick r:id="rId3"/>
              </a:rPr>
              <a:t>Labidi</a:t>
            </a:r>
            <a:r>
              <a:rPr lang="en-US" sz="1400" dirty="0" smtClean="0">
                <a:hlinkClick r:id="rId3"/>
              </a:rPr>
              <a:t>   3121</a:t>
            </a:r>
          </a:p>
          <a:p>
            <a:pPr marL="0" lvl="0" indent="0"/>
            <a:r>
              <a:rPr lang="en-US" sz="1400" dirty="0" smtClean="0">
                <a:hlinkClick r:id="rId3"/>
              </a:rPr>
              <a:t> </a:t>
            </a:r>
            <a:r>
              <a:rPr lang="en-US" sz="1400" dirty="0" smtClean="0">
                <a:hlinkClick r:id="rId3"/>
              </a:rPr>
              <a:t>z</a:t>
            </a:r>
            <a:r>
              <a:rPr lang="en" sz="1400" dirty="0" smtClean="0">
                <a:hlinkClick r:id="rId3"/>
              </a:rPr>
              <a:t>obier-3209</a:t>
            </a:r>
            <a:r>
              <a:rPr lang="en-US" sz="1400" dirty="0" smtClean="0">
                <a:hlinkClick r:id="rId3"/>
              </a:rPr>
              <a:t>@limu.edu.ly</a:t>
            </a:r>
            <a:endParaRPr lang="en-US" sz="1400" dirty="0" smtClean="0"/>
          </a:p>
          <a:p>
            <a:pPr marL="0" lvl="0" indent="0"/>
            <a:r>
              <a:rPr lang="en-US" sz="1400" dirty="0" smtClean="0">
                <a:hlinkClick r:id="rId4"/>
              </a:rPr>
              <a:t>almuntasirbellah_3121@limu.edu.ly</a:t>
            </a:r>
            <a:endParaRPr lang="en-US" sz="1400" dirty="0" smtClean="0"/>
          </a:p>
        </p:txBody>
      </p:sp>
      <p:grpSp>
        <p:nvGrpSpPr>
          <p:cNvPr id="866" name="Google Shape;866;p33"/>
          <p:cNvGrpSpPr/>
          <p:nvPr/>
        </p:nvGrpSpPr>
        <p:grpSpPr>
          <a:xfrm>
            <a:off x="-85249" y="4056822"/>
            <a:ext cx="2074949" cy="962378"/>
            <a:chOff x="-85249" y="3960975"/>
            <a:chExt cx="2074949" cy="962378"/>
          </a:xfrm>
        </p:grpSpPr>
        <p:grpSp>
          <p:nvGrpSpPr>
            <p:cNvPr id="867" name="Google Shape;867;p33"/>
            <p:cNvGrpSpPr/>
            <p:nvPr/>
          </p:nvGrpSpPr>
          <p:grpSpPr>
            <a:xfrm>
              <a:off x="-44137" y="3960975"/>
              <a:ext cx="2033837" cy="459179"/>
              <a:chOff x="-101291" y="3971002"/>
              <a:chExt cx="2033837" cy="459179"/>
            </a:xfrm>
          </p:grpSpPr>
          <p:sp>
            <p:nvSpPr>
              <p:cNvPr id="868" name="Google Shape;868;p33"/>
              <p:cNvSpPr/>
              <p:nvPr/>
            </p:nvSpPr>
            <p:spPr>
              <a:xfrm rot="-5400000">
                <a:off x="646715" y="3256635"/>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3"/>
              <p:cNvSpPr/>
              <p:nvPr/>
            </p:nvSpPr>
            <p:spPr>
              <a:xfrm>
                <a:off x="1813971" y="397100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0" name="Google Shape;870;p33"/>
            <p:cNvGrpSpPr/>
            <p:nvPr/>
          </p:nvGrpSpPr>
          <p:grpSpPr>
            <a:xfrm>
              <a:off x="-85249" y="4203623"/>
              <a:ext cx="2014791" cy="469195"/>
              <a:chOff x="-35118" y="4163517"/>
              <a:chExt cx="2014791" cy="469195"/>
            </a:xfrm>
          </p:grpSpPr>
          <p:sp>
            <p:nvSpPr>
              <p:cNvPr id="871" name="Google Shape;871;p33"/>
              <p:cNvSpPr/>
              <p:nvPr/>
            </p:nvSpPr>
            <p:spPr>
              <a:xfrm rot="-5400000">
                <a:off x="712889" y="3459167"/>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3"/>
              <p:cNvSpPr/>
              <p:nvPr/>
            </p:nvSpPr>
            <p:spPr>
              <a:xfrm>
                <a:off x="1861099" y="4163517"/>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3" name="Google Shape;873;p33"/>
            <p:cNvGrpSpPr/>
            <p:nvPr/>
          </p:nvGrpSpPr>
          <p:grpSpPr>
            <a:xfrm>
              <a:off x="-85249" y="4454155"/>
              <a:ext cx="2014791" cy="469199"/>
              <a:chOff x="-35118" y="4345992"/>
              <a:chExt cx="2014791" cy="469199"/>
            </a:xfrm>
          </p:grpSpPr>
          <p:sp>
            <p:nvSpPr>
              <p:cNvPr id="874" name="Google Shape;874;p33"/>
              <p:cNvSpPr/>
              <p:nvPr/>
            </p:nvSpPr>
            <p:spPr>
              <a:xfrm rot="-5400000">
                <a:off x="712889" y="3641646"/>
                <a:ext cx="425539" cy="1921552"/>
              </a:xfrm>
              <a:custGeom>
                <a:avLst/>
                <a:gdLst/>
                <a:ahLst/>
                <a:cxnLst/>
                <a:rect l="l" t="t" r="r" b="b"/>
                <a:pathLst>
                  <a:path w="11430" h="51613" extrusionOk="0">
                    <a:moveTo>
                      <a:pt x="0" y="1"/>
                    </a:moveTo>
                    <a:lnTo>
                      <a:pt x="0" y="17995"/>
                    </a:lnTo>
                    <a:lnTo>
                      <a:pt x="31" y="18056"/>
                    </a:lnTo>
                    <a:cubicBezTo>
                      <a:pt x="61" y="18117"/>
                      <a:pt x="91" y="18147"/>
                      <a:pt x="122" y="18177"/>
                    </a:cubicBezTo>
                    <a:lnTo>
                      <a:pt x="10852" y="28877"/>
                    </a:lnTo>
                    <a:lnTo>
                      <a:pt x="10852" y="51612"/>
                    </a:lnTo>
                    <a:lnTo>
                      <a:pt x="11429" y="51612"/>
                    </a:lnTo>
                    <a:lnTo>
                      <a:pt x="11429" y="28633"/>
                    </a:lnTo>
                    <a:lnTo>
                      <a:pt x="669" y="17873"/>
                    </a:lnTo>
                    <a:lnTo>
                      <a:pt x="608" y="17813"/>
                    </a:lnTo>
                    <a:lnTo>
                      <a:pt x="608"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3"/>
              <p:cNvSpPr/>
              <p:nvPr/>
            </p:nvSpPr>
            <p:spPr>
              <a:xfrm>
                <a:off x="1861099" y="4345992"/>
                <a:ext cx="118575" cy="118575"/>
              </a:xfrm>
              <a:custGeom>
                <a:avLst/>
                <a:gdLst/>
                <a:ahLst/>
                <a:cxnLst/>
                <a:rect l="l" t="t" r="r" b="b"/>
                <a:pathLst>
                  <a:path w="4743" h="4743" fill="none" extrusionOk="0">
                    <a:moveTo>
                      <a:pt x="4742" y="2037"/>
                    </a:moveTo>
                    <a:cubicBezTo>
                      <a:pt x="4742" y="3830"/>
                      <a:pt x="2554" y="4742"/>
                      <a:pt x="1277" y="3466"/>
                    </a:cubicBezTo>
                    <a:cubicBezTo>
                      <a:pt x="1" y="2189"/>
                      <a:pt x="912" y="31"/>
                      <a:pt x="2706" y="1"/>
                    </a:cubicBezTo>
                    <a:cubicBezTo>
                      <a:pt x="3830" y="1"/>
                      <a:pt x="4742" y="912"/>
                      <a:pt x="4742"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76" name="Google Shape;876;p33"/>
          <p:cNvGrpSpPr/>
          <p:nvPr/>
        </p:nvGrpSpPr>
        <p:grpSpPr>
          <a:xfrm>
            <a:off x="746475" y="-467301"/>
            <a:ext cx="2249325" cy="1657325"/>
            <a:chOff x="746475" y="-443725"/>
            <a:chExt cx="2249325" cy="1657325"/>
          </a:xfrm>
        </p:grpSpPr>
        <p:sp>
          <p:nvSpPr>
            <p:cNvPr id="877" name="Google Shape;877;p33"/>
            <p:cNvSpPr/>
            <p:nvPr/>
          </p:nvSpPr>
          <p:spPr>
            <a:xfrm>
              <a:off x="746475" y="-443725"/>
              <a:ext cx="2158875" cy="1560825"/>
            </a:xfrm>
            <a:custGeom>
              <a:avLst/>
              <a:gdLst/>
              <a:ahLst/>
              <a:cxnLst/>
              <a:rect l="l" t="t" r="r" b="b"/>
              <a:pathLst>
                <a:path w="86355" h="62433" fill="none" extrusionOk="0">
                  <a:moveTo>
                    <a:pt x="86355" y="62433"/>
                  </a:moveTo>
                  <a:lnTo>
                    <a:pt x="34621" y="14833"/>
                  </a:lnTo>
                  <a:lnTo>
                    <a:pt x="1" y="14833"/>
                  </a:lnTo>
                  <a:lnTo>
                    <a:pt x="1"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3"/>
            <p:cNvSpPr/>
            <p:nvPr/>
          </p:nvSpPr>
          <p:spPr>
            <a:xfrm>
              <a:off x="2877225" y="1095800"/>
              <a:ext cx="118575" cy="117800"/>
            </a:xfrm>
            <a:custGeom>
              <a:avLst/>
              <a:gdLst/>
              <a:ahLst/>
              <a:cxnLst/>
              <a:rect l="l" t="t" r="r" b="b"/>
              <a:pathLst>
                <a:path w="4743" h="4712" fill="none" extrusionOk="0">
                  <a:moveTo>
                    <a:pt x="4742" y="2007"/>
                  </a:moveTo>
                  <a:cubicBezTo>
                    <a:pt x="4742" y="3830"/>
                    <a:pt x="2554" y="4712"/>
                    <a:pt x="1277" y="3466"/>
                  </a:cubicBezTo>
                  <a:cubicBezTo>
                    <a:pt x="0" y="2189"/>
                    <a:pt x="912" y="0"/>
                    <a:pt x="2705" y="0"/>
                  </a:cubicBezTo>
                  <a:cubicBezTo>
                    <a:pt x="3830" y="0"/>
                    <a:pt x="4742" y="912"/>
                    <a:pt x="4742"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2" name="Google Shape;882;p33"/>
          <p:cNvGrpSpPr/>
          <p:nvPr/>
        </p:nvGrpSpPr>
        <p:grpSpPr>
          <a:xfrm rot="-2700000">
            <a:off x="6490736" y="438502"/>
            <a:ext cx="3288742" cy="3288676"/>
            <a:chOff x="7037775" y="2589850"/>
            <a:chExt cx="2493825" cy="2493775"/>
          </a:xfrm>
        </p:grpSpPr>
        <p:grpSp>
          <p:nvGrpSpPr>
            <p:cNvPr id="883" name="Google Shape;883;p33"/>
            <p:cNvGrpSpPr/>
            <p:nvPr/>
          </p:nvGrpSpPr>
          <p:grpSpPr>
            <a:xfrm>
              <a:off x="7037775" y="3117000"/>
              <a:ext cx="1966625" cy="1966625"/>
              <a:chOff x="7037775" y="3117000"/>
              <a:chExt cx="1966625" cy="1966625"/>
            </a:xfrm>
          </p:grpSpPr>
          <p:sp>
            <p:nvSpPr>
              <p:cNvPr id="884" name="Google Shape;884;p33"/>
              <p:cNvSpPr/>
              <p:nvPr/>
            </p:nvSpPr>
            <p:spPr>
              <a:xfrm>
                <a:off x="7268000" y="3348775"/>
                <a:ext cx="1504625" cy="752300"/>
              </a:xfrm>
              <a:custGeom>
                <a:avLst/>
                <a:gdLst/>
                <a:ahLst/>
                <a:cxnLst/>
                <a:rect l="l" t="t" r="r" b="b"/>
                <a:pathLst>
                  <a:path w="60185" h="30092" fill="none" extrusionOk="0">
                    <a:moveTo>
                      <a:pt x="1" y="9727"/>
                    </a:moveTo>
                    <a:lnTo>
                      <a:pt x="11673" y="21368"/>
                    </a:lnTo>
                    <a:lnTo>
                      <a:pt x="22159" y="21368"/>
                    </a:lnTo>
                    <a:lnTo>
                      <a:pt x="30093" y="13435"/>
                    </a:lnTo>
                    <a:lnTo>
                      <a:pt x="30093" y="30092"/>
                    </a:lnTo>
                    <a:lnTo>
                      <a:pt x="60184"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3"/>
              <p:cNvSpPr/>
              <p:nvPr/>
            </p:nvSpPr>
            <p:spPr>
              <a:xfrm>
                <a:off x="7883525" y="3511375"/>
                <a:ext cx="299425" cy="284225"/>
              </a:xfrm>
              <a:custGeom>
                <a:avLst/>
                <a:gdLst/>
                <a:ahLst/>
                <a:cxnLst/>
                <a:rect l="l" t="t" r="r" b="b"/>
                <a:pathLst>
                  <a:path w="11977" h="11369" fill="none" extrusionOk="0">
                    <a:moveTo>
                      <a:pt x="5472" y="6809"/>
                    </a:moveTo>
                    <a:lnTo>
                      <a:pt x="8511" y="11369"/>
                    </a:lnTo>
                    <a:cubicBezTo>
                      <a:pt x="11976" y="9089"/>
                      <a:pt x="11733" y="3952"/>
                      <a:pt x="8086" y="1976"/>
                    </a:cubicBezTo>
                    <a:cubicBezTo>
                      <a:pt x="4408" y="1"/>
                      <a:pt x="0" y="2676"/>
                      <a:pt x="0" y="6809"/>
                    </a:cubicBezTo>
                    <a:cubicBezTo>
                      <a:pt x="0" y="7204"/>
                      <a:pt x="31" y="7600"/>
                      <a:pt x="122" y="7964"/>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3"/>
              <p:cNvSpPr/>
              <p:nvPr/>
            </p:nvSpPr>
            <p:spPr>
              <a:xfrm>
                <a:off x="7529425" y="3857575"/>
                <a:ext cx="59750" cy="49600"/>
              </a:xfrm>
              <a:custGeom>
                <a:avLst/>
                <a:gdLst/>
                <a:ahLst/>
                <a:cxnLst/>
                <a:rect l="l" t="t" r="r" b="b"/>
                <a:pathLst>
                  <a:path w="2390" h="1984" extrusionOk="0">
                    <a:moveTo>
                      <a:pt x="1275" y="1"/>
                    </a:moveTo>
                    <a:cubicBezTo>
                      <a:pt x="1094" y="1"/>
                      <a:pt x="907" y="52"/>
                      <a:pt x="730" y="165"/>
                    </a:cubicBezTo>
                    <a:cubicBezTo>
                      <a:pt x="0" y="651"/>
                      <a:pt x="213" y="1776"/>
                      <a:pt x="1064" y="1958"/>
                    </a:cubicBezTo>
                    <a:cubicBezTo>
                      <a:pt x="1140" y="1975"/>
                      <a:pt x="1215" y="1983"/>
                      <a:pt x="1288" y="1983"/>
                    </a:cubicBezTo>
                    <a:cubicBezTo>
                      <a:pt x="1747" y="1983"/>
                      <a:pt x="2145" y="1670"/>
                      <a:pt x="2249" y="1199"/>
                    </a:cubicBezTo>
                    <a:cubicBezTo>
                      <a:pt x="2389" y="546"/>
                      <a:pt x="1868" y="1"/>
                      <a:pt x="12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3"/>
              <p:cNvSpPr/>
              <p:nvPr/>
            </p:nvSpPr>
            <p:spPr>
              <a:xfrm>
                <a:off x="7791575" y="3857575"/>
                <a:ext cx="60525" cy="49600"/>
              </a:xfrm>
              <a:custGeom>
                <a:avLst/>
                <a:gdLst/>
                <a:ahLst/>
                <a:cxnLst/>
                <a:rect l="l" t="t" r="r" b="b"/>
                <a:pathLst>
                  <a:path w="2421" h="1984" extrusionOk="0">
                    <a:moveTo>
                      <a:pt x="1293" y="1"/>
                    </a:moveTo>
                    <a:cubicBezTo>
                      <a:pt x="1114" y="1"/>
                      <a:pt x="931" y="52"/>
                      <a:pt x="760" y="165"/>
                    </a:cubicBezTo>
                    <a:cubicBezTo>
                      <a:pt x="1" y="651"/>
                      <a:pt x="244" y="1776"/>
                      <a:pt x="1095" y="1958"/>
                    </a:cubicBezTo>
                    <a:cubicBezTo>
                      <a:pt x="1171" y="1975"/>
                      <a:pt x="1246" y="1983"/>
                      <a:pt x="1319" y="1983"/>
                    </a:cubicBezTo>
                    <a:cubicBezTo>
                      <a:pt x="1777" y="1983"/>
                      <a:pt x="2176" y="1670"/>
                      <a:pt x="2280" y="1199"/>
                    </a:cubicBezTo>
                    <a:cubicBezTo>
                      <a:pt x="2420" y="546"/>
                      <a:pt x="1881" y="1"/>
                      <a:pt x="12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3"/>
              <p:cNvSpPr/>
              <p:nvPr/>
            </p:nvSpPr>
            <p:spPr>
              <a:xfrm>
                <a:off x="7989150" y="4074925"/>
                <a:ext cx="59750" cy="50075"/>
              </a:xfrm>
              <a:custGeom>
                <a:avLst/>
                <a:gdLst/>
                <a:ahLst/>
                <a:cxnLst/>
                <a:rect l="l" t="t" r="r" b="b"/>
                <a:pathLst>
                  <a:path w="2390" h="2003" extrusionOk="0">
                    <a:moveTo>
                      <a:pt x="1273" y="0"/>
                    </a:moveTo>
                    <a:cubicBezTo>
                      <a:pt x="1093" y="0"/>
                      <a:pt x="907" y="51"/>
                      <a:pt x="730" y="164"/>
                    </a:cubicBezTo>
                    <a:cubicBezTo>
                      <a:pt x="0" y="651"/>
                      <a:pt x="213" y="1806"/>
                      <a:pt x="1095" y="1988"/>
                    </a:cubicBezTo>
                    <a:cubicBezTo>
                      <a:pt x="1152" y="1998"/>
                      <a:pt x="1209" y="2003"/>
                      <a:pt x="1266" y="2003"/>
                    </a:cubicBezTo>
                    <a:cubicBezTo>
                      <a:pt x="1721" y="2003"/>
                      <a:pt x="2142" y="1688"/>
                      <a:pt x="2250" y="1228"/>
                    </a:cubicBezTo>
                    <a:cubicBezTo>
                      <a:pt x="2390" y="552"/>
                      <a:pt x="1867" y="0"/>
                      <a:pt x="1273"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3"/>
              <p:cNvSpPr/>
              <p:nvPr/>
            </p:nvSpPr>
            <p:spPr>
              <a:xfrm>
                <a:off x="7037775" y="3117000"/>
                <a:ext cx="1966625" cy="1966625"/>
              </a:xfrm>
              <a:custGeom>
                <a:avLst/>
                <a:gdLst/>
                <a:ahLst/>
                <a:cxnLst/>
                <a:rect l="l" t="t" r="r" b="b"/>
                <a:pathLst>
                  <a:path w="78665" h="78665" fill="none" extrusionOk="0">
                    <a:moveTo>
                      <a:pt x="64682" y="14013"/>
                    </a:moveTo>
                    <a:cubicBezTo>
                      <a:pt x="78664" y="27995"/>
                      <a:pt x="78664" y="50670"/>
                      <a:pt x="64682" y="64682"/>
                    </a:cubicBezTo>
                    <a:cubicBezTo>
                      <a:pt x="50670" y="78664"/>
                      <a:pt x="27994" y="78664"/>
                      <a:pt x="14012" y="64682"/>
                    </a:cubicBezTo>
                    <a:cubicBezTo>
                      <a:pt x="0" y="50670"/>
                      <a:pt x="0" y="27995"/>
                      <a:pt x="14012" y="14013"/>
                    </a:cubicBezTo>
                    <a:cubicBezTo>
                      <a:pt x="27994" y="0"/>
                      <a:pt x="50670" y="0"/>
                      <a:pt x="64682" y="14013"/>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3"/>
              <p:cNvSpPr/>
              <p:nvPr/>
            </p:nvSpPr>
            <p:spPr>
              <a:xfrm>
                <a:off x="7333350" y="3412600"/>
                <a:ext cx="1375450" cy="1375425"/>
              </a:xfrm>
              <a:custGeom>
                <a:avLst/>
                <a:gdLst/>
                <a:ahLst/>
                <a:cxnLst/>
                <a:rect l="l" t="t" r="r" b="b"/>
                <a:pathLst>
                  <a:path w="55018" h="55017" fill="none" extrusionOk="0">
                    <a:moveTo>
                      <a:pt x="45230" y="9788"/>
                    </a:moveTo>
                    <a:cubicBezTo>
                      <a:pt x="55017" y="19575"/>
                      <a:pt x="55017" y="35442"/>
                      <a:pt x="45230" y="45229"/>
                    </a:cubicBezTo>
                    <a:cubicBezTo>
                      <a:pt x="35442" y="55016"/>
                      <a:pt x="19576" y="55016"/>
                      <a:pt x="9788" y="45229"/>
                    </a:cubicBezTo>
                    <a:cubicBezTo>
                      <a:pt x="1" y="35442"/>
                      <a:pt x="1" y="19575"/>
                      <a:pt x="9788" y="9788"/>
                    </a:cubicBezTo>
                    <a:cubicBezTo>
                      <a:pt x="19576" y="0"/>
                      <a:pt x="35442" y="0"/>
                      <a:pt x="45230" y="9788"/>
                    </a:cubicBezTo>
                    <a:close/>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3"/>
              <p:cNvSpPr/>
              <p:nvPr/>
            </p:nvSpPr>
            <p:spPr>
              <a:xfrm>
                <a:off x="7240650" y="3319900"/>
                <a:ext cx="1560850" cy="1560825"/>
              </a:xfrm>
              <a:custGeom>
                <a:avLst/>
                <a:gdLst/>
                <a:ahLst/>
                <a:cxnLst/>
                <a:rect l="l" t="t" r="r" b="b"/>
                <a:pathLst>
                  <a:path w="62434" h="62433" fill="none" extrusionOk="0">
                    <a:moveTo>
                      <a:pt x="62433" y="31216"/>
                    </a:moveTo>
                    <a:cubicBezTo>
                      <a:pt x="62433" y="48451"/>
                      <a:pt x="48451" y="62433"/>
                      <a:pt x="31217" y="62433"/>
                    </a:cubicBezTo>
                    <a:cubicBezTo>
                      <a:pt x="13983" y="62433"/>
                      <a:pt x="1" y="48451"/>
                      <a:pt x="1" y="31216"/>
                    </a:cubicBezTo>
                    <a:cubicBezTo>
                      <a:pt x="1" y="13982"/>
                      <a:pt x="13983" y="0"/>
                      <a:pt x="31217" y="0"/>
                    </a:cubicBezTo>
                    <a:cubicBezTo>
                      <a:pt x="48451" y="0"/>
                      <a:pt x="62433" y="13982"/>
                      <a:pt x="62433" y="31216"/>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3"/>
              <p:cNvSpPr/>
              <p:nvPr/>
            </p:nvSpPr>
            <p:spPr>
              <a:xfrm>
                <a:off x="7898725" y="4005675"/>
                <a:ext cx="227200" cy="189100"/>
              </a:xfrm>
              <a:custGeom>
                <a:avLst/>
                <a:gdLst/>
                <a:ahLst/>
                <a:cxnLst/>
                <a:rect l="l" t="t" r="r" b="b"/>
                <a:pathLst>
                  <a:path w="9088" h="7564" extrusionOk="0">
                    <a:moveTo>
                      <a:pt x="4888" y="0"/>
                    </a:moveTo>
                    <a:cubicBezTo>
                      <a:pt x="4189" y="0"/>
                      <a:pt x="3468" y="202"/>
                      <a:pt x="2797" y="655"/>
                    </a:cubicBezTo>
                    <a:cubicBezTo>
                      <a:pt x="0" y="2509"/>
                      <a:pt x="851" y="6825"/>
                      <a:pt x="4165" y="7494"/>
                    </a:cubicBezTo>
                    <a:cubicBezTo>
                      <a:pt x="4409" y="7541"/>
                      <a:pt x="4653" y="7564"/>
                      <a:pt x="4893" y="7564"/>
                    </a:cubicBezTo>
                    <a:cubicBezTo>
                      <a:pt x="6653" y="7564"/>
                      <a:pt x="8228" y="6334"/>
                      <a:pt x="8602" y="4515"/>
                    </a:cubicBezTo>
                    <a:cubicBezTo>
                      <a:pt x="9087" y="2021"/>
                      <a:pt x="7098" y="0"/>
                      <a:pt x="48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3"/>
              <p:cNvSpPr/>
              <p:nvPr/>
            </p:nvSpPr>
            <p:spPr>
              <a:xfrm>
                <a:off x="7869075" y="3947550"/>
                <a:ext cx="304000" cy="304750"/>
              </a:xfrm>
              <a:custGeom>
                <a:avLst/>
                <a:gdLst/>
                <a:ahLst/>
                <a:cxnLst/>
                <a:rect l="l" t="t" r="r" b="b"/>
                <a:pathLst>
                  <a:path w="12160" h="12190" fill="none" extrusionOk="0">
                    <a:moveTo>
                      <a:pt x="10518" y="3132"/>
                    </a:moveTo>
                    <a:cubicBezTo>
                      <a:pt x="12159" y="5594"/>
                      <a:pt x="11491" y="8907"/>
                      <a:pt x="9059" y="10548"/>
                    </a:cubicBezTo>
                    <a:cubicBezTo>
                      <a:pt x="6597" y="12189"/>
                      <a:pt x="3284" y="11521"/>
                      <a:pt x="1642" y="9059"/>
                    </a:cubicBezTo>
                    <a:cubicBezTo>
                      <a:pt x="1" y="6597"/>
                      <a:pt x="670" y="3284"/>
                      <a:pt x="3101" y="1642"/>
                    </a:cubicBezTo>
                    <a:cubicBezTo>
                      <a:pt x="5563" y="1"/>
                      <a:pt x="8876" y="669"/>
                      <a:pt x="10518" y="3132"/>
                    </a:cubicBezTo>
                    <a:close/>
                  </a:path>
                </a:pathLst>
              </a:custGeom>
              <a:solidFill>
                <a:schemeClr val="dk1"/>
              </a:solidFill>
              <a:ln w="28575" cap="flat" cmpd="sng">
                <a:solidFill>
                  <a:schemeClr val="accen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3"/>
              <p:cNvSpPr/>
              <p:nvPr/>
            </p:nvSpPr>
            <p:spPr>
              <a:xfrm>
                <a:off x="7992200" y="4076575"/>
                <a:ext cx="53200" cy="49750"/>
              </a:xfrm>
              <a:custGeom>
                <a:avLst/>
                <a:gdLst/>
                <a:ahLst/>
                <a:cxnLst/>
                <a:rect l="l" t="t" r="r" b="b"/>
                <a:pathLst>
                  <a:path w="2128" h="1990" extrusionOk="0">
                    <a:moveTo>
                      <a:pt x="1031" y="0"/>
                    </a:moveTo>
                    <a:cubicBezTo>
                      <a:pt x="992" y="0"/>
                      <a:pt x="952" y="3"/>
                      <a:pt x="912" y="7"/>
                    </a:cubicBezTo>
                    <a:cubicBezTo>
                      <a:pt x="365" y="98"/>
                      <a:pt x="0" y="585"/>
                      <a:pt x="91" y="1132"/>
                    </a:cubicBezTo>
                    <a:cubicBezTo>
                      <a:pt x="148" y="1639"/>
                      <a:pt x="596" y="1989"/>
                      <a:pt x="1073" y="1989"/>
                    </a:cubicBezTo>
                    <a:cubicBezTo>
                      <a:pt x="1110" y="1989"/>
                      <a:pt x="1148" y="1987"/>
                      <a:pt x="1185" y="1983"/>
                    </a:cubicBezTo>
                    <a:cubicBezTo>
                      <a:pt x="1733" y="1892"/>
                      <a:pt x="2128" y="1405"/>
                      <a:pt x="2037" y="858"/>
                    </a:cubicBezTo>
                    <a:cubicBezTo>
                      <a:pt x="1980" y="351"/>
                      <a:pt x="1532" y="0"/>
                      <a:pt x="10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3"/>
              <p:cNvSpPr/>
              <p:nvPr/>
            </p:nvSpPr>
            <p:spPr>
              <a:xfrm>
                <a:off x="7991200" y="3641863"/>
                <a:ext cx="59750" cy="49600"/>
              </a:xfrm>
              <a:custGeom>
                <a:avLst/>
                <a:gdLst/>
                <a:ahLst/>
                <a:cxnLst/>
                <a:rect l="l" t="t" r="r" b="b"/>
                <a:pathLst>
                  <a:path w="2390" h="1984" extrusionOk="0">
                    <a:moveTo>
                      <a:pt x="1275" y="1"/>
                    </a:moveTo>
                    <a:cubicBezTo>
                      <a:pt x="1094" y="1"/>
                      <a:pt x="907" y="52"/>
                      <a:pt x="730" y="165"/>
                    </a:cubicBezTo>
                    <a:cubicBezTo>
                      <a:pt x="0" y="651"/>
                      <a:pt x="213" y="1776"/>
                      <a:pt x="1064" y="1958"/>
                    </a:cubicBezTo>
                    <a:cubicBezTo>
                      <a:pt x="1140" y="1975"/>
                      <a:pt x="1215" y="1983"/>
                      <a:pt x="1288" y="1983"/>
                    </a:cubicBezTo>
                    <a:cubicBezTo>
                      <a:pt x="1747" y="1983"/>
                      <a:pt x="2145" y="1670"/>
                      <a:pt x="2249" y="1199"/>
                    </a:cubicBezTo>
                    <a:cubicBezTo>
                      <a:pt x="2389" y="546"/>
                      <a:pt x="1868" y="1"/>
                      <a:pt x="12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96" name="Google Shape;896;p33"/>
            <p:cNvCxnSpPr/>
            <p:nvPr/>
          </p:nvCxnSpPr>
          <p:spPr>
            <a:xfrm rot="10800000" flipH="1">
              <a:off x="8619300" y="2589850"/>
              <a:ext cx="912300" cy="912300"/>
            </a:xfrm>
            <a:prstGeom prst="straightConnector1">
              <a:avLst/>
            </a:prstGeom>
            <a:noFill/>
            <a:ln w="28575" cap="flat" cmpd="sng">
              <a:solidFill>
                <a:schemeClr val="dk1"/>
              </a:solidFill>
              <a:prstDash val="solid"/>
              <a:round/>
              <a:headEnd type="none" w="med" len="med"/>
              <a:tailEnd type="none" w="med" len="med"/>
            </a:ln>
          </p:spPr>
        </p:cxnSp>
      </p:gr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77" y="0"/>
            <a:ext cx="1742883" cy="1080122"/>
          </a:xfrm>
          <a:prstGeom prst="roundRect">
            <a:avLst>
              <a:gd name="adj" fmla="val 16667"/>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3" name="Picture 2"/>
          <p:cNvPicPr>
            <a:picLocks noChangeAspect="1"/>
          </p:cNvPicPr>
          <p:nvPr/>
        </p:nvPicPr>
        <p:blipFill>
          <a:blip r:embed="rId6">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tretch>
            <a:fillRect/>
          </a:stretch>
        </p:blipFill>
        <p:spPr>
          <a:xfrm>
            <a:off x="7307304" y="-8650"/>
            <a:ext cx="1836695" cy="1085139"/>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4" name="TextBox 3"/>
          <p:cNvSpPr txBox="1"/>
          <p:nvPr/>
        </p:nvSpPr>
        <p:spPr>
          <a:xfrm>
            <a:off x="916638" y="4740046"/>
            <a:ext cx="1193369" cy="307777"/>
          </a:xfrm>
          <a:prstGeom prst="rect">
            <a:avLst/>
          </a:prstGeom>
          <a:noFill/>
        </p:spPr>
        <p:txBody>
          <a:bodyPr wrap="square" rtlCol="0">
            <a:spAutoFit/>
          </a:bodyPr>
          <a:lstStyle/>
          <a:p>
            <a:r>
              <a:rPr lang="en-US" dirty="0" smtClean="0">
                <a:solidFill>
                  <a:schemeClr val="tx1"/>
                </a:solidFill>
              </a:rPr>
              <a:t>2021/12/21</a:t>
            </a:r>
            <a:endParaRPr lang="en-US" dirty="0">
              <a:solidFill>
                <a:schemeClr val="tx1"/>
              </a:solidFill>
            </a:endParaRPr>
          </a:p>
        </p:txBody>
      </p:sp>
      <p:sp>
        <p:nvSpPr>
          <p:cNvPr id="5" name="TextBox 4"/>
          <p:cNvSpPr txBox="1"/>
          <p:nvPr/>
        </p:nvSpPr>
        <p:spPr>
          <a:xfrm>
            <a:off x="2367482" y="983772"/>
            <a:ext cx="3854472" cy="523220"/>
          </a:xfrm>
          <a:prstGeom prst="rect">
            <a:avLst/>
          </a:prstGeom>
          <a:noFill/>
        </p:spPr>
        <p:txBody>
          <a:bodyPr wrap="square" rtlCol="0">
            <a:spAutoFit/>
          </a:bodyPr>
          <a:lstStyle/>
          <a:p>
            <a:pPr algn="ctr"/>
            <a:r>
              <a:rPr lang="en-US" b="1" dirty="0" smtClean="0">
                <a:solidFill>
                  <a:schemeClr val="tx1"/>
                </a:solidFill>
              </a:rPr>
              <a:t>Libyan International Medical University </a:t>
            </a:r>
            <a:endParaRPr lang="en-US" b="1" dirty="0" smtClean="0">
              <a:solidFill>
                <a:schemeClr val="tx1"/>
              </a:solidFill>
            </a:endParaRPr>
          </a:p>
          <a:p>
            <a:pPr algn="ctr"/>
            <a:r>
              <a:rPr lang="en-US" b="1" dirty="0" smtClean="0">
                <a:solidFill>
                  <a:schemeClr val="tx1"/>
                </a:solidFill>
              </a:rPr>
              <a:t>Faculty </a:t>
            </a:r>
            <a:r>
              <a:rPr lang="en-US" b="1" dirty="0" smtClean="0">
                <a:solidFill>
                  <a:schemeClr val="tx1"/>
                </a:solidFill>
              </a:rPr>
              <a:t>of Business Administration</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324" y="764810"/>
            <a:ext cx="6579573" cy="866400"/>
          </a:xfrm>
        </p:spPr>
        <p:txBody>
          <a:bodyPr/>
          <a:lstStyle/>
          <a:p>
            <a:r>
              <a:rPr lang="en-US" dirty="0"/>
              <a:t>What are some of the challenges businesses face when protecting user privacy?</a:t>
            </a:r>
          </a:p>
        </p:txBody>
      </p:sp>
      <p:sp>
        <p:nvSpPr>
          <p:cNvPr id="3" name="Text Placeholder 2"/>
          <p:cNvSpPr>
            <a:spLocks noGrp="1"/>
          </p:cNvSpPr>
          <p:nvPr>
            <p:ph type="body" idx="1"/>
          </p:nvPr>
        </p:nvSpPr>
        <p:spPr>
          <a:xfrm>
            <a:off x="713324" y="1941585"/>
            <a:ext cx="4854851" cy="2468700"/>
          </a:xfrm>
        </p:spPr>
        <p:txBody>
          <a:bodyPr anchor="t"/>
          <a:lstStyle/>
          <a:p>
            <a:pPr>
              <a:lnSpc>
                <a:spcPct val="150000"/>
              </a:lnSpc>
            </a:pPr>
            <a:r>
              <a:rPr lang="en-US" sz="1800" dirty="0" smtClean="0"/>
              <a:t>Communication</a:t>
            </a:r>
            <a:endParaRPr lang="en-US" sz="1800" dirty="0"/>
          </a:p>
          <a:p>
            <a:pPr>
              <a:lnSpc>
                <a:spcPct val="150000"/>
              </a:lnSpc>
            </a:pPr>
            <a:r>
              <a:rPr lang="en-US" sz="1800" dirty="0" smtClean="0"/>
              <a:t>Cyber crime</a:t>
            </a:r>
          </a:p>
          <a:p>
            <a:pPr>
              <a:lnSpc>
                <a:spcPct val="150000"/>
              </a:lnSpc>
            </a:pPr>
            <a:r>
              <a:rPr lang="en-US" sz="1800" dirty="0" smtClean="0"/>
              <a:t>Data breaches </a:t>
            </a:r>
          </a:p>
          <a:p>
            <a:pPr>
              <a:lnSpc>
                <a:spcPct val="150000"/>
              </a:lnSpc>
            </a:pPr>
            <a:r>
              <a:rPr lang="en-US" sz="1800" dirty="0" smtClean="0"/>
              <a:t>Insider threats</a:t>
            </a:r>
            <a:endParaRPr lang="en-US" sz="1800" dirty="0"/>
          </a:p>
        </p:txBody>
      </p:sp>
      <p:sp>
        <p:nvSpPr>
          <p:cNvPr id="4" name="TextBox 3"/>
          <p:cNvSpPr txBox="1"/>
          <p:nvPr/>
        </p:nvSpPr>
        <p:spPr>
          <a:xfrm>
            <a:off x="8772293" y="4750419"/>
            <a:ext cx="170985" cy="307777"/>
          </a:xfrm>
          <a:prstGeom prst="rect">
            <a:avLst/>
          </a:prstGeom>
          <a:noFill/>
        </p:spPr>
        <p:txBody>
          <a:bodyPr wrap="square" rtlCol="0">
            <a:spAutoFit/>
          </a:bodyPr>
          <a:lstStyle/>
          <a:p>
            <a:r>
              <a:rPr lang="en-US" dirty="0" smtClean="0">
                <a:solidFill>
                  <a:schemeClr val="tx1"/>
                </a:solidFill>
              </a:rPr>
              <a:t>8</a:t>
            </a:r>
            <a:endParaRPr lang="en-US" dirty="0">
              <a:solidFill>
                <a:schemeClr val="tx1"/>
              </a:solidFill>
            </a:endParaRPr>
          </a:p>
        </p:txBody>
      </p:sp>
    </p:spTree>
    <p:extLst>
      <p:ext uri="{BB962C8B-B14F-4D97-AF65-F5344CB8AC3E}">
        <p14:creationId xmlns:p14="http://schemas.microsoft.com/office/powerpoint/2010/main" val="41854682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3"/>
        <p:cNvGrpSpPr/>
        <p:nvPr/>
      </p:nvGrpSpPr>
      <p:grpSpPr>
        <a:xfrm>
          <a:off x="0" y="0"/>
          <a:ext cx="0" cy="0"/>
          <a:chOff x="0" y="0"/>
          <a:chExt cx="0" cy="0"/>
        </a:xfrm>
      </p:grpSpPr>
      <p:sp>
        <p:nvSpPr>
          <p:cNvPr id="2441" name="Google Shape;2441;p55"/>
          <p:cNvSpPr txBox="1">
            <a:spLocks noGrp="1"/>
          </p:cNvSpPr>
          <p:nvPr>
            <p:ph type="title"/>
          </p:nvPr>
        </p:nvSpPr>
        <p:spPr>
          <a:xfrm>
            <a:off x="3037518" y="1110115"/>
            <a:ext cx="3372600" cy="69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a:t>
            </a:r>
            <a:r>
              <a:rPr lang="en-US" dirty="0" smtClean="0"/>
              <a:t>onclusion </a:t>
            </a:r>
            <a:r>
              <a:rPr lang="en" dirty="0" smtClean="0"/>
              <a:t/>
            </a:r>
            <a:br>
              <a:rPr lang="en" dirty="0" smtClean="0"/>
            </a:br>
            <a:endParaRPr dirty="0"/>
          </a:p>
        </p:txBody>
      </p:sp>
      <p:sp>
        <p:nvSpPr>
          <p:cNvPr id="2442" name="Google Shape;2442;p55"/>
          <p:cNvSpPr txBox="1">
            <a:spLocks noGrp="1"/>
          </p:cNvSpPr>
          <p:nvPr>
            <p:ph type="subTitle" idx="1"/>
          </p:nvPr>
        </p:nvSpPr>
        <p:spPr>
          <a:xfrm>
            <a:off x="1350909" y="2015172"/>
            <a:ext cx="6745818" cy="1582728"/>
          </a:xfrm>
          <a:prstGeom prst="rect">
            <a:avLst/>
          </a:prstGeom>
        </p:spPr>
        <p:txBody>
          <a:bodyPr spcFirstLastPara="1" wrap="square" lIns="91425" tIns="91425" rIns="91425" bIns="91425" anchor="ctr" anchorCtr="0">
            <a:noAutofit/>
          </a:bodyPr>
          <a:lstStyle/>
          <a:p>
            <a:pPr marL="0" lvl="0" indent="0" algn="ctr"/>
            <a:r>
              <a:rPr lang="en-US" sz="1800" dirty="0"/>
              <a:t>As technological advances have improved data collection and surveillance capabilities, governments around the world have started passing laws regulating what kind of data can be collected about users, how that data can be used, and how data should be stored and protected.</a:t>
            </a:r>
            <a:endParaRPr sz="2400" dirty="0"/>
          </a:p>
        </p:txBody>
      </p:sp>
      <p:sp>
        <p:nvSpPr>
          <p:cNvPr id="2" name="TextBox 1"/>
          <p:cNvSpPr txBox="1"/>
          <p:nvPr/>
        </p:nvSpPr>
        <p:spPr>
          <a:xfrm>
            <a:off x="8593873" y="4698380"/>
            <a:ext cx="297366" cy="307777"/>
          </a:xfrm>
          <a:prstGeom prst="rect">
            <a:avLst/>
          </a:prstGeom>
          <a:noFill/>
        </p:spPr>
        <p:txBody>
          <a:bodyPr wrap="square" rtlCol="0">
            <a:spAutoFit/>
          </a:bodyPr>
          <a:lstStyle/>
          <a:p>
            <a:r>
              <a:rPr lang="en-US" dirty="0" smtClean="0">
                <a:solidFill>
                  <a:schemeClr val="tx1"/>
                </a:solidFill>
              </a:rPr>
              <a:t>9</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47"/>
        <p:cNvGrpSpPr/>
        <p:nvPr/>
      </p:nvGrpSpPr>
      <p:grpSpPr>
        <a:xfrm>
          <a:off x="0" y="0"/>
          <a:ext cx="0" cy="0"/>
          <a:chOff x="0" y="0"/>
          <a:chExt cx="0" cy="0"/>
        </a:xfrm>
      </p:grpSpPr>
      <p:sp>
        <p:nvSpPr>
          <p:cNvPr id="3048" name="Google Shape;3048;p61"/>
          <p:cNvSpPr txBox="1">
            <a:spLocks noGrp="1"/>
          </p:cNvSpPr>
          <p:nvPr>
            <p:ph type="title"/>
          </p:nvPr>
        </p:nvSpPr>
        <p:spPr>
          <a:xfrm>
            <a:off x="1630950" y="539700"/>
            <a:ext cx="5882100" cy="47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a:t>
            </a:r>
            <a:r>
              <a:rPr lang="en" dirty="0" smtClean="0"/>
              <a:t>eferences </a:t>
            </a:r>
            <a:endParaRPr dirty="0"/>
          </a:p>
        </p:txBody>
      </p:sp>
      <p:sp>
        <p:nvSpPr>
          <p:cNvPr id="3049" name="Google Shape;3049;p61"/>
          <p:cNvSpPr txBox="1">
            <a:spLocks noGrp="1"/>
          </p:cNvSpPr>
          <p:nvPr>
            <p:ph type="body" idx="1"/>
          </p:nvPr>
        </p:nvSpPr>
        <p:spPr>
          <a:xfrm>
            <a:off x="713250" y="1481385"/>
            <a:ext cx="7717500" cy="3261600"/>
          </a:xfrm>
          <a:prstGeom prst="rect">
            <a:avLst/>
          </a:prstGeom>
        </p:spPr>
        <p:txBody>
          <a:bodyPr spcFirstLastPara="1" wrap="square" lIns="91425" tIns="91425" rIns="91425" bIns="91425" anchor="t" anchorCtr="0">
            <a:noAutofit/>
          </a:bodyPr>
          <a:lstStyle/>
          <a:p>
            <a:pPr marL="285750" indent="-285750" algn="l">
              <a:spcBef>
                <a:spcPts val="1600"/>
              </a:spcBef>
            </a:pPr>
            <a:r>
              <a:rPr lang="en-US" dirty="0"/>
              <a:t>What is data privacy? | Privacy definition  | </a:t>
            </a:r>
            <a:r>
              <a:rPr lang="en-US" dirty="0" err="1"/>
              <a:t>Cloudflare</a:t>
            </a:r>
            <a:r>
              <a:rPr lang="en-US" dirty="0"/>
              <a:t>. (</a:t>
            </a:r>
            <a:r>
              <a:rPr lang="en-US" dirty="0" err="1"/>
              <a:t>n.d.</a:t>
            </a:r>
            <a:r>
              <a:rPr lang="en-US" dirty="0"/>
              <a:t>). </a:t>
            </a:r>
            <a:r>
              <a:rPr lang="en-US" dirty="0" err="1"/>
              <a:t>Cloudflare</a:t>
            </a:r>
            <a:r>
              <a:rPr lang="en-US" dirty="0"/>
              <a:t>. Retrieved from </a:t>
            </a:r>
            <a:r>
              <a:rPr lang="en-US" dirty="0">
                <a:hlinkClick r:id="rId3"/>
              </a:rPr>
              <a:t>https://www.cloudflare.com/learning/privacy/what-is-data-privacy</a:t>
            </a:r>
            <a:r>
              <a:rPr lang="en-US" dirty="0" smtClean="0">
                <a:hlinkClick r:id="rId3"/>
              </a:rPr>
              <a:t>/</a:t>
            </a:r>
            <a:endParaRPr lang="en-US" dirty="0" smtClean="0"/>
          </a:p>
          <a:p>
            <a:pPr marL="285750" indent="-285750" algn="l">
              <a:spcBef>
                <a:spcPts val="1600"/>
              </a:spcBef>
            </a:pPr>
            <a:r>
              <a:rPr lang="en-US" dirty="0"/>
              <a:t>What is Data Privacy? | SNIA. (</a:t>
            </a:r>
            <a:r>
              <a:rPr lang="en-US" dirty="0" err="1"/>
              <a:t>n.d.</a:t>
            </a:r>
            <a:r>
              <a:rPr lang="en-US" dirty="0"/>
              <a:t>). Retrieved December 17, 2021, from www.snia.org website: </a:t>
            </a:r>
            <a:r>
              <a:rPr lang="en-US" dirty="0">
                <a:hlinkClick r:id="rId4"/>
              </a:rPr>
              <a:t>https://</a:t>
            </a:r>
            <a:r>
              <a:rPr lang="en-US" dirty="0" smtClean="0">
                <a:hlinkClick r:id="rId4"/>
              </a:rPr>
              <a:t>www.snia.org/education/what-is-data-privacy</a:t>
            </a:r>
            <a:endParaRPr lang="en-US" dirty="0" smtClean="0"/>
          </a:p>
          <a:p>
            <a:pPr marL="0" indent="0" algn="l">
              <a:spcBef>
                <a:spcPts val="1600"/>
              </a:spcBef>
              <a:buNone/>
            </a:pPr>
            <a:endParaRPr lang="en-US" dirty="0"/>
          </a:p>
          <a:p>
            <a:pPr marL="0" indent="0" algn="l">
              <a:spcBef>
                <a:spcPts val="1600"/>
              </a:spcBef>
              <a:buNone/>
            </a:pPr>
            <a:endParaRPr lang="en-US" dirty="0"/>
          </a:p>
          <a:p>
            <a:pPr marL="285750" indent="-285750" algn="l">
              <a:spcBef>
                <a:spcPts val="1600"/>
              </a:spcBef>
            </a:pPr>
            <a:endParaRPr dirty="0"/>
          </a:p>
        </p:txBody>
      </p:sp>
      <p:sp>
        <p:nvSpPr>
          <p:cNvPr id="2" name="TextBox 1"/>
          <p:cNvSpPr txBox="1"/>
          <p:nvPr/>
        </p:nvSpPr>
        <p:spPr>
          <a:xfrm>
            <a:off x="8616174" y="4742985"/>
            <a:ext cx="446050" cy="307777"/>
          </a:xfrm>
          <a:prstGeom prst="rect">
            <a:avLst/>
          </a:prstGeom>
          <a:noFill/>
        </p:spPr>
        <p:txBody>
          <a:bodyPr wrap="square" rtlCol="0">
            <a:spAutoFit/>
          </a:bodyPr>
          <a:lstStyle/>
          <a:p>
            <a:r>
              <a:rPr lang="en-US" dirty="0" smtClean="0">
                <a:solidFill>
                  <a:schemeClr val="tx1"/>
                </a:solidFill>
              </a:rPr>
              <a:t>10</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81"/>
        <p:cNvGrpSpPr/>
        <p:nvPr/>
      </p:nvGrpSpPr>
      <p:grpSpPr>
        <a:xfrm>
          <a:off x="0" y="0"/>
          <a:ext cx="0" cy="0"/>
          <a:chOff x="0" y="0"/>
          <a:chExt cx="0" cy="0"/>
        </a:xfrm>
      </p:grpSpPr>
      <p:sp>
        <p:nvSpPr>
          <p:cNvPr id="2497" name="Google Shape;2497;p58"/>
          <p:cNvSpPr txBox="1">
            <a:spLocks noGrp="1"/>
          </p:cNvSpPr>
          <p:nvPr>
            <p:ph type="ctrTitle"/>
          </p:nvPr>
        </p:nvSpPr>
        <p:spPr>
          <a:xfrm>
            <a:off x="713325" y="565547"/>
            <a:ext cx="4069500" cy="124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THANKS!</a:t>
            </a:r>
            <a:endParaRPr/>
          </a:p>
        </p:txBody>
      </p:sp>
      <p:sp>
        <p:nvSpPr>
          <p:cNvPr id="2498" name="Google Shape;2498;p58"/>
          <p:cNvSpPr txBox="1">
            <a:spLocks noGrp="1"/>
          </p:cNvSpPr>
          <p:nvPr>
            <p:ph type="subTitle" idx="1"/>
          </p:nvPr>
        </p:nvSpPr>
        <p:spPr>
          <a:xfrm>
            <a:off x="1315400" y="1725815"/>
            <a:ext cx="3583500" cy="83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b="1" dirty="0"/>
              <a:t>Do you have any questions</a:t>
            </a:r>
            <a:r>
              <a:rPr lang="en" sz="1600" b="1" dirty="0" smtClean="0"/>
              <a:t>?</a:t>
            </a:r>
            <a:endParaRPr sz="1600" b="1" dirty="0"/>
          </a:p>
        </p:txBody>
      </p:sp>
      <p:grpSp>
        <p:nvGrpSpPr>
          <p:cNvPr id="2499" name="Google Shape;2499;p58"/>
          <p:cNvGrpSpPr/>
          <p:nvPr/>
        </p:nvGrpSpPr>
        <p:grpSpPr>
          <a:xfrm>
            <a:off x="4716935" y="336275"/>
            <a:ext cx="4552828" cy="4265503"/>
            <a:chOff x="4716935" y="336275"/>
            <a:chExt cx="4552828" cy="4265503"/>
          </a:xfrm>
        </p:grpSpPr>
        <p:cxnSp>
          <p:nvCxnSpPr>
            <p:cNvPr id="2500" name="Google Shape;2500;p58"/>
            <p:cNvCxnSpPr/>
            <p:nvPr/>
          </p:nvCxnSpPr>
          <p:spPr>
            <a:xfrm rot="-5400000" flipH="1">
              <a:off x="6118938" y="1658925"/>
              <a:ext cx="831600" cy="600"/>
            </a:xfrm>
            <a:prstGeom prst="bentConnector3">
              <a:avLst>
                <a:gd name="adj1" fmla="val 50000"/>
              </a:avLst>
            </a:prstGeom>
            <a:noFill/>
            <a:ln w="28575" cap="flat" cmpd="sng">
              <a:solidFill>
                <a:schemeClr val="dk1"/>
              </a:solidFill>
              <a:prstDash val="solid"/>
              <a:round/>
              <a:headEnd type="none" w="med" len="med"/>
              <a:tailEnd type="none" w="med" len="med"/>
            </a:ln>
          </p:spPr>
        </p:cxnSp>
        <p:grpSp>
          <p:nvGrpSpPr>
            <p:cNvPr id="2501" name="Google Shape;2501;p58"/>
            <p:cNvGrpSpPr/>
            <p:nvPr/>
          </p:nvGrpSpPr>
          <p:grpSpPr>
            <a:xfrm>
              <a:off x="4716935" y="336275"/>
              <a:ext cx="4552828" cy="4265503"/>
              <a:chOff x="4716935" y="336275"/>
              <a:chExt cx="4552828" cy="4265503"/>
            </a:xfrm>
          </p:grpSpPr>
          <p:grpSp>
            <p:nvGrpSpPr>
              <p:cNvPr id="2502" name="Google Shape;2502;p58"/>
              <p:cNvGrpSpPr/>
              <p:nvPr/>
            </p:nvGrpSpPr>
            <p:grpSpPr>
              <a:xfrm>
                <a:off x="4716935" y="336275"/>
                <a:ext cx="4552828" cy="4265503"/>
                <a:chOff x="4716935" y="336275"/>
                <a:chExt cx="4552828" cy="4265503"/>
              </a:xfrm>
            </p:grpSpPr>
            <p:sp>
              <p:nvSpPr>
                <p:cNvPr id="2503" name="Google Shape;2503;p58"/>
                <p:cNvSpPr/>
                <p:nvPr/>
              </p:nvSpPr>
              <p:spPr>
                <a:xfrm>
                  <a:off x="7635482" y="336275"/>
                  <a:ext cx="1022922" cy="1022889"/>
                </a:xfrm>
                <a:custGeom>
                  <a:avLst/>
                  <a:gdLst/>
                  <a:ahLst/>
                  <a:cxnLst/>
                  <a:rect l="l" t="t" r="r" b="b"/>
                  <a:pathLst>
                    <a:path w="31431" h="31430" fill="none" extrusionOk="0">
                      <a:moveTo>
                        <a:pt x="21035" y="2949"/>
                      </a:moveTo>
                      <a:cubicBezTo>
                        <a:pt x="28087" y="5867"/>
                        <a:pt x="31430" y="13952"/>
                        <a:pt x="28512" y="21035"/>
                      </a:cubicBezTo>
                      <a:cubicBezTo>
                        <a:pt x="25594" y="28086"/>
                        <a:pt x="17509" y="31430"/>
                        <a:pt x="10427" y="28512"/>
                      </a:cubicBezTo>
                      <a:cubicBezTo>
                        <a:pt x="3375" y="25594"/>
                        <a:pt x="1" y="17478"/>
                        <a:pt x="2949" y="10426"/>
                      </a:cubicBezTo>
                      <a:cubicBezTo>
                        <a:pt x="5867" y="3375"/>
                        <a:pt x="13953" y="1"/>
                        <a:pt x="21035" y="2949"/>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58"/>
                <p:cNvSpPr/>
                <p:nvPr/>
              </p:nvSpPr>
              <p:spPr>
                <a:xfrm>
                  <a:off x="7949075" y="649871"/>
                  <a:ext cx="347255" cy="347255"/>
                </a:xfrm>
                <a:custGeom>
                  <a:avLst/>
                  <a:gdLst/>
                  <a:ahLst/>
                  <a:cxnLst/>
                  <a:rect l="l" t="t" r="r" b="b"/>
                  <a:pathLst>
                    <a:path w="10670" h="10670" fill="none" extrusionOk="0">
                      <a:moveTo>
                        <a:pt x="6110" y="10669"/>
                      </a:moveTo>
                      <a:cubicBezTo>
                        <a:pt x="2037" y="10669"/>
                        <a:pt x="0" y="5745"/>
                        <a:pt x="2858" y="2888"/>
                      </a:cubicBezTo>
                      <a:cubicBezTo>
                        <a:pt x="5745" y="0"/>
                        <a:pt x="10669" y="2037"/>
                        <a:pt x="10669" y="6110"/>
                      </a:cubicBezTo>
                      <a:cubicBezTo>
                        <a:pt x="10669" y="8633"/>
                        <a:pt x="8602" y="10669"/>
                        <a:pt x="6110" y="10669"/>
                      </a:cubicBezTo>
                      <a:close/>
                    </a:path>
                  </a:pathLst>
                </a:custGeom>
                <a:noFill/>
                <a:ln w="326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05" name="Google Shape;2505;p58"/>
                <p:cNvGrpSpPr/>
                <p:nvPr/>
              </p:nvGrpSpPr>
              <p:grpSpPr>
                <a:xfrm>
                  <a:off x="5399619" y="847707"/>
                  <a:ext cx="3870144" cy="3069286"/>
                  <a:chOff x="5399619" y="2219307"/>
                  <a:chExt cx="3870144" cy="3069286"/>
                </a:xfrm>
              </p:grpSpPr>
              <p:sp>
                <p:nvSpPr>
                  <p:cNvPr id="2506" name="Google Shape;2506;p58"/>
                  <p:cNvSpPr/>
                  <p:nvPr/>
                </p:nvSpPr>
                <p:spPr>
                  <a:xfrm>
                    <a:off x="6615621" y="2219307"/>
                    <a:ext cx="2654142" cy="611358"/>
                  </a:xfrm>
                  <a:custGeom>
                    <a:avLst/>
                    <a:gdLst/>
                    <a:ahLst/>
                    <a:cxnLst/>
                    <a:rect l="l" t="t" r="r" b="b"/>
                    <a:pathLst>
                      <a:path w="81553" h="18785" fill="none" extrusionOk="0">
                        <a:moveTo>
                          <a:pt x="81553" y="18785"/>
                        </a:moveTo>
                        <a:lnTo>
                          <a:pt x="62768" y="0"/>
                        </a:lnTo>
                        <a:lnTo>
                          <a:pt x="47084" y="0"/>
                        </a:lnTo>
                        <a:lnTo>
                          <a:pt x="47084" y="10791"/>
                        </a:lnTo>
                        <a:lnTo>
                          <a:pt x="1" y="10791"/>
                        </a:lnTo>
                      </a:path>
                    </a:pathLst>
                  </a:custGeom>
                  <a:solidFill>
                    <a:schemeClr val="dk1"/>
                  </a:solid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58"/>
                  <p:cNvSpPr/>
                  <p:nvPr/>
                </p:nvSpPr>
                <p:spPr>
                  <a:xfrm>
                    <a:off x="6371009" y="2406273"/>
                    <a:ext cx="327468" cy="328444"/>
                  </a:xfrm>
                  <a:custGeom>
                    <a:avLst/>
                    <a:gdLst/>
                    <a:ahLst/>
                    <a:cxnLst/>
                    <a:rect l="l" t="t" r="r" b="b"/>
                    <a:pathLst>
                      <a:path w="10062" h="10092" extrusionOk="0">
                        <a:moveTo>
                          <a:pt x="5046" y="0"/>
                        </a:moveTo>
                        <a:cubicBezTo>
                          <a:pt x="2250" y="0"/>
                          <a:pt x="1" y="2280"/>
                          <a:pt x="1" y="5046"/>
                        </a:cubicBezTo>
                        <a:cubicBezTo>
                          <a:pt x="1" y="7842"/>
                          <a:pt x="2250" y="10091"/>
                          <a:pt x="5046" y="10091"/>
                        </a:cubicBezTo>
                        <a:cubicBezTo>
                          <a:pt x="7812" y="10091"/>
                          <a:pt x="10062" y="7842"/>
                          <a:pt x="10062" y="5046"/>
                        </a:cubicBezTo>
                        <a:cubicBezTo>
                          <a:pt x="10062" y="2280"/>
                          <a:pt x="7812" y="0"/>
                          <a:pt x="50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8"/>
                  <p:cNvSpPr/>
                  <p:nvPr/>
                </p:nvSpPr>
                <p:spPr>
                  <a:xfrm>
                    <a:off x="6403651" y="2439892"/>
                    <a:ext cx="262183" cy="261174"/>
                  </a:xfrm>
                  <a:custGeom>
                    <a:avLst/>
                    <a:gdLst/>
                    <a:ahLst/>
                    <a:cxnLst/>
                    <a:rect l="l" t="t" r="r" b="b"/>
                    <a:pathLst>
                      <a:path w="8056" h="8025" extrusionOk="0">
                        <a:moveTo>
                          <a:pt x="4043" y="1"/>
                        </a:moveTo>
                        <a:cubicBezTo>
                          <a:pt x="1824" y="1"/>
                          <a:pt x="1" y="1794"/>
                          <a:pt x="1" y="4013"/>
                        </a:cubicBezTo>
                        <a:cubicBezTo>
                          <a:pt x="1" y="6232"/>
                          <a:pt x="1824" y="8025"/>
                          <a:pt x="4043" y="8025"/>
                        </a:cubicBezTo>
                        <a:cubicBezTo>
                          <a:pt x="6262" y="8025"/>
                          <a:pt x="8056" y="6232"/>
                          <a:pt x="8056" y="4013"/>
                        </a:cubicBezTo>
                        <a:cubicBezTo>
                          <a:pt x="8056" y="1794"/>
                          <a:pt x="6262" y="1"/>
                          <a:pt x="40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8"/>
                  <p:cNvSpPr/>
                  <p:nvPr/>
                </p:nvSpPr>
                <p:spPr>
                  <a:xfrm>
                    <a:off x="6440263" y="2476504"/>
                    <a:ext cx="188956" cy="187980"/>
                  </a:xfrm>
                  <a:custGeom>
                    <a:avLst/>
                    <a:gdLst/>
                    <a:ahLst/>
                    <a:cxnLst/>
                    <a:rect l="l" t="t" r="r" b="b"/>
                    <a:pathLst>
                      <a:path w="5806" h="5776" extrusionOk="0">
                        <a:moveTo>
                          <a:pt x="2918" y="0"/>
                        </a:moveTo>
                        <a:cubicBezTo>
                          <a:pt x="1307" y="0"/>
                          <a:pt x="0" y="1277"/>
                          <a:pt x="0" y="2888"/>
                        </a:cubicBezTo>
                        <a:cubicBezTo>
                          <a:pt x="0" y="4499"/>
                          <a:pt x="1307" y="5775"/>
                          <a:pt x="2918" y="5775"/>
                        </a:cubicBezTo>
                        <a:cubicBezTo>
                          <a:pt x="4499" y="5775"/>
                          <a:pt x="5806" y="4499"/>
                          <a:pt x="5806" y="2888"/>
                        </a:cubicBezTo>
                        <a:cubicBezTo>
                          <a:pt x="5806" y="1277"/>
                          <a:pt x="4499" y="0"/>
                          <a:pt x="2918" y="0"/>
                        </a:cubicBezTo>
                        <a:close/>
                      </a:path>
                    </a:pathLst>
                  </a:custGeom>
                  <a:solidFill>
                    <a:schemeClr val="dk1"/>
                  </a:solidFill>
                  <a:ln w="83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58"/>
                  <p:cNvSpPr/>
                  <p:nvPr/>
                </p:nvSpPr>
                <p:spPr>
                  <a:xfrm rot="2700000" flipH="1">
                    <a:off x="6269987" y="3888725"/>
                    <a:ext cx="529520" cy="529520"/>
                  </a:xfrm>
                  <a:custGeom>
                    <a:avLst/>
                    <a:gdLst/>
                    <a:ahLst/>
                    <a:cxnLst/>
                    <a:rect l="l" t="t" r="r" b="b"/>
                    <a:pathLst>
                      <a:path w="13345" h="13345" extrusionOk="0">
                        <a:moveTo>
                          <a:pt x="6688" y="1"/>
                        </a:moveTo>
                        <a:cubicBezTo>
                          <a:pt x="2980" y="1"/>
                          <a:pt x="1" y="2979"/>
                          <a:pt x="1" y="6657"/>
                        </a:cubicBezTo>
                        <a:cubicBezTo>
                          <a:pt x="1" y="10366"/>
                          <a:pt x="2980" y="13344"/>
                          <a:pt x="6688" y="13344"/>
                        </a:cubicBezTo>
                        <a:cubicBezTo>
                          <a:pt x="10366" y="13344"/>
                          <a:pt x="13345" y="10366"/>
                          <a:pt x="13345" y="6657"/>
                        </a:cubicBezTo>
                        <a:cubicBezTo>
                          <a:pt x="13345" y="2979"/>
                          <a:pt x="10366" y="1"/>
                          <a:pt x="66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58"/>
                  <p:cNvSpPr/>
                  <p:nvPr/>
                </p:nvSpPr>
                <p:spPr>
                  <a:xfrm rot="2700000" flipH="1">
                    <a:off x="5732073" y="3350847"/>
                    <a:ext cx="1605317" cy="1605266"/>
                  </a:xfrm>
                  <a:custGeom>
                    <a:avLst/>
                    <a:gdLst/>
                    <a:ahLst/>
                    <a:cxnLst/>
                    <a:rect l="l" t="t" r="r" b="b"/>
                    <a:pathLst>
                      <a:path w="31431" h="31430" fill="none" extrusionOk="0">
                        <a:moveTo>
                          <a:pt x="21035" y="2949"/>
                        </a:moveTo>
                        <a:cubicBezTo>
                          <a:pt x="28087" y="5867"/>
                          <a:pt x="31430" y="13952"/>
                          <a:pt x="28512" y="21035"/>
                        </a:cubicBezTo>
                        <a:cubicBezTo>
                          <a:pt x="25594" y="28086"/>
                          <a:pt x="17509" y="31430"/>
                          <a:pt x="10427" y="28512"/>
                        </a:cubicBezTo>
                        <a:cubicBezTo>
                          <a:pt x="3375" y="25594"/>
                          <a:pt x="1" y="17478"/>
                          <a:pt x="2949" y="10426"/>
                        </a:cubicBezTo>
                        <a:cubicBezTo>
                          <a:pt x="5867" y="3375"/>
                          <a:pt x="13953" y="1"/>
                          <a:pt x="21035" y="2949"/>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58"/>
                  <p:cNvSpPr/>
                  <p:nvPr/>
                </p:nvSpPr>
                <p:spPr>
                  <a:xfrm rot="2700000" flipH="1">
                    <a:off x="6073736" y="3575019"/>
                    <a:ext cx="1156924" cy="1156924"/>
                  </a:xfrm>
                  <a:custGeom>
                    <a:avLst/>
                    <a:gdLst/>
                    <a:ahLst/>
                    <a:cxnLst/>
                    <a:rect l="l" t="t" r="r" b="b"/>
                    <a:pathLst>
                      <a:path w="10670" h="10670" fill="none" extrusionOk="0">
                        <a:moveTo>
                          <a:pt x="6110" y="10669"/>
                        </a:moveTo>
                        <a:cubicBezTo>
                          <a:pt x="2037" y="10669"/>
                          <a:pt x="0" y="5745"/>
                          <a:pt x="2858" y="2888"/>
                        </a:cubicBezTo>
                        <a:cubicBezTo>
                          <a:pt x="5745" y="0"/>
                          <a:pt x="10669" y="2037"/>
                          <a:pt x="10669" y="6110"/>
                        </a:cubicBezTo>
                        <a:cubicBezTo>
                          <a:pt x="10669" y="8633"/>
                          <a:pt x="8602" y="10669"/>
                          <a:pt x="6110" y="10669"/>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58"/>
                  <p:cNvSpPr/>
                  <p:nvPr/>
                </p:nvSpPr>
                <p:spPr>
                  <a:xfrm rot="2700000" flipH="1">
                    <a:off x="6327038" y="3945773"/>
                    <a:ext cx="415435" cy="415435"/>
                  </a:xfrm>
                  <a:custGeom>
                    <a:avLst/>
                    <a:gdLst/>
                    <a:ahLst/>
                    <a:cxnLst/>
                    <a:rect l="l" t="t" r="r" b="b"/>
                    <a:pathLst>
                      <a:path w="13345" h="13345" extrusionOk="0">
                        <a:moveTo>
                          <a:pt x="6688" y="1"/>
                        </a:moveTo>
                        <a:cubicBezTo>
                          <a:pt x="2980" y="1"/>
                          <a:pt x="1" y="2979"/>
                          <a:pt x="1" y="6657"/>
                        </a:cubicBezTo>
                        <a:cubicBezTo>
                          <a:pt x="1" y="10366"/>
                          <a:pt x="2980" y="13344"/>
                          <a:pt x="6688" y="13344"/>
                        </a:cubicBezTo>
                        <a:cubicBezTo>
                          <a:pt x="10366" y="13344"/>
                          <a:pt x="13345" y="10366"/>
                          <a:pt x="13345" y="6657"/>
                        </a:cubicBezTo>
                        <a:cubicBezTo>
                          <a:pt x="13345" y="2979"/>
                          <a:pt x="10366" y="1"/>
                          <a:pt x="6688" y="1"/>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58"/>
                  <p:cNvSpPr/>
                  <p:nvPr/>
                </p:nvSpPr>
                <p:spPr>
                  <a:xfrm rot="2700000" flipH="1">
                    <a:off x="6445027" y="4063770"/>
                    <a:ext cx="179432" cy="179432"/>
                  </a:xfrm>
                  <a:custGeom>
                    <a:avLst/>
                    <a:gdLst/>
                    <a:ahLst/>
                    <a:cxnLst/>
                    <a:rect l="l" t="t" r="r" b="b"/>
                    <a:pathLst>
                      <a:path w="13345" h="13345" extrusionOk="0">
                        <a:moveTo>
                          <a:pt x="6688" y="1"/>
                        </a:moveTo>
                        <a:cubicBezTo>
                          <a:pt x="2980" y="1"/>
                          <a:pt x="1" y="2979"/>
                          <a:pt x="1" y="6657"/>
                        </a:cubicBezTo>
                        <a:cubicBezTo>
                          <a:pt x="1" y="10366"/>
                          <a:pt x="2980" y="13344"/>
                          <a:pt x="6688" y="13344"/>
                        </a:cubicBezTo>
                        <a:cubicBezTo>
                          <a:pt x="10366" y="13344"/>
                          <a:pt x="13345" y="10366"/>
                          <a:pt x="13345" y="6657"/>
                        </a:cubicBezTo>
                        <a:cubicBezTo>
                          <a:pt x="13345" y="2979"/>
                          <a:pt x="10366" y="1"/>
                          <a:pt x="66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5" name="Google Shape;2515;p58"/>
                <p:cNvGrpSpPr/>
                <p:nvPr/>
              </p:nvGrpSpPr>
              <p:grpSpPr>
                <a:xfrm>
                  <a:off x="4716935" y="2738838"/>
                  <a:ext cx="1862947" cy="1862940"/>
                  <a:chOff x="4707894" y="2819553"/>
                  <a:chExt cx="1862947" cy="1862940"/>
                </a:xfrm>
              </p:grpSpPr>
              <p:cxnSp>
                <p:nvCxnSpPr>
                  <p:cNvPr id="2516" name="Google Shape;2516;p58"/>
                  <p:cNvCxnSpPr/>
                  <p:nvPr/>
                </p:nvCxnSpPr>
                <p:spPr>
                  <a:xfrm rot="10800000" flipH="1">
                    <a:off x="4956841" y="2819553"/>
                    <a:ext cx="1614000" cy="1614000"/>
                  </a:xfrm>
                  <a:prstGeom prst="straightConnector1">
                    <a:avLst/>
                  </a:prstGeom>
                  <a:noFill/>
                  <a:ln w="28575" cap="flat" cmpd="sng">
                    <a:solidFill>
                      <a:schemeClr val="dk1"/>
                    </a:solidFill>
                    <a:prstDash val="solid"/>
                    <a:round/>
                    <a:headEnd type="none" w="med" len="med"/>
                    <a:tailEnd type="oval" w="med" len="med"/>
                  </a:ln>
                </p:spPr>
              </p:cxnSp>
              <p:sp>
                <p:nvSpPr>
                  <p:cNvPr id="2517" name="Google Shape;2517;p58"/>
                  <p:cNvSpPr/>
                  <p:nvPr/>
                </p:nvSpPr>
                <p:spPr>
                  <a:xfrm rot="-2700000">
                    <a:off x="4776059" y="4286376"/>
                    <a:ext cx="327464" cy="328440"/>
                  </a:xfrm>
                  <a:custGeom>
                    <a:avLst/>
                    <a:gdLst/>
                    <a:ahLst/>
                    <a:cxnLst/>
                    <a:rect l="l" t="t" r="r" b="b"/>
                    <a:pathLst>
                      <a:path w="10062" h="10092" extrusionOk="0">
                        <a:moveTo>
                          <a:pt x="5046" y="0"/>
                        </a:moveTo>
                        <a:cubicBezTo>
                          <a:pt x="2250" y="0"/>
                          <a:pt x="1" y="2280"/>
                          <a:pt x="1" y="5046"/>
                        </a:cubicBezTo>
                        <a:cubicBezTo>
                          <a:pt x="1" y="7842"/>
                          <a:pt x="2250" y="10091"/>
                          <a:pt x="5046" y="10091"/>
                        </a:cubicBezTo>
                        <a:cubicBezTo>
                          <a:pt x="7812" y="10091"/>
                          <a:pt x="10062" y="7842"/>
                          <a:pt x="10062" y="5046"/>
                        </a:cubicBezTo>
                        <a:cubicBezTo>
                          <a:pt x="10062" y="2280"/>
                          <a:pt x="7812" y="0"/>
                          <a:pt x="50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58"/>
                  <p:cNvSpPr/>
                  <p:nvPr/>
                </p:nvSpPr>
                <p:spPr>
                  <a:xfrm rot="-2700000">
                    <a:off x="4808689" y="4320000"/>
                    <a:ext cx="262179" cy="261170"/>
                  </a:xfrm>
                  <a:custGeom>
                    <a:avLst/>
                    <a:gdLst/>
                    <a:ahLst/>
                    <a:cxnLst/>
                    <a:rect l="l" t="t" r="r" b="b"/>
                    <a:pathLst>
                      <a:path w="8056" h="8025" extrusionOk="0">
                        <a:moveTo>
                          <a:pt x="4043" y="1"/>
                        </a:moveTo>
                        <a:cubicBezTo>
                          <a:pt x="1824" y="1"/>
                          <a:pt x="1" y="1794"/>
                          <a:pt x="1" y="4013"/>
                        </a:cubicBezTo>
                        <a:cubicBezTo>
                          <a:pt x="1" y="6232"/>
                          <a:pt x="1824" y="8025"/>
                          <a:pt x="4043" y="8025"/>
                        </a:cubicBezTo>
                        <a:cubicBezTo>
                          <a:pt x="6262" y="8025"/>
                          <a:pt x="8056" y="6232"/>
                          <a:pt x="8056" y="4013"/>
                        </a:cubicBezTo>
                        <a:cubicBezTo>
                          <a:pt x="8056" y="1794"/>
                          <a:pt x="6262" y="1"/>
                          <a:pt x="40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58"/>
                  <p:cNvSpPr/>
                  <p:nvPr/>
                </p:nvSpPr>
                <p:spPr>
                  <a:xfrm rot="-2700000">
                    <a:off x="5279571" y="3772556"/>
                    <a:ext cx="582678" cy="91027"/>
                  </a:xfrm>
                  <a:custGeom>
                    <a:avLst/>
                    <a:gdLst/>
                    <a:ahLst/>
                    <a:cxnLst/>
                    <a:rect l="l" t="t" r="r" b="b"/>
                    <a:pathLst>
                      <a:path w="17904" h="2797" extrusionOk="0">
                        <a:moveTo>
                          <a:pt x="0" y="0"/>
                        </a:moveTo>
                        <a:lnTo>
                          <a:pt x="0" y="2797"/>
                        </a:lnTo>
                        <a:lnTo>
                          <a:pt x="2827" y="2797"/>
                        </a:lnTo>
                        <a:lnTo>
                          <a:pt x="2827" y="0"/>
                        </a:lnTo>
                        <a:close/>
                        <a:moveTo>
                          <a:pt x="3770" y="0"/>
                        </a:moveTo>
                        <a:lnTo>
                          <a:pt x="3770" y="2797"/>
                        </a:lnTo>
                        <a:lnTo>
                          <a:pt x="6596" y="2797"/>
                        </a:lnTo>
                        <a:lnTo>
                          <a:pt x="6596" y="0"/>
                        </a:lnTo>
                        <a:close/>
                        <a:moveTo>
                          <a:pt x="7539" y="0"/>
                        </a:moveTo>
                        <a:lnTo>
                          <a:pt x="7539" y="2797"/>
                        </a:lnTo>
                        <a:lnTo>
                          <a:pt x="10365" y="2797"/>
                        </a:lnTo>
                        <a:lnTo>
                          <a:pt x="10365" y="0"/>
                        </a:lnTo>
                        <a:close/>
                        <a:moveTo>
                          <a:pt x="11308" y="0"/>
                        </a:moveTo>
                        <a:lnTo>
                          <a:pt x="11308" y="2797"/>
                        </a:lnTo>
                        <a:lnTo>
                          <a:pt x="14134" y="2797"/>
                        </a:lnTo>
                        <a:lnTo>
                          <a:pt x="14134" y="0"/>
                        </a:lnTo>
                        <a:close/>
                        <a:moveTo>
                          <a:pt x="15077" y="0"/>
                        </a:moveTo>
                        <a:lnTo>
                          <a:pt x="15077" y="2797"/>
                        </a:lnTo>
                        <a:lnTo>
                          <a:pt x="17904" y="2797"/>
                        </a:lnTo>
                        <a:lnTo>
                          <a:pt x="17904" y="0"/>
                        </a:lnTo>
                        <a:close/>
                      </a:path>
                    </a:pathLst>
                  </a:custGeom>
                  <a:solidFill>
                    <a:schemeClr val="dk1"/>
                  </a:solidFill>
                  <a:ln w="83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58"/>
                  <p:cNvSpPr/>
                  <p:nvPr/>
                </p:nvSpPr>
                <p:spPr>
                  <a:xfrm rot="-2700000">
                    <a:off x="4845312" y="4356608"/>
                    <a:ext cx="188954" cy="187978"/>
                  </a:xfrm>
                  <a:custGeom>
                    <a:avLst/>
                    <a:gdLst/>
                    <a:ahLst/>
                    <a:cxnLst/>
                    <a:rect l="l" t="t" r="r" b="b"/>
                    <a:pathLst>
                      <a:path w="5806" h="5776" extrusionOk="0">
                        <a:moveTo>
                          <a:pt x="2918" y="0"/>
                        </a:moveTo>
                        <a:cubicBezTo>
                          <a:pt x="1307" y="0"/>
                          <a:pt x="0" y="1277"/>
                          <a:pt x="0" y="2888"/>
                        </a:cubicBezTo>
                        <a:cubicBezTo>
                          <a:pt x="0" y="4499"/>
                          <a:pt x="1307" y="5775"/>
                          <a:pt x="2918" y="5775"/>
                        </a:cubicBezTo>
                        <a:cubicBezTo>
                          <a:pt x="4499" y="5775"/>
                          <a:pt x="5806" y="4499"/>
                          <a:pt x="5806" y="2888"/>
                        </a:cubicBezTo>
                        <a:cubicBezTo>
                          <a:pt x="5806" y="1277"/>
                          <a:pt x="4499" y="0"/>
                          <a:pt x="2918" y="0"/>
                        </a:cubicBezTo>
                        <a:close/>
                      </a:path>
                    </a:pathLst>
                  </a:custGeom>
                  <a:noFill/>
                  <a:ln w="285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521" name="Google Shape;2521;p58"/>
              <p:cNvSpPr/>
              <p:nvPr/>
            </p:nvSpPr>
            <p:spPr>
              <a:xfrm>
                <a:off x="7136942" y="1152386"/>
                <a:ext cx="582686" cy="91028"/>
              </a:xfrm>
              <a:custGeom>
                <a:avLst/>
                <a:gdLst/>
                <a:ahLst/>
                <a:cxnLst/>
                <a:rect l="l" t="t" r="r" b="b"/>
                <a:pathLst>
                  <a:path w="17904" h="2797" extrusionOk="0">
                    <a:moveTo>
                      <a:pt x="0" y="0"/>
                    </a:moveTo>
                    <a:lnTo>
                      <a:pt x="0" y="2797"/>
                    </a:lnTo>
                    <a:lnTo>
                      <a:pt x="2827" y="2797"/>
                    </a:lnTo>
                    <a:lnTo>
                      <a:pt x="2827" y="0"/>
                    </a:lnTo>
                    <a:close/>
                    <a:moveTo>
                      <a:pt x="3770" y="0"/>
                    </a:moveTo>
                    <a:lnTo>
                      <a:pt x="3770" y="2797"/>
                    </a:lnTo>
                    <a:lnTo>
                      <a:pt x="6596" y="2797"/>
                    </a:lnTo>
                    <a:lnTo>
                      <a:pt x="6596" y="0"/>
                    </a:lnTo>
                    <a:close/>
                    <a:moveTo>
                      <a:pt x="7539" y="0"/>
                    </a:moveTo>
                    <a:lnTo>
                      <a:pt x="7539" y="2797"/>
                    </a:lnTo>
                    <a:lnTo>
                      <a:pt x="10365" y="2797"/>
                    </a:lnTo>
                    <a:lnTo>
                      <a:pt x="10365" y="0"/>
                    </a:lnTo>
                    <a:close/>
                    <a:moveTo>
                      <a:pt x="11308" y="0"/>
                    </a:moveTo>
                    <a:lnTo>
                      <a:pt x="11308" y="2797"/>
                    </a:lnTo>
                    <a:lnTo>
                      <a:pt x="14134" y="2797"/>
                    </a:lnTo>
                    <a:lnTo>
                      <a:pt x="14134" y="0"/>
                    </a:lnTo>
                    <a:close/>
                    <a:moveTo>
                      <a:pt x="15077" y="0"/>
                    </a:moveTo>
                    <a:lnTo>
                      <a:pt x="15077" y="2797"/>
                    </a:lnTo>
                    <a:lnTo>
                      <a:pt x="17904" y="2797"/>
                    </a:lnTo>
                    <a:lnTo>
                      <a:pt x="17904" y="0"/>
                    </a:lnTo>
                    <a:close/>
                  </a:path>
                </a:pathLst>
              </a:custGeom>
              <a:solidFill>
                <a:schemeClr val="dk1"/>
              </a:solidFill>
              <a:ln w="19050"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7"/>
        <p:cNvGrpSpPr/>
        <p:nvPr/>
      </p:nvGrpSpPr>
      <p:grpSpPr>
        <a:xfrm>
          <a:off x="0" y="0"/>
          <a:ext cx="0" cy="0"/>
          <a:chOff x="0" y="0"/>
          <a:chExt cx="0" cy="0"/>
        </a:xfrm>
      </p:grpSpPr>
      <p:sp>
        <p:nvSpPr>
          <p:cNvPr id="908" name="Google Shape;908;p35"/>
          <p:cNvSpPr txBox="1">
            <a:spLocks noGrp="1"/>
          </p:cNvSpPr>
          <p:nvPr>
            <p:ph type="title"/>
          </p:nvPr>
        </p:nvSpPr>
        <p:spPr>
          <a:xfrm>
            <a:off x="720000" y="1611605"/>
            <a:ext cx="2200800" cy="47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I</a:t>
            </a:r>
            <a:r>
              <a:rPr lang="en" dirty="0" smtClean="0"/>
              <a:t>ntroduction </a:t>
            </a:r>
            <a:endParaRPr dirty="0"/>
          </a:p>
        </p:txBody>
      </p:sp>
      <p:sp>
        <p:nvSpPr>
          <p:cNvPr id="909" name="Google Shape;909;p35"/>
          <p:cNvSpPr txBox="1">
            <a:spLocks noGrp="1"/>
          </p:cNvSpPr>
          <p:nvPr>
            <p:ph type="title" idx="2"/>
          </p:nvPr>
        </p:nvSpPr>
        <p:spPr>
          <a:xfrm>
            <a:off x="720000" y="1161023"/>
            <a:ext cx="908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a:t>
            </a:r>
            <a:endParaRPr dirty="0"/>
          </a:p>
        </p:txBody>
      </p:sp>
      <p:sp>
        <p:nvSpPr>
          <p:cNvPr id="911" name="Google Shape;911;p35"/>
          <p:cNvSpPr txBox="1">
            <a:spLocks noGrp="1"/>
          </p:cNvSpPr>
          <p:nvPr>
            <p:ph type="title" idx="3"/>
          </p:nvPr>
        </p:nvSpPr>
        <p:spPr>
          <a:xfrm>
            <a:off x="3878250" y="1590547"/>
            <a:ext cx="3123125" cy="724051"/>
          </a:xfrm>
          <a:prstGeom prst="rect">
            <a:avLst/>
          </a:prstGeom>
        </p:spPr>
        <p:txBody>
          <a:bodyPr spcFirstLastPara="1" wrap="square" lIns="91425" tIns="91425" rIns="91425" bIns="91425" anchor="ctr" anchorCtr="0">
            <a:noAutofit/>
          </a:bodyPr>
          <a:lstStyle/>
          <a:p>
            <a:pPr lvl="0"/>
            <a:r>
              <a:rPr lang="en-US" sz="1800" dirty="0"/>
              <a:t>Why is data privacy important?</a:t>
            </a:r>
            <a:endParaRPr sz="1800" dirty="0"/>
          </a:p>
        </p:txBody>
      </p:sp>
      <p:sp>
        <p:nvSpPr>
          <p:cNvPr id="912" name="Google Shape;912;p35"/>
          <p:cNvSpPr txBox="1">
            <a:spLocks noGrp="1"/>
          </p:cNvSpPr>
          <p:nvPr>
            <p:ph type="title" idx="4"/>
          </p:nvPr>
        </p:nvSpPr>
        <p:spPr>
          <a:xfrm>
            <a:off x="3884925" y="1161779"/>
            <a:ext cx="908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a:t>
            </a:r>
            <a:endParaRPr dirty="0"/>
          </a:p>
        </p:txBody>
      </p:sp>
      <p:sp>
        <p:nvSpPr>
          <p:cNvPr id="914" name="Google Shape;914;p35"/>
          <p:cNvSpPr txBox="1">
            <a:spLocks noGrp="1"/>
          </p:cNvSpPr>
          <p:nvPr>
            <p:ph type="title" idx="6"/>
          </p:nvPr>
        </p:nvSpPr>
        <p:spPr>
          <a:xfrm>
            <a:off x="720000" y="539700"/>
            <a:ext cx="5365800" cy="47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TABLE OF CONTENTS</a:t>
            </a:r>
            <a:endParaRPr dirty="0"/>
          </a:p>
        </p:txBody>
      </p:sp>
      <p:sp>
        <p:nvSpPr>
          <p:cNvPr id="915" name="Google Shape;915;p35"/>
          <p:cNvSpPr txBox="1">
            <a:spLocks noGrp="1"/>
          </p:cNvSpPr>
          <p:nvPr>
            <p:ph type="title" idx="7"/>
          </p:nvPr>
        </p:nvSpPr>
        <p:spPr>
          <a:xfrm>
            <a:off x="3951697" y="3719904"/>
            <a:ext cx="2200800" cy="47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a:t>
            </a:r>
            <a:r>
              <a:rPr lang="en" dirty="0" smtClean="0"/>
              <a:t>onclusion </a:t>
            </a:r>
            <a:endParaRPr dirty="0"/>
          </a:p>
        </p:txBody>
      </p:sp>
      <p:sp>
        <p:nvSpPr>
          <p:cNvPr id="916" name="Google Shape;916;p35"/>
          <p:cNvSpPr txBox="1">
            <a:spLocks noGrp="1"/>
          </p:cNvSpPr>
          <p:nvPr>
            <p:ph type="title" idx="8"/>
          </p:nvPr>
        </p:nvSpPr>
        <p:spPr>
          <a:xfrm>
            <a:off x="713325" y="2144486"/>
            <a:ext cx="908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918" name="Google Shape;918;p35"/>
          <p:cNvSpPr txBox="1">
            <a:spLocks noGrp="1"/>
          </p:cNvSpPr>
          <p:nvPr>
            <p:ph type="title" idx="13"/>
          </p:nvPr>
        </p:nvSpPr>
        <p:spPr>
          <a:xfrm>
            <a:off x="720000" y="4623972"/>
            <a:ext cx="2200800" cy="47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R</a:t>
            </a:r>
            <a:r>
              <a:rPr lang="en" dirty="0" smtClean="0"/>
              <a:t>eferences </a:t>
            </a:r>
            <a:endParaRPr dirty="0"/>
          </a:p>
        </p:txBody>
      </p:sp>
      <p:sp>
        <p:nvSpPr>
          <p:cNvPr id="919" name="Google Shape;919;p35"/>
          <p:cNvSpPr txBox="1">
            <a:spLocks noGrp="1"/>
          </p:cNvSpPr>
          <p:nvPr>
            <p:ph type="title" idx="14"/>
          </p:nvPr>
        </p:nvSpPr>
        <p:spPr>
          <a:xfrm>
            <a:off x="3950672" y="2194383"/>
            <a:ext cx="908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grpSp>
        <p:nvGrpSpPr>
          <p:cNvPr id="921" name="Google Shape;921;p35"/>
          <p:cNvGrpSpPr/>
          <p:nvPr/>
        </p:nvGrpSpPr>
        <p:grpSpPr>
          <a:xfrm>
            <a:off x="6673825" y="1829350"/>
            <a:ext cx="2649775" cy="3476500"/>
            <a:chOff x="6528600" y="1774925"/>
            <a:chExt cx="2649775" cy="3476500"/>
          </a:xfrm>
        </p:grpSpPr>
        <p:sp>
          <p:nvSpPr>
            <p:cNvPr id="922" name="Google Shape;922;p35"/>
            <p:cNvSpPr/>
            <p:nvPr/>
          </p:nvSpPr>
          <p:spPr>
            <a:xfrm>
              <a:off x="6737575" y="3314450"/>
              <a:ext cx="118575" cy="117800"/>
            </a:xfrm>
            <a:custGeom>
              <a:avLst/>
              <a:gdLst/>
              <a:ahLst/>
              <a:cxnLst/>
              <a:rect l="l" t="t" r="r" b="b"/>
              <a:pathLst>
                <a:path w="4743" h="4712" fill="none" extrusionOk="0">
                  <a:moveTo>
                    <a:pt x="0" y="2007"/>
                  </a:moveTo>
                  <a:cubicBezTo>
                    <a:pt x="0" y="3831"/>
                    <a:pt x="2189" y="4712"/>
                    <a:pt x="3465" y="3466"/>
                  </a:cubicBezTo>
                  <a:cubicBezTo>
                    <a:pt x="4742" y="2189"/>
                    <a:pt x="3830" y="1"/>
                    <a:pt x="2037" y="1"/>
                  </a:cubicBezTo>
                  <a:cubicBezTo>
                    <a:pt x="912" y="1"/>
                    <a:pt x="0" y="913"/>
                    <a:pt x="0"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5"/>
            <p:cNvSpPr/>
            <p:nvPr/>
          </p:nvSpPr>
          <p:spPr>
            <a:xfrm>
              <a:off x="6825725" y="2420825"/>
              <a:ext cx="2342775" cy="913400"/>
            </a:xfrm>
            <a:custGeom>
              <a:avLst/>
              <a:gdLst/>
              <a:ahLst/>
              <a:cxnLst/>
              <a:rect l="l" t="t" r="r" b="b"/>
              <a:pathLst>
                <a:path w="93711" h="36536" fill="none" extrusionOk="0">
                  <a:moveTo>
                    <a:pt x="0" y="36536"/>
                  </a:moveTo>
                  <a:lnTo>
                    <a:pt x="36262" y="0"/>
                  </a:lnTo>
                  <a:lnTo>
                    <a:pt x="93710"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5"/>
            <p:cNvSpPr/>
            <p:nvPr/>
          </p:nvSpPr>
          <p:spPr>
            <a:xfrm>
              <a:off x="6632700" y="1774925"/>
              <a:ext cx="2545675" cy="1481800"/>
            </a:xfrm>
            <a:custGeom>
              <a:avLst/>
              <a:gdLst/>
              <a:ahLst/>
              <a:cxnLst/>
              <a:rect l="l" t="t" r="r" b="b"/>
              <a:pathLst>
                <a:path w="101827" h="59272" fill="none" extrusionOk="0">
                  <a:moveTo>
                    <a:pt x="1" y="59272"/>
                  </a:moveTo>
                  <a:lnTo>
                    <a:pt x="25442" y="59272"/>
                  </a:lnTo>
                  <a:lnTo>
                    <a:pt x="25442" y="33435"/>
                  </a:lnTo>
                  <a:lnTo>
                    <a:pt x="66871" y="33435"/>
                  </a:lnTo>
                  <a:lnTo>
                    <a:pt x="66871" y="0"/>
                  </a:lnTo>
                  <a:lnTo>
                    <a:pt x="101826" y="0"/>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5"/>
            <p:cNvSpPr/>
            <p:nvPr/>
          </p:nvSpPr>
          <p:spPr>
            <a:xfrm>
              <a:off x="6528600" y="3209600"/>
              <a:ext cx="118575" cy="118550"/>
            </a:xfrm>
            <a:custGeom>
              <a:avLst/>
              <a:gdLst/>
              <a:ahLst/>
              <a:cxnLst/>
              <a:rect l="l" t="t" r="r" b="b"/>
              <a:pathLst>
                <a:path w="4743" h="4742" fill="none" extrusionOk="0">
                  <a:moveTo>
                    <a:pt x="1" y="2037"/>
                  </a:moveTo>
                  <a:cubicBezTo>
                    <a:pt x="1" y="3830"/>
                    <a:pt x="2189" y="4742"/>
                    <a:pt x="3466" y="3465"/>
                  </a:cubicBezTo>
                  <a:cubicBezTo>
                    <a:pt x="4742" y="2189"/>
                    <a:pt x="3830" y="0"/>
                    <a:pt x="2037" y="30"/>
                  </a:cubicBezTo>
                  <a:cubicBezTo>
                    <a:pt x="912" y="30"/>
                    <a:pt x="1" y="912"/>
                    <a:pt x="1" y="203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5"/>
            <p:cNvSpPr/>
            <p:nvPr/>
          </p:nvSpPr>
          <p:spPr>
            <a:xfrm>
              <a:off x="6789250" y="2050750"/>
              <a:ext cx="2389125" cy="955975"/>
            </a:xfrm>
            <a:custGeom>
              <a:avLst/>
              <a:gdLst/>
              <a:ahLst/>
              <a:cxnLst/>
              <a:rect l="l" t="t" r="r" b="b"/>
              <a:pathLst>
                <a:path w="95565" h="38239" fill="none" extrusionOk="0">
                  <a:moveTo>
                    <a:pt x="0" y="38238"/>
                  </a:moveTo>
                  <a:lnTo>
                    <a:pt x="37843" y="1"/>
                  </a:lnTo>
                  <a:lnTo>
                    <a:pt x="95564" y="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5"/>
            <p:cNvSpPr/>
            <p:nvPr/>
          </p:nvSpPr>
          <p:spPr>
            <a:xfrm>
              <a:off x="6699575" y="2991500"/>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5"/>
            <p:cNvSpPr/>
            <p:nvPr/>
          </p:nvSpPr>
          <p:spPr>
            <a:xfrm>
              <a:off x="6737575" y="3594850"/>
              <a:ext cx="118575" cy="118575"/>
            </a:xfrm>
            <a:custGeom>
              <a:avLst/>
              <a:gdLst/>
              <a:ahLst/>
              <a:cxnLst/>
              <a:rect l="l" t="t" r="r" b="b"/>
              <a:pathLst>
                <a:path w="4743" h="4743" fill="none" extrusionOk="0">
                  <a:moveTo>
                    <a:pt x="0" y="2706"/>
                  </a:moveTo>
                  <a:cubicBezTo>
                    <a:pt x="0" y="913"/>
                    <a:pt x="2189" y="1"/>
                    <a:pt x="3465" y="1277"/>
                  </a:cubicBezTo>
                  <a:cubicBezTo>
                    <a:pt x="4742" y="2554"/>
                    <a:pt x="3830" y="4742"/>
                    <a:pt x="2037" y="4742"/>
                  </a:cubicBezTo>
                  <a:cubicBezTo>
                    <a:pt x="912" y="4742"/>
                    <a:pt x="0" y="3830"/>
                    <a:pt x="0" y="2706"/>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5"/>
            <p:cNvSpPr/>
            <p:nvPr/>
          </p:nvSpPr>
          <p:spPr>
            <a:xfrm>
              <a:off x="6825725" y="3692125"/>
              <a:ext cx="2342775" cy="913400"/>
            </a:xfrm>
            <a:custGeom>
              <a:avLst/>
              <a:gdLst/>
              <a:ahLst/>
              <a:cxnLst/>
              <a:rect l="l" t="t" r="r" b="b"/>
              <a:pathLst>
                <a:path w="93711" h="36536" fill="none" extrusionOk="0">
                  <a:moveTo>
                    <a:pt x="0" y="0"/>
                  </a:moveTo>
                  <a:lnTo>
                    <a:pt x="36262" y="36536"/>
                  </a:lnTo>
                  <a:lnTo>
                    <a:pt x="93710" y="36536"/>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5"/>
            <p:cNvSpPr/>
            <p:nvPr/>
          </p:nvSpPr>
          <p:spPr>
            <a:xfrm>
              <a:off x="6632700" y="3769625"/>
              <a:ext cx="2545675" cy="1481800"/>
            </a:xfrm>
            <a:custGeom>
              <a:avLst/>
              <a:gdLst/>
              <a:ahLst/>
              <a:cxnLst/>
              <a:rect l="l" t="t" r="r" b="b"/>
              <a:pathLst>
                <a:path w="101827" h="59272" fill="none" extrusionOk="0">
                  <a:moveTo>
                    <a:pt x="1" y="1"/>
                  </a:moveTo>
                  <a:lnTo>
                    <a:pt x="25442" y="1"/>
                  </a:lnTo>
                  <a:lnTo>
                    <a:pt x="25442" y="25837"/>
                  </a:lnTo>
                  <a:lnTo>
                    <a:pt x="66871" y="25837"/>
                  </a:lnTo>
                  <a:lnTo>
                    <a:pt x="66871" y="59272"/>
                  </a:lnTo>
                  <a:lnTo>
                    <a:pt x="101826" y="59272"/>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5"/>
            <p:cNvSpPr/>
            <p:nvPr/>
          </p:nvSpPr>
          <p:spPr>
            <a:xfrm>
              <a:off x="6528600" y="3699725"/>
              <a:ext cx="118575" cy="117800"/>
            </a:xfrm>
            <a:custGeom>
              <a:avLst/>
              <a:gdLst/>
              <a:ahLst/>
              <a:cxnLst/>
              <a:rect l="l" t="t" r="r" b="b"/>
              <a:pathLst>
                <a:path w="4743" h="4712" fill="none" extrusionOk="0">
                  <a:moveTo>
                    <a:pt x="1" y="2705"/>
                  </a:moveTo>
                  <a:cubicBezTo>
                    <a:pt x="1" y="912"/>
                    <a:pt x="2189" y="0"/>
                    <a:pt x="3466" y="1277"/>
                  </a:cubicBezTo>
                  <a:cubicBezTo>
                    <a:pt x="4742" y="2553"/>
                    <a:pt x="3830" y="4712"/>
                    <a:pt x="2037" y="4712"/>
                  </a:cubicBezTo>
                  <a:cubicBezTo>
                    <a:pt x="912" y="4712"/>
                    <a:pt x="1" y="3830"/>
                    <a:pt x="1" y="2705"/>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5"/>
            <p:cNvSpPr/>
            <p:nvPr/>
          </p:nvSpPr>
          <p:spPr>
            <a:xfrm>
              <a:off x="6789250" y="4019625"/>
              <a:ext cx="2389125" cy="956725"/>
            </a:xfrm>
            <a:custGeom>
              <a:avLst/>
              <a:gdLst/>
              <a:ahLst/>
              <a:cxnLst/>
              <a:rect l="l" t="t" r="r" b="b"/>
              <a:pathLst>
                <a:path w="95565" h="38269" fill="none" extrusionOk="0">
                  <a:moveTo>
                    <a:pt x="0" y="1"/>
                  </a:moveTo>
                  <a:lnTo>
                    <a:pt x="37843" y="38269"/>
                  </a:lnTo>
                  <a:lnTo>
                    <a:pt x="95564" y="38269"/>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5"/>
            <p:cNvSpPr/>
            <p:nvPr/>
          </p:nvSpPr>
          <p:spPr>
            <a:xfrm>
              <a:off x="6699575" y="3917800"/>
              <a:ext cx="118575" cy="118575"/>
            </a:xfrm>
            <a:custGeom>
              <a:avLst/>
              <a:gdLst/>
              <a:ahLst/>
              <a:cxnLst/>
              <a:rect l="l" t="t" r="r" b="b"/>
              <a:pathLst>
                <a:path w="4743" h="4743" fill="none" extrusionOk="0">
                  <a:moveTo>
                    <a:pt x="1" y="2706"/>
                  </a:moveTo>
                  <a:cubicBezTo>
                    <a:pt x="1" y="913"/>
                    <a:pt x="2189" y="1"/>
                    <a:pt x="3466" y="1277"/>
                  </a:cubicBezTo>
                  <a:cubicBezTo>
                    <a:pt x="4742" y="2554"/>
                    <a:pt x="3830" y="4742"/>
                    <a:pt x="2037" y="4742"/>
                  </a:cubicBezTo>
                  <a:cubicBezTo>
                    <a:pt x="912" y="4742"/>
                    <a:pt x="1" y="3831"/>
                    <a:pt x="1" y="270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4" name="Google Shape;934;p35"/>
          <p:cNvGrpSpPr/>
          <p:nvPr/>
        </p:nvGrpSpPr>
        <p:grpSpPr>
          <a:xfrm>
            <a:off x="6521425" y="118391"/>
            <a:ext cx="2853985" cy="1525277"/>
            <a:chOff x="6521425" y="153500"/>
            <a:chExt cx="2853985" cy="1525277"/>
          </a:xfrm>
        </p:grpSpPr>
        <p:grpSp>
          <p:nvGrpSpPr>
            <p:cNvPr id="935" name="Google Shape;935;p35"/>
            <p:cNvGrpSpPr/>
            <p:nvPr/>
          </p:nvGrpSpPr>
          <p:grpSpPr>
            <a:xfrm>
              <a:off x="6521425" y="153500"/>
              <a:ext cx="2257381" cy="391400"/>
              <a:chOff x="6521425" y="153500"/>
              <a:chExt cx="2257381" cy="391400"/>
            </a:xfrm>
          </p:grpSpPr>
          <p:sp>
            <p:nvSpPr>
              <p:cNvPr id="936" name="Google Shape;936;p35"/>
              <p:cNvSpPr/>
              <p:nvPr/>
            </p:nvSpPr>
            <p:spPr>
              <a:xfrm>
                <a:off x="6623375" y="153500"/>
                <a:ext cx="2155431" cy="342293"/>
              </a:xfrm>
              <a:custGeom>
                <a:avLst/>
                <a:gdLst/>
                <a:ahLst/>
                <a:cxnLst/>
                <a:rect l="l" t="t" r="r" b="b"/>
                <a:pathLst>
                  <a:path w="49394" h="7844" extrusionOk="0">
                    <a:moveTo>
                      <a:pt x="41551" y="1"/>
                    </a:moveTo>
                    <a:lnTo>
                      <a:pt x="41369" y="31"/>
                    </a:lnTo>
                    <a:lnTo>
                      <a:pt x="34104" y="7235"/>
                    </a:lnTo>
                    <a:lnTo>
                      <a:pt x="0" y="7235"/>
                    </a:lnTo>
                    <a:lnTo>
                      <a:pt x="0" y="7843"/>
                    </a:lnTo>
                    <a:lnTo>
                      <a:pt x="34287" y="7843"/>
                    </a:lnTo>
                    <a:lnTo>
                      <a:pt x="34347" y="7813"/>
                    </a:lnTo>
                    <a:cubicBezTo>
                      <a:pt x="34378" y="7813"/>
                      <a:pt x="34439" y="7782"/>
                      <a:pt x="34469" y="7721"/>
                    </a:cubicBezTo>
                    <a:lnTo>
                      <a:pt x="41642" y="578"/>
                    </a:lnTo>
                    <a:lnTo>
                      <a:pt x="49393" y="578"/>
                    </a:lnTo>
                    <a:lnTo>
                      <a:pt x="493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5"/>
              <p:cNvSpPr/>
              <p:nvPr/>
            </p:nvSpPr>
            <p:spPr>
              <a:xfrm>
                <a:off x="6521425" y="427100"/>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8" name="Google Shape;938;p35"/>
            <p:cNvGrpSpPr/>
            <p:nvPr/>
          </p:nvGrpSpPr>
          <p:grpSpPr>
            <a:xfrm>
              <a:off x="6826225" y="326868"/>
              <a:ext cx="2547832" cy="405548"/>
              <a:chOff x="6826225" y="344423"/>
              <a:chExt cx="2547832" cy="405548"/>
            </a:xfrm>
          </p:grpSpPr>
          <p:sp>
            <p:nvSpPr>
              <p:cNvPr id="939" name="Google Shape;939;p35"/>
              <p:cNvSpPr/>
              <p:nvPr/>
            </p:nvSpPr>
            <p:spPr>
              <a:xfrm>
                <a:off x="6928175" y="344423"/>
                <a:ext cx="2445882" cy="350889"/>
              </a:xfrm>
              <a:custGeom>
                <a:avLst/>
                <a:gdLst/>
                <a:ahLst/>
                <a:cxnLst/>
                <a:rect l="l" t="t" r="r" b="b"/>
                <a:pathLst>
                  <a:path w="56050" h="8041" extrusionOk="0">
                    <a:moveTo>
                      <a:pt x="43369" y="1"/>
                    </a:moveTo>
                    <a:cubicBezTo>
                      <a:pt x="43113" y="1"/>
                      <a:pt x="42857" y="119"/>
                      <a:pt x="42706" y="320"/>
                    </a:cubicBezTo>
                    <a:lnTo>
                      <a:pt x="35837" y="7190"/>
                    </a:lnTo>
                    <a:cubicBezTo>
                      <a:pt x="35776" y="7220"/>
                      <a:pt x="35746" y="7281"/>
                      <a:pt x="35685" y="7342"/>
                    </a:cubicBezTo>
                    <a:cubicBezTo>
                      <a:pt x="35654" y="7372"/>
                      <a:pt x="35624" y="7403"/>
                      <a:pt x="35594" y="7433"/>
                    </a:cubicBezTo>
                    <a:lnTo>
                      <a:pt x="0" y="7433"/>
                    </a:lnTo>
                    <a:lnTo>
                      <a:pt x="0" y="8041"/>
                    </a:lnTo>
                    <a:lnTo>
                      <a:pt x="35624" y="8041"/>
                    </a:lnTo>
                    <a:cubicBezTo>
                      <a:pt x="35806" y="8041"/>
                      <a:pt x="35989" y="7919"/>
                      <a:pt x="36141" y="7767"/>
                    </a:cubicBezTo>
                    <a:cubicBezTo>
                      <a:pt x="36171" y="7706"/>
                      <a:pt x="36202" y="7676"/>
                      <a:pt x="36232" y="7646"/>
                    </a:cubicBezTo>
                    <a:lnTo>
                      <a:pt x="43162" y="715"/>
                    </a:lnTo>
                    <a:lnTo>
                      <a:pt x="43193" y="655"/>
                    </a:lnTo>
                    <a:cubicBezTo>
                      <a:pt x="43223" y="594"/>
                      <a:pt x="43253" y="594"/>
                      <a:pt x="43497" y="594"/>
                    </a:cubicBezTo>
                    <a:lnTo>
                      <a:pt x="56050" y="594"/>
                    </a:lnTo>
                    <a:lnTo>
                      <a:pt x="56050" y="16"/>
                    </a:lnTo>
                    <a:lnTo>
                      <a:pt x="43527" y="16"/>
                    </a:lnTo>
                    <a:cubicBezTo>
                      <a:pt x="43475" y="6"/>
                      <a:pt x="43422" y="1"/>
                      <a:pt x="433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5"/>
              <p:cNvSpPr/>
              <p:nvPr/>
            </p:nvSpPr>
            <p:spPr>
              <a:xfrm>
                <a:off x="6826225" y="632170"/>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1" name="Google Shape;941;p35"/>
            <p:cNvSpPr/>
            <p:nvPr/>
          </p:nvSpPr>
          <p:spPr>
            <a:xfrm>
              <a:off x="6775775" y="828443"/>
              <a:ext cx="1708408" cy="26575"/>
            </a:xfrm>
            <a:custGeom>
              <a:avLst/>
              <a:gdLst/>
              <a:ahLst/>
              <a:cxnLst/>
              <a:rect l="l" t="t" r="r" b="b"/>
              <a:pathLst>
                <a:path w="39150" h="609" extrusionOk="0">
                  <a:moveTo>
                    <a:pt x="0" y="0"/>
                  </a:moveTo>
                  <a:lnTo>
                    <a:pt x="0" y="608"/>
                  </a:lnTo>
                  <a:lnTo>
                    <a:pt x="39150" y="608"/>
                  </a:lnTo>
                  <a:lnTo>
                    <a:pt x="3915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5"/>
            <p:cNvSpPr/>
            <p:nvPr/>
          </p:nvSpPr>
          <p:spPr>
            <a:xfrm>
              <a:off x="6673825" y="791573"/>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3" name="Google Shape;943;p35"/>
            <p:cNvGrpSpPr/>
            <p:nvPr/>
          </p:nvGrpSpPr>
          <p:grpSpPr>
            <a:xfrm>
              <a:off x="6673825" y="951277"/>
              <a:ext cx="1810358" cy="117800"/>
              <a:chOff x="6673825" y="951277"/>
              <a:chExt cx="1810358" cy="117800"/>
            </a:xfrm>
          </p:grpSpPr>
          <p:sp>
            <p:nvSpPr>
              <p:cNvPr id="944" name="Google Shape;944;p35"/>
              <p:cNvSpPr/>
              <p:nvPr/>
            </p:nvSpPr>
            <p:spPr>
              <a:xfrm>
                <a:off x="6775775" y="990814"/>
                <a:ext cx="1708408" cy="25222"/>
              </a:xfrm>
              <a:custGeom>
                <a:avLst/>
                <a:gdLst/>
                <a:ahLst/>
                <a:cxnLst/>
                <a:rect l="l" t="t" r="r" b="b"/>
                <a:pathLst>
                  <a:path w="39150" h="578" extrusionOk="0">
                    <a:moveTo>
                      <a:pt x="0" y="0"/>
                    </a:moveTo>
                    <a:lnTo>
                      <a:pt x="0" y="578"/>
                    </a:lnTo>
                    <a:lnTo>
                      <a:pt x="39150" y="578"/>
                    </a:lnTo>
                    <a:lnTo>
                      <a:pt x="3915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5"/>
              <p:cNvSpPr/>
              <p:nvPr/>
            </p:nvSpPr>
            <p:spPr>
              <a:xfrm>
                <a:off x="6673825" y="951277"/>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6" name="Google Shape;946;p35"/>
            <p:cNvGrpSpPr/>
            <p:nvPr/>
          </p:nvGrpSpPr>
          <p:grpSpPr>
            <a:xfrm>
              <a:off x="6826225" y="1108284"/>
              <a:ext cx="2549185" cy="396427"/>
              <a:chOff x="6826225" y="1090729"/>
              <a:chExt cx="2549185" cy="396427"/>
            </a:xfrm>
          </p:grpSpPr>
          <p:sp>
            <p:nvSpPr>
              <p:cNvPr id="947" name="Google Shape;947;p35"/>
              <p:cNvSpPr/>
              <p:nvPr/>
            </p:nvSpPr>
            <p:spPr>
              <a:xfrm>
                <a:off x="6928175" y="1136704"/>
                <a:ext cx="2447235" cy="350453"/>
              </a:xfrm>
              <a:custGeom>
                <a:avLst/>
                <a:gdLst/>
                <a:ahLst/>
                <a:cxnLst/>
                <a:rect l="l" t="t" r="r" b="b"/>
                <a:pathLst>
                  <a:path w="56081" h="8031" extrusionOk="0">
                    <a:moveTo>
                      <a:pt x="35564" y="1"/>
                    </a:moveTo>
                    <a:cubicBezTo>
                      <a:pt x="35533" y="1"/>
                      <a:pt x="35502" y="3"/>
                      <a:pt x="35472" y="7"/>
                    </a:cubicBezTo>
                    <a:lnTo>
                      <a:pt x="0" y="7"/>
                    </a:lnTo>
                    <a:lnTo>
                      <a:pt x="0" y="584"/>
                    </a:lnTo>
                    <a:lnTo>
                      <a:pt x="35594" y="584"/>
                    </a:lnTo>
                    <a:cubicBezTo>
                      <a:pt x="35624" y="614"/>
                      <a:pt x="35654" y="645"/>
                      <a:pt x="35685" y="675"/>
                    </a:cubicBezTo>
                    <a:cubicBezTo>
                      <a:pt x="35746" y="736"/>
                      <a:pt x="35776" y="797"/>
                      <a:pt x="35837" y="827"/>
                    </a:cubicBezTo>
                    <a:lnTo>
                      <a:pt x="42706" y="7697"/>
                    </a:lnTo>
                    <a:cubicBezTo>
                      <a:pt x="42858" y="7909"/>
                      <a:pt x="43132" y="8031"/>
                      <a:pt x="43375" y="8031"/>
                    </a:cubicBezTo>
                    <a:lnTo>
                      <a:pt x="43527" y="8001"/>
                    </a:lnTo>
                    <a:lnTo>
                      <a:pt x="56080" y="8001"/>
                    </a:lnTo>
                    <a:lnTo>
                      <a:pt x="56080" y="7423"/>
                    </a:lnTo>
                    <a:lnTo>
                      <a:pt x="43497" y="7423"/>
                    </a:lnTo>
                    <a:cubicBezTo>
                      <a:pt x="43284" y="7423"/>
                      <a:pt x="43223" y="7423"/>
                      <a:pt x="43223" y="7362"/>
                    </a:cubicBezTo>
                    <a:lnTo>
                      <a:pt x="36232" y="371"/>
                    </a:lnTo>
                    <a:cubicBezTo>
                      <a:pt x="36202" y="341"/>
                      <a:pt x="36171" y="311"/>
                      <a:pt x="36141" y="280"/>
                    </a:cubicBezTo>
                    <a:cubicBezTo>
                      <a:pt x="36008" y="94"/>
                      <a:pt x="35782" y="1"/>
                      <a:pt x="355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5"/>
              <p:cNvSpPr/>
              <p:nvPr/>
            </p:nvSpPr>
            <p:spPr>
              <a:xfrm>
                <a:off x="6826225" y="1090729"/>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9" name="Google Shape;949;p35"/>
            <p:cNvGrpSpPr/>
            <p:nvPr/>
          </p:nvGrpSpPr>
          <p:grpSpPr>
            <a:xfrm>
              <a:off x="6521425" y="1294500"/>
              <a:ext cx="2256028" cy="384277"/>
              <a:chOff x="6521425" y="1294500"/>
              <a:chExt cx="2256028" cy="384277"/>
            </a:xfrm>
          </p:grpSpPr>
          <p:sp>
            <p:nvSpPr>
              <p:cNvPr id="950" name="Google Shape;950;p35"/>
              <p:cNvSpPr/>
              <p:nvPr/>
            </p:nvSpPr>
            <p:spPr>
              <a:xfrm>
                <a:off x="6623375" y="1336528"/>
                <a:ext cx="2154078" cy="342249"/>
              </a:xfrm>
              <a:custGeom>
                <a:avLst/>
                <a:gdLst/>
                <a:ahLst/>
                <a:cxnLst/>
                <a:rect l="l" t="t" r="r" b="b"/>
                <a:pathLst>
                  <a:path w="49363" h="7843" extrusionOk="0">
                    <a:moveTo>
                      <a:pt x="0" y="0"/>
                    </a:moveTo>
                    <a:lnTo>
                      <a:pt x="0" y="578"/>
                    </a:lnTo>
                    <a:lnTo>
                      <a:pt x="34104" y="578"/>
                    </a:lnTo>
                    <a:lnTo>
                      <a:pt x="41095" y="7569"/>
                    </a:lnTo>
                    <a:lnTo>
                      <a:pt x="41369" y="7842"/>
                    </a:lnTo>
                    <a:lnTo>
                      <a:pt x="49363" y="7842"/>
                    </a:lnTo>
                    <a:lnTo>
                      <a:pt x="49363" y="7265"/>
                    </a:lnTo>
                    <a:lnTo>
                      <a:pt x="41642" y="7265"/>
                    </a:lnTo>
                    <a:lnTo>
                      <a:pt x="34408" y="31"/>
                    </a:lnTo>
                    <a:lnTo>
                      <a:pt x="342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5"/>
              <p:cNvSpPr/>
              <p:nvPr/>
            </p:nvSpPr>
            <p:spPr>
              <a:xfrm>
                <a:off x="6521425" y="1294500"/>
                <a:ext cx="118575" cy="117800"/>
              </a:xfrm>
              <a:custGeom>
                <a:avLst/>
                <a:gdLst/>
                <a:ahLst/>
                <a:cxnLst/>
                <a:rect l="l" t="t" r="r" b="b"/>
                <a:pathLst>
                  <a:path w="4743" h="4712" fill="none" extrusionOk="0">
                    <a:moveTo>
                      <a:pt x="1" y="2007"/>
                    </a:moveTo>
                    <a:cubicBezTo>
                      <a:pt x="1" y="3830"/>
                      <a:pt x="2189" y="4712"/>
                      <a:pt x="3466" y="3466"/>
                    </a:cubicBezTo>
                    <a:cubicBezTo>
                      <a:pt x="4742" y="2189"/>
                      <a:pt x="3830" y="1"/>
                      <a:pt x="2037" y="1"/>
                    </a:cubicBezTo>
                    <a:cubicBezTo>
                      <a:pt x="912" y="1"/>
                      <a:pt x="1" y="912"/>
                      <a:pt x="1" y="2007"/>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952" name="Google Shape;952;p35"/>
          <p:cNvCxnSpPr>
            <a:stCxn id="909" idx="3"/>
            <a:endCxn id="912" idx="1"/>
          </p:cNvCxnSpPr>
          <p:nvPr/>
        </p:nvCxnSpPr>
        <p:spPr>
          <a:xfrm>
            <a:off x="1628400" y="1424873"/>
            <a:ext cx="2256525" cy="756"/>
          </a:xfrm>
          <a:prstGeom prst="straightConnector1">
            <a:avLst/>
          </a:prstGeom>
          <a:noFill/>
          <a:ln w="28575" cap="flat" cmpd="sng">
            <a:solidFill>
              <a:schemeClr val="accent2"/>
            </a:solidFill>
            <a:prstDash val="solid"/>
            <a:round/>
            <a:headEnd type="oval" w="med" len="med"/>
            <a:tailEnd type="oval" w="med" len="med"/>
          </a:ln>
        </p:spPr>
      </p:cxnSp>
      <p:cxnSp>
        <p:nvCxnSpPr>
          <p:cNvPr id="953" name="Google Shape;953;p35"/>
          <p:cNvCxnSpPr/>
          <p:nvPr/>
        </p:nvCxnSpPr>
        <p:spPr>
          <a:xfrm>
            <a:off x="1628400" y="2475250"/>
            <a:ext cx="2256600" cy="0"/>
          </a:xfrm>
          <a:prstGeom prst="straightConnector1">
            <a:avLst/>
          </a:prstGeom>
          <a:noFill/>
          <a:ln w="28575" cap="flat" cmpd="sng">
            <a:solidFill>
              <a:schemeClr val="accent2"/>
            </a:solidFill>
            <a:prstDash val="solid"/>
            <a:round/>
            <a:headEnd type="oval" w="med" len="med"/>
            <a:tailEnd type="oval" w="med" len="med"/>
          </a:ln>
        </p:spPr>
      </p:cxnSp>
      <p:sp>
        <p:nvSpPr>
          <p:cNvPr id="6" name="TextBox 5"/>
          <p:cNvSpPr txBox="1"/>
          <p:nvPr/>
        </p:nvSpPr>
        <p:spPr>
          <a:xfrm>
            <a:off x="8777453" y="4735551"/>
            <a:ext cx="247601" cy="307777"/>
          </a:xfrm>
          <a:prstGeom prst="rect">
            <a:avLst/>
          </a:prstGeom>
          <a:noFill/>
        </p:spPr>
        <p:txBody>
          <a:bodyPr wrap="square" rtlCol="0">
            <a:spAutoFit/>
          </a:bodyPr>
          <a:lstStyle/>
          <a:p>
            <a:r>
              <a:rPr lang="en-US" dirty="0" smtClean="0">
                <a:solidFill>
                  <a:schemeClr val="tx1"/>
                </a:solidFill>
              </a:rPr>
              <a:t>1</a:t>
            </a:r>
            <a:endParaRPr lang="en-US" dirty="0">
              <a:solidFill>
                <a:schemeClr val="tx1"/>
              </a:solidFill>
            </a:endParaRPr>
          </a:p>
        </p:txBody>
      </p:sp>
      <p:sp>
        <p:nvSpPr>
          <p:cNvPr id="47" name="Google Shape;915;p35"/>
          <p:cNvSpPr txBox="1">
            <a:spLocks/>
          </p:cNvSpPr>
          <p:nvPr/>
        </p:nvSpPr>
        <p:spPr>
          <a:xfrm>
            <a:off x="713325" y="2593888"/>
            <a:ext cx="2348741" cy="477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9pPr>
          </a:lstStyle>
          <a:p>
            <a:r>
              <a:rPr lang="en-US" dirty="0" smtClean="0"/>
              <a:t>Misuse of data</a:t>
            </a:r>
            <a:endParaRPr lang="en-US" dirty="0"/>
          </a:p>
        </p:txBody>
      </p:sp>
      <p:sp>
        <p:nvSpPr>
          <p:cNvPr id="48" name="Google Shape;918;p35"/>
          <p:cNvSpPr txBox="1">
            <a:spLocks/>
          </p:cNvSpPr>
          <p:nvPr/>
        </p:nvSpPr>
        <p:spPr>
          <a:xfrm>
            <a:off x="3924765" y="2670511"/>
            <a:ext cx="2431430" cy="477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9pPr>
          </a:lstStyle>
          <a:p>
            <a:r>
              <a:rPr lang="en-US" dirty="0"/>
              <a:t>Fair Information Practices</a:t>
            </a:r>
          </a:p>
        </p:txBody>
      </p:sp>
      <p:sp>
        <p:nvSpPr>
          <p:cNvPr id="49" name="Google Shape;916;p35"/>
          <p:cNvSpPr txBox="1">
            <a:spLocks/>
          </p:cNvSpPr>
          <p:nvPr/>
        </p:nvSpPr>
        <p:spPr>
          <a:xfrm>
            <a:off x="713325" y="3240150"/>
            <a:ext cx="908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Montserrat"/>
              <a:buNone/>
              <a:defRPr sz="3500" b="1"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9pPr>
          </a:lstStyle>
          <a:p>
            <a:r>
              <a:rPr lang="en" dirty="0" smtClean="0"/>
              <a:t>05</a:t>
            </a:r>
            <a:endParaRPr lang="en" dirty="0"/>
          </a:p>
        </p:txBody>
      </p:sp>
      <p:sp>
        <p:nvSpPr>
          <p:cNvPr id="50" name="Google Shape;916;p35"/>
          <p:cNvSpPr txBox="1">
            <a:spLocks/>
          </p:cNvSpPr>
          <p:nvPr/>
        </p:nvSpPr>
        <p:spPr>
          <a:xfrm>
            <a:off x="3950672" y="3254351"/>
            <a:ext cx="908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Montserrat"/>
              <a:buNone/>
              <a:defRPr sz="3500" b="1"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9pPr>
          </a:lstStyle>
          <a:p>
            <a:r>
              <a:rPr lang="en" dirty="0" smtClean="0"/>
              <a:t>06</a:t>
            </a:r>
            <a:endParaRPr lang="en" dirty="0"/>
          </a:p>
        </p:txBody>
      </p:sp>
      <p:sp>
        <p:nvSpPr>
          <p:cNvPr id="51" name="Google Shape;915;p35"/>
          <p:cNvSpPr txBox="1">
            <a:spLocks/>
          </p:cNvSpPr>
          <p:nvPr/>
        </p:nvSpPr>
        <p:spPr>
          <a:xfrm>
            <a:off x="555640" y="3754150"/>
            <a:ext cx="3329285" cy="477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000"/>
              <a:buFont typeface="Montserrat"/>
              <a:buNone/>
              <a:defRPr sz="2000" b="1" i="0" u="none" strike="noStrike" cap="none">
                <a:solidFill>
                  <a:schemeClr val="dk1"/>
                </a:solidFill>
                <a:latin typeface="Montserrat"/>
                <a:ea typeface="Montserrat"/>
                <a:cs typeface="Montserrat"/>
                <a:sym typeface="Montserrat"/>
              </a:defRPr>
            </a:lvl9pPr>
          </a:lstStyle>
          <a:p>
            <a:r>
              <a:rPr lang="en-US" sz="1600" dirty="0"/>
              <a:t>challenges businesses face when protecting user </a:t>
            </a:r>
            <a:r>
              <a:rPr lang="en-US" sz="1600" dirty="0" smtClean="0"/>
              <a:t>privacy</a:t>
            </a:r>
            <a:endParaRPr lang="en-US" sz="1600" dirty="0"/>
          </a:p>
        </p:txBody>
      </p:sp>
      <p:sp>
        <p:nvSpPr>
          <p:cNvPr id="56" name="Google Shape;916;p35"/>
          <p:cNvSpPr txBox="1">
            <a:spLocks/>
          </p:cNvSpPr>
          <p:nvPr/>
        </p:nvSpPr>
        <p:spPr>
          <a:xfrm>
            <a:off x="720000" y="4216997"/>
            <a:ext cx="908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Montserrat"/>
              <a:buNone/>
              <a:defRPr sz="3500" b="1"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3000"/>
              <a:buFont typeface="Montserrat"/>
              <a:buNone/>
              <a:defRPr sz="3000" b="1" i="0" u="none" strike="noStrike" cap="none">
                <a:solidFill>
                  <a:schemeClr val="dk1"/>
                </a:solidFill>
                <a:latin typeface="Montserrat"/>
                <a:ea typeface="Montserrat"/>
                <a:cs typeface="Montserrat"/>
                <a:sym typeface="Montserrat"/>
              </a:defRPr>
            </a:lvl9pPr>
          </a:lstStyle>
          <a:p>
            <a:r>
              <a:rPr lang="en" dirty="0" smtClean="0"/>
              <a:t>07</a:t>
            </a:r>
            <a:endParaRPr lang="en" dirty="0"/>
          </a:p>
        </p:txBody>
      </p:sp>
      <p:cxnSp>
        <p:nvCxnSpPr>
          <p:cNvPr id="57" name="Google Shape;953;p35"/>
          <p:cNvCxnSpPr/>
          <p:nvPr/>
        </p:nvCxnSpPr>
        <p:spPr>
          <a:xfrm>
            <a:off x="1621650" y="3518201"/>
            <a:ext cx="2256600" cy="0"/>
          </a:xfrm>
          <a:prstGeom prst="straightConnector1">
            <a:avLst/>
          </a:prstGeom>
          <a:noFill/>
          <a:ln w="28575" cap="flat" cmpd="sng">
            <a:solidFill>
              <a:schemeClr val="accent2"/>
            </a:solidFill>
            <a:prstDash val="solid"/>
            <a:round/>
            <a:headEnd type="oval" w="med" len="med"/>
            <a:tailEnd type="oval" w="med" len="med"/>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Text Placeholder 2"/>
          <p:cNvSpPr>
            <a:spLocks noGrp="1"/>
          </p:cNvSpPr>
          <p:nvPr>
            <p:ph type="body" idx="1"/>
          </p:nvPr>
        </p:nvSpPr>
        <p:spPr>
          <a:xfrm>
            <a:off x="713250" y="1542971"/>
            <a:ext cx="7717500" cy="3261600"/>
          </a:xfrm>
        </p:spPr>
        <p:txBody>
          <a:bodyPr anchor="t"/>
          <a:lstStyle/>
          <a:p>
            <a:pPr algn="l"/>
            <a:r>
              <a:rPr lang="en-US" sz="1800" dirty="0">
                <a:latin typeface="Average"/>
              </a:rPr>
              <a:t>Define </a:t>
            </a:r>
            <a:r>
              <a:rPr lang="en-US" sz="1800" dirty="0" smtClean="0">
                <a:latin typeface="Average"/>
              </a:rPr>
              <a:t>privacy.</a:t>
            </a:r>
          </a:p>
          <a:p>
            <a:pPr algn="l"/>
            <a:endParaRPr lang="en-US" sz="1800" dirty="0">
              <a:latin typeface="Average"/>
            </a:endParaRPr>
          </a:p>
          <a:p>
            <a:pPr algn="l"/>
            <a:r>
              <a:rPr lang="en-US" sz="1800" dirty="0">
                <a:latin typeface="Average"/>
              </a:rPr>
              <a:t>Understand why data privacy is </a:t>
            </a:r>
            <a:r>
              <a:rPr lang="en-US" sz="1800" dirty="0" smtClean="0">
                <a:latin typeface="Average"/>
              </a:rPr>
              <a:t>important.</a:t>
            </a:r>
          </a:p>
          <a:p>
            <a:pPr algn="l"/>
            <a:endParaRPr lang="en-US" sz="1800" dirty="0">
              <a:latin typeface="Average"/>
            </a:endParaRPr>
          </a:p>
          <a:p>
            <a:pPr algn="l"/>
            <a:r>
              <a:rPr lang="en-US" sz="1800" dirty="0">
                <a:latin typeface="Average"/>
              </a:rPr>
              <a:t>Explain the challenges users face to protect their </a:t>
            </a:r>
            <a:r>
              <a:rPr lang="en-US" sz="1800" dirty="0" smtClean="0">
                <a:latin typeface="Average"/>
              </a:rPr>
              <a:t>privacy.</a:t>
            </a:r>
            <a:endParaRPr lang="en-US" sz="1800" dirty="0">
              <a:latin typeface="Average"/>
            </a:endParaRPr>
          </a:p>
        </p:txBody>
      </p:sp>
    </p:spTree>
    <p:extLst>
      <p:ext uri="{BB962C8B-B14F-4D97-AF65-F5344CB8AC3E}">
        <p14:creationId xmlns:p14="http://schemas.microsoft.com/office/powerpoint/2010/main" val="3061321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38"/>
          <p:cNvSpPr txBox="1">
            <a:spLocks noGrp="1"/>
          </p:cNvSpPr>
          <p:nvPr>
            <p:ph type="title"/>
          </p:nvPr>
        </p:nvSpPr>
        <p:spPr>
          <a:xfrm>
            <a:off x="2450700" y="3072854"/>
            <a:ext cx="4242600" cy="61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a:t>
            </a:r>
            <a:r>
              <a:rPr lang="en" dirty="0" smtClean="0"/>
              <a:t>ntroduction</a:t>
            </a:r>
            <a:endParaRPr dirty="0"/>
          </a:p>
        </p:txBody>
      </p:sp>
      <p:sp>
        <p:nvSpPr>
          <p:cNvPr id="1008" name="Google Shape;1008;p38"/>
          <p:cNvSpPr txBox="1">
            <a:spLocks noGrp="1"/>
          </p:cNvSpPr>
          <p:nvPr>
            <p:ph type="title" idx="2"/>
          </p:nvPr>
        </p:nvSpPr>
        <p:spPr>
          <a:xfrm>
            <a:off x="3995121" y="1227576"/>
            <a:ext cx="1157400" cy="115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009" name="Google Shape;1009;p38"/>
          <p:cNvSpPr txBox="1">
            <a:spLocks noGrp="1"/>
          </p:cNvSpPr>
          <p:nvPr>
            <p:ph type="subTitle" idx="1"/>
          </p:nvPr>
        </p:nvSpPr>
        <p:spPr>
          <a:xfrm>
            <a:off x="2509200" y="3652872"/>
            <a:ext cx="4125600" cy="41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Data privacy</a:t>
            </a:r>
            <a:endParaRPr dirty="0"/>
          </a:p>
        </p:txBody>
      </p:sp>
      <p:cxnSp>
        <p:nvCxnSpPr>
          <p:cNvPr id="1010" name="Google Shape;1010;p38"/>
          <p:cNvCxnSpPr/>
          <p:nvPr/>
        </p:nvCxnSpPr>
        <p:spPr>
          <a:xfrm>
            <a:off x="3443700" y="4310199"/>
            <a:ext cx="2256600" cy="0"/>
          </a:xfrm>
          <a:prstGeom prst="straightConnector1">
            <a:avLst/>
          </a:prstGeom>
          <a:noFill/>
          <a:ln w="28575" cap="flat" cmpd="sng">
            <a:solidFill>
              <a:schemeClr val="accent2"/>
            </a:solidFill>
            <a:prstDash val="solid"/>
            <a:round/>
            <a:headEnd type="oval" w="med" len="med"/>
            <a:tailEnd type="oval" w="med" len="med"/>
          </a:ln>
        </p:spPr>
      </p:cxnSp>
      <p:grpSp>
        <p:nvGrpSpPr>
          <p:cNvPr id="1011" name="Google Shape;1011;p38"/>
          <p:cNvGrpSpPr/>
          <p:nvPr/>
        </p:nvGrpSpPr>
        <p:grpSpPr>
          <a:xfrm>
            <a:off x="3518490" y="1380273"/>
            <a:ext cx="289868" cy="852000"/>
            <a:chOff x="456616" y="2161476"/>
            <a:chExt cx="289868" cy="852000"/>
          </a:xfrm>
        </p:grpSpPr>
        <p:sp>
          <p:nvSpPr>
            <p:cNvPr id="1012" name="Google Shape;1012;p38"/>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8"/>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8"/>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8"/>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8"/>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7" name="Google Shape;1017;p38"/>
          <p:cNvGrpSpPr/>
          <p:nvPr/>
        </p:nvGrpSpPr>
        <p:grpSpPr>
          <a:xfrm>
            <a:off x="5325572" y="1380273"/>
            <a:ext cx="289868" cy="852000"/>
            <a:chOff x="456616" y="2161476"/>
            <a:chExt cx="289868" cy="852000"/>
          </a:xfrm>
        </p:grpSpPr>
        <p:sp>
          <p:nvSpPr>
            <p:cNvPr id="1018" name="Google Shape;1018;p38"/>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8"/>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8"/>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8"/>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8"/>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3" name="Google Shape;1023;p38"/>
          <p:cNvGrpSpPr/>
          <p:nvPr/>
        </p:nvGrpSpPr>
        <p:grpSpPr>
          <a:xfrm rot="5400000">
            <a:off x="4427066" y="498842"/>
            <a:ext cx="289868" cy="852000"/>
            <a:chOff x="456616" y="2161476"/>
            <a:chExt cx="289868" cy="852000"/>
          </a:xfrm>
        </p:grpSpPr>
        <p:sp>
          <p:nvSpPr>
            <p:cNvPr id="1024" name="Google Shape;1024;p38"/>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8"/>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8"/>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8"/>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8"/>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9" name="Google Shape;1029;p38"/>
          <p:cNvGrpSpPr/>
          <p:nvPr/>
        </p:nvGrpSpPr>
        <p:grpSpPr>
          <a:xfrm rot="5400000">
            <a:off x="4427066" y="2261724"/>
            <a:ext cx="289868" cy="852000"/>
            <a:chOff x="456616" y="2161476"/>
            <a:chExt cx="289868" cy="852000"/>
          </a:xfrm>
        </p:grpSpPr>
        <p:sp>
          <p:nvSpPr>
            <p:cNvPr id="1030" name="Google Shape;1030;p38"/>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8"/>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8"/>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8"/>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8"/>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8794595" y="4728117"/>
            <a:ext cx="289932" cy="338554"/>
          </a:xfrm>
          <a:prstGeom prst="rect">
            <a:avLst/>
          </a:prstGeom>
          <a:noFill/>
        </p:spPr>
        <p:txBody>
          <a:bodyPr wrap="square" rtlCol="0">
            <a:spAutoFit/>
          </a:bodyPr>
          <a:lstStyle/>
          <a:p>
            <a:r>
              <a:rPr lang="en-US" sz="1600" dirty="0" smtClean="0">
                <a:solidFill>
                  <a:schemeClr val="tx1"/>
                </a:solidFill>
              </a:rPr>
              <a:t>2</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sp>
        <p:nvSpPr>
          <p:cNvPr id="989" name="Google Shape;989;p37"/>
          <p:cNvSpPr txBox="1">
            <a:spLocks noGrp="1"/>
          </p:cNvSpPr>
          <p:nvPr>
            <p:ph type="title"/>
          </p:nvPr>
        </p:nvSpPr>
        <p:spPr>
          <a:xfrm>
            <a:off x="2614387" y="571139"/>
            <a:ext cx="3941700" cy="531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smtClean="0"/>
              <a:t>I</a:t>
            </a:r>
            <a:r>
              <a:rPr lang="en" sz="3200" dirty="0" smtClean="0"/>
              <a:t>ntroduction</a:t>
            </a:r>
            <a:endParaRPr sz="3200" dirty="0"/>
          </a:p>
        </p:txBody>
      </p:sp>
      <p:sp>
        <p:nvSpPr>
          <p:cNvPr id="990" name="Google Shape;990;p37"/>
          <p:cNvSpPr txBox="1">
            <a:spLocks noGrp="1"/>
          </p:cNvSpPr>
          <p:nvPr>
            <p:ph type="subTitle" idx="1"/>
          </p:nvPr>
        </p:nvSpPr>
        <p:spPr>
          <a:xfrm>
            <a:off x="1762748" y="1576986"/>
            <a:ext cx="5592000" cy="1713600"/>
          </a:xfrm>
          <a:prstGeom prst="rect">
            <a:avLst/>
          </a:prstGeom>
        </p:spPr>
        <p:txBody>
          <a:bodyPr spcFirstLastPara="1" wrap="square" lIns="91425" tIns="91425" rIns="91425" bIns="91425" anchor="ctr" anchorCtr="0">
            <a:noAutofit/>
          </a:bodyPr>
          <a:lstStyle/>
          <a:p>
            <a:pPr marL="0" lvl="0" indent="0"/>
            <a:r>
              <a:rPr lang="en-US" sz="1800" dirty="0" smtClean="0">
                <a:latin typeface="Average"/>
              </a:rPr>
              <a:t>Data </a:t>
            </a:r>
            <a:r>
              <a:rPr lang="en-US" sz="1800" dirty="0">
                <a:latin typeface="Average"/>
              </a:rPr>
              <a:t>privacy generally means the ability of a person to determine for themselves when, how, and to what extent personal information about them is shared with or communicated to </a:t>
            </a:r>
            <a:r>
              <a:rPr lang="en-US" sz="1800" dirty="0" smtClean="0">
                <a:latin typeface="Average"/>
              </a:rPr>
              <a:t>others.</a:t>
            </a:r>
            <a:endParaRPr sz="1800" dirty="0">
              <a:latin typeface="Average"/>
            </a:endParaRPr>
          </a:p>
        </p:txBody>
      </p:sp>
      <p:grpSp>
        <p:nvGrpSpPr>
          <p:cNvPr id="991" name="Google Shape;991;p37"/>
          <p:cNvGrpSpPr/>
          <p:nvPr/>
        </p:nvGrpSpPr>
        <p:grpSpPr>
          <a:xfrm rot="10800000" flipH="1">
            <a:off x="-12" y="4038425"/>
            <a:ext cx="2249325" cy="1657325"/>
            <a:chOff x="746475" y="-443725"/>
            <a:chExt cx="2249325" cy="1657325"/>
          </a:xfrm>
        </p:grpSpPr>
        <p:sp>
          <p:nvSpPr>
            <p:cNvPr id="992" name="Google Shape;992;p37"/>
            <p:cNvSpPr/>
            <p:nvPr/>
          </p:nvSpPr>
          <p:spPr>
            <a:xfrm>
              <a:off x="746475" y="-443725"/>
              <a:ext cx="2158875" cy="1560825"/>
            </a:xfrm>
            <a:custGeom>
              <a:avLst/>
              <a:gdLst/>
              <a:ahLst/>
              <a:cxnLst/>
              <a:rect l="l" t="t" r="r" b="b"/>
              <a:pathLst>
                <a:path w="86355" h="62433" fill="none" extrusionOk="0">
                  <a:moveTo>
                    <a:pt x="86355" y="62433"/>
                  </a:moveTo>
                  <a:lnTo>
                    <a:pt x="34621" y="14833"/>
                  </a:lnTo>
                  <a:lnTo>
                    <a:pt x="1" y="14833"/>
                  </a:lnTo>
                  <a:lnTo>
                    <a:pt x="1"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7"/>
            <p:cNvSpPr/>
            <p:nvPr/>
          </p:nvSpPr>
          <p:spPr>
            <a:xfrm>
              <a:off x="2877225" y="1095800"/>
              <a:ext cx="118575" cy="117800"/>
            </a:xfrm>
            <a:custGeom>
              <a:avLst/>
              <a:gdLst/>
              <a:ahLst/>
              <a:cxnLst/>
              <a:rect l="l" t="t" r="r" b="b"/>
              <a:pathLst>
                <a:path w="4743" h="4712" fill="none" extrusionOk="0">
                  <a:moveTo>
                    <a:pt x="4742" y="2007"/>
                  </a:moveTo>
                  <a:cubicBezTo>
                    <a:pt x="4742" y="3830"/>
                    <a:pt x="2554" y="4712"/>
                    <a:pt x="1277" y="3466"/>
                  </a:cubicBezTo>
                  <a:cubicBezTo>
                    <a:pt x="0" y="2189"/>
                    <a:pt x="912" y="0"/>
                    <a:pt x="2705" y="0"/>
                  </a:cubicBezTo>
                  <a:cubicBezTo>
                    <a:pt x="3830" y="0"/>
                    <a:pt x="4742" y="912"/>
                    <a:pt x="4742"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4" name="Google Shape;994;p37"/>
          <p:cNvGrpSpPr/>
          <p:nvPr/>
        </p:nvGrpSpPr>
        <p:grpSpPr>
          <a:xfrm rot="10800000" flipH="1">
            <a:off x="6903038" y="4038425"/>
            <a:ext cx="2240950" cy="1657325"/>
            <a:chOff x="4603700" y="-443725"/>
            <a:chExt cx="2240950" cy="1657325"/>
          </a:xfrm>
        </p:grpSpPr>
        <p:sp>
          <p:nvSpPr>
            <p:cNvPr id="995" name="Google Shape;995;p37"/>
            <p:cNvSpPr/>
            <p:nvPr/>
          </p:nvSpPr>
          <p:spPr>
            <a:xfrm>
              <a:off x="4689575" y="-443725"/>
              <a:ext cx="2155075" cy="1560825"/>
            </a:xfrm>
            <a:custGeom>
              <a:avLst/>
              <a:gdLst/>
              <a:ahLst/>
              <a:cxnLst/>
              <a:rect l="l" t="t" r="r" b="b"/>
              <a:pathLst>
                <a:path w="86203" h="62433" fill="none" extrusionOk="0">
                  <a:moveTo>
                    <a:pt x="0" y="62433"/>
                  </a:moveTo>
                  <a:lnTo>
                    <a:pt x="51916" y="14833"/>
                  </a:lnTo>
                  <a:lnTo>
                    <a:pt x="86202" y="14833"/>
                  </a:lnTo>
                  <a:lnTo>
                    <a:pt x="86202" y="0"/>
                  </a:lnTo>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7"/>
            <p:cNvSpPr/>
            <p:nvPr/>
          </p:nvSpPr>
          <p:spPr>
            <a:xfrm>
              <a:off x="4603700" y="1095800"/>
              <a:ext cx="117800" cy="117800"/>
            </a:xfrm>
            <a:custGeom>
              <a:avLst/>
              <a:gdLst/>
              <a:ahLst/>
              <a:cxnLst/>
              <a:rect l="l" t="t" r="r" b="b"/>
              <a:pathLst>
                <a:path w="4712" h="4712" fill="none" extrusionOk="0">
                  <a:moveTo>
                    <a:pt x="0" y="2007"/>
                  </a:moveTo>
                  <a:cubicBezTo>
                    <a:pt x="0" y="3830"/>
                    <a:pt x="2158" y="4712"/>
                    <a:pt x="3435" y="3466"/>
                  </a:cubicBezTo>
                  <a:cubicBezTo>
                    <a:pt x="4712" y="2189"/>
                    <a:pt x="3800" y="0"/>
                    <a:pt x="2006" y="0"/>
                  </a:cubicBezTo>
                  <a:cubicBezTo>
                    <a:pt x="882" y="0"/>
                    <a:pt x="0" y="912"/>
                    <a:pt x="0" y="2007"/>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7" name="Google Shape;997;p37"/>
          <p:cNvGrpSpPr/>
          <p:nvPr/>
        </p:nvGrpSpPr>
        <p:grpSpPr>
          <a:xfrm rot="5400000">
            <a:off x="4440303" y="2948637"/>
            <a:ext cx="289868" cy="852000"/>
            <a:chOff x="456616" y="2161476"/>
            <a:chExt cx="289868" cy="852000"/>
          </a:xfrm>
        </p:grpSpPr>
        <p:sp>
          <p:nvSpPr>
            <p:cNvPr id="998" name="Google Shape;998;p37"/>
            <p:cNvSpPr/>
            <p:nvPr/>
          </p:nvSpPr>
          <p:spPr>
            <a:xfrm rot="-5400000">
              <a:off x="588942" y="2649556"/>
              <a:ext cx="25484" cy="289600"/>
            </a:xfrm>
            <a:custGeom>
              <a:avLst/>
              <a:gdLst/>
              <a:ahLst/>
              <a:cxnLst/>
              <a:rect l="l" t="t" r="r" b="b"/>
              <a:pathLst>
                <a:path w="761" h="8648" extrusionOk="0">
                  <a:moveTo>
                    <a:pt x="380" y="0"/>
                  </a:moveTo>
                  <a:cubicBezTo>
                    <a:pt x="190" y="0"/>
                    <a:pt x="0" y="130"/>
                    <a:pt x="0" y="388"/>
                  </a:cubicBezTo>
                  <a:lnTo>
                    <a:pt x="0" y="8260"/>
                  </a:lnTo>
                  <a:cubicBezTo>
                    <a:pt x="0" y="8519"/>
                    <a:pt x="190" y="8648"/>
                    <a:pt x="380" y="8648"/>
                  </a:cubicBezTo>
                  <a:cubicBezTo>
                    <a:pt x="570" y="8648"/>
                    <a:pt x="760" y="8519"/>
                    <a:pt x="760" y="8260"/>
                  </a:cubicBezTo>
                  <a:lnTo>
                    <a:pt x="760" y="388"/>
                  </a:lnTo>
                  <a:cubicBezTo>
                    <a:pt x="760" y="130"/>
                    <a:pt x="570" y="0"/>
                    <a:pt x="3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7"/>
            <p:cNvSpPr/>
            <p:nvPr/>
          </p:nvSpPr>
          <p:spPr>
            <a:xfrm rot="-5400000">
              <a:off x="588808" y="2235662"/>
              <a:ext cx="25484" cy="289868"/>
            </a:xfrm>
            <a:custGeom>
              <a:avLst/>
              <a:gdLst/>
              <a:ahLst/>
              <a:cxnLst/>
              <a:rect l="l" t="t" r="r" b="b"/>
              <a:pathLst>
                <a:path w="761" h="8656" extrusionOk="0">
                  <a:moveTo>
                    <a:pt x="365" y="1"/>
                  </a:moveTo>
                  <a:cubicBezTo>
                    <a:pt x="153" y="1"/>
                    <a:pt x="1" y="183"/>
                    <a:pt x="1" y="396"/>
                  </a:cubicBezTo>
                  <a:lnTo>
                    <a:pt x="1" y="8268"/>
                  </a:lnTo>
                  <a:cubicBezTo>
                    <a:pt x="1" y="8527"/>
                    <a:pt x="191" y="8656"/>
                    <a:pt x="381" y="8656"/>
                  </a:cubicBezTo>
                  <a:cubicBezTo>
                    <a:pt x="570" y="8656"/>
                    <a:pt x="760" y="8527"/>
                    <a:pt x="760" y="8268"/>
                  </a:cubicBezTo>
                  <a:lnTo>
                    <a:pt x="760" y="396"/>
                  </a:lnTo>
                  <a:cubicBezTo>
                    <a:pt x="760" y="183"/>
                    <a:pt x="578" y="1"/>
                    <a:pt x="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7"/>
            <p:cNvSpPr/>
            <p:nvPr/>
          </p:nvSpPr>
          <p:spPr>
            <a:xfrm rot="-5400000">
              <a:off x="576234" y="2902231"/>
              <a:ext cx="25484" cy="197007"/>
            </a:xfrm>
            <a:custGeom>
              <a:avLst/>
              <a:gdLst/>
              <a:ahLst/>
              <a:cxnLst/>
              <a:rect l="l" t="t" r="r" b="b"/>
              <a:pathLst>
                <a:path w="761" h="5883" extrusionOk="0">
                  <a:moveTo>
                    <a:pt x="380" y="1"/>
                  </a:moveTo>
                  <a:cubicBezTo>
                    <a:pt x="190" y="1"/>
                    <a:pt x="0" y="130"/>
                    <a:pt x="0" y="388"/>
                  </a:cubicBezTo>
                  <a:lnTo>
                    <a:pt x="0" y="5495"/>
                  </a:lnTo>
                  <a:cubicBezTo>
                    <a:pt x="0" y="5753"/>
                    <a:pt x="190" y="5882"/>
                    <a:pt x="380" y="5882"/>
                  </a:cubicBezTo>
                  <a:cubicBezTo>
                    <a:pt x="570" y="5882"/>
                    <a:pt x="760" y="5753"/>
                    <a:pt x="760" y="5495"/>
                  </a:cubicBezTo>
                  <a:lnTo>
                    <a:pt x="760" y="388"/>
                  </a:lnTo>
                  <a:cubicBezTo>
                    <a:pt x="760" y="130"/>
                    <a:pt x="570" y="1"/>
                    <a:pt x="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7"/>
            <p:cNvSpPr/>
            <p:nvPr/>
          </p:nvSpPr>
          <p:spPr>
            <a:xfrm rot="-5400000">
              <a:off x="575849" y="2488856"/>
              <a:ext cx="26489" cy="197241"/>
            </a:xfrm>
            <a:custGeom>
              <a:avLst/>
              <a:gdLst/>
              <a:ahLst/>
              <a:cxnLst/>
              <a:rect l="l" t="t" r="r" b="b"/>
              <a:pathLst>
                <a:path w="791" h="5890" extrusionOk="0">
                  <a:moveTo>
                    <a:pt x="410" y="1"/>
                  </a:moveTo>
                  <a:cubicBezTo>
                    <a:pt x="220" y="1"/>
                    <a:pt x="30" y="130"/>
                    <a:pt x="30" y="388"/>
                  </a:cubicBezTo>
                  <a:lnTo>
                    <a:pt x="30" y="5495"/>
                  </a:lnTo>
                  <a:cubicBezTo>
                    <a:pt x="0" y="5707"/>
                    <a:pt x="182" y="5890"/>
                    <a:pt x="395" y="5890"/>
                  </a:cubicBezTo>
                  <a:cubicBezTo>
                    <a:pt x="608" y="5890"/>
                    <a:pt x="790" y="5707"/>
                    <a:pt x="790" y="5495"/>
                  </a:cubicBezTo>
                  <a:lnTo>
                    <a:pt x="790" y="388"/>
                  </a:lnTo>
                  <a:cubicBezTo>
                    <a:pt x="790" y="130"/>
                    <a:pt x="600" y="1"/>
                    <a:pt x="4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7"/>
            <p:cNvSpPr/>
            <p:nvPr/>
          </p:nvSpPr>
          <p:spPr>
            <a:xfrm rot="-5400000">
              <a:off x="576619" y="2076100"/>
              <a:ext cx="25484" cy="196237"/>
            </a:xfrm>
            <a:custGeom>
              <a:avLst/>
              <a:gdLst/>
              <a:ahLst/>
              <a:cxnLst/>
              <a:rect l="l" t="t" r="r" b="b"/>
              <a:pathLst>
                <a:path w="761" h="5860" extrusionOk="0">
                  <a:moveTo>
                    <a:pt x="396" y="0"/>
                  </a:moveTo>
                  <a:cubicBezTo>
                    <a:pt x="183" y="0"/>
                    <a:pt x="1" y="152"/>
                    <a:pt x="1" y="365"/>
                  </a:cubicBezTo>
                  <a:lnTo>
                    <a:pt x="1" y="5472"/>
                  </a:lnTo>
                  <a:cubicBezTo>
                    <a:pt x="1" y="5730"/>
                    <a:pt x="191" y="5859"/>
                    <a:pt x="381" y="5859"/>
                  </a:cubicBezTo>
                  <a:cubicBezTo>
                    <a:pt x="570" y="5859"/>
                    <a:pt x="760" y="5730"/>
                    <a:pt x="760" y="5472"/>
                  </a:cubicBezTo>
                  <a:lnTo>
                    <a:pt x="760" y="365"/>
                  </a:lnTo>
                  <a:cubicBezTo>
                    <a:pt x="760" y="152"/>
                    <a:pt x="608" y="0"/>
                    <a:pt x="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8653346" y="4761448"/>
            <a:ext cx="304800" cy="307777"/>
          </a:xfrm>
          <a:prstGeom prst="rect">
            <a:avLst/>
          </a:prstGeom>
          <a:noFill/>
        </p:spPr>
        <p:txBody>
          <a:bodyPr wrap="square" rtlCol="0">
            <a:spAutoFit/>
          </a:bodyPr>
          <a:lstStyle/>
          <a:p>
            <a:r>
              <a:rPr lang="en-US" dirty="0" smtClean="0">
                <a:solidFill>
                  <a:schemeClr val="tx1"/>
                </a:solidFill>
              </a:rPr>
              <a:t>3</a:t>
            </a:r>
            <a:endParaRPr lang="en-US"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39"/>
          <p:cNvSpPr txBox="1">
            <a:spLocks noGrp="1"/>
          </p:cNvSpPr>
          <p:nvPr>
            <p:ph type="title"/>
          </p:nvPr>
        </p:nvSpPr>
        <p:spPr>
          <a:xfrm>
            <a:off x="347029" y="776015"/>
            <a:ext cx="6051685" cy="887145"/>
          </a:xfrm>
          <a:prstGeom prst="rect">
            <a:avLst/>
          </a:prstGeom>
        </p:spPr>
        <p:txBody>
          <a:bodyPr spcFirstLastPara="1" wrap="square" lIns="91425" tIns="91425" rIns="91425" bIns="91425" anchor="ctr" anchorCtr="0">
            <a:noAutofit/>
          </a:bodyPr>
          <a:lstStyle/>
          <a:p>
            <a:r>
              <a:rPr lang="en-US" dirty="0"/>
              <a:t>Why is data privacy important?</a:t>
            </a:r>
          </a:p>
        </p:txBody>
      </p:sp>
      <p:grpSp>
        <p:nvGrpSpPr>
          <p:cNvPr id="1041" name="Google Shape;1041;p39"/>
          <p:cNvGrpSpPr/>
          <p:nvPr/>
        </p:nvGrpSpPr>
        <p:grpSpPr>
          <a:xfrm rot="-2700000">
            <a:off x="7115459" y="678089"/>
            <a:ext cx="1851812" cy="4777164"/>
            <a:chOff x="7613132" y="1646510"/>
            <a:chExt cx="1402258" cy="3617440"/>
          </a:xfrm>
        </p:grpSpPr>
        <p:grpSp>
          <p:nvGrpSpPr>
            <p:cNvPr id="1042" name="Google Shape;1042;p39"/>
            <p:cNvGrpSpPr/>
            <p:nvPr/>
          </p:nvGrpSpPr>
          <p:grpSpPr>
            <a:xfrm rot="5400000">
              <a:off x="6742621" y="2517021"/>
              <a:ext cx="3143280" cy="1402258"/>
              <a:chOff x="5761175" y="3597075"/>
              <a:chExt cx="2824913" cy="1260230"/>
            </a:xfrm>
          </p:grpSpPr>
          <p:sp>
            <p:nvSpPr>
              <p:cNvPr id="1043" name="Google Shape;1043;p39"/>
              <p:cNvSpPr/>
              <p:nvPr/>
            </p:nvSpPr>
            <p:spPr>
              <a:xfrm flipH="1">
                <a:off x="6100216" y="4192618"/>
                <a:ext cx="328989" cy="329022"/>
              </a:xfrm>
              <a:custGeom>
                <a:avLst/>
                <a:gdLst/>
                <a:ahLst/>
                <a:cxnLst/>
                <a:rect l="l" t="t" r="r" b="b"/>
                <a:pathLst>
                  <a:path w="9940" h="9941" fill="none" extrusionOk="0">
                    <a:moveTo>
                      <a:pt x="9940" y="4986"/>
                    </a:moveTo>
                    <a:cubicBezTo>
                      <a:pt x="9940" y="7721"/>
                      <a:pt x="7721" y="9940"/>
                      <a:pt x="4985" y="9940"/>
                    </a:cubicBezTo>
                    <a:cubicBezTo>
                      <a:pt x="2219" y="9940"/>
                      <a:pt x="0" y="7721"/>
                      <a:pt x="0" y="4986"/>
                    </a:cubicBezTo>
                    <a:cubicBezTo>
                      <a:pt x="0" y="2220"/>
                      <a:pt x="2219" y="1"/>
                      <a:pt x="4985" y="1"/>
                    </a:cubicBezTo>
                    <a:cubicBezTo>
                      <a:pt x="7721" y="1"/>
                      <a:pt x="9940" y="2220"/>
                      <a:pt x="9940" y="4986"/>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9"/>
              <p:cNvSpPr/>
              <p:nvPr/>
            </p:nvSpPr>
            <p:spPr>
              <a:xfrm flipH="1">
                <a:off x="6163600" y="4257024"/>
                <a:ext cx="201233" cy="201233"/>
              </a:xfrm>
              <a:custGeom>
                <a:avLst/>
                <a:gdLst/>
                <a:ahLst/>
                <a:cxnLst/>
                <a:rect l="l" t="t" r="r" b="b"/>
                <a:pathLst>
                  <a:path w="6080" h="6080" fill="none" extrusionOk="0">
                    <a:moveTo>
                      <a:pt x="1" y="0"/>
                    </a:moveTo>
                    <a:lnTo>
                      <a:pt x="6080" y="0"/>
                    </a:lnTo>
                    <a:lnTo>
                      <a:pt x="6080" y="6079"/>
                    </a:lnTo>
                    <a:lnTo>
                      <a:pt x="1" y="6079"/>
                    </a:ln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9"/>
              <p:cNvSpPr/>
              <p:nvPr/>
            </p:nvSpPr>
            <p:spPr>
              <a:xfrm flipH="1">
                <a:off x="5886887" y="4117190"/>
                <a:ext cx="2699200" cy="621737"/>
              </a:xfrm>
              <a:custGeom>
                <a:avLst/>
                <a:gdLst/>
                <a:ahLst/>
                <a:cxnLst/>
                <a:rect l="l" t="t" r="r" b="b"/>
                <a:pathLst>
                  <a:path w="81553" h="18785" fill="none" extrusionOk="0">
                    <a:moveTo>
                      <a:pt x="81553" y="18785"/>
                    </a:moveTo>
                    <a:lnTo>
                      <a:pt x="62768" y="0"/>
                    </a:lnTo>
                    <a:lnTo>
                      <a:pt x="47084" y="0"/>
                    </a:lnTo>
                    <a:lnTo>
                      <a:pt x="47084" y="10791"/>
                    </a:lnTo>
                    <a:lnTo>
                      <a:pt x="1" y="10791"/>
                    </a:lnTo>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9"/>
              <p:cNvSpPr/>
              <p:nvPr/>
            </p:nvSpPr>
            <p:spPr>
              <a:xfrm flipH="1">
                <a:off x="6489540" y="4099087"/>
                <a:ext cx="40280" cy="40280"/>
              </a:xfrm>
              <a:custGeom>
                <a:avLst/>
                <a:gdLst/>
                <a:ahLst/>
                <a:cxnLst/>
                <a:rect l="l" t="t" r="r" b="b"/>
                <a:pathLst>
                  <a:path w="1217" h="1217" extrusionOk="0">
                    <a:moveTo>
                      <a:pt x="609" y="0"/>
                    </a:moveTo>
                    <a:cubicBezTo>
                      <a:pt x="274" y="0"/>
                      <a:pt x="1" y="274"/>
                      <a:pt x="1" y="608"/>
                    </a:cubicBezTo>
                    <a:cubicBezTo>
                      <a:pt x="1" y="942"/>
                      <a:pt x="274" y="1216"/>
                      <a:pt x="609" y="1216"/>
                    </a:cubicBezTo>
                    <a:cubicBezTo>
                      <a:pt x="943" y="1216"/>
                      <a:pt x="1217" y="942"/>
                      <a:pt x="1217" y="608"/>
                    </a:cubicBezTo>
                    <a:cubicBezTo>
                      <a:pt x="1217" y="274"/>
                      <a:pt x="943" y="0"/>
                      <a:pt x="609"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9"/>
              <p:cNvSpPr/>
              <p:nvPr/>
            </p:nvSpPr>
            <p:spPr>
              <a:xfrm flipH="1">
                <a:off x="7010648" y="4454182"/>
                <a:ext cx="40280" cy="40280"/>
              </a:xfrm>
              <a:custGeom>
                <a:avLst/>
                <a:gdLst/>
                <a:ahLst/>
                <a:cxnLst/>
                <a:rect l="l" t="t" r="r" b="b"/>
                <a:pathLst>
                  <a:path w="1217" h="1217" extrusionOk="0">
                    <a:moveTo>
                      <a:pt x="609" y="1"/>
                    </a:moveTo>
                    <a:cubicBezTo>
                      <a:pt x="274" y="1"/>
                      <a:pt x="1" y="274"/>
                      <a:pt x="1" y="609"/>
                    </a:cubicBezTo>
                    <a:cubicBezTo>
                      <a:pt x="1" y="943"/>
                      <a:pt x="274" y="1217"/>
                      <a:pt x="609" y="1217"/>
                    </a:cubicBezTo>
                    <a:cubicBezTo>
                      <a:pt x="943" y="1217"/>
                      <a:pt x="1217" y="943"/>
                      <a:pt x="1217" y="609"/>
                    </a:cubicBezTo>
                    <a:cubicBezTo>
                      <a:pt x="1217" y="274"/>
                      <a:pt x="943" y="1"/>
                      <a:pt x="609"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9"/>
              <p:cNvSpPr/>
              <p:nvPr/>
            </p:nvSpPr>
            <p:spPr>
              <a:xfrm flipH="1">
                <a:off x="5761175" y="4621750"/>
                <a:ext cx="253560" cy="235555"/>
              </a:xfrm>
              <a:custGeom>
                <a:avLst/>
                <a:gdLst/>
                <a:ahLst/>
                <a:cxnLst/>
                <a:rect l="l" t="t" r="r" b="b"/>
                <a:pathLst>
                  <a:path w="7661" h="7117" extrusionOk="0">
                    <a:moveTo>
                      <a:pt x="3815" y="0"/>
                    </a:moveTo>
                    <a:cubicBezTo>
                      <a:pt x="3630" y="0"/>
                      <a:pt x="3442" y="15"/>
                      <a:pt x="3253" y="44"/>
                    </a:cubicBezTo>
                    <a:cubicBezTo>
                      <a:pt x="1307" y="379"/>
                      <a:pt x="0" y="2202"/>
                      <a:pt x="304" y="4148"/>
                    </a:cubicBezTo>
                    <a:cubicBezTo>
                      <a:pt x="604" y="5864"/>
                      <a:pt x="2101" y="7117"/>
                      <a:pt x="3787" y="7117"/>
                    </a:cubicBezTo>
                    <a:cubicBezTo>
                      <a:pt x="3982" y="7117"/>
                      <a:pt x="4179" y="7100"/>
                      <a:pt x="4377" y="7066"/>
                    </a:cubicBezTo>
                    <a:cubicBezTo>
                      <a:pt x="6323" y="6762"/>
                      <a:pt x="7660" y="4938"/>
                      <a:pt x="7326" y="2993"/>
                    </a:cubicBezTo>
                    <a:cubicBezTo>
                      <a:pt x="7051" y="1236"/>
                      <a:pt x="5538" y="0"/>
                      <a:pt x="3815" y="0"/>
                    </a:cubicBezTo>
                    <a:close/>
                  </a:path>
                </a:pathLst>
              </a:custGeom>
              <a:noFill/>
              <a:ln w="28575" cap="flat" cmpd="sng">
                <a:solidFill>
                  <a:schemeClr val="accent2"/>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9"/>
              <p:cNvSpPr/>
              <p:nvPr/>
            </p:nvSpPr>
            <p:spPr>
              <a:xfrm flipH="1">
                <a:off x="5841670" y="4693107"/>
                <a:ext cx="106673" cy="91084"/>
              </a:xfrm>
              <a:custGeom>
                <a:avLst/>
                <a:gdLst/>
                <a:ahLst/>
                <a:cxnLst/>
                <a:rect l="l" t="t" r="r" b="b"/>
                <a:pathLst>
                  <a:path w="3223" h="2752" extrusionOk="0">
                    <a:moveTo>
                      <a:pt x="1832" y="1"/>
                    </a:moveTo>
                    <a:cubicBezTo>
                      <a:pt x="1497" y="1"/>
                      <a:pt x="1156" y="127"/>
                      <a:pt x="882" y="411"/>
                    </a:cubicBezTo>
                    <a:cubicBezTo>
                      <a:pt x="0" y="1262"/>
                      <a:pt x="608" y="2752"/>
                      <a:pt x="1855" y="2752"/>
                    </a:cubicBezTo>
                    <a:cubicBezTo>
                      <a:pt x="2614" y="2752"/>
                      <a:pt x="3222" y="2144"/>
                      <a:pt x="3222" y="1384"/>
                    </a:cubicBezTo>
                    <a:cubicBezTo>
                      <a:pt x="3222" y="560"/>
                      <a:pt x="2538" y="1"/>
                      <a:pt x="1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9"/>
              <p:cNvSpPr/>
              <p:nvPr/>
            </p:nvSpPr>
            <p:spPr>
              <a:xfrm flipH="1">
                <a:off x="6807425" y="3896865"/>
                <a:ext cx="441686" cy="441686"/>
              </a:xfrm>
              <a:custGeom>
                <a:avLst/>
                <a:gdLst/>
                <a:ahLst/>
                <a:cxnLst/>
                <a:rect l="l" t="t" r="r" b="b"/>
                <a:pathLst>
                  <a:path w="13345" h="13345" extrusionOk="0">
                    <a:moveTo>
                      <a:pt x="6688" y="1"/>
                    </a:moveTo>
                    <a:cubicBezTo>
                      <a:pt x="2980" y="1"/>
                      <a:pt x="1" y="2979"/>
                      <a:pt x="1" y="6657"/>
                    </a:cubicBezTo>
                    <a:cubicBezTo>
                      <a:pt x="1" y="10366"/>
                      <a:pt x="2980" y="13344"/>
                      <a:pt x="6688" y="13344"/>
                    </a:cubicBezTo>
                    <a:cubicBezTo>
                      <a:pt x="10366" y="13344"/>
                      <a:pt x="13345" y="10366"/>
                      <a:pt x="13345" y="6657"/>
                    </a:cubicBezTo>
                    <a:cubicBezTo>
                      <a:pt x="13345" y="2979"/>
                      <a:pt x="10366" y="1"/>
                      <a:pt x="66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9"/>
              <p:cNvSpPr/>
              <p:nvPr/>
            </p:nvSpPr>
            <p:spPr>
              <a:xfrm flipH="1">
                <a:off x="6508614" y="3597075"/>
                <a:ext cx="1040288" cy="1040254"/>
              </a:xfrm>
              <a:custGeom>
                <a:avLst/>
                <a:gdLst/>
                <a:ahLst/>
                <a:cxnLst/>
                <a:rect l="l" t="t" r="r" b="b"/>
                <a:pathLst>
                  <a:path w="31431" h="31430" fill="none" extrusionOk="0">
                    <a:moveTo>
                      <a:pt x="21035" y="2949"/>
                    </a:moveTo>
                    <a:cubicBezTo>
                      <a:pt x="28087" y="5867"/>
                      <a:pt x="31430" y="13952"/>
                      <a:pt x="28512" y="21035"/>
                    </a:cubicBezTo>
                    <a:cubicBezTo>
                      <a:pt x="25594" y="28086"/>
                      <a:pt x="17509" y="31430"/>
                      <a:pt x="10427" y="28512"/>
                    </a:cubicBezTo>
                    <a:cubicBezTo>
                      <a:pt x="3375" y="25594"/>
                      <a:pt x="1" y="17478"/>
                      <a:pt x="2949" y="10426"/>
                    </a:cubicBezTo>
                    <a:cubicBezTo>
                      <a:pt x="5867" y="3375"/>
                      <a:pt x="13953" y="1"/>
                      <a:pt x="21035" y="2949"/>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9"/>
              <p:cNvSpPr/>
              <p:nvPr/>
            </p:nvSpPr>
            <p:spPr>
              <a:xfrm flipH="1">
                <a:off x="6876831" y="3915995"/>
                <a:ext cx="353150" cy="353150"/>
              </a:xfrm>
              <a:custGeom>
                <a:avLst/>
                <a:gdLst/>
                <a:ahLst/>
                <a:cxnLst/>
                <a:rect l="l" t="t" r="r" b="b"/>
                <a:pathLst>
                  <a:path w="10670" h="10670" fill="none" extrusionOk="0">
                    <a:moveTo>
                      <a:pt x="6110" y="10669"/>
                    </a:moveTo>
                    <a:cubicBezTo>
                      <a:pt x="2037" y="10669"/>
                      <a:pt x="0" y="5745"/>
                      <a:pt x="2858" y="2888"/>
                    </a:cubicBezTo>
                    <a:cubicBezTo>
                      <a:pt x="5745" y="0"/>
                      <a:pt x="10669" y="2037"/>
                      <a:pt x="10669" y="6110"/>
                    </a:cubicBezTo>
                    <a:cubicBezTo>
                      <a:pt x="10669" y="8633"/>
                      <a:pt x="8602" y="10669"/>
                      <a:pt x="6110" y="10669"/>
                    </a:cubicBezTo>
                    <a:close/>
                  </a:path>
                </a:pathLst>
              </a:custGeom>
              <a:noFill/>
              <a:ln w="285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9"/>
              <p:cNvSpPr/>
              <p:nvPr/>
            </p:nvSpPr>
            <p:spPr>
              <a:xfrm flipH="1">
                <a:off x="7463333" y="4427042"/>
                <a:ext cx="592578" cy="92574"/>
              </a:xfrm>
              <a:custGeom>
                <a:avLst/>
                <a:gdLst/>
                <a:ahLst/>
                <a:cxnLst/>
                <a:rect l="l" t="t" r="r" b="b"/>
                <a:pathLst>
                  <a:path w="17904" h="2797" extrusionOk="0">
                    <a:moveTo>
                      <a:pt x="0" y="0"/>
                    </a:moveTo>
                    <a:lnTo>
                      <a:pt x="0" y="2797"/>
                    </a:lnTo>
                    <a:lnTo>
                      <a:pt x="2827" y="2797"/>
                    </a:lnTo>
                    <a:lnTo>
                      <a:pt x="2827" y="0"/>
                    </a:lnTo>
                    <a:close/>
                    <a:moveTo>
                      <a:pt x="3770" y="0"/>
                    </a:moveTo>
                    <a:lnTo>
                      <a:pt x="3770" y="2797"/>
                    </a:lnTo>
                    <a:lnTo>
                      <a:pt x="6596" y="2797"/>
                    </a:lnTo>
                    <a:lnTo>
                      <a:pt x="6596" y="0"/>
                    </a:lnTo>
                    <a:close/>
                    <a:moveTo>
                      <a:pt x="7539" y="0"/>
                    </a:moveTo>
                    <a:lnTo>
                      <a:pt x="7539" y="2797"/>
                    </a:lnTo>
                    <a:lnTo>
                      <a:pt x="10365" y="2797"/>
                    </a:lnTo>
                    <a:lnTo>
                      <a:pt x="10365" y="0"/>
                    </a:lnTo>
                    <a:close/>
                    <a:moveTo>
                      <a:pt x="11308" y="0"/>
                    </a:moveTo>
                    <a:lnTo>
                      <a:pt x="11308" y="2797"/>
                    </a:lnTo>
                    <a:lnTo>
                      <a:pt x="14134" y="2797"/>
                    </a:lnTo>
                    <a:lnTo>
                      <a:pt x="14134" y="0"/>
                    </a:lnTo>
                    <a:close/>
                    <a:moveTo>
                      <a:pt x="15077" y="0"/>
                    </a:moveTo>
                    <a:lnTo>
                      <a:pt x="15077" y="2797"/>
                    </a:lnTo>
                    <a:lnTo>
                      <a:pt x="17904" y="2797"/>
                    </a:lnTo>
                    <a:lnTo>
                      <a:pt x="17904" y="0"/>
                    </a:lnTo>
                    <a:close/>
                  </a:path>
                </a:pathLst>
              </a:custGeom>
              <a:solidFill>
                <a:schemeClr val="dk1"/>
              </a:solidFill>
              <a:ln w="8350"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54" name="Google Shape;1054;p39"/>
            <p:cNvCxnSpPr/>
            <p:nvPr/>
          </p:nvCxnSpPr>
          <p:spPr>
            <a:xfrm>
              <a:off x="8038592" y="4511850"/>
              <a:ext cx="0" cy="752100"/>
            </a:xfrm>
            <a:prstGeom prst="straightConnector1">
              <a:avLst/>
            </a:prstGeom>
            <a:noFill/>
            <a:ln w="28575" cap="flat" cmpd="sng">
              <a:solidFill>
                <a:schemeClr val="dk1"/>
              </a:solidFill>
              <a:prstDash val="solid"/>
              <a:round/>
              <a:headEnd type="none" w="med" len="med"/>
              <a:tailEnd type="none" w="med" len="med"/>
            </a:ln>
          </p:spPr>
        </p:cxnSp>
      </p:grpSp>
      <p:sp>
        <p:nvSpPr>
          <p:cNvPr id="18" name="Text Placeholder 8"/>
          <p:cNvSpPr txBox="1">
            <a:spLocks/>
          </p:cNvSpPr>
          <p:nvPr/>
        </p:nvSpPr>
        <p:spPr>
          <a:xfrm>
            <a:off x="578148" y="2121562"/>
            <a:ext cx="5348560" cy="12103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1pPr>
            <a:lvl2pPr marL="914400" marR="0" lvl="1"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2pPr>
            <a:lvl3pPr marL="1371600" marR="0" lvl="2"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3pPr>
            <a:lvl4pPr marL="1828800" marR="0" lvl="3"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4pPr>
            <a:lvl5pPr marL="2286000" marR="0" lvl="4"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5pPr>
            <a:lvl6pPr marL="2743200" marR="0" lvl="5"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6pPr>
            <a:lvl7pPr marL="3200400" marR="0" lvl="6"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7pPr>
            <a:lvl8pPr marL="3657600" marR="0" lvl="7" indent="-317500" algn="l" rtl="0">
              <a:lnSpc>
                <a:spcPct val="100000"/>
              </a:lnSpc>
              <a:spcBef>
                <a:spcPts val="1600"/>
              </a:spcBef>
              <a:spcAft>
                <a:spcPts val="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8pPr>
            <a:lvl9pPr marL="4114800" marR="0" lvl="8" indent="-317500" algn="l" rtl="0">
              <a:lnSpc>
                <a:spcPct val="100000"/>
              </a:lnSpc>
              <a:spcBef>
                <a:spcPts val="1600"/>
              </a:spcBef>
              <a:spcAft>
                <a:spcPts val="1600"/>
              </a:spcAft>
              <a:buClr>
                <a:schemeClr val="dk2"/>
              </a:buClr>
              <a:buSzPts val="1400"/>
              <a:buFont typeface="Lato"/>
              <a:buChar char="■"/>
              <a:defRPr sz="1400" b="0" i="0" u="none" strike="noStrike" cap="none">
                <a:solidFill>
                  <a:schemeClr val="dk2"/>
                </a:solidFill>
                <a:latin typeface="Source Sans Pro"/>
                <a:ea typeface="Source Sans Pro"/>
                <a:cs typeface="Source Sans Pro"/>
                <a:sym typeface="Source Sans Pro"/>
              </a:defRPr>
            </a:lvl9pPr>
          </a:lstStyle>
          <a:p>
            <a:pPr marL="139700" indent="0">
              <a:buNone/>
            </a:pPr>
            <a:r>
              <a:rPr lang="en-US" sz="1800" dirty="0">
                <a:latin typeface="Average"/>
              </a:rPr>
              <a:t>Data privacy </a:t>
            </a:r>
            <a:r>
              <a:rPr lang="en-US" sz="1800" dirty="0" smtClean="0">
                <a:latin typeface="Average"/>
              </a:rPr>
              <a:t>is </a:t>
            </a:r>
            <a:r>
              <a:rPr lang="en-US" sz="1800" dirty="0">
                <a:latin typeface="Average"/>
              </a:rPr>
              <a:t>important because in order for individuals to be willing to engage online, they have to trust that their personal data will be handled with care.</a:t>
            </a:r>
          </a:p>
        </p:txBody>
      </p:sp>
      <p:sp>
        <p:nvSpPr>
          <p:cNvPr id="2" name="TextBox 1"/>
          <p:cNvSpPr txBox="1"/>
          <p:nvPr/>
        </p:nvSpPr>
        <p:spPr>
          <a:xfrm>
            <a:off x="8770616" y="4788976"/>
            <a:ext cx="288143" cy="307777"/>
          </a:xfrm>
          <a:prstGeom prst="rect">
            <a:avLst/>
          </a:prstGeom>
          <a:noFill/>
        </p:spPr>
        <p:txBody>
          <a:bodyPr wrap="square" rtlCol="0">
            <a:spAutoFit/>
          </a:bodyPr>
          <a:lstStyle/>
          <a:p>
            <a:r>
              <a:rPr lang="en-US" dirty="0" smtClean="0">
                <a:solidFill>
                  <a:schemeClr val="tx1"/>
                </a:solidFill>
              </a:rPr>
              <a:t>4</a:t>
            </a:r>
            <a:endParaRPr lang="en-U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4905" y="965533"/>
            <a:ext cx="7322987" cy="647678"/>
          </a:xfrm>
        </p:spPr>
        <p:txBody>
          <a:bodyPr/>
          <a:lstStyle/>
          <a:p>
            <a:r>
              <a:rPr lang="en-US" sz="1600" dirty="0"/>
              <a:t>Personal data can be misused in a number of ways if it is not kept private or if people don’t have the ability to control how their information is used:</a:t>
            </a:r>
          </a:p>
        </p:txBody>
      </p:sp>
      <p:sp>
        <p:nvSpPr>
          <p:cNvPr id="9" name="Text Placeholder 8"/>
          <p:cNvSpPr>
            <a:spLocks noGrp="1"/>
          </p:cNvSpPr>
          <p:nvPr>
            <p:ph type="body" idx="1"/>
          </p:nvPr>
        </p:nvSpPr>
        <p:spPr>
          <a:xfrm>
            <a:off x="713324" y="1770600"/>
            <a:ext cx="7300685" cy="2468700"/>
          </a:xfrm>
        </p:spPr>
        <p:txBody>
          <a:bodyPr anchor="t"/>
          <a:lstStyle/>
          <a:p>
            <a:r>
              <a:rPr lang="en-US" sz="1600" dirty="0">
                <a:latin typeface="Average"/>
              </a:rPr>
              <a:t>Criminals can use personal data to defraud or harass users</a:t>
            </a:r>
            <a:r>
              <a:rPr lang="en-US" sz="1600" dirty="0" smtClean="0">
                <a:latin typeface="Average"/>
              </a:rPr>
              <a:t>.</a:t>
            </a:r>
          </a:p>
          <a:p>
            <a:pPr marL="139700" indent="0">
              <a:buNone/>
            </a:pPr>
            <a:endParaRPr lang="en-US" sz="1600" dirty="0" smtClean="0">
              <a:latin typeface="Average"/>
            </a:endParaRPr>
          </a:p>
          <a:p>
            <a:r>
              <a:rPr lang="en-US" sz="1600" dirty="0" smtClean="0">
                <a:latin typeface="Average"/>
              </a:rPr>
              <a:t>Entities </a:t>
            </a:r>
            <a:r>
              <a:rPr lang="en-US" sz="1600" dirty="0">
                <a:latin typeface="Average"/>
              </a:rPr>
              <a:t>may sell personal data to advertisers or other outside parties without user consent, which can result in users receiving unwanted marketing or advertising</a:t>
            </a:r>
            <a:r>
              <a:rPr lang="en-US" sz="1600" dirty="0" smtClean="0">
                <a:latin typeface="Average"/>
              </a:rPr>
              <a:t>.</a:t>
            </a:r>
            <a:br>
              <a:rPr lang="en-US" sz="1600" dirty="0" smtClean="0">
                <a:latin typeface="Average"/>
              </a:rPr>
            </a:br>
            <a:endParaRPr lang="en-US" sz="1600" dirty="0">
              <a:latin typeface="Average"/>
            </a:endParaRPr>
          </a:p>
          <a:p>
            <a:r>
              <a:rPr lang="en-US" sz="1600" dirty="0">
                <a:latin typeface="Average"/>
              </a:rPr>
              <a:t>When a person's activities are tracked and monitored, this may restrict their ability to express themselves freely, especially under repressive governments.</a:t>
            </a:r>
          </a:p>
        </p:txBody>
      </p:sp>
      <p:sp>
        <p:nvSpPr>
          <p:cNvPr id="18" name="TextBox 17"/>
          <p:cNvSpPr txBox="1"/>
          <p:nvPr/>
        </p:nvSpPr>
        <p:spPr>
          <a:xfrm>
            <a:off x="8675649" y="4817327"/>
            <a:ext cx="371707" cy="307777"/>
          </a:xfrm>
          <a:prstGeom prst="rect">
            <a:avLst/>
          </a:prstGeom>
          <a:noFill/>
        </p:spPr>
        <p:txBody>
          <a:bodyPr wrap="square" rtlCol="0">
            <a:spAutoFit/>
          </a:bodyPr>
          <a:lstStyle/>
          <a:p>
            <a:r>
              <a:rPr lang="en-US" dirty="0" smtClean="0">
                <a:solidFill>
                  <a:schemeClr val="tx1"/>
                </a:solidFill>
              </a:rPr>
              <a:t>5</a:t>
            </a:r>
            <a:endParaRPr lang="en-US" dirty="0">
              <a:solidFill>
                <a:schemeClr val="tx1"/>
              </a:solidFill>
            </a:endParaRPr>
          </a:p>
        </p:txBody>
      </p:sp>
    </p:spTree>
    <p:extLst>
      <p:ext uri="{BB962C8B-B14F-4D97-AF65-F5344CB8AC3E}">
        <p14:creationId xmlns:p14="http://schemas.microsoft.com/office/powerpoint/2010/main" val="3607477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325" y="608692"/>
            <a:ext cx="6854636" cy="866400"/>
          </a:xfrm>
        </p:spPr>
        <p:txBody>
          <a:bodyPr/>
          <a:lstStyle/>
          <a:p>
            <a:r>
              <a:rPr lang="en-US" dirty="0"/>
              <a:t>What are Fair Information Practices?</a:t>
            </a:r>
          </a:p>
        </p:txBody>
      </p:sp>
      <p:sp>
        <p:nvSpPr>
          <p:cNvPr id="3" name="Text Placeholder 2"/>
          <p:cNvSpPr>
            <a:spLocks noGrp="1"/>
          </p:cNvSpPr>
          <p:nvPr>
            <p:ph type="body" idx="1"/>
          </p:nvPr>
        </p:nvSpPr>
        <p:spPr>
          <a:xfrm>
            <a:off x="646417" y="1369157"/>
            <a:ext cx="7947455" cy="3135936"/>
          </a:xfrm>
        </p:spPr>
        <p:txBody>
          <a:bodyPr anchor="t"/>
          <a:lstStyle/>
          <a:p>
            <a:r>
              <a:rPr lang="en-US" sz="1600" dirty="0">
                <a:latin typeface="Average"/>
              </a:rPr>
              <a:t>Collection limitation: There should be limits to how much personal data can be </a:t>
            </a:r>
            <a:r>
              <a:rPr lang="en-US" sz="1600" dirty="0" smtClean="0">
                <a:latin typeface="Average"/>
              </a:rPr>
              <a:t>collected.</a:t>
            </a:r>
          </a:p>
          <a:p>
            <a:pPr marL="139700" indent="0">
              <a:buNone/>
            </a:pPr>
            <a:endParaRPr lang="en-US" sz="1600" dirty="0">
              <a:latin typeface="Average"/>
            </a:endParaRPr>
          </a:p>
          <a:p>
            <a:r>
              <a:rPr lang="en-US" sz="1600" dirty="0">
                <a:latin typeface="Average"/>
              </a:rPr>
              <a:t>Data quality: Personal data, when collected, should be accurate and related to the purpose it is being used </a:t>
            </a:r>
            <a:r>
              <a:rPr lang="en-US" sz="1600" dirty="0" smtClean="0">
                <a:latin typeface="Average"/>
              </a:rPr>
              <a:t>for.</a:t>
            </a:r>
          </a:p>
          <a:p>
            <a:pPr marL="139700" indent="0">
              <a:buNone/>
            </a:pPr>
            <a:endParaRPr lang="en-US" sz="1600" dirty="0">
              <a:latin typeface="Average"/>
            </a:endParaRPr>
          </a:p>
          <a:p>
            <a:r>
              <a:rPr lang="en-US" sz="1600" dirty="0">
                <a:latin typeface="Average"/>
              </a:rPr>
              <a:t>Purpose specification: The use for personal data should be </a:t>
            </a:r>
            <a:r>
              <a:rPr lang="en-US" sz="1600" dirty="0" smtClean="0">
                <a:latin typeface="Average"/>
              </a:rPr>
              <a:t>specified.</a:t>
            </a:r>
          </a:p>
          <a:p>
            <a:pPr marL="139700" indent="0">
              <a:buNone/>
            </a:pPr>
            <a:endParaRPr lang="en-US" sz="1600" dirty="0">
              <a:latin typeface="Average"/>
            </a:endParaRPr>
          </a:p>
          <a:p>
            <a:r>
              <a:rPr lang="en-US" sz="1600" dirty="0">
                <a:latin typeface="Average"/>
              </a:rPr>
              <a:t>Use limitation: Data should not be used for purposes other than what was </a:t>
            </a:r>
            <a:r>
              <a:rPr lang="en-US" sz="1600" dirty="0" smtClean="0">
                <a:latin typeface="Average"/>
              </a:rPr>
              <a:t>specified.</a:t>
            </a:r>
          </a:p>
          <a:p>
            <a:pPr marL="139700" indent="0">
              <a:buNone/>
            </a:pPr>
            <a:endParaRPr lang="en-US" sz="1600" dirty="0">
              <a:latin typeface="Average"/>
            </a:endParaRPr>
          </a:p>
          <a:p>
            <a:r>
              <a:rPr lang="en-US" sz="1600" dirty="0">
                <a:latin typeface="Average"/>
              </a:rPr>
              <a:t>Security safeguards: Data should be kept </a:t>
            </a:r>
            <a:r>
              <a:rPr lang="en-US" sz="1600" dirty="0" smtClean="0">
                <a:latin typeface="Average"/>
              </a:rPr>
              <a:t>secure.</a:t>
            </a:r>
            <a:endParaRPr lang="en-US" sz="1600" dirty="0">
              <a:latin typeface="Average"/>
            </a:endParaRPr>
          </a:p>
          <a:p>
            <a:pPr marL="139700" indent="0">
              <a:buNone/>
            </a:pPr>
            <a:endParaRPr lang="en-US" sz="2000" dirty="0"/>
          </a:p>
        </p:txBody>
      </p:sp>
      <p:sp>
        <p:nvSpPr>
          <p:cNvPr id="4" name="TextBox 3"/>
          <p:cNvSpPr txBox="1"/>
          <p:nvPr/>
        </p:nvSpPr>
        <p:spPr>
          <a:xfrm>
            <a:off x="8720253" y="4780157"/>
            <a:ext cx="267630" cy="307777"/>
          </a:xfrm>
          <a:prstGeom prst="rect">
            <a:avLst/>
          </a:prstGeom>
          <a:noFill/>
        </p:spPr>
        <p:txBody>
          <a:bodyPr wrap="square" rtlCol="0">
            <a:spAutoFit/>
          </a:bodyPr>
          <a:lstStyle/>
          <a:p>
            <a:r>
              <a:rPr lang="en-US" dirty="0" smtClean="0">
                <a:solidFill>
                  <a:schemeClr val="tx1"/>
                </a:solidFill>
              </a:rPr>
              <a:t>6</a:t>
            </a:r>
            <a:endParaRPr lang="en-US" dirty="0">
              <a:solidFill>
                <a:schemeClr val="tx1"/>
              </a:solidFill>
            </a:endParaRPr>
          </a:p>
        </p:txBody>
      </p:sp>
    </p:spTree>
    <p:extLst>
      <p:ext uri="{BB962C8B-B14F-4D97-AF65-F5344CB8AC3E}">
        <p14:creationId xmlns:p14="http://schemas.microsoft.com/office/powerpoint/2010/main" val="3426617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325" y="1203424"/>
            <a:ext cx="7627787" cy="866400"/>
          </a:xfrm>
        </p:spPr>
        <p:txBody>
          <a:bodyPr/>
          <a:lstStyle/>
          <a:p>
            <a:r>
              <a:rPr lang="en-US" sz="2400" dirty="0"/>
              <a:t>What are some of the challenges users face when protecting their online privacy?</a:t>
            </a:r>
            <a:br>
              <a:rPr lang="en-US" sz="2400" dirty="0"/>
            </a:br>
            <a:r>
              <a:rPr lang="en-US" sz="2400" dirty="0"/>
              <a:t/>
            </a:r>
            <a:br>
              <a:rPr lang="en-US" sz="2400" dirty="0"/>
            </a:br>
            <a:endParaRPr lang="en-US" sz="2400" dirty="0"/>
          </a:p>
        </p:txBody>
      </p:sp>
      <p:sp>
        <p:nvSpPr>
          <p:cNvPr id="3" name="Text Placeholder 2"/>
          <p:cNvSpPr>
            <a:spLocks noGrp="1"/>
          </p:cNvSpPr>
          <p:nvPr>
            <p:ph type="body" idx="1"/>
          </p:nvPr>
        </p:nvSpPr>
        <p:spPr>
          <a:xfrm>
            <a:off x="713325" y="1874678"/>
            <a:ext cx="6178129" cy="2468700"/>
          </a:xfrm>
        </p:spPr>
        <p:txBody>
          <a:bodyPr anchor="t"/>
          <a:lstStyle/>
          <a:p>
            <a:pPr>
              <a:lnSpc>
                <a:spcPct val="150000"/>
              </a:lnSpc>
            </a:pPr>
            <a:r>
              <a:rPr lang="en-US" sz="1600" dirty="0">
                <a:latin typeface="Average"/>
              </a:rPr>
              <a:t>Online </a:t>
            </a:r>
            <a:r>
              <a:rPr lang="en-US" sz="1600" dirty="0" smtClean="0">
                <a:latin typeface="Average"/>
              </a:rPr>
              <a:t>tracking</a:t>
            </a:r>
          </a:p>
          <a:p>
            <a:pPr>
              <a:lnSpc>
                <a:spcPct val="150000"/>
              </a:lnSpc>
            </a:pPr>
            <a:r>
              <a:rPr lang="en-US" sz="1600" dirty="0" smtClean="0">
                <a:latin typeface="Average"/>
              </a:rPr>
              <a:t>Losing </a:t>
            </a:r>
            <a:r>
              <a:rPr lang="en-US" sz="1600" dirty="0">
                <a:latin typeface="Average"/>
              </a:rPr>
              <a:t>control of </a:t>
            </a:r>
            <a:r>
              <a:rPr lang="en-US" sz="1600" dirty="0" smtClean="0">
                <a:latin typeface="Average"/>
              </a:rPr>
              <a:t>data</a:t>
            </a:r>
          </a:p>
          <a:p>
            <a:pPr>
              <a:lnSpc>
                <a:spcPct val="150000"/>
              </a:lnSpc>
            </a:pPr>
            <a:r>
              <a:rPr lang="en-US" sz="1600" dirty="0" smtClean="0">
                <a:latin typeface="Average"/>
              </a:rPr>
              <a:t>Lack </a:t>
            </a:r>
            <a:r>
              <a:rPr lang="en-US" sz="1600" dirty="0">
                <a:latin typeface="Average"/>
              </a:rPr>
              <a:t>of </a:t>
            </a:r>
            <a:r>
              <a:rPr lang="en-US" sz="1600" dirty="0" smtClean="0">
                <a:latin typeface="Average"/>
              </a:rPr>
              <a:t>transparency</a:t>
            </a:r>
          </a:p>
          <a:p>
            <a:pPr>
              <a:lnSpc>
                <a:spcPct val="150000"/>
              </a:lnSpc>
            </a:pPr>
            <a:r>
              <a:rPr lang="en-US" sz="1600" dirty="0" smtClean="0">
                <a:latin typeface="Average"/>
              </a:rPr>
              <a:t>Social media</a:t>
            </a:r>
          </a:p>
          <a:p>
            <a:pPr>
              <a:lnSpc>
                <a:spcPct val="150000"/>
              </a:lnSpc>
            </a:pPr>
            <a:r>
              <a:rPr lang="en-US" sz="1600" dirty="0">
                <a:latin typeface="Average"/>
              </a:rPr>
              <a:t>Cyber </a:t>
            </a:r>
            <a:r>
              <a:rPr lang="en-US" sz="1600" dirty="0" smtClean="0">
                <a:latin typeface="Average"/>
              </a:rPr>
              <a:t>crime</a:t>
            </a:r>
          </a:p>
          <a:p>
            <a:pPr>
              <a:lnSpc>
                <a:spcPct val="150000"/>
              </a:lnSpc>
            </a:pPr>
            <a:endParaRPr lang="en-US" sz="1600" dirty="0" smtClean="0">
              <a:latin typeface="Average"/>
            </a:endParaRPr>
          </a:p>
        </p:txBody>
      </p:sp>
      <p:sp>
        <p:nvSpPr>
          <p:cNvPr id="5" name="TextBox 4"/>
          <p:cNvSpPr txBox="1"/>
          <p:nvPr/>
        </p:nvSpPr>
        <p:spPr>
          <a:xfrm>
            <a:off x="8668215" y="4765288"/>
            <a:ext cx="267629" cy="307777"/>
          </a:xfrm>
          <a:prstGeom prst="rect">
            <a:avLst/>
          </a:prstGeom>
          <a:noFill/>
        </p:spPr>
        <p:txBody>
          <a:bodyPr wrap="square" rtlCol="0">
            <a:spAutoFit/>
          </a:bodyPr>
          <a:lstStyle/>
          <a:p>
            <a:r>
              <a:rPr lang="en-US" dirty="0" smtClean="0">
                <a:solidFill>
                  <a:schemeClr val="tx1"/>
                </a:solidFill>
              </a:rPr>
              <a:t>7</a:t>
            </a:r>
            <a:endParaRPr lang="en-US" dirty="0">
              <a:solidFill>
                <a:schemeClr val="tx1"/>
              </a:solidFill>
            </a:endParaRPr>
          </a:p>
        </p:txBody>
      </p:sp>
    </p:spTree>
    <p:extLst>
      <p:ext uri="{BB962C8B-B14F-4D97-AF65-F5344CB8AC3E}">
        <p14:creationId xmlns:p14="http://schemas.microsoft.com/office/powerpoint/2010/main" val="2624714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Electronic Circuit Style CV by Slidesgo">
  <a:themeElements>
    <a:clrScheme name="Simple Light">
      <a:dk1>
        <a:srgbClr val="FFFFFF"/>
      </a:dk1>
      <a:lt1>
        <a:srgbClr val="040E41"/>
      </a:lt1>
      <a:dk2>
        <a:srgbClr val="EFEFEF"/>
      </a:dk2>
      <a:lt2>
        <a:srgbClr val="303B72"/>
      </a:lt2>
      <a:accent1>
        <a:srgbClr val="F5DE34"/>
      </a:accent1>
      <a:accent2>
        <a:srgbClr val="0152B1"/>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1637</TotalTime>
  <Words>497</Words>
  <Application>Microsoft Office PowerPoint</Application>
  <PresentationFormat>On-screen Show (16:9)</PresentationFormat>
  <Paragraphs>80</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Source Sans Pro</vt:lpstr>
      <vt:lpstr>Lato</vt:lpstr>
      <vt:lpstr>Average</vt:lpstr>
      <vt:lpstr>Montserrat</vt:lpstr>
      <vt:lpstr>Arial</vt:lpstr>
      <vt:lpstr>Electronic Circuit Style CV by Slidesgo</vt:lpstr>
      <vt:lpstr>Data Privacy</vt:lpstr>
      <vt:lpstr>Introduction </vt:lpstr>
      <vt:lpstr>Learning Objectives</vt:lpstr>
      <vt:lpstr>Introduction</vt:lpstr>
      <vt:lpstr>Introduction</vt:lpstr>
      <vt:lpstr>Why is data privacy important?</vt:lpstr>
      <vt:lpstr>Personal data can be misused in a number of ways if it is not kept private or if people don’t have the ability to control how their information is used:</vt:lpstr>
      <vt:lpstr>What are Fair Information Practices?</vt:lpstr>
      <vt:lpstr>What are some of the challenges users face when protecting their online privacy?  </vt:lpstr>
      <vt:lpstr>What are some of the challenges businesses face when protecting user privacy?</vt:lpstr>
      <vt:lpstr>Conclusion  </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problems of e-government</dc:title>
  <dc:creator>Zober Taiash</dc:creator>
  <cp:lastModifiedBy>user</cp:lastModifiedBy>
  <cp:revision>37</cp:revision>
  <dcterms:modified xsi:type="dcterms:W3CDTF">2022-01-18T08:51:05Z</dcterms:modified>
</cp:coreProperties>
</file>