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0" r:id="rId1"/>
  </p:sldMasterIdLst>
  <p:notesMasterIdLst>
    <p:notesMasterId r:id="rId17"/>
  </p:notesMasterIdLst>
  <p:sldIdLst>
    <p:sldId id="263" r:id="rId2"/>
    <p:sldId id="264" r:id="rId3"/>
    <p:sldId id="270" r:id="rId4"/>
    <p:sldId id="256" r:id="rId5"/>
    <p:sldId id="268" r:id="rId6"/>
    <p:sldId id="258" r:id="rId7"/>
    <p:sldId id="259" r:id="rId8"/>
    <p:sldId id="260" r:id="rId9"/>
    <p:sldId id="261" r:id="rId10"/>
    <p:sldId id="271" r:id="rId11"/>
    <p:sldId id="262" r:id="rId12"/>
    <p:sldId id="265" r:id="rId13"/>
    <p:sldId id="266" r:id="rId14"/>
    <p:sldId id="267" r:id="rId15"/>
    <p:sldId id="269"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132" autoAdjust="0"/>
    <p:restoredTop sz="88510" autoAdjust="0"/>
  </p:normalViewPr>
  <p:slideViewPr>
    <p:cSldViewPr snapToGrid="0">
      <p:cViewPr varScale="1">
        <p:scale>
          <a:sx n="62" d="100"/>
          <a:sy n="62" d="100"/>
        </p:scale>
        <p:origin x="126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EC0241-1A51-4C11-9E42-B0AE34C9990F}" type="datetimeFigureOut">
              <a:rPr lang="en-US" smtClean="0"/>
              <a:t>6/6/2022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3A8F36-EB3C-4C7F-9247-72DA53FD33C3}" type="slidenum">
              <a:rPr lang="en-US" smtClean="0"/>
              <a:t>‹#›</a:t>
            </a:fld>
            <a:endParaRPr lang="en-US"/>
          </a:p>
        </p:txBody>
      </p:sp>
    </p:spTree>
    <p:extLst>
      <p:ext uri="{BB962C8B-B14F-4D97-AF65-F5344CB8AC3E}">
        <p14:creationId xmlns:p14="http://schemas.microsoft.com/office/powerpoint/2010/main" val="417441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3A8F36-EB3C-4C7F-9247-72DA53FD33C3}" type="slidenum">
              <a:rPr lang="en-US" smtClean="0"/>
              <a:t>1</a:t>
            </a:fld>
            <a:endParaRPr lang="en-US"/>
          </a:p>
        </p:txBody>
      </p:sp>
    </p:spTree>
    <p:extLst>
      <p:ext uri="{BB962C8B-B14F-4D97-AF65-F5344CB8AC3E}">
        <p14:creationId xmlns:p14="http://schemas.microsoft.com/office/powerpoint/2010/main" val="27639662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3A8F36-EB3C-4C7F-9247-72DA53FD33C3}" type="slidenum">
              <a:rPr lang="en-US" smtClean="0"/>
              <a:t>12</a:t>
            </a:fld>
            <a:endParaRPr lang="en-US"/>
          </a:p>
        </p:txBody>
      </p:sp>
    </p:spTree>
    <p:extLst>
      <p:ext uri="{BB962C8B-B14F-4D97-AF65-F5344CB8AC3E}">
        <p14:creationId xmlns:p14="http://schemas.microsoft.com/office/powerpoint/2010/main" val="33338372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3A8F36-EB3C-4C7F-9247-72DA53FD33C3}" type="slidenum">
              <a:rPr lang="en-US" smtClean="0"/>
              <a:t>13</a:t>
            </a:fld>
            <a:endParaRPr lang="en-US"/>
          </a:p>
        </p:txBody>
      </p:sp>
    </p:spTree>
    <p:extLst>
      <p:ext uri="{BB962C8B-B14F-4D97-AF65-F5344CB8AC3E}">
        <p14:creationId xmlns:p14="http://schemas.microsoft.com/office/powerpoint/2010/main" val="2003282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3A8F36-EB3C-4C7F-9247-72DA53FD33C3}" type="slidenum">
              <a:rPr lang="en-US" smtClean="0"/>
              <a:t>14</a:t>
            </a:fld>
            <a:endParaRPr lang="en-US"/>
          </a:p>
        </p:txBody>
      </p:sp>
    </p:spTree>
    <p:extLst>
      <p:ext uri="{BB962C8B-B14F-4D97-AF65-F5344CB8AC3E}">
        <p14:creationId xmlns:p14="http://schemas.microsoft.com/office/powerpoint/2010/main" val="15255852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3A8F36-EB3C-4C7F-9247-72DA53FD33C3}" type="slidenum">
              <a:rPr lang="en-US" smtClean="0"/>
              <a:t>15</a:t>
            </a:fld>
            <a:endParaRPr lang="en-US"/>
          </a:p>
        </p:txBody>
      </p:sp>
    </p:spTree>
    <p:extLst>
      <p:ext uri="{BB962C8B-B14F-4D97-AF65-F5344CB8AC3E}">
        <p14:creationId xmlns:p14="http://schemas.microsoft.com/office/powerpoint/2010/main" val="40286336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3A8F36-EB3C-4C7F-9247-72DA53FD33C3}" type="slidenum">
              <a:rPr lang="en-US" smtClean="0"/>
              <a:t>3</a:t>
            </a:fld>
            <a:endParaRPr lang="en-US"/>
          </a:p>
        </p:txBody>
      </p:sp>
    </p:spTree>
    <p:extLst>
      <p:ext uri="{BB962C8B-B14F-4D97-AF65-F5344CB8AC3E}">
        <p14:creationId xmlns:p14="http://schemas.microsoft.com/office/powerpoint/2010/main" val="38656183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A3A8F36-EB3C-4C7F-9247-72DA53FD33C3}" type="slidenum">
              <a:rPr lang="en-US" smtClean="0"/>
              <a:t>4</a:t>
            </a:fld>
            <a:endParaRPr lang="en-US"/>
          </a:p>
        </p:txBody>
      </p:sp>
    </p:spTree>
    <p:extLst>
      <p:ext uri="{BB962C8B-B14F-4D97-AF65-F5344CB8AC3E}">
        <p14:creationId xmlns:p14="http://schemas.microsoft.com/office/powerpoint/2010/main" val="34580004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smtClean="0">
              <a:latin typeface="Gothic "/>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smtClean="0">
              <a:latin typeface="Helvetica"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smtClean="0">
              <a:latin typeface="Helvetica"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7A3A8F36-EB3C-4C7F-9247-72DA53FD33C3}" type="slidenum">
              <a:rPr lang="en-US" smtClean="0"/>
              <a:t>5</a:t>
            </a:fld>
            <a:endParaRPr lang="en-US"/>
          </a:p>
        </p:txBody>
      </p:sp>
    </p:spTree>
    <p:extLst>
      <p:ext uri="{BB962C8B-B14F-4D97-AF65-F5344CB8AC3E}">
        <p14:creationId xmlns:p14="http://schemas.microsoft.com/office/powerpoint/2010/main" val="2375215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kumimoji="0" lang="en-US" altLang="en-US" sz="1200" b="0" i="0" u="none" strike="noStrike" cap="none" normalizeH="0" baseline="0" dirty="0" smtClean="0">
              <a:ln>
                <a:noFill/>
              </a:ln>
              <a:effectLst/>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kumimoji="0" lang="en-US" altLang="en-US" sz="1200" b="0" i="0" u="none" strike="noStrike" cap="none" normalizeH="0" baseline="0" dirty="0" smtClean="0">
              <a:ln>
                <a:noFill/>
              </a:ln>
              <a:effectLst/>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kumimoji="0" lang="en-US" altLang="en-US" sz="1200" b="0" i="0" u="none" strike="noStrike" cap="none" normalizeH="0" baseline="0" dirty="0" smtClean="0">
              <a:ln>
                <a:noFill/>
              </a:ln>
              <a:effectLst/>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kumimoji="0" lang="en-US" altLang="en-US" sz="1200" b="0" i="0" u="none" strike="noStrike" cap="none" normalizeH="0" baseline="0" dirty="0" smtClean="0">
              <a:ln>
                <a:noFill/>
              </a:ln>
              <a:effectLst/>
            </a:endParaRPr>
          </a:p>
          <a:p>
            <a:endParaRPr lang="en-US" dirty="0"/>
          </a:p>
        </p:txBody>
      </p:sp>
      <p:sp>
        <p:nvSpPr>
          <p:cNvPr id="4" name="Slide Number Placeholder 3"/>
          <p:cNvSpPr>
            <a:spLocks noGrp="1"/>
          </p:cNvSpPr>
          <p:nvPr>
            <p:ph type="sldNum" sz="quarter" idx="10"/>
          </p:nvPr>
        </p:nvSpPr>
        <p:spPr/>
        <p:txBody>
          <a:bodyPr/>
          <a:lstStyle/>
          <a:p>
            <a:fld id="{7A3A8F36-EB3C-4C7F-9247-72DA53FD33C3}" type="slidenum">
              <a:rPr lang="en-US" smtClean="0"/>
              <a:t>6</a:t>
            </a:fld>
            <a:endParaRPr lang="en-US"/>
          </a:p>
        </p:txBody>
      </p:sp>
    </p:spTree>
    <p:extLst>
      <p:ext uri="{BB962C8B-B14F-4D97-AF65-F5344CB8AC3E}">
        <p14:creationId xmlns:p14="http://schemas.microsoft.com/office/powerpoint/2010/main" val="34254489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effectLst/>
              <a:latin typeface="Helvetica"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effectLst/>
              <a:latin typeface="Helvetica"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7A3A8F36-EB3C-4C7F-9247-72DA53FD33C3}" type="slidenum">
              <a:rPr lang="en-US" smtClean="0"/>
              <a:t>7</a:t>
            </a:fld>
            <a:endParaRPr lang="en-US"/>
          </a:p>
        </p:txBody>
      </p:sp>
    </p:spTree>
    <p:extLst>
      <p:ext uri="{BB962C8B-B14F-4D97-AF65-F5344CB8AC3E}">
        <p14:creationId xmlns:p14="http://schemas.microsoft.com/office/powerpoint/2010/main" val="25616569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effectLst/>
              <a:latin typeface="Roboto" panose="020B0604020202020204" pitchFamily="2" charset="0"/>
            </a:endParaRPr>
          </a:p>
          <a:p>
            <a:endParaRPr lang="en-US" dirty="0"/>
          </a:p>
        </p:txBody>
      </p:sp>
      <p:sp>
        <p:nvSpPr>
          <p:cNvPr id="4" name="Slide Number Placeholder 3"/>
          <p:cNvSpPr>
            <a:spLocks noGrp="1"/>
          </p:cNvSpPr>
          <p:nvPr>
            <p:ph type="sldNum" sz="quarter" idx="10"/>
          </p:nvPr>
        </p:nvSpPr>
        <p:spPr/>
        <p:txBody>
          <a:bodyPr/>
          <a:lstStyle/>
          <a:p>
            <a:fld id="{7A3A8F36-EB3C-4C7F-9247-72DA53FD33C3}" type="slidenum">
              <a:rPr lang="en-US" smtClean="0"/>
              <a:t>8</a:t>
            </a:fld>
            <a:endParaRPr lang="en-US"/>
          </a:p>
        </p:txBody>
      </p:sp>
    </p:spTree>
    <p:extLst>
      <p:ext uri="{BB962C8B-B14F-4D97-AF65-F5344CB8AC3E}">
        <p14:creationId xmlns:p14="http://schemas.microsoft.com/office/powerpoint/2010/main" val="36215503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7A3A8F36-EB3C-4C7F-9247-72DA53FD33C3}" type="slidenum">
              <a:rPr lang="en-US" smtClean="0"/>
              <a:t>9</a:t>
            </a:fld>
            <a:endParaRPr lang="en-US"/>
          </a:p>
        </p:txBody>
      </p:sp>
    </p:spTree>
    <p:extLst>
      <p:ext uri="{BB962C8B-B14F-4D97-AF65-F5344CB8AC3E}">
        <p14:creationId xmlns:p14="http://schemas.microsoft.com/office/powerpoint/2010/main" val="1839850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effectLst/>
              <a:latin typeface="Roboto" panose="020B0604020202020204" pitchFamily="2" charset="0"/>
            </a:endParaRPr>
          </a:p>
        </p:txBody>
      </p:sp>
      <p:sp>
        <p:nvSpPr>
          <p:cNvPr id="4" name="Slide Number Placeholder 3"/>
          <p:cNvSpPr>
            <a:spLocks noGrp="1"/>
          </p:cNvSpPr>
          <p:nvPr>
            <p:ph type="sldNum" sz="quarter" idx="10"/>
          </p:nvPr>
        </p:nvSpPr>
        <p:spPr/>
        <p:txBody>
          <a:bodyPr/>
          <a:lstStyle/>
          <a:p>
            <a:fld id="{7A3A8F36-EB3C-4C7F-9247-72DA53FD33C3}" type="slidenum">
              <a:rPr lang="en-US" smtClean="0"/>
              <a:t>11</a:t>
            </a:fld>
            <a:endParaRPr lang="en-US"/>
          </a:p>
        </p:txBody>
      </p:sp>
    </p:spTree>
    <p:extLst>
      <p:ext uri="{BB962C8B-B14F-4D97-AF65-F5344CB8AC3E}">
        <p14:creationId xmlns:p14="http://schemas.microsoft.com/office/powerpoint/2010/main" val="902949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DACACD5-ED42-49A1-9C23-FB77D67C8BA6}" type="datetime1">
              <a:rPr lang="en-US" smtClean="0"/>
              <a:t>6/6/2022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462194-9090-4111-B20B-20D22ABB587A}"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1880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324E9047-2B5A-4D02-BE58-9F984C999A74}" type="datetime1">
              <a:rPr lang="en-US" smtClean="0"/>
              <a:t>6/6/2022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462194-9090-4111-B20B-20D22ABB587A}" type="slidenum">
              <a:rPr lang="en-US" smtClean="0"/>
              <a:t>‹#›</a:t>
            </a:fld>
            <a:endParaRPr lang="en-US"/>
          </a:p>
        </p:txBody>
      </p:sp>
    </p:spTree>
    <p:extLst>
      <p:ext uri="{BB962C8B-B14F-4D97-AF65-F5344CB8AC3E}">
        <p14:creationId xmlns:p14="http://schemas.microsoft.com/office/powerpoint/2010/main" val="323760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8DDDE6-2D2E-4038-9163-EBFD31345B17}" type="datetime1">
              <a:rPr lang="en-US" smtClean="0"/>
              <a:t>6/6/2022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462194-9090-4111-B20B-20D22ABB587A}" type="slidenum">
              <a:rPr lang="en-US" smtClean="0"/>
              <a:t>‹#›</a:t>
            </a:fld>
            <a:endParaRPr lang="en-US"/>
          </a:p>
        </p:txBody>
      </p:sp>
    </p:spTree>
    <p:extLst>
      <p:ext uri="{BB962C8B-B14F-4D97-AF65-F5344CB8AC3E}">
        <p14:creationId xmlns:p14="http://schemas.microsoft.com/office/powerpoint/2010/main" val="12093779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98618A-D23D-46D9-B588-763D54F72B17}" type="datetime1">
              <a:rPr lang="en-US" smtClean="0"/>
              <a:t>6/6/2022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462194-9090-4111-B20B-20D22ABB587A}"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6085437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03BB06-076A-4307-89F0-25C56274E233}" type="datetime1">
              <a:rPr lang="en-US" smtClean="0"/>
              <a:t>6/6/2022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462194-9090-4111-B20B-20D22ABB587A}" type="slidenum">
              <a:rPr lang="en-US" smtClean="0"/>
              <a:t>‹#›</a:t>
            </a:fld>
            <a:endParaRPr lang="en-US"/>
          </a:p>
        </p:txBody>
      </p:sp>
    </p:spTree>
    <p:extLst>
      <p:ext uri="{BB962C8B-B14F-4D97-AF65-F5344CB8AC3E}">
        <p14:creationId xmlns:p14="http://schemas.microsoft.com/office/powerpoint/2010/main" val="17073491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765F8A-ADE1-43B8-8EAC-34207F06A373}" type="datetime1">
              <a:rPr lang="en-US" smtClean="0"/>
              <a:t>6/6/2022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462194-9090-4111-B20B-20D22ABB587A}"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0502378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E8F219-B8B2-4244-BF32-C03E3D3AB84D}" type="datetime1">
              <a:rPr lang="en-US" smtClean="0"/>
              <a:t>6/6/2022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462194-9090-4111-B20B-20D22ABB587A}" type="slidenum">
              <a:rPr lang="en-US" smtClean="0"/>
              <a:t>‹#›</a:t>
            </a:fld>
            <a:endParaRPr lang="en-US"/>
          </a:p>
        </p:txBody>
      </p:sp>
    </p:spTree>
    <p:extLst>
      <p:ext uri="{BB962C8B-B14F-4D97-AF65-F5344CB8AC3E}">
        <p14:creationId xmlns:p14="http://schemas.microsoft.com/office/powerpoint/2010/main" val="21410301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0D5323F-6A22-44B2-939B-566EC3D9986E}" type="datetime1">
              <a:rPr lang="en-US" smtClean="0"/>
              <a:t>6/6/2022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462194-9090-4111-B20B-20D22ABB587A}" type="slidenum">
              <a:rPr lang="en-US" smtClean="0"/>
              <a:t>‹#›</a:t>
            </a:fld>
            <a:endParaRPr lang="en-US"/>
          </a:p>
        </p:txBody>
      </p:sp>
    </p:spTree>
    <p:extLst>
      <p:ext uri="{BB962C8B-B14F-4D97-AF65-F5344CB8AC3E}">
        <p14:creationId xmlns:p14="http://schemas.microsoft.com/office/powerpoint/2010/main" val="10968783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BBF590-3534-425C-97B9-E1B84FE55F15}" type="datetime1">
              <a:rPr lang="en-US" smtClean="0"/>
              <a:t>6/6/2022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462194-9090-4111-B20B-20D22ABB587A}" type="slidenum">
              <a:rPr lang="en-US" smtClean="0"/>
              <a:t>‹#›</a:t>
            </a:fld>
            <a:endParaRPr lang="en-US"/>
          </a:p>
        </p:txBody>
      </p:sp>
    </p:spTree>
    <p:extLst>
      <p:ext uri="{BB962C8B-B14F-4D97-AF65-F5344CB8AC3E}">
        <p14:creationId xmlns:p14="http://schemas.microsoft.com/office/powerpoint/2010/main" val="408630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FAEABA3-06AA-4AD3-805D-AED9F4017BB8}" type="datetime1">
              <a:rPr lang="en-US" smtClean="0"/>
              <a:t>6/6/2022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462194-9090-4111-B20B-20D22ABB587A}" type="slidenum">
              <a:rPr lang="en-US" smtClean="0"/>
              <a:t>‹#›</a:t>
            </a:fld>
            <a:endParaRPr lang="en-US"/>
          </a:p>
        </p:txBody>
      </p:sp>
    </p:spTree>
    <p:extLst>
      <p:ext uri="{BB962C8B-B14F-4D97-AF65-F5344CB8AC3E}">
        <p14:creationId xmlns:p14="http://schemas.microsoft.com/office/powerpoint/2010/main" val="2892446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4946BA-B521-4683-949D-DEAB068E4067}" type="datetime1">
              <a:rPr lang="en-US" smtClean="0"/>
              <a:t>6/6/2022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462194-9090-4111-B20B-20D22ABB587A}" type="slidenum">
              <a:rPr lang="en-US" smtClean="0"/>
              <a:t>‹#›</a:t>
            </a:fld>
            <a:endParaRPr lang="en-US"/>
          </a:p>
        </p:txBody>
      </p:sp>
    </p:spTree>
    <p:extLst>
      <p:ext uri="{BB962C8B-B14F-4D97-AF65-F5344CB8AC3E}">
        <p14:creationId xmlns:p14="http://schemas.microsoft.com/office/powerpoint/2010/main" val="1333831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A428399-7509-4EBB-9FFD-F01E79354A4B}" type="datetime1">
              <a:rPr lang="en-US" smtClean="0"/>
              <a:t>6/6/2022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462194-9090-4111-B20B-20D22ABB587A}" type="slidenum">
              <a:rPr lang="en-US" smtClean="0"/>
              <a:t>‹#›</a:t>
            </a:fld>
            <a:endParaRPr lang="en-US"/>
          </a:p>
        </p:txBody>
      </p:sp>
    </p:spTree>
    <p:extLst>
      <p:ext uri="{BB962C8B-B14F-4D97-AF65-F5344CB8AC3E}">
        <p14:creationId xmlns:p14="http://schemas.microsoft.com/office/powerpoint/2010/main" val="2376381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0CC232D-6BE1-4B95-8BF4-E97ABEF6225E}" type="datetime1">
              <a:rPr lang="en-US" smtClean="0"/>
              <a:t>6/6/2022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462194-9090-4111-B20B-20D22ABB587A}" type="slidenum">
              <a:rPr lang="en-US" smtClean="0"/>
              <a:t>‹#›</a:t>
            </a:fld>
            <a:endParaRPr lang="en-US"/>
          </a:p>
        </p:txBody>
      </p:sp>
    </p:spTree>
    <p:extLst>
      <p:ext uri="{BB962C8B-B14F-4D97-AF65-F5344CB8AC3E}">
        <p14:creationId xmlns:p14="http://schemas.microsoft.com/office/powerpoint/2010/main" val="3604849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E24FB38-3F2D-45E2-9A60-600A057E5765}" type="datetime1">
              <a:rPr lang="en-US" smtClean="0"/>
              <a:t>6/6/2022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462194-9090-4111-B20B-20D22ABB587A}" type="slidenum">
              <a:rPr lang="en-US" smtClean="0"/>
              <a:t>‹#›</a:t>
            </a:fld>
            <a:endParaRPr lang="en-US"/>
          </a:p>
        </p:txBody>
      </p:sp>
    </p:spTree>
    <p:extLst>
      <p:ext uri="{BB962C8B-B14F-4D97-AF65-F5344CB8AC3E}">
        <p14:creationId xmlns:p14="http://schemas.microsoft.com/office/powerpoint/2010/main" val="1679363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55CD11-4B26-4BED-A10B-5C1185725876}" type="datetime1">
              <a:rPr lang="en-US" smtClean="0"/>
              <a:t>6/6/2022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462194-9090-4111-B20B-20D22ABB587A}" type="slidenum">
              <a:rPr lang="en-US" smtClean="0"/>
              <a:t>‹#›</a:t>
            </a:fld>
            <a:endParaRPr lang="en-US"/>
          </a:p>
        </p:txBody>
      </p:sp>
    </p:spTree>
    <p:extLst>
      <p:ext uri="{BB962C8B-B14F-4D97-AF65-F5344CB8AC3E}">
        <p14:creationId xmlns:p14="http://schemas.microsoft.com/office/powerpoint/2010/main" val="2366782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B29CFE-D658-426A-8BFF-045A3055436E}" type="datetime1">
              <a:rPr lang="en-US" smtClean="0"/>
              <a:t>6/6/2022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462194-9090-4111-B20B-20D22ABB587A}" type="slidenum">
              <a:rPr lang="en-US" smtClean="0"/>
              <a:t>‹#›</a:t>
            </a:fld>
            <a:endParaRPr lang="en-US"/>
          </a:p>
        </p:txBody>
      </p:sp>
    </p:spTree>
    <p:extLst>
      <p:ext uri="{BB962C8B-B14F-4D97-AF65-F5344CB8AC3E}">
        <p14:creationId xmlns:p14="http://schemas.microsoft.com/office/powerpoint/2010/main" val="3840887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12F557-E9DB-4CD1-9380-F04D7604A92A}" type="datetime1">
              <a:rPr lang="en-US" smtClean="0"/>
              <a:t>6/6/2022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462194-9090-4111-B20B-20D22ABB587A}" type="slidenum">
              <a:rPr lang="en-US" smtClean="0"/>
              <a:t>‹#›</a:t>
            </a:fld>
            <a:endParaRPr lang="en-US"/>
          </a:p>
        </p:txBody>
      </p:sp>
    </p:spTree>
    <p:extLst>
      <p:ext uri="{BB962C8B-B14F-4D97-AF65-F5344CB8AC3E}">
        <p14:creationId xmlns:p14="http://schemas.microsoft.com/office/powerpoint/2010/main" val="12962664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83F2DDEE-7785-4A02-A779-4AB9021D2A32}" type="datetime1">
              <a:rPr lang="en-US" smtClean="0"/>
              <a:t>6/6/2022</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D462194-9090-4111-B20B-20D22ABB587A}" type="slidenum">
              <a:rPr lang="en-US" smtClean="0"/>
              <a:t>‹#›</a:t>
            </a:fld>
            <a:endParaRPr lang="en-US"/>
          </a:p>
        </p:txBody>
      </p:sp>
    </p:spTree>
    <p:extLst>
      <p:ext uri="{BB962C8B-B14F-4D97-AF65-F5344CB8AC3E}">
        <p14:creationId xmlns:p14="http://schemas.microsoft.com/office/powerpoint/2010/main" val="1365510527"/>
      </p:ext>
    </p:extLst>
  </p:cSld>
  <p:clrMap bg1="dk1" tx1="lt1" bg2="dk2" tx2="lt2" accent1="accent1" accent2="accent2" accent3="accent3" accent4="accent4" accent5="accent5" accent6="accent6" hlink="hlink" folHlink="folHlink"/>
  <p:sldLayoutIdLst>
    <p:sldLayoutId id="2147483931"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 id="2147483940" r:id="rId10"/>
    <p:sldLayoutId id="2147483941" r:id="rId11"/>
    <p:sldLayoutId id="2147483942" r:id="rId12"/>
    <p:sldLayoutId id="2147483943" r:id="rId13"/>
    <p:sldLayoutId id="2147483944" r:id="rId14"/>
    <p:sldLayoutId id="2147483945" r:id="rId15"/>
    <p:sldLayoutId id="2147483946" r:id="rId16"/>
    <p:sldLayoutId id="2147483947" r:id="rId17"/>
  </p:sldLayoutIdLst>
  <p:hf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hyperlink" Target="https://moffitt.org/cancers/leukemia/diagnosis/causes/" TargetMode="External"/><Relationship Id="rId2" Type="http://schemas.openxmlformats.org/officeDocument/2006/relationships/notesSlide" Target="../notesSlides/notesSlide12.xml"/><Relationship Id="rId1" Type="http://schemas.openxmlformats.org/officeDocument/2006/relationships/slideLayout" Target="../slideLayouts/slideLayout11.xml"/><Relationship Id="rId4" Type="http://schemas.openxmlformats.org/officeDocument/2006/relationships/hyperlink" Target="https://www.mayoclinic.org/diseases-conditions/leukemia/symptoms-causes/syc-20374373"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0863292-7389-4BFE-A80F-574154C6232E}"/>
              </a:ext>
            </a:extLst>
          </p:cNvPr>
          <p:cNvSpPr>
            <a:spLocks noGrp="1"/>
          </p:cNvSpPr>
          <p:nvPr>
            <p:ph type="title"/>
          </p:nvPr>
        </p:nvSpPr>
        <p:spPr>
          <a:xfrm>
            <a:off x="1734337" y="2797728"/>
            <a:ext cx="8707876" cy="1009934"/>
          </a:xfrm>
        </p:spPr>
        <p:style>
          <a:lnRef idx="2">
            <a:schemeClr val="accent2">
              <a:shade val="50000"/>
            </a:schemeClr>
          </a:lnRef>
          <a:fillRef idx="1">
            <a:schemeClr val="accent2"/>
          </a:fillRef>
          <a:effectRef idx="0">
            <a:schemeClr val="accent2"/>
          </a:effectRef>
          <a:fontRef idx="minor">
            <a:schemeClr val="lt1"/>
          </a:fontRef>
        </p:style>
        <p:txBody>
          <a:bodyPr>
            <a:noAutofit/>
          </a:bodyPr>
          <a:lstStyle/>
          <a:p>
            <a:pPr algn="ctr"/>
            <a:r>
              <a:rPr lang="en-US" sz="9600" dirty="0">
                <a:solidFill>
                  <a:schemeClr val="bg1"/>
                </a:solidFill>
              </a:rPr>
              <a:t>Leukemia</a:t>
            </a:r>
          </a:p>
        </p:txBody>
      </p:sp>
      <p:sp>
        <p:nvSpPr>
          <p:cNvPr id="7" name="مربع نص 26"/>
          <p:cNvSpPr txBox="1">
            <a:spLocks noChangeArrowheads="1"/>
          </p:cNvSpPr>
          <p:nvPr/>
        </p:nvSpPr>
        <p:spPr bwMode="auto">
          <a:xfrm>
            <a:off x="2781314" y="-1"/>
            <a:ext cx="6540500" cy="156966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lvl1pPr>
              <a:spcBef>
                <a:spcPct val="20000"/>
              </a:spcBef>
              <a:buChar char="•"/>
              <a:defRPr sz="3200">
                <a:solidFill>
                  <a:schemeClr val="tx1"/>
                </a:solidFill>
                <a:latin typeface="Arial" charset="0"/>
                <a:ea typeface="Arial" charset="0"/>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lgn="ctr">
              <a:spcBef>
                <a:spcPct val="0"/>
              </a:spcBef>
              <a:buNone/>
            </a:pPr>
            <a:r>
              <a:rPr lang="en-US" altLang="en-US" sz="2400" b="1" dirty="0">
                <a:solidFill>
                  <a:srgbClr val="0070C0"/>
                </a:solidFill>
                <a:latin typeface="Gothic "/>
                <a:ea typeface="Times New Roman" charset="0"/>
                <a:cs typeface="Times New Roman" charset="0"/>
              </a:rPr>
              <a:t>Libyan International Medical </a:t>
            </a:r>
            <a:r>
              <a:rPr lang="en-US" altLang="en-US" sz="2400" b="1" dirty="0" smtClean="0">
                <a:solidFill>
                  <a:srgbClr val="0070C0"/>
                </a:solidFill>
                <a:latin typeface="Gothic "/>
                <a:ea typeface="Times New Roman" charset="0"/>
                <a:cs typeface="Times New Roman" charset="0"/>
              </a:rPr>
              <a:t>University</a:t>
            </a:r>
          </a:p>
          <a:p>
            <a:pPr algn="ctr" eaLnBrk="1" hangingPunct="1">
              <a:spcBef>
                <a:spcPct val="0"/>
              </a:spcBef>
              <a:buFontTx/>
              <a:buNone/>
            </a:pPr>
            <a:r>
              <a:rPr lang="en-US" altLang="en-US" sz="2400" b="1" dirty="0" smtClean="0">
                <a:solidFill>
                  <a:srgbClr val="FF0000"/>
                </a:solidFill>
                <a:latin typeface="Gothic "/>
                <a:ea typeface="Times New Roman" charset="0"/>
                <a:cs typeface="Times New Roman" charset="0"/>
              </a:rPr>
              <a:t>Faculty </a:t>
            </a:r>
            <a:r>
              <a:rPr lang="en-US" altLang="en-US" sz="2400" b="1" dirty="0">
                <a:solidFill>
                  <a:srgbClr val="FF0000"/>
                </a:solidFill>
                <a:latin typeface="Gothic "/>
                <a:ea typeface="Times New Roman" charset="0"/>
                <a:cs typeface="Times New Roman" charset="0"/>
              </a:rPr>
              <a:t>of </a:t>
            </a:r>
            <a:r>
              <a:rPr lang="en-US" altLang="en-US" sz="2400" b="1" dirty="0" smtClean="0">
                <a:solidFill>
                  <a:srgbClr val="FF0000"/>
                </a:solidFill>
                <a:latin typeface="Gothic "/>
                <a:ea typeface="Times New Roman" charset="0"/>
                <a:cs typeface="Times New Roman" charset="0"/>
              </a:rPr>
              <a:t>Applied </a:t>
            </a:r>
            <a:r>
              <a:rPr lang="en-US" altLang="en-US" sz="2400" b="1" dirty="0">
                <a:solidFill>
                  <a:srgbClr val="FF0000"/>
                </a:solidFill>
                <a:latin typeface="Gothic "/>
                <a:ea typeface="Times New Roman" charset="0"/>
                <a:cs typeface="Times New Roman" charset="0"/>
              </a:rPr>
              <a:t>M</a:t>
            </a:r>
            <a:r>
              <a:rPr lang="en-US" altLang="en-US" sz="2400" b="1" dirty="0" smtClean="0">
                <a:solidFill>
                  <a:srgbClr val="FF0000"/>
                </a:solidFill>
                <a:latin typeface="Gothic "/>
                <a:ea typeface="Times New Roman" charset="0"/>
                <a:cs typeface="Times New Roman" charset="0"/>
              </a:rPr>
              <a:t>edical Science</a:t>
            </a:r>
          </a:p>
          <a:p>
            <a:pPr algn="ctr" eaLnBrk="1" hangingPunct="1">
              <a:spcBef>
                <a:spcPct val="0"/>
              </a:spcBef>
              <a:buFontTx/>
              <a:buNone/>
            </a:pPr>
            <a:r>
              <a:rPr lang="en-US" altLang="en-US" sz="2400" b="1" dirty="0" smtClean="0">
                <a:solidFill>
                  <a:srgbClr val="FF0000"/>
                </a:solidFill>
                <a:latin typeface="Gothic "/>
                <a:ea typeface="Times New Roman" charset="0"/>
                <a:cs typeface="Times New Roman" charset="0"/>
              </a:rPr>
              <a:t>First Year medicine</a:t>
            </a:r>
          </a:p>
          <a:p>
            <a:pPr algn="ctr" eaLnBrk="1" hangingPunct="1">
              <a:spcBef>
                <a:spcPct val="0"/>
              </a:spcBef>
              <a:buFontTx/>
              <a:buNone/>
            </a:pPr>
            <a:r>
              <a:rPr lang="en-US" altLang="en-US" sz="2400" b="1" dirty="0" smtClean="0">
                <a:solidFill>
                  <a:srgbClr val="FF0000"/>
                </a:solidFill>
                <a:latin typeface="Gothic "/>
                <a:ea typeface="Times New Roman" charset="0"/>
                <a:cs typeface="Times New Roman" charset="0"/>
              </a:rPr>
              <a:t>2021/2022 </a:t>
            </a:r>
            <a:endParaRPr lang="ar-LY" altLang="en-US" sz="2400" b="1" dirty="0">
              <a:solidFill>
                <a:srgbClr val="FF0000"/>
              </a:solidFill>
              <a:latin typeface="Gothic "/>
              <a:ea typeface="Times New Roman" charset="0"/>
              <a:cs typeface="Times New Roman" charset="0"/>
            </a:endParaRPr>
          </a:p>
        </p:txBody>
      </p:sp>
      <p:pic>
        <p:nvPicPr>
          <p:cNvPr id="8" name="Picture 7" descr="LIM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2463786" cy="1815881"/>
          </a:xfrm>
          <a:prstGeom prst="rect">
            <a:avLst/>
          </a:prstGeom>
          <a:ln>
            <a:noFill/>
          </a:ln>
          <a:effectLst>
            <a:outerShdw blurRad="190500" algn="tl" rotWithShape="0">
              <a:srgbClr val="000000">
                <a:alpha val="70000"/>
              </a:srgbClr>
            </a:outerShdw>
          </a:effectLst>
        </p:spPr>
      </p:pic>
      <p:sp>
        <p:nvSpPr>
          <p:cNvPr id="12" name="Title 1">
            <a:extLst>
              <a:ext uri="{FF2B5EF4-FFF2-40B4-BE49-F238E27FC236}">
                <a16:creationId xmlns:a16="http://schemas.microsoft.com/office/drawing/2014/main" xmlns="" id="{10863292-7389-4BFE-A80F-574154C6232E}"/>
              </a:ext>
            </a:extLst>
          </p:cNvPr>
          <p:cNvSpPr txBox="1">
            <a:spLocks/>
          </p:cNvSpPr>
          <p:nvPr/>
        </p:nvSpPr>
        <p:spPr>
          <a:xfrm>
            <a:off x="884054" y="4194800"/>
            <a:ext cx="10515600" cy="2096817"/>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200" dirty="0" smtClean="0">
                <a:solidFill>
                  <a:schemeClr val="bg1"/>
                </a:solidFill>
              </a:rPr>
              <a:t>name: FIDA AWAD </a:t>
            </a:r>
            <a:r>
              <a:rPr lang="en-US" sz="3200" smtClean="0">
                <a:solidFill>
                  <a:schemeClr val="bg1"/>
                </a:solidFill>
              </a:rPr>
              <a:t>BODALAl</a:t>
            </a:r>
            <a:endParaRPr lang="en-US" sz="3200" dirty="0" smtClean="0">
              <a:solidFill>
                <a:schemeClr val="bg1"/>
              </a:solidFill>
            </a:endParaRPr>
          </a:p>
          <a:p>
            <a:pPr algn="ctr"/>
            <a:r>
              <a:rPr lang="en-US" sz="3200" dirty="0" smtClean="0">
                <a:solidFill>
                  <a:schemeClr val="bg1"/>
                </a:solidFill>
              </a:rPr>
              <a:t>Number: 3614</a:t>
            </a:r>
          </a:p>
          <a:p>
            <a:pPr algn="ctr"/>
            <a:r>
              <a:rPr lang="en-US" sz="3200" dirty="0" smtClean="0">
                <a:solidFill>
                  <a:schemeClr val="bg1"/>
                </a:solidFill>
              </a:rPr>
              <a:t>18/5/2022</a:t>
            </a:r>
            <a:endParaRPr lang="en-US" sz="3200" dirty="0">
              <a:solidFill>
                <a:schemeClr val="bg1"/>
              </a:solidFill>
            </a:endParaRPr>
          </a:p>
        </p:txBody>
      </p:sp>
      <p:sp>
        <p:nvSpPr>
          <p:cNvPr id="13" name="Slide Number Placeholder 12"/>
          <p:cNvSpPr>
            <a:spLocks noGrp="1"/>
          </p:cNvSpPr>
          <p:nvPr>
            <p:ph type="sldNum" sz="quarter" idx="12"/>
          </p:nvPr>
        </p:nvSpPr>
        <p:spPr/>
        <p:txBody>
          <a:bodyPr/>
          <a:lstStyle/>
          <a:p>
            <a:fld id="{9D462194-9090-4111-B20B-20D22ABB587A}" type="slidenum">
              <a:rPr lang="en-US" smtClean="0"/>
              <a:t>1</a:t>
            </a:fld>
            <a:endParaRPr lang="en-US" dirty="0"/>
          </a:p>
        </p:txBody>
      </p:sp>
      <p:pic>
        <p:nvPicPr>
          <p:cNvPr id="11" name="Picture 10"/>
          <p:cNvPicPr>
            <a:picLocks noChangeAspect="1"/>
          </p:cNvPicPr>
          <p:nvPr/>
        </p:nvPicPr>
        <p:blipFill rotWithShape="1">
          <a:blip r:embed="rId4"/>
          <a:srcRect l="78987" t="7005" r="387" b="33758"/>
          <a:stretch/>
        </p:blipFill>
        <p:spPr>
          <a:xfrm>
            <a:off x="9579429" y="-1"/>
            <a:ext cx="2591523" cy="1785257"/>
          </a:xfrm>
          <a:prstGeom prst="rect">
            <a:avLst/>
          </a:prstGeom>
        </p:spPr>
      </p:pic>
    </p:spTree>
    <p:extLst>
      <p:ext uri="{BB962C8B-B14F-4D97-AF65-F5344CB8AC3E}">
        <p14:creationId xmlns:p14="http://schemas.microsoft.com/office/powerpoint/2010/main" val="1560591728"/>
      </p:ext>
    </p:extLst>
  </p:cSld>
  <p:clrMapOvr>
    <a:masterClrMapping/>
  </p:clrMapOvr>
  <p:transition spd="slow">
    <p:wheel spokes="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85775" y="115356"/>
            <a:ext cx="11019669" cy="1507067"/>
          </a:xfrm>
        </p:spPr>
        <p:txBody>
          <a:bodyPr>
            <a:normAutofit/>
          </a:bodyPr>
          <a:lstStyle/>
          <a:p>
            <a:pPr algn="ctr"/>
            <a:r>
              <a:rPr lang="en-US" sz="6000" b="1" dirty="0" smtClean="0">
                <a:solidFill>
                  <a:schemeClr val="bg1"/>
                </a:solidFill>
              </a:rPr>
              <a:t>Can Leukemia be cured?</a:t>
            </a:r>
            <a:endParaRPr lang="en-US" sz="6000" b="1" dirty="0">
              <a:solidFill>
                <a:schemeClr val="bg1"/>
              </a:solidFill>
            </a:endParaRPr>
          </a:p>
        </p:txBody>
      </p:sp>
      <p:sp>
        <p:nvSpPr>
          <p:cNvPr id="4" name="Slide Number Placeholder 3"/>
          <p:cNvSpPr>
            <a:spLocks noGrp="1"/>
          </p:cNvSpPr>
          <p:nvPr>
            <p:ph type="sldNum" sz="quarter" idx="12"/>
          </p:nvPr>
        </p:nvSpPr>
        <p:spPr/>
        <p:txBody>
          <a:bodyPr/>
          <a:lstStyle/>
          <a:p>
            <a:fld id="{9D462194-9090-4111-B20B-20D22ABB587A}" type="slidenum">
              <a:rPr lang="en-US" smtClean="0"/>
              <a:t>10</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022" y="1622423"/>
            <a:ext cx="10401300" cy="4805363"/>
          </a:xfrm>
          <a:prstGeom prst="rect">
            <a:avLst/>
          </a:prstGeom>
          <a:ln>
            <a:noFill/>
          </a:ln>
          <a:effectLst>
            <a:softEdge rad="112500"/>
          </a:effectLst>
        </p:spPr>
      </p:pic>
    </p:spTree>
    <p:extLst>
      <p:ext uri="{BB962C8B-B14F-4D97-AF65-F5344CB8AC3E}">
        <p14:creationId xmlns:p14="http://schemas.microsoft.com/office/powerpoint/2010/main" val="449366226"/>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CAE2B8A-3F2B-44D5-893E-B37B58FD199C}"/>
              </a:ext>
            </a:extLst>
          </p:cNvPr>
          <p:cNvSpPr>
            <a:spLocks noGrp="1"/>
          </p:cNvSpPr>
          <p:nvPr>
            <p:ph type="title"/>
          </p:nvPr>
        </p:nvSpPr>
        <p:spPr>
          <a:xfrm>
            <a:off x="6523885" y="447675"/>
            <a:ext cx="5942729" cy="1564005"/>
          </a:xfrm>
        </p:spPr>
        <p:txBody>
          <a:bodyPr>
            <a:normAutofit/>
          </a:bodyPr>
          <a:lstStyle/>
          <a:p>
            <a:r>
              <a:rPr lang="en-US" sz="3200" b="1" i="0" dirty="0">
                <a:solidFill>
                  <a:srgbClr val="000000"/>
                </a:solidFill>
                <a:effectLst/>
                <a:latin typeface="Gothic "/>
              </a:rPr>
              <a:t>Can leukemia be cured?</a:t>
            </a:r>
            <a:br>
              <a:rPr lang="en-US" sz="3200" b="1" i="0" dirty="0">
                <a:solidFill>
                  <a:srgbClr val="000000"/>
                </a:solidFill>
                <a:effectLst/>
                <a:latin typeface="Gothic "/>
              </a:rPr>
            </a:br>
            <a:endParaRPr lang="en-US" sz="3200" b="1" dirty="0">
              <a:latin typeface="Gothic "/>
            </a:endParaRPr>
          </a:p>
        </p:txBody>
      </p:sp>
      <p:sp>
        <p:nvSpPr>
          <p:cNvPr id="7" name="Text Placeholder 6"/>
          <p:cNvSpPr>
            <a:spLocks noGrp="1"/>
          </p:cNvSpPr>
          <p:nvPr>
            <p:ph type="body" sz="half" idx="2"/>
          </p:nvPr>
        </p:nvSpPr>
        <p:spPr>
          <a:xfrm>
            <a:off x="7085012" y="2209799"/>
            <a:ext cx="4820476" cy="3605785"/>
          </a:xfrm>
        </p:spPr>
        <p:txBody>
          <a:bodyPr>
            <a:normAutofit/>
          </a:bodyPr>
          <a:lstStyle/>
          <a:p>
            <a:pPr defTabSz="914400">
              <a:spcBef>
                <a:spcPts val="0"/>
              </a:spcBef>
              <a:spcAft>
                <a:spcPts val="0"/>
              </a:spcAft>
              <a:buClrTx/>
              <a:buSzTx/>
              <a:defRPr/>
            </a:pPr>
            <a:r>
              <a:rPr lang="en-US" sz="2800" dirty="0">
                <a:latin typeface="Gothic "/>
              </a:rPr>
              <a:t>While there is no cure for leukemia at this point in </a:t>
            </a:r>
            <a:r>
              <a:rPr lang="en-US" sz="2800" dirty="0" smtClean="0">
                <a:latin typeface="Gothic "/>
              </a:rPr>
              <a:t>time, </a:t>
            </a:r>
            <a:r>
              <a:rPr lang="en-US" sz="2800" dirty="0">
                <a:latin typeface="Gothic "/>
              </a:rPr>
              <a:t>there are a range of advanced treatment </a:t>
            </a:r>
            <a:r>
              <a:rPr lang="en-US" sz="2800" dirty="0" smtClean="0">
                <a:latin typeface="Gothic "/>
              </a:rPr>
              <a:t>for </a:t>
            </a:r>
            <a:r>
              <a:rPr lang="en-US" sz="2800" dirty="0">
                <a:latin typeface="Gothic "/>
              </a:rPr>
              <a:t>leukemia patients to achieve remission without recurrence, including:</a:t>
            </a:r>
          </a:p>
        </p:txBody>
      </p:sp>
      <p:sp>
        <p:nvSpPr>
          <p:cNvPr id="4" name="Slide Number Placeholder 3"/>
          <p:cNvSpPr>
            <a:spLocks noGrp="1"/>
          </p:cNvSpPr>
          <p:nvPr>
            <p:ph type="sldNum" sz="quarter" idx="12"/>
          </p:nvPr>
        </p:nvSpPr>
        <p:spPr/>
        <p:txBody>
          <a:bodyPr/>
          <a:lstStyle/>
          <a:p>
            <a:fld id="{9D462194-9090-4111-B20B-20D22ABB587A}" type="slidenum">
              <a:rPr lang="en-US" smtClean="0"/>
              <a:t>11</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164" y="447675"/>
            <a:ext cx="6327649" cy="5800725"/>
          </a:xfrm>
          <a:prstGeom prst="rect">
            <a:avLst/>
          </a:prstGeom>
          <a:ln>
            <a:noFill/>
          </a:ln>
          <a:effectLst>
            <a:softEdge rad="112500"/>
          </a:effectLst>
        </p:spPr>
      </p:pic>
    </p:spTree>
    <p:extLst>
      <p:ext uri="{BB962C8B-B14F-4D97-AF65-F5344CB8AC3E}">
        <p14:creationId xmlns:p14="http://schemas.microsoft.com/office/powerpoint/2010/main" val="229851410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BF3154E-6DA3-4825-B2D6-4BA09EFB0620}"/>
              </a:ext>
            </a:extLst>
          </p:cNvPr>
          <p:cNvSpPr>
            <a:spLocks noGrp="1"/>
          </p:cNvSpPr>
          <p:nvPr>
            <p:ph type="title"/>
          </p:nvPr>
        </p:nvSpPr>
        <p:spPr>
          <a:xfrm>
            <a:off x="493144" y="426492"/>
            <a:ext cx="10058400" cy="1047466"/>
          </a:xfrm>
        </p:spPr>
        <p:txBody>
          <a:bodyPr>
            <a:normAutofit/>
          </a:bodyPr>
          <a:lstStyle/>
          <a:p>
            <a:pPr algn="ctr"/>
            <a:r>
              <a:rPr lang="en-US" sz="4800" b="1" dirty="0">
                <a:solidFill>
                  <a:schemeClr val="bg1"/>
                </a:solidFill>
              </a:rPr>
              <a:t>Complications of Leukemia</a:t>
            </a:r>
          </a:p>
        </p:txBody>
      </p:sp>
      <p:sp>
        <p:nvSpPr>
          <p:cNvPr id="3" name="Content Placeholder 2">
            <a:extLst>
              <a:ext uri="{FF2B5EF4-FFF2-40B4-BE49-F238E27FC236}">
                <a16:creationId xmlns:a16="http://schemas.microsoft.com/office/drawing/2014/main" xmlns="" id="{F17D1A54-B4BA-4416-AA42-310D59DB5F97}"/>
              </a:ext>
            </a:extLst>
          </p:cNvPr>
          <p:cNvSpPr>
            <a:spLocks noGrp="1"/>
          </p:cNvSpPr>
          <p:nvPr>
            <p:ph type="body" idx="1"/>
          </p:nvPr>
        </p:nvSpPr>
        <p:spPr>
          <a:xfrm>
            <a:off x="493144" y="1473958"/>
            <a:ext cx="5631885" cy="5429249"/>
          </a:xfrm>
        </p:spPr>
        <p:txBody>
          <a:bodyPr>
            <a:noAutofit/>
          </a:bodyPr>
          <a:lstStyle/>
          <a:p>
            <a:pPr algn="l">
              <a:buFont typeface="Arial" panose="020B0604020202020204" pitchFamily="34" charset="0"/>
              <a:buChar char="•"/>
            </a:pPr>
            <a:r>
              <a:rPr lang="en-US" sz="3200" b="0" i="0" dirty="0" smtClean="0">
                <a:effectLst/>
                <a:latin typeface="Gothic "/>
              </a:rPr>
              <a:t>Weight Loss</a:t>
            </a:r>
          </a:p>
          <a:p>
            <a:pPr algn="l">
              <a:buFont typeface="Arial" panose="020B0604020202020204" pitchFamily="34" charset="0"/>
              <a:buChar char="•"/>
            </a:pPr>
            <a:r>
              <a:rPr lang="en-US" sz="3200" b="0" i="0" dirty="0" smtClean="0">
                <a:effectLst/>
                <a:latin typeface="Gothic "/>
              </a:rPr>
              <a:t>Anemia</a:t>
            </a:r>
          </a:p>
          <a:p>
            <a:pPr algn="l">
              <a:buFont typeface="Arial" panose="020B0604020202020204" pitchFamily="34" charset="0"/>
              <a:buChar char="•"/>
            </a:pPr>
            <a:r>
              <a:rPr lang="en-US" sz="3200" b="0" i="0" dirty="0" smtClean="0">
                <a:effectLst/>
                <a:latin typeface="Gothic "/>
              </a:rPr>
              <a:t>Chances of developing autoimmune disorders.</a:t>
            </a:r>
          </a:p>
          <a:p>
            <a:pPr>
              <a:buFont typeface="Arial" panose="020B0604020202020204" pitchFamily="34" charset="0"/>
              <a:buChar char="•"/>
            </a:pPr>
            <a:r>
              <a:rPr lang="en-US" sz="3200" dirty="0">
                <a:latin typeface="Gothic "/>
              </a:rPr>
              <a:t>Infertility</a:t>
            </a:r>
          </a:p>
          <a:p>
            <a:pPr algn="l">
              <a:buFont typeface="Arial" panose="020B0604020202020204" pitchFamily="34" charset="0"/>
              <a:buChar char="•"/>
            </a:pPr>
            <a:endParaRPr lang="en-US" sz="2400" b="0" i="0" dirty="0" smtClean="0">
              <a:effectLst/>
              <a:latin typeface="Gothic "/>
            </a:endParaRPr>
          </a:p>
          <a:p>
            <a:pPr algn="l">
              <a:buFont typeface="Arial" panose="020B0604020202020204" pitchFamily="34" charset="0"/>
              <a:buChar char="•"/>
            </a:pPr>
            <a:endParaRPr lang="en-US" sz="2400" b="0" i="0" dirty="0" smtClean="0">
              <a:effectLst/>
              <a:latin typeface="Gothic "/>
            </a:endParaRPr>
          </a:p>
          <a:p>
            <a:endParaRPr lang="en-US" sz="2400" dirty="0"/>
          </a:p>
        </p:txBody>
      </p:sp>
      <p:sp>
        <p:nvSpPr>
          <p:cNvPr id="4" name="Slide Number Placeholder 3"/>
          <p:cNvSpPr>
            <a:spLocks noGrp="1"/>
          </p:cNvSpPr>
          <p:nvPr>
            <p:ph type="sldNum" sz="quarter" idx="12"/>
          </p:nvPr>
        </p:nvSpPr>
        <p:spPr/>
        <p:txBody>
          <a:bodyPr/>
          <a:lstStyle/>
          <a:p>
            <a:fld id="{9D462194-9090-4111-B20B-20D22ABB587A}" type="slidenum">
              <a:rPr lang="en-US" smtClean="0"/>
              <a:t>12</a:t>
            </a:fld>
            <a:endParaRPr lang="en-US"/>
          </a:p>
        </p:txBody>
      </p:sp>
      <p:sp>
        <p:nvSpPr>
          <p:cNvPr id="5" name="Content Placeholder 2">
            <a:extLst>
              <a:ext uri="{FF2B5EF4-FFF2-40B4-BE49-F238E27FC236}">
                <a16:creationId xmlns:a16="http://schemas.microsoft.com/office/drawing/2014/main" xmlns="" id="{F17D1A54-B4BA-4416-AA42-310D59DB5F97}"/>
              </a:ext>
            </a:extLst>
          </p:cNvPr>
          <p:cNvSpPr txBox="1">
            <a:spLocks/>
          </p:cNvSpPr>
          <p:nvPr/>
        </p:nvSpPr>
        <p:spPr>
          <a:xfrm>
            <a:off x="6125029" y="1878866"/>
            <a:ext cx="5631885" cy="4619432"/>
          </a:xfrm>
          <a:prstGeom prst="rect">
            <a:avLst/>
          </a:prstGeom>
        </p:spPr>
        <p:txBody>
          <a:bodyPr vert="horz" lIns="91440" tIns="45720" rIns="91440" bIns="45720" rtlCol="0" anchor="ctr">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000" kern="1200" cap="none">
                <a:solidFill>
                  <a:schemeClr val="tx1"/>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pPr>
              <a:buFont typeface="Arial" panose="020B0604020202020204" pitchFamily="34" charset="0"/>
              <a:buChar char="•"/>
            </a:pPr>
            <a:r>
              <a:rPr lang="en-US" sz="3200" dirty="0" smtClean="0">
                <a:latin typeface="Gothic "/>
              </a:rPr>
              <a:t>Slow growth</a:t>
            </a:r>
          </a:p>
          <a:p>
            <a:pPr>
              <a:buFont typeface="Arial" panose="020B0604020202020204" pitchFamily="34" charset="0"/>
              <a:buChar char="•"/>
            </a:pPr>
            <a:r>
              <a:rPr lang="en-US" sz="3200" dirty="0" smtClean="0">
                <a:latin typeface="Gothic "/>
              </a:rPr>
              <a:t>Damage of central nervous system.</a:t>
            </a:r>
          </a:p>
          <a:p>
            <a:pPr>
              <a:buFont typeface="Arial" panose="020B0604020202020204" pitchFamily="34" charset="0"/>
              <a:buChar char="•"/>
            </a:pPr>
            <a:r>
              <a:rPr lang="en-US" sz="3200" dirty="0" smtClean="0">
                <a:latin typeface="Gothic "/>
              </a:rPr>
              <a:t>Cataract</a:t>
            </a:r>
          </a:p>
          <a:p>
            <a:pPr>
              <a:buFont typeface="Arial" panose="020B0604020202020204" pitchFamily="34" charset="0"/>
              <a:buChar char="•"/>
            </a:pPr>
            <a:r>
              <a:rPr lang="en-US" sz="3200" dirty="0">
                <a:latin typeface="Gothic "/>
              </a:rPr>
              <a:t>Side effects of chemotherapy drugs</a:t>
            </a:r>
          </a:p>
          <a:p>
            <a:pPr>
              <a:buFont typeface="Arial" panose="020B0604020202020204" pitchFamily="34" charset="0"/>
              <a:buChar char="•"/>
            </a:pPr>
            <a:endParaRPr lang="en-US" sz="3200" dirty="0" smtClean="0">
              <a:latin typeface="Gothic "/>
            </a:endParaRPr>
          </a:p>
          <a:p>
            <a:endParaRPr lang="en-US" sz="3200" dirty="0"/>
          </a:p>
        </p:txBody>
      </p:sp>
    </p:spTree>
    <p:extLst>
      <p:ext uri="{BB962C8B-B14F-4D97-AF65-F5344CB8AC3E}">
        <p14:creationId xmlns:p14="http://schemas.microsoft.com/office/powerpoint/2010/main" val="12144145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D545723-3F98-4D74-8952-ED703C5BA9E0}"/>
              </a:ext>
            </a:extLst>
          </p:cNvPr>
          <p:cNvSpPr>
            <a:spLocks noGrp="1"/>
          </p:cNvSpPr>
          <p:nvPr>
            <p:ph type="title"/>
          </p:nvPr>
        </p:nvSpPr>
        <p:spPr>
          <a:xfrm>
            <a:off x="684213" y="685801"/>
            <a:ext cx="10058400" cy="1028700"/>
          </a:xfrm>
        </p:spPr>
        <p:txBody>
          <a:bodyPr>
            <a:normAutofit fontScale="90000"/>
          </a:bodyPr>
          <a:lstStyle/>
          <a:p>
            <a:pPr algn="ctr"/>
            <a:r>
              <a:rPr lang="en-US" sz="7200" b="1" dirty="0" smtClean="0">
                <a:solidFill>
                  <a:schemeClr val="bg1"/>
                </a:solidFill>
              </a:rPr>
              <a:t>CONCLUSION</a:t>
            </a:r>
            <a:endParaRPr lang="en-US" sz="7200" b="1" dirty="0">
              <a:solidFill>
                <a:schemeClr val="bg1"/>
              </a:solidFill>
            </a:endParaRPr>
          </a:p>
        </p:txBody>
      </p:sp>
      <p:sp>
        <p:nvSpPr>
          <p:cNvPr id="5" name="Text Placeholder 4"/>
          <p:cNvSpPr>
            <a:spLocks noGrp="1"/>
          </p:cNvSpPr>
          <p:nvPr>
            <p:ph type="body" idx="1"/>
          </p:nvPr>
        </p:nvSpPr>
        <p:spPr>
          <a:xfrm>
            <a:off x="569911" y="1714501"/>
            <a:ext cx="11353147" cy="4869179"/>
          </a:xfrm>
        </p:spPr>
        <p:txBody>
          <a:bodyPr>
            <a:normAutofit/>
          </a:bodyPr>
          <a:lstStyle/>
          <a:p>
            <a:r>
              <a:rPr lang="en-US" sz="3600" dirty="0" smtClean="0"/>
              <a:t>Today in our topic we talked about Leukemia, which is a type of cancer, to help spread awareness about this disease, and to highlight the importance for early check ups. And taking in consideration the risk factors in mind to save our lives ,and the lives of our loved ones.  </a:t>
            </a:r>
            <a:endParaRPr lang="en-US" sz="3600" dirty="0"/>
          </a:p>
        </p:txBody>
      </p:sp>
      <p:sp>
        <p:nvSpPr>
          <p:cNvPr id="4" name="Slide Number Placeholder 3"/>
          <p:cNvSpPr>
            <a:spLocks noGrp="1"/>
          </p:cNvSpPr>
          <p:nvPr>
            <p:ph type="sldNum" sz="quarter" idx="12"/>
          </p:nvPr>
        </p:nvSpPr>
        <p:spPr/>
        <p:txBody>
          <a:bodyPr/>
          <a:lstStyle/>
          <a:p>
            <a:fld id="{9D462194-9090-4111-B20B-20D22ABB587A}" type="slidenum">
              <a:rPr lang="en-US" smtClean="0"/>
              <a:t>13</a:t>
            </a:fld>
            <a:endParaRPr lang="en-US"/>
          </a:p>
        </p:txBody>
      </p:sp>
    </p:spTree>
    <p:extLst>
      <p:ext uri="{BB962C8B-B14F-4D97-AF65-F5344CB8AC3E}">
        <p14:creationId xmlns:p14="http://schemas.microsoft.com/office/powerpoint/2010/main" val="360357580"/>
      </p:ext>
    </p:extLst>
  </p:cSld>
  <p:clrMapOvr>
    <a:masterClrMapping/>
  </p:clrMapOvr>
  <p:transition spd="slow">
    <p:comb/>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664D3DE-AC1F-4CD2-8207-55577C90ECE6}"/>
              </a:ext>
            </a:extLst>
          </p:cNvPr>
          <p:cNvSpPr>
            <a:spLocks noGrp="1"/>
          </p:cNvSpPr>
          <p:nvPr>
            <p:ph type="title"/>
          </p:nvPr>
        </p:nvSpPr>
        <p:spPr/>
        <p:txBody>
          <a:bodyPr>
            <a:normAutofit/>
          </a:bodyPr>
          <a:lstStyle/>
          <a:p>
            <a:r>
              <a:rPr lang="en-US" sz="6600" b="1" dirty="0">
                <a:solidFill>
                  <a:schemeClr val="bg1"/>
                </a:solidFill>
              </a:rPr>
              <a:t>references</a:t>
            </a:r>
          </a:p>
        </p:txBody>
      </p:sp>
      <p:sp>
        <p:nvSpPr>
          <p:cNvPr id="3" name="Content Placeholder 2">
            <a:extLst>
              <a:ext uri="{FF2B5EF4-FFF2-40B4-BE49-F238E27FC236}">
                <a16:creationId xmlns:a16="http://schemas.microsoft.com/office/drawing/2014/main" xmlns="" id="{F7FF3D4D-8141-4AED-8C86-11B2DBCD1652}"/>
              </a:ext>
            </a:extLst>
          </p:cNvPr>
          <p:cNvSpPr>
            <a:spLocks noGrp="1"/>
          </p:cNvSpPr>
          <p:nvPr>
            <p:ph type="body" idx="1"/>
          </p:nvPr>
        </p:nvSpPr>
        <p:spPr>
          <a:xfrm>
            <a:off x="320387" y="2534490"/>
            <a:ext cx="11185058" cy="2431957"/>
          </a:xfrm>
        </p:spPr>
        <p:txBody>
          <a:bodyPr>
            <a:normAutofit/>
          </a:bodyPr>
          <a:lstStyle/>
          <a:p>
            <a:r>
              <a:rPr lang="en-US" sz="2800" dirty="0">
                <a:hlinkClick r:id="rId3"/>
              </a:rPr>
              <a:t>What Causes Leukemia | Moffitt</a:t>
            </a:r>
            <a:endParaRPr lang="en-US" sz="2800" dirty="0"/>
          </a:p>
          <a:p>
            <a:r>
              <a:rPr lang="en-US" sz="2800" dirty="0">
                <a:hlinkClick r:id="rId4"/>
              </a:rPr>
              <a:t>Leukemia - Symptoms and causes - Mayo Clinic</a:t>
            </a:r>
            <a:endParaRPr lang="en-US" sz="2800" dirty="0"/>
          </a:p>
          <a:p>
            <a:endParaRPr lang="en-US" sz="2800" dirty="0"/>
          </a:p>
        </p:txBody>
      </p:sp>
      <p:sp>
        <p:nvSpPr>
          <p:cNvPr id="4" name="Slide Number Placeholder 3"/>
          <p:cNvSpPr>
            <a:spLocks noGrp="1"/>
          </p:cNvSpPr>
          <p:nvPr>
            <p:ph type="sldNum" sz="quarter" idx="12"/>
          </p:nvPr>
        </p:nvSpPr>
        <p:spPr/>
        <p:txBody>
          <a:bodyPr/>
          <a:lstStyle/>
          <a:p>
            <a:fld id="{9D462194-9090-4111-B20B-20D22ABB587A}" type="slidenum">
              <a:rPr lang="en-US" smtClean="0"/>
              <a:t>14</a:t>
            </a:fld>
            <a:endParaRPr lang="en-US"/>
          </a:p>
        </p:txBody>
      </p:sp>
    </p:spTree>
    <p:extLst>
      <p:ext uri="{BB962C8B-B14F-4D97-AF65-F5344CB8AC3E}">
        <p14:creationId xmlns:p14="http://schemas.microsoft.com/office/powerpoint/2010/main" val="3940630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10000">
              <a:schemeClr val="bg2">
                <a:tint val="97000"/>
                <a:hueMod val="142000"/>
                <a:satMod val="200000"/>
                <a:lumMod val="118000"/>
              </a:schemeClr>
            </a:gs>
            <a:gs pos="100000">
              <a:schemeClr val="bg2">
                <a:shade val="94000"/>
                <a:hueMod val="22000"/>
                <a:satMod val="220000"/>
                <a:lumMod val="62000"/>
              </a:schemeClr>
            </a:gs>
          </a:gsLst>
          <a:lin ang="6120000" scaled="1"/>
        </a:grad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330389" y="106054"/>
            <a:ext cx="10603933" cy="968991"/>
          </a:xfrm>
        </p:spPr>
        <p:txBody>
          <a:bodyPr>
            <a:noAutofit/>
          </a:bodyPr>
          <a:lstStyle/>
          <a:p>
            <a:pPr algn="ctr"/>
            <a:r>
              <a:rPr lang="en-US" sz="9600" dirty="0" smtClean="0"/>
              <a:t>THANK YOU!</a:t>
            </a:r>
            <a:endParaRPr lang="en-US" sz="9600" dirty="0"/>
          </a:p>
        </p:txBody>
      </p:sp>
      <p:sp>
        <p:nvSpPr>
          <p:cNvPr id="4" name="Slide Number Placeholder 3"/>
          <p:cNvSpPr>
            <a:spLocks noGrp="1"/>
          </p:cNvSpPr>
          <p:nvPr>
            <p:ph type="sldNum" sz="quarter" idx="12"/>
          </p:nvPr>
        </p:nvSpPr>
        <p:spPr/>
        <p:txBody>
          <a:bodyPr/>
          <a:lstStyle/>
          <a:p>
            <a:fld id="{9D462194-9090-4111-B20B-20D22ABB587A}" type="slidenum">
              <a:rPr lang="en-US" smtClean="0"/>
              <a:t>15</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702" y="1200150"/>
            <a:ext cx="11013743" cy="5657850"/>
          </a:xfrm>
          <a:prstGeom prst="rect">
            <a:avLst/>
          </a:prstGeom>
          <a:ln>
            <a:noFill/>
          </a:ln>
          <a:effectLst>
            <a:softEdge rad="112500"/>
          </a:effectLst>
        </p:spPr>
      </p:pic>
    </p:spTree>
    <p:extLst>
      <p:ext uri="{BB962C8B-B14F-4D97-AF65-F5344CB8AC3E}">
        <p14:creationId xmlns:p14="http://schemas.microsoft.com/office/powerpoint/2010/main" val="17825973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7C66CE-6529-4C62-BD87-1A9949878C3C}"/>
              </a:ext>
            </a:extLst>
          </p:cNvPr>
          <p:cNvSpPr>
            <a:spLocks noGrp="1"/>
          </p:cNvSpPr>
          <p:nvPr>
            <p:ph type="title"/>
          </p:nvPr>
        </p:nvSpPr>
        <p:spPr>
          <a:xfrm>
            <a:off x="838200" y="502186"/>
            <a:ext cx="8534400" cy="1507067"/>
          </a:xfrm>
        </p:spPr>
        <p:txBody>
          <a:bodyPr>
            <a:normAutofit/>
          </a:bodyPr>
          <a:lstStyle/>
          <a:p>
            <a:r>
              <a:rPr lang="en-US" sz="4400" dirty="0"/>
              <a:t>objectives</a:t>
            </a:r>
          </a:p>
        </p:txBody>
      </p:sp>
      <p:sp>
        <p:nvSpPr>
          <p:cNvPr id="3" name="Content Placeholder 2">
            <a:extLst>
              <a:ext uri="{FF2B5EF4-FFF2-40B4-BE49-F238E27FC236}">
                <a16:creationId xmlns:a16="http://schemas.microsoft.com/office/drawing/2014/main" xmlns="" id="{FDE0648D-5AC2-4C8F-98BB-30686F3C634C}"/>
              </a:ext>
            </a:extLst>
          </p:cNvPr>
          <p:cNvSpPr>
            <a:spLocks noGrp="1"/>
          </p:cNvSpPr>
          <p:nvPr>
            <p:ph idx="1"/>
          </p:nvPr>
        </p:nvSpPr>
        <p:spPr>
          <a:xfrm>
            <a:off x="578891" y="1733267"/>
            <a:ext cx="10515600" cy="4424906"/>
          </a:xfrm>
        </p:spPr>
        <p:txBody>
          <a:bodyPr/>
          <a:lstStyle/>
          <a:p>
            <a:r>
              <a:rPr lang="en-US" sz="2800" dirty="0">
                <a:solidFill>
                  <a:schemeClr val="bg1"/>
                </a:solidFill>
              </a:rPr>
              <a:t>Define Leukemia and the underlaying causes</a:t>
            </a:r>
          </a:p>
          <a:p>
            <a:r>
              <a:rPr lang="en-US" sz="2800" dirty="0">
                <a:solidFill>
                  <a:schemeClr val="bg1"/>
                </a:solidFill>
              </a:rPr>
              <a:t>Classify Leukemia and </a:t>
            </a:r>
            <a:r>
              <a:rPr lang="en-US" sz="2800" dirty="0" smtClean="0">
                <a:solidFill>
                  <a:schemeClr val="bg1"/>
                </a:solidFill>
              </a:rPr>
              <a:t>its types</a:t>
            </a:r>
            <a:endParaRPr lang="en-US" sz="2800" dirty="0">
              <a:solidFill>
                <a:schemeClr val="bg1"/>
              </a:solidFill>
            </a:endParaRPr>
          </a:p>
          <a:p>
            <a:r>
              <a:rPr lang="en-US" sz="2800" dirty="0">
                <a:solidFill>
                  <a:schemeClr val="bg1"/>
                </a:solidFill>
              </a:rPr>
              <a:t>Identify the common symptoms and signs of the disease </a:t>
            </a:r>
            <a:r>
              <a:rPr lang="en-US" sz="2800" dirty="0" smtClean="0">
                <a:solidFill>
                  <a:schemeClr val="bg1"/>
                </a:solidFill>
              </a:rPr>
              <a:t>and the individuals at </a:t>
            </a:r>
            <a:r>
              <a:rPr lang="en-US" sz="2800" dirty="0">
                <a:solidFill>
                  <a:schemeClr val="bg1"/>
                </a:solidFill>
              </a:rPr>
              <a:t>high risk</a:t>
            </a:r>
          </a:p>
          <a:p>
            <a:r>
              <a:rPr lang="en-US" sz="2800" dirty="0">
                <a:solidFill>
                  <a:schemeClr val="bg1"/>
                </a:solidFill>
              </a:rPr>
              <a:t>Describe the methods of treatment</a:t>
            </a:r>
          </a:p>
          <a:p>
            <a:r>
              <a:rPr lang="en-US" sz="2800" dirty="0">
                <a:solidFill>
                  <a:schemeClr val="bg1"/>
                </a:solidFill>
              </a:rPr>
              <a:t>What are the complications of the disease </a:t>
            </a:r>
          </a:p>
          <a:p>
            <a:endParaRPr lang="en-US" dirty="0"/>
          </a:p>
          <a:p>
            <a:endParaRPr lang="en-US" dirty="0"/>
          </a:p>
          <a:p>
            <a:endParaRPr lang="en-US" dirty="0"/>
          </a:p>
        </p:txBody>
      </p:sp>
      <p:sp>
        <p:nvSpPr>
          <p:cNvPr id="4" name="Slide Number Placeholder 3"/>
          <p:cNvSpPr>
            <a:spLocks noGrp="1"/>
          </p:cNvSpPr>
          <p:nvPr>
            <p:ph type="sldNum" sz="quarter" idx="12"/>
          </p:nvPr>
        </p:nvSpPr>
        <p:spPr/>
        <p:txBody>
          <a:bodyPr/>
          <a:lstStyle/>
          <a:p>
            <a:fld id="{9D462194-9090-4111-B20B-20D22ABB587A}" type="slidenum">
              <a:rPr lang="en-US" smtClean="0"/>
              <a:t>2</a:t>
            </a:fld>
            <a:endParaRPr lang="en-US"/>
          </a:p>
        </p:txBody>
      </p:sp>
    </p:spTree>
    <p:extLst>
      <p:ext uri="{BB962C8B-B14F-4D97-AF65-F5344CB8AC3E}">
        <p14:creationId xmlns:p14="http://schemas.microsoft.com/office/powerpoint/2010/main" val="41481591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1854" y="0"/>
            <a:ext cx="12687299" cy="942974"/>
          </a:xfrm>
        </p:spPr>
        <p:txBody>
          <a:bodyPr>
            <a:normAutofit fontScale="90000"/>
          </a:bodyPr>
          <a:lstStyle/>
          <a:p>
            <a:pPr algn="ctr"/>
            <a:r>
              <a:rPr lang="en-US" sz="8000" dirty="0" smtClean="0">
                <a:solidFill>
                  <a:schemeClr val="bg1"/>
                </a:solidFill>
              </a:rPr>
              <a:t>introduction</a:t>
            </a:r>
            <a:endParaRPr lang="en-US" sz="8000" dirty="0">
              <a:solidFill>
                <a:schemeClr val="bg1"/>
              </a:solidFill>
            </a:endParaRPr>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14327" y="1100139"/>
            <a:ext cx="10772774" cy="5557837"/>
          </a:xfrm>
          <a:prstGeom prst="rect">
            <a:avLst/>
          </a:prstGeom>
          <a:ln>
            <a:noFill/>
          </a:ln>
          <a:effectLst>
            <a:softEdge rad="112500"/>
          </a:effectLst>
        </p:spPr>
      </p:pic>
      <p:sp>
        <p:nvSpPr>
          <p:cNvPr id="4" name="Slide Number Placeholder 3"/>
          <p:cNvSpPr>
            <a:spLocks noGrp="1"/>
          </p:cNvSpPr>
          <p:nvPr>
            <p:ph type="sldNum" sz="quarter" idx="12"/>
          </p:nvPr>
        </p:nvSpPr>
        <p:spPr/>
        <p:txBody>
          <a:bodyPr/>
          <a:lstStyle/>
          <a:p>
            <a:fld id="{9D462194-9090-4111-B20B-20D22ABB587A}" type="slidenum">
              <a:rPr lang="en-US" smtClean="0"/>
              <a:t>3</a:t>
            </a:fld>
            <a:endParaRPr lang="en-US"/>
          </a:p>
        </p:txBody>
      </p:sp>
    </p:spTree>
    <p:extLst>
      <p:ext uri="{BB962C8B-B14F-4D97-AF65-F5344CB8AC3E}">
        <p14:creationId xmlns:p14="http://schemas.microsoft.com/office/powerpoint/2010/main" val="4057991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58CF7F9-EF9A-420E-8E79-3622ADBCA1E1}"/>
              </a:ext>
            </a:extLst>
          </p:cNvPr>
          <p:cNvSpPr>
            <a:spLocks noGrp="1"/>
          </p:cNvSpPr>
          <p:nvPr>
            <p:ph type="ctrTitle"/>
          </p:nvPr>
        </p:nvSpPr>
        <p:spPr>
          <a:xfrm>
            <a:off x="547735" y="955343"/>
            <a:ext cx="8001000" cy="1146412"/>
          </a:xfrm>
        </p:spPr>
        <p:txBody>
          <a:bodyPr/>
          <a:lstStyle/>
          <a:p>
            <a:r>
              <a:rPr lang="en-US" b="1" dirty="0">
                <a:solidFill>
                  <a:schemeClr val="bg1"/>
                </a:solidFill>
              </a:rPr>
              <a:t>What is leukemia?</a:t>
            </a:r>
          </a:p>
        </p:txBody>
      </p:sp>
      <p:sp>
        <p:nvSpPr>
          <p:cNvPr id="3" name="Subtitle 2">
            <a:extLst>
              <a:ext uri="{FF2B5EF4-FFF2-40B4-BE49-F238E27FC236}">
                <a16:creationId xmlns:a16="http://schemas.microsoft.com/office/drawing/2014/main" xmlns="" id="{05675BAC-A1B4-453F-8188-351825FB004E}"/>
              </a:ext>
            </a:extLst>
          </p:cNvPr>
          <p:cNvSpPr>
            <a:spLocks noGrp="1"/>
          </p:cNvSpPr>
          <p:nvPr>
            <p:ph type="subTitle" idx="1"/>
          </p:nvPr>
        </p:nvSpPr>
        <p:spPr>
          <a:xfrm>
            <a:off x="232013" y="2333767"/>
            <a:ext cx="11614244" cy="4354900"/>
          </a:xfrm>
        </p:spPr>
        <p:txBody>
          <a:bodyPr>
            <a:normAutofit/>
          </a:bodyPr>
          <a:lstStyle/>
          <a:p>
            <a:pPr algn="l"/>
            <a:r>
              <a:rPr lang="en-US" sz="2800" b="0" i="0" dirty="0">
                <a:effectLst/>
                <a:latin typeface="Gothic "/>
              </a:rPr>
              <a:t>Leukemia is cancer of the body's blood-forming tissues, including the bone marrow and the lymphatic system.</a:t>
            </a:r>
          </a:p>
          <a:p>
            <a:pPr algn="l"/>
            <a:r>
              <a:rPr lang="en-US" sz="2800" dirty="0" smtClean="0">
                <a:latin typeface="Gothic "/>
              </a:rPr>
              <a:t>I</a:t>
            </a:r>
            <a:r>
              <a:rPr lang="en-US" sz="2800" b="0" i="0" dirty="0" smtClean="0">
                <a:effectLst/>
                <a:latin typeface="Gothic "/>
              </a:rPr>
              <a:t>n leukemia</a:t>
            </a:r>
            <a:r>
              <a:rPr lang="en-US" sz="2800" b="0" i="0" dirty="0">
                <a:effectLst/>
                <a:latin typeface="Gothic "/>
              </a:rPr>
              <a:t>, the bone marrow produces an excessive amount of abnormal white blood cells, which don't function properly</a:t>
            </a:r>
          </a:p>
          <a:p>
            <a:endParaRPr lang="en-US" dirty="0"/>
          </a:p>
        </p:txBody>
      </p:sp>
      <p:sp>
        <p:nvSpPr>
          <p:cNvPr id="4" name="Slide Number Placeholder 3"/>
          <p:cNvSpPr>
            <a:spLocks noGrp="1"/>
          </p:cNvSpPr>
          <p:nvPr>
            <p:ph type="sldNum" sz="quarter" idx="12"/>
          </p:nvPr>
        </p:nvSpPr>
        <p:spPr/>
        <p:txBody>
          <a:bodyPr/>
          <a:lstStyle/>
          <a:p>
            <a:fld id="{9D462194-9090-4111-B20B-20D22ABB587A}" type="slidenum">
              <a:rPr lang="en-US" smtClean="0"/>
              <a:t>4</a:t>
            </a:fld>
            <a:endParaRPr lang="en-US"/>
          </a:p>
        </p:txBody>
      </p:sp>
    </p:spTree>
    <p:extLst>
      <p:ext uri="{BB962C8B-B14F-4D97-AF65-F5344CB8AC3E}">
        <p14:creationId xmlns:p14="http://schemas.microsoft.com/office/powerpoint/2010/main" val="16536848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68557"/>
            <a:ext cx="8534400" cy="1507067"/>
          </a:xfrm>
        </p:spPr>
        <p:txBody>
          <a:bodyPr>
            <a:normAutofit/>
          </a:bodyPr>
          <a:lstStyle/>
          <a:p>
            <a:r>
              <a:rPr lang="en-US" sz="4400" b="1" dirty="0">
                <a:solidFill>
                  <a:schemeClr val="bg1"/>
                </a:solidFill>
              </a:rPr>
              <a:t>Classification of leukemia</a:t>
            </a:r>
          </a:p>
        </p:txBody>
      </p:sp>
      <p:sp>
        <p:nvSpPr>
          <p:cNvPr id="3" name="Content Placeholder 2"/>
          <p:cNvSpPr>
            <a:spLocks noGrp="1"/>
          </p:cNvSpPr>
          <p:nvPr>
            <p:ph type="body" idx="1"/>
          </p:nvPr>
        </p:nvSpPr>
        <p:spPr>
          <a:xfrm>
            <a:off x="689199" y="1253067"/>
            <a:ext cx="4937655" cy="1019206"/>
          </a:xfrm>
        </p:spPr>
        <p:txBody>
          <a:bodyPr>
            <a:noAutofit/>
          </a:bodyPr>
          <a:lstStyle/>
          <a:p>
            <a:pPr lvl="0" defTabSz="914400" eaLnBrk="0" fontAlgn="base" hangingPunct="0">
              <a:spcBef>
                <a:spcPct val="0"/>
              </a:spcBef>
              <a:spcAft>
                <a:spcPct val="0"/>
              </a:spcAft>
              <a:buClrTx/>
              <a:buSzTx/>
            </a:pPr>
            <a:r>
              <a:rPr lang="en-US" altLang="en-US" sz="3200" dirty="0" smtClean="0">
                <a:latin typeface="Gothic "/>
              </a:rPr>
              <a:t>By Leukemia's speed of progression:</a:t>
            </a:r>
            <a:endParaRPr lang="en-US" altLang="en-US" sz="3200" dirty="0">
              <a:latin typeface="Gothic "/>
            </a:endParaRPr>
          </a:p>
        </p:txBody>
      </p:sp>
      <p:sp>
        <p:nvSpPr>
          <p:cNvPr id="5" name="Content Placeholder 4"/>
          <p:cNvSpPr>
            <a:spLocks noGrp="1"/>
          </p:cNvSpPr>
          <p:nvPr>
            <p:ph sz="half" idx="2"/>
          </p:nvPr>
        </p:nvSpPr>
        <p:spPr>
          <a:xfrm>
            <a:off x="392359" y="2531936"/>
            <a:ext cx="5531333" cy="3716464"/>
          </a:xfrm>
        </p:spPr>
        <p:txBody>
          <a:bodyPr>
            <a:normAutofit/>
          </a:bodyPr>
          <a:lstStyle/>
          <a:p>
            <a:pPr defTabSz="914400" eaLnBrk="0" fontAlgn="base" hangingPunct="0">
              <a:spcBef>
                <a:spcPct val="0"/>
              </a:spcBef>
              <a:spcAft>
                <a:spcPct val="0"/>
              </a:spcAft>
              <a:buClrTx/>
              <a:buSzTx/>
              <a:buFont typeface="Arial" panose="020B0604020202020204" pitchFamily="34" charset="0"/>
              <a:buChar char="•"/>
            </a:pPr>
            <a:r>
              <a:rPr lang="en-US" altLang="en-US" sz="2800" b="1" dirty="0" smtClean="0">
                <a:latin typeface="Gothic "/>
              </a:rPr>
              <a:t>Acute leukemia </a:t>
            </a:r>
            <a:r>
              <a:rPr lang="en-US" altLang="en-US" sz="2800" dirty="0" smtClean="0">
                <a:latin typeface="Gothic "/>
              </a:rPr>
              <a:t>the </a:t>
            </a:r>
            <a:r>
              <a:rPr lang="en-US" altLang="en-US" sz="2800" dirty="0">
                <a:latin typeface="Gothic "/>
              </a:rPr>
              <a:t>abnormal blood cells are immature blood cells </a:t>
            </a:r>
            <a:r>
              <a:rPr lang="en-US" altLang="en-US" sz="2800" dirty="0" smtClean="0">
                <a:latin typeface="Gothic "/>
              </a:rPr>
              <a:t>and it requires </a:t>
            </a:r>
            <a:r>
              <a:rPr lang="en-US" altLang="en-US" sz="2800" dirty="0">
                <a:latin typeface="Gothic "/>
              </a:rPr>
              <a:t>aggressive, timely treatment.</a:t>
            </a:r>
          </a:p>
          <a:p>
            <a:pPr marL="0" lvl="0" indent="0" defTabSz="914400" eaLnBrk="0" fontAlgn="base" hangingPunct="0">
              <a:spcBef>
                <a:spcPct val="0"/>
              </a:spcBef>
              <a:spcAft>
                <a:spcPct val="0"/>
              </a:spcAft>
              <a:buClrTx/>
              <a:buSzTx/>
              <a:buFontTx/>
              <a:buChar char="•"/>
            </a:pPr>
            <a:r>
              <a:rPr lang="en-US" altLang="en-US" sz="2800" b="1" dirty="0" smtClean="0">
                <a:latin typeface="Gothic "/>
              </a:rPr>
              <a:t>Chronic leukemia.</a:t>
            </a:r>
            <a:r>
              <a:rPr lang="en-US" altLang="en-US" sz="2800" dirty="0" smtClean="0">
                <a:latin typeface="Gothic "/>
              </a:rPr>
              <a:t> There are many types of chronic leukemia's and it involves more-mature blood cells. </a:t>
            </a:r>
            <a:endParaRPr lang="en-US" altLang="en-US" sz="2800" dirty="0">
              <a:latin typeface="Gothic "/>
            </a:endParaRPr>
          </a:p>
        </p:txBody>
      </p:sp>
      <p:sp>
        <p:nvSpPr>
          <p:cNvPr id="6" name="Text Placeholder 5"/>
          <p:cNvSpPr>
            <a:spLocks noGrp="1"/>
          </p:cNvSpPr>
          <p:nvPr>
            <p:ph type="body" sz="quarter" idx="3"/>
          </p:nvPr>
        </p:nvSpPr>
        <p:spPr>
          <a:xfrm>
            <a:off x="6219463" y="1053073"/>
            <a:ext cx="5175002" cy="1262868"/>
          </a:xfrm>
        </p:spPr>
        <p:txBody>
          <a:bodyPr/>
          <a:lstStyle/>
          <a:p>
            <a:r>
              <a:rPr lang="en-US" altLang="en-US" sz="3200" dirty="0" smtClean="0">
                <a:latin typeface="Gothic "/>
              </a:rPr>
              <a:t>By the type </a:t>
            </a:r>
            <a:r>
              <a:rPr lang="en-US" altLang="en-US" sz="3200" dirty="0">
                <a:latin typeface="Gothic "/>
              </a:rPr>
              <a:t>of </a:t>
            </a:r>
            <a:r>
              <a:rPr lang="en-US" altLang="en-US" sz="3200" dirty="0" smtClean="0">
                <a:latin typeface="Gothic "/>
              </a:rPr>
              <a:t>Leukocyte affected</a:t>
            </a:r>
            <a:r>
              <a:rPr lang="en-US" altLang="en-US" sz="3200" dirty="0">
                <a:latin typeface="Gothic "/>
              </a:rPr>
              <a:t>:</a:t>
            </a:r>
            <a:endParaRPr lang="en-US" sz="3200" dirty="0">
              <a:latin typeface="Gothic "/>
            </a:endParaRPr>
          </a:p>
        </p:txBody>
      </p:sp>
      <p:sp>
        <p:nvSpPr>
          <p:cNvPr id="7" name="Content Placeholder 6"/>
          <p:cNvSpPr>
            <a:spLocks noGrp="1"/>
          </p:cNvSpPr>
          <p:nvPr>
            <p:ph sz="quarter" idx="4"/>
          </p:nvPr>
        </p:nvSpPr>
        <p:spPr>
          <a:xfrm>
            <a:off x="6219463" y="2531936"/>
            <a:ext cx="5684870" cy="3716464"/>
          </a:xfrm>
        </p:spPr>
        <p:txBody>
          <a:bodyPr>
            <a:normAutofit/>
          </a:bodyPr>
          <a:lstStyle/>
          <a:p>
            <a:pPr marL="0" lvl="0" indent="0" defTabSz="914400" eaLnBrk="0" fontAlgn="base" hangingPunct="0">
              <a:spcBef>
                <a:spcPct val="0"/>
              </a:spcBef>
              <a:spcAft>
                <a:spcPct val="0"/>
              </a:spcAft>
              <a:buClrTx/>
              <a:buSzTx/>
              <a:buFontTx/>
              <a:buChar char="•"/>
            </a:pPr>
            <a:r>
              <a:rPr lang="en-US" altLang="en-US" sz="2800" b="1" dirty="0" smtClean="0">
                <a:latin typeface="Gothic "/>
              </a:rPr>
              <a:t>Lymphocytic </a:t>
            </a:r>
            <a:r>
              <a:rPr lang="en-US" altLang="en-US" sz="2800" b="1" dirty="0">
                <a:latin typeface="Gothic "/>
              </a:rPr>
              <a:t>leukemia.</a:t>
            </a:r>
            <a:r>
              <a:rPr lang="en-US" altLang="en-US" sz="2800" dirty="0">
                <a:latin typeface="Gothic "/>
              </a:rPr>
              <a:t> This type of leukemia affects the lymphoid cells (</a:t>
            </a:r>
            <a:r>
              <a:rPr lang="en-US" altLang="en-US" sz="2800" dirty="0" smtClean="0">
                <a:latin typeface="Gothic "/>
              </a:rPr>
              <a:t>lymphocytes)</a:t>
            </a:r>
          </a:p>
          <a:p>
            <a:pPr marL="0" lvl="0" indent="0" defTabSz="914400" eaLnBrk="0" fontAlgn="base" hangingPunct="0">
              <a:spcBef>
                <a:spcPct val="0"/>
              </a:spcBef>
              <a:spcAft>
                <a:spcPct val="0"/>
              </a:spcAft>
              <a:buClrTx/>
              <a:buSzTx/>
              <a:buFontTx/>
              <a:buChar char="•"/>
            </a:pPr>
            <a:endParaRPr lang="en-US" altLang="en-US" sz="2800" b="1" dirty="0" smtClean="0">
              <a:latin typeface="Gothic "/>
            </a:endParaRPr>
          </a:p>
          <a:p>
            <a:pPr marL="0" lvl="0" indent="0" defTabSz="914400" eaLnBrk="0" fontAlgn="base" hangingPunct="0">
              <a:spcBef>
                <a:spcPct val="0"/>
              </a:spcBef>
              <a:spcAft>
                <a:spcPct val="0"/>
              </a:spcAft>
              <a:buClrTx/>
              <a:buSzTx/>
              <a:buFontTx/>
              <a:buChar char="•"/>
            </a:pPr>
            <a:r>
              <a:rPr lang="en-US" altLang="en-US" sz="2800" b="1" dirty="0" err="1" smtClean="0">
                <a:latin typeface="Gothic "/>
              </a:rPr>
              <a:t>Myelogenous</a:t>
            </a:r>
            <a:r>
              <a:rPr lang="en-US" altLang="en-US" sz="2800" b="1" dirty="0">
                <a:latin typeface="Gothic "/>
              </a:rPr>
              <a:t> </a:t>
            </a:r>
            <a:r>
              <a:rPr lang="en-US" altLang="en-US" sz="2800" b="1" dirty="0" smtClean="0">
                <a:latin typeface="Gothic "/>
              </a:rPr>
              <a:t>leukemia</a:t>
            </a:r>
            <a:r>
              <a:rPr lang="en-US" altLang="en-US" sz="2800" b="1" dirty="0">
                <a:latin typeface="Gothic "/>
              </a:rPr>
              <a:t>.</a:t>
            </a:r>
            <a:r>
              <a:rPr lang="en-US" altLang="en-US" sz="2800" dirty="0">
                <a:latin typeface="Gothic "/>
              </a:rPr>
              <a:t> This type of leukemia affects the myeloid </a:t>
            </a:r>
            <a:r>
              <a:rPr lang="en-US" altLang="en-US" sz="2800" dirty="0" smtClean="0">
                <a:latin typeface="Gothic "/>
              </a:rPr>
              <a:t>cells</a:t>
            </a:r>
            <a:endParaRPr lang="en-US" altLang="en-US" sz="2800" dirty="0">
              <a:latin typeface="Gothic "/>
            </a:endParaRPr>
          </a:p>
        </p:txBody>
      </p:sp>
      <p:sp>
        <p:nvSpPr>
          <p:cNvPr id="4" name="Slide Number Placeholder 3"/>
          <p:cNvSpPr>
            <a:spLocks noGrp="1"/>
          </p:cNvSpPr>
          <p:nvPr>
            <p:ph type="sldNum" sz="quarter" idx="12"/>
          </p:nvPr>
        </p:nvSpPr>
        <p:spPr/>
        <p:txBody>
          <a:bodyPr/>
          <a:lstStyle/>
          <a:p>
            <a:fld id="{9D462194-9090-4111-B20B-20D22ABB587A}" type="slidenum">
              <a:rPr lang="en-US" smtClean="0"/>
              <a:t>5</a:t>
            </a:fld>
            <a:endParaRPr lang="en-US"/>
          </a:p>
        </p:txBody>
      </p:sp>
    </p:spTree>
    <p:extLst>
      <p:ext uri="{BB962C8B-B14F-4D97-AF65-F5344CB8AC3E}">
        <p14:creationId xmlns:p14="http://schemas.microsoft.com/office/powerpoint/2010/main" val="3923275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72440" y="350520"/>
            <a:ext cx="10530840" cy="6294120"/>
          </a:xfrm>
        </p:spPr>
      </p:pic>
      <p:sp>
        <p:nvSpPr>
          <p:cNvPr id="4" name="Slide Number Placeholder 3"/>
          <p:cNvSpPr>
            <a:spLocks noGrp="1"/>
          </p:cNvSpPr>
          <p:nvPr>
            <p:ph type="sldNum" sz="quarter" idx="12"/>
          </p:nvPr>
        </p:nvSpPr>
        <p:spPr/>
        <p:txBody>
          <a:bodyPr/>
          <a:lstStyle/>
          <a:p>
            <a:fld id="{9D462194-9090-4111-B20B-20D22ABB587A}" type="slidenum">
              <a:rPr lang="en-US" smtClean="0"/>
              <a:t>6</a:t>
            </a:fld>
            <a:endParaRPr lang="en-US" dirty="0"/>
          </a:p>
        </p:txBody>
      </p:sp>
    </p:spTree>
    <p:extLst>
      <p:ext uri="{BB962C8B-B14F-4D97-AF65-F5344CB8AC3E}">
        <p14:creationId xmlns:p14="http://schemas.microsoft.com/office/powerpoint/2010/main" val="1226320622"/>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8AD02CF-7355-4108-AF3C-1B5580D8005D}"/>
              </a:ext>
            </a:extLst>
          </p:cNvPr>
          <p:cNvSpPr>
            <a:spLocks noGrp="1"/>
          </p:cNvSpPr>
          <p:nvPr>
            <p:ph type="title"/>
          </p:nvPr>
        </p:nvSpPr>
        <p:spPr>
          <a:xfrm>
            <a:off x="1380246" y="-202398"/>
            <a:ext cx="8534400" cy="1204035"/>
          </a:xfrm>
        </p:spPr>
        <p:txBody>
          <a:bodyPr>
            <a:normAutofit/>
          </a:bodyPr>
          <a:lstStyle/>
          <a:p>
            <a:r>
              <a:rPr lang="en-US" sz="4000" b="1" dirty="0">
                <a:solidFill>
                  <a:schemeClr val="bg1"/>
                </a:solidFill>
              </a:rPr>
              <a:t>Common symptoms and signs </a:t>
            </a:r>
          </a:p>
        </p:txBody>
      </p:sp>
      <p:sp>
        <p:nvSpPr>
          <p:cNvPr id="4" name="Slide Number Placeholder 3"/>
          <p:cNvSpPr>
            <a:spLocks noGrp="1"/>
          </p:cNvSpPr>
          <p:nvPr>
            <p:ph type="sldNum" sz="quarter" idx="12"/>
          </p:nvPr>
        </p:nvSpPr>
        <p:spPr/>
        <p:txBody>
          <a:bodyPr/>
          <a:lstStyle/>
          <a:p>
            <a:fld id="{9D462194-9090-4111-B20B-20D22ABB587A}" type="slidenum">
              <a:rPr lang="en-US" smtClean="0"/>
              <a:t>7</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9587" y="722671"/>
            <a:ext cx="7772400" cy="6135329"/>
          </a:xfrm>
          <a:prstGeom prst="rect">
            <a:avLst/>
          </a:prstGeom>
          <a:ln>
            <a:noFill/>
          </a:ln>
          <a:effectLst>
            <a:softEdge rad="112500"/>
          </a:effectLst>
        </p:spPr>
      </p:pic>
    </p:spTree>
    <p:extLst>
      <p:ext uri="{BB962C8B-B14F-4D97-AF65-F5344CB8AC3E}">
        <p14:creationId xmlns:p14="http://schemas.microsoft.com/office/powerpoint/2010/main" val="20104458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06FD74-FD97-40E9-9B04-20F57CDE7DBF}"/>
              </a:ext>
            </a:extLst>
          </p:cNvPr>
          <p:cNvSpPr>
            <a:spLocks noGrp="1"/>
          </p:cNvSpPr>
          <p:nvPr>
            <p:ph type="title"/>
          </p:nvPr>
        </p:nvSpPr>
        <p:spPr>
          <a:xfrm>
            <a:off x="1093644" y="311117"/>
            <a:ext cx="8534400" cy="1507067"/>
          </a:xfrm>
        </p:spPr>
        <p:txBody>
          <a:bodyPr>
            <a:normAutofit/>
          </a:bodyPr>
          <a:lstStyle/>
          <a:p>
            <a:r>
              <a:rPr lang="en-US" sz="4800" b="1" dirty="0">
                <a:solidFill>
                  <a:schemeClr val="bg1"/>
                </a:solidFill>
              </a:rPr>
              <a:t>Causes of Leukemia</a:t>
            </a:r>
          </a:p>
        </p:txBody>
      </p:sp>
      <p:sp>
        <p:nvSpPr>
          <p:cNvPr id="3" name="Content Placeholder 2">
            <a:extLst>
              <a:ext uri="{FF2B5EF4-FFF2-40B4-BE49-F238E27FC236}">
                <a16:creationId xmlns:a16="http://schemas.microsoft.com/office/drawing/2014/main" xmlns="" id="{90A1D3C2-16DA-476A-A9E3-CE2E3599CED2}"/>
              </a:ext>
            </a:extLst>
          </p:cNvPr>
          <p:cNvSpPr>
            <a:spLocks noGrp="1"/>
          </p:cNvSpPr>
          <p:nvPr>
            <p:ph idx="1"/>
          </p:nvPr>
        </p:nvSpPr>
        <p:spPr>
          <a:xfrm>
            <a:off x="779747" y="1600577"/>
            <a:ext cx="10970976" cy="4664503"/>
          </a:xfrm>
        </p:spPr>
        <p:txBody>
          <a:bodyPr>
            <a:normAutofit/>
          </a:bodyPr>
          <a:lstStyle/>
          <a:p>
            <a:pPr algn="l">
              <a:buFont typeface="Arial" panose="020B0604020202020204" pitchFamily="34" charset="0"/>
              <a:buChar char="•"/>
            </a:pPr>
            <a:r>
              <a:rPr lang="en-US" sz="2800" b="0" i="0" dirty="0" smtClean="0">
                <a:effectLst/>
                <a:latin typeface="Gothic "/>
              </a:rPr>
              <a:t>A </a:t>
            </a:r>
            <a:r>
              <a:rPr lang="en-US" sz="2800" b="0" i="0" dirty="0">
                <a:effectLst/>
                <a:latin typeface="Gothic "/>
              </a:rPr>
              <a:t>genetic predisposition</a:t>
            </a:r>
          </a:p>
          <a:p>
            <a:pPr algn="l">
              <a:buFont typeface="Arial" panose="020B0604020202020204" pitchFamily="34" charset="0"/>
              <a:buChar char="•"/>
            </a:pPr>
            <a:r>
              <a:rPr lang="en-US" sz="2800" b="0" i="0" dirty="0">
                <a:effectLst/>
                <a:latin typeface="Gothic "/>
              </a:rPr>
              <a:t>Down syndrome</a:t>
            </a:r>
          </a:p>
          <a:p>
            <a:pPr>
              <a:buFont typeface="Arial" panose="020B0604020202020204" pitchFamily="34" charset="0"/>
              <a:buChar char="•"/>
            </a:pPr>
            <a:r>
              <a:rPr lang="en-US" sz="2800" b="0" i="0" dirty="0" smtClean="0">
                <a:effectLst/>
                <a:latin typeface="Gothic "/>
              </a:rPr>
              <a:t>(</a:t>
            </a:r>
            <a:r>
              <a:rPr lang="en-US" sz="2800" b="0" i="0" dirty="0">
                <a:effectLst/>
                <a:latin typeface="Gothic "/>
              </a:rPr>
              <a:t>HIV</a:t>
            </a:r>
            <a:r>
              <a:rPr lang="en-US" sz="2800" dirty="0">
                <a:latin typeface="Gothic "/>
              </a:rPr>
              <a:t>) virus</a:t>
            </a:r>
            <a:endParaRPr lang="en-US" sz="2800" b="0" i="0" dirty="0">
              <a:effectLst/>
              <a:latin typeface="Gothic "/>
            </a:endParaRPr>
          </a:p>
          <a:p>
            <a:pPr algn="l">
              <a:buFont typeface="Arial" panose="020B0604020202020204" pitchFamily="34" charset="0"/>
              <a:buChar char="•"/>
            </a:pPr>
            <a:r>
              <a:rPr lang="en-US" sz="2800" b="0" i="0" dirty="0">
                <a:effectLst/>
                <a:latin typeface="Gothic "/>
              </a:rPr>
              <a:t>Exposure to petrochemicals, such as benzene</a:t>
            </a:r>
          </a:p>
          <a:p>
            <a:pPr algn="l">
              <a:buFont typeface="Arial" panose="020B0604020202020204" pitchFamily="34" charset="0"/>
              <a:buChar char="•"/>
            </a:pPr>
            <a:r>
              <a:rPr lang="en-US" sz="2800" b="0" i="0" dirty="0">
                <a:effectLst/>
                <a:latin typeface="Gothic "/>
              </a:rPr>
              <a:t>Extensive exposure to artificial ionizing radiation</a:t>
            </a:r>
          </a:p>
          <a:p>
            <a:pPr algn="l">
              <a:buFont typeface="Arial" panose="020B0604020202020204" pitchFamily="34" charset="0"/>
              <a:buChar char="•"/>
            </a:pPr>
            <a:r>
              <a:rPr lang="en-US" sz="2800" b="0" i="0" dirty="0" smtClean="0">
                <a:effectLst/>
                <a:latin typeface="Gothic "/>
              </a:rPr>
              <a:t>Tobacco </a:t>
            </a:r>
            <a:r>
              <a:rPr lang="en-US" sz="2800" b="0" i="0" dirty="0">
                <a:effectLst/>
                <a:latin typeface="Gothic "/>
              </a:rPr>
              <a:t>use</a:t>
            </a:r>
          </a:p>
          <a:p>
            <a:pPr algn="l">
              <a:buFont typeface="Arial" panose="020B0604020202020204" pitchFamily="34" charset="0"/>
              <a:buChar char="•"/>
            </a:pPr>
            <a:r>
              <a:rPr lang="en-US" sz="2800" b="0" i="0" dirty="0">
                <a:effectLst/>
                <a:latin typeface="Gothic "/>
              </a:rPr>
              <a:t>Use of certain hair dyes</a:t>
            </a:r>
          </a:p>
        </p:txBody>
      </p:sp>
      <p:sp>
        <p:nvSpPr>
          <p:cNvPr id="4" name="Slide Number Placeholder 3"/>
          <p:cNvSpPr>
            <a:spLocks noGrp="1"/>
          </p:cNvSpPr>
          <p:nvPr>
            <p:ph type="sldNum" sz="quarter" idx="12"/>
          </p:nvPr>
        </p:nvSpPr>
        <p:spPr/>
        <p:txBody>
          <a:bodyPr/>
          <a:lstStyle/>
          <a:p>
            <a:fld id="{9D462194-9090-4111-B20B-20D22ABB587A}" type="slidenum">
              <a:rPr lang="en-US" smtClean="0"/>
              <a:t>8</a:t>
            </a:fld>
            <a:endParaRPr lang="en-US"/>
          </a:p>
        </p:txBody>
      </p:sp>
    </p:spTree>
    <p:extLst>
      <p:ext uri="{BB962C8B-B14F-4D97-AF65-F5344CB8AC3E}">
        <p14:creationId xmlns:p14="http://schemas.microsoft.com/office/powerpoint/2010/main" val="4636568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C4A95CD-1860-492B-B588-844ECF56CD8E}"/>
              </a:ext>
            </a:extLst>
          </p:cNvPr>
          <p:cNvSpPr>
            <a:spLocks noGrp="1"/>
          </p:cNvSpPr>
          <p:nvPr>
            <p:ph type="title"/>
          </p:nvPr>
        </p:nvSpPr>
        <p:spPr>
          <a:xfrm>
            <a:off x="734704" y="464024"/>
            <a:ext cx="8534401" cy="1228298"/>
          </a:xfrm>
        </p:spPr>
        <p:txBody>
          <a:bodyPr>
            <a:normAutofit/>
          </a:bodyPr>
          <a:lstStyle/>
          <a:p>
            <a:r>
              <a:rPr lang="en-US" sz="4400" b="1" dirty="0">
                <a:solidFill>
                  <a:schemeClr val="bg1"/>
                </a:solidFill>
              </a:rPr>
              <a:t>Risk </a:t>
            </a:r>
            <a:r>
              <a:rPr lang="en-US" sz="4400" b="1" dirty="0" smtClean="0">
                <a:solidFill>
                  <a:schemeClr val="bg1"/>
                </a:solidFill>
              </a:rPr>
              <a:t>factors </a:t>
            </a:r>
            <a:endParaRPr lang="en-US" sz="4400" b="1" dirty="0">
              <a:solidFill>
                <a:schemeClr val="bg1"/>
              </a:solidFill>
            </a:endParaRPr>
          </a:p>
        </p:txBody>
      </p:sp>
      <p:sp>
        <p:nvSpPr>
          <p:cNvPr id="3" name="Content Placeholder 2">
            <a:extLst>
              <a:ext uri="{FF2B5EF4-FFF2-40B4-BE49-F238E27FC236}">
                <a16:creationId xmlns:a16="http://schemas.microsoft.com/office/drawing/2014/main" xmlns="" id="{7E649DA9-BF2E-48E3-A8DC-97861A9E211C}"/>
              </a:ext>
            </a:extLst>
          </p:cNvPr>
          <p:cNvSpPr>
            <a:spLocks noGrp="1"/>
          </p:cNvSpPr>
          <p:nvPr>
            <p:ph type="body" idx="1"/>
          </p:nvPr>
        </p:nvSpPr>
        <p:spPr>
          <a:xfrm>
            <a:off x="452583" y="1992572"/>
            <a:ext cx="11052862" cy="4255827"/>
          </a:xfrm>
        </p:spPr>
        <p:txBody>
          <a:bodyPr>
            <a:normAutofit lnSpcReduction="10000"/>
          </a:bodyPr>
          <a:lstStyle/>
          <a:p>
            <a:pPr algn="l">
              <a:buFont typeface="Arial" panose="020B0604020202020204" pitchFamily="34" charset="0"/>
              <a:buChar char="•"/>
            </a:pPr>
            <a:r>
              <a:rPr lang="en-US" sz="2800" dirty="0"/>
              <a:t>F</a:t>
            </a:r>
            <a:r>
              <a:rPr lang="en-US" sz="2800" dirty="0" smtClean="0"/>
              <a:t>or </a:t>
            </a:r>
            <a:r>
              <a:rPr lang="en-US" sz="2800" i="1" dirty="0" smtClean="0"/>
              <a:t>AML</a:t>
            </a:r>
            <a:r>
              <a:rPr lang="en-US" sz="2800" dirty="0" smtClean="0"/>
              <a:t> include </a:t>
            </a:r>
            <a:r>
              <a:rPr lang="en-US" sz="2800" dirty="0"/>
              <a:t>smoking, exposure </a:t>
            </a:r>
            <a:r>
              <a:rPr lang="en-US" sz="2800" dirty="0" smtClean="0"/>
              <a:t>to </a:t>
            </a:r>
            <a:r>
              <a:rPr lang="en-US" sz="2800" dirty="0" err="1" smtClean="0"/>
              <a:t>radiation,and</a:t>
            </a:r>
            <a:r>
              <a:rPr lang="en-US" sz="2800" dirty="0" smtClean="0"/>
              <a:t> certain </a:t>
            </a:r>
            <a:r>
              <a:rPr lang="en-US" sz="2800" dirty="0"/>
              <a:t>genetic disorders</a:t>
            </a:r>
          </a:p>
          <a:p>
            <a:pPr algn="l">
              <a:buFont typeface="Arial" panose="020B0604020202020204" pitchFamily="34" charset="0"/>
              <a:buChar char="•"/>
            </a:pPr>
            <a:r>
              <a:rPr lang="en-US" sz="2800" dirty="0" smtClean="0"/>
              <a:t>For </a:t>
            </a:r>
            <a:r>
              <a:rPr lang="en-US" sz="2800" i="1" dirty="0" smtClean="0"/>
              <a:t>ALL</a:t>
            </a:r>
            <a:r>
              <a:rPr lang="en-US" sz="2800" dirty="0" smtClean="0"/>
              <a:t> include </a:t>
            </a:r>
            <a:r>
              <a:rPr lang="en-US" sz="2800" dirty="0"/>
              <a:t>having certain viral infections </a:t>
            </a:r>
            <a:r>
              <a:rPr lang="en-US" sz="2800" dirty="0" smtClean="0"/>
              <a:t>or </a:t>
            </a:r>
            <a:r>
              <a:rPr lang="en-US" sz="2800" dirty="0"/>
              <a:t>genetic </a:t>
            </a:r>
            <a:r>
              <a:rPr lang="en-US" sz="2800" dirty="0" smtClean="0"/>
              <a:t>disorders as </a:t>
            </a:r>
            <a:r>
              <a:rPr lang="en-US" sz="2800" dirty="0"/>
              <a:t>well as prior exposure to high doses of radiation or benzene</a:t>
            </a:r>
          </a:p>
          <a:p>
            <a:pPr algn="l">
              <a:buFont typeface="Arial" panose="020B0604020202020204" pitchFamily="34" charset="0"/>
              <a:buChar char="•"/>
            </a:pPr>
            <a:r>
              <a:rPr lang="en-US" sz="2800" dirty="0" smtClean="0"/>
              <a:t>For </a:t>
            </a:r>
            <a:r>
              <a:rPr lang="en-US" sz="2800" i="1" dirty="0" smtClean="0"/>
              <a:t>CLL</a:t>
            </a:r>
            <a:r>
              <a:rPr lang="en-US" sz="2800" dirty="0" smtClean="0"/>
              <a:t> include </a:t>
            </a:r>
            <a:r>
              <a:rPr lang="en-US" sz="2800" dirty="0"/>
              <a:t>a family history of this cancer or exposure to Agent Orange (a tactical herbicide)</a:t>
            </a:r>
          </a:p>
          <a:p>
            <a:pPr algn="l"/>
            <a:r>
              <a:rPr lang="en-US" sz="2800" dirty="0"/>
              <a:t>No risk factors have yet been identified for </a:t>
            </a:r>
            <a:r>
              <a:rPr lang="en-US" sz="2800" i="1" dirty="0" smtClean="0"/>
              <a:t>CML.</a:t>
            </a:r>
            <a:r>
              <a:rPr lang="en-US" sz="2800" dirty="0"/>
              <a:t/>
            </a:r>
            <a:br>
              <a:rPr lang="en-US" sz="2800" dirty="0"/>
            </a:br>
            <a:endParaRPr lang="en-US" sz="2800" dirty="0"/>
          </a:p>
          <a:p>
            <a:endParaRPr lang="en-US" dirty="0"/>
          </a:p>
        </p:txBody>
      </p:sp>
      <p:sp>
        <p:nvSpPr>
          <p:cNvPr id="4" name="Slide Number Placeholder 3"/>
          <p:cNvSpPr>
            <a:spLocks noGrp="1"/>
          </p:cNvSpPr>
          <p:nvPr>
            <p:ph type="sldNum" sz="quarter" idx="12"/>
          </p:nvPr>
        </p:nvSpPr>
        <p:spPr/>
        <p:txBody>
          <a:bodyPr/>
          <a:lstStyle/>
          <a:p>
            <a:fld id="{9D462194-9090-4111-B20B-20D22ABB587A}" type="slidenum">
              <a:rPr lang="en-US" smtClean="0"/>
              <a:t>9</a:t>
            </a:fld>
            <a:endParaRPr lang="en-US"/>
          </a:p>
        </p:txBody>
      </p:sp>
    </p:spTree>
    <p:extLst>
      <p:ext uri="{BB962C8B-B14F-4D97-AF65-F5344CB8AC3E}">
        <p14:creationId xmlns:p14="http://schemas.microsoft.com/office/powerpoint/2010/main" val="2534763692"/>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AD2E03"/>
      </a:dk2>
      <a:lt2>
        <a:srgbClr val="D75626"/>
      </a:lt2>
      <a:accent1>
        <a:srgbClr val="760603"/>
      </a:accent1>
      <a:accent2>
        <a:srgbClr val="FA9C1F"/>
      </a:accent2>
      <a:accent3>
        <a:srgbClr val="D9BB55"/>
      </a:accent3>
      <a:accent4>
        <a:srgbClr val="829551"/>
      </a:accent4>
      <a:accent5>
        <a:srgbClr val="58A28B"/>
      </a:accent5>
      <a:accent6>
        <a:srgbClr val="426480"/>
      </a:accent6>
      <a:hlink>
        <a:srgbClr val="460402"/>
      </a:hlink>
      <a:folHlink>
        <a:srgbClr val="991111"/>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42000"/>
                <a:satMod val="200000"/>
                <a:lumMod val="118000"/>
              </a:schemeClr>
            </a:gs>
            <a:gs pos="100000">
              <a:schemeClr val="phClr">
                <a:shade val="94000"/>
                <a:hueMod val="22000"/>
                <a:satMod val="220000"/>
                <a:lumMod val="6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903AAAE-3EA5-424A-B142-CC51DC1F897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379</TotalTime>
  <Words>415</Words>
  <Application>Microsoft Office PowerPoint</Application>
  <PresentationFormat>Widescreen</PresentationFormat>
  <Paragraphs>95</Paragraphs>
  <Slides>15</Slides>
  <Notes>13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Arial</vt:lpstr>
      <vt:lpstr>Calibri</vt:lpstr>
      <vt:lpstr>Century Gothic</vt:lpstr>
      <vt:lpstr>Gothic </vt:lpstr>
      <vt:lpstr>Helvetica</vt:lpstr>
      <vt:lpstr>Roboto</vt:lpstr>
      <vt:lpstr>Times New Roman</vt:lpstr>
      <vt:lpstr>Wingdings 3</vt:lpstr>
      <vt:lpstr>Slice</vt:lpstr>
      <vt:lpstr>Leukemia</vt:lpstr>
      <vt:lpstr>objectives</vt:lpstr>
      <vt:lpstr>introduction</vt:lpstr>
      <vt:lpstr>What is leukemia?</vt:lpstr>
      <vt:lpstr>Classification of leukemia</vt:lpstr>
      <vt:lpstr>PowerPoint Presentation</vt:lpstr>
      <vt:lpstr>Common symptoms and signs </vt:lpstr>
      <vt:lpstr>Causes of Leukemia</vt:lpstr>
      <vt:lpstr>Risk factors </vt:lpstr>
      <vt:lpstr>Can Leukemia be cured?</vt:lpstr>
      <vt:lpstr>Can leukemia be cured? </vt:lpstr>
      <vt:lpstr>Complications of Leukemia</vt:lpstr>
      <vt:lpstr>CONCLUSION</vt:lpstr>
      <vt:lpstr>references</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Leukemia</dc:title>
  <dc:creator>Fida Bodalal</dc:creator>
  <cp:lastModifiedBy>DR.Ahmed Saker 2O14</cp:lastModifiedBy>
  <cp:revision>40</cp:revision>
  <dcterms:created xsi:type="dcterms:W3CDTF">2022-04-13T08:00:35Z</dcterms:created>
  <dcterms:modified xsi:type="dcterms:W3CDTF">2022-06-07T02:48:23Z</dcterms:modified>
</cp:coreProperties>
</file>