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11"/>
  </p:notesMasterIdLst>
  <p:sldIdLst>
    <p:sldId id="256" r:id="rId2"/>
    <p:sldId id="257" r:id="rId3"/>
    <p:sldId id="259" r:id="rId4"/>
    <p:sldId id="260" r:id="rId5"/>
    <p:sldId id="261" r:id="rId6"/>
    <p:sldId id="262" r:id="rId7"/>
    <p:sldId id="263" r:id="rId8"/>
    <p:sldId id="265" r:id="rId9"/>
    <p:sldId id="267" r:id="rId10"/>
  </p:sldIdLst>
  <p:sldSz cx="9144000" cy="5143500" type="screen16x9"/>
  <p:notesSz cx="6858000" cy="9144000"/>
  <p:embeddedFontLst>
    <p:embeddedFont>
      <p:font typeface="Calibri" panose="020F0502020204030204" pitchFamily="34" charset="0"/>
      <p:regular r:id="rId12"/>
      <p:bold r:id="rId13"/>
      <p:italic r:id="rId14"/>
      <p:boldItalic r:id="rId15"/>
    </p:embeddedFont>
    <p:embeddedFont>
      <p:font typeface="Kufi Extended Outline" panose="020B0604020202020204" charset="-78"/>
      <p:regular r:id="rId16"/>
    </p:embeddedFont>
    <p:embeddedFont>
      <p:font typeface="Kulim Park"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CC5E8C-8932-4C50-BC92-68B6CE62A92C}">
  <a:tblStyle styleId="{95CC5E8C-8932-4C50-BC92-68B6CE62A92C}"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1A1B0A0-E66D-48AE-B0BC-7214E24B64FA}"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8" autoAdjust="0"/>
    <p:restoredTop sz="94660"/>
  </p:normalViewPr>
  <p:slideViewPr>
    <p:cSldViewPr>
      <p:cViewPr varScale="1">
        <p:scale>
          <a:sx n="88" d="100"/>
          <a:sy n="88" d="100"/>
        </p:scale>
        <p:origin x="1080"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00903510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8972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9463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3726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82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7176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8484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7096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4582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3656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970" y="1"/>
            <a:ext cx="4099451" cy="5145755"/>
          </a:xfrm>
          <a:custGeom>
            <a:avLst/>
            <a:gdLst/>
            <a:ahLst/>
            <a:cxnLst/>
            <a:rect l="l" t="t" r="r" b="b"/>
            <a:pathLst>
              <a:path w="2009535" h="2522429" extrusionOk="0">
                <a:moveTo>
                  <a:pt x="1578387" y="1949978"/>
                </a:moveTo>
                <a:lnTo>
                  <a:pt x="1358608" y="1751220"/>
                </a:lnTo>
                <a:lnTo>
                  <a:pt x="1358842" y="1750986"/>
                </a:lnTo>
                <a:lnTo>
                  <a:pt x="1667606" y="0"/>
                </a:lnTo>
                <a:lnTo>
                  <a:pt x="0" y="0"/>
                </a:lnTo>
                <a:lnTo>
                  <a:pt x="0" y="2522429"/>
                </a:lnTo>
                <a:lnTo>
                  <a:pt x="1880844" y="2522429"/>
                </a:lnTo>
                <a:lnTo>
                  <a:pt x="2009535" y="1793027"/>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4416450" y="701175"/>
            <a:ext cx="4099500" cy="2000100"/>
          </a:xfrm>
          <a:prstGeom prst="rect">
            <a:avLst/>
          </a:prstGeom>
        </p:spPr>
        <p:txBody>
          <a:bodyPr spcFirstLastPara="1" wrap="square" lIns="0" tIns="0" rIns="0" bIns="0" anchor="t" anchorCtr="0">
            <a:noAutofit/>
          </a:bodyPr>
          <a:lstStyle>
            <a:lvl1pPr lvl="0" rtl="0">
              <a:spcBef>
                <a:spcPts val="0"/>
              </a:spcBef>
              <a:spcAft>
                <a:spcPts val="0"/>
              </a:spcAft>
              <a:buSzPts val="5400"/>
              <a:buNone/>
              <a:defRPr sz="5400"/>
            </a:lvl1pPr>
            <a:lvl2pPr lvl="1" rtl="0">
              <a:spcBef>
                <a:spcPts val="0"/>
              </a:spcBef>
              <a:spcAft>
                <a:spcPts val="0"/>
              </a:spcAft>
              <a:buSzPts val="5400"/>
              <a:buNone/>
              <a:defRPr sz="5400"/>
            </a:lvl2pPr>
            <a:lvl3pPr lvl="2" rtl="0">
              <a:spcBef>
                <a:spcPts val="0"/>
              </a:spcBef>
              <a:spcAft>
                <a:spcPts val="0"/>
              </a:spcAft>
              <a:buSzPts val="5400"/>
              <a:buNone/>
              <a:defRPr sz="5400"/>
            </a:lvl3pPr>
            <a:lvl4pPr lvl="3" rtl="0">
              <a:spcBef>
                <a:spcPts val="0"/>
              </a:spcBef>
              <a:spcAft>
                <a:spcPts val="0"/>
              </a:spcAft>
              <a:buSzPts val="5400"/>
              <a:buNone/>
              <a:defRPr sz="5400"/>
            </a:lvl4pPr>
            <a:lvl5pPr lvl="4" rtl="0">
              <a:spcBef>
                <a:spcPts val="0"/>
              </a:spcBef>
              <a:spcAft>
                <a:spcPts val="0"/>
              </a:spcAft>
              <a:buSzPts val="5400"/>
              <a:buNone/>
              <a:defRPr sz="5400"/>
            </a:lvl5pPr>
            <a:lvl6pPr lvl="5" rtl="0">
              <a:spcBef>
                <a:spcPts val="0"/>
              </a:spcBef>
              <a:spcAft>
                <a:spcPts val="0"/>
              </a:spcAft>
              <a:buSzPts val="5400"/>
              <a:buNone/>
              <a:defRPr sz="5400"/>
            </a:lvl6pPr>
            <a:lvl7pPr lvl="6" rtl="0">
              <a:spcBef>
                <a:spcPts val="0"/>
              </a:spcBef>
              <a:spcAft>
                <a:spcPts val="0"/>
              </a:spcAft>
              <a:buSzPts val="5400"/>
              <a:buNone/>
              <a:defRPr sz="5400"/>
            </a:lvl7pPr>
            <a:lvl8pPr lvl="7" rtl="0">
              <a:spcBef>
                <a:spcPts val="0"/>
              </a:spcBef>
              <a:spcAft>
                <a:spcPts val="0"/>
              </a:spcAft>
              <a:buSzPts val="5400"/>
              <a:buNone/>
              <a:defRPr sz="5400"/>
            </a:lvl8pPr>
            <a:lvl9pPr lvl="8" rtl="0">
              <a:spcBef>
                <a:spcPts val="0"/>
              </a:spcBef>
              <a:spcAft>
                <a:spcPts val="0"/>
              </a:spcAft>
              <a:buSzPts val="5400"/>
              <a:buNone/>
              <a:defRPr sz="5400"/>
            </a:lvl9pPr>
          </a:lstStyle>
          <a:p>
            <a:endParaRPr/>
          </a:p>
        </p:txBody>
      </p:sp>
      <p:sp>
        <p:nvSpPr>
          <p:cNvPr id="12" name="Google Shape;12;p2"/>
          <p:cNvSpPr/>
          <p:nvPr/>
        </p:nvSpPr>
        <p:spPr>
          <a:xfrm>
            <a:off x="2770809" y="0"/>
            <a:ext cx="1172070" cy="3570426"/>
          </a:xfrm>
          <a:custGeom>
            <a:avLst/>
            <a:gdLst/>
            <a:ahLst/>
            <a:cxnLst/>
            <a:rect l="l" t="t" r="r" b="b"/>
            <a:pathLst>
              <a:path w="21600" h="21600" extrusionOk="0">
                <a:moveTo>
                  <a:pt x="11603" y="0"/>
                </a:moveTo>
                <a:lnTo>
                  <a:pt x="0" y="21600"/>
                </a:lnTo>
                <a:lnTo>
                  <a:pt x="10690"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 name="Google Shape;13;p2"/>
          <p:cNvSpPr/>
          <p:nvPr/>
        </p:nvSpPr>
        <p:spPr>
          <a:xfrm>
            <a:off x="3835223" y="3445179"/>
            <a:ext cx="841968" cy="1698300"/>
          </a:xfrm>
          <a:custGeom>
            <a:avLst/>
            <a:gdLst/>
            <a:ahLst/>
            <a:cxnLst/>
            <a:rect l="l" t="t" r="r" b="b"/>
            <a:pathLst>
              <a:path w="21600" h="21600" extrusionOk="0">
                <a:moveTo>
                  <a:pt x="13915" y="21600"/>
                </a:moveTo>
                <a:lnTo>
                  <a:pt x="21600" y="0"/>
                </a:lnTo>
                <a:lnTo>
                  <a:pt x="6732"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 name="Google Shape;14;p2"/>
          <p:cNvSpPr/>
          <p:nvPr/>
        </p:nvSpPr>
        <p:spPr>
          <a:xfrm>
            <a:off x="2770334" y="3039892"/>
            <a:ext cx="1906902" cy="936306"/>
          </a:xfrm>
          <a:custGeom>
            <a:avLst/>
            <a:gdLst/>
            <a:ahLst/>
            <a:cxnLst/>
            <a:rect l="l" t="t" r="r" b="b"/>
            <a:pathLst>
              <a:path w="21600" h="21600" extrusionOk="0">
                <a:moveTo>
                  <a:pt x="21600" y="9350"/>
                </a:moveTo>
                <a:lnTo>
                  <a:pt x="5076" y="21600"/>
                </a:lnTo>
                <a:lnTo>
                  <a:pt x="0" y="12250"/>
                </a:lnTo>
                <a:lnTo>
                  <a:pt x="16518"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accent6"/>
        </a:solid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702900" y="3004250"/>
            <a:ext cx="5026200" cy="10509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7" name="Google Shape;17;p3"/>
          <p:cNvSpPr txBox="1">
            <a:spLocks noGrp="1"/>
          </p:cNvSpPr>
          <p:nvPr>
            <p:ph type="subTitle" idx="1"/>
          </p:nvPr>
        </p:nvSpPr>
        <p:spPr>
          <a:xfrm>
            <a:off x="702900" y="4075901"/>
            <a:ext cx="5026200" cy="369900"/>
          </a:xfrm>
          <a:prstGeom prst="rect">
            <a:avLst/>
          </a:prstGeom>
        </p:spPr>
        <p:txBody>
          <a:bodyPr spcFirstLastPara="1" wrap="square" lIns="0" tIns="0" rIns="0" bIns="0" anchor="t" anchorCtr="0">
            <a:noAutofit/>
          </a:bodyPr>
          <a:lstStyle>
            <a:lvl1pPr lvl="0" rtl="0">
              <a:spcBef>
                <a:spcPts val="0"/>
              </a:spcBef>
              <a:spcAft>
                <a:spcPts val="0"/>
              </a:spcAft>
              <a:buSzPts val="2400"/>
              <a:buNone/>
              <a:defRPr>
                <a:solidFill>
                  <a:schemeClr val="accent1"/>
                </a:solidFill>
              </a:defRPr>
            </a:lvl1pPr>
            <a:lvl2pPr lvl="1" rtl="0">
              <a:spcBef>
                <a:spcPts val="800"/>
              </a:spcBef>
              <a:spcAft>
                <a:spcPts val="0"/>
              </a:spcAft>
              <a:buSzPts val="3000"/>
              <a:buNone/>
              <a:defRPr sz="3000">
                <a:solidFill>
                  <a:schemeClr val="accent1"/>
                </a:solidFill>
              </a:defRPr>
            </a:lvl2pPr>
            <a:lvl3pPr lvl="2" rtl="0">
              <a:spcBef>
                <a:spcPts val="800"/>
              </a:spcBef>
              <a:spcAft>
                <a:spcPts val="0"/>
              </a:spcAft>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
        <p:nvSpPr>
          <p:cNvPr id="18" name="Google Shape;18;p3"/>
          <p:cNvSpPr/>
          <p:nvPr/>
        </p:nvSpPr>
        <p:spPr>
          <a:xfrm>
            <a:off x="6997544" y="7"/>
            <a:ext cx="2146445" cy="5145755"/>
          </a:xfrm>
          <a:custGeom>
            <a:avLst/>
            <a:gdLst/>
            <a:ahLst/>
            <a:cxnLst/>
            <a:rect l="l" t="t" r="r" b="b"/>
            <a:pathLst>
              <a:path w="1052179" h="2522429" extrusionOk="0">
                <a:moveTo>
                  <a:pt x="290547" y="0"/>
                </a:moveTo>
                <a:lnTo>
                  <a:pt x="0" y="1647520"/>
                </a:lnTo>
                <a:lnTo>
                  <a:pt x="430681" y="1490802"/>
                </a:lnTo>
                <a:lnTo>
                  <a:pt x="650693" y="1689560"/>
                </a:lnTo>
                <a:lnTo>
                  <a:pt x="650693" y="1689560"/>
                </a:lnTo>
                <a:lnTo>
                  <a:pt x="503785" y="2522429"/>
                </a:lnTo>
                <a:lnTo>
                  <a:pt x="1052180" y="2522429"/>
                </a:lnTo>
                <a:lnTo>
                  <a:pt x="1052180" y="0"/>
                </a:lnTo>
                <a:close/>
              </a:path>
            </a:pathLst>
          </a:custGeom>
          <a:gradFill>
            <a:gsLst>
              <a:gs pos="0">
                <a:schemeClr val="lt2"/>
              </a:gs>
              <a:gs pos="100000">
                <a:schemeClr val="lt1"/>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 name="Google Shape;19;p3"/>
          <p:cNvSpPr/>
          <p:nvPr/>
        </p:nvSpPr>
        <p:spPr>
          <a:xfrm>
            <a:off x="6427799" y="0"/>
            <a:ext cx="1172070" cy="3570426"/>
          </a:xfrm>
          <a:custGeom>
            <a:avLst/>
            <a:gdLst/>
            <a:ahLst/>
            <a:cxnLst/>
            <a:rect l="l" t="t" r="r" b="b"/>
            <a:pathLst>
              <a:path w="21600" h="21600" extrusionOk="0">
                <a:moveTo>
                  <a:pt x="11603" y="0"/>
                </a:moveTo>
                <a:lnTo>
                  <a:pt x="0" y="21600"/>
                </a:lnTo>
                <a:lnTo>
                  <a:pt x="10682"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0" name="Google Shape;20;p3"/>
          <p:cNvSpPr/>
          <p:nvPr/>
        </p:nvSpPr>
        <p:spPr>
          <a:xfrm>
            <a:off x="7492217" y="3445179"/>
            <a:ext cx="841968" cy="1698300"/>
          </a:xfrm>
          <a:custGeom>
            <a:avLst/>
            <a:gdLst/>
            <a:ahLst/>
            <a:cxnLst/>
            <a:rect l="l" t="t" r="r" b="b"/>
            <a:pathLst>
              <a:path w="21600" h="21600" extrusionOk="0">
                <a:moveTo>
                  <a:pt x="13915" y="21600"/>
                </a:moveTo>
                <a:lnTo>
                  <a:pt x="21600" y="0"/>
                </a:lnTo>
                <a:lnTo>
                  <a:pt x="6719"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1" name="Google Shape;21;p3"/>
          <p:cNvSpPr/>
          <p:nvPr/>
        </p:nvSpPr>
        <p:spPr>
          <a:xfrm>
            <a:off x="6426846" y="3039892"/>
            <a:ext cx="1907388" cy="936306"/>
          </a:xfrm>
          <a:custGeom>
            <a:avLst/>
            <a:gdLst/>
            <a:ahLst/>
            <a:cxnLst/>
            <a:rect l="l" t="t" r="r" b="b"/>
            <a:pathLst>
              <a:path w="21600" h="21600" extrusionOk="0">
                <a:moveTo>
                  <a:pt x="21600" y="9350"/>
                </a:moveTo>
                <a:lnTo>
                  <a:pt x="5080" y="21600"/>
                </a:lnTo>
                <a:lnTo>
                  <a:pt x="0" y="12250"/>
                </a:lnTo>
                <a:lnTo>
                  <a:pt x="1652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4"/>
        </a:solid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body" idx="1"/>
          </p:nvPr>
        </p:nvSpPr>
        <p:spPr>
          <a:xfrm>
            <a:off x="4515075" y="605875"/>
            <a:ext cx="3999000" cy="819900"/>
          </a:xfrm>
          <a:prstGeom prst="rect">
            <a:avLst/>
          </a:prstGeom>
        </p:spPr>
        <p:txBody>
          <a:bodyPr spcFirstLastPara="1" wrap="square" lIns="0" tIns="0" rIns="0" bIns="0" anchor="t" anchorCtr="0">
            <a:noAutofit/>
          </a:bodyPr>
          <a:lstStyle>
            <a:lvl1pPr marL="457200" lvl="0" indent="-381000" rtl="0">
              <a:spcBef>
                <a:spcPts val="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1pPr>
            <a:lvl2pPr marL="914400" lvl="1"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2pPr>
            <a:lvl3pPr marL="1371600" lvl="2"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3pPr>
            <a:lvl4pPr marL="1828800" lvl="3"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4pPr>
            <a:lvl5pPr marL="2286000" lvl="4"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5pPr>
            <a:lvl6pPr marL="2743200" lvl="5"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6pPr>
            <a:lvl7pPr marL="3200400" lvl="6"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7pPr>
            <a:lvl8pPr marL="3657600" lvl="7" indent="-381000" rtl="0">
              <a:spcBef>
                <a:spcPts val="800"/>
              </a:spcBef>
              <a:spcAft>
                <a:spcPts val="0"/>
              </a:spcAft>
              <a:buClr>
                <a:schemeClr val="accent6"/>
              </a:buClr>
              <a:buSzPts val="2400"/>
              <a:buFont typeface="Kulim Park"/>
              <a:buChar char="○"/>
              <a:defRPr>
                <a:solidFill>
                  <a:schemeClr val="accent6"/>
                </a:solidFill>
                <a:latin typeface="Kulim Park"/>
                <a:ea typeface="Kulim Park"/>
                <a:cs typeface="Kulim Park"/>
                <a:sym typeface="Kulim Park"/>
              </a:defRPr>
            </a:lvl8pPr>
            <a:lvl9pPr marL="4114800" lvl="8" indent="-381000" rtl="0">
              <a:spcBef>
                <a:spcPts val="800"/>
              </a:spcBef>
              <a:spcAft>
                <a:spcPts val="800"/>
              </a:spcAft>
              <a:buClr>
                <a:schemeClr val="accent6"/>
              </a:buClr>
              <a:buSzPts val="2400"/>
              <a:buFont typeface="Kulim Park"/>
              <a:buChar char="■"/>
              <a:defRPr>
                <a:solidFill>
                  <a:schemeClr val="accent6"/>
                </a:solidFill>
                <a:latin typeface="Kulim Park"/>
                <a:ea typeface="Kulim Park"/>
                <a:cs typeface="Kulim Park"/>
                <a:sym typeface="Kulim Park"/>
              </a:defRPr>
            </a:lvl9pPr>
          </a:lstStyle>
          <a:p>
            <a:endParaRPr/>
          </a:p>
        </p:txBody>
      </p:sp>
      <p:sp>
        <p:nvSpPr>
          <p:cNvPr id="24" name="Google Shape;24;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
        <p:nvSpPr>
          <p:cNvPr id="25" name="Google Shape;25;p4"/>
          <p:cNvSpPr/>
          <p:nvPr/>
        </p:nvSpPr>
        <p:spPr>
          <a:xfrm>
            <a:off x="-970" y="1"/>
            <a:ext cx="4099451" cy="5145755"/>
          </a:xfrm>
          <a:custGeom>
            <a:avLst/>
            <a:gdLst/>
            <a:ahLst/>
            <a:cxnLst/>
            <a:rect l="l" t="t" r="r" b="b"/>
            <a:pathLst>
              <a:path w="2009535" h="2522429" extrusionOk="0">
                <a:moveTo>
                  <a:pt x="1578387" y="1949978"/>
                </a:moveTo>
                <a:lnTo>
                  <a:pt x="1358608" y="1751220"/>
                </a:lnTo>
                <a:lnTo>
                  <a:pt x="1358842" y="1750986"/>
                </a:lnTo>
                <a:lnTo>
                  <a:pt x="1667606" y="0"/>
                </a:lnTo>
                <a:lnTo>
                  <a:pt x="0" y="0"/>
                </a:lnTo>
                <a:lnTo>
                  <a:pt x="0" y="2522429"/>
                </a:lnTo>
                <a:lnTo>
                  <a:pt x="1880844" y="2522429"/>
                </a:lnTo>
                <a:lnTo>
                  <a:pt x="2009535" y="1793027"/>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 name="Google Shape;26;p4"/>
          <p:cNvSpPr/>
          <p:nvPr/>
        </p:nvSpPr>
        <p:spPr>
          <a:xfrm>
            <a:off x="2770809" y="0"/>
            <a:ext cx="1172070" cy="3570426"/>
          </a:xfrm>
          <a:custGeom>
            <a:avLst/>
            <a:gdLst/>
            <a:ahLst/>
            <a:cxnLst/>
            <a:rect l="l" t="t" r="r" b="b"/>
            <a:pathLst>
              <a:path w="21600" h="21600" extrusionOk="0">
                <a:moveTo>
                  <a:pt x="11603" y="0"/>
                </a:moveTo>
                <a:lnTo>
                  <a:pt x="0" y="21600"/>
                </a:lnTo>
                <a:lnTo>
                  <a:pt x="10690"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7" name="Google Shape;27;p4"/>
          <p:cNvSpPr/>
          <p:nvPr/>
        </p:nvSpPr>
        <p:spPr>
          <a:xfrm>
            <a:off x="3835223" y="3445179"/>
            <a:ext cx="841968" cy="1698300"/>
          </a:xfrm>
          <a:custGeom>
            <a:avLst/>
            <a:gdLst/>
            <a:ahLst/>
            <a:cxnLst/>
            <a:rect l="l" t="t" r="r" b="b"/>
            <a:pathLst>
              <a:path w="21600" h="21600" extrusionOk="0">
                <a:moveTo>
                  <a:pt x="13915" y="21600"/>
                </a:moveTo>
                <a:lnTo>
                  <a:pt x="21600" y="0"/>
                </a:lnTo>
                <a:lnTo>
                  <a:pt x="6732"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8" name="Google Shape;28;p4"/>
          <p:cNvSpPr/>
          <p:nvPr/>
        </p:nvSpPr>
        <p:spPr>
          <a:xfrm>
            <a:off x="2770334" y="3039892"/>
            <a:ext cx="1906902" cy="936306"/>
          </a:xfrm>
          <a:custGeom>
            <a:avLst/>
            <a:gdLst/>
            <a:ahLst/>
            <a:cxnLst/>
            <a:rect l="l" t="t" r="r" b="b"/>
            <a:pathLst>
              <a:path w="21600" h="21600" extrusionOk="0">
                <a:moveTo>
                  <a:pt x="21600" y="9350"/>
                </a:moveTo>
                <a:lnTo>
                  <a:pt x="5076" y="21600"/>
                </a:lnTo>
                <a:lnTo>
                  <a:pt x="0" y="12250"/>
                </a:lnTo>
                <a:lnTo>
                  <a:pt x="16518"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9"/>
        <p:cNvGrpSpPr/>
        <p:nvPr/>
      </p:nvGrpSpPr>
      <p:grpSpPr>
        <a:xfrm>
          <a:off x="0" y="0"/>
          <a:ext cx="0" cy="0"/>
          <a:chOff x="0" y="0"/>
          <a:chExt cx="0" cy="0"/>
        </a:xfrm>
      </p:grpSpPr>
      <p:sp>
        <p:nvSpPr>
          <p:cNvPr id="30" name="Google Shape;30;p5"/>
          <p:cNvSpPr/>
          <p:nvPr/>
        </p:nvSpPr>
        <p:spPr>
          <a:xfrm>
            <a:off x="6702144" y="6"/>
            <a:ext cx="2441849" cy="5145755"/>
          </a:xfrm>
          <a:custGeom>
            <a:avLst/>
            <a:gdLst/>
            <a:ahLst/>
            <a:cxnLst/>
            <a:rect l="l" t="t" r="r" b="b"/>
            <a:pathLst>
              <a:path w="1196985" h="2522429" extrusionOk="0">
                <a:moveTo>
                  <a:pt x="359680" y="0"/>
                </a:moveTo>
                <a:lnTo>
                  <a:pt x="0" y="2037095"/>
                </a:lnTo>
                <a:lnTo>
                  <a:pt x="263687" y="1931527"/>
                </a:lnTo>
                <a:lnTo>
                  <a:pt x="405224" y="2059283"/>
                </a:lnTo>
                <a:lnTo>
                  <a:pt x="317639" y="2522429"/>
                </a:lnTo>
                <a:lnTo>
                  <a:pt x="1196986" y="2522429"/>
                </a:lnTo>
                <a:lnTo>
                  <a:pt x="1196986"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1" name="Google Shape;31;p5"/>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2" name="Google Shape;32;p5"/>
          <p:cNvSpPr txBox="1">
            <a:spLocks noGrp="1"/>
          </p:cNvSpPr>
          <p:nvPr>
            <p:ph type="body" idx="1"/>
          </p:nvPr>
        </p:nvSpPr>
        <p:spPr>
          <a:xfrm>
            <a:off x="626700" y="1430148"/>
            <a:ext cx="52761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33" name="Google Shape;33;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grpSp>
        <p:nvGrpSpPr>
          <p:cNvPr id="34" name="Google Shape;34;p5"/>
          <p:cNvGrpSpPr/>
          <p:nvPr/>
        </p:nvGrpSpPr>
        <p:grpSpPr>
          <a:xfrm>
            <a:off x="6327842" y="0"/>
            <a:ext cx="1202103" cy="5143503"/>
            <a:chOff x="3475252" y="0"/>
            <a:chExt cx="1202103" cy="5143503"/>
          </a:xfrm>
        </p:grpSpPr>
        <p:sp>
          <p:nvSpPr>
            <p:cNvPr id="35" name="Google Shape;35;p5"/>
            <p:cNvSpPr/>
            <p:nvPr/>
          </p:nvSpPr>
          <p:spPr>
            <a:xfrm>
              <a:off x="3475252" y="0"/>
              <a:ext cx="1109160" cy="4303854"/>
            </a:xfrm>
            <a:custGeom>
              <a:avLst/>
              <a:gdLst/>
              <a:ahLst/>
              <a:cxnLst/>
              <a:rect l="l" t="t" r="r" b="b"/>
              <a:pathLst>
                <a:path w="21600" h="21600" extrusionOk="0">
                  <a:moveTo>
                    <a:pt x="14802" y="0"/>
                  </a:moveTo>
                  <a:lnTo>
                    <a:pt x="21600" y="0"/>
                  </a:lnTo>
                  <a:lnTo>
                    <a:pt x="7262" y="20919"/>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6" name="Google Shape;36;p5"/>
            <p:cNvSpPr/>
            <p:nvPr/>
          </p:nvSpPr>
          <p:spPr>
            <a:xfrm>
              <a:off x="4150099" y="4199096"/>
              <a:ext cx="527256" cy="944406"/>
            </a:xfrm>
            <a:custGeom>
              <a:avLst/>
              <a:gdLst/>
              <a:ahLst/>
              <a:cxnLst/>
              <a:rect l="l" t="t" r="r" b="b"/>
              <a:pathLst>
                <a:path w="21600" h="21600" extrusionOk="0">
                  <a:moveTo>
                    <a:pt x="0" y="21600"/>
                  </a:moveTo>
                  <a:lnTo>
                    <a:pt x="6322" y="3115"/>
                  </a:lnTo>
                  <a:lnTo>
                    <a:pt x="21600" y="0"/>
                  </a:lnTo>
                  <a:lnTo>
                    <a:pt x="14283"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 name="Google Shape;37;p5"/>
            <p:cNvSpPr/>
            <p:nvPr/>
          </p:nvSpPr>
          <p:spPr>
            <a:xfrm>
              <a:off x="3475252" y="3938588"/>
              <a:ext cx="1202040" cy="626238"/>
            </a:xfrm>
            <a:custGeom>
              <a:avLst/>
              <a:gdLst/>
              <a:ahLst/>
              <a:cxnLst/>
              <a:rect l="l" t="t" r="r" b="b"/>
              <a:pathLst>
                <a:path w="21600" h="21600" extrusionOk="0">
                  <a:moveTo>
                    <a:pt x="0" y="12599"/>
                  </a:moveTo>
                  <a:lnTo>
                    <a:pt x="16414" y="0"/>
                  </a:lnTo>
                  <a:lnTo>
                    <a:pt x="21600" y="8985"/>
                  </a:lnTo>
                  <a:lnTo>
                    <a:pt x="5186"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4325375" y="836000"/>
            <a:ext cx="42561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sz="2800"/>
            </a:lvl1pPr>
            <a:lvl2pPr lvl="1" rtl="0">
              <a:spcBef>
                <a:spcPts val="0"/>
              </a:spcBef>
              <a:spcAft>
                <a:spcPts val="0"/>
              </a:spcAft>
              <a:buSzPts val="2800"/>
              <a:buNone/>
              <a:defRPr sz="2800"/>
            </a:lvl2pPr>
            <a:lvl3pPr lvl="2" rtl="0">
              <a:spcBef>
                <a:spcPts val="0"/>
              </a:spcBef>
              <a:spcAft>
                <a:spcPts val="0"/>
              </a:spcAft>
              <a:buSzPts val="2800"/>
              <a:buNone/>
              <a:defRPr sz="2800"/>
            </a:lvl3pPr>
            <a:lvl4pPr lvl="3" rtl="0">
              <a:spcBef>
                <a:spcPts val="0"/>
              </a:spcBef>
              <a:spcAft>
                <a:spcPts val="0"/>
              </a:spcAft>
              <a:buSzPts val="2800"/>
              <a:buNone/>
              <a:defRPr sz="2800"/>
            </a:lvl4pPr>
            <a:lvl5pPr lvl="4" rtl="0">
              <a:spcBef>
                <a:spcPts val="0"/>
              </a:spcBef>
              <a:spcAft>
                <a:spcPts val="0"/>
              </a:spcAft>
              <a:buSzPts val="2800"/>
              <a:buNone/>
              <a:defRPr sz="2800"/>
            </a:lvl5pPr>
            <a:lvl6pPr lvl="5" rtl="0">
              <a:spcBef>
                <a:spcPts val="0"/>
              </a:spcBef>
              <a:spcAft>
                <a:spcPts val="0"/>
              </a:spcAft>
              <a:buSzPts val="2800"/>
              <a:buNone/>
              <a:defRPr sz="2800"/>
            </a:lvl6pPr>
            <a:lvl7pPr lvl="6" rtl="0">
              <a:spcBef>
                <a:spcPts val="0"/>
              </a:spcBef>
              <a:spcAft>
                <a:spcPts val="0"/>
              </a:spcAft>
              <a:buSzPts val="2800"/>
              <a:buNone/>
              <a:defRPr sz="2800"/>
            </a:lvl7pPr>
            <a:lvl8pPr lvl="7" rtl="0">
              <a:spcBef>
                <a:spcPts val="0"/>
              </a:spcBef>
              <a:spcAft>
                <a:spcPts val="0"/>
              </a:spcAft>
              <a:buSzPts val="2800"/>
              <a:buNone/>
              <a:defRPr sz="2800"/>
            </a:lvl8pPr>
            <a:lvl9pPr lvl="8" rtl="0">
              <a:spcBef>
                <a:spcPts val="0"/>
              </a:spcBef>
              <a:spcAft>
                <a:spcPts val="0"/>
              </a:spcAft>
              <a:buSzPts val="2800"/>
              <a:buNone/>
              <a:defRPr sz="2800"/>
            </a:lvl9pPr>
          </a:lstStyle>
          <a:p>
            <a:endParaRPr/>
          </a:p>
        </p:txBody>
      </p:sp>
      <p:sp>
        <p:nvSpPr>
          <p:cNvPr id="40" name="Google Shape;40;p6"/>
          <p:cNvSpPr txBox="1">
            <a:spLocks noGrp="1"/>
          </p:cNvSpPr>
          <p:nvPr>
            <p:ph type="body" idx="1"/>
          </p:nvPr>
        </p:nvSpPr>
        <p:spPr>
          <a:xfrm>
            <a:off x="4325375" y="1353949"/>
            <a:ext cx="4256100" cy="1569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41" name="Google Shape;41;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2" name="Google Shape;42;p6"/>
          <p:cNvSpPr/>
          <p:nvPr/>
        </p:nvSpPr>
        <p:spPr>
          <a:xfrm>
            <a:off x="-970" y="1"/>
            <a:ext cx="4099451" cy="5145755"/>
          </a:xfrm>
          <a:custGeom>
            <a:avLst/>
            <a:gdLst/>
            <a:ahLst/>
            <a:cxnLst/>
            <a:rect l="l" t="t" r="r" b="b"/>
            <a:pathLst>
              <a:path w="2009535" h="2522429" extrusionOk="0">
                <a:moveTo>
                  <a:pt x="1578387" y="1949978"/>
                </a:moveTo>
                <a:lnTo>
                  <a:pt x="1358608" y="1751220"/>
                </a:lnTo>
                <a:lnTo>
                  <a:pt x="1358842" y="1750986"/>
                </a:lnTo>
                <a:lnTo>
                  <a:pt x="1667606" y="0"/>
                </a:lnTo>
                <a:lnTo>
                  <a:pt x="0" y="0"/>
                </a:lnTo>
                <a:lnTo>
                  <a:pt x="0" y="2522429"/>
                </a:lnTo>
                <a:lnTo>
                  <a:pt x="1880844" y="2522429"/>
                </a:lnTo>
                <a:lnTo>
                  <a:pt x="2009535" y="1793027"/>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3" name="Google Shape;43;p6"/>
          <p:cNvSpPr/>
          <p:nvPr/>
        </p:nvSpPr>
        <p:spPr>
          <a:xfrm>
            <a:off x="2770809" y="0"/>
            <a:ext cx="1172070" cy="3570426"/>
          </a:xfrm>
          <a:custGeom>
            <a:avLst/>
            <a:gdLst/>
            <a:ahLst/>
            <a:cxnLst/>
            <a:rect l="l" t="t" r="r" b="b"/>
            <a:pathLst>
              <a:path w="21600" h="21600" extrusionOk="0">
                <a:moveTo>
                  <a:pt x="11603" y="0"/>
                </a:moveTo>
                <a:lnTo>
                  <a:pt x="0" y="21600"/>
                </a:lnTo>
                <a:lnTo>
                  <a:pt x="10690" y="20324"/>
                </a:lnTo>
                <a:lnTo>
                  <a:pt x="21600" y="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 name="Google Shape;44;p6"/>
          <p:cNvSpPr/>
          <p:nvPr/>
        </p:nvSpPr>
        <p:spPr>
          <a:xfrm>
            <a:off x="3835223" y="3445179"/>
            <a:ext cx="841968" cy="1698300"/>
          </a:xfrm>
          <a:custGeom>
            <a:avLst/>
            <a:gdLst/>
            <a:ahLst/>
            <a:cxnLst/>
            <a:rect l="l" t="t" r="r" b="b"/>
            <a:pathLst>
              <a:path w="21600" h="21600" extrusionOk="0">
                <a:moveTo>
                  <a:pt x="13915" y="21600"/>
                </a:moveTo>
                <a:lnTo>
                  <a:pt x="21600" y="0"/>
                </a:lnTo>
                <a:lnTo>
                  <a:pt x="6732" y="2683"/>
                </a:lnTo>
                <a:lnTo>
                  <a:pt x="0"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 name="Google Shape;45;p6"/>
          <p:cNvSpPr/>
          <p:nvPr/>
        </p:nvSpPr>
        <p:spPr>
          <a:xfrm>
            <a:off x="2770334" y="3039892"/>
            <a:ext cx="1906902" cy="936306"/>
          </a:xfrm>
          <a:custGeom>
            <a:avLst/>
            <a:gdLst/>
            <a:ahLst/>
            <a:cxnLst/>
            <a:rect l="l" t="t" r="r" b="b"/>
            <a:pathLst>
              <a:path w="21600" h="21600" extrusionOk="0">
                <a:moveTo>
                  <a:pt x="21600" y="9350"/>
                </a:moveTo>
                <a:lnTo>
                  <a:pt x="5076" y="21600"/>
                </a:lnTo>
                <a:lnTo>
                  <a:pt x="0" y="12250"/>
                </a:lnTo>
                <a:lnTo>
                  <a:pt x="16518"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6"/>
        <p:cNvGrpSpPr/>
        <p:nvPr/>
      </p:nvGrpSpPr>
      <p:grpSpPr>
        <a:xfrm>
          <a:off x="0" y="0"/>
          <a:ext cx="0" cy="0"/>
          <a:chOff x="0" y="0"/>
          <a:chExt cx="0" cy="0"/>
        </a:xfrm>
      </p:grpSpPr>
      <p:sp>
        <p:nvSpPr>
          <p:cNvPr id="47" name="Google Shape;47;p7"/>
          <p:cNvSpPr/>
          <p:nvPr/>
        </p:nvSpPr>
        <p:spPr>
          <a:xfrm>
            <a:off x="6702144" y="6"/>
            <a:ext cx="2441849" cy="5145755"/>
          </a:xfrm>
          <a:custGeom>
            <a:avLst/>
            <a:gdLst/>
            <a:ahLst/>
            <a:cxnLst/>
            <a:rect l="l" t="t" r="r" b="b"/>
            <a:pathLst>
              <a:path w="1196985" h="2522429" extrusionOk="0">
                <a:moveTo>
                  <a:pt x="359680" y="0"/>
                </a:moveTo>
                <a:lnTo>
                  <a:pt x="0" y="2037095"/>
                </a:lnTo>
                <a:lnTo>
                  <a:pt x="263687" y="1931527"/>
                </a:lnTo>
                <a:lnTo>
                  <a:pt x="405224" y="2059283"/>
                </a:lnTo>
                <a:lnTo>
                  <a:pt x="317639" y="2522429"/>
                </a:lnTo>
                <a:lnTo>
                  <a:pt x="1196986" y="2522429"/>
                </a:lnTo>
                <a:lnTo>
                  <a:pt x="1196986"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nvGrpSpPr>
          <p:cNvPr id="48" name="Google Shape;48;p7"/>
          <p:cNvGrpSpPr/>
          <p:nvPr/>
        </p:nvGrpSpPr>
        <p:grpSpPr>
          <a:xfrm>
            <a:off x="6327842" y="0"/>
            <a:ext cx="1202103" cy="5143503"/>
            <a:chOff x="3475252" y="0"/>
            <a:chExt cx="1202103" cy="5143503"/>
          </a:xfrm>
        </p:grpSpPr>
        <p:sp>
          <p:nvSpPr>
            <p:cNvPr id="49" name="Google Shape;49;p7"/>
            <p:cNvSpPr/>
            <p:nvPr/>
          </p:nvSpPr>
          <p:spPr>
            <a:xfrm>
              <a:off x="3475252" y="0"/>
              <a:ext cx="1109160" cy="4303854"/>
            </a:xfrm>
            <a:custGeom>
              <a:avLst/>
              <a:gdLst/>
              <a:ahLst/>
              <a:cxnLst/>
              <a:rect l="l" t="t" r="r" b="b"/>
              <a:pathLst>
                <a:path w="21600" h="21600" extrusionOk="0">
                  <a:moveTo>
                    <a:pt x="14802" y="0"/>
                  </a:moveTo>
                  <a:lnTo>
                    <a:pt x="21600" y="0"/>
                  </a:lnTo>
                  <a:lnTo>
                    <a:pt x="7262" y="20919"/>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 name="Google Shape;50;p7"/>
            <p:cNvSpPr/>
            <p:nvPr/>
          </p:nvSpPr>
          <p:spPr>
            <a:xfrm>
              <a:off x="4150099" y="4199096"/>
              <a:ext cx="527256" cy="944406"/>
            </a:xfrm>
            <a:custGeom>
              <a:avLst/>
              <a:gdLst/>
              <a:ahLst/>
              <a:cxnLst/>
              <a:rect l="l" t="t" r="r" b="b"/>
              <a:pathLst>
                <a:path w="21600" h="21600" extrusionOk="0">
                  <a:moveTo>
                    <a:pt x="0" y="21600"/>
                  </a:moveTo>
                  <a:lnTo>
                    <a:pt x="6322" y="3115"/>
                  </a:lnTo>
                  <a:lnTo>
                    <a:pt x="21600" y="0"/>
                  </a:lnTo>
                  <a:lnTo>
                    <a:pt x="14283"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 name="Google Shape;51;p7"/>
            <p:cNvSpPr/>
            <p:nvPr/>
          </p:nvSpPr>
          <p:spPr>
            <a:xfrm>
              <a:off x="3475252" y="3938588"/>
              <a:ext cx="1202040" cy="626238"/>
            </a:xfrm>
            <a:custGeom>
              <a:avLst/>
              <a:gdLst/>
              <a:ahLst/>
              <a:cxnLst/>
              <a:rect l="l" t="t" r="r" b="b"/>
              <a:pathLst>
                <a:path w="21600" h="21600" extrusionOk="0">
                  <a:moveTo>
                    <a:pt x="0" y="12599"/>
                  </a:moveTo>
                  <a:lnTo>
                    <a:pt x="16414" y="0"/>
                  </a:lnTo>
                  <a:lnTo>
                    <a:pt x="21600" y="8985"/>
                  </a:lnTo>
                  <a:lnTo>
                    <a:pt x="5186"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52" name="Google Shape;52;p7"/>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3" name="Google Shape;53;p7"/>
          <p:cNvSpPr txBox="1">
            <a:spLocks noGrp="1"/>
          </p:cNvSpPr>
          <p:nvPr>
            <p:ph type="body" idx="1"/>
          </p:nvPr>
        </p:nvSpPr>
        <p:spPr>
          <a:xfrm>
            <a:off x="626700" y="1430150"/>
            <a:ext cx="2465100" cy="32217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54" name="Google Shape;54;p7"/>
          <p:cNvSpPr txBox="1">
            <a:spLocks noGrp="1"/>
          </p:cNvSpPr>
          <p:nvPr>
            <p:ph type="body" idx="2"/>
          </p:nvPr>
        </p:nvSpPr>
        <p:spPr>
          <a:xfrm>
            <a:off x="3437676" y="1430150"/>
            <a:ext cx="2465100" cy="32217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55" name="Google Shape;55;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1"/>
        <p:cNvGrpSpPr/>
        <p:nvPr/>
      </p:nvGrpSpPr>
      <p:grpSpPr>
        <a:xfrm>
          <a:off x="0" y="0"/>
          <a:ext cx="0" cy="0"/>
          <a:chOff x="0" y="0"/>
          <a:chExt cx="0" cy="0"/>
        </a:xfrm>
      </p:grpSpPr>
      <p:sp>
        <p:nvSpPr>
          <p:cNvPr id="82" name="Google Shape;82;p11"/>
          <p:cNvSpPr txBox="1">
            <a:spLocks noGrp="1"/>
          </p:cNvSpPr>
          <p:nvPr>
            <p:ph type="body" idx="1"/>
          </p:nvPr>
        </p:nvSpPr>
        <p:spPr>
          <a:xfrm>
            <a:off x="702900" y="4406300"/>
            <a:ext cx="7433400" cy="343500"/>
          </a:xfrm>
          <a:prstGeom prst="rect">
            <a:avLst/>
          </a:prstGeom>
        </p:spPr>
        <p:txBody>
          <a:bodyPr spcFirstLastPara="1" wrap="square" lIns="0" tIns="0" rIns="0" bIns="0" anchor="t" anchorCtr="0">
            <a:noAutofit/>
          </a:bodyPr>
          <a:lstStyle>
            <a:lvl1pPr marL="457200" lvl="0" indent="-228600" rtl="0">
              <a:spcBef>
                <a:spcPts val="0"/>
              </a:spcBef>
              <a:spcAft>
                <a:spcPts val="800"/>
              </a:spcAft>
              <a:buClr>
                <a:schemeClr val="accent6"/>
              </a:buClr>
              <a:buSzPts val="1800"/>
              <a:buNone/>
              <a:defRPr sz="1800">
                <a:solidFill>
                  <a:schemeClr val="accent6"/>
                </a:solidFill>
              </a:defRPr>
            </a:lvl1pPr>
          </a:lstStyle>
          <a:p>
            <a:endParaRPr/>
          </a:p>
        </p:txBody>
      </p:sp>
      <p:sp>
        <p:nvSpPr>
          <p:cNvPr id="83" name="Google Shape;83;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grpSp>
        <p:nvGrpSpPr>
          <p:cNvPr id="84" name="Google Shape;84;p11"/>
          <p:cNvGrpSpPr/>
          <p:nvPr/>
        </p:nvGrpSpPr>
        <p:grpSpPr>
          <a:xfrm>
            <a:off x="7637092" y="0"/>
            <a:ext cx="1202103" cy="5143503"/>
            <a:chOff x="3475252" y="0"/>
            <a:chExt cx="1202103" cy="5143503"/>
          </a:xfrm>
        </p:grpSpPr>
        <p:sp>
          <p:nvSpPr>
            <p:cNvPr id="85" name="Google Shape;85;p11"/>
            <p:cNvSpPr/>
            <p:nvPr/>
          </p:nvSpPr>
          <p:spPr>
            <a:xfrm>
              <a:off x="3475252" y="0"/>
              <a:ext cx="1109160" cy="4303854"/>
            </a:xfrm>
            <a:custGeom>
              <a:avLst/>
              <a:gdLst/>
              <a:ahLst/>
              <a:cxnLst/>
              <a:rect l="l" t="t" r="r" b="b"/>
              <a:pathLst>
                <a:path w="21600" h="21600" extrusionOk="0">
                  <a:moveTo>
                    <a:pt x="14802" y="0"/>
                  </a:moveTo>
                  <a:lnTo>
                    <a:pt x="21600" y="0"/>
                  </a:lnTo>
                  <a:lnTo>
                    <a:pt x="7262" y="20919"/>
                  </a:lnTo>
                  <a:lnTo>
                    <a:pt x="0" y="21600"/>
                  </a:ln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6" name="Google Shape;86;p11"/>
            <p:cNvSpPr/>
            <p:nvPr/>
          </p:nvSpPr>
          <p:spPr>
            <a:xfrm>
              <a:off x="4150099" y="4199096"/>
              <a:ext cx="527256" cy="944406"/>
            </a:xfrm>
            <a:custGeom>
              <a:avLst/>
              <a:gdLst/>
              <a:ahLst/>
              <a:cxnLst/>
              <a:rect l="l" t="t" r="r" b="b"/>
              <a:pathLst>
                <a:path w="21600" h="21600" extrusionOk="0">
                  <a:moveTo>
                    <a:pt x="0" y="21600"/>
                  </a:moveTo>
                  <a:lnTo>
                    <a:pt x="6322" y="3115"/>
                  </a:lnTo>
                  <a:lnTo>
                    <a:pt x="21600" y="0"/>
                  </a:lnTo>
                  <a:lnTo>
                    <a:pt x="14283" y="21600"/>
                  </a:lnTo>
                  <a:close/>
                </a:path>
              </a:pathLst>
            </a:custGeom>
            <a:solidFill>
              <a:schemeClr val="accen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7" name="Google Shape;87;p11"/>
            <p:cNvSpPr/>
            <p:nvPr/>
          </p:nvSpPr>
          <p:spPr>
            <a:xfrm>
              <a:off x="3475252" y="3938588"/>
              <a:ext cx="1202040" cy="626238"/>
            </a:xfrm>
            <a:custGeom>
              <a:avLst/>
              <a:gdLst/>
              <a:ahLst/>
              <a:cxnLst/>
              <a:rect l="l" t="t" r="r" b="b"/>
              <a:pathLst>
                <a:path w="21600" h="21600" extrusionOk="0">
                  <a:moveTo>
                    <a:pt x="0" y="12599"/>
                  </a:moveTo>
                  <a:lnTo>
                    <a:pt x="16414" y="0"/>
                  </a:lnTo>
                  <a:lnTo>
                    <a:pt x="21600" y="8985"/>
                  </a:lnTo>
                  <a:lnTo>
                    <a:pt x="5186" y="21600"/>
                  </a:lnTo>
                  <a:close/>
                </a:path>
              </a:pathLst>
            </a:custGeom>
            <a:solidFill>
              <a:schemeClr val="accent3"/>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8"/>
        <p:cNvGrpSpPr/>
        <p:nvPr/>
      </p:nvGrpSpPr>
      <p:grpSpPr>
        <a:xfrm>
          <a:off x="0" y="0"/>
          <a:ext cx="0" cy="0"/>
          <a:chOff x="0" y="0"/>
          <a:chExt cx="0" cy="0"/>
        </a:xfrm>
      </p:grpSpPr>
      <p:sp>
        <p:nvSpPr>
          <p:cNvPr id="89" name="Google Shape;89;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90" name="Google Shape;90;p12"/>
          <p:cNvSpPr/>
          <p:nvPr/>
        </p:nvSpPr>
        <p:spPr>
          <a:xfrm>
            <a:off x="699132" y="-1"/>
            <a:ext cx="1172563" cy="3572011"/>
          </a:xfrm>
          <a:custGeom>
            <a:avLst/>
            <a:gdLst/>
            <a:ahLst/>
            <a:cxnLst/>
            <a:rect l="l" t="t" r="r" b="b"/>
            <a:pathLst>
              <a:path w="574786" h="1750986" extrusionOk="0">
                <a:moveTo>
                  <a:pt x="308764" y="0"/>
                </a:moveTo>
                <a:lnTo>
                  <a:pt x="0" y="1750986"/>
                </a:lnTo>
                <a:lnTo>
                  <a:pt x="284240" y="1647520"/>
                </a:lnTo>
                <a:lnTo>
                  <a:pt x="574787"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1" name="Google Shape;91;p12"/>
          <p:cNvSpPr/>
          <p:nvPr/>
        </p:nvSpPr>
        <p:spPr>
          <a:xfrm>
            <a:off x="1763563" y="3445190"/>
            <a:ext cx="841902" cy="1699051"/>
          </a:xfrm>
          <a:custGeom>
            <a:avLst/>
            <a:gdLst/>
            <a:ahLst/>
            <a:cxnLst/>
            <a:rect l="l" t="t" r="r" b="b"/>
            <a:pathLst>
              <a:path w="412697" h="832868" extrusionOk="0">
                <a:moveTo>
                  <a:pt x="266023" y="832869"/>
                </a:moveTo>
                <a:lnTo>
                  <a:pt x="412697" y="0"/>
                </a:lnTo>
                <a:lnTo>
                  <a:pt x="128457" y="103466"/>
                </a:lnTo>
                <a:lnTo>
                  <a:pt x="0" y="832869"/>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2" name="Google Shape;92;p12"/>
          <p:cNvSpPr/>
          <p:nvPr/>
        </p:nvSpPr>
        <p:spPr>
          <a:xfrm>
            <a:off x="698180" y="3039902"/>
            <a:ext cx="1907741" cy="936717"/>
          </a:xfrm>
          <a:custGeom>
            <a:avLst/>
            <a:gdLst/>
            <a:ahLst/>
            <a:cxnLst/>
            <a:rect l="l" t="t" r="r" b="b"/>
            <a:pathLst>
              <a:path w="935167" h="459175" extrusionOk="0">
                <a:moveTo>
                  <a:pt x="935167" y="198758"/>
                </a:moveTo>
                <a:lnTo>
                  <a:pt x="220012" y="459176"/>
                </a:lnTo>
                <a:lnTo>
                  <a:pt x="0" y="260417"/>
                </a:lnTo>
                <a:lnTo>
                  <a:pt x="715389"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3" name="Google Shape;93;p12"/>
          <p:cNvSpPr/>
          <p:nvPr/>
        </p:nvSpPr>
        <p:spPr>
          <a:xfrm>
            <a:off x="-9" y="-1"/>
            <a:ext cx="2026379" cy="5145755"/>
          </a:xfrm>
          <a:custGeom>
            <a:avLst/>
            <a:gdLst/>
            <a:ahLst/>
            <a:cxnLst/>
            <a:rect l="l" t="t" r="r" b="b"/>
            <a:pathLst>
              <a:path w="993323" h="2522429" extrusionOk="0">
                <a:moveTo>
                  <a:pt x="562408" y="1949978"/>
                </a:moveTo>
                <a:lnTo>
                  <a:pt x="342396" y="1751220"/>
                </a:lnTo>
                <a:lnTo>
                  <a:pt x="342864" y="1750986"/>
                </a:lnTo>
                <a:lnTo>
                  <a:pt x="651627" y="0"/>
                </a:lnTo>
                <a:lnTo>
                  <a:pt x="0" y="0"/>
                </a:lnTo>
                <a:lnTo>
                  <a:pt x="0" y="2522429"/>
                </a:lnTo>
                <a:lnTo>
                  <a:pt x="864866" y="2522429"/>
                </a:lnTo>
                <a:lnTo>
                  <a:pt x="993323" y="1793027"/>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6700" y="836000"/>
            <a:ext cx="5276100" cy="396300"/>
          </a:xfrm>
          <a:prstGeom prst="rect">
            <a:avLst/>
          </a:prstGeom>
          <a:noFill/>
          <a:ln>
            <a:noFill/>
          </a:ln>
        </p:spPr>
        <p:txBody>
          <a:bodyPr spcFirstLastPara="1" wrap="square" lIns="0" tIns="0" rIns="0" bIns="0" anchor="b" anchorCtr="0">
            <a:noAutofit/>
          </a:bodyPr>
          <a:lstStyle>
            <a:lvl1pPr lvl="0"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1pPr>
            <a:lvl2pPr lvl="1"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2pPr>
            <a:lvl3pPr lvl="2"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3pPr>
            <a:lvl4pPr lvl="3"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4pPr>
            <a:lvl5pPr lvl="4"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5pPr>
            <a:lvl6pPr lvl="5"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6pPr>
            <a:lvl7pPr lvl="6"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7pPr>
            <a:lvl8pPr lvl="7"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8pPr>
            <a:lvl9pPr lvl="8" rtl="0">
              <a:lnSpc>
                <a:spcPct val="80000"/>
              </a:lnSpc>
              <a:spcBef>
                <a:spcPts val="0"/>
              </a:spcBef>
              <a:spcAft>
                <a:spcPts val="0"/>
              </a:spcAft>
              <a:buClr>
                <a:schemeClr val="accent3"/>
              </a:buClr>
              <a:buSzPts val="3200"/>
              <a:buFont typeface="Kulim Park"/>
              <a:buNone/>
              <a:defRPr sz="3200" b="1">
                <a:solidFill>
                  <a:schemeClr val="accent3"/>
                </a:solidFill>
                <a:latin typeface="Kulim Park"/>
                <a:ea typeface="Kulim Park"/>
                <a:cs typeface="Kulim Park"/>
                <a:sym typeface="Kulim Park"/>
              </a:defRPr>
            </a:lvl9pPr>
          </a:lstStyle>
          <a:p>
            <a:endParaRPr/>
          </a:p>
        </p:txBody>
      </p:sp>
      <p:sp>
        <p:nvSpPr>
          <p:cNvPr id="7" name="Google Shape;7;p1"/>
          <p:cNvSpPr txBox="1">
            <a:spLocks noGrp="1"/>
          </p:cNvSpPr>
          <p:nvPr>
            <p:ph type="body" idx="1"/>
          </p:nvPr>
        </p:nvSpPr>
        <p:spPr>
          <a:xfrm>
            <a:off x="626700" y="1430148"/>
            <a:ext cx="5276100" cy="30339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1"/>
              </a:buClr>
              <a:buSzPts val="2400"/>
              <a:buFont typeface="Kulim Park"/>
              <a:buChar char="▸"/>
              <a:defRPr sz="2400">
                <a:solidFill>
                  <a:schemeClr val="dk1"/>
                </a:solidFill>
                <a:latin typeface="Kulim Park"/>
                <a:ea typeface="Kulim Park"/>
                <a:cs typeface="Kulim Park"/>
                <a:sym typeface="Kulim Park"/>
              </a:defRPr>
            </a:lvl1pPr>
            <a:lvl2pPr marL="914400" lvl="1" indent="-381000" rtl="0">
              <a:lnSpc>
                <a:spcPct val="115000"/>
              </a:lnSpc>
              <a:spcBef>
                <a:spcPts val="800"/>
              </a:spcBef>
              <a:spcAft>
                <a:spcPts val="0"/>
              </a:spcAft>
              <a:buClr>
                <a:schemeClr val="accent1"/>
              </a:buClr>
              <a:buSzPts val="2400"/>
              <a:buFont typeface="Kulim Park"/>
              <a:buChar char="▹"/>
              <a:defRPr sz="2400">
                <a:solidFill>
                  <a:schemeClr val="dk1"/>
                </a:solidFill>
                <a:latin typeface="Kulim Park"/>
                <a:ea typeface="Kulim Park"/>
                <a:cs typeface="Kulim Park"/>
                <a:sym typeface="Kulim Park"/>
              </a:defRPr>
            </a:lvl2pPr>
            <a:lvl3pPr marL="1371600" lvl="2" indent="-381000" rtl="0">
              <a:lnSpc>
                <a:spcPct val="115000"/>
              </a:lnSpc>
              <a:spcBef>
                <a:spcPts val="800"/>
              </a:spcBef>
              <a:spcAft>
                <a:spcPts val="0"/>
              </a:spcAft>
              <a:buClr>
                <a:schemeClr val="accent1"/>
              </a:buClr>
              <a:buSzPts val="2400"/>
              <a:buFont typeface="Kulim Park"/>
              <a:buChar char="■"/>
              <a:defRPr sz="2400">
                <a:solidFill>
                  <a:schemeClr val="dk1"/>
                </a:solidFill>
                <a:latin typeface="Kulim Park"/>
                <a:ea typeface="Kulim Park"/>
                <a:cs typeface="Kulim Park"/>
                <a:sym typeface="Kulim Park"/>
              </a:defRPr>
            </a:lvl3pPr>
            <a:lvl4pPr marL="1828800" lvl="3"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4pPr>
            <a:lvl5pPr marL="2286000" lvl="4"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5pPr>
            <a:lvl6pPr marL="2743200" lvl="5"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6pPr>
            <a:lvl7pPr marL="3200400" lvl="6"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7pPr>
            <a:lvl8pPr marL="3657600" lvl="7" indent="-381000" rtl="0">
              <a:lnSpc>
                <a:spcPct val="115000"/>
              </a:lnSpc>
              <a:spcBef>
                <a:spcPts val="800"/>
              </a:spcBef>
              <a:spcAft>
                <a:spcPts val="0"/>
              </a:spcAft>
              <a:buClr>
                <a:schemeClr val="dk1"/>
              </a:buClr>
              <a:buSzPts val="2400"/>
              <a:buFont typeface="Kulim Park"/>
              <a:buChar char="○"/>
              <a:defRPr sz="2400">
                <a:solidFill>
                  <a:schemeClr val="dk1"/>
                </a:solidFill>
                <a:latin typeface="Kulim Park"/>
                <a:ea typeface="Kulim Park"/>
                <a:cs typeface="Kulim Park"/>
                <a:sym typeface="Kulim Park"/>
              </a:defRPr>
            </a:lvl8pPr>
            <a:lvl9pPr marL="4114800" lvl="8" indent="-381000" rtl="0">
              <a:lnSpc>
                <a:spcPct val="115000"/>
              </a:lnSpc>
              <a:spcBef>
                <a:spcPts val="800"/>
              </a:spcBef>
              <a:spcAft>
                <a:spcPts val="800"/>
              </a:spcAft>
              <a:buClr>
                <a:schemeClr val="dk1"/>
              </a:buClr>
              <a:buSzPts val="2400"/>
              <a:buFont typeface="Kulim Park"/>
              <a:buChar char="■"/>
              <a:defRPr sz="2400">
                <a:solidFill>
                  <a:schemeClr val="dk1"/>
                </a:solidFill>
                <a:latin typeface="Kulim Park"/>
                <a:ea typeface="Kulim Park"/>
                <a:cs typeface="Kulim Park"/>
                <a:sym typeface="Kulim Park"/>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300" b="1">
                <a:solidFill>
                  <a:schemeClr val="accent3"/>
                </a:solidFill>
                <a:latin typeface="Kulim Park"/>
                <a:ea typeface="Kulim Park"/>
                <a:cs typeface="Kulim Park"/>
                <a:sym typeface="Kulim Park"/>
              </a:defRPr>
            </a:lvl1pPr>
            <a:lvl2pPr lvl="1" algn="r" rtl="0">
              <a:buNone/>
              <a:defRPr sz="1300" b="1">
                <a:solidFill>
                  <a:schemeClr val="accent3"/>
                </a:solidFill>
                <a:latin typeface="Kulim Park"/>
                <a:ea typeface="Kulim Park"/>
                <a:cs typeface="Kulim Park"/>
                <a:sym typeface="Kulim Park"/>
              </a:defRPr>
            </a:lvl2pPr>
            <a:lvl3pPr lvl="2" algn="r" rtl="0">
              <a:buNone/>
              <a:defRPr sz="1300" b="1">
                <a:solidFill>
                  <a:schemeClr val="accent3"/>
                </a:solidFill>
                <a:latin typeface="Kulim Park"/>
                <a:ea typeface="Kulim Park"/>
                <a:cs typeface="Kulim Park"/>
                <a:sym typeface="Kulim Park"/>
              </a:defRPr>
            </a:lvl3pPr>
            <a:lvl4pPr lvl="3" algn="r" rtl="0">
              <a:buNone/>
              <a:defRPr sz="1300" b="1">
                <a:solidFill>
                  <a:schemeClr val="accent3"/>
                </a:solidFill>
                <a:latin typeface="Kulim Park"/>
                <a:ea typeface="Kulim Park"/>
                <a:cs typeface="Kulim Park"/>
                <a:sym typeface="Kulim Park"/>
              </a:defRPr>
            </a:lvl4pPr>
            <a:lvl5pPr lvl="4" algn="r" rtl="0">
              <a:buNone/>
              <a:defRPr sz="1300" b="1">
                <a:solidFill>
                  <a:schemeClr val="accent3"/>
                </a:solidFill>
                <a:latin typeface="Kulim Park"/>
                <a:ea typeface="Kulim Park"/>
                <a:cs typeface="Kulim Park"/>
                <a:sym typeface="Kulim Park"/>
              </a:defRPr>
            </a:lvl5pPr>
            <a:lvl6pPr lvl="5" algn="r" rtl="0">
              <a:buNone/>
              <a:defRPr sz="1300" b="1">
                <a:solidFill>
                  <a:schemeClr val="accent3"/>
                </a:solidFill>
                <a:latin typeface="Kulim Park"/>
                <a:ea typeface="Kulim Park"/>
                <a:cs typeface="Kulim Park"/>
                <a:sym typeface="Kulim Park"/>
              </a:defRPr>
            </a:lvl6pPr>
            <a:lvl7pPr lvl="6" algn="r" rtl="0">
              <a:buNone/>
              <a:defRPr sz="1300" b="1">
                <a:solidFill>
                  <a:schemeClr val="accent3"/>
                </a:solidFill>
                <a:latin typeface="Kulim Park"/>
                <a:ea typeface="Kulim Park"/>
                <a:cs typeface="Kulim Park"/>
                <a:sym typeface="Kulim Park"/>
              </a:defRPr>
            </a:lvl7pPr>
            <a:lvl8pPr lvl="7" algn="r" rtl="0">
              <a:buNone/>
              <a:defRPr sz="1300" b="1">
                <a:solidFill>
                  <a:schemeClr val="accent3"/>
                </a:solidFill>
                <a:latin typeface="Kulim Park"/>
                <a:ea typeface="Kulim Park"/>
                <a:cs typeface="Kulim Park"/>
                <a:sym typeface="Kulim Park"/>
              </a:defRPr>
            </a:lvl8pPr>
            <a:lvl9pPr lvl="8" algn="r" rtl="0">
              <a:buNone/>
              <a:defRPr sz="1300" b="1">
                <a:solidFill>
                  <a:schemeClr val="accent3"/>
                </a:solidFill>
                <a:latin typeface="Kulim Park"/>
                <a:ea typeface="Kulim Park"/>
                <a:cs typeface="Kulim Park"/>
                <a:sym typeface="Kulim Park"/>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7" r:id="rId7"/>
    <p:sldLayoutId id="2147483658"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hyperlink" Target="mailto:bushra_2803@limu.edu.ly"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www.citationmachine.net/apa/cite-a-website/confirm#:~:text=https%3A//www.unido.org/our-focus/advancing-economic-competitiveness/competitive-trade-capacities-and-corporate-responsibility/corpor"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s://www.citationmachine.net/apa/cite-a-website/confirm#:~:text=https%3A//www.elgaronline.com/view/9781786433343/30_conclusion.xhtml" TargetMode="External"/><Relationship Id="rId5" Type="http://schemas.openxmlformats.org/officeDocument/2006/relationships/hyperlink" Target="https://www.citationmachine.net/apa/cite-a-website/confirm#:~:text=https%3A//blog.vantagecircle.com/foster-your-business-with-corporate-social-responsibility/" TargetMode="External"/><Relationship Id="rId4" Type="http://schemas.openxmlformats.org/officeDocument/2006/relationships/hyperlink" Target="https://www.citationmachine.net/apa/cite-a-website/confirm#:~:text=https%3A//2012books.lardbucket.org/books/business-ethics/s17-02-three-theories-of-corporate-so.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ctrTitle"/>
          </p:nvPr>
        </p:nvSpPr>
        <p:spPr>
          <a:xfrm>
            <a:off x="4124735" y="964035"/>
            <a:ext cx="4629750" cy="998115"/>
          </a:xfrm>
          <a:prstGeom prst="rect">
            <a:avLst/>
          </a:prstGeom>
        </p:spPr>
        <p:txBody>
          <a:bodyPr spcFirstLastPara="1" wrap="square" lIns="0" tIns="0" rIns="0" bIns="0" anchor="t" anchorCtr="0">
            <a:noAutofit/>
          </a:bodyPr>
          <a:lstStyle/>
          <a:p>
            <a:pPr lvl="0" algn="ctr"/>
            <a:r>
              <a:rPr lang="en" dirty="0" smtClean="0"/>
              <a:t> </a:t>
            </a:r>
            <a:r>
              <a:rPr lang="en-US" sz="1400" dirty="0" smtClean="0">
                <a:solidFill>
                  <a:schemeClr val="tx1"/>
                </a:solidFill>
              </a:rPr>
              <a:t>Libyan International Medical University </a:t>
            </a:r>
            <a:br>
              <a:rPr lang="en-US" sz="1400" dirty="0" smtClean="0">
                <a:solidFill>
                  <a:schemeClr val="tx1"/>
                </a:solidFill>
              </a:rPr>
            </a:br>
            <a:r>
              <a:rPr lang="en-US" sz="1400" dirty="0" smtClean="0">
                <a:solidFill>
                  <a:schemeClr val="tx1"/>
                </a:solidFill>
              </a:rPr>
              <a:t> Faculty </a:t>
            </a:r>
            <a:r>
              <a:rPr lang="en-US" sz="1400" dirty="0">
                <a:solidFill>
                  <a:schemeClr val="tx1"/>
                </a:solidFill>
              </a:rPr>
              <a:t>of Business Administration </a:t>
            </a:r>
            <a:endParaRPr sz="1400" dirty="0">
              <a:solidFill>
                <a:schemeClr val="tx1"/>
              </a:solidFill>
            </a:endParaRPr>
          </a:p>
        </p:txBody>
      </p:sp>
      <p:pic>
        <p:nvPicPr>
          <p:cNvPr id="105" name="Google Shape;105;p14"/>
          <p:cNvPicPr preferRelativeResize="0"/>
          <p:nvPr/>
        </p:nvPicPr>
        <p:blipFill rotWithShape="1">
          <a:blip r:embed="rId3">
            <a:alphaModFix/>
          </a:blip>
          <a:srcRect l="43390" r="3499"/>
          <a:stretch/>
        </p:blipFill>
        <p:spPr>
          <a:xfrm>
            <a:off x="0" y="0"/>
            <a:ext cx="4097520" cy="5143500"/>
          </a:xfrm>
          <a:custGeom>
            <a:avLst/>
            <a:gdLst/>
            <a:ahLst/>
            <a:cxnLst/>
            <a:rect l="l" t="t" r="r" b="b"/>
            <a:pathLst>
              <a:path w="21600" h="21600" extrusionOk="0">
                <a:moveTo>
                  <a:pt x="0" y="0"/>
                </a:moveTo>
                <a:lnTo>
                  <a:pt x="0" y="21600"/>
                </a:lnTo>
                <a:lnTo>
                  <a:pt x="20218" y="21600"/>
                </a:lnTo>
                <a:lnTo>
                  <a:pt x="21600" y="15354"/>
                </a:lnTo>
                <a:lnTo>
                  <a:pt x="16966" y="16698"/>
                </a:lnTo>
                <a:lnTo>
                  <a:pt x="14603" y="14996"/>
                </a:lnTo>
                <a:lnTo>
                  <a:pt x="14607" y="14994"/>
                </a:lnTo>
                <a:lnTo>
                  <a:pt x="17925" y="0"/>
                </a:lnTo>
                <a:lnTo>
                  <a:pt x="0" y="0"/>
                </a:lnTo>
                <a:close/>
              </a:path>
            </a:pathLst>
          </a:custGeom>
          <a:noFill/>
          <a:ln>
            <a:noFill/>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6200" y="47872"/>
            <a:ext cx="1283300" cy="84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4572000" y="4171950"/>
            <a:ext cx="4572000" cy="646331"/>
          </a:xfrm>
          <a:prstGeom prst="rect">
            <a:avLst/>
          </a:prstGeom>
        </p:spPr>
        <p:txBody>
          <a:bodyPr>
            <a:spAutoFit/>
          </a:bodyPr>
          <a:lstStyle/>
          <a:p>
            <a:r>
              <a:rPr lang="en-US" sz="1200" dirty="0" smtClean="0"/>
              <a:t>By: </a:t>
            </a:r>
            <a:r>
              <a:rPr lang="en-US" sz="1200" dirty="0" err="1" smtClean="0"/>
              <a:t>B</a:t>
            </a:r>
            <a:r>
              <a:rPr lang="en-US" sz="1200" dirty="0" err="1" smtClean="0"/>
              <a:t>ushra</a:t>
            </a:r>
            <a:r>
              <a:rPr lang="en-US" sz="1200" dirty="0" smtClean="0"/>
              <a:t> 2803</a:t>
            </a:r>
            <a:r>
              <a:rPr lang="en-US" sz="1200" dirty="0"/>
              <a:t/>
            </a:r>
            <a:br>
              <a:rPr lang="en-US" sz="1200" dirty="0"/>
            </a:br>
            <a:r>
              <a:rPr lang="en-US" sz="1200" dirty="0" smtClean="0">
                <a:hlinkClick r:id="rId5"/>
              </a:rPr>
              <a:t>bushra_2803@limu.edu.ly</a:t>
            </a:r>
            <a:endParaRPr lang="en-US" sz="1200" dirty="0" smtClean="0"/>
          </a:p>
          <a:p>
            <a:r>
              <a:rPr lang="en-US" sz="1200" dirty="0" smtClean="0"/>
              <a:t> </a:t>
            </a:r>
            <a:endParaRPr lang="en-US" sz="1200" dirty="0"/>
          </a:p>
        </p:txBody>
      </p:sp>
      <p:sp>
        <p:nvSpPr>
          <p:cNvPr id="3" name="مستطيل 2"/>
          <p:cNvSpPr/>
          <p:nvPr/>
        </p:nvSpPr>
        <p:spPr>
          <a:xfrm>
            <a:off x="4038600" y="2315938"/>
            <a:ext cx="5105400" cy="954107"/>
          </a:xfrm>
          <a:prstGeom prst="rect">
            <a:avLst/>
          </a:prstGeom>
        </p:spPr>
        <p:txBody>
          <a:bodyPr wrap="square">
            <a:spAutoFit/>
          </a:bodyPr>
          <a:lstStyle/>
          <a:p>
            <a:pPr algn="ctr"/>
            <a:r>
              <a:rPr lang="en-US" dirty="0"/>
              <a:t> </a:t>
            </a:r>
            <a:r>
              <a:rPr lang="en-US" sz="2800" b="1" dirty="0" smtClean="0">
                <a:solidFill>
                  <a:schemeClr val="accent3">
                    <a:lumMod val="75000"/>
                  </a:schemeClr>
                </a:solidFill>
                <a:latin typeface="Adobe Heiti Std R" pitchFamily="34" charset="-128"/>
                <a:ea typeface="Adobe Heiti Std R" pitchFamily="34" charset="-128"/>
              </a:rPr>
              <a:t>The Concept of </a:t>
            </a:r>
            <a:r>
              <a:rPr lang="en-US" sz="2800" b="1" dirty="0">
                <a:solidFill>
                  <a:schemeClr val="accent3">
                    <a:lumMod val="75000"/>
                  </a:schemeClr>
                </a:solidFill>
                <a:latin typeface="Adobe Heiti Std R" pitchFamily="34" charset="-128"/>
                <a:ea typeface="Adobe Heiti Std R" pitchFamily="34" charset="-128"/>
              </a:rPr>
              <a:t>C</a:t>
            </a:r>
            <a:r>
              <a:rPr lang="en-US" sz="2800" b="1" dirty="0" smtClean="0">
                <a:solidFill>
                  <a:schemeClr val="accent3">
                    <a:lumMod val="75000"/>
                  </a:schemeClr>
                </a:solidFill>
                <a:latin typeface="Adobe Heiti Std R" pitchFamily="34" charset="-128"/>
                <a:ea typeface="Adobe Heiti Std R" pitchFamily="34" charset="-128"/>
              </a:rPr>
              <a:t>orporate </a:t>
            </a:r>
            <a:r>
              <a:rPr lang="en-US" sz="2800" b="1" dirty="0">
                <a:solidFill>
                  <a:schemeClr val="accent3">
                    <a:lumMod val="75000"/>
                  </a:schemeClr>
                </a:solidFill>
                <a:latin typeface="Adobe Heiti Std R" pitchFamily="34" charset="-128"/>
                <a:ea typeface="Adobe Heiti Std R" pitchFamily="34" charset="-128"/>
              </a:rPr>
              <a:t>S</a:t>
            </a:r>
            <a:r>
              <a:rPr lang="en-US" sz="2800" b="1" dirty="0" smtClean="0">
                <a:solidFill>
                  <a:schemeClr val="accent3">
                    <a:lumMod val="75000"/>
                  </a:schemeClr>
                </a:solidFill>
                <a:latin typeface="Adobe Heiti Std R" pitchFamily="34" charset="-128"/>
                <a:ea typeface="Adobe Heiti Std R" pitchFamily="34" charset="-128"/>
              </a:rPr>
              <a:t>ocial </a:t>
            </a:r>
            <a:r>
              <a:rPr lang="en-US" sz="2800" b="1" dirty="0">
                <a:solidFill>
                  <a:schemeClr val="accent3">
                    <a:lumMod val="75000"/>
                  </a:schemeClr>
                </a:solidFill>
                <a:latin typeface="Adobe Heiti Std R" pitchFamily="34" charset="-128"/>
                <a:ea typeface="Adobe Heiti Std R" pitchFamily="34" charset="-128"/>
              </a:rPr>
              <a:t>R</a:t>
            </a:r>
            <a:r>
              <a:rPr lang="en-US" sz="2800" b="1" dirty="0" smtClean="0">
                <a:solidFill>
                  <a:schemeClr val="accent3">
                    <a:lumMod val="75000"/>
                  </a:schemeClr>
                </a:solidFill>
                <a:latin typeface="Adobe Heiti Std R" pitchFamily="34" charset="-128"/>
                <a:ea typeface="Adobe Heiti Std R" pitchFamily="34" charset="-128"/>
              </a:rPr>
              <a:t>esponsibility</a:t>
            </a:r>
            <a:endParaRPr lang="en-US" sz="2800" b="1" dirty="0">
              <a:solidFill>
                <a:schemeClr val="accent3">
                  <a:lumMod val="75000"/>
                </a:schemeClr>
              </a:solidFill>
              <a:latin typeface="Adobe Heiti Std R" pitchFamily="34" charset="-128"/>
              <a:ea typeface="Adobe Heiti Std R" pitchFamily="34" charset="-128"/>
            </a:endParaRPr>
          </a:p>
        </p:txBody>
      </p:sp>
      <p:pic>
        <p:nvPicPr>
          <p:cNvPr id="4" name="صورة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26980" y="163136"/>
            <a:ext cx="1084080" cy="77127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p>
            <a:pPr lvl="0"/>
            <a:r>
              <a:rPr lang="en" dirty="0" smtClean="0"/>
              <a:t> Table of </a:t>
            </a:r>
            <a:r>
              <a:rPr lang="en-US" dirty="0" smtClean="0"/>
              <a:t>Content  :</a:t>
            </a:r>
            <a:endParaRPr dirty="0"/>
          </a:p>
        </p:txBody>
      </p:sp>
      <p:sp>
        <p:nvSpPr>
          <p:cNvPr id="111" name="Google Shape;111;p15"/>
          <p:cNvSpPr txBox="1">
            <a:spLocks noGrp="1"/>
          </p:cNvSpPr>
          <p:nvPr>
            <p:ph type="body" idx="2"/>
          </p:nvPr>
        </p:nvSpPr>
        <p:spPr>
          <a:xfrm>
            <a:off x="3352800" y="1200150"/>
            <a:ext cx="2465100" cy="3221700"/>
          </a:xfrm>
          <a:prstGeom prst="rect">
            <a:avLst/>
          </a:prstGeom>
        </p:spPr>
        <p:txBody>
          <a:bodyPr spcFirstLastPara="1" wrap="square" lIns="0" tIns="0" rIns="0" bIns="0" anchor="t" anchorCtr="0">
            <a:noAutofit/>
          </a:bodyPr>
          <a:lstStyle/>
          <a:p>
            <a:pPr marL="0" indent="0">
              <a:buNone/>
            </a:pPr>
            <a:r>
              <a:rPr lang="ar-LY" sz="1200" dirty="0" smtClean="0"/>
              <a:t> </a:t>
            </a:r>
            <a:endParaRPr lang="ar-LY" sz="1200" dirty="0"/>
          </a:p>
          <a:p>
            <a:pPr marL="0" lvl="0" indent="0" algn="l" rtl="0">
              <a:spcBef>
                <a:spcPts val="0"/>
              </a:spcBef>
              <a:spcAft>
                <a:spcPts val="0"/>
              </a:spcAft>
              <a:buNone/>
            </a:pPr>
            <a:endParaRPr sz="1200" b="1" dirty="0"/>
          </a:p>
        </p:txBody>
      </p:sp>
      <p:sp>
        <p:nvSpPr>
          <p:cNvPr id="113" name="Google Shape;113;p15"/>
          <p:cNvSpPr txBox="1">
            <a:spLocks noGrp="1"/>
          </p:cNvSpPr>
          <p:nvPr>
            <p:ph type="body" idx="2"/>
          </p:nvPr>
        </p:nvSpPr>
        <p:spPr>
          <a:xfrm>
            <a:off x="626700" y="4078450"/>
            <a:ext cx="5276100" cy="582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ar-LY" sz="1000" b="1" dirty="0" smtClean="0">
                <a:solidFill>
                  <a:schemeClr val="accent3"/>
                </a:solidFill>
              </a:rPr>
              <a:t> </a:t>
            </a:r>
            <a:endParaRPr sz="1000" dirty="0">
              <a:solidFill>
                <a:schemeClr val="accent3"/>
              </a:solidFill>
            </a:endParaRPr>
          </a:p>
          <a:p>
            <a:pPr marL="0" lvl="0" indent="0" algn="l" rtl="0">
              <a:spcBef>
                <a:spcPts val="0"/>
              </a:spcBef>
              <a:spcAft>
                <a:spcPts val="0"/>
              </a:spcAft>
              <a:buClr>
                <a:schemeClr val="dk1"/>
              </a:buClr>
              <a:buSzPts val="1100"/>
              <a:buFont typeface="Arial"/>
              <a:buNone/>
            </a:pPr>
            <a:endParaRPr sz="1000" b="1" dirty="0">
              <a:solidFill>
                <a:schemeClr val="accent3"/>
              </a:solidFill>
            </a:endParaRPr>
          </a:p>
        </p:txBody>
      </p:sp>
      <p:sp>
        <p:nvSpPr>
          <p:cNvPr id="114" name="Google Shape;114;p1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
        <p:nvSpPr>
          <p:cNvPr id="2" name="عنصر نائب للنص 1"/>
          <p:cNvSpPr>
            <a:spLocks noGrp="1"/>
          </p:cNvSpPr>
          <p:nvPr>
            <p:ph type="body" idx="1"/>
          </p:nvPr>
        </p:nvSpPr>
        <p:spPr>
          <a:xfrm>
            <a:off x="609600" y="1428750"/>
            <a:ext cx="5638800" cy="3221700"/>
          </a:xfrm>
        </p:spPr>
        <p:txBody>
          <a:bodyPr/>
          <a:lstStyle/>
          <a:p>
            <a:pPr marL="558800" indent="-457200" algn="just">
              <a:buFont typeface="+mj-lt"/>
              <a:buAutoNum type="arabicPeriod"/>
            </a:pPr>
            <a:r>
              <a:rPr lang="en-US" dirty="0" smtClean="0"/>
              <a:t>The introduction.</a:t>
            </a:r>
            <a:endParaRPr lang="ar-LY" dirty="0" smtClean="0"/>
          </a:p>
          <a:p>
            <a:pPr marL="558800" indent="-457200" algn="just">
              <a:buFont typeface="+mj-lt"/>
              <a:buAutoNum type="arabicPeriod"/>
            </a:pPr>
            <a:r>
              <a:rPr lang="en-US" dirty="0"/>
              <a:t>What are the three concepts of corporate social responsibility</a:t>
            </a:r>
            <a:r>
              <a:rPr lang="en-US" dirty="0" smtClean="0"/>
              <a:t>?</a:t>
            </a:r>
            <a:endParaRPr lang="ar-LY" dirty="0" smtClean="0"/>
          </a:p>
          <a:p>
            <a:pPr marL="558800" indent="-457200" algn="just">
              <a:buFont typeface="+mj-lt"/>
              <a:buAutoNum type="arabicPeriod"/>
            </a:pPr>
            <a:r>
              <a:rPr lang="en-US" dirty="0"/>
              <a:t>What is the main purpose of </a:t>
            </a:r>
            <a:r>
              <a:rPr lang="en-US" dirty="0" smtClean="0"/>
              <a:t>CSR?</a:t>
            </a:r>
            <a:endParaRPr lang="ar-LY" dirty="0" smtClean="0"/>
          </a:p>
          <a:p>
            <a:pPr marL="558800" indent="-457200" algn="just">
              <a:buFont typeface="+mj-lt"/>
              <a:buAutoNum type="arabicPeriod"/>
            </a:pPr>
            <a:r>
              <a:rPr lang="en-US" dirty="0" smtClean="0"/>
              <a:t>Conclusion.</a:t>
            </a:r>
            <a:endParaRPr lang="ar-LY" dirty="0" smtClean="0"/>
          </a:p>
          <a:p>
            <a:pPr marL="558800" indent="-457200" algn="just">
              <a:buFont typeface="+mj-lt"/>
              <a:buAutoNum type="arabicPeriod"/>
            </a:pPr>
            <a:r>
              <a:rPr lang="en-US" dirty="0" smtClean="0"/>
              <a:t>Reference.</a:t>
            </a:r>
            <a:endParaRPr lang="ar-LY" dirty="0" smtClean="0"/>
          </a:p>
          <a:p>
            <a:pPr marL="558800" indent="-457200">
              <a:buFont typeface="+mj-lt"/>
              <a:buAutoNum type="arabicPeriod"/>
            </a:pPr>
            <a:endParaRPr lang="ar-LY" dirty="0"/>
          </a:p>
          <a:p>
            <a:pPr marL="558800" indent="-457200">
              <a:buFont typeface="+mj-lt"/>
              <a:buAutoNum type="arabicPeriod"/>
            </a:pPr>
            <a:endParaRPr lang="ar-LY" dirty="0" smtClean="0"/>
          </a:p>
          <a:p>
            <a:pPr marL="558800" indent="-457200">
              <a:buFont typeface="+mj-lt"/>
              <a:buAutoNum type="arabicPeriod"/>
            </a:pPr>
            <a:endParaRPr lang="ar-LY" dirty="0"/>
          </a:p>
          <a:p>
            <a:pPr marL="558800" indent="-457200">
              <a:buFont typeface="+mj-lt"/>
              <a:buAutoNum type="arabicPeriod"/>
            </a:pPr>
            <a:endParaRPr lang="en-US" dirty="0"/>
          </a:p>
          <a:p>
            <a:pPr marL="558800" indent="-457200">
              <a:buFont typeface="+mj-lt"/>
              <a:buAutoNum type="arabicPeriod"/>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7"/>
          <p:cNvSpPr/>
          <p:nvPr/>
        </p:nvSpPr>
        <p:spPr>
          <a:xfrm>
            <a:off x="702898" y="735575"/>
            <a:ext cx="1750500" cy="4407925"/>
          </a:xfrm>
          <a:prstGeom prst="rect">
            <a:avLst/>
          </a:prstGeom>
        </p:spPr>
        <p:txBody>
          <a:bodyPr>
            <a:prstTxWarp prst="textPlain">
              <a:avLst/>
            </a:prstTxWarp>
          </a:bodyPr>
          <a:lstStyle/>
          <a:p>
            <a:pPr lvl="0" algn="ctr"/>
            <a:r>
              <a:rPr b="1" i="0">
                <a:ln>
                  <a:noFill/>
                </a:ln>
                <a:solidFill>
                  <a:srgbClr val="0B6AB1">
                    <a:alpha val="47490"/>
                  </a:srgbClr>
                </a:solidFill>
                <a:latin typeface="Kulim Park"/>
              </a:rPr>
              <a:t>1</a:t>
            </a:r>
          </a:p>
        </p:txBody>
      </p:sp>
      <p:sp>
        <p:nvSpPr>
          <p:cNvPr id="128" name="Google Shape;128;p17"/>
          <p:cNvSpPr txBox="1">
            <a:spLocks noGrp="1"/>
          </p:cNvSpPr>
          <p:nvPr>
            <p:ph type="ctrTitle"/>
          </p:nvPr>
        </p:nvSpPr>
        <p:spPr>
          <a:xfrm>
            <a:off x="702900" y="3004250"/>
            <a:ext cx="5026200" cy="1050900"/>
          </a:xfrm>
          <a:prstGeom prst="rect">
            <a:avLst/>
          </a:prstGeom>
        </p:spPr>
        <p:txBody>
          <a:bodyPr spcFirstLastPara="1" wrap="square" lIns="0" tIns="0" rIns="0" bIns="0" anchor="b" anchorCtr="0">
            <a:noAutofit/>
          </a:bodyPr>
          <a:lstStyle/>
          <a:p>
            <a:pPr lvl="0"/>
            <a:r>
              <a:rPr lang="en-US" dirty="0"/>
              <a:t>What is CSR?</a:t>
            </a:r>
            <a:br>
              <a:rPr lang="en-US" dirty="0"/>
            </a:br>
            <a:r>
              <a:rPr lang="en-US" dirty="0"/>
              <a:t> </a:t>
            </a:r>
            <a:r>
              <a:rPr lang="ar-LY" dirty="0" smtClean="0"/>
              <a:t> </a:t>
            </a:r>
            <a:endParaRPr dirty="0"/>
          </a:p>
        </p:txBody>
      </p:sp>
      <p:sp>
        <p:nvSpPr>
          <p:cNvPr id="129" name="Google Shape;129;p17"/>
          <p:cNvSpPr txBox="1">
            <a:spLocks noGrp="1"/>
          </p:cNvSpPr>
          <p:nvPr>
            <p:ph type="subTitle" idx="1"/>
          </p:nvPr>
        </p:nvSpPr>
        <p:spPr>
          <a:xfrm>
            <a:off x="702900" y="4075901"/>
            <a:ext cx="5026200" cy="369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a:t>Let’s start with the first set of slides</a:t>
            </a:r>
            <a:endParaRPr/>
          </a:p>
        </p:txBody>
      </p:sp>
      <p:pic>
        <p:nvPicPr>
          <p:cNvPr id="130" name="Google Shape;130;p17"/>
          <p:cNvPicPr preferRelativeResize="0"/>
          <p:nvPr/>
        </p:nvPicPr>
        <p:blipFill rotWithShape="1">
          <a:blip r:embed="rId3">
            <a:alphaModFix/>
          </a:blip>
          <a:srcRect l="1837" r="35654"/>
          <a:stretch/>
        </p:blipFill>
        <p:spPr>
          <a:xfrm>
            <a:off x="6998515" y="0"/>
            <a:ext cx="2145474" cy="5143500"/>
          </a:xfrm>
          <a:custGeom>
            <a:avLst/>
            <a:gdLst/>
            <a:ahLst/>
            <a:cxnLst/>
            <a:rect l="l" t="t" r="r" b="b"/>
            <a:pathLst>
              <a:path w="21600" h="21600" extrusionOk="0">
                <a:moveTo>
                  <a:pt x="5963" y="0"/>
                </a:moveTo>
                <a:lnTo>
                  <a:pt x="0" y="14108"/>
                </a:lnTo>
                <a:lnTo>
                  <a:pt x="8840" y="12766"/>
                </a:lnTo>
                <a:lnTo>
                  <a:pt x="13359" y="14468"/>
                </a:lnTo>
                <a:lnTo>
                  <a:pt x="10342" y="21600"/>
                </a:lnTo>
                <a:lnTo>
                  <a:pt x="21600" y="21600"/>
                </a:lnTo>
                <a:lnTo>
                  <a:pt x="21600" y="0"/>
                </a:lnTo>
                <a:lnTo>
                  <a:pt x="5963" y="0"/>
                </a:lnTo>
                <a:close/>
              </a:path>
            </a:pathLst>
          </a:cu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8"/>
          <p:cNvSpPr txBox="1">
            <a:spLocks noGrp="1"/>
          </p:cNvSpPr>
          <p:nvPr>
            <p:ph type="body" idx="1"/>
          </p:nvPr>
        </p:nvSpPr>
        <p:spPr>
          <a:xfrm>
            <a:off x="3657600" y="133350"/>
            <a:ext cx="5207314" cy="4419600"/>
          </a:xfrm>
          <a:prstGeom prst="rect">
            <a:avLst/>
          </a:prstGeom>
        </p:spPr>
        <p:txBody>
          <a:bodyPr spcFirstLastPara="1" wrap="square" lIns="0" tIns="0" rIns="0" bIns="0" anchor="t" anchorCtr="0">
            <a:noAutofit/>
          </a:bodyPr>
          <a:lstStyle/>
          <a:p>
            <a:pPr marL="0" lvl="0" indent="0" algn="just">
              <a:spcAft>
                <a:spcPts val="800"/>
              </a:spcAft>
              <a:buNone/>
            </a:pPr>
            <a:r>
              <a:rPr lang="en-US" sz="2800" dirty="0"/>
              <a:t>The concept of CSR is a management concept in which companies integrate social and environmental concerns into their business operations and interactions with stakeholders.</a:t>
            </a:r>
            <a:r>
              <a:rPr lang="ar-LY" sz="2800" dirty="0" smtClean="0"/>
              <a:t> </a:t>
            </a:r>
            <a:endParaRPr sz="2800" dirty="0"/>
          </a:p>
        </p:txBody>
      </p:sp>
      <p:sp>
        <p:nvSpPr>
          <p:cNvPr id="136" name="Google Shape;136;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pic>
        <p:nvPicPr>
          <p:cNvPr id="137" name="Google Shape;137;p18"/>
          <p:cNvPicPr preferRelativeResize="0"/>
          <p:nvPr/>
        </p:nvPicPr>
        <p:blipFill rotWithShape="1">
          <a:blip r:embed="rId3">
            <a:alphaModFix/>
          </a:blip>
          <a:srcRect l="15046" r="31711"/>
          <a:stretch/>
        </p:blipFill>
        <p:spPr>
          <a:xfrm>
            <a:off x="0" y="0"/>
            <a:ext cx="4097520" cy="5143500"/>
          </a:xfrm>
          <a:custGeom>
            <a:avLst/>
            <a:gdLst/>
            <a:ahLst/>
            <a:cxnLst/>
            <a:rect l="l" t="t" r="r" b="b"/>
            <a:pathLst>
              <a:path w="21600" h="21600" extrusionOk="0">
                <a:moveTo>
                  <a:pt x="0" y="0"/>
                </a:moveTo>
                <a:lnTo>
                  <a:pt x="0" y="21600"/>
                </a:lnTo>
                <a:lnTo>
                  <a:pt x="20218" y="21600"/>
                </a:lnTo>
                <a:lnTo>
                  <a:pt x="21600" y="15354"/>
                </a:lnTo>
                <a:lnTo>
                  <a:pt x="16966" y="16698"/>
                </a:lnTo>
                <a:lnTo>
                  <a:pt x="14603" y="14996"/>
                </a:lnTo>
                <a:lnTo>
                  <a:pt x="14607" y="14994"/>
                </a:lnTo>
                <a:lnTo>
                  <a:pt x="17925" y="0"/>
                </a:lnTo>
                <a:lnTo>
                  <a:pt x="0" y="0"/>
                </a:lnTo>
                <a:close/>
              </a:path>
            </a:pathLst>
          </a:cu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3" name="Google Shape;143;p19"/>
          <p:cNvSpPr txBox="1">
            <a:spLocks noGrp="1"/>
          </p:cNvSpPr>
          <p:nvPr>
            <p:ph type="body" idx="1"/>
          </p:nvPr>
        </p:nvSpPr>
        <p:spPr>
          <a:xfrm>
            <a:off x="631442" y="1825338"/>
            <a:ext cx="5276100" cy="3033900"/>
          </a:xfrm>
          <a:prstGeom prst="rect">
            <a:avLst/>
          </a:prstGeom>
        </p:spPr>
        <p:txBody>
          <a:bodyPr spcFirstLastPara="1" wrap="square" lIns="0" tIns="0" rIns="0" bIns="0" anchor="t" anchorCtr="0">
            <a:noAutofit/>
          </a:bodyPr>
          <a:lstStyle/>
          <a:p>
            <a:pPr lvl="0" algn="just"/>
            <a:r>
              <a:rPr lang="en-US" dirty="0" smtClean="0"/>
              <a:t>The </a:t>
            </a:r>
            <a:r>
              <a:rPr lang="en-US" dirty="0"/>
              <a:t>economic </a:t>
            </a:r>
            <a:r>
              <a:rPr lang="en-US" dirty="0" smtClean="0"/>
              <a:t>responsibility.</a:t>
            </a:r>
            <a:endParaRPr lang="ar-LY" dirty="0" smtClean="0"/>
          </a:p>
          <a:p>
            <a:pPr lvl="0" algn="just"/>
            <a:r>
              <a:rPr lang="en-US" dirty="0"/>
              <a:t>The legal </a:t>
            </a:r>
            <a:r>
              <a:rPr lang="en-US" dirty="0" smtClean="0"/>
              <a:t>responsibility. </a:t>
            </a:r>
            <a:endParaRPr lang="ar-LY" dirty="0" smtClean="0"/>
          </a:p>
          <a:p>
            <a:pPr lvl="0" algn="just"/>
            <a:r>
              <a:rPr lang="ar-LY" dirty="0" smtClean="0"/>
              <a:t> </a:t>
            </a:r>
            <a:r>
              <a:rPr lang="en-US" dirty="0"/>
              <a:t>The ethical </a:t>
            </a:r>
            <a:r>
              <a:rPr lang="en-US" dirty="0" smtClean="0"/>
              <a:t>responsibility.</a:t>
            </a:r>
            <a:endParaRPr dirty="0"/>
          </a:p>
        </p:txBody>
      </p:sp>
      <p:sp>
        <p:nvSpPr>
          <p:cNvPr id="144" name="Google Shape;144;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pic>
        <p:nvPicPr>
          <p:cNvPr id="145" name="Google Shape;145;p19"/>
          <p:cNvPicPr preferRelativeResize="0"/>
          <p:nvPr/>
        </p:nvPicPr>
        <p:blipFill rotWithShape="1">
          <a:blip r:embed="rId3">
            <a:alphaModFix/>
          </a:blip>
          <a:srcRect l="13154" r="39391"/>
          <a:stretch/>
        </p:blipFill>
        <p:spPr>
          <a:xfrm>
            <a:off x="6703191" y="1"/>
            <a:ext cx="2440800" cy="5143500"/>
          </a:xfrm>
          <a:custGeom>
            <a:avLst/>
            <a:gdLst/>
            <a:ahLst/>
            <a:cxnLst/>
            <a:rect l="l" t="t" r="r" b="b"/>
            <a:pathLst>
              <a:path w="21600" h="21600" extrusionOk="0">
                <a:moveTo>
                  <a:pt x="6491" y="0"/>
                </a:moveTo>
                <a:lnTo>
                  <a:pt x="0" y="17444"/>
                </a:lnTo>
                <a:lnTo>
                  <a:pt x="4757" y="16540"/>
                </a:lnTo>
                <a:lnTo>
                  <a:pt x="7312" y="17634"/>
                </a:lnTo>
                <a:lnTo>
                  <a:pt x="5732" y="21600"/>
                </a:lnTo>
                <a:lnTo>
                  <a:pt x="21600" y="21600"/>
                </a:lnTo>
                <a:lnTo>
                  <a:pt x="21600" y="0"/>
                </a:lnTo>
                <a:lnTo>
                  <a:pt x="6491" y="0"/>
                </a:lnTo>
                <a:close/>
              </a:path>
            </a:pathLst>
          </a:custGeom>
          <a:noFill/>
          <a:ln>
            <a:noFill/>
          </a:ln>
        </p:spPr>
      </p:pic>
      <p:sp>
        <p:nvSpPr>
          <p:cNvPr id="2" name="عنوان 1"/>
          <p:cNvSpPr>
            <a:spLocks noGrp="1"/>
          </p:cNvSpPr>
          <p:nvPr>
            <p:ph type="title"/>
          </p:nvPr>
        </p:nvSpPr>
        <p:spPr>
          <a:xfrm>
            <a:off x="615814" y="1058341"/>
            <a:ext cx="5276100" cy="396300"/>
          </a:xfrm>
        </p:spPr>
        <p:txBody>
          <a:bodyPr/>
          <a:lstStyle/>
          <a:p>
            <a:r>
              <a:rPr lang="en-US" sz="2800" dirty="0"/>
              <a:t>T</a:t>
            </a:r>
            <a:r>
              <a:rPr lang="en-US" sz="2800" dirty="0" smtClean="0"/>
              <a:t>he </a:t>
            </a:r>
            <a:r>
              <a:rPr lang="en-US" sz="2800" dirty="0"/>
              <a:t>three concepts of corporate social responsibility?</a:t>
            </a:r>
            <a:r>
              <a:rPr lang="en-US" dirty="0"/>
              <a:t/>
            </a:r>
            <a:br>
              <a:rPr lang="en-US" dirty="0"/>
            </a:br>
            <a:endParaRPr lang="en-US" dirty="0"/>
          </a:p>
        </p:txBody>
      </p:sp>
      <p:sp>
        <p:nvSpPr>
          <p:cNvPr id="3" name="مستطيل 2"/>
          <p:cNvSpPr/>
          <p:nvPr/>
        </p:nvSpPr>
        <p:spPr>
          <a:xfrm>
            <a:off x="8686800" y="4705350"/>
            <a:ext cx="284052" cy="307777"/>
          </a:xfrm>
          <a:prstGeom prst="rect">
            <a:avLst/>
          </a:prstGeom>
        </p:spPr>
        <p:txBody>
          <a:bodyPr wrap="none">
            <a:spAutoFit/>
          </a:bodyPr>
          <a:lstStyle/>
          <a:p>
            <a:r>
              <a:rPr lang="en-US" dirty="0"/>
              <a:t>5</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49"/>
        <p:cNvGrpSpPr/>
        <p:nvPr/>
      </p:nvGrpSpPr>
      <p:grpSpPr>
        <a:xfrm>
          <a:off x="0" y="0"/>
          <a:ext cx="0" cy="0"/>
          <a:chOff x="0" y="0"/>
          <a:chExt cx="0" cy="0"/>
        </a:xfrm>
      </p:grpSpPr>
      <p:sp>
        <p:nvSpPr>
          <p:cNvPr id="150" name="Google Shape;150;p20"/>
          <p:cNvSpPr txBox="1">
            <a:spLocks noGrp="1"/>
          </p:cNvSpPr>
          <p:nvPr>
            <p:ph type="ctrTitle" idx="4294967295"/>
          </p:nvPr>
        </p:nvSpPr>
        <p:spPr>
          <a:xfrm>
            <a:off x="4285546" y="529856"/>
            <a:ext cx="4667537" cy="2029394"/>
          </a:xfrm>
          <a:prstGeom prst="rect">
            <a:avLst/>
          </a:prstGeom>
        </p:spPr>
        <p:txBody>
          <a:bodyPr spcFirstLastPara="1" wrap="square" lIns="0" tIns="0" rIns="0" bIns="0" anchor="ctr" anchorCtr="0">
            <a:noAutofit/>
          </a:bodyPr>
          <a:lstStyle/>
          <a:p>
            <a:pPr lvl="0" algn="just"/>
            <a:r>
              <a:rPr lang="en-US" sz="4000" dirty="0" smtClean="0">
                <a:solidFill>
                  <a:schemeClr val="lt1"/>
                </a:solidFill>
              </a:rPr>
              <a:t>What </a:t>
            </a:r>
            <a:r>
              <a:rPr lang="en-US" sz="4000" dirty="0">
                <a:solidFill>
                  <a:schemeClr val="lt1"/>
                </a:solidFill>
              </a:rPr>
              <a:t>is the main purpose of </a:t>
            </a:r>
            <a:r>
              <a:rPr lang="en-US" sz="4000" dirty="0" smtClean="0">
                <a:solidFill>
                  <a:schemeClr val="lt1"/>
                </a:solidFill>
              </a:rPr>
              <a:t>CSR?</a:t>
            </a:r>
            <a:r>
              <a:rPr lang="en-US" sz="4000" dirty="0">
                <a:solidFill>
                  <a:schemeClr val="lt1"/>
                </a:solidFill>
              </a:rPr>
              <a:t/>
            </a:r>
            <a:br>
              <a:rPr lang="en-US" sz="4000" dirty="0">
                <a:solidFill>
                  <a:schemeClr val="lt1"/>
                </a:solidFill>
              </a:rPr>
            </a:br>
            <a:endParaRPr sz="6600" dirty="0">
              <a:solidFill>
                <a:schemeClr val="lt1"/>
              </a:solidFill>
            </a:endParaRPr>
          </a:p>
        </p:txBody>
      </p:sp>
      <p:sp>
        <p:nvSpPr>
          <p:cNvPr id="151" name="Google Shape;151;p20"/>
          <p:cNvSpPr txBox="1">
            <a:spLocks noGrp="1"/>
          </p:cNvSpPr>
          <p:nvPr>
            <p:ph type="subTitle" idx="4294967295"/>
          </p:nvPr>
        </p:nvSpPr>
        <p:spPr>
          <a:xfrm>
            <a:off x="4246163" y="2037496"/>
            <a:ext cx="4351162" cy="2134454"/>
          </a:xfrm>
          <a:prstGeom prst="rect">
            <a:avLst/>
          </a:prstGeom>
        </p:spPr>
        <p:txBody>
          <a:bodyPr spcFirstLastPara="1" wrap="square" lIns="0" tIns="0" rIns="0" bIns="0" anchor="t" anchorCtr="0">
            <a:noAutofit/>
          </a:bodyPr>
          <a:lstStyle/>
          <a:p>
            <a:pPr marL="0" lvl="0" indent="0">
              <a:spcAft>
                <a:spcPts val="800"/>
              </a:spcAft>
              <a:buNone/>
            </a:pPr>
            <a:r>
              <a:rPr lang="en" dirty="0" smtClean="0">
                <a:solidFill>
                  <a:schemeClr val="accent1"/>
                </a:solidFill>
              </a:rPr>
              <a:t> * I</a:t>
            </a:r>
            <a:r>
              <a:rPr lang="en-US" dirty="0" smtClean="0">
                <a:solidFill>
                  <a:schemeClr val="accent1"/>
                </a:solidFill>
              </a:rPr>
              <a:t>f </a:t>
            </a:r>
            <a:r>
              <a:rPr lang="en-US" dirty="0">
                <a:solidFill>
                  <a:schemeClr val="accent1"/>
                </a:solidFill>
              </a:rPr>
              <a:t>there’s any aspect of business that’s evolved greatly in the past few years, it’s corporate social responsibility (CSR). </a:t>
            </a:r>
            <a:r>
              <a:rPr lang="en-US" dirty="0" smtClean="0">
                <a:solidFill>
                  <a:schemeClr val="accent1"/>
                </a:solidFill>
              </a:rPr>
              <a:t> </a:t>
            </a:r>
            <a:endParaRPr lang="en-US" dirty="0">
              <a:solidFill>
                <a:schemeClr val="accent1"/>
              </a:solidFill>
            </a:endParaRPr>
          </a:p>
          <a:p>
            <a:pPr marL="0" lvl="0" indent="0">
              <a:spcAft>
                <a:spcPts val="800"/>
              </a:spcAft>
              <a:buNone/>
            </a:pPr>
            <a:endParaRPr dirty="0">
              <a:solidFill>
                <a:schemeClr val="accent1"/>
              </a:solidFill>
            </a:endParaRPr>
          </a:p>
        </p:txBody>
      </p:sp>
      <p:sp>
        <p:nvSpPr>
          <p:cNvPr id="152" name="Google Shape;152;p20"/>
          <p:cNvSpPr/>
          <p:nvPr/>
        </p:nvSpPr>
        <p:spPr>
          <a:xfrm>
            <a:off x="3441892" y="2461889"/>
            <a:ext cx="277249" cy="264726"/>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20"/>
          <p:cNvGrpSpPr/>
          <p:nvPr/>
        </p:nvGrpSpPr>
        <p:grpSpPr>
          <a:xfrm>
            <a:off x="3097725" y="975249"/>
            <a:ext cx="1187822" cy="1188140"/>
            <a:chOff x="6654650" y="3665275"/>
            <a:chExt cx="409100" cy="409125"/>
          </a:xfrm>
        </p:grpSpPr>
        <p:sp>
          <p:nvSpPr>
            <p:cNvPr id="154" name="Google Shape;154;p20"/>
            <p:cNvSpPr/>
            <p:nvPr/>
          </p:nvSpPr>
          <p:spPr>
            <a:xfrm>
              <a:off x="6808525" y="3819150"/>
              <a:ext cx="211875" cy="211900"/>
            </a:xfrm>
            <a:custGeom>
              <a:avLst/>
              <a:gdLst/>
              <a:ahLst/>
              <a:cxnLst/>
              <a:rect l="l" t="t" r="r" b="b"/>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0"/>
            <p:cNvSpPr/>
            <p:nvPr/>
          </p:nvSpPr>
          <p:spPr>
            <a:xfrm>
              <a:off x="6654650" y="3665275"/>
              <a:ext cx="409100" cy="409125"/>
            </a:xfrm>
            <a:custGeom>
              <a:avLst/>
              <a:gdLst/>
              <a:ahLst/>
              <a:cxnLst/>
              <a:rect l="l" t="t" r="r" b="b"/>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20"/>
          <p:cNvGrpSpPr/>
          <p:nvPr/>
        </p:nvGrpSpPr>
        <p:grpSpPr>
          <a:xfrm rot="1057031">
            <a:off x="1953010" y="1909261"/>
            <a:ext cx="784787" cy="784846"/>
            <a:chOff x="570875" y="4322250"/>
            <a:chExt cx="443300" cy="443325"/>
          </a:xfrm>
        </p:grpSpPr>
        <p:sp>
          <p:nvSpPr>
            <p:cNvPr id="157" name="Google Shape;157;p20"/>
            <p:cNvSpPr/>
            <p:nvPr/>
          </p:nvSpPr>
          <p:spPr>
            <a:xfrm>
              <a:off x="570875" y="4322250"/>
              <a:ext cx="443300" cy="443325"/>
            </a:xfrm>
            <a:custGeom>
              <a:avLst/>
              <a:gdLst/>
              <a:ahLst/>
              <a:cxnLst/>
              <a:rect l="l" t="t" r="r" b="b"/>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0"/>
            <p:cNvSpPr/>
            <p:nvPr/>
          </p:nvSpPr>
          <p:spPr>
            <a:xfrm>
              <a:off x="597725" y="4665400"/>
              <a:ext cx="73300" cy="73300"/>
            </a:xfrm>
            <a:custGeom>
              <a:avLst/>
              <a:gdLst/>
              <a:ahLst/>
              <a:cxnLst/>
              <a:rect l="l" t="t" r="r" b="b"/>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0"/>
            <p:cNvSpPr/>
            <p:nvPr/>
          </p:nvSpPr>
          <p:spPr>
            <a:xfrm>
              <a:off x="654525" y="4708150"/>
              <a:ext cx="47025" cy="47025"/>
            </a:xfrm>
            <a:custGeom>
              <a:avLst/>
              <a:gdLst/>
              <a:ahLst/>
              <a:cxnLst/>
              <a:rect l="l" t="t" r="r" b="b"/>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0"/>
            <p:cNvSpPr/>
            <p:nvPr/>
          </p:nvSpPr>
          <p:spPr>
            <a:xfrm>
              <a:off x="581250" y="4634875"/>
              <a:ext cx="47050" cy="47050"/>
            </a:xfrm>
            <a:custGeom>
              <a:avLst/>
              <a:gdLst/>
              <a:ahLst/>
              <a:cxnLst/>
              <a:rect l="l" t="t" r="r" b="b"/>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20"/>
          <p:cNvSpPr/>
          <p:nvPr/>
        </p:nvSpPr>
        <p:spPr>
          <a:xfrm rot="2466642">
            <a:off x="2041086" y="1205503"/>
            <a:ext cx="385213" cy="367814"/>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0"/>
          <p:cNvSpPr/>
          <p:nvPr/>
        </p:nvSpPr>
        <p:spPr>
          <a:xfrm rot="-1609441">
            <a:off x="2604445" y="1436939"/>
            <a:ext cx="277205" cy="264685"/>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0"/>
          <p:cNvSpPr/>
          <p:nvPr/>
        </p:nvSpPr>
        <p:spPr>
          <a:xfrm rot="2926250">
            <a:off x="4285316" y="1646635"/>
            <a:ext cx="207604" cy="198227"/>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0"/>
          <p:cNvSpPr/>
          <p:nvPr/>
        </p:nvSpPr>
        <p:spPr>
          <a:xfrm rot="-1609151">
            <a:off x="3421388" y="318670"/>
            <a:ext cx="187044" cy="178596"/>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1"/>
          <p:cNvSpPr txBox="1">
            <a:spLocks noGrp="1"/>
          </p:cNvSpPr>
          <p:nvPr>
            <p:ph type="body" idx="1"/>
          </p:nvPr>
        </p:nvSpPr>
        <p:spPr>
          <a:xfrm>
            <a:off x="76200" y="133350"/>
            <a:ext cx="6536100" cy="4469051"/>
          </a:xfrm>
          <a:prstGeom prst="rect">
            <a:avLst/>
          </a:prstGeom>
        </p:spPr>
        <p:txBody>
          <a:bodyPr spcFirstLastPara="1" wrap="square" lIns="0" tIns="0" rIns="0" bIns="0" anchor="t" anchorCtr="0">
            <a:noAutofit/>
          </a:bodyPr>
          <a:lstStyle/>
          <a:p>
            <a:pPr marL="0" lvl="0" indent="0" algn="just">
              <a:buNone/>
            </a:pPr>
            <a:r>
              <a:rPr lang="en-US" b="1" dirty="0"/>
              <a:t> </a:t>
            </a:r>
            <a:endParaRPr lang="en-US" b="1" dirty="0" smtClean="0"/>
          </a:p>
          <a:p>
            <a:pPr marL="285750" indent="-285750" algn="just"/>
            <a:r>
              <a:rPr lang="en-US" sz="1600" dirty="0" smtClean="0">
                <a:cs typeface="Kufi Extended Outline" pitchFamily="82" charset="-78"/>
              </a:rPr>
              <a:t>CSR </a:t>
            </a:r>
            <a:r>
              <a:rPr lang="en-US" sz="1600" dirty="0">
                <a:cs typeface="Kufi Extended Outline" pitchFamily="82" charset="-78"/>
              </a:rPr>
              <a:t>came from humble beginnings in the 1950s. Companies began to understand that contributing to the communities—where their profits came from—was a smart move that created a virtuous </a:t>
            </a:r>
            <a:r>
              <a:rPr lang="en-US" sz="1600" dirty="0" smtClean="0">
                <a:cs typeface="Kufi Extended Outline" pitchFamily="82" charset="-78"/>
              </a:rPr>
              <a:t>cycle. And that’s </a:t>
            </a:r>
            <a:r>
              <a:rPr lang="en-US" sz="1600" dirty="0">
                <a:cs typeface="Kufi Extended Outline" pitchFamily="82" charset="-78"/>
              </a:rPr>
              <a:t>how corporate philanthropy was </a:t>
            </a:r>
            <a:r>
              <a:rPr lang="en-US" sz="1600" dirty="0" smtClean="0">
                <a:cs typeface="Kufi Extended Outline" pitchFamily="82" charset="-78"/>
              </a:rPr>
              <a:t>born</a:t>
            </a:r>
          </a:p>
          <a:p>
            <a:pPr marL="0" lvl="0" indent="0" algn="just">
              <a:buNone/>
            </a:pPr>
            <a:endParaRPr lang="en-US" sz="1600" dirty="0">
              <a:cs typeface="Kufi Extended Outline" pitchFamily="82" charset="-78"/>
            </a:endParaRPr>
          </a:p>
          <a:p>
            <a:pPr marL="285750" indent="-285750" algn="just"/>
            <a:r>
              <a:rPr lang="en-US" sz="1600" dirty="0" smtClean="0"/>
              <a:t>“ The </a:t>
            </a:r>
            <a:r>
              <a:rPr lang="en-US" sz="1600" dirty="0"/>
              <a:t>challenge in the past has been that this kind of corporate giving wasn’t always aligned with the core business of the company. As a result, companies were making their CSR initiatives without much high-level strategy. They were taking on everything from environmental hazards, social issues, and even governance challenges</a:t>
            </a:r>
            <a:r>
              <a:rPr lang="en-US" sz="1600" b="1" dirty="0" smtClean="0"/>
              <a:t>.”</a:t>
            </a:r>
            <a:r>
              <a:rPr lang="en-US" sz="1400" b="1" dirty="0" smtClean="0"/>
              <a:t>(</a:t>
            </a:r>
            <a:r>
              <a:rPr lang="en-US" sz="1000" b="1" dirty="0" smtClean="0"/>
              <a:t>Perry, 2020</a:t>
            </a:r>
            <a:r>
              <a:rPr lang="en-US" sz="1000" b="1" dirty="0"/>
              <a:t>)</a:t>
            </a:r>
            <a:endParaRPr sz="1000" b="1" dirty="0"/>
          </a:p>
        </p:txBody>
      </p:sp>
      <p:sp>
        <p:nvSpPr>
          <p:cNvPr id="171" name="Google Shape;171;p21"/>
          <p:cNvSpPr txBox="1">
            <a:spLocks noGrp="1"/>
          </p:cNvSpPr>
          <p:nvPr>
            <p:ph type="title"/>
          </p:nvPr>
        </p:nvSpPr>
        <p:spPr>
          <a:xfrm>
            <a:off x="626700" y="836000"/>
            <a:ext cx="52761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smtClean="0"/>
              <a:t> </a:t>
            </a:r>
            <a:endParaRPr dirty="0"/>
          </a:p>
        </p:txBody>
      </p:sp>
      <p:sp>
        <p:nvSpPr>
          <p:cNvPr id="172" name="Google Shape;172;p21"/>
          <p:cNvSpPr txBox="1">
            <a:spLocks noGrp="1"/>
          </p:cNvSpPr>
          <p:nvPr>
            <p:ph type="body" idx="2"/>
          </p:nvPr>
        </p:nvSpPr>
        <p:spPr>
          <a:xfrm>
            <a:off x="3352800" y="742950"/>
            <a:ext cx="2465100" cy="3221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smtClean="0"/>
              <a:t> </a:t>
            </a:r>
          </a:p>
          <a:p>
            <a:pPr marL="0" lvl="0" indent="0" algn="l" rtl="0">
              <a:spcBef>
                <a:spcPts val="0"/>
              </a:spcBef>
              <a:spcAft>
                <a:spcPts val="0"/>
              </a:spcAft>
              <a:buNone/>
            </a:pPr>
            <a:endParaRPr lang="en-US" b="1" dirty="0"/>
          </a:p>
          <a:p>
            <a:pPr marL="0" lvl="0" indent="0" algn="l" rtl="0">
              <a:spcBef>
                <a:spcPts val="0"/>
              </a:spcBef>
              <a:spcAft>
                <a:spcPts val="0"/>
              </a:spcAft>
              <a:buNone/>
            </a:pPr>
            <a:endParaRPr dirty="0"/>
          </a:p>
        </p:txBody>
      </p:sp>
      <p:sp>
        <p:nvSpPr>
          <p:cNvPr id="173" name="Google Shape;173;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pic>
        <p:nvPicPr>
          <p:cNvPr id="174" name="Google Shape;174;p21"/>
          <p:cNvPicPr preferRelativeResize="0"/>
          <p:nvPr/>
        </p:nvPicPr>
        <p:blipFill rotWithShape="1">
          <a:blip r:embed="rId3">
            <a:alphaModFix/>
          </a:blip>
          <a:srcRect l="14406" r="14413"/>
          <a:stretch/>
        </p:blipFill>
        <p:spPr>
          <a:xfrm>
            <a:off x="6703191" y="1"/>
            <a:ext cx="2440800" cy="5143500"/>
          </a:xfrm>
          <a:custGeom>
            <a:avLst/>
            <a:gdLst/>
            <a:ahLst/>
            <a:cxnLst/>
            <a:rect l="l" t="t" r="r" b="b"/>
            <a:pathLst>
              <a:path w="21600" h="21600" extrusionOk="0">
                <a:moveTo>
                  <a:pt x="6491" y="0"/>
                </a:moveTo>
                <a:lnTo>
                  <a:pt x="0" y="17444"/>
                </a:lnTo>
                <a:lnTo>
                  <a:pt x="4757" y="16540"/>
                </a:lnTo>
                <a:lnTo>
                  <a:pt x="7312" y="17634"/>
                </a:lnTo>
                <a:lnTo>
                  <a:pt x="5732" y="21600"/>
                </a:lnTo>
                <a:lnTo>
                  <a:pt x="21600" y="21600"/>
                </a:lnTo>
                <a:lnTo>
                  <a:pt x="21600" y="0"/>
                </a:lnTo>
                <a:lnTo>
                  <a:pt x="6491" y="0"/>
                </a:lnTo>
                <a:close/>
              </a:path>
            </a:pathLst>
          </a:custGeom>
          <a:noFill/>
          <a:ln>
            <a:noFill/>
          </a:ln>
        </p:spPr>
      </p:pic>
      <p:sp>
        <p:nvSpPr>
          <p:cNvPr id="3" name="مستطيل 2"/>
          <p:cNvSpPr/>
          <p:nvPr/>
        </p:nvSpPr>
        <p:spPr>
          <a:xfrm>
            <a:off x="8819513" y="4705350"/>
            <a:ext cx="284052" cy="307777"/>
          </a:xfrm>
          <a:prstGeom prst="rect">
            <a:avLst/>
          </a:prstGeom>
        </p:spPr>
        <p:txBody>
          <a:bodyPr wrap="none">
            <a:spAutoFit/>
          </a:bodyPr>
          <a:lstStyle/>
          <a:p>
            <a:r>
              <a:rPr lang="en-US" dirty="0"/>
              <a:t>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3"/>
          <p:cNvSpPr txBox="1">
            <a:spLocks noGrp="1"/>
          </p:cNvSpPr>
          <p:nvPr>
            <p:ph type="title"/>
          </p:nvPr>
        </p:nvSpPr>
        <p:spPr>
          <a:xfrm>
            <a:off x="4325375" y="836000"/>
            <a:ext cx="4256100" cy="396300"/>
          </a:xfrm>
          <a:prstGeom prst="rect">
            <a:avLst/>
          </a:prstGeom>
        </p:spPr>
        <p:txBody>
          <a:bodyPr spcFirstLastPara="1" wrap="square" lIns="0" tIns="0" rIns="0" bIns="0" anchor="b" anchorCtr="0">
            <a:noAutofit/>
          </a:bodyPr>
          <a:lstStyle/>
          <a:p>
            <a:pPr lvl="0"/>
            <a:r>
              <a:rPr lang="en" dirty="0" smtClean="0"/>
              <a:t> </a:t>
            </a:r>
            <a:r>
              <a:rPr lang="en-US" dirty="0"/>
              <a:t>Conclusion</a:t>
            </a:r>
            <a:endParaRPr dirty="0"/>
          </a:p>
        </p:txBody>
      </p:sp>
      <p:sp>
        <p:nvSpPr>
          <p:cNvPr id="189" name="Google Shape;189;p23"/>
          <p:cNvSpPr txBox="1">
            <a:spLocks noGrp="1"/>
          </p:cNvSpPr>
          <p:nvPr>
            <p:ph type="body" idx="1"/>
          </p:nvPr>
        </p:nvSpPr>
        <p:spPr>
          <a:xfrm>
            <a:off x="4325375" y="1353949"/>
            <a:ext cx="4256100" cy="1569600"/>
          </a:xfrm>
          <a:prstGeom prst="rect">
            <a:avLst/>
          </a:prstGeom>
        </p:spPr>
        <p:txBody>
          <a:bodyPr spcFirstLastPara="1" wrap="square" lIns="0" tIns="0" rIns="0" bIns="0" anchor="t" anchorCtr="0">
            <a:noAutofit/>
          </a:bodyPr>
          <a:lstStyle/>
          <a:p>
            <a:pPr marL="0" lvl="0" indent="0" algn="just">
              <a:spcAft>
                <a:spcPts val="800"/>
              </a:spcAft>
              <a:buNone/>
            </a:pPr>
            <a:r>
              <a:rPr lang="en-US" dirty="0"/>
              <a:t>Corporate social responsibility is the best thing that was implemented into businesses both large and small, in this was the environment and society can be treated the way it supposed to, with respect. CSR is something that everyone can benefit from, when businesses adopt its </a:t>
            </a:r>
            <a:r>
              <a:rPr lang="en-US" dirty="0" smtClean="0"/>
              <a:t>policy.</a:t>
            </a:r>
            <a:r>
              <a:rPr lang="ar-LY" dirty="0" smtClean="0"/>
              <a:t> </a:t>
            </a:r>
            <a:endParaRPr dirty="0"/>
          </a:p>
        </p:txBody>
      </p:sp>
      <p:sp>
        <p:nvSpPr>
          <p:cNvPr id="190" name="Google Shape;190;p23"/>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pic>
        <p:nvPicPr>
          <p:cNvPr id="191" name="Google Shape;191;p23"/>
          <p:cNvPicPr preferRelativeResize="0"/>
          <p:nvPr/>
        </p:nvPicPr>
        <p:blipFill rotWithShape="1">
          <a:blip r:embed="rId3">
            <a:alphaModFix/>
          </a:blip>
          <a:srcRect l="37527" r="9363"/>
          <a:stretch/>
        </p:blipFill>
        <p:spPr>
          <a:xfrm>
            <a:off x="0" y="0"/>
            <a:ext cx="4097520" cy="5143500"/>
          </a:xfrm>
          <a:custGeom>
            <a:avLst/>
            <a:gdLst/>
            <a:ahLst/>
            <a:cxnLst/>
            <a:rect l="l" t="t" r="r" b="b"/>
            <a:pathLst>
              <a:path w="21600" h="21600" extrusionOk="0">
                <a:moveTo>
                  <a:pt x="0" y="0"/>
                </a:moveTo>
                <a:lnTo>
                  <a:pt x="0" y="21600"/>
                </a:lnTo>
                <a:lnTo>
                  <a:pt x="20218" y="21600"/>
                </a:lnTo>
                <a:lnTo>
                  <a:pt x="21600" y="15354"/>
                </a:lnTo>
                <a:lnTo>
                  <a:pt x="16966" y="16698"/>
                </a:lnTo>
                <a:lnTo>
                  <a:pt x="14603" y="14996"/>
                </a:lnTo>
                <a:lnTo>
                  <a:pt x="14607" y="14994"/>
                </a:lnTo>
                <a:lnTo>
                  <a:pt x="17925" y="0"/>
                </a:lnTo>
                <a:lnTo>
                  <a:pt x="0" y="0"/>
                </a:lnTo>
                <a:close/>
              </a:path>
            </a:pathLst>
          </a:cu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12" name="عنصر نائب للنص 11"/>
          <p:cNvSpPr>
            <a:spLocks noGrp="1"/>
          </p:cNvSpPr>
          <p:nvPr>
            <p:ph type="body" idx="1"/>
          </p:nvPr>
        </p:nvSpPr>
        <p:spPr>
          <a:xfrm>
            <a:off x="533400" y="971550"/>
            <a:ext cx="7433400" cy="3352800"/>
          </a:xfrm>
        </p:spPr>
        <p:txBody>
          <a:bodyPr/>
          <a:lstStyle/>
          <a:p>
            <a:pPr marL="571500" indent="-342900">
              <a:buFont typeface="+mj-lt"/>
              <a:buAutoNum type="arabicParenR"/>
            </a:pPr>
            <a:r>
              <a:rPr lang="en-US" sz="1400" dirty="0">
                <a:solidFill>
                  <a:schemeClr val="tx1"/>
                </a:solidFill>
                <a:hlinkClick r:id="rId3"/>
              </a:rPr>
              <a:t>https://www.citationmachine.net/apa/cite-a-website/confirm#:~:text=https%3A//</a:t>
            </a:r>
            <a:r>
              <a:rPr lang="en-US" sz="1400" dirty="0" smtClean="0">
                <a:solidFill>
                  <a:schemeClr val="tx1"/>
                </a:solidFill>
                <a:hlinkClick r:id="rId3"/>
              </a:rPr>
              <a:t>www.unido.org/our-focus/advancing-economic-competitiveness/competitive-trade-capacities-and-corporate-responsibility/corpor</a:t>
            </a:r>
            <a:endParaRPr lang="en-US" sz="1400" dirty="0" smtClean="0">
              <a:solidFill>
                <a:schemeClr val="tx1"/>
              </a:solidFill>
            </a:endParaRPr>
          </a:p>
          <a:p>
            <a:pPr marL="571500" indent="-342900">
              <a:buFont typeface="+mj-lt"/>
              <a:buAutoNum type="arabicParenR"/>
            </a:pPr>
            <a:r>
              <a:rPr lang="en-US" sz="1400" dirty="0">
                <a:solidFill>
                  <a:schemeClr val="tx1"/>
                </a:solidFill>
                <a:hlinkClick r:id="rId4"/>
              </a:rPr>
              <a:t>https://www.citationmachine.net/apa/cite-a-website/confirm#:~:text=https%3A//</a:t>
            </a:r>
            <a:r>
              <a:rPr lang="en-US" sz="1400" dirty="0" smtClean="0">
                <a:solidFill>
                  <a:schemeClr val="tx1"/>
                </a:solidFill>
                <a:hlinkClick r:id="rId4"/>
              </a:rPr>
              <a:t>2012books.lardbucket.org/books/business-ethics/s17-02-three-theories-of-corporate-so.html</a:t>
            </a:r>
            <a:endParaRPr lang="en-US" sz="1400" dirty="0" smtClean="0">
              <a:solidFill>
                <a:schemeClr val="tx1"/>
              </a:solidFill>
            </a:endParaRPr>
          </a:p>
          <a:p>
            <a:pPr marL="571500" indent="-342900">
              <a:buFont typeface="+mj-lt"/>
              <a:buAutoNum type="arabicParenR"/>
            </a:pPr>
            <a:r>
              <a:rPr lang="en-US" sz="1400" dirty="0">
                <a:solidFill>
                  <a:schemeClr val="tx1"/>
                </a:solidFill>
                <a:hlinkClick r:id="rId5"/>
              </a:rPr>
              <a:t>https://www.citationmachine.net/apa/cite-a-website/confirm#:~:text=https%3A//blog.vantagecircle.com/foster-your-business-with-corporate-social-responsibility</a:t>
            </a:r>
            <a:r>
              <a:rPr lang="en-US" sz="1400" dirty="0" smtClean="0">
                <a:solidFill>
                  <a:schemeClr val="tx1"/>
                </a:solidFill>
                <a:hlinkClick r:id="rId5"/>
              </a:rPr>
              <a:t>/</a:t>
            </a:r>
            <a:endParaRPr lang="en-US" sz="1400" dirty="0" smtClean="0">
              <a:solidFill>
                <a:schemeClr val="tx1"/>
              </a:solidFill>
            </a:endParaRPr>
          </a:p>
          <a:p>
            <a:pPr marL="571500" indent="-342900">
              <a:buFont typeface="+mj-lt"/>
              <a:buAutoNum type="arabicParenR"/>
            </a:pPr>
            <a:r>
              <a:rPr lang="en-US" sz="1400" dirty="0">
                <a:solidFill>
                  <a:schemeClr val="tx2">
                    <a:lumMod val="10000"/>
                  </a:schemeClr>
                </a:solidFill>
                <a:hlinkClick r:id="rId6"/>
              </a:rPr>
              <a:t>https://www.citationmachine.net/apa/cite-a-website/confirm#:~:text=https%3A//</a:t>
            </a:r>
            <a:r>
              <a:rPr lang="en-US" sz="1400" dirty="0" smtClean="0">
                <a:solidFill>
                  <a:schemeClr val="tx2">
                    <a:lumMod val="10000"/>
                  </a:schemeClr>
                </a:solidFill>
                <a:hlinkClick r:id="rId6"/>
              </a:rPr>
              <a:t>www.elgaronline.com/view/9781786433343/30_conclusion.xhtml</a:t>
            </a:r>
            <a:endParaRPr lang="en-US" sz="1400" dirty="0" smtClean="0">
              <a:solidFill>
                <a:schemeClr val="tx2">
                  <a:lumMod val="10000"/>
                </a:schemeClr>
              </a:solidFill>
            </a:endParaRPr>
          </a:p>
          <a:p>
            <a:pPr marL="571500" indent="-342900">
              <a:buFont typeface="+mj-lt"/>
              <a:buAutoNum type="arabicParenR"/>
            </a:pPr>
            <a:endParaRPr lang="en-US" sz="1400" dirty="0" smtClean="0">
              <a:solidFill>
                <a:schemeClr val="tx2">
                  <a:lumMod val="10000"/>
                </a:schemeClr>
              </a:solidFill>
            </a:endParaRPr>
          </a:p>
          <a:p>
            <a:pPr marL="571500" indent="-342900">
              <a:buFont typeface="+mj-lt"/>
              <a:buAutoNum type="arabicParenR"/>
            </a:pPr>
            <a:endParaRPr lang="en-US" sz="1600" dirty="0" smtClean="0"/>
          </a:p>
          <a:p>
            <a:pPr marL="571500" indent="-342900">
              <a:buFont typeface="+mj-lt"/>
              <a:buAutoNum type="arabicParenR"/>
            </a:pPr>
            <a:endParaRPr lang="en-US" sz="1600" dirty="0"/>
          </a:p>
        </p:txBody>
      </p:sp>
      <p:sp>
        <p:nvSpPr>
          <p:cNvPr id="203" name="Google Shape;203;p25"/>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
        <p:nvSpPr>
          <p:cNvPr id="4" name="Google Shape;188;p23"/>
          <p:cNvSpPr txBox="1">
            <a:spLocks/>
          </p:cNvSpPr>
          <p:nvPr/>
        </p:nvSpPr>
        <p:spPr>
          <a:xfrm>
            <a:off x="762000" y="209550"/>
            <a:ext cx="4637100" cy="56555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it-IT" sz="1800" b="1" dirty="0" smtClean="0">
                <a:solidFill>
                  <a:schemeClr val="tx1">
                    <a:lumMod val="90000"/>
                    <a:lumOff val="10000"/>
                  </a:schemeClr>
                </a:solidFill>
                <a:latin typeface="+mj-lt"/>
              </a:rPr>
              <a:t> Refernces </a:t>
            </a:r>
            <a:endParaRPr lang="it-IT" sz="1800" b="1" dirty="0">
              <a:solidFill>
                <a:schemeClr val="tx1">
                  <a:lumMod val="90000"/>
                  <a:lumOff val="10000"/>
                </a:schemeClr>
              </a:solidFill>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regory template">
  <a:themeElements>
    <a:clrScheme name="Custom 347">
      <a:dk1>
        <a:srgbClr val="122431"/>
      </a:dk1>
      <a:lt1>
        <a:srgbClr val="FFFFFF"/>
      </a:lt1>
      <a:dk2>
        <a:srgbClr val="84898D"/>
      </a:dk2>
      <a:lt2>
        <a:srgbClr val="ECEFF3"/>
      </a:lt2>
      <a:accent1>
        <a:srgbClr val="FEC200"/>
      </a:accent1>
      <a:accent2>
        <a:srgbClr val="A2EAE9"/>
      </a:accent2>
      <a:accent3>
        <a:srgbClr val="0B6AB1"/>
      </a:accent3>
      <a:accent4>
        <a:srgbClr val="FF981F"/>
      </a:accent4>
      <a:accent5>
        <a:srgbClr val="FFE03F"/>
      </a:accent5>
      <a:accent6>
        <a:srgbClr val="023E69"/>
      </a:accent6>
      <a:hlink>
        <a:srgbClr val="0B6AB1"/>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TotalTime>
  <Words>335</Words>
  <Application>Microsoft Office PowerPoint</Application>
  <PresentationFormat>On-screen Show (16:9)</PresentationFormat>
  <Paragraphs>48</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Calibri</vt:lpstr>
      <vt:lpstr>Arial</vt:lpstr>
      <vt:lpstr>Kufi Extended Outline</vt:lpstr>
      <vt:lpstr>Adobe Heiti Std R</vt:lpstr>
      <vt:lpstr>Kulim Park</vt:lpstr>
      <vt:lpstr>Gregory template</vt:lpstr>
      <vt:lpstr> Libyan International Medical University   Faculty of Business Administration </vt:lpstr>
      <vt:lpstr> Table of Content  :</vt:lpstr>
      <vt:lpstr>What is CSR?   </vt:lpstr>
      <vt:lpstr>PowerPoint Presentation</vt:lpstr>
      <vt:lpstr>The three concepts of corporate social responsibility? </vt:lpstr>
      <vt:lpstr>What is the main purpose of CSR? </vt:lpstr>
      <vt:lpstr> </vt:lpstr>
      <vt:lpstr> Conclusion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LIMU - Faculty of Business Administration</dc:title>
  <dc:creator>user</dc:creator>
  <cp:lastModifiedBy>user</cp:lastModifiedBy>
  <cp:revision>36</cp:revision>
  <dcterms:modified xsi:type="dcterms:W3CDTF">2021-11-16T08:46:40Z</dcterms:modified>
</cp:coreProperties>
</file>