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Lst>
  <p:notesMasterIdLst>
    <p:notesMasterId r:id="rId12"/>
  </p:notesMasterIdLst>
  <p:sldIdLst>
    <p:sldId id="256" r:id="rId2"/>
    <p:sldId id="258" r:id="rId3"/>
    <p:sldId id="259" r:id="rId4"/>
    <p:sldId id="260" r:id="rId5"/>
    <p:sldId id="262" r:id="rId6"/>
    <p:sldId id="303" r:id="rId7"/>
    <p:sldId id="302" r:id="rId8"/>
    <p:sldId id="264" r:id="rId9"/>
    <p:sldId id="265" r:id="rId10"/>
    <p:sldId id="280" r:id="rId11"/>
  </p:sldIdLst>
  <p:sldSz cx="9144000" cy="5143500" type="screen16x9"/>
  <p:notesSz cx="6858000" cy="9144000"/>
  <p:embeddedFontLst>
    <p:embeddedFont>
      <p:font typeface="Nunito" panose="020B0604020202020204" charset="0"/>
      <p:regular r:id="rId13"/>
      <p:bold r:id="rId14"/>
      <p:italic r:id="rId15"/>
      <p:boldItalic r:id="rId16"/>
    </p:embeddedFont>
    <p:embeddedFont>
      <p:font typeface="Days One" panose="020B0604020202020204" charset="0"/>
      <p:regular r:id="rId17"/>
    </p:embeddedFont>
    <p:embeddedFont>
      <p:font typeface="Fira Sans" panose="020B0604020202020204" charset="0"/>
      <p:regular r:id="rId18"/>
      <p:bold r:id="rId19"/>
      <p:italic r:id="rId20"/>
      <p:boldItalic r:id="rId21"/>
    </p:embeddedFont>
    <p:embeddedFont>
      <p:font typeface="Nunito Light" panose="020B0604020202020204" charset="0"/>
      <p:regular r:id="rId22"/>
      <p: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CF8EBAE-C86C-41B7-9B2D-4655E4D13B24}">
  <a:tblStyle styleId="{DCF8EBAE-C86C-41B7-9B2D-4655E4D13B2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4CF2116-4AAD-4A62-A96C-FF48DE83683C}"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8"/>
  </p:normalViewPr>
  <p:slideViewPr>
    <p:cSldViewPr snapToGrid="0">
      <p:cViewPr varScale="1">
        <p:scale>
          <a:sx n="88" d="100"/>
          <a:sy n="88" d="100"/>
        </p:scale>
        <p:origin x="888"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ec9b6fe351_2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ec9b6fe351_2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ec2e7e104e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ec2e7e104e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ee586b2e52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ee586b2e52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ee586b2e5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2" name="Google Shape;562;gee586b2e5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gee586b2e52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6" name="Google Shape;646;gee586b2e52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gee586b2e52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1" name="Google Shape;671;gee586b2e52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gee586b2e52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5" name="Google Shape;685;gee586b2e52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7"/>
        <p:cNvGrpSpPr/>
        <p:nvPr/>
      </p:nvGrpSpPr>
      <p:grpSpPr>
        <a:xfrm>
          <a:off x="0" y="0"/>
          <a:ext cx="0" cy="0"/>
          <a:chOff x="0" y="0"/>
          <a:chExt cx="0" cy="0"/>
        </a:xfrm>
      </p:grpSpPr>
      <p:sp>
        <p:nvSpPr>
          <p:cNvPr id="1458" name="Google Shape;1458;gee586b2e52_0_3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9" name="Google Shape;1459;gee586b2e52_0_3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hyperlink" Target="http://bit.ly/2TtBDfr" TargetMode="Externa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237550" y="1399213"/>
            <a:ext cx="4668900" cy="1598700"/>
          </a:xfrm>
          <a:prstGeom prst="rect">
            <a:avLst/>
          </a:prstGeom>
          <a:effectLst>
            <a:outerShdw blurRad="71438" dist="47625" dir="2700000" algn="bl" rotWithShape="0">
              <a:srgbClr val="000000">
                <a:alpha val="30000"/>
              </a:srgbClr>
            </a:outerShdw>
          </a:effectLst>
        </p:spPr>
        <p:txBody>
          <a:bodyPr spcFirstLastPara="1" wrap="square" lIns="91425" tIns="91425" rIns="91425" bIns="91425" anchor="ctr" anchorCtr="0">
            <a:noAutofit/>
          </a:bodyPr>
          <a:lstStyle>
            <a:lvl1pPr lvl="0" algn="l">
              <a:lnSpc>
                <a:spcPct val="80000"/>
              </a:lnSpc>
              <a:spcBef>
                <a:spcPts val="0"/>
              </a:spcBef>
              <a:spcAft>
                <a:spcPts val="0"/>
              </a:spcAft>
              <a:buClr>
                <a:schemeClr val="dk1"/>
              </a:buClr>
              <a:buSzPts val="5200"/>
              <a:buNone/>
              <a:defRPr sz="9600">
                <a:solidFill>
                  <a:schemeClr val="dk1"/>
                </a:solidFill>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361750" y="3241325"/>
            <a:ext cx="4424100" cy="4572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600"/>
              <a:buNone/>
              <a:defRPr sz="1800">
                <a:solidFill>
                  <a:schemeClr val="dk2"/>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p:nvPr/>
        </p:nvSpPr>
        <p:spPr>
          <a:xfrm>
            <a:off x="2301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587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 name="Google Shape;13;p2"/>
          <p:cNvGrpSpPr/>
          <p:nvPr/>
        </p:nvGrpSpPr>
        <p:grpSpPr>
          <a:xfrm>
            <a:off x="7130004" y="3638141"/>
            <a:ext cx="3262125" cy="3259244"/>
            <a:chOff x="5619000" y="1044600"/>
            <a:chExt cx="3057000" cy="3054300"/>
          </a:xfrm>
        </p:grpSpPr>
        <p:pic>
          <p:nvPicPr>
            <p:cNvPr id="14" name="Google Shape;14;p2"/>
            <p:cNvPicPr preferRelativeResize="0"/>
            <p:nvPr/>
          </p:nvPicPr>
          <p:blipFill rotWithShape="1">
            <a:blip r:embed="rId3">
              <a:alphaModFix/>
            </a:blip>
            <a:srcRect r="43700"/>
            <a:stretch/>
          </p:blipFill>
          <p:spPr>
            <a:xfrm>
              <a:off x="5619000" y="1044600"/>
              <a:ext cx="3057000" cy="3054300"/>
            </a:xfrm>
            <a:prstGeom prst="ellipse">
              <a:avLst/>
            </a:prstGeom>
            <a:noFill/>
            <a:ln>
              <a:noFill/>
            </a:ln>
            <a:effectLst>
              <a:outerShdw blurRad="142875" dist="95250" dir="3960000" algn="bl" rotWithShape="0">
                <a:srgbClr val="000000">
                  <a:alpha val="22000"/>
                </a:srgbClr>
              </a:outerShdw>
            </a:effectLst>
          </p:spPr>
        </p:pic>
        <p:sp>
          <p:nvSpPr>
            <p:cNvPr id="15" name="Google Shape;15;p2"/>
            <p:cNvSpPr/>
            <p:nvPr/>
          </p:nvSpPr>
          <p:spPr>
            <a:xfrm>
              <a:off x="5834933" y="1259232"/>
              <a:ext cx="2625000" cy="26250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 name="Google Shape;16;p2"/>
          <p:cNvPicPr preferRelativeResize="0"/>
          <p:nvPr/>
        </p:nvPicPr>
        <p:blipFill rotWithShape="1">
          <a:blip r:embed="rId3">
            <a:alphaModFix/>
          </a:blip>
          <a:srcRect r="43700"/>
          <a:stretch/>
        </p:blipFill>
        <p:spPr>
          <a:xfrm rot="10800000">
            <a:off x="-1786926" y="-2005063"/>
            <a:ext cx="3754800" cy="3751500"/>
          </a:xfrm>
          <a:prstGeom prst="ellipse">
            <a:avLst/>
          </a:prstGeom>
          <a:noFill/>
          <a:ln>
            <a:noFill/>
          </a:ln>
          <a:effectLst>
            <a:outerShdw blurRad="114300" dist="76200" dir="3960000" algn="bl" rotWithShape="0">
              <a:srgbClr val="000000">
                <a:alpha val="22000"/>
              </a:srgbClr>
            </a:outerShdw>
          </a:effectLst>
        </p:spPr>
      </p:pic>
      <p:pic>
        <p:nvPicPr>
          <p:cNvPr id="17" name="Google Shape;17;p2"/>
          <p:cNvPicPr preferRelativeResize="0"/>
          <p:nvPr/>
        </p:nvPicPr>
        <p:blipFill rotWithShape="1">
          <a:blip r:embed="rId3">
            <a:alphaModFix/>
          </a:blip>
          <a:srcRect r="43700"/>
          <a:stretch/>
        </p:blipFill>
        <p:spPr>
          <a:xfrm rot="10800000">
            <a:off x="-1786935" y="-2005077"/>
            <a:ext cx="3399000" cy="3396000"/>
          </a:xfrm>
          <a:prstGeom prst="ellipse">
            <a:avLst/>
          </a:prstGeom>
          <a:noFill/>
          <a:ln>
            <a:noFill/>
          </a:ln>
          <a:effectLst>
            <a:outerShdw blurRad="128588" dist="95250" dir="3960000" algn="bl" rotWithShape="0">
              <a:srgbClr val="000000">
                <a:alpha val="20000"/>
              </a:srgb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442"/>
        <p:cNvGrpSpPr/>
        <p:nvPr/>
      </p:nvGrpSpPr>
      <p:grpSpPr>
        <a:xfrm>
          <a:off x="0" y="0"/>
          <a:ext cx="0" cy="0"/>
          <a:chOff x="0" y="0"/>
          <a:chExt cx="0" cy="0"/>
        </a:xfrm>
      </p:grpSpPr>
      <p:sp>
        <p:nvSpPr>
          <p:cNvPr id="443" name="Google Shape;443;p23"/>
          <p:cNvSpPr txBox="1">
            <a:spLocks noGrp="1"/>
          </p:cNvSpPr>
          <p:nvPr>
            <p:ph type="title"/>
          </p:nvPr>
        </p:nvSpPr>
        <p:spPr>
          <a:xfrm>
            <a:off x="2424600" y="554824"/>
            <a:ext cx="4294800" cy="903600"/>
          </a:xfrm>
          <a:prstGeom prst="rect">
            <a:avLst/>
          </a:prstGeom>
          <a:effectLst>
            <a:outerShdw blurRad="100013" dist="57150" dir="2700000" algn="bl" rotWithShape="0">
              <a:srgbClr val="000000">
                <a:alpha val="30000"/>
              </a:srgbClr>
            </a:outerShdw>
          </a:effectLst>
        </p:spPr>
        <p:txBody>
          <a:bodyPr spcFirstLastPara="1" wrap="square" lIns="91425" tIns="91425" rIns="91425" bIns="91425" anchor="ctr" anchorCtr="0">
            <a:noAutofit/>
          </a:bodyPr>
          <a:lstStyle>
            <a:lvl1pPr lvl="0" rtl="0">
              <a:spcBef>
                <a:spcPts val="0"/>
              </a:spcBef>
              <a:spcAft>
                <a:spcPts val="0"/>
              </a:spcAft>
              <a:buSzPts val="2800"/>
              <a:buNone/>
              <a:defRPr sz="7500">
                <a:solidFill>
                  <a:schemeClr val="dk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44" name="Google Shape;444;p23"/>
          <p:cNvSpPr txBox="1">
            <a:spLocks noGrp="1"/>
          </p:cNvSpPr>
          <p:nvPr>
            <p:ph type="subTitle" idx="1"/>
          </p:nvPr>
        </p:nvSpPr>
        <p:spPr>
          <a:xfrm>
            <a:off x="2854650" y="1579300"/>
            <a:ext cx="3434700" cy="108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600"/>
              <a:buNone/>
              <a:defRPr sz="16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445" name="Google Shape;445;p23"/>
          <p:cNvSpPr txBox="1"/>
          <p:nvPr/>
        </p:nvSpPr>
        <p:spPr>
          <a:xfrm>
            <a:off x="2666100" y="3466775"/>
            <a:ext cx="3811800" cy="615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300"/>
              </a:spcBef>
              <a:spcAft>
                <a:spcPts val="0"/>
              </a:spcAft>
              <a:buNone/>
            </a:pPr>
            <a:r>
              <a:rPr lang="en" sz="1300">
                <a:solidFill>
                  <a:schemeClr val="dk1"/>
                </a:solidFill>
                <a:latin typeface="Nunito"/>
                <a:ea typeface="Nunito"/>
                <a:cs typeface="Nunito"/>
                <a:sym typeface="Nunito"/>
              </a:rPr>
              <a:t>CREDITS: This presentation template was created by </a:t>
            </a:r>
            <a:r>
              <a:rPr lang="en" sz="1300" b="1">
                <a:solidFill>
                  <a:schemeClr val="dk1"/>
                </a:solidFill>
                <a:uFill>
                  <a:noFill/>
                </a:uFill>
                <a:latin typeface="Nunito"/>
                <a:ea typeface="Nunito"/>
                <a:cs typeface="Nunito"/>
                <a:sym typeface="Nunito"/>
                <a:hlinkClick r:id="rId2">
                  <a:extLst>
                    <a:ext uri="{A12FA001-AC4F-418D-AE19-62706E023703}">
                      <ahyp:hlinkClr xmlns:ahyp="http://schemas.microsoft.com/office/drawing/2018/hyperlinkcolor" xmlns="" val="tx"/>
                    </a:ext>
                  </a:extLst>
                </a:hlinkClick>
              </a:rPr>
              <a:t>Slidesgo</a:t>
            </a:r>
            <a:r>
              <a:rPr lang="en" sz="1300">
                <a:solidFill>
                  <a:schemeClr val="dk1"/>
                </a:solidFill>
                <a:latin typeface="Nunito"/>
                <a:ea typeface="Nunito"/>
                <a:cs typeface="Nunito"/>
                <a:sym typeface="Nunito"/>
              </a:rPr>
              <a:t>, including icons by </a:t>
            </a:r>
            <a:r>
              <a:rPr lang="en" sz="1300" b="1">
                <a:solidFill>
                  <a:schemeClr val="dk1"/>
                </a:solidFill>
                <a:uFill>
                  <a:noFill/>
                </a:uFill>
                <a:latin typeface="Nunito"/>
                <a:ea typeface="Nunito"/>
                <a:cs typeface="Nunito"/>
                <a:sym typeface="Nunito"/>
                <a:hlinkClick r:id="rId3">
                  <a:extLst>
                    <a:ext uri="{A12FA001-AC4F-418D-AE19-62706E023703}">
                      <ahyp:hlinkClr xmlns:ahyp="http://schemas.microsoft.com/office/drawing/2018/hyperlinkcolor" xmlns="" val="tx"/>
                    </a:ext>
                  </a:extLst>
                </a:hlinkClick>
              </a:rPr>
              <a:t>Flaticon</a:t>
            </a:r>
            <a:r>
              <a:rPr lang="en" sz="1300">
                <a:solidFill>
                  <a:schemeClr val="dk1"/>
                </a:solidFill>
                <a:latin typeface="Nunito"/>
                <a:ea typeface="Nunito"/>
                <a:cs typeface="Nunito"/>
                <a:sym typeface="Nunito"/>
              </a:rPr>
              <a:t>, infographics &amp; images by </a:t>
            </a:r>
            <a:r>
              <a:rPr lang="en" sz="1300" b="1">
                <a:solidFill>
                  <a:schemeClr val="dk1"/>
                </a:solidFill>
                <a:uFill>
                  <a:noFill/>
                </a:uFill>
                <a:latin typeface="Nunito"/>
                <a:ea typeface="Nunito"/>
                <a:cs typeface="Nunito"/>
                <a:sym typeface="Nunito"/>
                <a:hlinkClick r:id="rId4">
                  <a:extLst>
                    <a:ext uri="{A12FA001-AC4F-418D-AE19-62706E023703}">
                      <ahyp:hlinkClr xmlns:ahyp="http://schemas.microsoft.com/office/drawing/2018/hyperlinkcolor" xmlns="" val="tx"/>
                    </a:ext>
                  </a:extLst>
                </a:hlinkClick>
              </a:rPr>
              <a:t>Freepik</a:t>
            </a:r>
            <a:endParaRPr sz="1300" b="1">
              <a:solidFill>
                <a:schemeClr val="dk1"/>
              </a:solidFill>
              <a:latin typeface="Nunito"/>
              <a:ea typeface="Nunito"/>
              <a:cs typeface="Nunito"/>
              <a:sym typeface="Nunito"/>
            </a:endParaRPr>
          </a:p>
        </p:txBody>
      </p:sp>
      <p:sp>
        <p:nvSpPr>
          <p:cNvPr id="446" name="Google Shape;446;p23"/>
          <p:cNvSpPr/>
          <p:nvPr/>
        </p:nvSpPr>
        <p:spPr>
          <a:xfrm rot="-5400000">
            <a:off x="4562709" y="-4268700"/>
            <a:ext cx="47400" cy="9108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7" name="Google Shape;447;p23"/>
          <p:cNvPicPr preferRelativeResize="0"/>
          <p:nvPr/>
        </p:nvPicPr>
        <p:blipFill rotWithShape="1">
          <a:blip r:embed="rId5">
            <a:alphaModFix/>
          </a:blip>
          <a:srcRect r="43700"/>
          <a:stretch/>
        </p:blipFill>
        <p:spPr>
          <a:xfrm rot="10800000">
            <a:off x="7052274" y="-1260038"/>
            <a:ext cx="3754800" cy="3751500"/>
          </a:xfrm>
          <a:prstGeom prst="ellipse">
            <a:avLst/>
          </a:prstGeom>
          <a:noFill/>
          <a:ln>
            <a:noFill/>
          </a:ln>
          <a:effectLst>
            <a:outerShdw blurRad="114300" dist="76200" dir="3960000" algn="bl" rotWithShape="0">
              <a:srgbClr val="000000">
                <a:alpha val="22000"/>
              </a:srgbClr>
            </a:outerShdw>
          </a:effectLst>
        </p:spPr>
      </p:pic>
      <p:pic>
        <p:nvPicPr>
          <p:cNvPr id="448" name="Google Shape;448;p23"/>
          <p:cNvPicPr preferRelativeResize="0"/>
          <p:nvPr/>
        </p:nvPicPr>
        <p:blipFill rotWithShape="1">
          <a:blip r:embed="rId5">
            <a:alphaModFix/>
          </a:blip>
          <a:srcRect r="43700"/>
          <a:stretch/>
        </p:blipFill>
        <p:spPr>
          <a:xfrm rot="10800000">
            <a:off x="7306374" y="-1234688"/>
            <a:ext cx="3399000" cy="3396000"/>
          </a:xfrm>
          <a:prstGeom prst="ellipse">
            <a:avLst/>
          </a:prstGeom>
          <a:noFill/>
          <a:ln>
            <a:noFill/>
          </a:ln>
          <a:effectLst>
            <a:outerShdw blurRad="128588" dist="95250" dir="3960000" algn="bl" rotWithShape="0">
              <a:srgbClr val="000000">
                <a:alpha val="20000"/>
              </a:srgbClr>
            </a:outerShdw>
          </a:effectLst>
        </p:spPr>
      </p:pic>
      <p:grpSp>
        <p:nvGrpSpPr>
          <p:cNvPr id="449" name="Google Shape;449;p23"/>
          <p:cNvGrpSpPr/>
          <p:nvPr/>
        </p:nvGrpSpPr>
        <p:grpSpPr>
          <a:xfrm>
            <a:off x="-841633" y="3171416"/>
            <a:ext cx="3262125" cy="3259244"/>
            <a:chOff x="5619000" y="1044600"/>
            <a:chExt cx="3057000" cy="3054300"/>
          </a:xfrm>
        </p:grpSpPr>
        <p:pic>
          <p:nvPicPr>
            <p:cNvPr id="450" name="Google Shape;450;p23"/>
            <p:cNvPicPr preferRelativeResize="0"/>
            <p:nvPr/>
          </p:nvPicPr>
          <p:blipFill rotWithShape="1">
            <a:blip r:embed="rId5">
              <a:alphaModFix/>
            </a:blip>
            <a:srcRect r="43700"/>
            <a:stretch/>
          </p:blipFill>
          <p:spPr>
            <a:xfrm>
              <a:off x="5619000" y="1044600"/>
              <a:ext cx="3057000" cy="3054300"/>
            </a:xfrm>
            <a:prstGeom prst="ellipse">
              <a:avLst/>
            </a:prstGeom>
            <a:noFill/>
            <a:ln>
              <a:noFill/>
            </a:ln>
            <a:effectLst>
              <a:outerShdw blurRad="142875" dist="95250" dir="3960000" algn="bl" rotWithShape="0">
                <a:srgbClr val="000000">
                  <a:alpha val="22000"/>
                </a:srgbClr>
              </a:outerShdw>
            </a:effectLst>
          </p:spPr>
        </p:pic>
        <p:sp>
          <p:nvSpPr>
            <p:cNvPr id="451" name="Google Shape;451;p23"/>
            <p:cNvSpPr/>
            <p:nvPr/>
          </p:nvSpPr>
          <p:spPr>
            <a:xfrm>
              <a:off x="5834933" y="1259232"/>
              <a:ext cx="2625000" cy="26250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2" name="Google Shape;452;p23"/>
          <p:cNvGrpSpPr/>
          <p:nvPr/>
        </p:nvGrpSpPr>
        <p:grpSpPr>
          <a:xfrm>
            <a:off x="392036" y="539511"/>
            <a:ext cx="212983" cy="212799"/>
            <a:chOff x="8223275" y="-331450"/>
            <a:chExt cx="1042500" cy="1041600"/>
          </a:xfrm>
        </p:grpSpPr>
        <p:pic>
          <p:nvPicPr>
            <p:cNvPr id="453" name="Google Shape;453;p23"/>
            <p:cNvPicPr preferRelativeResize="0"/>
            <p:nvPr/>
          </p:nvPicPr>
          <p:blipFill rotWithShape="1">
            <a:blip r:embed="rId5">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54" name="Google Shape;454;p2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5" name="Google Shape;455;p23"/>
          <p:cNvGrpSpPr/>
          <p:nvPr/>
        </p:nvGrpSpPr>
        <p:grpSpPr>
          <a:xfrm>
            <a:off x="106243" y="968653"/>
            <a:ext cx="394586" cy="394246"/>
            <a:chOff x="8223275" y="-331450"/>
            <a:chExt cx="1042500" cy="1041600"/>
          </a:xfrm>
        </p:grpSpPr>
        <p:pic>
          <p:nvPicPr>
            <p:cNvPr id="456" name="Google Shape;456;p23"/>
            <p:cNvPicPr preferRelativeResize="0"/>
            <p:nvPr/>
          </p:nvPicPr>
          <p:blipFill rotWithShape="1">
            <a:blip r:embed="rId5">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57" name="Google Shape;457;p2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8" name="Google Shape;458;p23"/>
          <p:cNvGrpSpPr/>
          <p:nvPr/>
        </p:nvGrpSpPr>
        <p:grpSpPr>
          <a:xfrm>
            <a:off x="8612068" y="2770603"/>
            <a:ext cx="394586" cy="394246"/>
            <a:chOff x="8223275" y="-331450"/>
            <a:chExt cx="1042500" cy="1041600"/>
          </a:xfrm>
        </p:grpSpPr>
        <p:pic>
          <p:nvPicPr>
            <p:cNvPr id="459" name="Google Shape;459;p23"/>
            <p:cNvPicPr preferRelativeResize="0"/>
            <p:nvPr/>
          </p:nvPicPr>
          <p:blipFill rotWithShape="1">
            <a:blip r:embed="rId5">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60" name="Google Shape;460;p2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1" name="Google Shape;461;p23"/>
          <p:cNvGrpSpPr/>
          <p:nvPr/>
        </p:nvGrpSpPr>
        <p:grpSpPr>
          <a:xfrm>
            <a:off x="8430786" y="3473211"/>
            <a:ext cx="212983" cy="212799"/>
            <a:chOff x="8223275" y="-331450"/>
            <a:chExt cx="1042500" cy="1041600"/>
          </a:xfrm>
        </p:grpSpPr>
        <p:pic>
          <p:nvPicPr>
            <p:cNvPr id="462" name="Google Shape;462;p23"/>
            <p:cNvPicPr preferRelativeResize="0"/>
            <p:nvPr/>
          </p:nvPicPr>
          <p:blipFill rotWithShape="1">
            <a:blip r:embed="rId5">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63" name="Google Shape;463;p2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464"/>
        <p:cNvGrpSpPr/>
        <p:nvPr/>
      </p:nvGrpSpPr>
      <p:grpSpPr>
        <a:xfrm>
          <a:off x="0" y="0"/>
          <a:ext cx="0" cy="0"/>
          <a:chOff x="0" y="0"/>
          <a:chExt cx="0" cy="0"/>
        </a:xfrm>
      </p:grpSpPr>
      <p:grpSp>
        <p:nvGrpSpPr>
          <p:cNvPr id="465" name="Google Shape;465;p24"/>
          <p:cNvGrpSpPr/>
          <p:nvPr/>
        </p:nvGrpSpPr>
        <p:grpSpPr>
          <a:xfrm>
            <a:off x="8161306" y="2990340"/>
            <a:ext cx="394586" cy="394246"/>
            <a:chOff x="8223275" y="-331450"/>
            <a:chExt cx="1042500" cy="1041600"/>
          </a:xfrm>
        </p:grpSpPr>
        <p:pic>
          <p:nvPicPr>
            <p:cNvPr id="466" name="Google Shape;466;p24"/>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142875" dist="95250" dir="3960000" algn="bl" rotWithShape="0">
                <a:srgbClr val="000000">
                  <a:alpha val="30000"/>
                </a:srgbClr>
              </a:outerShdw>
            </a:effectLst>
          </p:spPr>
        </p:pic>
        <p:sp>
          <p:nvSpPr>
            <p:cNvPr id="467" name="Google Shape;467;p24"/>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8" name="Google Shape;468;p24"/>
          <p:cNvGrpSpPr/>
          <p:nvPr/>
        </p:nvGrpSpPr>
        <p:grpSpPr>
          <a:xfrm>
            <a:off x="1144511" y="3561961"/>
            <a:ext cx="212983" cy="212799"/>
            <a:chOff x="8223275" y="-331450"/>
            <a:chExt cx="1042500" cy="1041600"/>
          </a:xfrm>
        </p:grpSpPr>
        <p:pic>
          <p:nvPicPr>
            <p:cNvPr id="469" name="Google Shape;469;p24"/>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70" name="Google Shape;470;p24"/>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1" name="Google Shape;471;p24"/>
          <p:cNvGrpSpPr/>
          <p:nvPr/>
        </p:nvGrpSpPr>
        <p:grpSpPr>
          <a:xfrm>
            <a:off x="8341892" y="2403260"/>
            <a:ext cx="304931" cy="304668"/>
            <a:chOff x="8223275" y="-331450"/>
            <a:chExt cx="1042500" cy="1041600"/>
          </a:xfrm>
        </p:grpSpPr>
        <p:pic>
          <p:nvPicPr>
            <p:cNvPr id="472" name="Google Shape;472;p24"/>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142875" dist="95250" dir="3960000" algn="bl" rotWithShape="0">
                <a:srgbClr val="000000">
                  <a:alpha val="30000"/>
                </a:srgbClr>
              </a:outerShdw>
            </a:effectLst>
          </p:spPr>
        </p:pic>
        <p:sp>
          <p:nvSpPr>
            <p:cNvPr id="473" name="Google Shape;473;p24"/>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4" name="Google Shape;474;p24"/>
          <p:cNvGrpSpPr/>
          <p:nvPr/>
        </p:nvGrpSpPr>
        <p:grpSpPr>
          <a:xfrm>
            <a:off x="858718" y="3991103"/>
            <a:ext cx="394586" cy="394246"/>
            <a:chOff x="8223275" y="-331450"/>
            <a:chExt cx="1042500" cy="1041600"/>
          </a:xfrm>
        </p:grpSpPr>
        <p:pic>
          <p:nvPicPr>
            <p:cNvPr id="475" name="Google Shape;475;p24"/>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76" name="Google Shape;476;p24"/>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7" name="Google Shape;477;p24"/>
          <p:cNvSpPr/>
          <p:nvPr/>
        </p:nvSpPr>
        <p:spPr>
          <a:xfrm>
            <a:off x="2301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4"/>
          <p:cNvSpPr/>
          <p:nvPr/>
        </p:nvSpPr>
        <p:spPr>
          <a:xfrm>
            <a:off x="4587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4"/>
          <p:cNvSpPr/>
          <p:nvPr/>
        </p:nvSpPr>
        <p:spPr>
          <a:xfrm>
            <a:off x="8812913"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0" name="Google Shape;480;p24"/>
          <p:cNvGrpSpPr/>
          <p:nvPr/>
        </p:nvGrpSpPr>
        <p:grpSpPr>
          <a:xfrm>
            <a:off x="7130004" y="3638141"/>
            <a:ext cx="3262125" cy="3259244"/>
            <a:chOff x="5619000" y="1044600"/>
            <a:chExt cx="3057000" cy="3054300"/>
          </a:xfrm>
        </p:grpSpPr>
        <p:pic>
          <p:nvPicPr>
            <p:cNvPr id="481" name="Google Shape;481;p24"/>
            <p:cNvPicPr preferRelativeResize="0"/>
            <p:nvPr/>
          </p:nvPicPr>
          <p:blipFill rotWithShape="1">
            <a:blip r:embed="rId2">
              <a:alphaModFix/>
            </a:blip>
            <a:srcRect r="43700"/>
            <a:stretch/>
          </p:blipFill>
          <p:spPr>
            <a:xfrm>
              <a:off x="5619000" y="1044600"/>
              <a:ext cx="3057000" cy="3054300"/>
            </a:xfrm>
            <a:prstGeom prst="ellipse">
              <a:avLst/>
            </a:prstGeom>
            <a:noFill/>
            <a:ln>
              <a:noFill/>
            </a:ln>
            <a:effectLst>
              <a:outerShdw blurRad="142875" dist="95250" dir="3960000" algn="bl" rotWithShape="0">
                <a:srgbClr val="000000">
                  <a:alpha val="22000"/>
                </a:srgbClr>
              </a:outerShdw>
            </a:effectLst>
          </p:spPr>
        </p:pic>
        <p:sp>
          <p:nvSpPr>
            <p:cNvPr id="482" name="Google Shape;482;p24"/>
            <p:cNvSpPr/>
            <p:nvPr/>
          </p:nvSpPr>
          <p:spPr>
            <a:xfrm>
              <a:off x="5834933" y="1259232"/>
              <a:ext cx="2625000" cy="26250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83" name="Google Shape;483;p24"/>
          <p:cNvPicPr preferRelativeResize="0"/>
          <p:nvPr/>
        </p:nvPicPr>
        <p:blipFill rotWithShape="1">
          <a:blip r:embed="rId2">
            <a:alphaModFix/>
          </a:blip>
          <a:srcRect r="43700"/>
          <a:stretch/>
        </p:blipFill>
        <p:spPr>
          <a:xfrm rot="10800000">
            <a:off x="-1786926" y="-2005063"/>
            <a:ext cx="3754800" cy="3751500"/>
          </a:xfrm>
          <a:prstGeom prst="ellipse">
            <a:avLst/>
          </a:prstGeom>
          <a:noFill/>
          <a:ln>
            <a:noFill/>
          </a:ln>
          <a:effectLst>
            <a:outerShdw blurRad="114300" dist="76200" dir="3960000" algn="bl" rotWithShape="0">
              <a:srgbClr val="000000">
                <a:alpha val="22000"/>
              </a:srgbClr>
            </a:outerShdw>
          </a:effectLst>
        </p:spPr>
      </p:pic>
      <p:pic>
        <p:nvPicPr>
          <p:cNvPr id="484" name="Google Shape;484;p24"/>
          <p:cNvPicPr preferRelativeResize="0"/>
          <p:nvPr/>
        </p:nvPicPr>
        <p:blipFill rotWithShape="1">
          <a:blip r:embed="rId2">
            <a:alphaModFix/>
          </a:blip>
          <a:srcRect r="43700"/>
          <a:stretch/>
        </p:blipFill>
        <p:spPr>
          <a:xfrm rot="10800000">
            <a:off x="-1786935" y="-2005077"/>
            <a:ext cx="3399000" cy="3396000"/>
          </a:xfrm>
          <a:prstGeom prst="ellipse">
            <a:avLst/>
          </a:prstGeom>
          <a:noFill/>
          <a:ln>
            <a:noFill/>
          </a:ln>
          <a:effectLst>
            <a:outerShdw blurRad="128588" dist="95250" dir="3960000" algn="bl" rotWithShape="0">
              <a:srgbClr val="000000">
                <a:alpha val="20000"/>
              </a:srgbClr>
            </a:outerShdw>
          </a:effec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485"/>
        <p:cNvGrpSpPr/>
        <p:nvPr/>
      </p:nvGrpSpPr>
      <p:grpSpPr>
        <a:xfrm>
          <a:off x="0" y="0"/>
          <a:ext cx="0" cy="0"/>
          <a:chOff x="0" y="0"/>
          <a:chExt cx="0" cy="0"/>
        </a:xfrm>
      </p:grpSpPr>
      <p:pic>
        <p:nvPicPr>
          <p:cNvPr id="486" name="Google Shape;486;p25"/>
          <p:cNvPicPr preferRelativeResize="0"/>
          <p:nvPr/>
        </p:nvPicPr>
        <p:blipFill rotWithShape="1">
          <a:blip r:embed="rId2">
            <a:alphaModFix/>
          </a:blip>
          <a:srcRect r="43700"/>
          <a:stretch/>
        </p:blipFill>
        <p:spPr>
          <a:xfrm rot="10800000">
            <a:off x="7052274" y="-1260038"/>
            <a:ext cx="3754800" cy="3751500"/>
          </a:xfrm>
          <a:prstGeom prst="ellipse">
            <a:avLst/>
          </a:prstGeom>
          <a:noFill/>
          <a:ln>
            <a:noFill/>
          </a:ln>
          <a:effectLst>
            <a:outerShdw blurRad="114300" dist="76200" dir="3960000" algn="bl" rotWithShape="0">
              <a:srgbClr val="000000">
                <a:alpha val="22000"/>
              </a:srgbClr>
            </a:outerShdw>
          </a:effectLst>
        </p:spPr>
      </p:pic>
      <p:pic>
        <p:nvPicPr>
          <p:cNvPr id="487" name="Google Shape;487;p25"/>
          <p:cNvPicPr preferRelativeResize="0"/>
          <p:nvPr/>
        </p:nvPicPr>
        <p:blipFill rotWithShape="1">
          <a:blip r:embed="rId2">
            <a:alphaModFix/>
          </a:blip>
          <a:srcRect r="43700"/>
          <a:stretch/>
        </p:blipFill>
        <p:spPr>
          <a:xfrm rot="10800000">
            <a:off x="7306374" y="-1234688"/>
            <a:ext cx="3399000" cy="3396000"/>
          </a:xfrm>
          <a:prstGeom prst="ellipse">
            <a:avLst/>
          </a:prstGeom>
          <a:noFill/>
          <a:ln>
            <a:noFill/>
          </a:ln>
          <a:effectLst>
            <a:outerShdw blurRad="128588" dist="95250" dir="3960000" algn="bl" rotWithShape="0">
              <a:srgbClr val="000000">
                <a:alpha val="20000"/>
              </a:srgbClr>
            </a:outerShdw>
          </a:effectLst>
        </p:spPr>
      </p:pic>
      <p:grpSp>
        <p:nvGrpSpPr>
          <p:cNvPr id="488" name="Google Shape;488;p25"/>
          <p:cNvGrpSpPr/>
          <p:nvPr/>
        </p:nvGrpSpPr>
        <p:grpSpPr>
          <a:xfrm>
            <a:off x="-841633" y="3171416"/>
            <a:ext cx="3262125" cy="3259244"/>
            <a:chOff x="5619000" y="1044600"/>
            <a:chExt cx="3057000" cy="3054300"/>
          </a:xfrm>
        </p:grpSpPr>
        <p:pic>
          <p:nvPicPr>
            <p:cNvPr id="489" name="Google Shape;489;p25"/>
            <p:cNvPicPr preferRelativeResize="0"/>
            <p:nvPr/>
          </p:nvPicPr>
          <p:blipFill rotWithShape="1">
            <a:blip r:embed="rId2">
              <a:alphaModFix/>
            </a:blip>
            <a:srcRect r="43700"/>
            <a:stretch/>
          </p:blipFill>
          <p:spPr>
            <a:xfrm>
              <a:off x="5619000" y="1044600"/>
              <a:ext cx="3057000" cy="3054300"/>
            </a:xfrm>
            <a:prstGeom prst="ellipse">
              <a:avLst/>
            </a:prstGeom>
            <a:noFill/>
            <a:ln>
              <a:noFill/>
            </a:ln>
            <a:effectLst>
              <a:outerShdw blurRad="142875" dist="95250" dir="3960000" algn="bl" rotWithShape="0">
                <a:srgbClr val="000000">
                  <a:alpha val="22000"/>
                </a:srgbClr>
              </a:outerShdw>
            </a:effectLst>
          </p:spPr>
        </p:pic>
        <p:sp>
          <p:nvSpPr>
            <p:cNvPr id="490" name="Google Shape;490;p25"/>
            <p:cNvSpPr/>
            <p:nvPr/>
          </p:nvSpPr>
          <p:spPr>
            <a:xfrm>
              <a:off x="5834933" y="1259232"/>
              <a:ext cx="2625000" cy="26250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1" name="Google Shape;491;p25"/>
          <p:cNvGrpSpPr/>
          <p:nvPr/>
        </p:nvGrpSpPr>
        <p:grpSpPr>
          <a:xfrm>
            <a:off x="430136" y="266311"/>
            <a:ext cx="212983" cy="212799"/>
            <a:chOff x="8223275" y="-331450"/>
            <a:chExt cx="1042500" cy="1041600"/>
          </a:xfrm>
        </p:grpSpPr>
        <p:pic>
          <p:nvPicPr>
            <p:cNvPr id="492" name="Google Shape;492;p25"/>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93" name="Google Shape;493;p25"/>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4" name="Google Shape;494;p25"/>
          <p:cNvGrpSpPr/>
          <p:nvPr/>
        </p:nvGrpSpPr>
        <p:grpSpPr>
          <a:xfrm>
            <a:off x="144343" y="695453"/>
            <a:ext cx="394586" cy="394246"/>
            <a:chOff x="8223275" y="-331450"/>
            <a:chExt cx="1042500" cy="1041600"/>
          </a:xfrm>
        </p:grpSpPr>
        <p:pic>
          <p:nvPicPr>
            <p:cNvPr id="495" name="Google Shape;495;p25"/>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96" name="Google Shape;496;p25"/>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7" name="Google Shape;497;p25"/>
          <p:cNvGrpSpPr/>
          <p:nvPr/>
        </p:nvGrpSpPr>
        <p:grpSpPr>
          <a:xfrm>
            <a:off x="8580406" y="4495290"/>
            <a:ext cx="394586" cy="394246"/>
            <a:chOff x="8223275" y="-331450"/>
            <a:chExt cx="1042500" cy="1041600"/>
          </a:xfrm>
        </p:grpSpPr>
        <p:pic>
          <p:nvPicPr>
            <p:cNvPr id="498" name="Google Shape;498;p25"/>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142875" dist="95250" dir="3960000" algn="bl" rotWithShape="0">
                <a:srgbClr val="000000">
                  <a:alpha val="30000"/>
                </a:srgbClr>
              </a:outerShdw>
            </a:effectLst>
          </p:spPr>
        </p:pic>
        <p:sp>
          <p:nvSpPr>
            <p:cNvPr id="499" name="Google Shape;499;p25"/>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0" name="Google Shape;500;p25"/>
          <p:cNvGrpSpPr/>
          <p:nvPr/>
        </p:nvGrpSpPr>
        <p:grpSpPr>
          <a:xfrm>
            <a:off x="8367411" y="4238236"/>
            <a:ext cx="212983" cy="212799"/>
            <a:chOff x="8223275" y="-331450"/>
            <a:chExt cx="1042500" cy="1041600"/>
          </a:xfrm>
        </p:grpSpPr>
        <p:pic>
          <p:nvPicPr>
            <p:cNvPr id="501" name="Google Shape;501;p25"/>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502" name="Google Shape;502;p25"/>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976050" y="2448825"/>
            <a:ext cx="7191900" cy="841800"/>
          </a:xfrm>
          <a:prstGeom prst="rect">
            <a:avLst/>
          </a:prstGeom>
          <a:effectLst>
            <a:outerShdw blurRad="71438" dist="47625" dir="2700000" algn="bl" rotWithShape="0">
              <a:srgbClr val="000000">
                <a:alpha val="30000"/>
              </a:srgbClr>
            </a:outerShdw>
          </a:effectLst>
        </p:spPr>
        <p:txBody>
          <a:bodyPr spcFirstLastPara="1" wrap="square" lIns="91425" tIns="91425" rIns="91425" bIns="91425" anchor="ctr" anchorCtr="0">
            <a:noAutofit/>
          </a:bodyPr>
          <a:lstStyle>
            <a:lvl1pPr lvl="0">
              <a:spcBef>
                <a:spcPts val="0"/>
              </a:spcBef>
              <a:spcAft>
                <a:spcPts val="0"/>
              </a:spcAft>
              <a:buSzPts val="3600"/>
              <a:buNone/>
              <a:defRPr sz="5000">
                <a:solidFill>
                  <a:schemeClr val="dk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0" name="Google Shape;20;p3"/>
          <p:cNvSpPr txBox="1">
            <a:spLocks noGrp="1"/>
          </p:cNvSpPr>
          <p:nvPr>
            <p:ph type="title" idx="2" hasCustomPrompt="1"/>
          </p:nvPr>
        </p:nvSpPr>
        <p:spPr>
          <a:xfrm>
            <a:off x="3945600" y="1328718"/>
            <a:ext cx="1252800" cy="841800"/>
          </a:xfrm>
          <a:prstGeom prst="rect">
            <a:avLst/>
          </a:prstGeom>
          <a:effectLst>
            <a:outerShdw blurRad="57150" dist="38100" dir="2700000" algn="bl" rotWithShape="0">
              <a:srgbClr val="000000">
                <a:alpha val="30000"/>
              </a:srgbClr>
            </a:outerShdw>
          </a:effectLst>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1" name="Google Shape;21;p3"/>
          <p:cNvSpPr txBox="1">
            <a:spLocks noGrp="1"/>
          </p:cNvSpPr>
          <p:nvPr>
            <p:ph type="subTitle" idx="1"/>
          </p:nvPr>
        </p:nvSpPr>
        <p:spPr>
          <a:xfrm>
            <a:off x="2130450" y="3563075"/>
            <a:ext cx="4672500" cy="361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dk2"/>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22" name="Google Shape;22;p3"/>
          <p:cNvSpPr/>
          <p:nvPr/>
        </p:nvSpPr>
        <p:spPr>
          <a:xfrm rot="-5400000">
            <a:off x="4548300" y="-4171950"/>
            <a:ext cx="47400" cy="914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5400000">
            <a:off x="4548300" y="-4400550"/>
            <a:ext cx="47400" cy="914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 name="Google Shape;24;p3"/>
          <p:cNvPicPr preferRelativeResize="0"/>
          <p:nvPr/>
        </p:nvPicPr>
        <p:blipFill rotWithShape="1">
          <a:blip r:embed="rId2">
            <a:alphaModFix/>
          </a:blip>
          <a:srcRect r="43700"/>
          <a:stretch/>
        </p:blipFill>
        <p:spPr>
          <a:xfrm rot="10800000" flipH="1">
            <a:off x="6637320" y="-2005063"/>
            <a:ext cx="3754800" cy="3751500"/>
          </a:xfrm>
          <a:prstGeom prst="ellipse">
            <a:avLst/>
          </a:prstGeom>
          <a:noFill/>
          <a:ln>
            <a:noFill/>
          </a:ln>
          <a:effectLst>
            <a:outerShdw blurRad="114300" dist="76200" dir="3960000" algn="bl" rotWithShape="0">
              <a:srgbClr val="000000">
                <a:alpha val="22000"/>
              </a:srgbClr>
            </a:outerShdw>
          </a:effectLst>
        </p:spPr>
      </p:pic>
      <p:pic>
        <p:nvPicPr>
          <p:cNvPr id="25" name="Google Shape;25;p3"/>
          <p:cNvPicPr preferRelativeResize="0"/>
          <p:nvPr/>
        </p:nvPicPr>
        <p:blipFill rotWithShape="1">
          <a:blip r:embed="rId2">
            <a:alphaModFix/>
          </a:blip>
          <a:srcRect r="43700"/>
          <a:stretch/>
        </p:blipFill>
        <p:spPr>
          <a:xfrm rot="10800000" flipH="1">
            <a:off x="6993129" y="-2005077"/>
            <a:ext cx="3399000" cy="3396000"/>
          </a:xfrm>
          <a:prstGeom prst="ellipse">
            <a:avLst/>
          </a:prstGeom>
          <a:noFill/>
          <a:ln>
            <a:noFill/>
          </a:ln>
          <a:effectLst>
            <a:outerShdw blurRad="128588" dist="95250" dir="3960000" algn="bl" rotWithShape="0">
              <a:srgbClr val="000000">
                <a:alpha val="20000"/>
              </a:srgbClr>
            </a:outerShdw>
          </a:effectLst>
        </p:spPr>
      </p:pic>
      <p:grpSp>
        <p:nvGrpSpPr>
          <p:cNvPr id="26" name="Google Shape;26;p3"/>
          <p:cNvGrpSpPr/>
          <p:nvPr/>
        </p:nvGrpSpPr>
        <p:grpSpPr>
          <a:xfrm flipH="1">
            <a:off x="-1786935" y="3638141"/>
            <a:ext cx="3262125" cy="3259244"/>
            <a:chOff x="5619000" y="1044600"/>
            <a:chExt cx="3057000" cy="3054300"/>
          </a:xfrm>
        </p:grpSpPr>
        <p:pic>
          <p:nvPicPr>
            <p:cNvPr id="27" name="Google Shape;27;p3"/>
            <p:cNvPicPr preferRelativeResize="0"/>
            <p:nvPr/>
          </p:nvPicPr>
          <p:blipFill rotWithShape="1">
            <a:blip r:embed="rId2">
              <a:alphaModFix/>
            </a:blip>
            <a:srcRect r="43700"/>
            <a:stretch/>
          </p:blipFill>
          <p:spPr>
            <a:xfrm>
              <a:off x="5619000" y="1044600"/>
              <a:ext cx="3057000" cy="3054300"/>
            </a:xfrm>
            <a:prstGeom prst="ellipse">
              <a:avLst/>
            </a:prstGeom>
            <a:noFill/>
            <a:ln>
              <a:noFill/>
            </a:ln>
            <a:effectLst>
              <a:outerShdw blurRad="142875" dist="95250" dir="3960000" algn="bl" rotWithShape="0">
                <a:srgbClr val="000000">
                  <a:alpha val="22000"/>
                </a:srgbClr>
              </a:outerShdw>
            </a:effectLst>
          </p:spPr>
        </p:pic>
        <p:sp>
          <p:nvSpPr>
            <p:cNvPr id="28" name="Google Shape;28;p3"/>
            <p:cNvSpPr/>
            <p:nvPr/>
          </p:nvSpPr>
          <p:spPr>
            <a:xfrm>
              <a:off x="5834933" y="1259232"/>
              <a:ext cx="2625000" cy="26250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29;p3"/>
          <p:cNvGrpSpPr/>
          <p:nvPr/>
        </p:nvGrpSpPr>
        <p:grpSpPr>
          <a:xfrm>
            <a:off x="534911" y="2799961"/>
            <a:ext cx="212983" cy="212799"/>
            <a:chOff x="8223275" y="-331450"/>
            <a:chExt cx="1042500" cy="1041600"/>
          </a:xfrm>
        </p:grpSpPr>
        <p:pic>
          <p:nvPicPr>
            <p:cNvPr id="30" name="Google Shape;30;p3"/>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31" name="Google Shape;31;p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32;p3"/>
          <p:cNvGrpSpPr/>
          <p:nvPr/>
        </p:nvGrpSpPr>
        <p:grpSpPr>
          <a:xfrm>
            <a:off x="115768" y="3117503"/>
            <a:ext cx="394586" cy="394246"/>
            <a:chOff x="8223275" y="-331450"/>
            <a:chExt cx="1042500" cy="1041600"/>
          </a:xfrm>
        </p:grpSpPr>
        <p:pic>
          <p:nvPicPr>
            <p:cNvPr id="33" name="Google Shape;33;p3"/>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34" name="Google Shape;34;p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35;p3"/>
          <p:cNvGrpSpPr/>
          <p:nvPr/>
        </p:nvGrpSpPr>
        <p:grpSpPr>
          <a:xfrm>
            <a:off x="8526343" y="1984028"/>
            <a:ext cx="394586" cy="394246"/>
            <a:chOff x="8223275" y="-331450"/>
            <a:chExt cx="1042500" cy="1041600"/>
          </a:xfrm>
        </p:grpSpPr>
        <p:pic>
          <p:nvPicPr>
            <p:cNvPr id="36" name="Google Shape;36;p3"/>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37" name="Google Shape;37;p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38;p3"/>
          <p:cNvGrpSpPr/>
          <p:nvPr/>
        </p:nvGrpSpPr>
        <p:grpSpPr>
          <a:xfrm>
            <a:off x="8617148" y="2704711"/>
            <a:ext cx="212983" cy="212799"/>
            <a:chOff x="8223275" y="-331450"/>
            <a:chExt cx="1042500" cy="1041600"/>
          </a:xfrm>
        </p:grpSpPr>
        <p:pic>
          <p:nvPicPr>
            <p:cNvPr id="39" name="Google Shape;39;p3"/>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40" name="Google Shape;40;p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3"/>
        <p:cNvGrpSpPr/>
        <p:nvPr/>
      </p:nvGrpSpPr>
      <p:grpSpPr>
        <a:xfrm>
          <a:off x="0" y="0"/>
          <a:ext cx="0" cy="0"/>
          <a:chOff x="0" y="0"/>
          <a:chExt cx="0" cy="0"/>
        </a:xfrm>
      </p:grpSpPr>
      <p:sp>
        <p:nvSpPr>
          <p:cNvPr id="84" name="Google Shape;84;p6"/>
          <p:cNvSpPr/>
          <p:nvPr/>
        </p:nvSpPr>
        <p:spPr>
          <a:xfrm>
            <a:off x="713250" y="774350"/>
            <a:ext cx="7717500" cy="3825000"/>
          </a:xfrm>
          <a:prstGeom prst="roundRect">
            <a:avLst>
              <a:gd name="adj" fmla="val 6799"/>
            </a:avLst>
          </a:prstGeom>
          <a:solidFill>
            <a:schemeClr val="dk1"/>
          </a:solidFill>
          <a:ln>
            <a:noFill/>
          </a:ln>
          <a:effectLst>
            <a:outerShdw blurRad="42863" dist="38100" dir="3060000" algn="bl" rotWithShape="0">
              <a:srgbClr val="000000">
                <a:alpha val="1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6"/>
          <p:cNvSpPr/>
          <p:nvPr/>
        </p:nvSpPr>
        <p:spPr>
          <a:xfrm>
            <a:off x="1690600" y="553150"/>
            <a:ext cx="5634600" cy="548700"/>
          </a:xfrm>
          <a:prstGeom prst="roundRect">
            <a:avLst>
              <a:gd name="adj" fmla="val 50000"/>
            </a:avLst>
          </a:prstGeom>
          <a:solidFill>
            <a:schemeClr val="lt2"/>
          </a:solidFill>
          <a:ln>
            <a:noFill/>
          </a:ln>
          <a:effectLst>
            <a:outerShdw blurRad="57150" dist="47625" dir="1920000" algn="bl" rotWithShape="0">
              <a:schemeClr val="dk2">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6"/>
          <p:cNvSpPr txBox="1">
            <a:spLocks noGrp="1"/>
          </p:cNvSpPr>
          <p:nvPr>
            <p:ph type="title"/>
          </p:nvPr>
        </p:nvSpPr>
        <p:spPr>
          <a:xfrm>
            <a:off x="720000" y="539496"/>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87" name="Google Shape;87;p6"/>
          <p:cNvPicPr preferRelativeResize="0"/>
          <p:nvPr/>
        </p:nvPicPr>
        <p:blipFill rotWithShape="1">
          <a:blip r:embed="rId2">
            <a:alphaModFix/>
          </a:blip>
          <a:srcRect r="43700"/>
          <a:stretch/>
        </p:blipFill>
        <p:spPr>
          <a:xfrm rot="10800000">
            <a:off x="-2091726" y="-2081263"/>
            <a:ext cx="3754800" cy="3751500"/>
          </a:xfrm>
          <a:prstGeom prst="ellipse">
            <a:avLst/>
          </a:prstGeom>
          <a:noFill/>
          <a:ln>
            <a:noFill/>
          </a:ln>
          <a:effectLst>
            <a:outerShdw blurRad="114300" dist="76200" dir="3960000" algn="bl" rotWithShape="0">
              <a:srgbClr val="000000">
                <a:alpha val="22000"/>
              </a:srgbClr>
            </a:outerShdw>
          </a:effectLst>
        </p:spPr>
      </p:pic>
      <p:pic>
        <p:nvPicPr>
          <p:cNvPr id="88" name="Google Shape;88;p6"/>
          <p:cNvPicPr preferRelativeResize="0"/>
          <p:nvPr/>
        </p:nvPicPr>
        <p:blipFill rotWithShape="1">
          <a:blip r:embed="rId2">
            <a:alphaModFix/>
          </a:blip>
          <a:srcRect r="43700"/>
          <a:stretch/>
        </p:blipFill>
        <p:spPr>
          <a:xfrm rot="10800000">
            <a:off x="-2091735" y="-2081277"/>
            <a:ext cx="3399000" cy="3396000"/>
          </a:xfrm>
          <a:prstGeom prst="ellipse">
            <a:avLst/>
          </a:prstGeom>
          <a:noFill/>
          <a:ln>
            <a:noFill/>
          </a:ln>
          <a:effectLst>
            <a:outerShdw blurRad="128588" dist="95250" dir="3960000" algn="bl" rotWithShape="0">
              <a:srgbClr val="000000">
                <a:alpha val="20000"/>
              </a:srgbClr>
            </a:outerShdw>
          </a:effectLst>
        </p:spPr>
      </p:pic>
      <p:grpSp>
        <p:nvGrpSpPr>
          <p:cNvPr id="89" name="Google Shape;89;p6"/>
          <p:cNvGrpSpPr/>
          <p:nvPr/>
        </p:nvGrpSpPr>
        <p:grpSpPr>
          <a:xfrm>
            <a:off x="7739604" y="4019141"/>
            <a:ext cx="3262125" cy="3259244"/>
            <a:chOff x="5619000" y="1044600"/>
            <a:chExt cx="3057000" cy="3054300"/>
          </a:xfrm>
        </p:grpSpPr>
        <p:pic>
          <p:nvPicPr>
            <p:cNvPr id="90" name="Google Shape;90;p6"/>
            <p:cNvPicPr preferRelativeResize="0"/>
            <p:nvPr/>
          </p:nvPicPr>
          <p:blipFill rotWithShape="1">
            <a:blip r:embed="rId2">
              <a:alphaModFix/>
            </a:blip>
            <a:srcRect r="43700"/>
            <a:stretch/>
          </p:blipFill>
          <p:spPr>
            <a:xfrm>
              <a:off x="5619000" y="1044600"/>
              <a:ext cx="3057000" cy="3054300"/>
            </a:xfrm>
            <a:prstGeom prst="ellipse">
              <a:avLst/>
            </a:prstGeom>
            <a:noFill/>
            <a:ln>
              <a:noFill/>
            </a:ln>
            <a:effectLst>
              <a:outerShdw blurRad="142875" dist="95250" dir="3960000" algn="bl" rotWithShape="0">
                <a:srgbClr val="000000">
                  <a:alpha val="22000"/>
                </a:srgbClr>
              </a:outerShdw>
            </a:effectLst>
          </p:spPr>
        </p:pic>
        <p:sp>
          <p:nvSpPr>
            <p:cNvPr id="91" name="Google Shape;91;p6"/>
            <p:cNvSpPr/>
            <p:nvPr/>
          </p:nvSpPr>
          <p:spPr>
            <a:xfrm>
              <a:off x="5834933" y="1259232"/>
              <a:ext cx="2625000" cy="26250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 name="Google Shape;92;p6"/>
          <p:cNvGrpSpPr/>
          <p:nvPr/>
        </p:nvGrpSpPr>
        <p:grpSpPr>
          <a:xfrm>
            <a:off x="8248086" y="323411"/>
            <a:ext cx="212983" cy="212799"/>
            <a:chOff x="8223275" y="-331450"/>
            <a:chExt cx="1042500" cy="1041600"/>
          </a:xfrm>
        </p:grpSpPr>
        <p:pic>
          <p:nvPicPr>
            <p:cNvPr id="93" name="Google Shape;93;p6"/>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94" name="Google Shape;94;p6"/>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 name="Google Shape;95;p6"/>
          <p:cNvGrpSpPr/>
          <p:nvPr/>
        </p:nvGrpSpPr>
        <p:grpSpPr>
          <a:xfrm>
            <a:off x="8538281" y="80290"/>
            <a:ext cx="394586" cy="394246"/>
            <a:chOff x="8223275" y="-331450"/>
            <a:chExt cx="1042500" cy="1041600"/>
          </a:xfrm>
        </p:grpSpPr>
        <p:pic>
          <p:nvPicPr>
            <p:cNvPr id="96" name="Google Shape;96;p6"/>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97" name="Google Shape;97;p6"/>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98;p6"/>
          <p:cNvGrpSpPr/>
          <p:nvPr/>
        </p:nvGrpSpPr>
        <p:grpSpPr>
          <a:xfrm>
            <a:off x="166261" y="2522036"/>
            <a:ext cx="212983" cy="212799"/>
            <a:chOff x="8223275" y="-331450"/>
            <a:chExt cx="1042500" cy="1041600"/>
          </a:xfrm>
        </p:grpSpPr>
        <p:pic>
          <p:nvPicPr>
            <p:cNvPr id="99" name="Google Shape;99;p6"/>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00" name="Google Shape;100;p6"/>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 name="Google Shape;101;p6"/>
          <p:cNvGrpSpPr/>
          <p:nvPr/>
        </p:nvGrpSpPr>
        <p:grpSpPr>
          <a:xfrm>
            <a:off x="166243" y="1891403"/>
            <a:ext cx="394586" cy="394246"/>
            <a:chOff x="8223275" y="-331450"/>
            <a:chExt cx="1042500" cy="1041600"/>
          </a:xfrm>
        </p:grpSpPr>
        <p:pic>
          <p:nvPicPr>
            <p:cNvPr id="102" name="Google Shape;102;p6"/>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03" name="Google Shape;103;p6"/>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4"/>
        <p:cNvGrpSpPr/>
        <p:nvPr/>
      </p:nvGrpSpPr>
      <p:grpSpPr>
        <a:xfrm>
          <a:off x="0" y="0"/>
          <a:ext cx="0" cy="0"/>
          <a:chOff x="0" y="0"/>
          <a:chExt cx="0" cy="0"/>
        </a:xfrm>
      </p:grpSpPr>
      <p:sp>
        <p:nvSpPr>
          <p:cNvPr id="105" name="Google Shape;105;p7"/>
          <p:cNvSpPr/>
          <p:nvPr/>
        </p:nvSpPr>
        <p:spPr>
          <a:xfrm>
            <a:off x="713250" y="774350"/>
            <a:ext cx="7717500" cy="3825000"/>
          </a:xfrm>
          <a:prstGeom prst="roundRect">
            <a:avLst>
              <a:gd name="adj" fmla="val 6799"/>
            </a:avLst>
          </a:prstGeom>
          <a:solidFill>
            <a:schemeClr val="dk1"/>
          </a:solidFill>
          <a:ln>
            <a:noFill/>
          </a:ln>
          <a:effectLst>
            <a:outerShdw blurRad="42863" dist="38100" dir="3060000" algn="bl" rotWithShape="0">
              <a:srgbClr val="000000">
                <a:alpha val="1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7"/>
          <p:cNvSpPr/>
          <p:nvPr/>
        </p:nvSpPr>
        <p:spPr>
          <a:xfrm>
            <a:off x="1690600" y="553150"/>
            <a:ext cx="5634600" cy="548700"/>
          </a:xfrm>
          <a:prstGeom prst="roundRect">
            <a:avLst>
              <a:gd name="adj" fmla="val 50000"/>
            </a:avLst>
          </a:prstGeom>
          <a:solidFill>
            <a:schemeClr val="lt2"/>
          </a:solidFill>
          <a:ln>
            <a:noFill/>
          </a:ln>
          <a:effectLst>
            <a:outerShdw blurRad="57150" dist="47625" dir="1920000" algn="bl" rotWithShape="0">
              <a:schemeClr val="dk2">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7"/>
          <p:cNvSpPr txBox="1">
            <a:spLocks noGrp="1"/>
          </p:cNvSpPr>
          <p:nvPr>
            <p:ph type="body" idx="1"/>
          </p:nvPr>
        </p:nvSpPr>
        <p:spPr>
          <a:xfrm>
            <a:off x="1690500" y="1600500"/>
            <a:ext cx="5763000" cy="2399700"/>
          </a:xfrm>
          <a:prstGeom prst="rect">
            <a:avLst/>
          </a:prstGeom>
        </p:spPr>
        <p:txBody>
          <a:bodyPr spcFirstLastPara="1" wrap="square" lIns="91425" tIns="91425" rIns="91425" bIns="91425" anchor="ctr" anchorCtr="0">
            <a:noAutofit/>
          </a:bodyPr>
          <a:lstStyle>
            <a:lvl1pPr marL="457200" lvl="0" indent="-330200" rtl="0">
              <a:lnSpc>
                <a:spcPct val="100000"/>
              </a:lnSpc>
              <a:spcBef>
                <a:spcPts val="0"/>
              </a:spcBef>
              <a:spcAft>
                <a:spcPts val="0"/>
              </a:spcAft>
              <a:buSzPts val="1600"/>
              <a:buFont typeface="Nunito Light"/>
              <a:buChar char="●"/>
              <a:defRPr sz="1600"/>
            </a:lvl1pPr>
            <a:lvl2pPr marL="914400" lvl="1" indent="-330200" rtl="0">
              <a:lnSpc>
                <a:spcPct val="100000"/>
              </a:lnSpc>
              <a:spcBef>
                <a:spcPts val="0"/>
              </a:spcBef>
              <a:spcAft>
                <a:spcPts val="0"/>
              </a:spcAft>
              <a:buSzPts val="1600"/>
              <a:buFont typeface="Nunito Light"/>
              <a:buChar char="○"/>
              <a:defRPr sz="1600"/>
            </a:lvl2pPr>
            <a:lvl3pPr marL="1371600" lvl="2" indent="-330200" rtl="0">
              <a:lnSpc>
                <a:spcPct val="100000"/>
              </a:lnSpc>
              <a:spcBef>
                <a:spcPts val="0"/>
              </a:spcBef>
              <a:spcAft>
                <a:spcPts val="0"/>
              </a:spcAft>
              <a:buSzPts val="1600"/>
              <a:buFont typeface="Nunito Light"/>
              <a:buChar char="■"/>
              <a:defRPr sz="1600"/>
            </a:lvl3pPr>
            <a:lvl4pPr marL="1828800" lvl="3" indent="-330200" rtl="0">
              <a:lnSpc>
                <a:spcPct val="100000"/>
              </a:lnSpc>
              <a:spcBef>
                <a:spcPts val="0"/>
              </a:spcBef>
              <a:spcAft>
                <a:spcPts val="0"/>
              </a:spcAft>
              <a:buSzPts val="1600"/>
              <a:buFont typeface="Nunito Light"/>
              <a:buChar char="●"/>
              <a:defRPr sz="1600"/>
            </a:lvl4pPr>
            <a:lvl5pPr marL="2286000" lvl="4" indent="-330200" rtl="0">
              <a:lnSpc>
                <a:spcPct val="100000"/>
              </a:lnSpc>
              <a:spcBef>
                <a:spcPts val="0"/>
              </a:spcBef>
              <a:spcAft>
                <a:spcPts val="0"/>
              </a:spcAft>
              <a:buSzPts val="1600"/>
              <a:buFont typeface="Nunito Light"/>
              <a:buChar char="○"/>
              <a:defRPr sz="1600"/>
            </a:lvl5pPr>
            <a:lvl6pPr marL="2743200" lvl="5" indent="-330200" rtl="0">
              <a:lnSpc>
                <a:spcPct val="100000"/>
              </a:lnSpc>
              <a:spcBef>
                <a:spcPts val="0"/>
              </a:spcBef>
              <a:spcAft>
                <a:spcPts val="0"/>
              </a:spcAft>
              <a:buSzPts val="1600"/>
              <a:buFont typeface="Nunito Light"/>
              <a:buChar char="■"/>
              <a:defRPr sz="1600"/>
            </a:lvl6pPr>
            <a:lvl7pPr marL="3200400" lvl="6" indent="-330200" rtl="0">
              <a:lnSpc>
                <a:spcPct val="100000"/>
              </a:lnSpc>
              <a:spcBef>
                <a:spcPts val="0"/>
              </a:spcBef>
              <a:spcAft>
                <a:spcPts val="0"/>
              </a:spcAft>
              <a:buSzPts val="1600"/>
              <a:buFont typeface="Nunito Light"/>
              <a:buChar char="●"/>
              <a:defRPr sz="1600"/>
            </a:lvl7pPr>
            <a:lvl8pPr marL="3657600" lvl="7" indent="-330200" rtl="0">
              <a:lnSpc>
                <a:spcPct val="100000"/>
              </a:lnSpc>
              <a:spcBef>
                <a:spcPts val="0"/>
              </a:spcBef>
              <a:spcAft>
                <a:spcPts val="0"/>
              </a:spcAft>
              <a:buSzPts val="1600"/>
              <a:buFont typeface="Nunito Light"/>
              <a:buChar char="○"/>
              <a:defRPr sz="1600"/>
            </a:lvl8pPr>
            <a:lvl9pPr marL="4114800" lvl="8" indent="-330200" rtl="0">
              <a:lnSpc>
                <a:spcPct val="100000"/>
              </a:lnSpc>
              <a:spcBef>
                <a:spcPts val="0"/>
              </a:spcBef>
              <a:spcAft>
                <a:spcPts val="0"/>
              </a:spcAft>
              <a:buSzPts val="1600"/>
              <a:buFont typeface="Nunito Light"/>
              <a:buChar char="■"/>
              <a:defRPr sz="1600"/>
            </a:lvl9pPr>
          </a:lstStyle>
          <a:p>
            <a:endParaRPr/>
          </a:p>
        </p:txBody>
      </p:sp>
      <p:sp>
        <p:nvSpPr>
          <p:cNvPr id="108" name="Google Shape;108;p7"/>
          <p:cNvSpPr txBox="1">
            <a:spLocks noGrp="1"/>
          </p:cNvSpPr>
          <p:nvPr>
            <p:ph type="title"/>
          </p:nvPr>
        </p:nvSpPr>
        <p:spPr>
          <a:xfrm>
            <a:off x="720000" y="539496"/>
            <a:ext cx="7708500" cy="576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109" name="Google Shape;109;p7"/>
          <p:cNvGrpSpPr/>
          <p:nvPr/>
        </p:nvGrpSpPr>
        <p:grpSpPr>
          <a:xfrm>
            <a:off x="8637911" y="3914386"/>
            <a:ext cx="212983" cy="212799"/>
            <a:chOff x="8223275" y="-331450"/>
            <a:chExt cx="1042500" cy="1041600"/>
          </a:xfrm>
        </p:grpSpPr>
        <p:pic>
          <p:nvPicPr>
            <p:cNvPr id="110" name="Google Shape;110;p7"/>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11" name="Google Shape;111;p7"/>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112;p7"/>
          <p:cNvGrpSpPr/>
          <p:nvPr/>
        </p:nvGrpSpPr>
        <p:grpSpPr>
          <a:xfrm>
            <a:off x="8646693" y="4334003"/>
            <a:ext cx="394586" cy="394246"/>
            <a:chOff x="8223275" y="-331450"/>
            <a:chExt cx="1042500" cy="1041600"/>
          </a:xfrm>
        </p:grpSpPr>
        <p:pic>
          <p:nvPicPr>
            <p:cNvPr id="113" name="Google Shape;113;p7"/>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14" name="Google Shape;114;p7"/>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7"/>
          <p:cNvGrpSpPr/>
          <p:nvPr/>
        </p:nvGrpSpPr>
        <p:grpSpPr>
          <a:xfrm>
            <a:off x="687292" y="60110"/>
            <a:ext cx="304931" cy="304668"/>
            <a:chOff x="8223275" y="-331450"/>
            <a:chExt cx="1042500" cy="1041600"/>
          </a:xfrm>
        </p:grpSpPr>
        <p:pic>
          <p:nvPicPr>
            <p:cNvPr id="116" name="Google Shape;116;p7"/>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142875" dist="95250" dir="3960000" algn="bl" rotWithShape="0">
                <a:srgbClr val="000000">
                  <a:alpha val="30000"/>
                </a:srgbClr>
              </a:outerShdw>
            </a:effectLst>
          </p:spPr>
        </p:pic>
        <p:sp>
          <p:nvSpPr>
            <p:cNvPr id="117" name="Google Shape;117;p7"/>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 name="Google Shape;118;p7"/>
          <p:cNvGrpSpPr/>
          <p:nvPr/>
        </p:nvGrpSpPr>
        <p:grpSpPr>
          <a:xfrm>
            <a:off x="7549104" y="-1781584"/>
            <a:ext cx="3262125" cy="3259244"/>
            <a:chOff x="5619000" y="1044600"/>
            <a:chExt cx="3057000" cy="3054300"/>
          </a:xfrm>
        </p:grpSpPr>
        <p:pic>
          <p:nvPicPr>
            <p:cNvPr id="119" name="Google Shape;119;p7"/>
            <p:cNvPicPr preferRelativeResize="0"/>
            <p:nvPr/>
          </p:nvPicPr>
          <p:blipFill rotWithShape="1">
            <a:blip r:embed="rId2">
              <a:alphaModFix/>
            </a:blip>
            <a:srcRect r="43700"/>
            <a:stretch/>
          </p:blipFill>
          <p:spPr>
            <a:xfrm>
              <a:off x="5619000" y="1044600"/>
              <a:ext cx="3057000" cy="3054300"/>
            </a:xfrm>
            <a:prstGeom prst="ellipse">
              <a:avLst/>
            </a:prstGeom>
            <a:noFill/>
            <a:ln>
              <a:noFill/>
            </a:ln>
            <a:effectLst>
              <a:outerShdw blurRad="142875" dist="95250" dir="5940000" algn="bl" rotWithShape="0">
                <a:srgbClr val="000000">
                  <a:alpha val="22000"/>
                </a:srgbClr>
              </a:outerShdw>
            </a:effectLst>
          </p:spPr>
        </p:pic>
        <p:sp>
          <p:nvSpPr>
            <p:cNvPr id="120" name="Google Shape;120;p7"/>
            <p:cNvSpPr/>
            <p:nvPr/>
          </p:nvSpPr>
          <p:spPr>
            <a:xfrm>
              <a:off x="5834933" y="1259232"/>
              <a:ext cx="2625000" cy="26250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Google Shape;121;p7"/>
          <p:cNvSpPr/>
          <p:nvPr/>
        </p:nvSpPr>
        <p:spPr>
          <a:xfrm>
            <a:off x="2301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7"/>
          <p:cNvSpPr/>
          <p:nvPr/>
        </p:nvSpPr>
        <p:spPr>
          <a:xfrm>
            <a:off x="4587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146"/>
        <p:cNvGrpSpPr/>
        <p:nvPr/>
      </p:nvGrpSpPr>
      <p:grpSpPr>
        <a:xfrm>
          <a:off x="0" y="0"/>
          <a:ext cx="0" cy="0"/>
          <a:chOff x="0" y="0"/>
          <a:chExt cx="0" cy="0"/>
        </a:xfrm>
      </p:grpSpPr>
      <p:sp>
        <p:nvSpPr>
          <p:cNvPr id="147" name="Google Shape;147;p9"/>
          <p:cNvSpPr txBox="1">
            <a:spLocks noGrp="1"/>
          </p:cNvSpPr>
          <p:nvPr>
            <p:ph type="subTitle" idx="1"/>
          </p:nvPr>
        </p:nvSpPr>
        <p:spPr>
          <a:xfrm>
            <a:off x="2424600" y="2313574"/>
            <a:ext cx="4294800" cy="125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solidFill>
                  <a:schemeClr val="dk1"/>
                </a:solidFill>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148" name="Google Shape;148;p9"/>
          <p:cNvSpPr txBox="1">
            <a:spLocks noGrp="1"/>
          </p:cNvSpPr>
          <p:nvPr>
            <p:ph type="title"/>
          </p:nvPr>
        </p:nvSpPr>
        <p:spPr>
          <a:xfrm>
            <a:off x="2213100" y="1578326"/>
            <a:ext cx="4717800" cy="709800"/>
          </a:xfrm>
          <a:prstGeom prst="rect">
            <a:avLst/>
          </a:prstGeom>
          <a:effectLst>
            <a:outerShdw blurRad="85725" dist="47625" dir="2700000" algn="bl" rotWithShape="0">
              <a:srgbClr val="000000">
                <a:alpha val="30000"/>
              </a:srgbClr>
            </a:outerShdw>
          </a:effectLst>
        </p:spPr>
        <p:txBody>
          <a:bodyPr spcFirstLastPara="1" wrap="square" lIns="91425" tIns="91425" rIns="91425" bIns="91425" anchor="ctr" anchorCtr="0">
            <a:noAutofit/>
          </a:bodyPr>
          <a:lstStyle>
            <a:lvl1pPr lvl="0" rtl="0">
              <a:spcBef>
                <a:spcPts val="0"/>
              </a:spcBef>
              <a:spcAft>
                <a:spcPts val="0"/>
              </a:spcAft>
              <a:buSzPts val="2800"/>
              <a:buNone/>
              <a:defRPr sz="4500">
                <a:solidFill>
                  <a:schemeClr val="dk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9" name="Google Shape;149;p9"/>
          <p:cNvSpPr/>
          <p:nvPr/>
        </p:nvSpPr>
        <p:spPr>
          <a:xfrm>
            <a:off x="2301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9"/>
          <p:cNvSpPr/>
          <p:nvPr/>
        </p:nvSpPr>
        <p:spPr>
          <a:xfrm>
            <a:off x="4587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p:nvPr/>
        </p:nvSpPr>
        <p:spPr>
          <a:xfrm>
            <a:off x="861885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9"/>
          <p:cNvSpPr/>
          <p:nvPr/>
        </p:nvSpPr>
        <p:spPr>
          <a:xfrm>
            <a:off x="884745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9"/>
          <p:cNvGrpSpPr/>
          <p:nvPr/>
        </p:nvGrpSpPr>
        <p:grpSpPr>
          <a:xfrm>
            <a:off x="7130004" y="3638141"/>
            <a:ext cx="3262125" cy="3259244"/>
            <a:chOff x="5619000" y="1044600"/>
            <a:chExt cx="3057000" cy="3054300"/>
          </a:xfrm>
        </p:grpSpPr>
        <p:pic>
          <p:nvPicPr>
            <p:cNvPr id="154" name="Google Shape;154;p9"/>
            <p:cNvPicPr preferRelativeResize="0"/>
            <p:nvPr/>
          </p:nvPicPr>
          <p:blipFill rotWithShape="1">
            <a:blip r:embed="rId3">
              <a:alphaModFix/>
            </a:blip>
            <a:srcRect r="43700"/>
            <a:stretch/>
          </p:blipFill>
          <p:spPr>
            <a:xfrm>
              <a:off x="5619000" y="1044600"/>
              <a:ext cx="3057000" cy="3054300"/>
            </a:xfrm>
            <a:prstGeom prst="ellipse">
              <a:avLst/>
            </a:prstGeom>
            <a:noFill/>
            <a:ln>
              <a:noFill/>
            </a:ln>
            <a:effectLst>
              <a:outerShdw blurRad="142875" dist="95250" dir="3960000" algn="bl" rotWithShape="0">
                <a:srgbClr val="000000">
                  <a:alpha val="22000"/>
                </a:srgbClr>
              </a:outerShdw>
            </a:effectLst>
          </p:spPr>
        </p:pic>
        <p:sp>
          <p:nvSpPr>
            <p:cNvPr id="155" name="Google Shape;155;p9"/>
            <p:cNvSpPr/>
            <p:nvPr/>
          </p:nvSpPr>
          <p:spPr>
            <a:xfrm>
              <a:off x="5834933" y="1259232"/>
              <a:ext cx="2625000" cy="2625000"/>
            </a:xfrm>
            <a:prstGeom prst="ellipse">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6" name="Google Shape;156;p9"/>
          <p:cNvPicPr preferRelativeResize="0"/>
          <p:nvPr/>
        </p:nvPicPr>
        <p:blipFill rotWithShape="1">
          <a:blip r:embed="rId3">
            <a:alphaModFix/>
          </a:blip>
          <a:srcRect r="43700"/>
          <a:stretch/>
        </p:blipFill>
        <p:spPr>
          <a:xfrm rot="10800000">
            <a:off x="-1786926" y="-2005063"/>
            <a:ext cx="3754800" cy="3751500"/>
          </a:xfrm>
          <a:prstGeom prst="ellipse">
            <a:avLst/>
          </a:prstGeom>
          <a:noFill/>
          <a:ln>
            <a:noFill/>
          </a:ln>
          <a:effectLst>
            <a:outerShdw blurRad="114300" dist="76200" dir="3960000" algn="bl" rotWithShape="0">
              <a:srgbClr val="000000">
                <a:alpha val="22000"/>
              </a:srgbClr>
            </a:outerShdw>
          </a:effectLst>
        </p:spPr>
      </p:pic>
      <p:pic>
        <p:nvPicPr>
          <p:cNvPr id="157" name="Google Shape;157;p9"/>
          <p:cNvPicPr preferRelativeResize="0"/>
          <p:nvPr/>
        </p:nvPicPr>
        <p:blipFill rotWithShape="1">
          <a:blip r:embed="rId3">
            <a:alphaModFix/>
          </a:blip>
          <a:srcRect r="43700"/>
          <a:stretch/>
        </p:blipFill>
        <p:spPr>
          <a:xfrm rot="10800000">
            <a:off x="-1786935" y="-2005077"/>
            <a:ext cx="3399000" cy="3396000"/>
          </a:xfrm>
          <a:prstGeom prst="ellipse">
            <a:avLst/>
          </a:prstGeom>
          <a:noFill/>
          <a:ln>
            <a:noFill/>
          </a:ln>
          <a:effectLst>
            <a:outerShdw blurRad="128588" dist="95250" dir="3960000" algn="bl" rotWithShape="0">
              <a:srgbClr val="000000">
                <a:alpha val="20000"/>
              </a:srgbClr>
            </a:outerShdw>
          </a:effectLst>
        </p:spPr>
      </p:pic>
      <p:grpSp>
        <p:nvGrpSpPr>
          <p:cNvPr id="158" name="Google Shape;158;p9"/>
          <p:cNvGrpSpPr/>
          <p:nvPr/>
        </p:nvGrpSpPr>
        <p:grpSpPr>
          <a:xfrm>
            <a:off x="7990318" y="263953"/>
            <a:ext cx="394586" cy="394246"/>
            <a:chOff x="8223275" y="-331450"/>
            <a:chExt cx="1042500" cy="1041600"/>
          </a:xfrm>
        </p:grpSpPr>
        <p:pic>
          <p:nvPicPr>
            <p:cNvPr id="159" name="Google Shape;159;p9"/>
            <p:cNvPicPr preferRelativeResize="0"/>
            <p:nvPr/>
          </p:nvPicPr>
          <p:blipFill rotWithShape="1">
            <a:blip r:embed="rId3">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60" name="Google Shape;160;p9"/>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 name="Google Shape;161;p9"/>
          <p:cNvGrpSpPr/>
          <p:nvPr/>
        </p:nvGrpSpPr>
        <p:grpSpPr>
          <a:xfrm>
            <a:off x="7666511" y="177711"/>
            <a:ext cx="212983" cy="212799"/>
            <a:chOff x="8223275" y="-331450"/>
            <a:chExt cx="1042500" cy="1041600"/>
          </a:xfrm>
        </p:grpSpPr>
        <p:pic>
          <p:nvPicPr>
            <p:cNvPr id="162" name="Google Shape;162;p9"/>
            <p:cNvPicPr preferRelativeResize="0"/>
            <p:nvPr/>
          </p:nvPicPr>
          <p:blipFill rotWithShape="1">
            <a:blip r:embed="rId3">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63" name="Google Shape;163;p9"/>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 name="Google Shape;164;p9"/>
          <p:cNvGrpSpPr/>
          <p:nvPr/>
        </p:nvGrpSpPr>
        <p:grpSpPr>
          <a:xfrm>
            <a:off x="999011" y="4187736"/>
            <a:ext cx="212983" cy="212799"/>
            <a:chOff x="8223275" y="-331450"/>
            <a:chExt cx="1042500" cy="1041600"/>
          </a:xfrm>
        </p:grpSpPr>
        <p:pic>
          <p:nvPicPr>
            <p:cNvPr id="165" name="Google Shape;165;p9"/>
            <p:cNvPicPr preferRelativeResize="0"/>
            <p:nvPr/>
          </p:nvPicPr>
          <p:blipFill rotWithShape="1">
            <a:blip r:embed="rId3">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66" name="Google Shape;166;p9"/>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 name="Google Shape;167;p9"/>
          <p:cNvGrpSpPr/>
          <p:nvPr/>
        </p:nvGrpSpPr>
        <p:grpSpPr>
          <a:xfrm>
            <a:off x="713218" y="4616878"/>
            <a:ext cx="394586" cy="394246"/>
            <a:chOff x="8223275" y="-331450"/>
            <a:chExt cx="1042500" cy="1041600"/>
          </a:xfrm>
        </p:grpSpPr>
        <p:pic>
          <p:nvPicPr>
            <p:cNvPr id="168" name="Google Shape;168;p9"/>
            <p:cNvPicPr preferRelativeResize="0"/>
            <p:nvPr/>
          </p:nvPicPr>
          <p:blipFill rotWithShape="1">
            <a:blip r:embed="rId3">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69" name="Google Shape;169;p9"/>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dk1"/>
        </a:solidFill>
        <a:effectLst/>
      </p:bgPr>
    </p:bg>
    <p:spTree>
      <p:nvGrpSpPr>
        <p:cNvPr id="1" name="Shape 213"/>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214"/>
        <p:cNvGrpSpPr/>
        <p:nvPr/>
      </p:nvGrpSpPr>
      <p:grpSpPr>
        <a:xfrm>
          <a:off x="0" y="0"/>
          <a:ext cx="0" cy="0"/>
          <a:chOff x="0" y="0"/>
          <a:chExt cx="0" cy="0"/>
        </a:xfrm>
      </p:grpSpPr>
      <p:sp>
        <p:nvSpPr>
          <p:cNvPr id="215" name="Google Shape;215;p13"/>
          <p:cNvSpPr/>
          <p:nvPr/>
        </p:nvSpPr>
        <p:spPr>
          <a:xfrm rot="5400000">
            <a:off x="4548300" y="-2114550"/>
            <a:ext cx="47400" cy="914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3"/>
          <p:cNvSpPr/>
          <p:nvPr/>
        </p:nvSpPr>
        <p:spPr>
          <a:xfrm rot="5400000">
            <a:off x="4548300" y="-1885950"/>
            <a:ext cx="47400" cy="9144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3"/>
          <p:cNvSpPr/>
          <p:nvPr/>
        </p:nvSpPr>
        <p:spPr>
          <a:xfrm>
            <a:off x="713250" y="774350"/>
            <a:ext cx="7717500" cy="3825000"/>
          </a:xfrm>
          <a:prstGeom prst="roundRect">
            <a:avLst>
              <a:gd name="adj" fmla="val 6799"/>
            </a:avLst>
          </a:prstGeom>
          <a:solidFill>
            <a:schemeClr val="dk1"/>
          </a:solidFill>
          <a:ln>
            <a:noFill/>
          </a:ln>
          <a:effectLst>
            <a:outerShdw blurRad="42863" dist="38100" dir="3060000" algn="bl" rotWithShape="0">
              <a:srgbClr val="000000">
                <a:alpha val="1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3"/>
          <p:cNvSpPr/>
          <p:nvPr/>
        </p:nvSpPr>
        <p:spPr>
          <a:xfrm>
            <a:off x="1690600" y="553150"/>
            <a:ext cx="5634600" cy="548700"/>
          </a:xfrm>
          <a:prstGeom prst="roundRect">
            <a:avLst>
              <a:gd name="adj" fmla="val 50000"/>
            </a:avLst>
          </a:prstGeom>
          <a:solidFill>
            <a:schemeClr val="lt2"/>
          </a:solidFill>
          <a:ln>
            <a:noFill/>
          </a:ln>
          <a:effectLst>
            <a:outerShdw blurRad="57150" dist="47625" dir="1920000" algn="bl" rotWithShape="0">
              <a:schemeClr val="dk2">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3"/>
          <p:cNvSpPr txBox="1">
            <a:spLocks noGrp="1"/>
          </p:cNvSpPr>
          <p:nvPr>
            <p:ph type="title"/>
          </p:nvPr>
        </p:nvSpPr>
        <p:spPr>
          <a:xfrm>
            <a:off x="720000" y="539496"/>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0" name="Google Shape;220;p13"/>
          <p:cNvSpPr txBox="1">
            <a:spLocks noGrp="1"/>
          </p:cNvSpPr>
          <p:nvPr>
            <p:ph type="title" idx="2"/>
          </p:nvPr>
        </p:nvSpPr>
        <p:spPr>
          <a:xfrm>
            <a:off x="1809336" y="1560846"/>
            <a:ext cx="26244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000" b="0">
                <a:solidFill>
                  <a:schemeClr val="accent3"/>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1" name="Google Shape;221;p13"/>
          <p:cNvSpPr txBox="1">
            <a:spLocks noGrp="1"/>
          </p:cNvSpPr>
          <p:nvPr>
            <p:ph type="subTitle" idx="1"/>
          </p:nvPr>
        </p:nvSpPr>
        <p:spPr>
          <a:xfrm>
            <a:off x="1809336" y="1918770"/>
            <a:ext cx="2624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222" name="Google Shape;222;p13"/>
          <p:cNvSpPr txBox="1">
            <a:spLocks noGrp="1"/>
          </p:cNvSpPr>
          <p:nvPr>
            <p:ph type="title" idx="3"/>
          </p:nvPr>
        </p:nvSpPr>
        <p:spPr>
          <a:xfrm>
            <a:off x="5619233" y="1560846"/>
            <a:ext cx="26244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000" b="0">
                <a:solidFill>
                  <a:schemeClr val="accent3"/>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3" name="Google Shape;223;p13"/>
          <p:cNvSpPr txBox="1">
            <a:spLocks noGrp="1"/>
          </p:cNvSpPr>
          <p:nvPr>
            <p:ph type="subTitle" idx="4"/>
          </p:nvPr>
        </p:nvSpPr>
        <p:spPr>
          <a:xfrm>
            <a:off x="5619233" y="1918770"/>
            <a:ext cx="2624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224" name="Google Shape;224;p13"/>
          <p:cNvSpPr txBox="1">
            <a:spLocks noGrp="1"/>
          </p:cNvSpPr>
          <p:nvPr>
            <p:ph type="title" idx="5"/>
          </p:nvPr>
        </p:nvSpPr>
        <p:spPr>
          <a:xfrm>
            <a:off x="1809336" y="3090021"/>
            <a:ext cx="26244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000" b="0">
                <a:solidFill>
                  <a:schemeClr val="accent3"/>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5" name="Google Shape;225;p13"/>
          <p:cNvSpPr txBox="1">
            <a:spLocks noGrp="1"/>
          </p:cNvSpPr>
          <p:nvPr>
            <p:ph type="subTitle" idx="6"/>
          </p:nvPr>
        </p:nvSpPr>
        <p:spPr>
          <a:xfrm>
            <a:off x="1809336" y="3447946"/>
            <a:ext cx="2624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226" name="Google Shape;226;p13"/>
          <p:cNvSpPr txBox="1">
            <a:spLocks noGrp="1"/>
          </p:cNvSpPr>
          <p:nvPr>
            <p:ph type="title" idx="7"/>
          </p:nvPr>
        </p:nvSpPr>
        <p:spPr>
          <a:xfrm>
            <a:off x="5619233" y="3090021"/>
            <a:ext cx="26238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000" b="0">
                <a:solidFill>
                  <a:schemeClr val="accent3"/>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7" name="Google Shape;227;p13"/>
          <p:cNvSpPr txBox="1">
            <a:spLocks noGrp="1"/>
          </p:cNvSpPr>
          <p:nvPr>
            <p:ph type="subTitle" idx="8"/>
          </p:nvPr>
        </p:nvSpPr>
        <p:spPr>
          <a:xfrm>
            <a:off x="5619233" y="3447946"/>
            <a:ext cx="2624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228" name="Google Shape;228;p13"/>
          <p:cNvSpPr txBox="1">
            <a:spLocks noGrp="1"/>
          </p:cNvSpPr>
          <p:nvPr>
            <p:ph type="title" idx="9" hasCustomPrompt="1"/>
          </p:nvPr>
        </p:nvSpPr>
        <p:spPr>
          <a:xfrm>
            <a:off x="953617" y="1757625"/>
            <a:ext cx="734700" cy="4476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lvl1pPr lvl="0" rtl="0">
              <a:spcBef>
                <a:spcPts val="0"/>
              </a:spcBef>
              <a:spcAft>
                <a:spcPts val="0"/>
              </a:spcAft>
              <a:buSzPts val="3000"/>
              <a:buNone/>
              <a:defRPr sz="2000">
                <a:solidFill>
                  <a:schemeClr val="dk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29" name="Google Shape;229;p13"/>
          <p:cNvSpPr txBox="1">
            <a:spLocks noGrp="1"/>
          </p:cNvSpPr>
          <p:nvPr>
            <p:ph type="title" idx="13" hasCustomPrompt="1"/>
          </p:nvPr>
        </p:nvSpPr>
        <p:spPr>
          <a:xfrm>
            <a:off x="953617" y="3281625"/>
            <a:ext cx="734700" cy="4476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lvl1pPr lvl="0" rtl="0">
              <a:spcBef>
                <a:spcPts val="0"/>
              </a:spcBef>
              <a:spcAft>
                <a:spcPts val="0"/>
              </a:spcAft>
              <a:buSzPts val="3000"/>
              <a:buNone/>
              <a:defRPr sz="2000">
                <a:solidFill>
                  <a:schemeClr val="dk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30" name="Google Shape;230;p13"/>
          <p:cNvSpPr txBox="1">
            <a:spLocks noGrp="1"/>
          </p:cNvSpPr>
          <p:nvPr>
            <p:ph type="title" idx="14" hasCustomPrompt="1"/>
          </p:nvPr>
        </p:nvSpPr>
        <p:spPr>
          <a:xfrm>
            <a:off x="4767367" y="1757625"/>
            <a:ext cx="734700" cy="4476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lvl1pPr lvl="0" rtl="0">
              <a:spcBef>
                <a:spcPts val="0"/>
              </a:spcBef>
              <a:spcAft>
                <a:spcPts val="0"/>
              </a:spcAft>
              <a:buSzPts val="3000"/>
              <a:buNone/>
              <a:defRPr sz="2000">
                <a:solidFill>
                  <a:schemeClr val="dk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31" name="Google Shape;231;p13"/>
          <p:cNvSpPr txBox="1">
            <a:spLocks noGrp="1"/>
          </p:cNvSpPr>
          <p:nvPr>
            <p:ph type="title" idx="15" hasCustomPrompt="1"/>
          </p:nvPr>
        </p:nvSpPr>
        <p:spPr>
          <a:xfrm>
            <a:off x="4767367" y="3281625"/>
            <a:ext cx="734700" cy="4476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lvl1pPr lvl="0" rtl="0">
              <a:spcBef>
                <a:spcPts val="0"/>
              </a:spcBef>
              <a:spcAft>
                <a:spcPts val="0"/>
              </a:spcAft>
              <a:buSzPts val="3000"/>
              <a:buNone/>
              <a:defRPr sz="2000">
                <a:solidFill>
                  <a:schemeClr val="dk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grpSp>
        <p:nvGrpSpPr>
          <p:cNvPr id="232" name="Google Shape;232;p13"/>
          <p:cNvGrpSpPr/>
          <p:nvPr/>
        </p:nvGrpSpPr>
        <p:grpSpPr>
          <a:xfrm>
            <a:off x="94393" y="1784303"/>
            <a:ext cx="394586" cy="394246"/>
            <a:chOff x="8223275" y="-331450"/>
            <a:chExt cx="1042500" cy="1041600"/>
          </a:xfrm>
        </p:grpSpPr>
        <p:pic>
          <p:nvPicPr>
            <p:cNvPr id="233" name="Google Shape;233;p13"/>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234" name="Google Shape;234;p1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5" name="Google Shape;235;p13"/>
          <p:cNvGrpSpPr/>
          <p:nvPr/>
        </p:nvGrpSpPr>
        <p:grpSpPr>
          <a:xfrm>
            <a:off x="94411" y="1501911"/>
            <a:ext cx="212983" cy="212799"/>
            <a:chOff x="8223275" y="-331450"/>
            <a:chExt cx="1042500" cy="1041600"/>
          </a:xfrm>
        </p:grpSpPr>
        <p:pic>
          <p:nvPicPr>
            <p:cNvPr id="236" name="Google Shape;236;p13"/>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237" name="Google Shape;237;p1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8" name="Google Shape;238;p13"/>
          <p:cNvGrpSpPr/>
          <p:nvPr/>
        </p:nvGrpSpPr>
        <p:grpSpPr>
          <a:xfrm>
            <a:off x="8612411" y="4716611"/>
            <a:ext cx="212983" cy="212799"/>
            <a:chOff x="8223275" y="-331450"/>
            <a:chExt cx="1042500" cy="1041600"/>
          </a:xfrm>
        </p:grpSpPr>
        <p:pic>
          <p:nvPicPr>
            <p:cNvPr id="239" name="Google Shape;239;p13"/>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240" name="Google Shape;240;p1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1" name="Google Shape;241;p13"/>
          <p:cNvGrpSpPr/>
          <p:nvPr/>
        </p:nvGrpSpPr>
        <p:grpSpPr>
          <a:xfrm>
            <a:off x="8233481" y="4317578"/>
            <a:ext cx="394586" cy="394246"/>
            <a:chOff x="8223275" y="-331450"/>
            <a:chExt cx="1042500" cy="1041600"/>
          </a:xfrm>
        </p:grpSpPr>
        <p:pic>
          <p:nvPicPr>
            <p:cNvPr id="242" name="Google Shape;242;p13"/>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243" name="Google Shape;243;p13"/>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44" name="Google Shape;244;p13"/>
          <p:cNvPicPr preferRelativeResize="0"/>
          <p:nvPr/>
        </p:nvPicPr>
        <p:blipFill rotWithShape="1">
          <a:blip r:embed="rId2">
            <a:alphaModFix/>
          </a:blip>
          <a:srcRect r="43700"/>
          <a:stretch/>
        </p:blipFill>
        <p:spPr>
          <a:xfrm>
            <a:off x="7820265" y="-2249602"/>
            <a:ext cx="3754800" cy="3751500"/>
          </a:xfrm>
          <a:prstGeom prst="ellipse">
            <a:avLst/>
          </a:prstGeom>
          <a:noFill/>
          <a:ln>
            <a:noFill/>
          </a:ln>
          <a:effectLst>
            <a:outerShdw blurRad="285750" dist="95250" dir="3960000" algn="bl" rotWithShape="0">
              <a:srgbClr val="000000">
                <a:alpha val="50000"/>
              </a:srgbClr>
            </a:outerShdw>
          </a:effectLst>
        </p:spPr>
      </p:pic>
      <p:pic>
        <p:nvPicPr>
          <p:cNvPr id="245" name="Google Shape;245;p13"/>
          <p:cNvPicPr preferRelativeResize="0"/>
          <p:nvPr/>
        </p:nvPicPr>
        <p:blipFill rotWithShape="1">
          <a:blip r:embed="rId2">
            <a:alphaModFix/>
          </a:blip>
          <a:srcRect r="43700"/>
          <a:stretch/>
        </p:blipFill>
        <p:spPr>
          <a:xfrm>
            <a:off x="8057374" y="-2249588"/>
            <a:ext cx="3399000" cy="3396000"/>
          </a:xfrm>
          <a:prstGeom prst="ellipse">
            <a:avLst/>
          </a:prstGeom>
          <a:noFill/>
          <a:ln>
            <a:noFill/>
          </a:ln>
          <a:effectLst>
            <a:outerShdw blurRad="285750" dist="95250" dir="3960000" algn="bl" rotWithShape="0">
              <a:srgbClr val="000000">
                <a:alpha val="50000"/>
              </a:srgbClr>
            </a:outerShdw>
          </a:effectLst>
        </p:spPr>
      </p:pic>
      <p:pic>
        <p:nvPicPr>
          <p:cNvPr id="246" name="Google Shape;246;p13"/>
          <p:cNvPicPr preferRelativeResize="0"/>
          <p:nvPr/>
        </p:nvPicPr>
        <p:blipFill rotWithShape="1">
          <a:blip r:embed="rId2">
            <a:alphaModFix/>
          </a:blip>
          <a:srcRect r="43700"/>
          <a:stretch/>
        </p:blipFill>
        <p:spPr>
          <a:xfrm>
            <a:off x="-2559985" y="3510223"/>
            <a:ext cx="3754800" cy="3751500"/>
          </a:xfrm>
          <a:prstGeom prst="ellipse">
            <a:avLst/>
          </a:prstGeom>
          <a:noFill/>
          <a:ln>
            <a:noFill/>
          </a:ln>
          <a:effectLst>
            <a:outerShdw blurRad="285750" dist="95250" dir="3960000" algn="bl" rotWithShape="0">
              <a:srgbClr val="000000">
                <a:alpha val="50000"/>
              </a:srgbClr>
            </a:outerShdw>
          </a:effectLst>
        </p:spPr>
      </p:pic>
      <p:pic>
        <p:nvPicPr>
          <p:cNvPr id="247" name="Google Shape;247;p13"/>
          <p:cNvPicPr preferRelativeResize="0"/>
          <p:nvPr/>
        </p:nvPicPr>
        <p:blipFill rotWithShape="1">
          <a:blip r:embed="rId2">
            <a:alphaModFix/>
          </a:blip>
          <a:srcRect r="43700"/>
          <a:stretch/>
        </p:blipFill>
        <p:spPr>
          <a:xfrm>
            <a:off x="-2480726" y="3783262"/>
            <a:ext cx="3399000" cy="3396000"/>
          </a:xfrm>
          <a:prstGeom prst="ellipse">
            <a:avLst/>
          </a:prstGeom>
          <a:noFill/>
          <a:ln>
            <a:noFill/>
          </a:ln>
          <a:effectLst>
            <a:outerShdw blurRad="285750" dist="95250" dir="3960000" algn="bl" rotWithShape="0">
              <a:srgbClr val="000000">
                <a:alpha val="50000"/>
              </a:srgbClr>
            </a:outerShdw>
          </a:effec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1">
  <p:cSld name="CUSTOM_14">
    <p:spTree>
      <p:nvGrpSpPr>
        <p:cNvPr id="1" name="Shape 258"/>
        <p:cNvGrpSpPr/>
        <p:nvPr/>
      </p:nvGrpSpPr>
      <p:grpSpPr>
        <a:xfrm>
          <a:off x="0" y="0"/>
          <a:ext cx="0" cy="0"/>
          <a:chOff x="0" y="0"/>
          <a:chExt cx="0" cy="0"/>
        </a:xfrm>
      </p:grpSpPr>
      <p:sp>
        <p:nvSpPr>
          <p:cNvPr id="259" name="Google Shape;259;p15"/>
          <p:cNvSpPr/>
          <p:nvPr/>
        </p:nvSpPr>
        <p:spPr>
          <a:xfrm>
            <a:off x="713250" y="774350"/>
            <a:ext cx="7717500" cy="3825000"/>
          </a:xfrm>
          <a:prstGeom prst="roundRect">
            <a:avLst>
              <a:gd name="adj" fmla="val 6799"/>
            </a:avLst>
          </a:prstGeom>
          <a:solidFill>
            <a:schemeClr val="dk1"/>
          </a:solidFill>
          <a:ln>
            <a:noFill/>
          </a:ln>
          <a:effectLst>
            <a:outerShdw blurRad="42863" dist="38100" dir="3060000" algn="bl" rotWithShape="0">
              <a:srgbClr val="000000">
                <a:alpha val="1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5"/>
          <p:cNvSpPr/>
          <p:nvPr/>
        </p:nvSpPr>
        <p:spPr>
          <a:xfrm>
            <a:off x="1690600" y="553150"/>
            <a:ext cx="5634600" cy="548700"/>
          </a:xfrm>
          <a:prstGeom prst="roundRect">
            <a:avLst>
              <a:gd name="adj" fmla="val 50000"/>
            </a:avLst>
          </a:prstGeom>
          <a:solidFill>
            <a:schemeClr val="lt2"/>
          </a:solidFill>
          <a:ln>
            <a:noFill/>
          </a:ln>
          <a:effectLst>
            <a:outerShdw blurRad="57150" dist="47625" dir="1920000" algn="bl" rotWithShape="0">
              <a:schemeClr val="dk2">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5"/>
          <p:cNvSpPr txBox="1">
            <a:spLocks noGrp="1"/>
          </p:cNvSpPr>
          <p:nvPr>
            <p:ph type="title"/>
          </p:nvPr>
        </p:nvSpPr>
        <p:spPr>
          <a:xfrm>
            <a:off x="720000" y="539496"/>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62" name="Google Shape;262;p15"/>
          <p:cNvSpPr/>
          <p:nvPr/>
        </p:nvSpPr>
        <p:spPr>
          <a:xfrm>
            <a:off x="2301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5"/>
          <p:cNvSpPr/>
          <p:nvPr/>
        </p:nvSpPr>
        <p:spPr>
          <a:xfrm>
            <a:off x="458700"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64" name="Google Shape;264;p15"/>
          <p:cNvPicPr preferRelativeResize="0"/>
          <p:nvPr/>
        </p:nvPicPr>
        <p:blipFill rotWithShape="1">
          <a:blip r:embed="rId2">
            <a:alphaModFix/>
          </a:blip>
          <a:srcRect r="43700"/>
          <a:stretch/>
        </p:blipFill>
        <p:spPr>
          <a:xfrm rot="10800000">
            <a:off x="7530799" y="-2221363"/>
            <a:ext cx="3754800" cy="3751500"/>
          </a:xfrm>
          <a:prstGeom prst="ellipse">
            <a:avLst/>
          </a:prstGeom>
          <a:noFill/>
          <a:ln>
            <a:noFill/>
          </a:ln>
          <a:effectLst>
            <a:outerShdw blurRad="114300" dist="76200" dir="3960000" algn="bl" rotWithShape="0">
              <a:srgbClr val="000000">
                <a:alpha val="22000"/>
              </a:srgbClr>
            </a:outerShdw>
          </a:effectLst>
        </p:spPr>
      </p:pic>
      <p:pic>
        <p:nvPicPr>
          <p:cNvPr id="265" name="Google Shape;265;p15"/>
          <p:cNvPicPr preferRelativeResize="0"/>
          <p:nvPr/>
        </p:nvPicPr>
        <p:blipFill rotWithShape="1">
          <a:blip r:embed="rId2">
            <a:alphaModFix/>
          </a:blip>
          <a:srcRect r="43700"/>
          <a:stretch/>
        </p:blipFill>
        <p:spPr>
          <a:xfrm rot="10800000">
            <a:off x="7784890" y="-2178777"/>
            <a:ext cx="3399000" cy="3396000"/>
          </a:xfrm>
          <a:prstGeom prst="ellipse">
            <a:avLst/>
          </a:prstGeom>
          <a:noFill/>
          <a:ln>
            <a:noFill/>
          </a:ln>
          <a:effectLst>
            <a:outerShdw blurRad="128588" dist="95250" dir="3960000" algn="bl" rotWithShape="0">
              <a:srgbClr val="000000">
                <a:alpha val="20000"/>
              </a:srgbClr>
            </a:outerShdw>
          </a:effectLst>
        </p:spPr>
      </p:pic>
      <p:grpSp>
        <p:nvGrpSpPr>
          <p:cNvPr id="266" name="Google Shape;266;p15"/>
          <p:cNvGrpSpPr/>
          <p:nvPr/>
        </p:nvGrpSpPr>
        <p:grpSpPr>
          <a:xfrm>
            <a:off x="940318" y="145253"/>
            <a:ext cx="394586" cy="394246"/>
            <a:chOff x="8223275" y="-331450"/>
            <a:chExt cx="1042500" cy="1041600"/>
          </a:xfrm>
        </p:grpSpPr>
        <p:pic>
          <p:nvPicPr>
            <p:cNvPr id="267" name="Google Shape;267;p15"/>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268" name="Google Shape;268;p15"/>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9" name="Google Shape;269;p15"/>
          <p:cNvGrpSpPr/>
          <p:nvPr/>
        </p:nvGrpSpPr>
        <p:grpSpPr>
          <a:xfrm>
            <a:off x="606736" y="539511"/>
            <a:ext cx="212983" cy="212799"/>
            <a:chOff x="8223275" y="-331450"/>
            <a:chExt cx="1042500" cy="1041600"/>
          </a:xfrm>
        </p:grpSpPr>
        <p:pic>
          <p:nvPicPr>
            <p:cNvPr id="270" name="Google Shape;270;p15"/>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271" name="Google Shape;271;p15"/>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2" name="Google Shape;272;p15"/>
          <p:cNvGrpSpPr/>
          <p:nvPr/>
        </p:nvGrpSpPr>
        <p:grpSpPr>
          <a:xfrm>
            <a:off x="8821661" y="2066536"/>
            <a:ext cx="212983" cy="212799"/>
            <a:chOff x="8223275" y="-331450"/>
            <a:chExt cx="1042500" cy="1041600"/>
          </a:xfrm>
        </p:grpSpPr>
        <p:pic>
          <p:nvPicPr>
            <p:cNvPr id="273" name="Google Shape;273;p15"/>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274" name="Google Shape;274;p15"/>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 name="Google Shape;275;p15"/>
          <p:cNvGrpSpPr/>
          <p:nvPr/>
        </p:nvGrpSpPr>
        <p:grpSpPr>
          <a:xfrm>
            <a:off x="8535868" y="2495678"/>
            <a:ext cx="394586" cy="394246"/>
            <a:chOff x="8223275" y="-331450"/>
            <a:chExt cx="1042500" cy="1041600"/>
          </a:xfrm>
        </p:grpSpPr>
        <p:pic>
          <p:nvPicPr>
            <p:cNvPr id="276" name="Google Shape;276;p15"/>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277" name="Google Shape;277;p15"/>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325"/>
        <p:cNvGrpSpPr/>
        <p:nvPr/>
      </p:nvGrpSpPr>
      <p:grpSpPr>
        <a:xfrm>
          <a:off x="0" y="0"/>
          <a:ext cx="0" cy="0"/>
          <a:chOff x="0" y="0"/>
          <a:chExt cx="0" cy="0"/>
        </a:xfrm>
      </p:grpSpPr>
      <p:sp>
        <p:nvSpPr>
          <p:cNvPr id="326" name="Google Shape;326;p19"/>
          <p:cNvSpPr/>
          <p:nvPr/>
        </p:nvSpPr>
        <p:spPr>
          <a:xfrm>
            <a:off x="713227" y="1388500"/>
            <a:ext cx="2431500" cy="3210900"/>
          </a:xfrm>
          <a:prstGeom prst="roundRect">
            <a:avLst>
              <a:gd name="adj" fmla="val 10772"/>
            </a:avLst>
          </a:prstGeom>
          <a:solidFill>
            <a:schemeClr val="dk1"/>
          </a:solidFill>
          <a:ln>
            <a:noFill/>
          </a:ln>
          <a:effectLst>
            <a:outerShdw blurRad="42863" dist="38100" dir="3060000" algn="bl" rotWithShape="0">
              <a:srgbClr val="000000">
                <a:alpha val="1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9"/>
          <p:cNvSpPr/>
          <p:nvPr/>
        </p:nvSpPr>
        <p:spPr>
          <a:xfrm>
            <a:off x="3367030" y="1388500"/>
            <a:ext cx="2431500" cy="3210900"/>
          </a:xfrm>
          <a:prstGeom prst="roundRect">
            <a:avLst>
              <a:gd name="adj" fmla="val 6799"/>
            </a:avLst>
          </a:prstGeom>
          <a:solidFill>
            <a:schemeClr val="dk1"/>
          </a:solidFill>
          <a:ln>
            <a:noFill/>
          </a:ln>
          <a:effectLst>
            <a:outerShdw blurRad="42863" dist="38100" dir="3060000" algn="bl" rotWithShape="0">
              <a:srgbClr val="000000">
                <a:alpha val="1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9"/>
          <p:cNvSpPr/>
          <p:nvPr/>
        </p:nvSpPr>
        <p:spPr>
          <a:xfrm>
            <a:off x="5999277" y="1388500"/>
            <a:ext cx="2431500" cy="3210900"/>
          </a:xfrm>
          <a:prstGeom prst="roundRect">
            <a:avLst>
              <a:gd name="adj" fmla="val 10772"/>
            </a:avLst>
          </a:prstGeom>
          <a:solidFill>
            <a:schemeClr val="dk1"/>
          </a:solidFill>
          <a:ln>
            <a:noFill/>
          </a:ln>
          <a:effectLst>
            <a:outerShdw blurRad="42863" dist="38100" dir="3060000" algn="bl" rotWithShape="0">
              <a:srgbClr val="000000">
                <a:alpha val="1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9"/>
          <p:cNvSpPr/>
          <p:nvPr/>
        </p:nvSpPr>
        <p:spPr>
          <a:xfrm>
            <a:off x="1690600" y="553150"/>
            <a:ext cx="5634600" cy="548700"/>
          </a:xfrm>
          <a:prstGeom prst="roundRect">
            <a:avLst>
              <a:gd name="adj" fmla="val 50000"/>
            </a:avLst>
          </a:prstGeom>
          <a:solidFill>
            <a:schemeClr val="lt2"/>
          </a:solidFill>
          <a:ln>
            <a:noFill/>
          </a:ln>
          <a:effectLst>
            <a:outerShdw blurRad="57150" dist="47625" dir="1920000" algn="bl" rotWithShape="0">
              <a:schemeClr val="dk2">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9"/>
          <p:cNvSpPr txBox="1">
            <a:spLocks noGrp="1"/>
          </p:cNvSpPr>
          <p:nvPr>
            <p:ph type="title"/>
          </p:nvPr>
        </p:nvSpPr>
        <p:spPr>
          <a:xfrm>
            <a:off x="720000" y="539496"/>
            <a:ext cx="77040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31" name="Google Shape;331;p19"/>
          <p:cNvSpPr txBox="1">
            <a:spLocks noGrp="1"/>
          </p:cNvSpPr>
          <p:nvPr>
            <p:ph type="title" idx="2"/>
          </p:nvPr>
        </p:nvSpPr>
        <p:spPr>
          <a:xfrm>
            <a:off x="841327" y="2918127"/>
            <a:ext cx="21753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0">
                <a:solidFill>
                  <a:schemeClr val="accent3"/>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2" name="Google Shape;332;p19"/>
          <p:cNvSpPr txBox="1">
            <a:spLocks noGrp="1"/>
          </p:cNvSpPr>
          <p:nvPr>
            <p:ph type="subTitle" idx="1"/>
          </p:nvPr>
        </p:nvSpPr>
        <p:spPr>
          <a:xfrm>
            <a:off x="740227" y="3312302"/>
            <a:ext cx="2377500" cy="822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333" name="Google Shape;333;p19"/>
          <p:cNvSpPr txBox="1">
            <a:spLocks noGrp="1"/>
          </p:cNvSpPr>
          <p:nvPr>
            <p:ph type="title" idx="3"/>
          </p:nvPr>
        </p:nvSpPr>
        <p:spPr>
          <a:xfrm>
            <a:off x="3495130" y="2918127"/>
            <a:ext cx="21753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0">
                <a:solidFill>
                  <a:schemeClr val="accent3"/>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4" name="Google Shape;334;p19"/>
          <p:cNvSpPr txBox="1">
            <a:spLocks noGrp="1"/>
          </p:cNvSpPr>
          <p:nvPr>
            <p:ph type="subTitle" idx="4"/>
          </p:nvPr>
        </p:nvSpPr>
        <p:spPr>
          <a:xfrm>
            <a:off x="3394030" y="3312302"/>
            <a:ext cx="2377500" cy="822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sp>
        <p:nvSpPr>
          <p:cNvPr id="335" name="Google Shape;335;p19"/>
          <p:cNvSpPr txBox="1">
            <a:spLocks noGrp="1"/>
          </p:cNvSpPr>
          <p:nvPr>
            <p:ph type="title" idx="5"/>
          </p:nvPr>
        </p:nvSpPr>
        <p:spPr>
          <a:xfrm>
            <a:off x="6127377" y="2918127"/>
            <a:ext cx="21753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0">
                <a:solidFill>
                  <a:schemeClr val="accent3"/>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6" name="Google Shape;336;p19"/>
          <p:cNvSpPr txBox="1">
            <a:spLocks noGrp="1"/>
          </p:cNvSpPr>
          <p:nvPr>
            <p:ph type="subTitle" idx="6"/>
          </p:nvPr>
        </p:nvSpPr>
        <p:spPr>
          <a:xfrm>
            <a:off x="6026277" y="3312302"/>
            <a:ext cx="2377500" cy="822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0"/>
              </a:spcBef>
              <a:spcAft>
                <a:spcPts val="0"/>
              </a:spcAft>
              <a:buSzPts val="1600"/>
              <a:buNone/>
              <a:defRPr/>
            </a:lvl3pPr>
            <a:lvl4pPr lvl="3" algn="ctr" rtl="0">
              <a:lnSpc>
                <a:spcPct val="100000"/>
              </a:lnSpc>
              <a:spcBef>
                <a:spcPts val="0"/>
              </a:spcBef>
              <a:spcAft>
                <a:spcPts val="0"/>
              </a:spcAft>
              <a:buSzPts val="1600"/>
              <a:buNone/>
              <a:defRPr/>
            </a:lvl4pPr>
            <a:lvl5pPr lvl="4" algn="ctr" rtl="0">
              <a:lnSpc>
                <a:spcPct val="100000"/>
              </a:lnSpc>
              <a:spcBef>
                <a:spcPts val="0"/>
              </a:spcBef>
              <a:spcAft>
                <a:spcPts val="0"/>
              </a:spcAft>
              <a:buSzPts val="1600"/>
              <a:buNone/>
              <a:defRPr/>
            </a:lvl5pPr>
            <a:lvl6pPr lvl="5" algn="ctr" rtl="0">
              <a:lnSpc>
                <a:spcPct val="100000"/>
              </a:lnSpc>
              <a:spcBef>
                <a:spcPts val="0"/>
              </a:spcBef>
              <a:spcAft>
                <a:spcPts val="0"/>
              </a:spcAft>
              <a:buSzPts val="1600"/>
              <a:buNone/>
              <a:defRPr/>
            </a:lvl6pPr>
            <a:lvl7pPr lvl="6" algn="ctr" rtl="0">
              <a:lnSpc>
                <a:spcPct val="100000"/>
              </a:lnSpc>
              <a:spcBef>
                <a:spcPts val="0"/>
              </a:spcBef>
              <a:spcAft>
                <a:spcPts val="0"/>
              </a:spcAft>
              <a:buSzPts val="1600"/>
              <a:buNone/>
              <a:defRPr/>
            </a:lvl7pPr>
            <a:lvl8pPr lvl="7" algn="ctr" rtl="0">
              <a:lnSpc>
                <a:spcPct val="100000"/>
              </a:lnSpc>
              <a:spcBef>
                <a:spcPts val="0"/>
              </a:spcBef>
              <a:spcAft>
                <a:spcPts val="0"/>
              </a:spcAft>
              <a:buSzPts val="1600"/>
              <a:buNone/>
              <a:defRPr/>
            </a:lvl8pPr>
            <a:lvl9pPr lvl="8" algn="ctr" rtl="0">
              <a:lnSpc>
                <a:spcPct val="100000"/>
              </a:lnSpc>
              <a:spcBef>
                <a:spcPts val="0"/>
              </a:spcBef>
              <a:spcAft>
                <a:spcPts val="0"/>
              </a:spcAft>
              <a:buSzPts val="1600"/>
              <a:buNone/>
              <a:defRPr/>
            </a:lvl9pPr>
          </a:lstStyle>
          <a:p>
            <a:endParaRPr/>
          </a:p>
        </p:txBody>
      </p:sp>
      <p:pic>
        <p:nvPicPr>
          <p:cNvPr id="337" name="Google Shape;337;p19"/>
          <p:cNvPicPr preferRelativeResize="0"/>
          <p:nvPr/>
        </p:nvPicPr>
        <p:blipFill rotWithShape="1">
          <a:blip r:embed="rId2">
            <a:alphaModFix/>
          </a:blip>
          <a:srcRect r="43700"/>
          <a:stretch/>
        </p:blipFill>
        <p:spPr>
          <a:xfrm>
            <a:off x="-2559985" y="-1976177"/>
            <a:ext cx="3754800" cy="3751500"/>
          </a:xfrm>
          <a:prstGeom prst="ellipse">
            <a:avLst/>
          </a:prstGeom>
          <a:noFill/>
          <a:ln>
            <a:noFill/>
          </a:ln>
          <a:effectLst>
            <a:outerShdw blurRad="85725" dist="95250" dir="3960000" algn="bl" rotWithShape="0">
              <a:srgbClr val="000000">
                <a:alpha val="50000"/>
              </a:srgbClr>
            </a:outerShdw>
          </a:effectLst>
        </p:spPr>
      </p:pic>
      <p:pic>
        <p:nvPicPr>
          <p:cNvPr id="338" name="Google Shape;338;p19"/>
          <p:cNvPicPr preferRelativeResize="0"/>
          <p:nvPr/>
        </p:nvPicPr>
        <p:blipFill rotWithShape="1">
          <a:blip r:embed="rId2">
            <a:alphaModFix/>
          </a:blip>
          <a:srcRect r="43700"/>
          <a:stretch/>
        </p:blipFill>
        <p:spPr>
          <a:xfrm>
            <a:off x="-2480726" y="-1855538"/>
            <a:ext cx="3399000" cy="3396000"/>
          </a:xfrm>
          <a:prstGeom prst="ellipse">
            <a:avLst/>
          </a:prstGeom>
          <a:noFill/>
          <a:ln>
            <a:noFill/>
          </a:ln>
          <a:effectLst>
            <a:outerShdw blurRad="285750" dist="95250" dir="3960000" algn="bl" rotWithShape="0">
              <a:srgbClr val="000000">
                <a:alpha val="50000"/>
              </a:srgbClr>
            </a:outerShdw>
          </a:effectLst>
        </p:spPr>
      </p:pic>
      <p:grpSp>
        <p:nvGrpSpPr>
          <p:cNvPr id="339" name="Google Shape;339;p19"/>
          <p:cNvGrpSpPr/>
          <p:nvPr/>
        </p:nvGrpSpPr>
        <p:grpSpPr>
          <a:xfrm>
            <a:off x="248293" y="145253"/>
            <a:ext cx="394586" cy="394246"/>
            <a:chOff x="8223275" y="-331450"/>
            <a:chExt cx="1042500" cy="1041600"/>
          </a:xfrm>
        </p:grpSpPr>
        <p:pic>
          <p:nvPicPr>
            <p:cNvPr id="340" name="Google Shape;340;p19"/>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341" name="Google Shape;341;p19"/>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2" name="Google Shape;342;p19"/>
          <p:cNvGrpSpPr/>
          <p:nvPr/>
        </p:nvGrpSpPr>
        <p:grpSpPr>
          <a:xfrm>
            <a:off x="198286" y="721111"/>
            <a:ext cx="212983" cy="212799"/>
            <a:chOff x="8223275" y="-331450"/>
            <a:chExt cx="1042500" cy="1041600"/>
          </a:xfrm>
        </p:grpSpPr>
        <p:pic>
          <p:nvPicPr>
            <p:cNvPr id="343" name="Google Shape;343;p19"/>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344" name="Google Shape;344;p19"/>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5" name="Google Shape;345;p19"/>
          <p:cNvSpPr/>
          <p:nvPr/>
        </p:nvSpPr>
        <p:spPr>
          <a:xfrm>
            <a:off x="8732725"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9"/>
          <p:cNvSpPr/>
          <p:nvPr/>
        </p:nvSpPr>
        <p:spPr>
          <a:xfrm>
            <a:off x="8961325" y="0"/>
            <a:ext cx="474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7" name="Google Shape;347;p19"/>
          <p:cNvGrpSpPr/>
          <p:nvPr/>
        </p:nvGrpSpPr>
        <p:grpSpPr>
          <a:xfrm>
            <a:off x="8261756" y="342378"/>
            <a:ext cx="394586" cy="394246"/>
            <a:chOff x="8223275" y="-331450"/>
            <a:chExt cx="1042500" cy="1041600"/>
          </a:xfrm>
        </p:grpSpPr>
        <p:pic>
          <p:nvPicPr>
            <p:cNvPr id="348" name="Google Shape;348;p19"/>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349" name="Google Shape;349;p19"/>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0" name="Google Shape;350;p19"/>
          <p:cNvGrpSpPr/>
          <p:nvPr/>
        </p:nvGrpSpPr>
        <p:grpSpPr>
          <a:xfrm>
            <a:off x="7987511" y="129586"/>
            <a:ext cx="212983" cy="212799"/>
            <a:chOff x="8223275" y="-331450"/>
            <a:chExt cx="1042500" cy="1041600"/>
          </a:xfrm>
        </p:grpSpPr>
        <p:pic>
          <p:nvPicPr>
            <p:cNvPr id="351" name="Google Shape;351;p19"/>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352" name="Google Shape;352;p19"/>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7750" y="539500"/>
            <a:ext cx="7708500" cy="5760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2"/>
              </a:buClr>
              <a:buSzPts val="2800"/>
              <a:buFont typeface="Days One"/>
              <a:buNone/>
              <a:defRPr sz="2800" b="1">
                <a:solidFill>
                  <a:schemeClr val="dk2"/>
                </a:solidFill>
                <a:latin typeface="Days One"/>
                <a:ea typeface="Days One"/>
                <a:cs typeface="Days One"/>
                <a:sym typeface="Days One"/>
              </a:defRPr>
            </a:lvl1pPr>
            <a:lvl2pPr lvl="1" rtl="0">
              <a:spcBef>
                <a:spcPts val="0"/>
              </a:spcBef>
              <a:spcAft>
                <a:spcPts val="0"/>
              </a:spcAft>
              <a:buClr>
                <a:schemeClr val="dk2"/>
              </a:buClr>
              <a:buSzPts val="2800"/>
              <a:buFont typeface="Fira Sans"/>
              <a:buNone/>
              <a:defRPr sz="2800" b="1">
                <a:solidFill>
                  <a:schemeClr val="dk2"/>
                </a:solidFill>
                <a:latin typeface="Fira Sans"/>
                <a:ea typeface="Fira Sans"/>
                <a:cs typeface="Fira Sans"/>
                <a:sym typeface="Fira Sans"/>
              </a:defRPr>
            </a:lvl2pPr>
            <a:lvl3pPr lvl="2" rtl="0">
              <a:spcBef>
                <a:spcPts val="0"/>
              </a:spcBef>
              <a:spcAft>
                <a:spcPts val="0"/>
              </a:spcAft>
              <a:buClr>
                <a:schemeClr val="dk2"/>
              </a:buClr>
              <a:buSzPts val="2800"/>
              <a:buFont typeface="Fira Sans"/>
              <a:buNone/>
              <a:defRPr sz="2800" b="1">
                <a:solidFill>
                  <a:schemeClr val="dk2"/>
                </a:solidFill>
                <a:latin typeface="Fira Sans"/>
                <a:ea typeface="Fira Sans"/>
                <a:cs typeface="Fira Sans"/>
                <a:sym typeface="Fira Sans"/>
              </a:defRPr>
            </a:lvl3pPr>
            <a:lvl4pPr lvl="3" rtl="0">
              <a:spcBef>
                <a:spcPts val="0"/>
              </a:spcBef>
              <a:spcAft>
                <a:spcPts val="0"/>
              </a:spcAft>
              <a:buClr>
                <a:schemeClr val="dk2"/>
              </a:buClr>
              <a:buSzPts val="2800"/>
              <a:buFont typeface="Fira Sans"/>
              <a:buNone/>
              <a:defRPr sz="2800" b="1">
                <a:solidFill>
                  <a:schemeClr val="dk2"/>
                </a:solidFill>
                <a:latin typeface="Fira Sans"/>
                <a:ea typeface="Fira Sans"/>
                <a:cs typeface="Fira Sans"/>
                <a:sym typeface="Fira Sans"/>
              </a:defRPr>
            </a:lvl4pPr>
            <a:lvl5pPr lvl="4" rtl="0">
              <a:spcBef>
                <a:spcPts val="0"/>
              </a:spcBef>
              <a:spcAft>
                <a:spcPts val="0"/>
              </a:spcAft>
              <a:buClr>
                <a:schemeClr val="dk2"/>
              </a:buClr>
              <a:buSzPts val="2800"/>
              <a:buFont typeface="Fira Sans"/>
              <a:buNone/>
              <a:defRPr sz="2800" b="1">
                <a:solidFill>
                  <a:schemeClr val="dk2"/>
                </a:solidFill>
                <a:latin typeface="Fira Sans"/>
                <a:ea typeface="Fira Sans"/>
                <a:cs typeface="Fira Sans"/>
                <a:sym typeface="Fira Sans"/>
              </a:defRPr>
            </a:lvl5pPr>
            <a:lvl6pPr lvl="5" rtl="0">
              <a:spcBef>
                <a:spcPts val="0"/>
              </a:spcBef>
              <a:spcAft>
                <a:spcPts val="0"/>
              </a:spcAft>
              <a:buClr>
                <a:schemeClr val="dk2"/>
              </a:buClr>
              <a:buSzPts val="2800"/>
              <a:buFont typeface="Fira Sans"/>
              <a:buNone/>
              <a:defRPr sz="2800" b="1">
                <a:solidFill>
                  <a:schemeClr val="dk2"/>
                </a:solidFill>
                <a:latin typeface="Fira Sans"/>
                <a:ea typeface="Fira Sans"/>
                <a:cs typeface="Fira Sans"/>
                <a:sym typeface="Fira Sans"/>
              </a:defRPr>
            </a:lvl6pPr>
            <a:lvl7pPr lvl="6" rtl="0">
              <a:spcBef>
                <a:spcPts val="0"/>
              </a:spcBef>
              <a:spcAft>
                <a:spcPts val="0"/>
              </a:spcAft>
              <a:buClr>
                <a:schemeClr val="dk2"/>
              </a:buClr>
              <a:buSzPts val="2800"/>
              <a:buFont typeface="Fira Sans"/>
              <a:buNone/>
              <a:defRPr sz="2800" b="1">
                <a:solidFill>
                  <a:schemeClr val="dk2"/>
                </a:solidFill>
                <a:latin typeface="Fira Sans"/>
                <a:ea typeface="Fira Sans"/>
                <a:cs typeface="Fira Sans"/>
                <a:sym typeface="Fira Sans"/>
              </a:defRPr>
            </a:lvl7pPr>
            <a:lvl8pPr lvl="7" rtl="0">
              <a:spcBef>
                <a:spcPts val="0"/>
              </a:spcBef>
              <a:spcAft>
                <a:spcPts val="0"/>
              </a:spcAft>
              <a:buClr>
                <a:schemeClr val="dk2"/>
              </a:buClr>
              <a:buSzPts val="2800"/>
              <a:buFont typeface="Fira Sans"/>
              <a:buNone/>
              <a:defRPr sz="2800" b="1">
                <a:solidFill>
                  <a:schemeClr val="dk2"/>
                </a:solidFill>
                <a:latin typeface="Fira Sans"/>
                <a:ea typeface="Fira Sans"/>
                <a:cs typeface="Fira Sans"/>
                <a:sym typeface="Fira Sans"/>
              </a:defRPr>
            </a:lvl8pPr>
            <a:lvl9pPr lvl="8" rtl="0">
              <a:spcBef>
                <a:spcPts val="0"/>
              </a:spcBef>
              <a:spcAft>
                <a:spcPts val="0"/>
              </a:spcAft>
              <a:buClr>
                <a:schemeClr val="dk2"/>
              </a:buClr>
              <a:buSzPts val="2800"/>
              <a:buFont typeface="Fira Sans"/>
              <a:buNone/>
              <a:defRPr sz="2800" b="1">
                <a:solidFill>
                  <a:schemeClr val="dk2"/>
                </a:solidFill>
                <a:latin typeface="Fira Sans"/>
                <a:ea typeface="Fira Sans"/>
                <a:cs typeface="Fira Sans"/>
                <a:sym typeface="Fira Sans"/>
              </a:defRPr>
            </a:lvl9pPr>
          </a:lstStyle>
          <a:p>
            <a:endParaRPr/>
          </a:p>
        </p:txBody>
      </p:sp>
      <p:sp>
        <p:nvSpPr>
          <p:cNvPr id="7" name="Google Shape;7;p1"/>
          <p:cNvSpPr txBox="1">
            <a:spLocks noGrp="1"/>
          </p:cNvSpPr>
          <p:nvPr>
            <p:ph type="body" idx="1"/>
          </p:nvPr>
        </p:nvSpPr>
        <p:spPr>
          <a:xfrm>
            <a:off x="692700" y="1351875"/>
            <a:ext cx="7711800" cy="3247500"/>
          </a:xfrm>
          <a:prstGeom prst="rect">
            <a:avLst/>
          </a:prstGeom>
          <a:noFill/>
          <a:ln>
            <a:noFill/>
          </a:ln>
        </p:spPr>
        <p:txBody>
          <a:bodyPr spcFirstLastPara="1" wrap="square" lIns="91425" tIns="91425" rIns="91425" bIns="91425" anchor="ctr" anchorCtr="0">
            <a:noAutofit/>
          </a:bodyPr>
          <a:lstStyle>
            <a:lvl1pPr marL="457200" lvl="0"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1pPr>
            <a:lvl2pPr marL="914400" lvl="1"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2pPr>
            <a:lvl3pPr marL="1371600" lvl="2"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3pPr>
            <a:lvl4pPr marL="1828800" lvl="3"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4pPr>
            <a:lvl5pPr marL="2286000" lvl="4"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5pPr>
            <a:lvl6pPr marL="2743200" lvl="5"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6pPr>
            <a:lvl7pPr marL="3200400" lvl="6"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7pPr>
            <a:lvl8pPr marL="3657600" lvl="7"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8pPr>
            <a:lvl9pPr marL="4114800" lvl="8" indent="-330200">
              <a:lnSpc>
                <a:spcPct val="100000"/>
              </a:lnSpc>
              <a:spcBef>
                <a:spcPts val="0"/>
              </a:spcBef>
              <a:spcAft>
                <a:spcPts val="0"/>
              </a:spcAft>
              <a:buClr>
                <a:schemeClr val="accent2"/>
              </a:buClr>
              <a:buSzPts val="1600"/>
              <a:buFont typeface="Nunito"/>
              <a:buChar char="■"/>
              <a:defRPr sz="1600">
                <a:solidFill>
                  <a:schemeClr val="accent2"/>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5" r:id="rId5"/>
    <p:sldLayoutId id="2147483658" r:id="rId6"/>
    <p:sldLayoutId id="2147483659" r:id="rId7"/>
    <p:sldLayoutId id="2147483661" r:id="rId8"/>
    <p:sldLayoutId id="2147483665" r:id="rId9"/>
    <p:sldLayoutId id="2147483669" r:id="rId10"/>
    <p:sldLayoutId id="2147483670" r:id="rId11"/>
    <p:sldLayoutId id="2147483671"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ohammed_3312@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slideplayer.com/slide/17827680/"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studiousguy.com/basic-principles-of-communication/#C_Types_of_Communic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28"/>
          <p:cNvSpPr/>
          <p:nvPr/>
        </p:nvSpPr>
        <p:spPr>
          <a:xfrm>
            <a:off x="2246300" y="3851761"/>
            <a:ext cx="4539600" cy="1060897"/>
          </a:xfrm>
          <a:prstGeom prst="roundRect">
            <a:avLst>
              <a:gd name="adj" fmla="val 50000"/>
            </a:avLst>
          </a:prstGeom>
          <a:solidFill>
            <a:schemeClr val="lt2"/>
          </a:solidFill>
          <a:ln>
            <a:noFill/>
          </a:ln>
          <a:effectLst>
            <a:outerShdw blurRad="57150" dist="95250" dir="2520000" algn="bl" rotWithShape="0">
              <a:schemeClr val="accent3">
                <a:alpha val="24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8"/>
          <p:cNvSpPr txBox="1">
            <a:spLocks noGrp="1"/>
          </p:cNvSpPr>
          <p:nvPr>
            <p:ph type="ctrTitle"/>
          </p:nvPr>
        </p:nvSpPr>
        <p:spPr>
          <a:xfrm>
            <a:off x="1598287" y="1772400"/>
            <a:ext cx="5947425" cy="159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CA" sz="3800" dirty="0">
                <a:solidFill>
                  <a:schemeClr val="lt2"/>
                </a:solidFill>
              </a:rPr>
              <a:t>P</a:t>
            </a:r>
            <a:r>
              <a:rPr lang="en-CA" sz="3800" dirty="0" smtClean="0">
                <a:solidFill>
                  <a:schemeClr val="lt2"/>
                </a:solidFill>
              </a:rPr>
              <a:t>rinciples </a:t>
            </a:r>
            <a:r>
              <a:rPr lang="en-CA" sz="3800" dirty="0">
                <a:solidFill>
                  <a:schemeClr val="lt2"/>
                </a:solidFill>
              </a:rPr>
              <a:t>o</a:t>
            </a:r>
            <a:r>
              <a:rPr lang="en-CA" sz="3800" dirty="0" smtClean="0">
                <a:solidFill>
                  <a:schemeClr val="lt2"/>
                </a:solidFill>
              </a:rPr>
              <a:t>f</a:t>
            </a:r>
            <a:r>
              <a:rPr lang="en-CA" sz="3300" dirty="0" smtClean="0">
                <a:solidFill>
                  <a:schemeClr val="lt2"/>
                </a:solidFill>
              </a:rPr>
              <a:t> </a:t>
            </a:r>
            <a:r>
              <a:rPr lang="en-CA" sz="6000" dirty="0"/>
              <a:t>C</a:t>
            </a:r>
            <a:r>
              <a:rPr lang="en-CA" sz="6000" dirty="0" smtClean="0"/>
              <a:t>onversation</a:t>
            </a:r>
            <a:endParaRPr lang="en-CA" sz="6000" dirty="0">
              <a:solidFill>
                <a:schemeClr val="dk1"/>
              </a:solidFill>
            </a:endParaRPr>
          </a:p>
        </p:txBody>
      </p:sp>
      <p:sp>
        <p:nvSpPr>
          <p:cNvPr id="513" name="Google Shape;513;p28"/>
          <p:cNvSpPr txBox="1">
            <a:spLocks noGrp="1"/>
          </p:cNvSpPr>
          <p:nvPr>
            <p:ph type="subTitle" idx="1"/>
          </p:nvPr>
        </p:nvSpPr>
        <p:spPr>
          <a:xfrm>
            <a:off x="2304050" y="3851761"/>
            <a:ext cx="4424100" cy="106089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Name : Mohammed Gargoum</a:t>
            </a:r>
          </a:p>
          <a:p>
            <a:pPr marL="0" lvl="0" indent="0" algn="ctr" rtl="0">
              <a:spcBef>
                <a:spcPts val="0"/>
              </a:spcBef>
              <a:spcAft>
                <a:spcPts val="0"/>
              </a:spcAft>
              <a:buNone/>
            </a:pPr>
            <a:r>
              <a:rPr lang="en" dirty="0"/>
              <a:t>ID : 3312</a:t>
            </a:r>
          </a:p>
          <a:p>
            <a:pPr marL="0" lvl="0" indent="0" algn="ctr" rtl="0">
              <a:spcBef>
                <a:spcPts val="0"/>
              </a:spcBef>
              <a:spcAft>
                <a:spcPts val="0"/>
              </a:spcAft>
              <a:buNone/>
            </a:pPr>
            <a:r>
              <a:rPr lang="en" dirty="0"/>
              <a:t>Email : </a:t>
            </a:r>
            <a:r>
              <a:rPr lang="en" dirty="0">
                <a:hlinkClick r:id="rId3"/>
              </a:rPr>
              <a:t>mohammed_3312@limu.edu.ly</a:t>
            </a:r>
            <a:r>
              <a:rPr lang="en" dirty="0"/>
              <a:t> </a:t>
            </a:r>
            <a:endParaRPr dirty="0"/>
          </a:p>
        </p:txBody>
      </p:sp>
      <p:grpSp>
        <p:nvGrpSpPr>
          <p:cNvPr id="514" name="Google Shape;514;p28"/>
          <p:cNvGrpSpPr/>
          <p:nvPr/>
        </p:nvGrpSpPr>
        <p:grpSpPr>
          <a:xfrm>
            <a:off x="7713631" y="656715"/>
            <a:ext cx="394586" cy="394246"/>
            <a:chOff x="8223275" y="-331450"/>
            <a:chExt cx="1042500" cy="1041600"/>
          </a:xfrm>
        </p:grpSpPr>
        <p:pic>
          <p:nvPicPr>
            <p:cNvPr id="515" name="Google Shape;515;p28"/>
            <p:cNvPicPr preferRelativeResize="0"/>
            <p:nvPr/>
          </p:nvPicPr>
          <p:blipFill rotWithShape="1">
            <a:blip r:embed="rId4">
              <a:alphaModFix/>
            </a:blip>
            <a:srcRect r="43700"/>
            <a:stretch/>
          </p:blipFill>
          <p:spPr>
            <a:xfrm>
              <a:off x="8223275" y="-331450"/>
              <a:ext cx="1042500" cy="1041600"/>
            </a:xfrm>
            <a:prstGeom prst="ellipse">
              <a:avLst/>
            </a:prstGeom>
            <a:noFill/>
            <a:ln>
              <a:noFill/>
            </a:ln>
            <a:effectLst>
              <a:outerShdw blurRad="142875" dist="95250" dir="3960000" algn="bl" rotWithShape="0">
                <a:srgbClr val="000000">
                  <a:alpha val="30000"/>
                </a:srgbClr>
              </a:outerShdw>
            </a:effectLst>
          </p:spPr>
        </p:pic>
        <p:sp>
          <p:nvSpPr>
            <p:cNvPr id="516" name="Google Shape;516;p28"/>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7" name="Google Shape;517;p28"/>
          <p:cNvGrpSpPr/>
          <p:nvPr/>
        </p:nvGrpSpPr>
        <p:grpSpPr>
          <a:xfrm>
            <a:off x="1144511" y="3561961"/>
            <a:ext cx="212983" cy="212799"/>
            <a:chOff x="8223275" y="-331450"/>
            <a:chExt cx="1042500" cy="1041600"/>
          </a:xfrm>
        </p:grpSpPr>
        <p:pic>
          <p:nvPicPr>
            <p:cNvPr id="518" name="Google Shape;518;p28"/>
            <p:cNvPicPr preferRelativeResize="0"/>
            <p:nvPr/>
          </p:nvPicPr>
          <p:blipFill rotWithShape="1">
            <a:blip r:embed="rId4">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519" name="Google Shape;519;p28"/>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0" name="Google Shape;520;p28"/>
          <p:cNvGrpSpPr/>
          <p:nvPr/>
        </p:nvGrpSpPr>
        <p:grpSpPr>
          <a:xfrm>
            <a:off x="8646692" y="2784260"/>
            <a:ext cx="304931" cy="304668"/>
            <a:chOff x="8223275" y="-331450"/>
            <a:chExt cx="1042500" cy="1041600"/>
          </a:xfrm>
        </p:grpSpPr>
        <p:pic>
          <p:nvPicPr>
            <p:cNvPr id="521" name="Google Shape;521;p28"/>
            <p:cNvPicPr preferRelativeResize="0"/>
            <p:nvPr/>
          </p:nvPicPr>
          <p:blipFill rotWithShape="1">
            <a:blip r:embed="rId4">
              <a:alphaModFix/>
            </a:blip>
            <a:srcRect r="43700"/>
            <a:stretch/>
          </p:blipFill>
          <p:spPr>
            <a:xfrm>
              <a:off x="8223275" y="-331450"/>
              <a:ext cx="1042500" cy="1041600"/>
            </a:xfrm>
            <a:prstGeom prst="ellipse">
              <a:avLst/>
            </a:prstGeom>
            <a:noFill/>
            <a:ln>
              <a:noFill/>
            </a:ln>
            <a:effectLst>
              <a:outerShdw blurRad="142875" dist="95250" dir="3960000" algn="bl" rotWithShape="0">
                <a:srgbClr val="000000">
                  <a:alpha val="30000"/>
                </a:srgbClr>
              </a:outerShdw>
            </a:effectLst>
          </p:spPr>
        </p:pic>
        <p:sp>
          <p:nvSpPr>
            <p:cNvPr id="522" name="Google Shape;522;p28"/>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3" name="Google Shape;523;p28"/>
          <p:cNvGrpSpPr/>
          <p:nvPr/>
        </p:nvGrpSpPr>
        <p:grpSpPr>
          <a:xfrm>
            <a:off x="858718" y="3991103"/>
            <a:ext cx="394586" cy="394246"/>
            <a:chOff x="8223275" y="-331450"/>
            <a:chExt cx="1042500" cy="1041600"/>
          </a:xfrm>
        </p:grpSpPr>
        <p:pic>
          <p:nvPicPr>
            <p:cNvPr id="524" name="Google Shape;524;p28"/>
            <p:cNvPicPr preferRelativeResize="0"/>
            <p:nvPr/>
          </p:nvPicPr>
          <p:blipFill rotWithShape="1">
            <a:blip r:embed="rId4">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525" name="Google Shape;525;p28"/>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 name="Picture 16">
            <a:extLst>
              <a:ext uri="{FF2B5EF4-FFF2-40B4-BE49-F238E27FC236}">
                <a16:creationId xmlns:a16="http://schemas.microsoft.com/office/drawing/2014/main" id="{311EA7FF-3636-0847-8598-954EA632B6BD}"/>
              </a:ext>
            </a:extLst>
          </p:cNvPr>
          <p:cNvPicPr>
            <a:picLocks noChangeAspect="1"/>
          </p:cNvPicPr>
          <p:nvPr/>
        </p:nvPicPr>
        <p:blipFill>
          <a:blip r:embed="rId5"/>
          <a:stretch>
            <a:fillRect/>
          </a:stretch>
        </p:blipFill>
        <p:spPr>
          <a:xfrm>
            <a:off x="1968285" y="0"/>
            <a:ext cx="1566286" cy="1200329"/>
          </a:xfrm>
          <a:prstGeom prst="rect">
            <a:avLst/>
          </a:prstGeom>
        </p:spPr>
      </p:pic>
      <p:pic>
        <p:nvPicPr>
          <p:cNvPr id="18" name="Picture 17">
            <a:extLst>
              <a:ext uri="{FF2B5EF4-FFF2-40B4-BE49-F238E27FC236}">
                <a16:creationId xmlns:a16="http://schemas.microsoft.com/office/drawing/2014/main" id="{37FB0233-CCA1-9342-B38F-B16FF4C44483}"/>
              </a:ext>
            </a:extLst>
          </p:cNvPr>
          <p:cNvPicPr>
            <a:picLocks noChangeAspect="1"/>
          </p:cNvPicPr>
          <p:nvPr/>
        </p:nvPicPr>
        <p:blipFill>
          <a:blip r:embed="rId6"/>
          <a:stretch>
            <a:fillRect/>
          </a:stretch>
        </p:blipFill>
        <p:spPr>
          <a:xfrm>
            <a:off x="7658814" y="0"/>
            <a:ext cx="1485185" cy="1200329"/>
          </a:xfrm>
          <a:prstGeom prst="rect">
            <a:avLst/>
          </a:prstGeom>
        </p:spPr>
      </p:pic>
      <p:sp>
        <p:nvSpPr>
          <p:cNvPr id="19" name="TextBox 18">
            <a:extLst>
              <a:ext uri="{FF2B5EF4-FFF2-40B4-BE49-F238E27FC236}">
                <a16:creationId xmlns:a16="http://schemas.microsoft.com/office/drawing/2014/main" id="{EC7D2670-773E-384E-9555-8DAD940B3811}"/>
              </a:ext>
            </a:extLst>
          </p:cNvPr>
          <p:cNvSpPr txBox="1"/>
          <p:nvPr/>
        </p:nvSpPr>
        <p:spPr>
          <a:xfrm>
            <a:off x="3103779" y="189187"/>
            <a:ext cx="4807144" cy="861774"/>
          </a:xfrm>
          <a:prstGeom prst="rect">
            <a:avLst/>
          </a:prstGeom>
          <a:noFill/>
        </p:spPr>
        <p:txBody>
          <a:bodyPr wrap="square" rtlCol="0">
            <a:spAutoFit/>
          </a:bodyPr>
          <a:lstStyle/>
          <a:p>
            <a:pPr algn="ctr"/>
            <a:r>
              <a:rPr lang="en-US" sz="1600" b="1" dirty="0" smtClean="0">
                <a:solidFill>
                  <a:schemeClr val="tx1"/>
                </a:solidFill>
              </a:rPr>
              <a:t>Libyan International </a:t>
            </a:r>
            <a:r>
              <a:rPr lang="en-US" sz="1600" b="1" dirty="0">
                <a:solidFill>
                  <a:schemeClr val="tx1"/>
                </a:solidFill>
              </a:rPr>
              <a:t>M</a:t>
            </a:r>
            <a:r>
              <a:rPr lang="en-US" sz="1600" b="1" dirty="0" smtClean="0">
                <a:solidFill>
                  <a:schemeClr val="tx1"/>
                </a:solidFill>
              </a:rPr>
              <a:t>edical </a:t>
            </a:r>
            <a:r>
              <a:rPr lang="en-US" sz="1600" b="1" dirty="0">
                <a:solidFill>
                  <a:schemeClr val="tx1"/>
                </a:solidFill>
              </a:rPr>
              <a:t>U</a:t>
            </a:r>
            <a:r>
              <a:rPr lang="en-US" sz="1600" b="1" dirty="0" smtClean="0">
                <a:solidFill>
                  <a:schemeClr val="tx1"/>
                </a:solidFill>
              </a:rPr>
              <a:t>niversity</a:t>
            </a:r>
          </a:p>
          <a:p>
            <a:pPr algn="ctr"/>
            <a:r>
              <a:rPr lang="en-US" sz="1600" b="1" dirty="0" smtClean="0">
                <a:solidFill>
                  <a:schemeClr val="tx1"/>
                </a:solidFill>
              </a:rPr>
              <a:t> Faculty of Business </a:t>
            </a:r>
            <a:r>
              <a:rPr lang="en-US" sz="1600" b="1" dirty="0">
                <a:solidFill>
                  <a:schemeClr val="tx1"/>
                </a:solidFill>
              </a:rPr>
              <a:t>A</a:t>
            </a:r>
            <a:r>
              <a:rPr lang="en-US" sz="1600" b="1" dirty="0" smtClean="0">
                <a:solidFill>
                  <a:schemeClr val="tx1"/>
                </a:solidFill>
              </a:rPr>
              <a:t>dministration</a:t>
            </a:r>
          </a:p>
          <a:p>
            <a:pPr algn="ctr"/>
            <a:endParaRPr lang="en-US" sz="1800" dirty="0"/>
          </a:p>
        </p:txBody>
      </p:sp>
      <p:sp>
        <p:nvSpPr>
          <p:cNvPr id="2" name="TextBox 1">
            <a:extLst>
              <a:ext uri="{FF2B5EF4-FFF2-40B4-BE49-F238E27FC236}">
                <a16:creationId xmlns:a16="http://schemas.microsoft.com/office/drawing/2014/main" id="{7FC430D8-B540-1C41-A5C3-274BB1BBA615}"/>
              </a:ext>
            </a:extLst>
          </p:cNvPr>
          <p:cNvSpPr txBox="1"/>
          <p:nvPr/>
        </p:nvSpPr>
        <p:spPr>
          <a:xfrm>
            <a:off x="8726615" y="4604881"/>
            <a:ext cx="383438" cy="307777"/>
          </a:xfrm>
          <a:prstGeom prst="rect">
            <a:avLst/>
          </a:prstGeom>
          <a:noFill/>
        </p:spPr>
        <p:txBody>
          <a:bodyPr wrap="none" rtlCol="0">
            <a:spAutoFit/>
          </a:bodyPr>
          <a:lstStyle/>
          <a:p>
            <a:r>
              <a:rPr lang="en-US" dirty="0"/>
              <a:t>01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60"/>
        <p:cNvGrpSpPr/>
        <p:nvPr/>
      </p:nvGrpSpPr>
      <p:grpSpPr>
        <a:xfrm>
          <a:off x="0" y="0"/>
          <a:ext cx="0" cy="0"/>
          <a:chOff x="0" y="0"/>
          <a:chExt cx="0" cy="0"/>
        </a:xfrm>
      </p:grpSpPr>
      <p:sp>
        <p:nvSpPr>
          <p:cNvPr id="1465" name="Google Shape;1465;p52"/>
          <p:cNvSpPr/>
          <p:nvPr/>
        </p:nvSpPr>
        <p:spPr>
          <a:xfrm>
            <a:off x="1891862" y="2049517"/>
            <a:ext cx="5352393" cy="2144111"/>
          </a:xfrm>
          <a:prstGeom prst="roundRect">
            <a:avLst>
              <a:gd name="adj" fmla="val 50000"/>
            </a:avLst>
          </a:prstGeom>
          <a:solidFill>
            <a:schemeClr val="lt2"/>
          </a:solidFill>
          <a:ln>
            <a:noFill/>
          </a:ln>
          <a:effectLst>
            <a:outerShdw blurRad="57150" dist="47625" dir="1920000" algn="bl" rotWithShape="0">
              <a:schemeClr val="accent3">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52"/>
          <p:cNvSpPr txBox="1">
            <a:spLocks noGrp="1"/>
          </p:cNvSpPr>
          <p:nvPr>
            <p:ph type="title"/>
          </p:nvPr>
        </p:nvSpPr>
        <p:spPr>
          <a:xfrm>
            <a:off x="1925689" y="2669772"/>
            <a:ext cx="5284738" cy="90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Thanks🤍</a:t>
            </a:r>
            <a:endParaRPr dirty="0"/>
          </a:p>
        </p:txBody>
      </p:sp>
      <p:sp>
        <p:nvSpPr>
          <p:cNvPr id="2" name="TextBox 1">
            <a:extLst>
              <a:ext uri="{FF2B5EF4-FFF2-40B4-BE49-F238E27FC236}">
                <a16:creationId xmlns:a16="http://schemas.microsoft.com/office/drawing/2014/main" id="{6772EA34-AC29-E046-BF14-442CEF0126A6}"/>
              </a:ext>
            </a:extLst>
          </p:cNvPr>
          <p:cNvSpPr txBox="1"/>
          <p:nvPr/>
        </p:nvSpPr>
        <p:spPr>
          <a:xfrm>
            <a:off x="8749862" y="4721772"/>
            <a:ext cx="383438" cy="307777"/>
          </a:xfrm>
          <a:prstGeom prst="rect">
            <a:avLst/>
          </a:prstGeom>
          <a:noFill/>
        </p:spPr>
        <p:txBody>
          <a:bodyPr wrap="none" rtlCol="0">
            <a:spAutoFit/>
          </a:bodyPr>
          <a:lstStyle/>
          <a:p>
            <a:r>
              <a:rPr lang="en-US" dirty="0"/>
              <a:t>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30"/>
          <p:cNvSpPr/>
          <p:nvPr/>
        </p:nvSpPr>
        <p:spPr>
          <a:xfrm>
            <a:off x="1690600" y="553150"/>
            <a:ext cx="5634600" cy="548700"/>
          </a:xfrm>
          <a:prstGeom prst="roundRect">
            <a:avLst>
              <a:gd name="adj" fmla="val 50000"/>
            </a:avLst>
          </a:prstGeom>
          <a:solidFill>
            <a:schemeClr val="lt2"/>
          </a:solidFill>
          <a:ln>
            <a:noFill/>
          </a:ln>
          <a:effectLst>
            <a:outerShdw blurRad="57150" dist="47625" dir="1920000" algn="bl" rotWithShape="0">
              <a:schemeClr val="dk2">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37" name="Google Shape;537;p30"/>
          <p:cNvPicPr preferRelativeResize="0"/>
          <p:nvPr/>
        </p:nvPicPr>
        <p:blipFill rotWithShape="1">
          <a:blip r:embed="rId3">
            <a:alphaModFix/>
          </a:blip>
          <a:srcRect r="43700"/>
          <a:stretch/>
        </p:blipFill>
        <p:spPr>
          <a:xfrm>
            <a:off x="4710266" y="2628471"/>
            <a:ext cx="841200" cy="841200"/>
          </a:xfrm>
          <a:prstGeom prst="ellipse">
            <a:avLst/>
          </a:prstGeom>
          <a:noFill/>
          <a:ln>
            <a:noFill/>
          </a:ln>
          <a:effectLst>
            <a:outerShdw blurRad="142875" dist="47625" dir="3960000" algn="bl" rotWithShape="0">
              <a:srgbClr val="000000">
                <a:alpha val="30000"/>
              </a:srgbClr>
            </a:outerShdw>
          </a:effectLst>
        </p:spPr>
      </p:pic>
      <p:pic>
        <p:nvPicPr>
          <p:cNvPr id="538" name="Google Shape;538;p30"/>
          <p:cNvPicPr preferRelativeResize="0"/>
          <p:nvPr/>
        </p:nvPicPr>
        <p:blipFill rotWithShape="1">
          <a:blip r:embed="rId3">
            <a:alphaModFix/>
          </a:blip>
          <a:srcRect r="43700"/>
          <a:stretch/>
        </p:blipFill>
        <p:spPr>
          <a:xfrm>
            <a:off x="4714117" y="1560825"/>
            <a:ext cx="841200" cy="841200"/>
          </a:xfrm>
          <a:prstGeom prst="ellipse">
            <a:avLst/>
          </a:prstGeom>
          <a:noFill/>
          <a:ln>
            <a:noFill/>
          </a:ln>
          <a:effectLst>
            <a:outerShdw blurRad="142875" dist="47625" dir="3960000" algn="bl" rotWithShape="0">
              <a:srgbClr val="000000">
                <a:alpha val="30000"/>
              </a:srgbClr>
            </a:outerShdw>
          </a:effectLst>
        </p:spPr>
      </p:pic>
      <p:pic>
        <p:nvPicPr>
          <p:cNvPr id="539" name="Google Shape;539;p30"/>
          <p:cNvPicPr preferRelativeResize="0"/>
          <p:nvPr/>
        </p:nvPicPr>
        <p:blipFill rotWithShape="1">
          <a:blip r:embed="rId3">
            <a:alphaModFix/>
          </a:blip>
          <a:srcRect r="43700"/>
          <a:stretch/>
        </p:blipFill>
        <p:spPr>
          <a:xfrm>
            <a:off x="900367" y="2608904"/>
            <a:ext cx="841200" cy="841200"/>
          </a:xfrm>
          <a:prstGeom prst="ellipse">
            <a:avLst/>
          </a:prstGeom>
          <a:noFill/>
          <a:ln>
            <a:noFill/>
          </a:ln>
          <a:effectLst>
            <a:outerShdw blurRad="142875" dist="47625" dir="3960000" algn="bl" rotWithShape="0">
              <a:srgbClr val="000000">
                <a:alpha val="30000"/>
              </a:srgbClr>
            </a:outerShdw>
          </a:effectLst>
        </p:spPr>
      </p:pic>
      <p:pic>
        <p:nvPicPr>
          <p:cNvPr id="540" name="Google Shape;540;p30"/>
          <p:cNvPicPr preferRelativeResize="0"/>
          <p:nvPr/>
        </p:nvPicPr>
        <p:blipFill rotWithShape="1">
          <a:blip r:embed="rId3">
            <a:alphaModFix/>
          </a:blip>
          <a:srcRect r="43700"/>
          <a:stretch/>
        </p:blipFill>
        <p:spPr>
          <a:xfrm>
            <a:off x="900367" y="1560825"/>
            <a:ext cx="841200" cy="841200"/>
          </a:xfrm>
          <a:prstGeom prst="ellipse">
            <a:avLst/>
          </a:prstGeom>
          <a:noFill/>
          <a:ln>
            <a:noFill/>
          </a:ln>
          <a:effectLst>
            <a:outerShdw blurRad="142875" dist="47625" dir="3960000" algn="bl" rotWithShape="0">
              <a:srgbClr val="000000">
                <a:alpha val="30000"/>
              </a:srgbClr>
            </a:outerShdw>
          </a:effectLst>
        </p:spPr>
      </p:pic>
      <p:sp>
        <p:nvSpPr>
          <p:cNvPr id="541" name="Google Shape;541;p30"/>
          <p:cNvSpPr txBox="1">
            <a:spLocks noGrp="1"/>
          </p:cNvSpPr>
          <p:nvPr>
            <p:ph type="title"/>
          </p:nvPr>
        </p:nvSpPr>
        <p:spPr>
          <a:xfrm>
            <a:off x="720000" y="53949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a:t>
            </a:r>
            <a:endParaRPr dirty="0"/>
          </a:p>
        </p:txBody>
      </p:sp>
      <p:sp>
        <p:nvSpPr>
          <p:cNvPr id="542" name="Google Shape;542;p30"/>
          <p:cNvSpPr txBox="1">
            <a:spLocks noGrp="1"/>
          </p:cNvSpPr>
          <p:nvPr>
            <p:ph type="title" idx="2"/>
          </p:nvPr>
        </p:nvSpPr>
        <p:spPr>
          <a:xfrm>
            <a:off x="1803451" y="1826833"/>
            <a:ext cx="26244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dirty="0"/>
              <a:t>Introduction</a:t>
            </a:r>
            <a:endParaRPr b="1" dirty="0"/>
          </a:p>
        </p:txBody>
      </p:sp>
      <p:sp>
        <p:nvSpPr>
          <p:cNvPr id="544" name="Google Shape;544;p30"/>
          <p:cNvSpPr txBox="1">
            <a:spLocks noGrp="1"/>
          </p:cNvSpPr>
          <p:nvPr>
            <p:ph type="title" idx="3"/>
          </p:nvPr>
        </p:nvSpPr>
        <p:spPr>
          <a:xfrm>
            <a:off x="5726501" y="1740638"/>
            <a:ext cx="2624400" cy="971735"/>
          </a:xfrm>
          <a:prstGeom prst="rect">
            <a:avLst/>
          </a:prstGeom>
        </p:spPr>
        <p:txBody>
          <a:bodyPr spcFirstLastPara="1" wrap="square" lIns="91425" tIns="91425" rIns="91425" bIns="91425" anchor="ctr" anchorCtr="0">
            <a:noAutofit/>
          </a:bodyPr>
          <a:lstStyle/>
          <a:p>
            <a:r>
              <a:rPr lang="en-CA" b="1" dirty="0"/>
              <a:t>4 Elements of Communication</a:t>
            </a:r>
            <a:br>
              <a:rPr lang="en-CA" b="1" dirty="0"/>
            </a:br>
            <a:endParaRPr b="1" dirty="0"/>
          </a:p>
        </p:txBody>
      </p:sp>
      <p:sp>
        <p:nvSpPr>
          <p:cNvPr id="546" name="Google Shape;546;p30"/>
          <p:cNvSpPr txBox="1">
            <a:spLocks noGrp="1"/>
          </p:cNvSpPr>
          <p:nvPr>
            <p:ph type="title" idx="5"/>
          </p:nvPr>
        </p:nvSpPr>
        <p:spPr>
          <a:xfrm>
            <a:off x="1803451" y="2757796"/>
            <a:ext cx="2624400" cy="870846"/>
          </a:xfrm>
          <a:prstGeom prst="rect">
            <a:avLst/>
          </a:prstGeom>
        </p:spPr>
        <p:txBody>
          <a:bodyPr spcFirstLastPara="1" wrap="square" lIns="91425" tIns="91425" rIns="91425" bIns="91425" anchor="ctr" anchorCtr="0">
            <a:noAutofit/>
          </a:bodyPr>
          <a:lstStyle/>
          <a:p>
            <a:r>
              <a:rPr lang="en-CA" b="1" dirty="0"/>
              <a:t> Types of Communication</a:t>
            </a:r>
            <a:br>
              <a:rPr lang="en-CA" b="1" dirty="0"/>
            </a:br>
            <a:endParaRPr b="1" dirty="0"/>
          </a:p>
        </p:txBody>
      </p:sp>
      <p:sp>
        <p:nvSpPr>
          <p:cNvPr id="548" name="Google Shape;548;p30"/>
          <p:cNvSpPr txBox="1">
            <a:spLocks noGrp="1"/>
          </p:cNvSpPr>
          <p:nvPr>
            <p:ph type="title" idx="7"/>
          </p:nvPr>
        </p:nvSpPr>
        <p:spPr>
          <a:xfrm>
            <a:off x="5833881" y="2907171"/>
            <a:ext cx="26238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b="1" dirty="0"/>
              <a:t>Conclusion</a:t>
            </a:r>
            <a:endParaRPr b="1" dirty="0"/>
          </a:p>
        </p:txBody>
      </p:sp>
      <p:sp>
        <p:nvSpPr>
          <p:cNvPr id="550" name="Google Shape;550;p30"/>
          <p:cNvSpPr txBox="1">
            <a:spLocks noGrp="1"/>
          </p:cNvSpPr>
          <p:nvPr>
            <p:ph type="title" idx="9"/>
          </p:nvPr>
        </p:nvSpPr>
        <p:spPr>
          <a:xfrm>
            <a:off x="953617" y="1757625"/>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551" name="Google Shape;551;p30"/>
          <p:cNvSpPr txBox="1">
            <a:spLocks noGrp="1"/>
          </p:cNvSpPr>
          <p:nvPr>
            <p:ph type="title" idx="13"/>
          </p:nvPr>
        </p:nvSpPr>
        <p:spPr>
          <a:xfrm>
            <a:off x="962251" y="282527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552" name="Google Shape;552;p30"/>
          <p:cNvSpPr txBox="1">
            <a:spLocks noGrp="1"/>
          </p:cNvSpPr>
          <p:nvPr>
            <p:ph type="title" idx="14"/>
          </p:nvPr>
        </p:nvSpPr>
        <p:spPr>
          <a:xfrm>
            <a:off x="4767367" y="1757625"/>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553" name="Google Shape;553;p30"/>
          <p:cNvSpPr txBox="1">
            <a:spLocks noGrp="1"/>
          </p:cNvSpPr>
          <p:nvPr>
            <p:ph type="title" idx="15"/>
          </p:nvPr>
        </p:nvSpPr>
        <p:spPr>
          <a:xfrm>
            <a:off x="4767367" y="2838458"/>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pic>
        <p:nvPicPr>
          <p:cNvPr id="20" name="Google Shape;539;p30">
            <a:extLst>
              <a:ext uri="{FF2B5EF4-FFF2-40B4-BE49-F238E27FC236}">
                <a16:creationId xmlns:a16="http://schemas.microsoft.com/office/drawing/2014/main" id="{20BB4855-BF81-2C44-BB64-8F53548867CD}"/>
              </a:ext>
            </a:extLst>
          </p:cNvPr>
          <p:cNvPicPr preferRelativeResize="0"/>
          <p:nvPr/>
        </p:nvPicPr>
        <p:blipFill rotWithShape="1">
          <a:blip r:embed="rId3">
            <a:alphaModFix/>
          </a:blip>
          <a:srcRect r="43700"/>
          <a:stretch/>
        </p:blipFill>
        <p:spPr>
          <a:xfrm>
            <a:off x="3219984" y="3626909"/>
            <a:ext cx="841200" cy="841200"/>
          </a:xfrm>
          <a:prstGeom prst="ellipse">
            <a:avLst/>
          </a:prstGeom>
          <a:noFill/>
          <a:ln>
            <a:noFill/>
          </a:ln>
          <a:effectLst>
            <a:outerShdw blurRad="142875" dist="47625" dir="3960000" algn="bl" rotWithShape="0">
              <a:srgbClr val="000000">
                <a:alpha val="30000"/>
              </a:srgbClr>
            </a:outerShdw>
          </a:effectLst>
        </p:spPr>
      </p:pic>
      <p:sp>
        <p:nvSpPr>
          <p:cNvPr id="29" name="Google Shape;553;p30">
            <a:extLst>
              <a:ext uri="{FF2B5EF4-FFF2-40B4-BE49-F238E27FC236}">
                <a16:creationId xmlns:a16="http://schemas.microsoft.com/office/drawing/2014/main" id="{02225CD9-5ACE-FE47-B795-FC0DADE484A2}"/>
              </a:ext>
            </a:extLst>
          </p:cNvPr>
          <p:cNvSpPr txBox="1">
            <a:spLocks/>
          </p:cNvSpPr>
          <p:nvPr/>
        </p:nvSpPr>
        <p:spPr>
          <a:xfrm>
            <a:off x="3273234" y="3823709"/>
            <a:ext cx="734700" cy="4476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000"/>
              <a:buFont typeface="Days One"/>
              <a:buNone/>
              <a:defRPr sz="2000" b="1" i="0" u="none" strike="noStrike" cap="none">
                <a:solidFill>
                  <a:schemeClr val="dk1"/>
                </a:solidFill>
                <a:latin typeface="Days One"/>
                <a:ea typeface="Days One"/>
                <a:cs typeface="Days One"/>
                <a:sym typeface="Days One"/>
              </a:defRPr>
            </a:lvl1pPr>
            <a:lvl2pPr marR="0" lvl="1" algn="l" rtl="0">
              <a:lnSpc>
                <a:spcPct val="100000"/>
              </a:lnSpc>
              <a:spcBef>
                <a:spcPts val="0"/>
              </a:spcBef>
              <a:spcAft>
                <a:spcPts val="0"/>
              </a:spcAft>
              <a:buClr>
                <a:schemeClr val="dk2"/>
              </a:buClr>
              <a:buSzPts val="3000"/>
              <a:buFont typeface="Fira Sans"/>
              <a:buNone/>
              <a:defRPr sz="3000" b="1" i="0" u="none" strike="noStrike" cap="none">
                <a:solidFill>
                  <a:schemeClr val="dk2"/>
                </a:solidFill>
                <a:latin typeface="Fira Sans"/>
                <a:ea typeface="Fira Sans"/>
                <a:cs typeface="Fira Sans"/>
                <a:sym typeface="Fira Sans"/>
              </a:defRPr>
            </a:lvl2pPr>
            <a:lvl3pPr marR="0" lvl="2" algn="l" rtl="0">
              <a:lnSpc>
                <a:spcPct val="100000"/>
              </a:lnSpc>
              <a:spcBef>
                <a:spcPts val="0"/>
              </a:spcBef>
              <a:spcAft>
                <a:spcPts val="0"/>
              </a:spcAft>
              <a:buClr>
                <a:schemeClr val="dk2"/>
              </a:buClr>
              <a:buSzPts val="3000"/>
              <a:buFont typeface="Fira Sans"/>
              <a:buNone/>
              <a:defRPr sz="3000" b="1" i="0" u="none" strike="noStrike" cap="none">
                <a:solidFill>
                  <a:schemeClr val="dk2"/>
                </a:solidFill>
                <a:latin typeface="Fira Sans"/>
                <a:ea typeface="Fira Sans"/>
                <a:cs typeface="Fira Sans"/>
                <a:sym typeface="Fira Sans"/>
              </a:defRPr>
            </a:lvl3pPr>
            <a:lvl4pPr marR="0" lvl="3" algn="l" rtl="0">
              <a:lnSpc>
                <a:spcPct val="100000"/>
              </a:lnSpc>
              <a:spcBef>
                <a:spcPts val="0"/>
              </a:spcBef>
              <a:spcAft>
                <a:spcPts val="0"/>
              </a:spcAft>
              <a:buClr>
                <a:schemeClr val="dk2"/>
              </a:buClr>
              <a:buSzPts val="3000"/>
              <a:buFont typeface="Fira Sans"/>
              <a:buNone/>
              <a:defRPr sz="3000" b="1" i="0" u="none" strike="noStrike" cap="none">
                <a:solidFill>
                  <a:schemeClr val="dk2"/>
                </a:solidFill>
                <a:latin typeface="Fira Sans"/>
                <a:ea typeface="Fira Sans"/>
                <a:cs typeface="Fira Sans"/>
                <a:sym typeface="Fira Sans"/>
              </a:defRPr>
            </a:lvl4pPr>
            <a:lvl5pPr marR="0" lvl="4" algn="l" rtl="0">
              <a:lnSpc>
                <a:spcPct val="100000"/>
              </a:lnSpc>
              <a:spcBef>
                <a:spcPts val="0"/>
              </a:spcBef>
              <a:spcAft>
                <a:spcPts val="0"/>
              </a:spcAft>
              <a:buClr>
                <a:schemeClr val="dk2"/>
              </a:buClr>
              <a:buSzPts val="3000"/>
              <a:buFont typeface="Fira Sans"/>
              <a:buNone/>
              <a:defRPr sz="3000" b="1" i="0" u="none" strike="noStrike" cap="none">
                <a:solidFill>
                  <a:schemeClr val="dk2"/>
                </a:solidFill>
                <a:latin typeface="Fira Sans"/>
                <a:ea typeface="Fira Sans"/>
                <a:cs typeface="Fira Sans"/>
                <a:sym typeface="Fira Sans"/>
              </a:defRPr>
            </a:lvl5pPr>
            <a:lvl6pPr marR="0" lvl="5" algn="l" rtl="0">
              <a:lnSpc>
                <a:spcPct val="100000"/>
              </a:lnSpc>
              <a:spcBef>
                <a:spcPts val="0"/>
              </a:spcBef>
              <a:spcAft>
                <a:spcPts val="0"/>
              </a:spcAft>
              <a:buClr>
                <a:schemeClr val="dk2"/>
              </a:buClr>
              <a:buSzPts val="3000"/>
              <a:buFont typeface="Fira Sans"/>
              <a:buNone/>
              <a:defRPr sz="3000" b="1" i="0" u="none" strike="noStrike" cap="none">
                <a:solidFill>
                  <a:schemeClr val="dk2"/>
                </a:solidFill>
                <a:latin typeface="Fira Sans"/>
                <a:ea typeface="Fira Sans"/>
                <a:cs typeface="Fira Sans"/>
                <a:sym typeface="Fira Sans"/>
              </a:defRPr>
            </a:lvl6pPr>
            <a:lvl7pPr marR="0" lvl="6" algn="l" rtl="0">
              <a:lnSpc>
                <a:spcPct val="100000"/>
              </a:lnSpc>
              <a:spcBef>
                <a:spcPts val="0"/>
              </a:spcBef>
              <a:spcAft>
                <a:spcPts val="0"/>
              </a:spcAft>
              <a:buClr>
                <a:schemeClr val="dk2"/>
              </a:buClr>
              <a:buSzPts val="3000"/>
              <a:buFont typeface="Fira Sans"/>
              <a:buNone/>
              <a:defRPr sz="3000" b="1" i="0" u="none" strike="noStrike" cap="none">
                <a:solidFill>
                  <a:schemeClr val="dk2"/>
                </a:solidFill>
                <a:latin typeface="Fira Sans"/>
                <a:ea typeface="Fira Sans"/>
                <a:cs typeface="Fira Sans"/>
                <a:sym typeface="Fira Sans"/>
              </a:defRPr>
            </a:lvl7pPr>
            <a:lvl8pPr marR="0" lvl="7" algn="l" rtl="0">
              <a:lnSpc>
                <a:spcPct val="100000"/>
              </a:lnSpc>
              <a:spcBef>
                <a:spcPts val="0"/>
              </a:spcBef>
              <a:spcAft>
                <a:spcPts val="0"/>
              </a:spcAft>
              <a:buClr>
                <a:schemeClr val="dk2"/>
              </a:buClr>
              <a:buSzPts val="3000"/>
              <a:buFont typeface="Fira Sans"/>
              <a:buNone/>
              <a:defRPr sz="3000" b="1" i="0" u="none" strike="noStrike" cap="none">
                <a:solidFill>
                  <a:schemeClr val="dk2"/>
                </a:solidFill>
                <a:latin typeface="Fira Sans"/>
                <a:ea typeface="Fira Sans"/>
                <a:cs typeface="Fira Sans"/>
                <a:sym typeface="Fira Sans"/>
              </a:defRPr>
            </a:lvl8pPr>
            <a:lvl9pPr marR="0" lvl="8" algn="l" rtl="0">
              <a:lnSpc>
                <a:spcPct val="100000"/>
              </a:lnSpc>
              <a:spcBef>
                <a:spcPts val="0"/>
              </a:spcBef>
              <a:spcAft>
                <a:spcPts val="0"/>
              </a:spcAft>
              <a:buClr>
                <a:schemeClr val="dk2"/>
              </a:buClr>
              <a:buSzPts val="3000"/>
              <a:buFont typeface="Fira Sans"/>
              <a:buNone/>
              <a:defRPr sz="3000" b="1" i="0" u="none" strike="noStrike" cap="none">
                <a:solidFill>
                  <a:schemeClr val="dk2"/>
                </a:solidFill>
                <a:latin typeface="Fira Sans"/>
                <a:ea typeface="Fira Sans"/>
                <a:cs typeface="Fira Sans"/>
                <a:sym typeface="Fira Sans"/>
              </a:defRPr>
            </a:lvl9pPr>
          </a:lstStyle>
          <a:p>
            <a:r>
              <a:rPr lang="en" dirty="0"/>
              <a:t>05</a:t>
            </a:r>
          </a:p>
        </p:txBody>
      </p:sp>
      <p:sp>
        <p:nvSpPr>
          <p:cNvPr id="30" name="Google Shape;548;p30">
            <a:extLst>
              <a:ext uri="{FF2B5EF4-FFF2-40B4-BE49-F238E27FC236}">
                <a16:creationId xmlns:a16="http://schemas.microsoft.com/office/drawing/2014/main" id="{CE7ABA1D-895B-054B-A395-7188084F25F8}"/>
              </a:ext>
            </a:extLst>
          </p:cNvPr>
          <p:cNvSpPr txBox="1">
            <a:spLocks/>
          </p:cNvSpPr>
          <p:nvPr/>
        </p:nvSpPr>
        <p:spPr>
          <a:xfrm>
            <a:off x="4114434" y="3901313"/>
            <a:ext cx="2623800" cy="365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500"/>
              <a:buFont typeface="Days One"/>
              <a:buNone/>
              <a:defRPr sz="2000" b="0" i="0" u="none" strike="noStrike" cap="none">
                <a:solidFill>
                  <a:schemeClr val="accent3"/>
                </a:solidFill>
                <a:latin typeface="Days One"/>
                <a:ea typeface="Days One"/>
                <a:cs typeface="Days One"/>
                <a:sym typeface="Days One"/>
              </a:defRPr>
            </a:lvl1pPr>
            <a:lvl2pPr marR="0" lvl="1" algn="ctr" rtl="0">
              <a:lnSpc>
                <a:spcPct val="100000"/>
              </a:lnSpc>
              <a:spcBef>
                <a:spcPts val="0"/>
              </a:spcBef>
              <a:spcAft>
                <a:spcPts val="0"/>
              </a:spcAft>
              <a:buClr>
                <a:schemeClr val="dk2"/>
              </a:buClr>
              <a:buSzPts val="2500"/>
              <a:buFont typeface="Fira Sans"/>
              <a:buNone/>
              <a:defRPr sz="2500" b="1" i="0" u="none" strike="noStrike" cap="none">
                <a:solidFill>
                  <a:schemeClr val="dk2"/>
                </a:solidFill>
                <a:latin typeface="Fira Sans"/>
                <a:ea typeface="Fira Sans"/>
                <a:cs typeface="Fira Sans"/>
                <a:sym typeface="Fira Sans"/>
              </a:defRPr>
            </a:lvl2pPr>
            <a:lvl3pPr marR="0" lvl="2" algn="ctr" rtl="0">
              <a:lnSpc>
                <a:spcPct val="100000"/>
              </a:lnSpc>
              <a:spcBef>
                <a:spcPts val="0"/>
              </a:spcBef>
              <a:spcAft>
                <a:spcPts val="0"/>
              </a:spcAft>
              <a:buClr>
                <a:schemeClr val="dk2"/>
              </a:buClr>
              <a:buSzPts val="2500"/>
              <a:buFont typeface="Fira Sans"/>
              <a:buNone/>
              <a:defRPr sz="2500" b="1" i="0" u="none" strike="noStrike" cap="none">
                <a:solidFill>
                  <a:schemeClr val="dk2"/>
                </a:solidFill>
                <a:latin typeface="Fira Sans"/>
                <a:ea typeface="Fira Sans"/>
                <a:cs typeface="Fira Sans"/>
                <a:sym typeface="Fira Sans"/>
              </a:defRPr>
            </a:lvl3pPr>
            <a:lvl4pPr marR="0" lvl="3" algn="ctr" rtl="0">
              <a:lnSpc>
                <a:spcPct val="100000"/>
              </a:lnSpc>
              <a:spcBef>
                <a:spcPts val="0"/>
              </a:spcBef>
              <a:spcAft>
                <a:spcPts val="0"/>
              </a:spcAft>
              <a:buClr>
                <a:schemeClr val="dk2"/>
              </a:buClr>
              <a:buSzPts val="2500"/>
              <a:buFont typeface="Fira Sans"/>
              <a:buNone/>
              <a:defRPr sz="2500" b="1" i="0" u="none" strike="noStrike" cap="none">
                <a:solidFill>
                  <a:schemeClr val="dk2"/>
                </a:solidFill>
                <a:latin typeface="Fira Sans"/>
                <a:ea typeface="Fira Sans"/>
                <a:cs typeface="Fira Sans"/>
                <a:sym typeface="Fira Sans"/>
              </a:defRPr>
            </a:lvl4pPr>
            <a:lvl5pPr marR="0" lvl="4" algn="ctr" rtl="0">
              <a:lnSpc>
                <a:spcPct val="100000"/>
              </a:lnSpc>
              <a:spcBef>
                <a:spcPts val="0"/>
              </a:spcBef>
              <a:spcAft>
                <a:spcPts val="0"/>
              </a:spcAft>
              <a:buClr>
                <a:schemeClr val="dk2"/>
              </a:buClr>
              <a:buSzPts val="2500"/>
              <a:buFont typeface="Fira Sans"/>
              <a:buNone/>
              <a:defRPr sz="2500" b="1" i="0" u="none" strike="noStrike" cap="none">
                <a:solidFill>
                  <a:schemeClr val="dk2"/>
                </a:solidFill>
                <a:latin typeface="Fira Sans"/>
                <a:ea typeface="Fira Sans"/>
                <a:cs typeface="Fira Sans"/>
                <a:sym typeface="Fira Sans"/>
              </a:defRPr>
            </a:lvl5pPr>
            <a:lvl6pPr marR="0" lvl="5" algn="ctr" rtl="0">
              <a:lnSpc>
                <a:spcPct val="100000"/>
              </a:lnSpc>
              <a:spcBef>
                <a:spcPts val="0"/>
              </a:spcBef>
              <a:spcAft>
                <a:spcPts val="0"/>
              </a:spcAft>
              <a:buClr>
                <a:schemeClr val="dk2"/>
              </a:buClr>
              <a:buSzPts val="2500"/>
              <a:buFont typeface="Fira Sans"/>
              <a:buNone/>
              <a:defRPr sz="2500" b="1" i="0" u="none" strike="noStrike" cap="none">
                <a:solidFill>
                  <a:schemeClr val="dk2"/>
                </a:solidFill>
                <a:latin typeface="Fira Sans"/>
                <a:ea typeface="Fira Sans"/>
                <a:cs typeface="Fira Sans"/>
                <a:sym typeface="Fira Sans"/>
              </a:defRPr>
            </a:lvl6pPr>
            <a:lvl7pPr marR="0" lvl="6" algn="ctr" rtl="0">
              <a:lnSpc>
                <a:spcPct val="100000"/>
              </a:lnSpc>
              <a:spcBef>
                <a:spcPts val="0"/>
              </a:spcBef>
              <a:spcAft>
                <a:spcPts val="0"/>
              </a:spcAft>
              <a:buClr>
                <a:schemeClr val="dk2"/>
              </a:buClr>
              <a:buSzPts val="2500"/>
              <a:buFont typeface="Fira Sans"/>
              <a:buNone/>
              <a:defRPr sz="2500" b="1" i="0" u="none" strike="noStrike" cap="none">
                <a:solidFill>
                  <a:schemeClr val="dk2"/>
                </a:solidFill>
                <a:latin typeface="Fira Sans"/>
                <a:ea typeface="Fira Sans"/>
                <a:cs typeface="Fira Sans"/>
                <a:sym typeface="Fira Sans"/>
              </a:defRPr>
            </a:lvl7pPr>
            <a:lvl8pPr marR="0" lvl="7" algn="ctr" rtl="0">
              <a:lnSpc>
                <a:spcPct val="100000"/>
              </a:lnSpc>
              <a:spcBef>
                <a:spcPts val="0"/>
              </a:spcBef>
              <a:spcAft>
                <a:spcPts val="0"/>
              </a:spcAft>
              <a:buClr>
                <a:schemeClr val="dk2"/>
              </a:buClr>
              <a:buSzPts val="2500"/>
              <a:buFont typeface="Fira Sans"/>
              <a:buNone/>
              <a:defRPr sz="2500" b="1" i="0" u="none" strike="noStrike" cap="none">
                <a:solidFill>
                  <a:schemeClr val="dk2"/>
                </a:solidFill>
                <a:latin typeface="Fira Sans"/>
                <a:ea typeface="Fira Sans"/>
                <a:cs typeface="Fira Sans"/>
                <a:sym typeface="Fira Sans"/>
              </a:defRPr>
            </a:lvl8pPr>
            <a:lvl9pPr marR="0" lvl="8" algn="ctr" rtl="0">
              <a:lnSpc>
                <a:spcPct val="100000"/>
              </a:lnSpc>
              <a:spcBef>
                <a:spcPts val="0"/>
              </a:spcBef>
              <a:spcAft>
                <a:spcPts val="0"/>
              </a:spcAft>
              <a:buClr>
                <a:schemeClr val="dk2"/>
              </a:buClr>
              <a:buSzPts val="2500"/>
              <a:buFont typeface="Fira Sans"/>
              <a:buNone/>
              <a:defRPr sz="2500" b="1" i="0" u="none" strike="noStrike" cap="none">
                <a:solidFill>
                  <a:schemeClr val="dk2"/>
                </a:solidFill>
                <a:latin typeface="Fira Sans"/>
                <a:ea typeface="Fira Sans"/>
                <a:cs typeface="Fira Sans"/>
                <a:sym typeface="Fira Sans"/>
              </a:defRPr>
            </a:lvl9pPr>
          </a:lstStyle>
          <a:p>
            <a:r>
              <a:rPr lang="en-CA" b="1" dirty="0"/>
              <a:t>References </a:t>
            </a:r>
          </a:p>
        </p:txBody>
      </p:sp>
      <p:sp>
        <p:nvSpPr>
          <p:cNvPr id="2" name="TextBox 1">
            <a:extLst>
              <a:ext uri="{FF2B5EF4-FFF2-40B4-BE49-F238E27FC236}">
                <a16:creationId xmlns:a16="http://schemas.microsoft.com/office/drawing/2014/main" id="{2BDEE8B9-0962-6446-900B-5B929AAC3F7A}"/>
              </a:ext>
            </a:extLst>
          </p:cNvPr>
          <p:cNvSpPr txBox="1"/>
          <p:nvPr/>
        </p:nvSpPr>
        <p:spPr>
          <a:xfrm>
            <a:off x="8765627" y="4619296"/>
            <a:ext cx="383438" cy="307777"/>
          </a:xfrm>
          <a:prstGeom prst="rect">
            <a:avLst/>
          </a:prstGeom>
          <a:noFill/>
        </p:spPr>
        <p:txBody>
          <a:bodyPr wrap="none" rtlCol="0">
            <a:spAutoFit/>
          </a:bodyPr>
          <a:lstStyle/>
          <a:p>
            <a:r>
              <a:rPr lang="en-US" dirty="0"/>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31"/>
          <p:cNvSpPr txBox="1">
            <a:spLocks noGrp="1"/>
          </p:cNvSpPr>
          <p:nvPr>
            <p:ph type="title"/>
          </p:nvPr>
        </p:nvSpPr>
        <p:spPr>
          <a:xfrm>
            <a:off x="2230033" y="910168"/>
            <a:ext cx="4717800" cy="70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Introduction</a:t>
            </a:r>
            <a:endParaRPr dirty="0"/>
          </a:p>
        </p:txBody>
      </p:sp>
      <p:sp>
        <p:nvSpPr>
          <p:cNvPr id="559" name="Google Shape;559;p31"/>
          <p:cNvSpPr txBox="1">
            <a:spLocks noGrp="1"/>
          </p:cNvSpPr>
          <p:nvPr>
            <p:ph type="subTitle" idx="1"/>
          </p:nvPr>
        </p:nvSpPr>
        <p:spPr>
          <a:xfrm>
            <a:off x="1617133" y="2006145"/>
            <a:ext cx="6084322" cy="1919759"/>
          </a:xfrm>
          <a:prstGeom prst="rect">
            <a:avLst/>
          </a:prstGeom>
        </p:spPr>
        <p:txBody>
          <a:bodyPr spcFirstLastPara="1" wrap="square" lIns="91425" tIns="91425" rIns="91425" bIns="91425" anchor="ctr" anchorCtr="0">
            <a:noAutofit/>
          </a:bodyPr>
          <a:lstStyle/>
          <a:p>
            <a:pPr marL="0" lvl="0" indent="0" algn="just"/>
            <a:r>
              <a:rPr lang="en-CA" sz="2000" dirty="0"/>
              <a:t>A conversation is communication by two or more people, or sometimes with one’s self, on a particular topic. </a:t>
            </a:r>
          </a:p>
          <a:p>
            <a:pPr marL="0" lvl="0" indent="0" algn="just"/>
            <a:r>
              <a:rPr lang="en-CA" sz="2000" dirty="0"/>
              <a:t>Conversation are the ideal form of communication in some respects, because they allow people with different views on a topic to learn from each other</a:t>
            </a:r>
            <a:endParaRPr sz="2000" dirty="0"/>
          </a:p>
        </p:txBody>
      </p:sp>
      <p:sp>
        <p:nvSpPr>
          <p:cNvPr id="2" name="TextBox 1">
            <a:extLst>
              <a:ext uri="{FF2B5EF4-FFF2-40B4-BE49-F238E27FC236}">
                <a16:creationId xmlns:a16="http://schemas.microsoft.com/office/drawing/2014/main" id="{02D77B1C-A6A8-F14F-8D2B-2B961BB9DC19}"/>
              </a:ext>
            </a:extLst>
          </p:cNvPr>
          <p:cNvSpPr txBox="1"/>
          <p:nvPr/>
        </p:nvSpPr>
        <p:spPr>
          <a:xfrm>
            <a:off x="8718331" y="4713889"/>
            <a:ext cx="383438" cy="307777"/>
          </a:xfrm>
          <a:prstGeom prst="rect">
            <a:avLst/>
          </a:prstGeom>
          <a:noFill/>
        </p:spPr>
        <p:txBody>
          <a:bodyPr wrap="none" rtlCol="0">
            <a:spAutoFit/>
          </a:bodyPr>
          <a:lstStyle/>
          <a:p>
            <a:r>
              <a:rPr lang="en-US" dirty="0"/>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pic>
        <p:nvPicPr>
          <p:cNvPr id="564" name="Google Shape;564;p32"/>
          <p:cNvPicPr preferRelativeResize="0"/>
          <p:nvPr/>
        </p:nvPicPr>
        <p:blipFill rotWithShape="1">
          <a:blip r:embed="rId3">
            <a:alphaModFix/>
          </a:blip>
          <a:srcRect r="43700"/>
          <a:stretch/>
        </p:blipFill>
        <p:spPr>
          <a:xfrm>
            <a:off x="3945592" y="1125475"/>
            <a:ext cx="1252800" cy="1252800"/>
          </a:xfrm>
          <a:prstGeom prst="ellipse">
            <a:avLst/>
          </a:prstGeom>
          <a:noFill/>
          <a:ln>
            <a:noFill/>
          </a:ln>
          <a:effectLst>
            <a:outerShdw blurRad="142875" dist="47625" dir="3960000" algn="bl" rotWithShape="0">
              <a:srgbClr val="000000">
                <a:alpha val="30000"/>
              </a:srgbClr>
            </a:outerShdw>
          </a:effectLst>
        </p:spPr>
      </p:pic>
      <p:sp>
        <p:nvSpPr>
          <p:cNvPr id="566" name="Google Shape;566;p32"/>
          <p:cNvSpPr txBox="1">
            <a:spLocks noGrp="1"/>
          </p:cNvSpPr>
          <p:nvPr>
            <p:ph type="title"/>
          </p:nvPr>
        </p:nvSpPr>
        <p:spPr>
          <a:xfrm>
            <a:off x="976050" y="2765226"/>
            <a:ext cx="7191900" cy="1417549"/>
          </a:xfrm>
          <a:prstGeom prst="rect">
            <a:avLst/>
          </a:prstGeom>
        </p:spPr>
        <p:txBody>
          <a:bodyPr spcFirstLastPara="1" wrap="square" lIns="91425" tIns="91425" rIns="91425" bIns="91425" anchor="ctr" anchorCtr="0">
            <a:noAutofit/>
          </a:bodyPr>
          <a:lstStyle/>
          <a:p>
            <a:pPr lvl="0"/>
            <a:r>
              <a:rPr lang="en-CA" dirty="0"/>
              <a:t>4 Elements of Communication</a:t>
            </a:r>
            <a:endParaRPr dirty="0"/>
          </a:p>
        </p:txBody>
      </p:sp>
      <p:sp>
        <p:nvSpPr>
          <p:cNvPr id="568" name="Google Shape;568;p32"/>
          <p:cNvSpPr txBox="1">
            <a:spLocks noGrp="1"/>
          </p:cNvSpPr>
          <p:nvPr>
            <p:ph type="title" idx="2"/>
          </p:nvPr>
        </p:nvSpPr>
        <p:spPr>
          <a:xfrm>
            <a:off x="3945600" y="1328718"/>
            <a:ext cx="1252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grpSp>
        <p:nvGrpSpPr>
          <p:cNvPr id="569" name="Google Shape;569;p32"/>
          <p:cNvGrpSpPr/>
          <p:nvPr/>
        </p:nvGrpSpPr>
        <p:grpSpPr>
          <a:xfrm>
            <a:off x="3830518" y="1125478"/>
            <a:ext cx="394586" cy="394246"/>
            <a:chOff x="8223275" y="-331450"/>
            <a:chExt cx="1042500" cy="1041600"/>
          </a:xfrm>
        </p:grpSpPr>
        <p:pic>
          <p:nvPicPr>
            <p:cNvPr id="570" name="Google Shape;570;p32"/>
            <p:cNvPicPr preferRelativeResize="0"/>
            <p:nvPr/>
          </p:nvPicPr>
          <p:blipFill rotWithShape="1">
            <a:blip r:embed="rId3">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571" name="Google Shape;571;p32"/>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C00FE0D8-A91F-A949-AC51-D7A3E6858A8D}"/>
              </a:ext>
            </a:extLst>
          </p:cNvPr>
          <p:cNvSpPr txBox="1"/>
          <p:nvPr/>
        </p:nvSpPr>
        <p:spPr>
          <a:xfrm>
            <a:off x="8718331" y="4635063"/>
            <a:ext cx="383438" cy="307777"/>
          </a:xfrm>
          <a:prstGeom prst="rect">
            <a:avLst/>
          </a:prstGeom>
          <a:noFill/>
        </p:spPr>
        <p:txBody>
          <a:bodyPr wrap="none" rtlCol="0">
            <a:spAutoFit/>
          </a:bodyPr>
          <a:lstStyle/>
          <a:p>
            <a:r>
              <a:rPr lang="en-US" dirty="0"/>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grpSp>
        <p:nvGrpSpPr>
          <p:cNvPr id="650" name="Google Shape;650;p34"/>
          <p:cNvGrpSpPr/>
          <p:nvPr/>
        </p:nvGrpSpPr>
        <p:grpSpPr>
          <a:xfrm>
            <a:off x="687306" y="630378"/>
            <a:ext cx="394586" cy="394246"/>
            <a:chOff x="8223275" y="-331450"/>
            <a:chExt cx="1042500" cy="1041600"/>
          </a:xfrm>
        </p:grpSpPr>
        <p:pic>
          <p:nvPicPr>
            <p:cNvPr id="651" name="Google Shape;651;p34"/>
            <p:cNvPicPr preferRelativeResize="0"/>
            <p:nvPr/>
          </p:nvPicPr>
          <p:blipFill rotWithShape="1">
            <a:blip r:embed="rId3">
              <a:alphaModFix/>
            </a:blip>
            <a:srcRect r="43700"/>
            <a:stretch/>
          </p:blipFill>
          <p:spPr>
            <a:xfrm>
              <a:off x="8223275" y="-331450"/>
              <a:ext cx="1042500" cy="1041600"/>
            </a:xfrm>
            <a:prstGeom prst="ellipse">
              <a:avLst/>
            </a:prstGeom>
            <a:noFill/>
            <a:ln>
              <a:noFill/>
            </a:ln>
            <a:effectLst>
              <a:outerShdw blurRad="142875" dist="95250" dir="3960000" algn="bl" rotWithShape="0">
                <a:srgbClr val="000000">
                  <a:alpha val="30000"/>
                </a:srgbClr>
              </a:outerShdw>
            </a:effectLst>
          </p:spPr>
        </p:pic>
        <p:sp>
          <p:nvSpPr>
            <p:cNvPr id="652" name="Google Shape;652;p34"/>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 Placeholder 2">
            <a:extLst>
              <a:ext uri="{FF2B5EF4-FFF2-40B4-BE49-F238E27FC236}">
                <a16:creationId xmlns:a16="http://schemas.microsoft.com/office/drawing/2014/main" id="{36C94788-6DB3-AE4C-8572-4399A59A7DA5}"/>
              </a:ext>
            </a:extLst>
          </p:cNvPr>
          <p:cNvSpPr>
            <a:spLocks noGrp="1"/>
          </p:cNvSpPr>
          <p:nvPr>
            <p:ph type="body" idx="1"/>
          </p:nvPr>
        </p:nvSpPr>
        <p:spPr/>
        <p:txBody>
          <a:bodyPr/>
          <a:lstStyle/>
          <a:p>
            <a:pPr marL="127000" indent="0">
              <a:buNone/>
            </a:pPr>
            <a:r>
              <a:rPr lang="en-US" dirty="0"/>
              <a:t> </a:t>
            </a:r>
          </a:p>
        </p:txBody>
      </p:sp>
      <p:sp>
        <p:nvSpPr>
          <p:cNvPr id="9" name="Google Shape;566;p32">
            <a:extLst>
              <a:ext uri="{FF2B5EF4-FFF2-40B4-BE49-F238E27FC236}">
                <a16:creationId xmlns:a16="http://schemas.microsoft.com/office/drawing/2014/main" id="{83AD4EB9-9BC2-684B-B660-4E609CC28B96}"/>
              </a:ext>
            </a:extLst>
          </p:cNvPr>
          <p:cNvSpPr txBox="1">
            <a:spLocks noGrp="1"/>
          </p:cNvSpPr>
          <p:nvPr>
            <p:ph type="title"/>
          </p:nvPr>
        </p:nvSpPr>
        <p:spPr>
          <a:xfrm>
            <a:off x="720725" y="539750"/>
            <a:ext cx="7707313" cy="576263"/>
          </a:xfrm>
          <a:prstGeom prst="rect">
            <a:avLst/>
          </a:prstGeom>
        </p:spPr>
        <p:txBody>
          <a:bodyPr spcFirstLastPara="1" wrap="square" lIns="91425" tIns="91425" rIns="91425" bIns="91425" anchor="ctr" anchorCtr="0">
            <a:noAutofit/>
          </a:bodyPr>
          <a:lstStyle/>
          <a:p>
            <a:pPr lvl="0"/>
            <a:r>
              <a:rPr lang="en-CA" sz="2400" dirty="0"/>
              <a:t>4 Elements of Communication</a:t>
            </a:r>
            <a:endParaRPr sz="2400" dirty="0"/>
          </a:p>
        </p:txBody>
      </p:sp>
      <p:sp>
        <p:nvSpPr>
          <p:cNvPr id="4" name="TextBox 3">
            <a:extLst>
              <a:ext uri="{FF2B5EF4-FFF2-40B4-BE49-F238E27FC236}">
                <a16:creationId xmlns:a16="http://schemas.microsoft.com/office/drawing/2014/main" id="{34F1F216-F8DA-BD4D-8987-F96AE9BA182F}"/>
              </a:ext>
            </a:extLst>
          </p:cNvPr>
          <p:cNvSpPr txBox="1"/>
          <p:nvPr/>
        </p:nvSpPr>
        <p:spPr>
          <a:xfrm>
            <a:off x="1371600" y="1456267"/>
            <a:ext cx="6739467" cy="2462213"/>
          </a:xfrm>
          <a:prstGeom prst="rect">
            <a:avLst/>
          </a:prstGeom>
          <a:noFill/>
        </p:spPr>
        <p:txBody>
          <a:bodyPr wrap="square" rtlCol="0">
            <a:spAutoFit/>
          </a:bodyPr>
          <a:lstStyle/>
          <a:p>
            <a:pPr algn="just" fontAlgn="base"/>
            <a:r>
              <a:rPr lang="en-CA" b="1" dirty="0"/>
              <a:t>Message:</a:t>
            </a:r>
            <a:r>
              <a:rPr lang="en-CA" dirty="0"/>
              <a:t> The actual content or information that is being communicated is termed as a message.</a:t>
            </a:r>
          </a:p>
          <a:p>
            <a:pPr algn="just" fontAlgn="base"/>
            <a:endParaRPr lang="en-CA" dirty="0"/>
          </a:p>
          <a:p>
            <a:pPr algn="just" fontAlgn="base"/>
            <a:r>
              <a:rPr lang="en-CA" b="1" dirty="0"/>
              <a:t>Source/ Sender: </a:t>
            </a:r>
            <a:r>
              <a:rPr lang="en-CA" dirty="0"/>
              <a:t>Source or sender is the one who sends the message or information to another person.</a:t>
            </a:r>
          </a:p>
          <a:p>
            <a:pPr algn="just" fontAlgn="base"/>
            <a:r>
              <a:rPr lang="en-CA" dirty="0"/>
              <a:t/>
            </a:r>
            <a:br>
              <a:rPr lang="en-CA" dirty="0"/>
            </a:br>
            <a:r>
              <a:rPr lang="en-CA" b="1" dirty="0"/>
              <a:t>Medium/ channel:</a:t>
            </a:r>
            <a:r>
              <a:rPr lang="en-CA" dirty="0"/>
              <a:t> A system or the means to transfer information or message between the sender and receiver.</a:t>
            </a:r>
          </a:p>
          <a:p>
            <a:pPr algn="just" fontAlgn="base"/>
            <a:endParaRPr lang="en-CA" dirty="0"/>
          </a:p>
          <a:p>
            <a:pPr algn="just" fontAlgn="base"/>
            <a:r>
              <a:rPr lang="en-CA" b="1" dirty="0"/>
              <a:t>Receiver:</a:t>
            </a:r>
            <a:r>
              <a:rPr lang="en-CA" dirty="0"/>
              <a:t> As the term indicated, the receiver is the one who receives messages or information transmitted by the sender</a:t>
            </a:r>
          </a:p>
        </p:txBody>
      </p:sp>
      <p:sp>
        <p:nvSpPr>
          <p:cNvPr id="2" name="TextBox 1">
            <a:extLst>
              <a:ext uri="{FF2B5EF4-FFF2-40B4-BE49-F238E27FC236}">
                <a16:creationId xmlns:a16="http://schemas.microsoft.com/office/drawing/2014/main" id="{FD9F2BD6-B9C7-684C-B91F-BF436DBE7FBA}"/>
              </a:ext>
            </a:extLst>
          </p:cNvPr>
          <p:cNvSpPr txBox="1"/>
          <p:nvPr/>
        </p:nvSpPr>
        <p:spPr>
          <a:xfrm>
            <a:off x="8576441" y="4690242"/>
            <a:ext cx="383438" cy="307777"/>
          </a:xfrm>
          <a:prstGeom prst="rect">
            <a:avLst/>
          </a:prstGeom>
          <a:noFill/>
        </p:spPr>
        <p:txBody>
          <a:bodyPr wrap="none" rtlCol="0">
            <a:spAutoFit/>
          </a:bodyPr>
          <a:lstStyle/>
          <a:p>
            <a:r>
              <a:rPr lang="en-US" dirty="0"/>
              <a:t>05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18911-D30A-BC4E-80D7-DE4F419EE14A}"/>
              </a:ext>
            </a:extLst>
          </p:cNvPr>
          <p:cNvSpPr>
            <a:spLocks noGrp="1"/>
          </p:cNvSpPr>
          <p:nvPr>
            <p:ph type="title"/>
          </p:nvPr>
        </p:nvSpPr>
        <p:spPr>
          <a:xfrm>
            <a:off x="976050" y="2533809"/>
            <a:ext cx="7191900" cy="1644265"/>
          </a:xfrm>
        </p:spPr>
        <p:txBody>
          <a:bodyPr/>
          <a:lstStyle/>
          <a:p>
            <a:r>
              <a:rPr lang="en-CA" dirty="0"/>
              <a:t>Types of Communication</a:t>
            </a:r>
            <a:endParaRPr lang="en-US" dirty="0"/>
          </a:p>
        </p:txBody>
      </p:sp>
      <p:pic>
        <p:nvPicPr>
          <p:cNvPr id="5" name="Google Shape;564;p32">
            <a:extLst>
              <a:ext uri="{FF2B5EF4-FFF2-40B4-BE49-F238E27FC236}">
                <a16:creationId xmlns:a16="http://schemas.microsoft.com/office/drawing/2014/main" id="{C51351F0-CE14-094C-B9F9-79509F3F3751}"/>
              </a:ext>
            </a:extLst>
          </p:cNvPr>
          <p:cNvPicPr preferRelativeResize="0"/>
          <p:nvPr/>
        </p:nvPicPr>
        <p:blipFill rotWithShape="1">
          <a:blip r:embed="rId2">
            <a:alphaModFix/>
          </a:blip>
          <a:srcRect r="43700"/>
          <a:stretch/>
        </p:blipFill>
        <p:spPr>
          <a:xfrm>
            <a:off x="3945600" y="1123218"/>
            <a:ext cx="1252800" cy="1252800"/>
          </a:xfrm>
          <a:prstGeom prst="ellipse">
            <a:avLst/>
          </a:prstGeom>
          <a:noFill/>
          <a:ln>
            <a:noFill/>
          </a:ln>
          <a:effectLst>
            <a:outerShdw blurRad="142875" dist="47625" dir="3960000" algn="bl" rotWithShape="0">
              <a:srgbClr val="000000">
                <a:alpha val="30000"/>
              </a:srgbClr>
            </a:outerShdw>
          </a:effectLst>
        </p:spPr>
      </p:pic>
      <p:grpSp>
        <p:nvGrpSpPr>
          <p:cNvPr id="16" name="Google Shape;569;p32">
            <a:extLst>
              <a:ext uri="{FF2B5EF4-FFF2-40B4-BE49-F238E27FC236}">
                <a16:creationId xmlns:a16="http://schemas.microsoft.com/office/drawing/2014/main" id="{085CB17E-8A1C-6640-9713-06196C24EF8F}"/>
              </a:ext>
            </a:extLst>
          </p:cNvPr>
          <p:cNvGrpSpPr/>
          <p:nvPr/>
        </p:nvGrpSpPr>
        <p:grpSpPr>
          <a:xfrm>
            <a:off x="3830518" y="1125478"/>
            <a:ext cx="394586" cy="394246"/>
            <a:chOff x="8223275" y="-331450"/>
            <a:chExt cx="1042500" cy="1041600"/>
          </a:xfrm>
        </p:grpSpPr>
        <p:pic>
          <p:nvPicPr>
            <p:cNvPr id="17" name="Google Shape;570;p32">
              <a:extLst>
                <a:ext uri="{FF2B5EF4-FFF2-40B4-BE49-F238E27FC236}">
                  <a16:creationId xmlns:a16="http://schemas.microsoft.com/office/drawing/2014/main" id="{ACC7CC4F-459F-2749-9459-65625F4F1D1B}"/>
                </a:ext>
              </a:extLst>
            </p:cNvPr>
            <p:cNvPicPr preferRelativeResize="0"/>
            <p:nvPr/>
          </p:nvPicPr>
          <p:blipFill rotWithShape="1">
            <a:blip r:embed="rId2">
              <a:alphaModFix/>
            </a:blip>
            <a:srcRect r="43700"/>
            <a:stretch/>
          </p:blipFill>
          <p:spPr>
            <a:xfrm>
              <a:off x="8223275" y="-331450"/>
              <a:ext cx="1042500" cy="1041600"/>
            </a:xfrm>
            <a:prstGeom prst="ellipse">
              <a:avLst/>
            </a:prstGeom>
            <a:noFill/>
            <a:ln>
              <a:noFill/>
            </a:ln>
            <a:effectLst>
              <a:outerShdw blurRad="71438" dist="47625" dir="3960000" algn="bl" rotWithShape="0">
                <a:srgbClr val="000000">
                  <a:alpha val="30000"/>
                </a:srgbClr>
              </a:outerShdw>
            </a:effectLst>
          </p:spPr>
        </p:pic>
        <p:sp>
          <p:nvSpPr>
            <p:cNvPr id="18" name="Google Shape;571;p32">
              <a:extLst>
                <a:ext uri="{FF2B5EF4-FFF2-40B4-BE49-F238E27FC236}">
                  <a16:creationId xmlns:a16="http://schemas.microsoft.com/office/drawing/2014/main" id="{C62CCD0F-AD4F-A94E-9714-711929E4072F}"/>
                </a:ext>
              </a:extLst>
            </p:cNvPr>
            <p:cNvSpPr/>
            <p:nvPr/>
          </p:nvSpPr>
          <p:spPr>
            <a:xfrm>
              <a:off x="8360975" y="-194200"/>
              <a:ext cx="767100" cy="767100"/>
            </a:xfrm>
            <a:prstGeom prst="ellips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Google Shape;568;p32">
            <a:extLst>
              <a:ext uri="{FF2B5EF4-FFF2-40B4-BE49-F238E27FC236}">
                <a16:creationId xmlns:a16="http://schemas.microsoft.com/office/drawing/2014/main" id="{D85A5BBC-BC77-F64F-91CE-95CB9FCC8D4D}"/>
              </a:ext>
            </a:extLst>
          </p:cNvPr>
          <p:cNvSpPr txBox="1">
            <a:spLocks noGrp="1"/>
          </p:cNvSpPr>
          <p:nvPr>
            <p:ph type="title" idx="2"/>
          </p:nvPr>
        </p:nvSpPr>
        <p:spPr>
          <a:xfrm>
            <a:off x="3945600" y="1328718"/>
            <a:ext cx="12528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3" name="TextBox 2">
            <a:extLst>
              <a:ext uri="{FF2B5EF4-FFF2-40B4-BE49-F238E27FC236}">
                <a16:creationId xmlns:a16="http://schemas.microsoft.com/office/drawing/2014/main" id="{1755EE64-A0F1-0C4D-8392-867D656E24F8}"/>
              </a:ext>
            </a:extLst>
          </p:cNvPr>
          <p:cNvSpPr txBox="1"/>
          <p:nvPr/>
        </p:nvSpPr>
        <p:spPr>
          <a:xfrm>
            <a:off x="8749862" y="4635062"/>
            <a:ext cx="383438" cy="307777"/>
          </a:xfrm>
          <a:prstGeom prst="rect">
            <a:avLst/>
          </a:prstGeom>
          <a:noFill/>
        </p:spPr>
        <p:txBody>
          <a:bodyPr wrap="none" rtlCol="0">
            <a:spAutoFit/>
          </a:bodyPr>
          <a:lstStyle/>
          <a:p>
            <a:r>
              <a:rPr lang="en-US" dirty="0"/>
              <a:t>06</a:t>
            </a:r>
          </a:p>
        </p:txBody>
      </p:sp>
    </p:spTree>
    <p:extLst>
      <p:ext uri="{BB962C8B-B14F-4D97-AF65-F5344CB8AC3E}">
        <p14:creationId xmlns:p14="http://schemas.microsoft.com/office/powerpoint/2010/main" val="4034143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FCFCCE-E988-554D-9109-9459551BE493}"/>
              </a:ext>
            </a:extLst>
          </p:cNvPr>
          <p:cNvSpPr>
            <a:spLocks noGrp="1"/>
          </p:cNvSpPr>
          <p:nvPr>
            <p:ph type="title" idx="2"/>
          </p:nvPr>
        </p:nvSpPr>
        <p:spPr>
          <a:xfrm>
            <a:off x="719999" y="1449872"/>
            <a:ext cx="2397727" cy="381326"/>
          </a:xfrm>
        </p:spPr>
        <p:txBody>
          <a:bodyPr/>
          <a:lstStyle/>
          <a:p>
            <a:r>
              <a:rPr lang="en-CA" sz="1600" b="1" dirty="0"/>
              <a:t>Verbal Communication</a:t>
            </a:r>
            <a:endParaRPr lang="en-US" sz="1600" dirty="0"/>
          </a:p>
        </p:txBody>
      </p:sp>
      <p:sp>
        <p:nvSpPr>
          <p:cNvPr id="4" name="Subtitle 3">
            <a:extLst>
              <a:ext uri="{FF2B5EF4-FFF2-40B4-BE49-F238E27FC236}">
                <a16:creationId xmlns:a16="http://schemas.microsoft.com/office/drawing/2014/main" id="{BFF01B7D-4DD1-C24A-93E5-77DBC50DA683}"/>
              </a:ext>
            </a:extLst>
          </p:cNvPr>
          <p:cNvSpPr>
            <a:spLocks noGrp="1"/>
          </p:cNvSpPr>
          <p:nvPr>
            <p:ph type="subTitle" idx="1"/>
          </p:nvPr>
        </p:nvSpPr>
        <p:spPr>
          <a:xfrm>
            <a:off x="323932" y="2160410"/>
            <a:ext cx="2837793" cy="2229439"/>
          </a:xfrm>
        </p:spPr>
        <p:txBody>
          <a:bodyPr/>
          <a:lstStyle/>
          <a:p>
            <a:r>
              <a:rPr lang="en-CA" dirty="0"/>
              <a:t>Verbal or oral communication is defined as the flow of message or information between the sender and audience through different verbal mediums like speech or words, presentation, discussion or conversation, etc.</a:t>
            </a:r>
            <a:endParaRPr lang="en-US" dirty="0"/>
          </a:p>
        </p:txBody>
      </p:sp>
      <p:sp>
        <p:nvSpPr>
          <p:cNvPr id="5" name="Title 4">
            <a:extLst>
              <a:ext uri="{FF2B5EF4-FFF2-40B4-BE49-F238E27FC236}">
                <a16:creationId xmlns:a16="http://schemas.microsoft.com/office/drawing/2014/main" id="{BEB26467-70A6-FB43-BC6F-C680AF1F2BFB}"/>
              </a:ext>
            </a:extLst>
          </p:cNvPr>
          <p:cNvSpPr>
            <a:spLocks noGrp="1"/>
          </p:cNvSpPr>
          <p:nvPr>
            <p:ph type="title" idx="3"/>
          </p:nvPr>
        </p:nvSpPr>
        <p:spPr>
          <a:xfrm>
            <a:off x="3495130" y="1465498"/>
            <a:ext cx="2175300" cy="365700"/>
          </a:xfrm>
        </p:spPr>
        <p:txBody>
          <a:bodyPr/>
          <a:lstStyle/>
          <a:p>
            <a:r>
              <a:rPr lang="en-CA" sz="1600" b="1" dirty="0"/>
              <a:t>Written Communication</a:t>
            </a:r>
            <a:endParaRPr lang="en-US" sz="1600" dirty="0"/>
          </a:p>
        </p:txBody>
      </p:sp>
      <p:sp>
        <p:nvSpPr>
          <p:cNvPr id="6" name="Subtitle 5">
            <a:extLst>
              <a:ext uri="{FF2B5EF4-FFF2-40B4-BE49-F238E27FC236}">
                <a16:creationId xmlns:a16="http://schemas.microsoft.com/office/drawing/2014/main" id="{F7163165-949A-6840-99C0-4C50DA13EA0D}"/>
              </a:ext>
            </a:extLst>
          </p:cNvPr>
          <p:cNvSpPr>
            <a:spLocks noGrp="1"/>
          </p:cNvSpPr>
          <p:nvPr>
            <p:ph type="subTitle" idx="4"/>
          </p:nvPr>
        </p:nvSpPr>
        <p:spPr>
          <a:xfrm>
            <a:off x="3372471" y="1935855"/>
            <a:ext cx="2416301" cy="2120955"/>
          </a:xfrm>
        </p:spPr>
        <p:txBody>
          <a:bodyPr/>
          <a:lstStyle/>
          <a:p>
            <a:pPr algn="just"/>
            <a:r>
              <a:rPr lang="en-CA" dirty="0"/>
              <a:t>The process of transmitting messages or information in the written form of words is known as written communication.</a:t>
            </a:r>
            <a:endParaRPr lang="en-US" dirty="0"/>
          </a:p>
        </p:txBody>
      </p:sp>
      <p:sp>
        <p:nvSpPr>
          <p:cNvPr id="7" name="Title 6">
            <a:extLst>
              <a:ext uri="{FF2B5EF4-FFF2-40B4-BE49-F238E27FC236}">
                <a16:creationId xmlns:a16="http://schemas.microsoft.com/office/drawing/2014/main" id="{D587E2EF-EB7C-4C46-B8C4-A72EDB8A0657}"/>
              </a:ext>
            </a:extLst>
          </p:cNvPr>
          <p:cNvSpPr>
            <a:spLocks noGrp="1"/>
          </p:cNvSpPr>
          <p:nvPr>
            <p:ph type="title" idx="5"/>
          </p:nvPr>
        </p:nvSpPr>
        <p:spPr>
          <a:xfrm>
            <a:off x="6127377" y="1682414"/>
            <a:ext cx="2175300" cy="495946"/>
          </a:xfrm>
        </p:spPr>
        <p:txBody>
          <a:bodyPr/>
          <a:lstStyle/>
          <a:p>
            <a:pPr fontAlgn="base"/>
            <a:r>
              <a:rPr lang="en-CA" sz="1600" b="1" dirty="0"/>
              <a:t>Non-Verbal Communication</a:t>
            </a:r>
            <a:r>
              <a:rPr lang="en-CA" sz="1600" dirty="0"/>
              <a:t/>
            </a:r>
            <a:br>
              <a:rPr lang="en-CA" sz="1600" dirty="0"/>
            </a:br>
            <a:r>
              <a:rPr lang="en-CA" sz="1600" dirty="0"/>
              <a:t/>
            </a:r>
            <a:br>
              <a:rPr lang="en-CA" sz="1600" dirty="0"/>
            </a:br>
            <a:endParaRPr lang="en-US" sz="1600" dirty="0"/>
          </a:p>
        </p:txBody>
      </p:sp>
      <p:sp>
        <p:nvSpPr>
          <p:cNvPr id="8" name="Subtitle 7">
            <a:extLst>
              <a:ext uri="{FF2B5EF4-FFF2-40B4-BE49-F238E27FC236}">
                <a16:creationId xmlns:a16="http://schemas.microsoft.com/office/drawing/2014/main" id="{EF1611C8-07A0-5D48-915B-46D291145E31}"/>
              </a:ext>
            </a:extLst>
          </p:cNvPr>
          <p:cNvSpPr>
            <a:spLocks noGrp="1"/>
          </p:cNvSpPr>
          <p:nvPr>
            <p:ph type="subTitle" idx="6"/>
          </p:nvPr>
        </p:nvSpPr>
        <p:spPr>
          <a:xfrm>
            <a:off x="5788772" y="1868572"/>
            <a:ext cx="2635227" cy="2120955"/>
          </a:xfrm>
        </p:spPr>
        <p:txBody>
          <a:bodyPr/>
          <a:lstStyle/>
          <a:p>
            <a:pPr algn="just"/>
            <a:r>
              <a:rPr lang="en-CA" dirty="0"/>
              <a:t>The non-verbal means can be body movements or postures, eye contact, facial expressions, gestures, touch and use of space, etc. </a:t>
            </a:r>
            <a:endParaRPr lang="en-US" dirty="0"/>
          </a:p>
        </p:txBody>
      </p:sp>
      <p:sp>
        <p:nvSpPr>
          <p:cNvPr id="9" name="Title 1">
            <a:extLst>
              <a:ext uri="{FF2B5EF4-FFF2-40B4-BE49-F238E27FC236}">
                <a16:creationId xmlns:a16="http://schemas.microsoft.com/office/drawing/2014/main" id="{50E93A1E-0FA9-AE4B-8B44-7B66F85E2DE6}"/>
              </a:ext>
            </a:extLst>
          </p:cNvPr>
          <p:cNvSpPr>
            <a:spLocks noGrp="1"/>
          </p:cNvSpPr>
          <p:nvPr>
            <p:ph type="title"/>
          </p:nvPr>
        </p:nvSpPr>
        <p:spPr/>
        <p:txBody>
          <a:bodyPr/>
          <a:lstStyle/>
          <a:p>
            <a:r>
              <a:rPr lang="en-CA" dirty="0"/>
              <a:t>Types of Communication</a:t>
            </a:r>
            <a:endParaRPr lang="en-US" dirty="0"/>
          </a:p>
        </p:txBody>
      </p:sp>
      <p:pic>
        <p:nvPicPr>
          <p:cNvPr id="10" name="Picture 9">
            <a:extLst>
              <a:ext uri="{FF2B5EF4-FFF2-40B4-BE49-F238E27FC236}">
                <a16:creationId xmlns:a16="http://schemas.microsoft.com/office/drawing/2014/main" id="{8FA83B5B-E8FD-EA47-872A-9CB1CE597623}"/>
              </a:ext>
            </a:extLst>
          </p:cNvPr>
          <p:cNvPicPr>
            <a:picLocks noChangeAspect="1"/>
          </p:cNvPicPr>
          <p:nvPr/>
        </p:nvPicPr>
        <p:blipFill>
          <a:blip r:embed="rId2"/>
          <a:stretch>
            <a:fillRect/>
          </a:stretch>
        </p:blipFill>
        <p:spPr>
          <a:xfrm>
            <a:off x="6192795" y="3752193"/>
            <a:ext cx="2044463" cy="827278"/>
          </a:xfrm>
          <a:prstGeom prst="rect">
            <a:avLst/>
          </a:prstGeom>
        </p:spPr>
      </p:pic>
      <p:sp>
        <p:nvSpPr>
          <p:cNvPr id="2" name="TextBox 1">
            <a:extLst>
              <a:ext uri="{FF2B5EF4-FFF2-40B4-BE49-F238E27FC236}">
                <a16:creationId xmlns:a16="http://schemas.microsoft.com/office/drawing/2014/main" id="{7BF3AD8B-FA9B-3549-97F8-B2B7F06201F2}"/>
              </a:ext>
            </a:extLst>
          </p:cNvPr>
          <p:cNvSpPr txBox="1"/>
          <p:nvPr/>
        </p:nvSpPr>
        <p:spPr>
          <a:xfrm>
            <a:off x="8671034" y="4713890"/>
            <a:ext cx="383438" cy="307777"/>
          </a:xfrm>
          <a:prstGeom prst="rect">
            <a:avLst/>
          </a:prstGeom>
          <a:noFill/>
        </p:spPr>
        <p:txBody>
          <a:bodyPr wrap="none" rtlCol="0">
            <a:spAutoFit/>
          </a:bodyPr>
          <a:lstStyle/>
          <a:p>
            <a:r>
              <a:rPr lang="en-US" dirty="0"/>
              <a:t>07</a:t>
            </a:r>
          </a:p>
        </p:txBody>
      </p:sp>
    </p:spTree>
    <p:extLst>
      <p:ext uri="{BB962C8B-B14F-4D97-AF65-F5344CB8AC3E}">
        <p14:creationId xmlns:p14="http://schemas.microsoft.com/office/powerpoint/2010/main" val="309480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36"/>
          <p:cNvSpPr txBox="1">
            <a:spLocks noGrp="1"/>
          </p:cNvSpPr>
          <p:nvPr>
            <p:ph type="title"/>
          </p:nvPr>
        </p:nvSpPr>
        <p:spPr>
          <a:xfrm>
            <a:off x="720000" y="53949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Conclusion</a:t>
            </a:r>
            <a:endParaRPr dirty="0"/>
          </a:p>
        </p:txBody>
      </p:sp>
      <p:sp>
        <p:nvSpPr>
          <p:cNvPr id="2" name="TextBox 1">
            <a:extLst>
              <a:ext uri="{FF2B5EF4-FFF2-40B4-BE49-F238E27FC236}">
                <a16:creationId xmlns:a16="http://schemas.microsoft.com/office/drawing/2014/main" id="{F2492E62-9AED-914E-BCFF-8E71905A147C}"/>
              </a:ext>
            </a:extLst>
          </p:cNvPr>
          <p:cNvSpPr txBox="1"/>
          <p:nvPr/>
        </p:nvSpPr>
        <p:spPr>
          <a:xfrm>
            <a:off x="2148052" y="1655380"/>
            <a:ext cx="4847896" cy="1323439"/>
          </a:xfrm>
          <a:prstGeom prst="rect">
            <a:avLst/>
          </a:prstGeom>
          <a:noFill/>
        </p:spPr>
        <p:txBody>
          <a:bodyPr wrap="square" rtlCol="0">
            <a:spAutoFit/>
          </a:bodyPr>
          <a:lstStyle/>
          <a:p>
            <a:pPr algn="just"/>
            <a:r>
              <a:rPr lang="en-US" sz="2000" dirty="0"/>
              <a:t>There are different types of communication; Verbal, Written and non-verbal and they are used in different situations.</a:t>
            </a:r>
            <a:endParaRPr lang="en-CA" sz="2000" dirty="0"/>
          </a:p>
        </p:txBody>
      </p:sp>
      <p:sp>
        <p:nvSpPr>
          <p:cNvPr id="3" name="TextBox 2">
            <a:extLst>
              <a:ext uri="{FF2B5EF4-FFF2-40B4-BE49-F238E27FC236}">
                <a16:creationId xmlns:a16="http://schemas.microsoft.com/office/drawing/2014/main" id="{D6E3545F-52A3-A040-B15F-C7ED786D7B0E}"/>
              </a:ext>
            </a:extLst>
          </p:cNvPr>
          <p:cNvSpPr txBox="1"/>
          <p:nvPr/>
        </p:nvSpPr>
        <p:spPr>
          <a:xfrm>
            <a:off x="8689617" y="4690241"/>
            <a:ext cx="383438" cy="307777"/>
          </a:xfrm>
          <a:prstGeom prst="rect">
            <a:avLst/>
          </a:prstGeom>
          <a:noFill/>
        </p:spPr>
        <p:txBody>
          <a:bodyPr wrap="none" rtlCol="0">
            <a:spAutoFit/>
          </a:bodyPr>
          <a:lstStyle/>
          <a:p>
            <a:r>
              <a:rPr lang="en-US" dirty="0"/>
              <a:t>08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sp>
        <p:nvSpPr>
          <p:cNvPr id="687" name="Google Shape;687;p37"/>
          <p:cNvSpPr txBox="1">
            <a:spLocks noGrp="1"/>
          </p:cNvSpPr>
          <p:nvPr>
            <p:ph type="title"/>
          </p:nvPr>
        </p:nvSpPr>
        <p:spPr>
          <a:xfrm>
            <a:off x="720000" y="53949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Reference </a:t>
            </a:r>
            <a:endParaRPr dirty="0"/>
          </a:p>
        </p:txBody>
      </p:sp>
      <p:sp>
        <p:nvSpPr>
          <p:cNvPr id="2" name="TextBox 1">
            <a:extLst>
              <a:ext uri="{FF2B5EF4-FFF2-40B4-BE49-F238E27FC236}">
                <a16:creationId xmlns:a16="http://schemas.microsoft.com/office/drawing/2014/main" id="{2450B193-8EED-144E-A20C-931EFB26177B}"/>
              </a:ext>
            </a:extLst>
          </p:cNvPr>
          <p:cNvSpPr txBox="1"/>
          <p:nvPr/>
        </p:nvSpPr>
        <p:spPr>
          <a:xfrm>
            <a:off x="1450428" y="1813034"/>
            <a:ext cx="6629400" cy="1815882"/>
          </a:xfrm>
          <a:prstGeom prst="rect">
            <a:avLst/>
          </a:prstGeom>
          <a:noFill/>
        </p:spPr>
        <p:txBody>
          <a:bodyPr wrap="square" rtlCol="0">
            <a:spAutoFit/>
          </a:bodyPr>
          <a:lstStyle/>
          <a:p>
            <a:r>
              <a:rPr lang="en-CA" i="1" dirty="0"/>
              <a:t>Principles of conversation - ppt download</a:t>
            </a:r>
            <a:r>
              <a:rPr lang="en-CA" dirty="0"/>
              <a:t>. Slide Player. (n.d.). Retrieved December 7, 2021, from </a:t>
            </a:r>
            <a:r>
              <a:rPr lang="en-CA" dirty="0">
                <a:hlinkClick r:id="rId3"/>
              </a:rPr>
              <a:t>https://slideplayer.com/slide/17827680/</a:t>
            </a:r>
            <a:r>
              <a:rPr lang="en-CA" dirty="0"/>
              <a:t>. </a:t>
            </a:r>
          </a:p>
          <a:p>
            <a:endParaRPr lang="en-CA" dirty="0"/>
          </a:p>
          <a:p>
            <a:endParaRPr lang="en-CA" dirty="0"/>
          </a:p>
          <a:p>
            <a:r>
              <a:rPr lang="en-CA" dirty="0"/>
              <a:t>Studious Guy. (2019, October 8). </a:t>
            </a:r>
            <a:r>
              <a:rPr lang="en-CA" i="1" dirty="0"/>
              <a:t>Basic principles of communication</a:t>
            </a:r>
            <a:r>
              <a:rPr lang="en-CA" dirty="0"/>
              <a:t>. Studious Guy. Retrieved December 7, 2021, from </a:t>
            </a:r>
            <a:r>
              <a:rPr lang="en-CA" dirty="0">
                <a:hlinkClick r:id="rId4"/>
              </a:rPr>
              <a:t>https://studiousguy.com/basic-principles-of-communication/#C_Types_of_Communication</a:t>
            </a:r>
            <a:r>
              <a:rPr lang="en-CA" dirty="0"/>
              <a:t>. </a:t>
            </a:r>
          </a:p>
          <a:p>
            <a:endParaRPr lang="en-CA" dirty="0"/>
          </a:p>
        </p:txBody>
      </p:sp>
      <p:sp>
        <p:nvSpPr>
          <p:cNvPr id="3" name="TextBox 2">
            <a:extLst>
              <a:ext uri="{FF2B5EF4-FFF2-40B4-BE49-F238E27FC236}">
                <a16:creationId xmlns:a16="http://schemas.microsoft.com/office/drawing/2014/main" id="{2250AA2E-4ED4-8340-891C-C75D0D159626}"/>
              </a:ext>
            </a:extLst>
          </p:cNvPr>
          <p:cNvSpPr txBox="1"/>
          <p:nvPr/>
        </p:nvSpPr>
        <p:spPr>
          <a:xfrm>
            <a:off x="8710448" y="4635062"/>
            <a:ext cx="383438" cy="307777"/>
          </a:xfrm>
          <a:prstGeom prst="rect">
            <a:avLst/>
          </a:prstGeom>
          <a:noFill/>
        </p:spPr>
        <p:txBody>
          <a:bodyPr wrap="none" rtlCol="0">
            <a:spAutoFit/>
          </a:bodyPr>
          <a:lstStyle/>
          <a:p>
            <a:r>
              <a:rPr lang="en-US" dirty="0"/>
              <a:t>09</a:t>
            </a:r>
          </a:p>
        </p:txBody>
      </p:sp>
    </p:spTree>
  </p:cSld>
  <p:clrMapOvr>
    <a:masterClrMapping/>
  </p:clrMapOvr>
</p:sld>
</file>

<file path=ppt/theme/theme1.xml><?xml version="1.0" encoding="utf-8"?>
<a:theme xmlns:a="http://schemas.openxmlformats.org/drawingml/2006/main" name="Gradient Texture Meeting by Slidesgo">
  <a:themeElements>
    <a:clrScheme name="Simple Light">
      <a:dk1>
        <a:srgbClr val="FFFFFF"/>
      </a:dk1>
      <a:lt1>
        <a:srgbClr val="DAA9A7"/>
      </a:lt1>
      <a:dk2>
        <a:srgbClr val="86605F"/>
      </a:dk2>
      <a:lt2>
        <a:srgbClr val="F9CF6E"/>
      </a:lt2>
      <a:accent1>
        <a:srgbClr val="80B5FF"/>
      </a:accent1>
      <a:accent2>
        <a:srgbClr val="575757"/>
      </a:accent2>
      <a:accent3>
        <a:srgbClr val="2C2C2C"/>
      </a:accent3>
      <a:accent4>
        <a:srgbClr val="C9E5AD"/>
      </a:accent4>
      <a:accent5>
        <a:srgbClr val="F5F5F5"/>
      </a:accent5>
      <a:accent6>
        <a:srgbClr val="DB636E"/>
      </a:accent6>
      <a:hlink>
        <a:srgbClr val="C0919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369</Words>
  <Application>Microsoft Office PowerPoint</Application>
  <PresentationFormat>On-screen Show (16:9)</PresentationFormat>
  <Paragraphs>57</Paragraphs>
  <Slides>10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Nunito</vt:lpstr>
      <vt:lpstr>Days One</vt:lpstr>
      <vt:lpstr>Arial</vt:lpstr>
      <vt:lpstr>Fira Sans</vt:lpstr>
      <vt:lpstr>Nunito Light</vt:lpstr>
      <vt:lpstr>Gradient Texture Meeting by Slidesgo</vt:lpstr>
      <vt:lpstr>Principles of Conversation</vt:lpstr>
      <vt:lpstr>Table of Content</vt:lpstr>
      <vt:lpstr>Introduction</vt:lpstr>
      <vt:lpstr>4 Elements of Communication</vt:lpstr>
      <vt:lpstr>4 Elements of Communication</vt:lpstr>
      <vt:lpstr>Types of Communication</vt:lpstr>
      <vt:lpstr>Verbal Communication</vt:lpstr>
      <vt:lpstr>Conclusion</vt:lpstr>
      <vt:lpstr>Reference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Conversation</dc:title>
  <cp:lastModifiedBy>user</cp:lastModifiedBy>
  <cp:revision>6</cp:revision>
  <dcterms:modified xsi:type="dcterms:W3CDTF">2021-12-27T08:16:44Z</dcterms:modified>
</cp:coreProperties>
</file>