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39600188" cy="25199975"/>
  <p:notesSz cx="9094788" cy="5800725"/>
  <p:embeddedFontLst>
    <p:embeddedFont>
      <p:font typeface="Amaranth" panose="020B0604020202020204" charset="0"/>
      <p:regular r:id="rId3"/>
    </p:embeddedFont>
    <p:embeddedFont>
      <p:font typeface="Arial Black" panose="020B0A04020102020204" pitchFamily="34" charset="0"/>
      <p:bold r:id="rId4"/>
    </p:embeddedFont>
  </p:embeddedFontLst>
  <p:custDataLst>
    <p:tags r:id="rId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7845" kern="1200">
        <a:solidFill>
          <a:schemeClr val="tx1"/>
        </a:solidFill>
        <a:latin typeface="Arial"/>
        <a:ea typeface="+mn-ea"/>
        <a:cs typeface="+mn-cs"/>
      </a:defRPr>
    </a:lvl1pPr>
    <a:lvl2pPr marL="385674" algn="l" rtl="0" fontAlgn="base">
      <a:spcBef>
        <a:spcPct val="0"/>
      </a:spcBef>
      <a:spcAft>
        <a:spcPct val="0"/>
      </a:spcAft>
      <a:defRPr sz="7845" kern="1200">
        <a:solidFill>
          <a:schemeClr val="tx1"/>
        </a:solidFill>
        <a:latin typeface="Arial"/>
        <a:ea typeface="+mn-ea"/>
        <a:cs typeface="+mn-cs"/>
      </a:defRPr>
    </a:lvl2pPr>
    <a:lvl3pPr marL="771349" algn="l" rtl="0" fontAlgn="base">
      <a:spcBef>
        <a:spcPct val="0"/>
      </a:spcBef>
      <a:spcAft>
        <a:spcPct val="0"/>
      </a:spcAft>
      <a:defRPr sz="7845" kern="1200">
        <a:solidFill>
          <a:schemeClr val="tx1"/>
        </a:solidFill>
        <a:latin typeface="Arial"/>
        <a:ea typeface="+mn-ea"/>
        <a:cs typeface="+mn-cs"/>
      </a:defRPr>
    </a:lvl3pPr>
    <a:lvl4pPr marL="1157024" algn="l" rtl="0" fontAlgn="base">
      <a:spcBef>
        <a:spcPct val="0"/>
      </a:spcBef>
      <a:spcAft>
        <a:spcPct val="0"/>
      </a:spcAft>
      <a:defRPr sz="7845" kern="1200">
        <a:solidFill>
          <a:schemeClr val="tx1"/>
        </a:solidFill>
        <a:latin typeface="Arial"/>
        <a:ea typeface="+mn-ea"/>
        <a:cs typeface="+mn-cs"/>
      </a:defRPr>
    </a:lvl4pPr>
    <a:lvl5pPr marL="1542699" algn="l" rtl="0" fontAlgn="base">
      <a:spcBef>
        <a:spcPct val="0"/>
      </a:spcBef>
      <a:spcAft>
        <a:spcPct val="0"/>
      </a:spcAft>
      <a:defRPr sz="7845" kern="1200">
        <a:solidFill>
          <a:schemeClr val="tx1"/>
        </a:solidFill>
        <a:latin typeface="Arial"/>
        <a:ea typeface="+mn-ea"/>
        <a:cs typeface="+mn-cs"/>
      </a:defRPr>
    </a:lvl5pPr>
    <a:lvl6pPr marL="1928373" algn="l" defTabSz="771349" rtl="0" eaLnBrk="1" latinLnBrk="0" hangingPunct="1">
      <a:defRPr sz="7845" kern="1200">
        <a:solidFill>
          <a:schemeClr val="tx1"/>
        </a:solidFill>
        <a:latin typeface="Arial"/>
        <a:ea typeface="+mn-ea"/>
        <a:cs typeface="+mn-cs"/>
      </a:defRPr>
    </a:lvl6pPr>
    <a:lvl7pPr marL="2314047" algn="l" defTabSz="771349" rtl="0" eaLnBrk="1" latinLnBrk="0" hangingPunct="1">
      <a:defRPr sz="7845" kern="1200">
        <a:solidFill>
          <a:schemeClr val="tx1"/>
        </a:solidFill>
        <a:latin typeface="Arial"/>
        <a:ea typeface="+mn-ea"/>
        <a:cs typeface="+mn-cs"/>
      </a:defRPr>
    </a:lvl7pPr>
    <a:lvl8pPr marL="2699723" algn="l" defTabSz="771349" rtl="0" eaLnBrk="1" latinLnBrk="0" hangingPunct="1">
      <a:defRPr sz="7845" kern="1200">
        <a:solidFill>
          <a:schemeClr val="tx1"/>
        </a:solidFill>
        <a:latin typeface="Arial"/>
        <a:ea typeface="+mn-ea"/>
        <a:cs typeface="+mn-cs"/>
      </a:defRPr>
    </a:lvl8pPr>
    <a:lvl9pPr marL="3085397" algn="l" defTabSz="771349" rtl="0" eaLnBrk="1" latinLnBrk="0" hangingPunct="1">
      <a:defRPr sz="7845" kern="1200">
        <a:solidFill>
          <a:schemeClr val="tx1"/>
        </a:solidFill>
        <a:latin typeface="Arial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37" userDrawn="1">
          <p15:clr>
            <a:srgbClr val="A4A3A4"/>
          </p15:clr>
        </p15:guide>
        <p15:guide id="2" pos="1247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5078"/>
    <a:srgbClr val="B4D3E2"/>
    <a:srgbClr val="666666"/>
    <a:srgbClr val="AECFE0"/>
    <a:srgbClr val="A4C9DC"/>
    <a:srgbClr val="A7D1D9"/>
    <a:srgbClr val="AEC9D2"/>
    <a:srgbClr val="D1E0E5"/>
    <a:srgbClr val="CEECF2"/>
    <a:srgbClr val="1482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>
        <p:scale>
          <a:sx n="20" d="100"/>
          <a:sy n="20" d="100"/>
        </p:scale>
        <p:origin x="-336" y="24"/>
      </p:cViewPr>
      <p:guideLst>
        <p:guide orient="horz" pos="7937"/>
        <p:guide pos="12473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font" Target="fonts/font1.fntdata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font" Target="fonts/font2.fntdata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0587" y="7828812"/>
            <a:ext cx="33659014" cy="5400689"/>
          </a:xfrm>
        </p:spPr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39742" y="14279500"/>
            <a:ext cx="27720705" cy="6440966"/>
          </a:xfrm>
        </p:spPr>
        <p:txBody>
          <a:bodyPr/>
          <a:lstStyle>
            <a:defPPr>
              <a:defRPr kern="1200" smtId="4294967295"/>
            </a:defPPr>
            <a:lvl1pPr marL="0" indent="0" algn="ctr">
              <a:buNone/>
              <a:defRPr/>
            </a:lvl1pPr>
            <a:lvl2pPr marL="355610" indent="0" algn="ctr">
              <a:buNone/>
              <a:defRPr/>
            </a:lvl2pPr>
            <a:lvl3pPr marL="711220" indent="0" algn="ctr">
              <a:buNone/>
              <a:defRPr/>
            </a:lvl3pPr>
            <a:lvl4pPr marL="1066830" indent="0" algn="ctr">
              <a:buNone/>
              <a:defRPr/>
            </a:lvl4pPr>
            <a:lvl5pPr marL="1422441" indent="0" algn="ctr">
              <a:buNone/>
              <a:defRPr/>
            </a:lvl5pPr>
            <a:lvl6pPr marL="1778051" indent="0" algn="ctr">
              <a:buNone/>
              <a:defRPr/>
            </a:lvl6pPr>
            <a:lvl7pPr marL="2133661" indent="0" algn="ctr">
              <a:buNone/>
              <a:defRPr/>
            </a:lvl7pPr>
            <a:lvl8pPr marL="2489271" indent="0" algn="ctr">
              <a:buNone/>
              <a:defRPr/>
            </a:lvl8pPr>
            <a:lvl9pPr marL="2844881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E9E44D62-E9B9-4A1F-9D60-78A1B8BD21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12747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8A277C51-0625-40F0-8A02-D153CC2D70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85903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710423" y="1008681"/>
            <a:ext cx="8910329" cy="21501888"/>
          </a:xfrm>
        </p:spPr>
        <p:txBody>
          <a:bodyPr vert="eaVert"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79437" y="1008681"/>
            <a:ext cx="26593485" cy="21501888"/>
          </a:xfrm>
        </p:spPr>
        <p:txBody>
          <a:bodyPr vert="eaVert"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6C9A1A37-7051-412A-8F35-8483CD8F4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170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D772C493-C7EB-4BEF-9EB3-C72AA1A173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92216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141" y="16193561"/>
            <a:ext cx="33660446" cy="5004509"/>
          </a:xfrm>
        </p:spPr>
        <p:txBody>
          <a:bodyPr anchor="t"/>
          <a:lstStyle>
            <a:defPPr>
              <a:defRPr kern="1200" smtId="4294967295"/>
            </a:defPPr>
            <a:lvl1pPr algn="l">
              <a:defRPr sz="3111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28141" y="10681066"/>
            <a:ext cx="33660446" cy="5512494"/>
          </a:xfr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1556"/>
            </a:lvl1pPr>
            <a:lvl2pPr marL="355610" indent="0">
              <a:buNone/>
              <a:defRPr sz="1400"/>
            </a:lvl2pPr>
            <a:lvl3pPr marL="711220" indent="0">
              <a:buNone/>
              <a:defRPr sz="1244"/>
            </a:lvl3pPr>
            <a:lvl4pPr marL="1066830" indent="0">
              <a:buNone/>
              <a:defRPr sz="1089"/>
            </a:lvl4pPr>
            <a:lvl5pPr marL="1422441" indent="0">
              <a:buNone/>
              <a:defRPr sz="1089"/>
            </a:lvl5pPr>
            <a:lvl6pPr marL="1778051" indent="0">
              <a:buNone/>
              <a:defRPr sz="1089"/>
            </a:lvl6pPr>
            <a:lvl7pPr marL="2133661" indent="0">
              <a:buNone/>
              <a:defRPr sz="1089"/>
            </a:lvl7pPr>
            <a:lvl8pPr marL="2489271" indent="0">
              <a:buNone/>
              <a:defRPr sz="1089"/>
            </a:lvl8pPr>
            <a:lvl9pPr marL="2844881" indent="0">
              <a:buNone/>
              <a:defRPr sz="108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3239EF23-2AC5-4B50-8C9E-5F8D49668A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62582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9437" y="5879509"/>
            <a:ext cx="17751907" cy="16631060"/>
          </a:xfrm>
        </p:spPr>
        <p:txBody>
          <a:bodyPr/>
          <a:lstStyle>
            <a:defPPr>
              <a:defRPr kern="1200" smtId="4294967295"/>
            </a:defPPr>
            <a:lvl1pPr>
              <a:defRPr sz="2178"/>
            </a:lvl1pPr>
            <a:lvl2pPr>
              <a:defRPr sz="1867"/>
            </a:lvl2pPr>
            <a:lvl3pPr>
              <a:defRPr sz="1556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68846" y="5879509"/>
            <a:ext cx="17751907" cy="16631060"/>
          </a:xfrm>
        </p:spPr>
        <p:txBody>
          <a:bodyPr/>
          <a:lstStyle>
            <a:defPPr>
              <a:defRPr kern="1200" smtId="4294967295"/>
            </a:defPPr>
            <a:lvl1pPr>
              <a:defRPr sz="2178"/>
            </a:lvl1pPr>
            <a:lvl2pPr>
              <a:defRPr sz="1867"/>
            </a:lvl2pPr>
            <a:lvl3pPr>
              <a:defRPr sz="1556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0BBD8762-0F6F-41F2-8E1E-C5EF6CE7F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39722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9437" y="5641315"/>
            <a:ext cx="17496958" cy="2350345"/>
          </a:xfr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1867" b="1"/>
            </a:lvl1pPr>
            <a:lvl2pPr marL="355610" indent="0">
              <a:buNone/>
              <a:defRPr sz="1556" b="1"/>
            </a:lvl2pPr>
            <a:lvl3pPr marL="711220" indent="0">
              <a:buNone/>
              <a:defRPr sz="1400" b="1"/>
            </a:lvl3pPr>
            <a:lvl4pPr marL="1066830" indent="0">
              <a:buNone/>
              <a:defRPr sz="1244" b="1"/>
            </a:lvl4pPr>
            <a:lvl5pPr marL="1422441" indent="0">
              <a:buNone/>
              <a:defRPr sz="1244" b="1"/>
            </a:lvl5pPr>
            <a:lvl6pPr marL="1778051" indent="0">
              <a:buNone/>
              <a:defRPr sz="1244" b="1"/>
            </a:lvl6pPr>
            <a:lvl7pPr marL="2133661" indent="0">
              <a:buNone/>
              <a:defRPr sz="1244" b="1"/>
            </a:lvl7pPr>
            <a:lvl8pPr marL="2489271" indent="0">
              <a:buNone/>
              <a:defRPr sz="1244" b="1"/>
            </a:lvl8pPr>
            <a:lvl9pPr marL="2844881" indent="0">
              <a:buNone/>
              <a:defRPr sz="12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79437" y="7991659"/>
            <a:ext cx="17496958" cy="14518909"/>
          </a:xfrm>
        </p:spPr>
        <p:txBody>
          <a:bodyPr/>
          <a:lstStyle>
            <a:defPPr>
              <a:defRPr kern="1200" smtId="4294967295"/>
            </a:defPPr>
            <a:lvl1pPr>
              <a:defRPr sz="1867"/>
            </a:lvl1pPr>
            <a:lvl2pPr>
              <a:defRPr sz="1556"/>
            </a:lvl2pPr>
            <a:lvl3pPr>
              <a:defRPr sz="1400"/>
            </a:lvl3pPr>
            <a:lvl4pPr>
              <a:defRPr sz="1244"/>
            </a:lvl4pPr>
            <a:lvl5pPr>
              <a:defRPr sz="1244"/>
            </a:lvl5pPr>
            <a:lvl6pPr>
              <a:defRPr sz="1244"/>
            </a:lvl6pPr>
            <a:lvl7pPr>
              <a:defRPr sz="1244"/>
            </a:lvl7pPr>
            <a:lvl8pPr>
              <a:defRPr sz="1244"/>
            </a:lvl8pPr>
            <a:lvl9pPr>
              <a:defRPr sz="124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116633" y="5641315"/>
            <a:ext cx="17504120" cy="2350345"/>
          </a:xfr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1867" b="1"/>
            </a:lvl1pPr>
            <a:lvl2pPr marL="355610" indent="0">
              <a:buNone/>
              <a:defRPr sz="1556" b="1"/>
            </a:lvl2pPr>
            <a:lvl3pPr marL="711220" indent="0">
              <a:buNone/>
              <a:defRPr sz="1400" b="1"/>
            </a:lvl3pPr>
            <a:lvl4pPr marL="1066830" indent="0">
              <a:buNone/>
              <a:defRPr sz="1244" b="1"/>
            </a:lvl4pPr>
            <a:lvl5pPr marL="1422441" indent="0">
              <a:buNone/>
              <a:defRPr sz="1244" b="1"/>
            </a:lvl5pPr>
            <a:lvl6pPr marL="1778051" indent="0">
              <a:buNone/>
              <a:defRPr sz="1244" b="1"/>
            </a:lvl6pPr>
            <a:lvl7pPr marL="2133661" indent="0">
              <a:buNone/>
              <a:defRPr sz="1244" b="1"/>
            </a:lvl7pPr>
            <a:lvl8pPr marL="2489271" indent="0">
              <a:buNone/>
              <a:defRPr sz="1244" b="1"/>
            </a:lvl8pPr>
            <a:lvl9pPr marL="2844881" indent="0">
              <a:buNone/>
              <a:defRPr sz="12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116633" y="7991659"/>
            <a:ext cx="17504120" cy="14518909"/>
          </a:xfrm>
        </p:spPr>
        <p:txBody>
          <a:bodyPr/>
          <a:lstStyle>
            <a:defPPr>
              <a:defRPr kern="1200" smtId="4294967295"/>
            </a:defPPr>
            <a:lvl1pPr>
              <a:defRPr sz="1867"/>
            </a:lvl1pPr>
            <a:lvl2pPr>
              <a:defRPr sz="1556"/>
            </a:lvl2pPr>
            <a:lvl3pPr>
              <a:defRPr sz="1400"/>
            </a:lvl3pPr>
            <a:lvl4pPr>
              <a:defRPr sz="1244"/>
            </a:lvl4pPr>
            <a:lvl5pPr>
              <a:defRPr sz="1244"/>
            </a:lvl5pPr>
            <a:lvl6pPr>
              <a:defRPr sz="1244"/>
            </a:lvl6pPr>
            <a:lvl7pPr>
              <a:defRPr sz="1244"/>
            </a:lvl7pPr>
            <a:lvl8pPr>
              <a:defRPr sz="1244"/>
            </a:lvl8pPr>
            <a:lvl9pPr>
              <a:defRPr sz="124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C245EB89-E1F0-4213-BFCF-D6A06A13C4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35668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F9249905-9305-4041-8B60-8DE0824E81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81219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97C76933-D99D-4DC1-BD09-1072CC92B2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49367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437" y="1003819"/>
            <a:ext cx="13028187" cy="4269267"/>
          </a:xfrm>
        </p:spPr>
        <p:txBody>
          <a:bodyPr anchor="b"/>
          <a:lstStyle>
            <a:defPPr>
              <a:defRPr kern="1200" smtId="4294967295"/>
            </a:defPPr>
            <a:lvl1pPr algn="l">
              <a:defRPr sz="155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83147" y="1003819"/>
            <a:ext cx="22137605" cy="21506750"/>
          </a:xfrm>
        </p:spPr>
        <p:txBody>
          <a:bodyPr/>
          <a:lstStyle>
            <a:defPPr>
              <a:defRPr kern="1200" smtId="4294967295"/>
            </a:defPPr>
            <a:lvl1pPr>
              <a:defRPr sz="2489"/>
            </a:lvl1pPr>
            <a:lvl2pPr>
              <a:defRPr sz="2178"/>
            </a:lvl2pPr>
            <a:lvl3pPr>
              <a:defRPr sz="1867"/>
            </a:lvl3pPr>
            <a:lvl4pPr>
              <a:defRPr sz="1556"/>
            </a:lvl4pPr>
            <a:lvl5pPr>
              <a:defRPr sz="1556"/>
            </a:lvl5pPr>
            <a:lvl6pPr>
              <a:defRPr sz="1556"/>
            </a:lvl6pPr>
            <a:lvl7pPr>
              <a:defRPr sz="1556"/>
            </a:lvl7pPr>
            <a:lvl8pPr>
              <a:defRPr sz="1556"/>
            </a:lvl8pPr>
            <a:lvl9pPr>
              <a:defRPr sz="155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9437" y="5273086"/>
            <a:ext cx="13028187" cy="17237483"/>
          </a:xfr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1089"/>
            </a:lvl1pPr>
            <a:lvl2pPr marL="355610" indent="0">
              <a:buNone/>
              <a:defRPr sz="933"/>
            </a:lvl2pPr>
            <a:lvl3pPr marL="711220" indent="0">
              <a:buNone/>
              <a:defRPr sz="778"/>
            </a:lvl3pPr>
            <a:lvl4pPr marL="1066830" indent="0">
              <a:buNone/>
              <a:defRPr sz="700"/>
            </a:lvl4pPr>
            <a:lvl5pPr marL="1422441" indent="0">
              <a:buNone/>
              <a:defRPr sz="700"/>
            </a:lvl5pPr>
            <a:lvl6pPr marL="1778051" indent="0">
              <a:buNone/>
              <a:defRPr sz="700"/>
            </a:lvl6pPr>
            <a:lvl7pPr marL="2133661" indent="0">
              <a:buNone/>
              <a:defRPr sz="700"/>
            </a:lvl7pPr>
            <a:lvl8pPr marL="2489271" indent="0">
              <a:buNone/>
              <a:defRPr sz="700"/>
            </a:lvl8pPr>
            <a:lvl9pPr marL="2844881" indent="0">
              <a:buNone/>
              <a:defRPr sz="7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EF6A5529-8465-4E7D-9DB8-D374C51CD7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1111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1626" y="17639739"/>
            <a:ext cx="23760400" cy="2082984"/>
          </a:xfrm>
        </p:spPr>
        <p:txBody>
          <a:bodyPr anchor="b"/>
          <a:lstStyle>
            <a:defPPr>
              <a:defRPr kern="1200" smtId="4294967295"/>
            </a:defPPr>
            <a:lvl1pPr algn="l">
              <a:defRPr sz="155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61626" y="2251908"/>
            <a:ext cx="23760400" cy="15119256"/>
          </a:xfr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2489"/>
            </a:lvl1pPr>
            <a:lvl2pPr marL="355610" indent="0">
              <a:buNone/>
              <a:defRPr sz="2178"/>
            </a:lvl2pPr>
            <a:lvl3pPr marL="711220" indent="0">
              <a:buNone/>
              <a:defRPr sz="1867"/>
            </a:lvl3pPr>
            <a:lvl4pPr marL="1066830" indent="0">
              <a:buNone/>
              <a:defRPr sz="1556"/>
            </a:lvl4pPr>
            <a:lvl5pPr marL="1422441" indent="0">
              <a:buNone/>
              <a:defRPr sz="1556"/>
            </a:lvl5pPr>
            <a:lvl6pPr marL="1778051" indent="0">
              <a:buNone/>
              <a:defRPr sz="1556"/>
            </a:lvl6pPr>
            <a:lvl7pPr marL="2133661" indent="0">
              <a:buNone/>
              <a:defRPr sz="1556"/>
            </a:lvl7pPr>
            <a:lvl8pPr marL="2489271" indent="0">
              <a:buNone/>
              <a:defRPr sz="1556"/>
            </a:lvl8pPr>
            <a:lvl9pPr marL="2844881" indent="0">
              <a:buNone/>
              <a:defRPr sz="1556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61626" y="19722724"/>
            <a:ext cx="23760400" cy="2956767"/>
          </a:xfr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1089"/>
            </a:lvl1pPr>
            <a:lvl2pPr marL="355610" indent="0">
              <a:buNone/>
              <a:defRPr sz="933"/>
            </a:lvl2pPr>
            <a:lvl3pPr marL="711220" indent="0">
              <a:buNone/>
              <a:defRPr sz="778"/>
            </a:lvl3pPr>
            <a:lvl4pPr marL="1066830" indent="0">
              <a:buNone/>
              <a:defRPr sz="700"/>
            </a:lvl4pPr>
            <a:lvl5pPr marL="1422441" indent="0">
              <a:buNone/>
              <a:defRPr sz="700"/>
            </a:lvl5pPr>
            <a:lvl6pPr marL="1778051" indent="0">
              <a:buNone/>
              <a:defRPr sz="700"/>
            </a:lvl6pPr>
            <a:lvl7pPr marL="2133661" indent="0">
              <a:buNone/>
              <a:defRPr sz="700"/>
            </a:lvl7pPr>
            <a:lvl8pPr marL="2489271" indent="0">
              <a:buNone/>
              <a:defRPr sz="700"/>
            </a:lvl8pPr>
            <a:lvl9pPr marL="2844881" indent="0">
              <a:buNone/>
              <a:defRPr sz="7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3C022C6C-C3BF-4CE1-8842-0AC5970173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81050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79437" y="1008680"/>
            <a:ext cx="35641315" cy="4199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8" tIns="235129" rIns="470258" bIns="235129" anchor="ctr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79437" y="5879509"/>
            <a:ext cx="35641315" cy="16631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8" tIns="235129" rIns="470258" bIns="235129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79437" y="22948067"/>
            <a:ext cx="9241190" cy="1749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8" tIns="235129" rIns="470258" bIns="235129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defTabSz="3657352">
              <a:defRPr sz="56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529492" y="22948067"/>
            <a:ext cx="12541205" cy="1749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8" tIns="235129" rIns="470258" bIns="235129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ctr" defTabSz="3657352">
              <a:defRPr sz="56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8379562" y="22948067"/>
            <a:ext cx="9241190" cy="1749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8" tIns="235129" rIns="470258" bIns="235129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 defTabSz="3657352">
              <a:defRPr sz="5600" smtClean="0">
                <a:latin typeface="Arial" pitchFamily="34" charset="0"/>
              </a:defRPr>
            </a:lvl1pPr>
          </a:lstStyle>
          <a:p>
            <a:pPr>
              <a:defRPr/>
            </a:pPr>
            <a:fld id="{25043CB6-A91D-4176-912B-555F54C38C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New picture"/>
          <p:cNvPicPr/>
          <p:nvPr/>
        </p:nvPicPr>
        <p:blipFill>
          <a:blip r:embed="rId13"/>
          <a:stretch>
            <a:fillRect/>
          </a:stretch>
        </p:blipFill>
        <p:spPr>
          <a:xfrm rot="16200000">
            <a:off x="-9405568" y="12301365"/>
            <a:ext cx="10927767" cy="3941686"/>
          </a:xfrm>
          <a:prstGeom prst="rect">
            <a:avLst/>
          </a:prstGeom>
        </p:spPr>
      </p:pic>
      <p:pic>
        <p:nvPicPr>
          <p:cNvPr id="1032" name="New picture"/>
          <p:cNvPicPr/>
          <p:nvPr/>
        </p:nvPicPr>
        <p:blipFill>
          <a:blip r:embed="rId13"/>
          <a:stretch>
            <a:fillRect/>
          </a:stretch>
        </p:blipFill>
        <p:spPr>
          <a:xfrm rot="5400000">
            <a:off x="38077990" y="12301365"/>
            <a:ext cx="10927767" cy="3941686"/>
          </a:xfrm>
          <a:prstGeom prst="rect">
            <a:avLst/>
          </a:prstGeom>
        </p:spPr>
      </p:pic>
      <p:pic>
        <p:nvPicPr>
          <p:cNvPr id="1033" name="New picture"/>
          <p:cNvPicPr/>
          <p:nvPr/>
        </p:nvPicPr>
        <p:blipFill>
          <a:blip r:embed="rId14"/>
          <a:stretch>
            <a:fillRect/>
          </a:stretch>
        </p:blipFill>
        <p:spPr>
          <a:xfrm>
            <a:off x="6279197" y="25588863"/>
            <a:ext cx="27041795" cy="1186110"/>
          </a:xfrm>
          <a:prstGeom prst="rect">
            <a:avLst/>
          </a:prstGeom>
        </p:spPr>
      </p:pic>
      <p:sp>
        <p:nvSpPr>
          <p:cNvPr id="1034" name="New shape"/>
          <p:cNvSpPr/>
          <p:nvPr/>
        </p:nvSpPr>
        <p:spPr>
          <a:xfrm>
            <a:off x="6279197" y="26026363"/>
            <a:ext cx="19800094" cy="972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sz="3796">
                <a:solidFill>
                  <a:srgbClr val="808080"/>
                </a:solidFill>
              </a:rPr>
              <a:t>Template ID: conceptualizingcobalt  Size: tri-fold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defPPr>
        <a:defRPr kern="1200" smtId="4294967295"/>
      </a:defPPr>
      <a:lvl1pPr algn="ctr" defTabSz="3657352" rtl="0" eaLnBrk="0" fontAlgn="base" hangingPunct="0">
        <a:spcBef>
          <a:spcPct val="0"/>
        </a:spcBef>
        <a:spcAft>
          <a:spcPct val="0"/>
        </a:spcAft>
        <a:defRPr sz="17578">
          <a:solidFill>
            <a:schemeClr val="tx2"/>
          </a:solidFill>
          <a:latin typeface="+mj-lt"/>
          <a:ea typeface="+mj-ea"/>
          <a:cs typeface="+mj-cs"/>
        </a:defRPr>
      </a:lvl1pPr>
      <a:lvl2pPr algn="ctr" defTabSz="3657352" rtl="0" eaLnBrk="0" fontAlgn="base" hangingPunct="0">
        <a:spcBef>
          <a:spcPct val="0"/>
        </a:spcBef>
        <a:spcAft>
          <a:spcPct val="0"/>
        </a:spcAft>
        <a:defRPr sz="17578">
          <a:solidFill>
            <a:schemeClr val="tx2"/>
          </a:solidFill>
          <a:latin typeface="Arial" pitchFamily="34" charset="0"/>
        </a:defRPr>
      </a:lvl2pPr>
      <a:lvl3pPr algn="ctr" defTabSz="3657352" rtl="0" eaLnBrk="0" fontAlgn="base" hangingPunct="0">
        <a:spcBef>
          <a:spcPct val="0"/>
        </a:spcBef>
        <a:spcAft>
          <a:spcPct val="0"/>
        </a:spcAft>
        <a:defRPr sz="17578">
          <a:solidFill>
            <a:schemeClr val="tx2"/>
          </a:solidFill>
          <a:latin typeface="Arial" pitchFamily="34" charset="0"/>
        </a:defRPr>
      </a:lvl3pPr>
      <a:lvl4pPr algn="ctr" defTabSz="3657352" rtl="0" eaLnBrk="0" fontAlgn="base" hangingPunct="0">
        <a:spcBef>
          <a:spcPct val="0"/>
        </a:spcBef>
        <a:spcAft>
          <a:spcPct val="0"/>
        </a:spcAft>
        <a:defRPr sz="17578">
          <a:solidFill>
            <a:schemeClr val="tx2"/>
          </a:solidFill>
          <a:latin typeface="Arial" pitchFamily="34" charset="0"/>
        </a:defRPr>
      </a:lvl4pPr>
      <a:lvl5pPr algn="ctr" defTabSz="3657352" rtl="0" eaLnBrk="0" fontAlgn="base" hangingPunct="0">
        <a:spcBef>
          <a:spcPct val="0"/>
        </a:spcBef>
        <a:spcAft>
          <a:spcPct val="0"/>
        </a:spcAft>
        <a:defRPr sz="17578">
          <a:solidFill>
            <a:schemeClr val="tx2"/>
          </a:solidFill>
          <a:latin typeface="Arial" pitchFamily="34" charset="0"/>
        </a:defRPr>
      </a:lvl5pPr>
      <a:lvl6pPr marL="355610" algn="ctr" defTabSz="3657352" rtl="0" fontAlgn="base">
        <a:spcBef>
          <a:spcPct val="0"/>
        </a:spcBef>
        <a:spcAft>
          <a:spcPct val="0"/>
        </a:spcAft>
        <a:defRPr sz="17578">
          <a:solidFill>
            <a:schemeClr val="tx2"/>
          </a:solidFill>
          <a:latin typeface="Arial" pitchFamily="34" charset="0"/>
        </a:defRPr>
      </a:lvl6pPr>
      <a:lvl7pPr marL="711220" algn="ctr" defTabSz="3657352" rtl="0" fontAlgn="base">
        <a:spcBef>
          <a:spcPct val="0"/>
        </a:spcBef>
        <a:spcAft>
          <a:spcPct val="0"/>
        </a:spcAft>
        <a:defRPr sz="17578">
          <a:solidFill>
            <a:schemeClr val="tx2"/>
          </a:solidFill>
          <a:latin typeface="Arial" pitchFamily="34" charset="0"/>
        </a:defRPr>
      </a:lvl7pPr>
      <a:lvl8pPr marL="1066830" algn="ctr" defTabSz="3657352" rtl="0" fontAlgn="base">
        <a:spcBef>
          <a:spcPct val="0"/>
        </a:spcBef>
        <a:spcAft>
          <a:spcPct val="0"/>
        </a:spcAft>
        <a:defRPr sz="17578">
          <a:solidFill>
            <a:schemeClr val="tx2"/>
          </a:solidFill>
          <a:latin typeface="Arial" pitchFamily="34" charset="0"/>
        </a:defRPr>
      </a:lvl8pPr>
      <a:lvl9pPr marL="1422441" algn="ctr" defTabSz="3657352" rtl="0" fontAlgn="base">
        <a:spcBef>
          <a:spcPct val="0"/>
        </a:spcBef>
        <a:spcAft>
          <a:spcPct val="0"/>
        </a:spcAft>
        <a:defRPr sz="17578">
          <a:solidFill>
            <a:schemeClr val="tx2"/>
          </a:solidFill>
          <a:latin typeface="Arial" pitchFamily="34" charset="0"/>
        </a:defRPr>
      </a:lvl9pPr>
    </p:titleStyle>
    <p:bodyStyle>
      <a:defPPr>
        <a:defRPr kern="1200" smtId="4294967295"/>
      </a:defPPr>
      <a:lvl1pPr marL="1371816" indent="-1371816" algn="l" defTabSz="3657352" rtl="0" eaLnBrk="0" fontAlgn="base" hangingPunct="0">
        <a:spcBef>
          <a:spcPct val="20000"/>
        </a:spcBef>
        <a:spcAft>
          <a:spcPct val="0"/>
        </a:spcAft>
        <a:buChar char="•"/>
        <a:defRPr sz="12834">
          <a:solidFill>
            <a:schemeClr val="tx1"/>
          </a:solidFill>
          <a:latin typeface="+mn-lt"/>
          <a:ea typeface="+mn-ea"/>
          <a:cs typeface="+mn-cs"/>
        </a:defRPr>
      </a:lvl1pPr>
      <a:lvl2pPr marL="2972062" indent="-1143385" algn="l" defTabSz="3657352" rtl="0" eaLnBrk="0" fontAlgn="base" hangingPunct="0">
        <a:spcBef>
          <a:spcPct val="20000"/>
        </a:spcBef>
        <a:spcAft>
          <a:spcPct val="0"/>
        </a:spcAft>
        <a:buChar char="–"/>
        <a:defRPr sz="11200">
          <a:solidFill>
            <a:schemeClr val="tx1"/>
          </a:solidFill>
          <a:latin typeface="+mn-lt"/>
        </a:defRPr>
      </a:lvl2pPr>
      <a:lvl3pPr marL="4572307" indent="-914956" algn="l" defTabSz="3657352" rtl="0" eaLnBrk="0" fontAlgn="base" hangingPunct="0">
        <a:spcBef>
          <a:spcPct val="20000"/>
        </a:spcBef>
        <a:spcAft>
          <a:spcPct val="0"/>
        </a:spcAft>
        <a:buChar char="•"/>
        <a:defRPr sz="9567">
          <a:solidFill>
            <a:schemeClr val="tx1"/>
          </a:solidFill>
          <a:latin typeface="+mn-lt"/>
        </a:defRPr>
      </a:lvl3pPr>
      <a:lvl4pPr marL="6400983" indent="-914956" algn="l" defTabSz="3657352" rtl="0" eaLnBrk="0" fontAlgn="base" hangingPunct="0">
        <a:spcBef>
          <a:spcPct val="20000"/>
        </a:spcBef>
        <a:spcAft>
          <a:spcPct val="0"/>
        </a:spcAft>
        <a:buChar char="–"/>
        <a:defRPr sz="8011">
          <a:solidFill>
            <a:schemeClr val="tx1"/>
          </a:solidFill>
          <a:latin typeface="+mn-lt"/>
        </a:defRPr>
      </a:lvl4pPr>
      <a:lvl5pPr marL="8229659" indent="-913721" algn="l" defTabSz="3657352" rtl="0" eaLnBrk="0" fontAlgn="base" hangingPunct="0">
        <a:spcBef>
          <a:spcPct val="20000"/>
        </a:spcBef>
        <a:spcAft>
          <a:spcPct val="0"/>
        </a:spcAft>
        <a:buChar char="»"/>
        <a:defRPr sz="8011">
          <a:solidFill>
            <a:schemeClr val="tx1"/>
          </a:solidFill>
          <a:latin typeface="+mn-lt"/>
        </a:defRPr>
      </a:lvl5pPr>
      <a:lvl6pPr marL="8585269" indent="-913721" algn="l" defTabSz="3657352" rtl="0" fontAlgn="base">
        <a:spcBef>
          <a:spcPct val="20000"/>
        </a:spcBef>
        <a:spcAft>
          <a:spcPct val="0"/>
        </a:spcAft>
        <a:buChar char="»"/>
        <a:defRPr sz="8011">
          <a:solidFill>
            <a:schemeClr val="tx1"/>
          </a:solidFill>
          <a:latin typeface="+mn-lt"/>
        </a:defRPr>
      </a:lvl6pPr>
      <a:lvl7pPr marL="8940879" indent="-913721" algn="l" defTabSz="3657352" rtl="0" fontAlgn="base">
        <a:spcBef>
          <a:spcPct val="20000"/>
        </a:spcBef>
        <a:spcAft>
          <a:spcPct val="0"/>
        </a:spcAft>
        <a:buChar char="»"/>
        <a:defRPr sz="8011">
          <a:solidFill>
            <a:schemeClr val="tx1"/>
          </a:solidFill>
          <a:latin typeface="+mn-lt"/>
        </a:defRPr>
      </a:lvl7pPr>
      <a:lvl8pPr marL="9296490" indent="-913721" algn="l" defTabSz="3657352" rtl="0" fontAlgn="base">
        <a:spcBef>
          <a:spcPct val="20000"/>
        </a:spcBef>
        <a:spcAft>
          <a:spcPct val="0"/>
        </a:spcAft>
        <a:buChar char="»"/>
        <a:defRPr sz="8011">
          <a:solidFill>
            <a:schemeClr val="tx1"/>
          </a:solidFill>
          <a:latin typeface="+mn-lt"/>
        </a:defRPr>
      </a:lvl8pPr>
      <a:lvl9pPr marL="9652100" indent="-913721" algn="l" defTabSz="3657352" rtl="0" fontAlgn="base">
        <a:spcBef>
          <a:spcPct val="20000"/>
        </a:spcBef>
        <a:spcAft>
          <a:spcPct val="0"/>
        </a:spcAft>
        <a:buChar char="»"/>
        <a:defRPr sz="801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112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610" algn="l" defTabSz="7112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1220" algn="l" defTabSz="7112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30" algn="l" defTabSz="7112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2441" algn="l" defTabSz="7112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8051" algn="l" defTabSz="7112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661" algn="l" defTabSz="7112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9271" algn="l" defTabSz="7112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4881" algn="l" defTabSz="7112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jpg"/><Relationship Id="rId10" Type="http://schemas.openxmlformats.org/officeDocument/2006/relationships/image" Target="../media/image11.png"/><Relationship Id="rId4" Type="http://schemas.openxmlformats.org/officeDocument/2006/relationships/image" Target="../media/image5.jpg"/><Relationship Id="rId9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1E0E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7"/>
          <p:cNvSpPr>
            <a:spLocks noChangeArrowheads="1"/>
          </p:cNvSpPr>
          <p:nvPr/>
        </p:nvSpPr>
        <p:spPr bwMode="auto">
          <a:xfrm>
            <a:off x="0" y="-72415"/>
            <a:ext cx="39600187" cy="4344920"/>
          </a:xfrm>
          <a:prstGeom prst="rect">
            <a:avLst/>
          </a:prstGeom>
          <a:gradFill>
            <a:gsLst>
              <a:gs pos="5000">
                <a:srgbClr val="235078"/>
              </a:gs>
              <a:gs pos="100000">
                <a:srgbClr val="1482A5"/>
              </a:gs>
            </a:gsLst>
            <a:lin ang="0" scaled="1"/>
          </a:gradFill>
          <a:ln>
            <a:noFill/>
          </a:ln>
        </p:spPr>
        <p:txBody>
          <a:bodyPr wrap="none" anchor="ctr"/>
          <a:lstStyle>
            <a:defPPr>
              <a:defRPr kern="1200" smtId="4294967295"/>
            </a:defPPr>
          </a:lstStyle>
          <a:p>
            <a:endParaRPr lang="en-US" sz="6102"/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2040607" y="4626373"/>
            <a:ext cx="8325265" cy="6098740"/>
          </a:xfrm>
          <a:prstGeom prst="roundRect">
            <a:avLst>
              <a:gd name="adj" fmla="val 1380"/>
            </a:avLst>
          </a:prstGeom>
          <a:solidFill>
            <a:srgbClr val="B4D3E2"/>
          </a:solidFill>
          <a:ln>
            <a:noFill/>
          </a:ln>
          <a:effectLst/>
        </p:spPr>
        <p:txBody>
          <a:bodyPr wrap="none" lIns="213364" tIns="53341" rIns="213364" bIns="53341" anchor="ctr"/>
          <a:lstStyle>
            <a:defPPr>
              <a:defRPr kern="1200" smtId="4294967295"/>
            </a:defPPr>
          </a:lstStyle>
          <a:p>
            <a:pPr defTabSz="3658587"/>
            <a:endParaRPr lang="en-US" sz="2800" dirty="0">
              <a:noFill/>
              <a:latin typeface="Amaranth" panose="02000503050000020004" pitchFamily="2" charset="0"/>
            </a:endParaRPr>
          </a:p>
        </p:txBody>
      </p:sp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2249714" y="5803626"/>
            <a:ext cx="7823364" cy="4539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6682" tIns="53341" rIns="106682" bIns="53341">
            <a:spAutoFit/>
          </a:bodyPr>
          <a:lstStyle>
            <a:defPPr>
              <a:defRPr kern="1200" smtId="4294967295"/>
            </a:defPPr>
            <a:lvl1pPr defTabSz="4703763" eaLnBrk="0" hangingPunct="0">
              <a:defRPr sz="9300">
                <a:solidFill>
                  <a:schemeClr val="tx1"/>
                </a:solidFill>
                <a:latin typeface="Arial"/>
              </a:defRPr>
            </a:lvl1pPr>
            <a:lvl2pPr marL="742950" indent="-28575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2pPr>
            <a:lvl3pPr marL="1143000" indent="-22860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3pPr>
            <a:lvl4pPr marL="1600200" indent="-22860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4pPr>
            <a:lvl5pPr marL="2057400" indent="-22860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9pPr>
          </a:lstStyle>
          <a:p>
            <a:pPr algn="just"/>
            <a:r>
              <a:rPr lang="en-US" sz="3200" dirty="0">
                <a:latin typeface="+mn-lt"/>
              </a:rPr>
              <a:t>Pemphigus vulgaris is an autoimmune disorder that involves blistering and erosion of the skin and mucous membranes. It occurs almost exclusively in middle-aged or older females. The primary lesion of pemphigus vulgaris is a soft blister filled with clear fluid that appears on healthy or irritated skin and mucous membranes.(1)</a:t>
            </a:r>
            <a:endParaRPr lang="ar-LY" sz="3200" dirty="0">
              <a:latin typeface="+mn-lt"/>
            </a:endParaRPr>
          </a:p>
        </p:txBody>
      </p:sp>
      <p:sp>
        <p:nvSpPr>
          <p:cNvPr id="33" name="Rectangle 29"/>
          <p:cNvSpPr>
            <a:spLocks noChangeArrowheads="1"/>
          </p:cNvSpPr>
          <p:nvPr/>
        </p:nvSpPr>
        <p:spPr bwMode="auto">
          <a:xfrm>
            <a:off x="0" y="24029508"/>
            <a:ext cx="39600188" cy="1179842"/>
          </a:xfrm>
          <a:prstGeom prst="rect">
            <a:avLst/>
          </a:prstGeom>
          <a:gradFill>
            <a:gsLst>
              <a:gs pos="5000">
                <a:srgbClr val="235078"/>
              </a:gs>
              <a:gs pos="100000">
                <a:srgbClr val="1482A5"/>
              </a:gs>
            </a:gsLst>
            <a:lin ang="0" scaled="1"/>
          </a:gradFill>
          <a:ln>
            <a:noFill/>
          </a:ln>
        </p:spPr>
        <p:txBody>
          <a:bodyPr lIns="106682" tIns="53341" rIns="106682" bIns="53341" anchor="ctr"/>
          <a:lstStyle>
            <a:defPPr>
              <a:defRPr kern="1200" smtId="4294967295"/>
            </a:defPPr>
          </a:lstStyle>
          <a:p>
            <a:pPr defTabSz="3658587"/>
            <a:endParaRPr lang="en-US" sz="6102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31" name="Title 11">
            <a:extLst>
              <a:ext uri="{FF2B5EF4-FFF2-40B4-BE49-F238E27FC236}">
                <a16:creationId xmlns:a16="http://schemas.microsoft.com/office/drawing/2014/main" id="{A3F6428D-1FA6-42BA-BAEA-3577E1620F6B}"/>
              </a:ext>
            </a:extLst>
          </p:cNvPr>
          <p:cNvSpPr txBox="1"/>
          <p:nvPr/>
        </p:nvSpPr>
        <p:spPr>
          <a:xfrm>
            <a:off x="3513272" y="414432"/>
            <a:ext cx="32004672" cy="2136550"/>
          </a:xfrm>
          <a:prstGeom prst="rect">
            <a:avLst/>
          </a:prstGeom>
        </p:spPr>
        <p:txBody>
          <a:bodyPr lIns="99570" tIns="49785" rIns="99570" bIns="49785"/>
          <a:lstStyle>
            <a:defPPr>
              <a:defRPr kern="1200" smtId="4294967295"/>
            </a:defPPr>
            <a:lvl1pPr algn="ctr" defTabSz="4389028" rtl="0" eaLnBrk="1" latinLnBrk="0" hangingPunct="1">
              <a:spcBef>
                <a:spcPct val="0"/>
              </a:spcBef>
              <a:buNone/>
              <a:defRPr sz="13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611" dirty="0">
                <a:solidFill>
                  <a:schemeClr val="bg1"/>
                </a:solidFill>
                <a:latin typeface="Arial Black" panose="020B0A04020102020204" pitchFamily="34" charset="0"/>
              </a:rPr>
              <a:t>Pemphigus vulgaris</a:t>
            </a:r>
            <a:endParaRPr lang="en-US" sz="54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en-US" sz="661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5" name="Text Placeholder 16">
            <a:extLst>
              <a:ext uri="{FF2B5EF4-FFF2-40B4-BE49-F238E27FC236}">
                <a16:creationId xmlns:a16="http://schemas.microsoft.com/office/drawing/2014/main" id="{30C08963-BE29-4B96-B122-F15F02A3F7E3}"/>
              </a:ext>
            </a:extLst>
          </p:cNvPr>
          <p:cNvSpPr txBox="1"/>
          <p:nvPr/>
        </p:nvSpPr>
        <p:spPr>
          <a:xfrm>
            <a:off x="3450559" y="1858043"/>
            <a:ext cx="32004672" cy="3184015"/>
          </a:xfrm>
          <a:prstGeom prst="rect">
            <a:avLst/>
          </a:prstGeom>
        </p:spPr>
        <p:txBody>
          <a:bodyPr lIns="99570" tIns="49785" rIns="99570" bIns="49785">
            <a:spAutoFit/>
          </a:bodyPr>
          <a:lstStyle>
            <a:defPPr>
              <a:defRPr kern="1200" smtId="4294967295"/>
            </a:defPPr>
            <a:lvl1pPr marL="0" indent="0" algn="l" defTabSz="4389028" rtl="0" eaLnBrk="1" latinLnBrk="0" hangingPunct="1">
              <a:spcBef>
                <a:spcPct val="20000"/>
              </a:spcBef>
              <a:buFont typeface="Arial" pitchFamily="34" charset="0"/>
              <a:buNone/>
              <a:defRPr sz="13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086" indent="-1371572" algn="l" defTabSz="4389028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86286" indent="-1097257" algn="l" defTabSz="438902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680800" indent="-1097257" algn="l" defTabSz="4389028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9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75314" indent="-1097257" algn="l" defTabSz="4389028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9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69828" indent="-1097257" algn="l" defTabSz="438902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4342" indent="-1097257" algn="l" defTabSz="438902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8857" indent="-1097257" algn="l" defTabSz="438902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3371" indent="-1097257" algn="l" defTabSz="438902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9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356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Mohammed Ahmed </a:t>
            </a:r>
            <a:r>
              <a:rPr lang="en-US" sz="4356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Shamsy</a:t>
            </a:r>
            <a:r>
              <a:rPr lang="en-US" sz="4356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2nd year Dentistry</a:t>
            </a:r>
          </a:p>
          <a:p>
            <a:pPr algn="ctr"/>
            <a:r>
              <a:rPr lang="en-US" sz="4356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Faculty Of Basic Medical Science</a:t>
            </a:r>
          </a:p>
          <a:p>
            <a:pPr algn="ctr"/>
            <a:r>
              <a:rPr lang="en-US" sz="4356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Libyan International Medical University</a:t>
            </a:r>
          </a:p>
          <a:p>
            <a:pPr algn="ctr"/>
            <a:endParaRPr lang="en-US" sz="4356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5">
            <a:extLst>
              <a:ext uri="{FF2B5EF4-FFF2-40B4-BE49-F238E27FC236}">
                <a16:creationId xmlns:a16="http://schemas.microsoft.com/office/drawing/2014/main" id="{98FCC399-CA5D-4873-B45E-22BAE0F51D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94752" y="4564439"/>
            <a:ext cx="7857678" cy="1070713"/>
          </a:xfrm>
          <a:prstGeom prst="rect">
            <a:avLst/>
          </a:prstGeom>
          <a:solidFill>
            <a:srgbClr val="1482A5"/>
          </a:solidFill>
          <a:ln>
            <a:noFill/>
          </a:ln>
          <a:effectLst/>
        </p:spPr>
        <p:txBody>
          <a:bodyPr wrap="none" lIns="213364" tIns="53341" rIns="213364" bIns="53341" anchor="ctr"/>
          <a:lstStyle>
            <a:defPPr>
              <a:defRPr kern="1200" smtId="4294967295"/>
            </a:defPPr>
          </a:lstStyle>
          <a:p>
            <a:pPr defTabSz="3658587"/>
            <a:r>
              <a:rPr lang="en-US" sz="4000" dirty="0">
                <a:solidFill>
                  <a:schemeClr val="bg1"/>
                </a:solidFill>
                <a:latin typeface="Arial Black" panose="020B0A04020102020204" pitchFamily="34" charset="0"/>
              </a:rPr>
              <a:t>Risk Factors</a:t>
            </a:r>
          </a:p>
        </p:txBody>
      </p:sp>
      <p:sp>
        <p:nvSpPr>
          <p:cNvPr id="37" name="Text Box 6">
            <a:extLst>
              <a:ext uri="{FF2B5EF4-FFF2-40B4-BE49-F238E27FC236}">
                <a16:creationId xmlns:a16="http://schemas.microsoft.com/office/drawing/2014/main" id="{BAB40251-2E35-4623-A6BE-28130F737F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70354" y="5944456"/>
            <a:ext cx="7823364" cy="4448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6682" tIns="53341" rIns="106682" bIns="53341">
            <a:spAutoFit/>
          </a:bodyPr>
          <a:lstStyle>
            <a:defPPr>
              <a:defRPr kern="1200" smtId="4294967295"/>
            </a:defPPr>
            <a:lvl1pPr defTabSz="4703763" eaLnBrk="0" hangingPunct="0">
              <a:defRPr sz="9300">
                <a:solidFill>
                  <a:schemeClr val="tx1"/>
                </a:solidFill>
                <a:latin typeface="Arial"/>
              </a:defRPr>
            </a:lvl1pPr>
            <a:lvl2pPr marL="742950" indent="-28575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2pPr>
            <a:lvl3pPr marL="1143000" indent="-22860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3pPr>
            <a:lvl4pPr marL="1600200" indent="-22860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4pPr>
            <a:lvl5pPr marL="2057400" indent="-22860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9pPr>
          </a:lstStyle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Genetic Factors : in particular alleles of human leukocyte antigen (HLA) DR4, appear to increase susceptibility to pemphigus vulgaris.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Disease Association: myasthenia gravis and thymoma(5)</a:t>
            </a:r>
            <a:endParaRPr lang="ar-EG" sz="3200" dirty="0"/>
          </a:p>
        </p:txBody>
      </p:sp>
      <p:sp>
        <p:nvSpPr>
          <p:cNvPr id="38" name="Rectangle 5">
            <a:extLst>
              <a:ext uri="{FF2B5EF4-FFF2-40B4-BE49-F238E27FC236}">
                <a16:creationId xmlns:a16="http://schemas.microsoft.com/office/drawing/2014/main" id="{991B9DF0-7DD4-4C17-94B6-6C493D1C39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80734" y="16373103"/>
            <a:ext cx="7823364" cy="1019123"/>
          </a:xfrm>
          <a:prstGeom prst="rect">
            <a:avLst/>
          </a:prstGeom>
          <a:solidFill>
            <a:srgbClr val="1482A5"/>
          </a:solidFill>
          <a:ln>
            <a:noFill/>
          </a:ln>
          <a:effectLst/>
        </p:spPr>
        <p:txBody>
          <a:bodyPr wrap="none" lIns="213364" tIns="53341" rIns="213364" bIns="53341" anchor="ctr"/>
          <a:lstStyle>
            <a:defPPr>
              <a:defRPr kern="1200" smtId="4294967295"/>
            </a:defPPr>
          </a:lstStyle>
          <a:p>
            <a:pPr defTabSz="3658587"/>
            <a:r>
              <a:rPr lang="en-US" sz="4000" dirty="0">
                <a:solidFill>
                  <a:schemeClr val="bg1"/>
                </a:solidFill>
                <a:latin typeface="Arial Black" panose="020B0A04020102020204" pitchFamily="34" charset="0"/>
              </a:rPr>
              <a:t>Pathophysiology</a:t>
            </a:r>
          </a:p>
        </p:txBody>
      </p:sp>
      <p:sp>
        <p:nvSpPr>
          <p:cNvPr id="39" name="Text Box 6">
            <a:extLst>
              <a:ext uri="{FF2B5EF4-FFF2-40B4-BE49-F238E27FC236}">
                <a16:creationId xmlns:a16="http://schemas.microsoft.com/office/drawing/2014/main" id="{62D65E41-7BC1-4B4D-9C1B-6ED3152D1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29066" y="17638389"/>
            <a:ext cx="7823364" cy="6017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6682" tIns="53341" rIns="106682" bIns="53341">
            <a:spAutoFit/>
          </a:bodyPr>
          <a:lstStyle>
            <a:defPPr>
              <a:defRPr kern="1200" smtId="4294967295"/>
            </a:defPPr>
            <a:lvl1pPr defTabSz="4703763" eaLnBrk="0" hangingPunct="0">
              <a:defRPr sz="9300">
                <a:solidFill>
                  <a:schemeClr val="tx1"/>
                </a:solidFill>
                <a:latin typeface="Arial"/>
              </a:defRPr>
            </a:lvl1pPr>
            <a:lvl2pPr marL="742950" indent="-28575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2pPr>
            <a:lvl3pPr marL="1143000" indent="-22860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3pPr>
            <a:lvl4pPr marL="1600200" indent="-22860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4pPr>
            <a:lvl5pPr marL="2057400" indent="-22860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9pPr>
          </a:lstStyle>
          <a:p>
            <a:r>
              <a:rPr lang="en-US" sz="3200" dirty="0"/>
              <a:t>In the case of pemphigus vulgaris, the immune system mistakenly produces antibodies against specific proteins in the skin and mucous membranes, known as </a:t>
            </a:r>
            <a:r>
              <a:rPr lang="en-US" sz="3200" dirty="0" err="1"/>
              <a:t>desmogleins</a:t>
            </a:r>
            <a:r>
              <a:rPr lang="en-US" sz="3200" dirty="0"/>
              <a:t> 1 and </a:t>
            </a:r>
            <a:r>
              <a:rPr lang="en-US" sz="3200" dirty="0" err="1"/>
              <a:t>desmoglein</a:t>
            </a:r>
            <a:r>
              <a:rPr lang="en-US" sz="3200" dirty="0"/>
              <a:t> 3 present in desmosomes. These proteins form the glue that keeps skin cells attached and the skin intact. When </a:t>
            </a:r>
            <a:r>
              <a:rPr lang="en-US" sz="3200" dirty="0" err="1"/>
              <a:t>desmogleins</a:t>
            </a:r>
            <a:r>
              <a:rPr lang="en-US" sz="3200" dirty="0"/>
              <a:t> are attacked, skin cells separate from each other and fluid can collect between the layers of skin, forming blisters that do not heal.(1)(3)</a:t>
            </a:r>
          </a:p>
        </p:txBody>
      </p:sp>
      <p:sp>
        <p:nvSpPr>
          <p:cNvPr id="16" name="Rectangle 5">
            <a:extLst>
              <a:ext uri="{FF2B5EF4-FFF2-40B4-BE49-F238E27FC236}">
                <a16:creationId xmlns:a16="http://schemas.microsoft.com/office/drawing/2014/main" id="{620C51D2-3423-4C6C-A077-34B27F321D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0607" y="11002147"/>
            <a:ext cx="8373393" cy="1179842"/>
          </a:xfrm>
          <a:prstGeom prst="rect">
            <a:avLst/>
          </a:prstGeom>
          <a:solidFill>
            <a:srgbClr val="1482A5"/>
          </a:solidFill>
          <a:ln>
            <a:noFill/>
          </a:ln>
          <a:effectLst/>
        </p:spPr>
        <p:txBody>
          <a:bodyPr wrap="none" lIns="213364" tIns="53341" rIns="213364" bIns="53341" anchor="ctr"/>
          <a:lstStyle>
            <a:defPPr>
              <a:defRPr kern="1200" smtId="4294967295"/>
            </a:defPPr>
          </a:lstStyle>
          <a:p>
            <a:pPr defTabSz="3658587"/>
            <a:r>
              <a:rPr lang="en-US" sz="4000" dirty="0">
                <a:solidFill>
                  <a:schemeClr val="bg1"/>
                </a:solidFill>
                <a:latin typeface="Arial Black" panose="020B0A04020102020204" pitchFamily="34" charset="0"/>
              </a:rPr>
              <a:t>Clinical Features</a:t>
            </a:r>
          </a:p>
        </p:txBody>
      </p:sp>
      <p:sp>
        <p:nvSpPr>
          <p:cNvPr id="17" name="Text Box 6">
            <a:extLst>
              <a:ext uri="{FF2B5EF4-FFF2-40B4-BE49-F238E27FC236}">
                <a16:creationId xmlns:a16="http://schemas.microsoft.com/office/drawing/2014/main" id="{8AE8A03B-3762-4AF2-A9FC-B088E0736F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8735" y="12351356"/>
            <a:ext cx="8325265" cy="3554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6682" tIns="53341" rIns="106682" bIns="53341">
            <a:spAutoFit/>
          </a:bodyPr>
          <a:lstStyle>
            <a:defPPr>
              <a:defRPr kern="1200" smtId="4294967295"/>
            </a:defPPr>
            <a:lvl1pPr defTabSz="4703763" eaLnBrk="0" hangingPunct="0">
              <a:defRPr sz="9300">
                <a:solidFill>
                  <a:schemeClr val="tx1"/>
                </a:solidFill>
                <a:latin typeface="Arial"/>
              </a:defRPr>
            </a:lvl1pPr>
            <a:lvl2pPr marL="742950" indent="-28575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2pPr>
            <a:lvl3pPr marL="1143000" indent="-22860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3pPr>
            <a:lvl4pPr marL="1600200" indent="-22860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4pPr>
            <a:lvl5pPr marL="2057400" indent="-22860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9pPr>
          </a:lstStyle>
          <a:p>
            <a:pPr marL="266708" indent="-266708">
              <a:buFont typeface="+mj-lt"/>
              <a:buAutoNum type="arabicPeriod"/>
            </a:pPr>
            <a:r>
              <a:rPr lang="en-US" sz="3200" dirty="0"/>
              <a:t>Age 40-60 years approximately.</a:t>
            </a:r>
          </a:p>
          <a:p>
            <a:pPr marL="266708" indent="-266708">
              <a:buFont typeface="+mj-lt"/>
              <a:buAutoNum type="arabicPeriod"/>
            </a:pPr>
            <a:r>
              <a:rPr lang="en-US" sz="3200" dirty="0"/>
              <a:t>Rapid appearance of multiple large flaccid bullae.</a:t>
            </a:r>
          </a:p>
          <a:p>
            <a:pPr marL="266708" indent="-266708">
              <a:buFont typeface="+mj-lt"/>
              <a:buAutoNum type="arabicPeriod"/>
            </a:pPr>
            <a:r>
              <a:rPr lang="en-US" sz="3200" dirty="0"/>
              <a:t>Fragile, ruptures easily- painful hemorrhagic erosion.</a:t>
            </a:r>
          </a:p>
          <a:p>
            <a:pPr marL="266708" indent="-266708">
              <a:buFont typeface="+mj-lt"/>
              <a:buAutoNum type="arabicPeriod"/>
            </a:pPr>
            <a:r>
              <a:rPr lang="en-US" sz="3200" dirty="0"/>
              <a:t>Early lesion- watery fluid and later purulent or sanguineous fluid.(2)(3)</a:t>
            </a:r>
          </a:p>
        </p:txBody>
      </p:sp>
      <p:sp>
        <p:nvSpPr>
          <p:cNvPr id="18" name="Rectangle 5">
            <a:extLst>
              <a:ext uri="{FF2B5EF4-FFF2-40B4-BE49-F238E27FC236}">
                <a16:creationId xmlns:a16="http://schemas.microsoft.com/office/drawing/2014/main" id="{88133C58-052D-4585-823B-31740DB45A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1594" y="4848865"/>
            <a:ext cx="6841107" cy="609966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106682" tIns="53341" rIns="106682" bIns="53341" anchor="ctr"/>
          <a:lstStyle>
            <a:defPPr>
              <a:defRPr kern="1200" smtId="4294967295"/>
            </a:defPPr>
          </a:lstStyle>
          <a:p>
            <a:pPr defTabSz="3658587"/>
            <a:r>
              <a:rPr lang="en-US" sz="4000" dirty="0">
                <a:solidFill>
                  <a:srgbClr val="235078"/>
                </a:solidFill>
                <a:latin typeface="Arial Black" panose="020B0A04020102020204" pitchFamily="34" charset="0"/>
              </a:rPr>
              <a:t>Introduction</a:t>
            </a:r>
          </a:p>
        </p:txBody>
      </p:sp>
      <p:sp>
        <p:nvSpPr>
          <p:cNvPr id="42" name="Rectangle 5">
            <a:extLst>
              <a:ext uri="{FF2B5EF4-FFF2-40B4-BE49-F238E27FC236}">
                <a16:creationId xmlns:a16="http://schemas.microsoft.com/office/drawing/2014/main" id="{C08CCD14-6632-49E3-A19B-81E98D465D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45078" y="4564439"/>
            <a:ext cx="7903953" cy="1070713"/>
          </a:xfrm>
          <a:prstGeom prst="rect">
            <a:avLst/>
          </a:prstGeom>
          <a:solidFill>
            <a:srgbClr val="1482A5"/>
          </a:solidFill>
          <a:ln>
            <a:noFill/>
          </a:ln>
          <a:effectLst/>
        </p:spPr>
        <p:txBody>
          <a:bodyPr wrap="none" lIns="213364" tIns="53341" rIns="213364" bIns="53341" anchor="ctr"/>
          <a:lstStyle>
            <a:defPPr>
              <a:defRPr kern="1200" smtId="4294967295"/>
            </a:defPPr>
          </a:lstStyle>
          <a:p>
            <a:pPr defTabSz="3658587"/>
            <a:r>
              <a:rPr lang="en-US" sz="4000" dirty="0">
                <a:solidFill>
                  <a:schemeClr val="bg1"/>
                </a:solidFill>
                <a:latin typeface="Arial Black" panose="020B0A04020102020204" pitchFamily="34" charset="0"/>
              </a:rPr>
              <a:t>Treatment</a:t>
            </a:r>
          </a:p>
        </p:txBody>
      </p:sp>
      <p:sp>
        <p:nvSpPr>
          <p:cNvPr id="46" name="Rectangle 5">
            <a:extLst>
              <a:ext uri="{FF2B5EF4-FFF2-40B4-BE49-F238E27FC236}">
                <a16:creationId xmlns:a16="http://schemas.microsoft.com/office/drawing/2014/main" id="{88D57C6D-9B7C-4799-9EEF-AD493DF30E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45078" y="17072539"/>
            <a:ext cx="7903953" cy="1070713"/>
          </a:xfrm>
          <a:prstGeom prst="rect">
            <a:avLst/>
          </a:prstGeom>
          <a:solidFill>
            <a:srgbClr val="1482A5"/>
          </a:solidFill>
          <a:ln>
            <a:noFill/>
          </a:ln>
          <a:effectLst/>
        </p:spPr>
        <p:txBody>
          <a:bodyPr wrap="none" lIns="213364" tIns="53341" rIns="213364" bIns="53341" anchor="ctr"/>
          <a:lstStyle>
            <a:defPPr>
              <a:defRPr kern="1200" smtId="4294967295"/>
            </a:defPPr>
          </a:lstStyle>
          <a:p>
            <a:pPr defTabSz="3658587"/>
            <a:r>
              <a:rPr lang="en-US" sz="4000" dirty="0">
                <a:solidFill>
                  <a:schemeClr val="bg1"/>
                </a:solidFill>
                <a:latin typeface="Arial Black" panose="020B0A04020102020204" pitchFamily="34" charset="0"/>
              </a:rPr>
              <a:t>References</a:t>
            </a: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AD2E301E-E7B3-4BB5-B48D-F76D6F65BBE3}"/>
              </a:ext>
            </a:extLst>
          </p:cNvPr>
          <p:cNvSpPr txBox="1"/>
          <p:nvPr/>
        </p:nvSpPr>
        <p:spPr>
          <a:xfrm>
            <a:off x="29587405" y="6077498"/>
            <a:ext cx="7972175" cy="6649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kern="1200" smtId="4294967295"/>
            </a:defPPr>
          </a:lstStyle>
          <a:p>
            <a:pPr>
              <a:lnSpc>
                <a:spcPct val="150000"/>
              </a:lnSpc>
            </a:pPr>
            <a:r>
              <a:rPr lang="en-US" sz="3200" dirty="0"/>
              <a:t>Medications and therapies are used to decrease blister formation and promote healing of blisters and reduce scarring The most common first line therapy for pemphigus vulgaris is: </a:t>
            </a:r>
          </a:p>
          <a:p>
            <a:pPr marL="266708" indent="-266708">
              <a:lnSpc>
                <a:spcPct val="150000"/>
              </a:lnSpc>
              <a:buFont typeface="+mj-lt"/>
              <a:buAutoNum type="arabicPeriod"/>
            </a:pPr>
            <a:r>
              <a:rPr lang="en-US" sz="3200" dirty="0"/>
              <a:t>Steroids (Corticosteroids) oral or IV.</a:t>
            </a:r>
          </a:p>
          <a:p>
            <a:pPr marL="266708" indent="-266708">
              <a:lnSpc>
                <a:spcPct val="150000"/>
              </a:lnSpc>
              <a:buFont typeface="+mj-lt"/>
              <a:buAutoNum type="arabicPeriod"/>
            </a:pPr>
            <a:r>
              <a:rPr lang="en-US" sz="3200" dirty="0"/>
              <a:t> immunosuppressants.</a:t>
            </a:r>
          </a:p>
          <a:p>
            <a:pPr marL="266708" indent="-266708">
              <a:lnSpc>
                <a:spcPct val="150000"/>
              </a:lnSpc>
              <a:buFont typeface="+mj-lt"/>
              <a:buAutoNum type="arabicPeriod"/>
            </a:pPr>
            <a:r>
              <a:rPr lang="en-US" sz="3200" dirty="0"/>
              <a:t>plasma exchange or IV immune globulin (</a:t>
            </a:r>
            <a:r>
              <a:rPr lang="en-US" sz="3200"/>
              <a:t>IVIG).(2)(4)</a:t>
            </a:r>
            <a:endParaRPr lang="en-US" sz="3200" dirty="0"/>
          </a:p>
        </p:txBody>
      </p:sp>
      <p:sp>
        <p:nvSpPr>
          <p:cNvPr id="287" name="TextBox 286">
            <a:extLst>
              <a:ext uri="{FF2B5EF4-FFF2-40B4-BE49-F238E27FC236}">
                <a16:creationId xmlns:a16="http://schemas.microsoft.com/office/drawing/2014/main" id="{2C6E9F3E-3183-4639-8BD4-4D30DDD1A58D}"/>
              </a:ext>
            </a:extLst>
          </p:cNvPr>
          <p:cNvSpPr txBox="1"/>
          <p:nvPr/>
        </p:nvSpPr>
        <p:spPr>
          <a:xfrm>
            <a:off x="29595877" y="18443095"/>
            <a:ext cx="797217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kern="1200" smtId="4294967295"/>
            </a:defPPr>
          </a:lstStyle>
          <a:p>
            <a:pPr marL="457200" indent="-457200">
              <a:buFont typeface="+mj-lt"/>
              <a:buAutoNum type="arabicPeriod"/>
            </a:pPr>
            <a:r>
              <a:rPr lang="en-US" sz="24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infor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Berman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K. Pemphigus vulgaris. MedlinePlus. April 29, 2016.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Pemphigus Vulgaris, Familial. Online Mendelian Inheritance in Man (OMIM). 2012.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Zeina B. Pemphigus Vulgaris. Medscape Reference. June 14, 2018.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Kridin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K. Emerging treatment options for the management of pemphigus vulgaris. Therapeutics and Clinical Risk Management. April 27, 2018; 14:757-778.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Pemphigus. National Institute of Arthritis and Musculoskeletal and Skin Diseases (NIAMS). 2015.</a:t>
            </a:r>
            <a:endParaRPr lang="ar-LY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523F87B-2B95-4D11-977C-727D3811E3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156" y="20051753"/>
            <a:ext cx="3668561" cy="360352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0834BA6-774D-4A82-A6BF-02FA64347F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5823" y="20051753"/>
            <a:ext cx="3668561" cy="334239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8A38383-D350-42EE-90DE-DAEF43AB66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518" y="16054471"/>
            <a:ext cx="3668560" cy="3460375"/>
          </a:xfrm>
          <a:prstGeom prst="rect">
            <a:avLst/>
          </a:prstGeom>
        </p:spPr>
      </p:pic>
      <p:sp>
        <p:nvSpPr>
          <p:cNvPr id="30" name="Rectangle 5">
            <a:extLst>
              <a:ext uri="{FF2B5EF4-FFF2-40B4-BE49-F238E27FC236}">
                <a16:creationId xmlns:a16="http://schemas.microsoft.com/office/drawing/2014/main" id="{338056D5-4888-4D9B-9C3A-C1738B1AC1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28088" y="4591318"/>
            <a:ext cx="7823364" cy="1070713"/>
          </a:xfrm>
          <a:prstGeom prst="rect">
            <a:avLst/>
          </a:prstGeom>
          <a:solidFill>
            <a:srgbClr val="1482A5"/>
          </a:solidFill>
          <a:ln>
            <a:noFill/>
          </a:ln>
          <a:effectLst/>
        </p:spPr>
        <p:txBody>
          <a:bodyPr wrap="none" lIns="213364" tIns="53341" rIns="213364" bIns="53341" anchor="ctr"/>
          <a:lstStyle>
            <a:defPPr>
              <a:defRPr kern="1200" smtId="4294967295"/>
            </a:defPPr>
          </a:lstStyle>
          <a:p>
            <a:pPr defTabSz="3658587"/>
            <a:r>
              <a:rPr lang="en-US" sz="4000" dirty="0">
                <a:solidFill>
                  <a:schemeClr val="bg1"/>
                </a:solidFill>
                <a:latin typeface="Arial Black" panose="020B0A04020102020204" pitchFamily="34" charset="0"/>
              </a:rPr>
              <a:t>Diagnosis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3D380D0E-5E5C-47CF-BF7F-DF3A85617F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9150" y="11131594"/>
            <a:ext cx="7374568" cy="471924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94EF64E-8F62-4CC2-921C-D75C948CF974}"/>
              </a:ext>
            </a:extLst>
          </p:cNvPr>
          <p:cNvSpPr txBox="1"/>
          <p:nvPr/>
        </p:nvSpPr>
        <p:spPr>
          <a:xfrm>
            <a:off x="20478888" y="5674578"/>
            <a:ext cx="7677706" cy="73877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/>
              <a:t>The main diagnostic test is immunofluorescence (direct , indirect).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/>
              <a:t>biopsy of lesion and surrounding normal skin.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/>
              <a:t>enzyme-linked immunosorbent assay (ELISA).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 err="1"/>
              <a:t>Nikolsky`s</a:t>
            </a:r>
            <a:r>
              <a:rPr lang="en-US" sz="3200" dirty="0"/>
              <a:t> sign: Upper layers of epidermis move laterally with slight pressure or rubbing of skin adjacent to a bulla.(4)(5)</a:t>
            </a:r>
            <a:endParaRPr lang="ar-LY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6FBD54-82AC-4089-84B9-D44404BAAB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713785" y="13755072"/>
            <a:ext cx="7027364" cy="44364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6850193-B997-4F22-A776-23CC9DC7C6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697690" y="19119909"/>
            <a:ext cx="7027364" cy="44364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537A3B3-E642-4F1B-BD65-E6D14A4AB13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46582" y="16128353"/>
            <a:ext cx="3573135" cy="30733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D70A2D9-39B0-457A-A08B-4E803C42F7D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43444" y="12842380"/>
            <a:ext cx="5638681" cy="387176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05A99B2-13D3-4B70-A6A9-E779FE02806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060422" y="414431"/>
            <a:ext cx="5183480" cy="31654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A880DE8-46A2-4586-967C-A9B0AEF455E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6286" y="375215"/>
            <a:ext cx="5183480" cy="32046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3E6B4E6-54DF-479E-888D-CA67DFE910E3}"/>
              </a:ext>
            </a:extLst>
          </p:cNvPr>
          <p:cNvSpPr txBox="1"/>
          <p:nvPr/>
        </p:nvSpPr>
        <p:spPr>
          <a:xfrm>
            <a:off x="11429195" y="15780009"/>
            <a:ext cx="7364523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Figure 5</a:t>
            </a:r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</a:rPr>
              <a:t>: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</a:rPr>
              <a:t>erosions on the skin.</a:t>
            </a:r>
            <a:endParaRPr lang="ar-EG" sz="900" dirty="0">
              <a:solidFill>
                <a:schemeClr val="tx1">
                  <a:lumMod val="85000"/>
                  <a:lumOff val="1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DEFD256-A509-443A-AF42-4E95C34531E1}"/>
              </a:ext>
            </a:extLst>
          </p:cNvPr>
          <p:cNvSpPr txBox="1"/>
          <p:nvPr/>
        </p:nvSpPr>
        <p:spPr>
          <a:xfrm>
            <a:off x="2201594" y="19203753"/>
            <a:ext cx="361812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Figure 1</a:t>
            </a:r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</a:rPr>
              <a:t>: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Confluence of bullae increases size and discomfort.</a:t>
            </a:r>
            <a:endParaRPr lang="ar-EG" sz="9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242CBB1-C330-4A42-AFF2-A3A2BDC03122}"/>
              </a:ext>
            </a:extLst>
          </p:cNvPr>
          <p:cNvSpPr txBox="1"/>
          <p:nvPr/>
        </p:nvSpPr>
        <p:spPr>
          <a:xfrm>
            <a:off x="6447100" y="23394147"/>
            <a:ext cx="368728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en-US" sz="1000" b="1" dirty="0">
                <a:latin typeface="Arial Black" panose="020B0A04020102020204" pitchFamily="34" charset="0"/>
              </a:rPr>
              <a:t>Figure 4:</a:t>
            </a:r>
            <a:r>
              <a:rPr lang="en-US" sz="1000" dirty="0">
                <a:latin typeface="Arial Black" panose="020B0A04020102020204" pitchFamily="34" charset="0"/>
              </a:rPr>
              <a:t>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painful erosions in lower lip.</a:t>
            </a:r>
            <a:endParaRPr lang="ar-EG" sz="900" dirty="0">
              <a:solidFill>
                <a:schemeClr val="tx1">
                  <a:lumMod val="85000"/>
                  <a:lumOff val="1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104B32C-4011-45DF-92DD-99169762A4BC}"/>
              </a:ext>
            </a:extLst>
          </p:cNvPr>
          <p:cNvSpPr txBox="1"/>
          <p:nvPr/>
        </p:nvSpPr>
        <p:spPr>
          <a:xfrm>
            <a:off x="20697690" y="18143252"/>
            <a:ext cx="704345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Figure 6</a:t>
            </a:r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</a:rPr>
              <a:t>: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</a:rPr>
              <a:t>Indirect immunofluorescence.</a:t>
            </a:r>
            <a:endParaRPr lang="ar-EG" sz="900" dirty="0">
              <a:solidFill>
                <a:schemeClr val="tx1">
                  <a:lumMod val="85000"/>
                  <a:lumOff val="1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D63A184-626D-4324-B03A-C0B2EAF93AE3}"/>
              </a:ext>
            </a:extLst>
          </p:cNvPr>
          <p:cNvSpPr txBox="1"/>
          <p:nvPr/>
        </p:nvSpPr>
        <p:spPr>
          <a:xfrm>
            <a:off x="20697690" y="23409535"/>
            <a:ext cx="704345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Figure 7</a:t>
            </a:r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</a:rPr>
              <a:t>: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</a:rPr>
              <a:t>Direct immunofluorescence.</a:t>
            </a:r>
            <a:endParaRPr lang="ar-EG" sz="900" dirty="0">
              <a:solidFill>
                <a:schemeClr val="tx1">
                  <a:lumMod val="85000"/>
                  <a:lumOff val="1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6.09.30"/>
  <p:tag name="AS_TITLE" val="Aspose.Slides for .NET 4.0"/>
  <p:tag name="AS_VERSION" val="16.9.0.0"/>
  <p:tag name="MAKESIGNSTEMPLATE" val="conceptualizingcobalt|09-2018"/>
</p:tagLst>
</file>

<file path=ppt/theme/theme1.xml><?xml version="1.0" encoding="utf-8"?>
<a:theme xmlns:a="http://schemas.openxmlformats.org/drawingml/2006/main" name="Default Design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Default Desig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702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702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460</Words>
  <Application>Microsoft Office PowerPoint</Application>
  <PresentationFormat>Custom</PresentationFormat>
  <Paragraphs>37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Amaranth</vt:lpstr>
      <vt:lpstr>Arial Black</vt:lpstr>
      <vt:lpstr>Arial</vt:lpstr>
      <vt:lpstr>Default Design</vt:lpstr>
      <vt:lpstr>PowerPoint Presentation</vt:lpstr>
    </vt:vector>
  </TitlesOfParts>
  <Company>Graphicsland/MAKESIGNS.COM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to create a scientific poster</dc:title>
  <dc:subject>Example Of A Sample Research Poster</dc:subject>
  <dc:creator>Graphicsland/MakeSigns.com</dc:creator>
  <cp:keywords>scientific, research, template, custom, poster, presentation, symposium, printing, PowerPoint, create, design, example, sample, download</cp:keywords>
  <dc:description>Download our scientific poster templates at no cost to you and get one step closer to making a great research poster.</dc:description>
  <cp:lastModifiedBy>AHMED-PC</cp:lastModifiedBy>
  <cp:revision>57</cp:revision>
  <dcterms:modified xsi:type="dcterms:W3CDTF">2019-01-02T18:25:51Z</dcterms:modified>
  <cp:category>scientific poster PowerPoint</cp:category>
</cp:coreProperties>
</file>