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9" r:id="rId1"/>
  </p:sldMasterIdLst>
  <p:notesMasterIdLst>
    <p:notesMasterId r:id="rId13"/>
  </p:notesMasterIdLst>
  <p:sldIdLst>
    <p:sldId id="256" r:id="rId2"/>
    <p:sldId id="257" r:id="rId3"/>
    <p:sldId id="262" r:id="rId4"/>
    <p:sldId id="263" r:id="rId5"/>
    <p:sldId id="269" r:id="rId6"/>
    <p:sldId id="287" r:id="rId7"/>
    <p:sldId id="303" r:id="rId8"/>
    <p:sldId id="274" r:id="rId9"/>
    <p:sldId id="264" r:id="rId10"/>
    <p:sldId id="302" r:id="rId11"/>
    <p:sldId id="271"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DC241E9-4866-4374-A7C3-F3FCFC3621FB}">
  <a:tblStyle styleId="{EDC241E9-4866-4374-A7C3-F3FCFC3621F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4933" autoAdjust="0"/>
  </p:normalViewPr>
  <p:slideViewPr>
    <p:cSldViewPr snapToGrid="0">
      <p:cViewPr>
        <p:scale>
          <a:sx n="104" d="100"/>
          <a:sy n="104" d="100"/>
        </p:scale>
        <p:origin x="763"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4182325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1498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e8cb36c72_0_3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5" name="Google Shape;555;gbe8cb36c72_0_3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5969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bfb3bce0e6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bfb3bce0e6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45171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gbfb3bce0e6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4" name="Google Shape;784;gbfb3bce0e6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6563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8"/>
        <p:cNvGrpSpPr/>
        <p:nvPr/>
      </p:nvGrpSpPr>
      <p:grpSpPr>
        <a:xfrm>
          <a:off x="0" y="0"/>
          <a:ext cx="0" cy="0"/>
          <a:chOff x="0" y="0"/>
          <a:chExt cx="0" cy="0"/>
        </a:xfrm>
      </p:grpSpPr>
      <p:sp>
        <p:nvSpPr>
          <p:cNvPr id="989" name="Google Shape;989;gbf1ebdc0f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0" name="Google Shape;990;gbf1ebdc0f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31852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9"/>
        <p:cNvGrpSpPr/>
        <p:nvPr/>
      </p:nvGrpSpPr>
      <p:grpSpPr>
        <a:xfrm>
          <a:off x="0" y="0"/>
          <a:ext cx="0" cy="0"/>
          <a:chOff x="0" y="0"/>
          <a:chExt cx="0" cy="0"/>
        </a:xfrm>
      </p:grpSpPr>
      <p:sp>
        <p:nvSpPr>
          <p:cNvPr id="2630" name="Google Shape;2630;gc04b1e0ed0_0_3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1" name="Google Shape;2631;gc04b1e0ed0_0_3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1376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gbf1ebdc0f1_0_4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1" name="Google Shape;1421;gbf1ebdc0f1_0_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9276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bfb3bce0e6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bfb3bce0e6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277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gbff3c58cf5_0_2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5" name="Google Shape;1315;gbff3c58cf5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5513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1" name="Google Shape;11;p2"/>
          <p:cNvSpPr/>
          <p:nvPr/>
        </p:nvSpPr>
        <p:spPr>
          <a:xfrm rot="991978">
            <a:off x="3850742" y="750812"/>
            <a:ext cx="6596272" cy="4916447"/>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2475446">
            <a:off x="-456879" y="416975"/>
            <a:ext cx="4979835" cy="39333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21673" y="3062726"/>
            <a:ext cx="979555" cy="959400"/>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475098" y="1291076"/>
            <a:ext cx="979555" cy="959400"/>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txBox="1">
            <a:spLocks noGrp="1"/>
          </p:cNvSpPr>
          <p:nvPr>
            <p:ph type="ctrTitle"/>
          </p:nvPr>
        </p:nvSpPr>
        <p:spPr>
          <a:xfrm>
            <a:off x="5197000" y="2205475"/>
            <a:ext cx="3112800" cy="1272900"/>
          </a:xfrm>
          <a:prstGeom prst="rect">
            <a:avLst/>
          </a:prstGeom>
        </p:spPr>
        <p:txBody>
          <a:bodyPr spcFirstLastPara="1" wrap="square" lIns="91425" tIns="91425" rIns="91425" bIns="91425" anchor="b" anchorCtr="0">
            <a:normAutofit/>
          </a:bodyPr>
          <a:lstStyle>
            <a:lvl1pPr lvl="0" rtl="0">
              <a:spcBef>
                <a:spcPts val="0"/>
              </a:spcBef>
              <a:spcAft>
                <a:spcPts val="0"/>
              </a:spcAft>
              <a:buSzPts val="4800"/>
              <a:buNone/>
              <a:defRPr sz="4800" b="1"/>
            </a:lvl1pPr>
            <a:lvl2pPr lvl="1" rtl="0">
              <a:spcBef>
                <a:spcPts val="0"/>
              </a:spcBef>
              <a:spcAft>
                <a:spcPts val="0"/>
              </a:spcAft>
              <a:buSzPts val="4800"/>
              <a:buNone/>
              <a:defRPr sz="4800" b="0"/>
            </a:lvl2pPr>
            <a:lvl3pPr lvl="2" rtl="0">
              <a:spcBef>
                <a:spcPts val="0"/>
              </a:spcBef>
              <a:spcAft>
                <a:spcPts val="0"/>
              </a:spcAft>
              <a:buSzPts val="4800"/>
              <a:buNone/>
              <a:defRPr sz="4800" b="0"/>
            </a:lvl3pPr>
            <a:lvl4pPr lvl="3" rtl="0">
              <a:spcBef>
                <a:spcPts val="0"/>
              </a:spcBef>
              <a:spcAft>
                <a:spcPts val="0"/>
              </a:spcAft>
              <a:buSzPts val="4800"/>
              <a:buNone/>
              <a:defRPr sz="4800" b="0"/>
            </a:lvl4pPr>
            <a:lvl5pPr lvl="4" rtl="0">
              <a:spcBef>
                <a:spcPts val="0"/>
              </a:spcBef>
              <a:spcAft>
                <a:spcPts val="0"/>
              </a:spcAft>
              <a:buSzPts val="4800"/>
              <a:buNone/>
              <a:defRPr sz="4800" b="0"/>
            </a:lvl5pPr>
            <a:lvl6pPr lvl="5" rtl="0">
              <a:spcBef>
                <a:spcPts val="0"/>
              </a:spcBef>
              <a:spcAft>
                <a:spcPts val="0"/>
              </a:spcAft>
              <a:buSzPts val="4800"/>
              <a:buNone/>
              <a:defRPr sz="4800" b="0"/>
            </a:lvl6pPr>
            <a:lvl7pPr lvl="6" rtl="0">
              <a:spcBef>
                <a:spcPts val="0"/>
              </a:spcBef>
              <a:spcAft>
                <a:spcPts val="0"/>
              </a:spcAft>
              <a:buSzPts val="4800"/>
              <a:buNone/>
              <a:defRPr sz="4800" b="0"/>
            </a:lvl7pPr>
            <a:lvl8pPr lvl="7" rtl="0">
              <a:spcBef>
                <a:spcPts val="0"/>
              </a:spcBef>
              <a:spcAft>
                <a:spcPts val="0"/>
              </a:spcAft>
              <a:buSzPts val="4800"/>
              <a:buNone/>
              <a:defRPr sz="4800" b="0"/>
            </a:lvl8pPr>
            <a:lvl9pPr lvl="8" rtl="0">
              <a:spcBef>
                <a:spcPts val="0"/>
              </a:spcBef>
              <a:spcAft>
                <a:spcPts val="0"/>
              </a:spcAft>
              <a:buSzPts val="4800"/>
              <a:buNone/>
              <a:defRPr sz="4800" b="0"/>
            </a:lvl9pPr>
          </a:lstStyle>
          <a:p>
            <a:endParaRPr/>
          </a:p>
        </p:txBody>
      </p:sp>
      <p:sp>
        <p:nvSpPr>
          <p:cNvPr id="16" name="Google Shape;16;p2"/>
          <p:cNvSpPr txBox="1">
            <a:spLocks noGrp="1"/>
          </p:cNvSpPr>
          <p:nvPr>
            <p:ph type="subTitle" idx="1"/>
          </p:nvPr>
        </p:nvSpPr>
        <p:spPr>
          <a:xfrm>
            <a:off x="5197000" y="3574450"/>
            <a:ext cx="2958300" cy="79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p:cSld name="CUSTOM_19">
    <p:bg>
      <p:bgPr>
        <a:solidFill>
          <a:schemeClr val="accent4"/>
        </a:solidFill>
        <a:effectLst/>
      </p:bgPr>
    </p:bg>
    <p:spTree>
      <p:nvGrpSpPr>
        <p:cNvPr id="1" name="Shape 115"/>
        <p:cNvGrpSpPr/>
        <p:nvPr/>
      </p:nvGrpSpPr>
      <p:grpSpPr>
        <a:xfrm>
          <a:off x="0" y="0"/>
          <a:ext cx="0" cy="0"/>
          <a:chOff x="0" y="0"/>
          <a:chExt cx="0" cy="0"/>
        </a:xfrm>
      </p:grpSpPr>
      <p:sp>
        <p:nvSpPr>
          <p:cNvPr id="116" name="Google Shape;116;p17"/>
          <p:cNvSpPr/>
          <p:nvPr/>
        </p:nvSpPr>
        <p:spPr>
          <a:xfrm rot="-9619064">
            <a:off x="-399900" y="657204"/>
            <a:ext cx="5266615" cy="4159025"/>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7"/>
          <p:cNvSpPr txBox="1">
            <a:spLocks noGrp="1"/>
          </p:cNvSpPr>
          <p:nvPr>
            <p:ph type="subTitle" idx="1"/>
          </p:nvPr>
        </p:nvSpPr>
        <p:spPr>
          <a:xfrm>
            <a:off x="1629410" y="3171176"/>
            <a:ext cx="2357700" cy="9360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None/>
              <a:defRPr sz="1400">
                <a:latin typeface="Lato"/>
                <a:ea typeface="Lato"/>
                <a:cs typeface="Lato"/>
                <a:sym typeface="Lato"/>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18" name="Google Shape;118;p17"/>
          <p:cNvSpPr txBox="1">
            <a:spLocks noGrp="1"/>
          </p:cNvSpPr>
          <p:nvPr>
            <p:ph type="title"/>
          </p:nvPr>
        </p:nvSpPr>
        <p:spPr>
          <a:xfrm>
            <a:off x="1629410" y="2165402"/>
            <a:ext cx="2357700" cy="5679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9" name="Google Shape;119;p17"/>
          <p:cNvSpPr txBox="1">
            <a:spLocks noGrp="1"/>
          </p:cNvSpPr>
          <p:nvPr>
            <p:ph type="title" idx="2" hasCustomPrompt="1"/>
          </p:nvPr>
        </p:nvSpPr>
        <p:spPr>
          <a:xfrm>
            <a:off x="651490" y="1085659"/>
            <a:ext cx="1211100" cy="467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sz="5000" b="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1">
  <p:cSld name="CUSTOM_20">
    <p:spTree>
      <p:nvGrpSpPr>
        <p:cNvPr id="1" name="Shape 130"/>
        <p:cNvGrpSpPr/>
        <p:nvPr/>
      </p:nvGrpSpPr>
      <p:grpSpPr>
        <a:xfrm>
          <a:off x="0" y="0"/>
          <a:ext cx="0" cy="0"/>
          <a:chOff x="0" y="0"/>
          <a:chExt cx="0" cy="0"/>
        </a:xfrm>
      </p:grpSpPr>
      <p:sp>
        <p:nvSpPr>
          <p:cNvPr id="131" name="Google Shape;131;p19"/>
          <p:cNvSpPr txBox="1">
            <a:spLocks noGrp="1"/>
          </p:cNvSpPr>
          <p:nvPr>
            <p:ph type="ctrTitle"/>
          </p:nvPr>
        </p:nvSpPr>
        <p:spPr>
          <a:xfrm>
            <a:off x="2646713" y="2606500"/>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32" name="Google Shape;132;p19"/>
          <p:cNvSpPr txBox="1">
            <a:spLocks noGrp="1"/>
          </p:cNvSpPr>
          <p:nvPr>
            <p:ph type="subTitle" idx="1"/>
          </p:nvPr>
        </p:nvSpPr>
        <p:spPr>
          <a:xfrm>
            <a:off x="2613713" y="2917725"/>
            <a:ext cx="1581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133" name="Google Shape;133;p19"/>
          <p:cNvSpPr txBox="1">
            <a:spLocks noGrp="1"/>
          </p:cNvSpPr>
          <p:nvPr>
            <p:ph type="ctrTitle" idx="2"/>
          </p:nvPr>
        </p:nvSpPr>
        <p:spPr>
          <a:xfrm>
            <a:off x="4965413" y="2606488"/>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34" name="Google Shape;134;p19"/>
          <p:cNvSpPr txBox="1">
            <a:spLocks noGrp="1"/>
          </p:cNvSpPr>
          <p:nvPr>
            <p:ph type="subTitle" idx="3"/>
          </p:nvPr>
        </p:nvSpPr>
        <p:spPr>
          <a:xfrm>
            <a:off x="4948988" y="2917725"/>
            <a:ext cx="1581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135" name="Google Shape;135;p19"/>
          <p:cNvSpPr txBox="1">
            <a:spLocks noGrp="1"/>
          </p:cNvSpPr>
          <p:nvPr>
            <p:ph type="title" idx="4"/>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6" name="Google Shape;136;p19"/>
          <p:cNvSpPr/>
          <p:nvPr/>
        </p:nvSpPr>
        <p:spPr>
          <a:xfrm rot="-7973831">
            <a:off x="6377171" y="-607656"/>
            <a:ext cx="6558457" cy="7065778"/>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9"/>
          <p:cNvSpPr/>
          <p:nvPr/>
        </p:nvSpPr>
        <p:spPr>
          <a:xfrm rot="-7973831">
            <a:off x="-4081279" y="-360018"/>
            <a:ext cx="6558457" cy="7065778"/>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138"/>
        <p:cNvGrpSpPr/>
        <p:nvPr/>
      </p:nvGrpSpPr>
      <p:grpSpPr>
        <a:xfrm>
          <a:off x="0" y="0"/>
          <a:ext cx="0" cy="0"/>
          <a:chOff x="0" y="0"/>
          <a:chExt cx="0" cy="0"/>
        </a:xfrm>
      </p:grpSpPr>
      <p:sp>
        <p:nvSpPr>
          <p:cNvPr id="139" name="Google Shape;139;p20"/>
          <p:cNvSpPr/>
          <p:nvPr/>
        </p:nvSpPr>
        <p:spPr>
          <a:xfrm rot="3599812" flipH="1">
            <a:off x="6316424" y="-1837737"/>
            <a:ext cx="4980649" cy="393342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0"/>
          <p:cNvSpPr txBox="1">
            <a:spLocks noGrp="1"/>
          </p:cNvSpPr>
          <p:nvPr>
            <p:ph type="title"/>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
  <p:cSld name="CUSTOM_3">
    <p:spTree>
      <p:nvGrpSpPr>
        <p:cNvPr id="1" name="Shape 141"/>
        <p:cNvGrpSpPr/>
        <p:nvPr/>
      </p:nvGrpSpPr>
      <p:grpSpPr>
        <a:xfrm>
          <a:off x="0" y="0"/>
          <a:ext cx="0" cy="0"/>
          <a:chOff x="0" y="0"/>
          <a:chExt cx="0" cy="0"/>
        </a:xfrm>
      </p:grpSpPr>
      <p:sp>
        <p:nvSpPr>
          <p:cNvPr id="142" name="Google Shape;14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43" name="Google Shape;143;p21"/>
          <p:cNvSpPr txBox="1">
            <a:spLocks noGrp="1"/>
          </p:cNvSpPr>
          <p:nvPr>
            <p:ph type="ctrTitle"/>
          </p:nvPr>
        </p:nvSpPr>
        <p:spPr>
          <a:xfrm>
            <a:off x="2890350" y="2929437"/>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44" name="Google Shape;144;p21"/>
          <p:cNvSpPr txBox="1">
            <a:spLocks noGrp="1"/>
          </p:cNvSpPr>
          <p:nvPr>
            <p:ph type="subTitle" idx="1"/>
          </p:nvPr>
        </p:nvSpPr>
        <p:spPr>
          <a:xfrm>
            <a:off x="2890350" y="3266525"/>
            <a:ext cx="1548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45" name="Google Shape;145;p21"/>
          <p:cNvSpPr txBox="1">
            <a:spLocks noGrp="1"/>
          </p:cNvSpPr>
          <p:nvPr>
            <p:ph type="ctrTitle" idx="2"/>
          </p:nvPr>
        </p:nvSpPr>
        <p:spPr>
          <a:xfrm>
            <a:off x="4707301" y="2929425"/>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46" name="Google Shape;146;p21"/>
          <p:cNvSpPr txBox="1">
            <a:spLocks noGrp="1"/>
          </p:cNvSpPr>
          <p:nvPr>
            <p:ph type="subTitle" idx="3"/>
          </p:nvPr>
        </p:nvSpPr>
        <p:spPr>
          <a:xfrm>
            <a:off x="4707301" y="3266525"/>
            <a:ext cx="1548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47" name="Google Shape;147;p21"/>
          <p:cNvSpPr txBox="1">
            <a:spLocks noGrp="1"/>
          </p:cNvSpPr>
          <p:nvPr>
            <p:ph type="ctrTitle" idx="4"/>
          </p:nvPr>
        </p:nvSpPr>
        <p:spPr>
          <a:xfrm>
            <a:off x="6519070" y="2929437"/>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48" name="Google Shape;148;p21"/>
          <p:cNvSpPr txBox="1">
            <a:spLocks noGrp="1"/>
          </p:cNvSpPr>
          <p:nvPr>
            <p:ph type="subTitle" idx="5"/>
          </p:nvPr>
        </p:nvSpPr>
        <p:spPr>
          <a:xfrm>
            <a:off x="6519070" y="3266525"/>
            <a:ext cx="1548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49" name="Google Shape;149;p21"/>
          <p:cNvSpPr txBox="1">
            <a:spLocks noGrp="1"/>
          </p:cNvSpPr>
          <p:nvPr>
            <p:ph type="ctrTitle" idx="6"/>
          </p:nvPr>
        </p:nvSpPr>
        <p:spPr>
          <a:xfrm>
            <a:off x="1076632" y="2929437"/>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50" name="Google Shape;150;p21"/>
          <p:cNvSpPr txBox="1">
            <a:spLocks noGrp="1"/>
          </p:cNvSpPr>
          <p:nvPr>
            <p:ph type="subTitle" idx="7"/>
          </p:nvPr>
        </p:nvSpPr>
        <p:spPr>
          <a:xfrm>
            <a:off x="1076632" y="3266525"/>
            <a:ext cx="15483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51" name="Google Shape;151;p21"/>
          <p:cNvSpPr/>
          <p:nvPr/>
        </p:nvSpPr>
        <p:spPr>
          <a:xfrm rot="-9262493">
            <a:off x="-1983754" y="3558519"/>
            <a:ext cx="4979555" cy="39335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1"/>
          <p:cNvSpPr/>
          <p:nvPr/>
        </p:nvSpPr>
        <p:spPr>
          <a:xfrm>
            <a:off x="8458373" y="4184089"/>
            <a:ext cx="979555" cy="959400"/>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1"/>
          <p:cNvSpPr/>
          <p:nvPr/>
        </p:nvSpPr>
        <p:spPr>
          <a:xfrm rot="-9262493">
            <a:off x="7064996" y="-41931"/>
            <a:ext cx="4979555" cy="39335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latin typeface="Lato"/>
              <a:ea typeface="Lato"/>
              <a:cs typeface="Lato"/>
              <a:sym typeface="Lato"/>
            </a:endParaRPr>
          </a:p>
        </p:txBody>
      </p:sp>
      <p:sp>
        <p:nvSpPr>
          <p:cNvPr id="154" name="Google Shape;154;p21"/>
          <p:cNvSpPr txBox="1">
            <a:spLocks noGrp="1"/>
          </p:cNvSpPr>
          <p:nvPr>
            <p:ph type="title" idx="8"/>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2">
  <p:cSld name="CUSTOM_21">
    <p:spTree>
      <p:nvGrpSpPr>
        <p:cNvPr id="1" name="Shape 155"/>
        <p:cNvGrpSpPr/>
        <p:nvPr/>
      </p:nvGrpSpPr>
      <p:grpSpPr>
        <a:xfrm>
          <a:off x="0" y="0"/>
          <a:ext cx="0" cy="0"/>
          <a:chOff x="0" y="0"/>
          <a:chExt cx="0" cy="0"/>
        </a:xfrm>
      </p:grpSpPr>
      <p:sp>
        <p:nvSpPr>
          <p:cNvPr id="156" name="Google Shape;156;p22"/>
          <p:cNvSpPr txBox="1">
            <a:spLocks noGrp="1"/>
          </p:cNvSpPr>
          <p:nvPr>
            <p:ph type="ctrTitle"/>
          </p:nvPr>
        </p:nvSpPr>
        <p:spPr>
          <a:xfrm>
            <a:off x="4785150" y="2129012"/>
            <a:ext cx="1548300" cy="471000"/>
          </a:xfrm>
          <a:prstGeom prst="rect">
            <a:avLst/>
          </a:prstGeom>
        </p:spPr>
        <p:txBody>
          <a:bodyPr spcFirstLastPara="1" wrap="square" lIns="91425" tIns="91425" rIns="91425" bIns="91425" anchor="t" anchorCtr="0">
            <a:normAutofit/>
          </a:bodyPr>
          <a:lstStyle>
            <a:lvl1pPr lvl="0" algn="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57" name="Google Shape;157;p22"/>
          <p:cNvSpPr txBox="1">
            <a:spLocks noGrp="1"/>
          </p:cNvSpPr>
          <p:nvPr>
            <p:ph type="subTitle" idx="1"/>
          </p:nvPr>
        </p:nvSpPr>
        <p:spPr>
          <a:xfrm>
            <a:off x="4785150" y="2466100"/>
            <a:ext cx="1548300" cy="510300"/>
          </a:xfrm>
          <a:prstGeom prst="rect">
            <a:avLst/>
          </a:prstGeom>
        </p:spPr>
        <p:txBody>
          <a:bodyPr spcFirstLastPara="1" wrap="square" lIns="91425" tIns="91425" rIns="91425" bIns="91425" anchor="t" anchorCtr="0">
            <a:normAutofit/>
          </a:bodyPr>
          <a:lstStyle>
            <a:lvl1pPr lvl="0" algn="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58" name="Google Shape;158;p22"/>
          <p:cNvSpPr txBox="1">
            <a:spLocks noGrp="1"/>
          </p:cNvSpPr>
          <p:nvPr>
            <p:ph type="ctrTitle" idx="2"/>
          </p:nvPr>
        </p:nvSpPr>
        <p:spPr>
          <a:xfrm>
            <a:off x="2466450" y="2129012"/>
            <a:ext cx="1548300" cy="4710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59" name="Google Shape;159;p22"/>
          <p:cNvSpPr txBox="1">
            <a:spLocks noGrp="1"/>
          </p:cNvSpPr>
          <p:nvPr>
            <p:ph type="subTitle" idx="3"/>
          </p:nvPr>
        </p:nvSpPr>
        <p:spPr>
          <a:xfrm>
            <a:off x="2466450" y="2466100"/>
            <a:ext cx="1548300" cy="5103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60" name="Google Shape;160;p22"/>
          <p:cNvSpPr/>
          <p:nvPr/>
        </p:nvSpPr>
        <p:spPr>
          <a:xfrm rot="-9262493">
            <a:off x="-1831354" y="3012344"/>
            <a:ext cx="4979555" cy="39335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2"/>
          <p:cNvSpPr/>
          <p:nvPr/>
        </p:nvSpPr>
        <p:spPr>
          <a:xfrm rot="1537507">
            <a:off x="6645896" y="-1247081"/>
            <a:ext cx="4979555" cy="39335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2"/>
          <p:cNvSpPr txBox="1">
            <a:spLocks noGrp="1"/>
          </p:cNvSpPr>
          <p:nvPr>
            <p:ph type="title" idx="4"/>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1">
  <p:cSld name="CUSTOM_35">
    <p:bg>
      <p:bgPr>
        <a:solidFill>
          <a:schemeClr val="accent4"/>
        </a:solidFill>
        <a:effectLst/>
      </p:bgPr>
    </p:bg>
    <p:spTree>
      <p:nvGrpSpPr>
        <p:cNvPr id="1" name="Shape 163"/>
        <p:cNvGrpSpPr/>
        <p:nvPr/>
      </p:nvGrpSpPr>
      <p:grpSpPr>
        <a:xfrm>
          <a:off x="0" y="0"/>
          <a:ext cx="0" cy="0"/>
          <a:chOff x="0" y="0"/>
          <a:chExt cx="0" cy="0"/>
        </a:xfrm>
      </p:grpSpPr>
      <p:sp>
        <p:nvSpPr>
          <p:cNvPr id="164" name="Google Shape;164;p23"/>
          <p:cNvSpPr/>
          <p:nvPr/>
        </p:nvSpPr>
        <p:spPr>
          <a:xfrm rot="9619064" flipH="1">
            <a:off x="3712075" y="619104"/>
            <a:ext cx="5266615" cy="4159025"/>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3"/>
          <p:cNvSpPr txBox="1">
            <a:spLocks noGrp="1"/>
          </p:cNvSpPr>
          <p:nvPr>
            <p:ph type="subTitle" idx="1"/>
          </p:nvPr>
        </p:nvSpPr>
        <p:spPr>
          <a:xfrm>
            <a:off x="4541235" y="3037826"/>
            <a:ext cx="2357700" cy="93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None/>
              <a:defRPr sz="1400">
                <a:latin typeface="Lato"/>
                <a:ea typeface="Lato"/>
                <a:cs typeface="Lato"/>
                <a:sym typeface="Lato"/>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66" name="Google Shape;166;p23"/>
          <p:cNvSpPr txBox="1">
            <a:spLocks noGrp="1"/>
          </p:cNvSpPr>
          <p:nvPr>
            <p:ph type="title"/>
          </p:nvPr>
        </p:nvSpPr>
        <p:spPr>
          <a:xfrm>
            <a:off x="4541235" y="2374952"/>
            <a:ext cx="2357700" cy="5679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7" name="Google Shape;167;p23"/>
          <p:cNvSpPr txBox="1">
            <a:spLocks noGrp="1"/>
          </p:cNvSpPr>
          <p:nvPr>
            <p:ph type="title" idx="2" hasCustomPrompt="1"/>
          </p:nvPr>
        </p:nvSpPr>
        <p:spPr>
          <a:xfrm>
            <a:off x="6789860" y="993726"/>
            <a:ext cx="1211100" cy="467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sz="5000" b="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3">
  <p:cSld name="CUSTOM_22">
    <p:spTree>
      <p:nvGrpSpPr>
        <p:cNvPr id="1" name="Shape 173"/>
        <p:cNvGrpSpPr/>
        <p:nvPr/>
      </p:nvGrpSpPr>
      <p:grpSpPr>
        <a:xfrm>
          <a:off x="0" y="0"/>
          <a:ext cx="0" cy="0"/>
          <a:chOff x="0" y="0"/>
          <a:chExt cx="0" cy="0"/>
        </a:xfrm>
      </p:grpSpPr>
      <p:sp>
        <p:nvSpPr>
          <p:cNvPr id="174" name="Google Shape;174;p25"/>
          <p:cNvSpPr/>
          <p:nvPr/>
        </p:nvSpPr>
        <p:spPr>
          <a:xfrm rot="-5831054">
            <a:off x="4913294" y="348248"/>
            <a:ext cx="6263918" cy="494860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5"/>
          <p:cNvSpPr txBox="1">
            <a:spLocks noGrp="1"/>
          </p:cNvSpPr>
          <p:nvPr>
            <p:ph type="title"/>
          </p:nvPr>
        </p:nvSpPr>
        <p:spPr>
          <a:xfrm>
            <a:off x="5954702" y="2590200"/>
            <a:ext cx="2454600" cy="572700"/>
          </a:xfrm>
          <a:prstGeom prst="rect">
            <a:avLst/>
          </a:prstGeom>
        </p:spPr>
        <p:txBody>
          <a:bodyPr spcFirstLastPara="1" wrap="square" lIns="91425" tIns="91425" rIns="91425" bIns="91425" anchor="t" anchorCtr="0">
            <a:normAutofit/>
          </a:bodyPr>
          <a:lstStyle>
            <a:lvl1pPr lvl="0" algn="r" rtl="0">
              <a:spcBef>
                <a:spcPts val="0"/>
              </a:spcBef>
              <a:spcAft>
                <a:spcPts val="0"/>
              </a:spcAft>
              <a:buSzPts val="2800"/>
              <a:buNone/>
              <a:defRPr sz="31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2">
  <p:cSld name="CUSTOM_36">
    <p:bg>
      <p:bgPr>
        <a:solidFill>
          <a:schemeClr val="accent4"/>
        </a:solidFill>
        <a:effectLst/>
      </p:bgPr>
    </p:bg>
    <p:spTree>
      <p:nvGrpSpPr>
        <p:cNvPr id="1" name="Shape 180"/>
        <p:cNvGrpSpPr/>
        <p:nvPr/>
      </p:nvGrpSpPr>
      <p:grpSpPr>
        <a:xfrm>
          <a:off x="0" y="0"/>
          <a:ext cx="0" cy="0"/>
          <a:chOff x="0" y="0"/>
          <a:chExt cx="0" cy="0"/>
        </a:xfrm>
      </p:grpSpPr>
      <p:sp>
        <p:nvSpPr>
          <p:cNvPr id="181" name="Google Shape;181;p27"/>
          <p:cNvSpPr/>
          <p:nvPr/>
        </p:nvSpPr>
        <p:spPr>
          <a:xfrm rot="9317387">
            <a:off x="647384" y="-1327179"/>
            <a:ext cx="10401693" cy="8216775"/>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7"/>
          <p:cNvSpPr txBox="1">
            <a:spLocks noGrp="1"/>
          </p:cNvSpPr>
          <p:nvPr>
            <p:ph type="title"/>
          </p:nvPr>
        </p:nvSpPr>
        <p:spPr>
          <a:xfrm>
            <a:off x="4417813" y="1412300"/>
            <a:ext cx="4004100" cy="1794000"/>
          </a:xfrm>
          <a:prstGeom prst="rect">
            <a:avLst/>
          </a:prstGeom>
        </p:spPr>
        <p:txBody>
          <a:bodyPr spcFirstLastPara="1" wrap="square" lIns="91425" tIns="91425" rIns="91425" bIns="91425" anchor="ctr" anchorCtr="0">
            <a:normAutofit/>
          </a:bodyPr>
          <a:lstStyle>
            <a:lvl1pPr lvl="0" algn="r" rtl="0">
              <a:spcBef>
                <a:spcPts val="0"/>
              </a:spcBef>
              <a:spcAft>
                <a:spcPts val="0"/>
              </a:spcAft>
              <a:buSzPts val="4800"/>
              <a:buNone/>
              <a:defRPr sz="4800"/>
            </a:lvl1pPr>
            <a:lvl2pPr lvl="1" algn="r" rtl="0">
              <a:spcBef>
                <a:spcPts val="0"/>
              </a:spcBef>
              <a:spcAft>
                <a:spcPts val="0"/>
              </a:spcAft>
              <a:buSzPts val="4800"/>
              <a:buNone/>
              <a:defRPr sz="4800"/>
            </a:lvl2pPr>
            <a:lvl3pPr lvl="2" algn="r" rtl="0">
              <a:spcBef>
                <a:spcPts val="0"/>
              </a:spcBef>
              <a:spcAft>
                <a:spcPts val="0"/>
              </a:spcAft>
              <a:buSzPts val="4800"/>
              <a:buNone/>
              <a:defRPr sz="4800"/>
            </a:lvl3pPr>
            <a:lvl4pPr lvl="3" algn="r" rtl="0">
              <a:spcBef>
                <a:spcPts val="0"/>
              </a:spcBef>
              <a:spcAft>
                <a:spcPts val="0"/>
              </a:spcAft>
              <a:buSzPts val="4800"/>
              <a:buNone/>
              <a:defRPr sz="4800"/>
            </a:lvl4pPr>
            <a:lvl5pPr lvl="4" algn="r" rtl="0">
              <a:spcBef>
                <a:spcPts val="0"/>
              </a:spcBef>
              <a:spcAft>
                <a:spcPts val="0"/>
              </a:spcAft>
              <a:buSzPts val="4800"/>
              <a:buNone/>
              <a:defRPr sz="4800"/>
            </a:lvl5pPr>
            <a:lvl6pPr lvl="5" algn="r" rtl="0">
              <a:spcBef>
                <a:spcPts val="0"/>
              </a:spcBef>
              <a:spcAft>
                <a:spcPts val="0"/>
              </a:spcAft>
              <a:buSzPts val="4800"/>
              <a:buNone/>
              <a:defRPr sz="4800"/>
            </a:lvl6pPr>
            <a:lvl7pPr lvl="6" algn="r" rtl="0">
              <a:spcBef>
                <a:spcPts val="0"/>
              </a:spcBef>
              <a:spcAft>
                <a:spcPts val="0"/>
              </a:spcAft>
              <a:buSzPts val="4800"/>
              <a:buNone/>
              <a:defRPr sz="4800"/>
            </a:lvl7pPr>
            <a:lvl8pPr lvl="7" algn="r" rtl="0">
              <a:spcBef>
                <a:spcPts val="0"/>
              </a:spcBef>
              <a:spcAft>
                <a:spcPts val="0"/>
              </a:spcAft>
              <a:buSzPts val="4800"/>
              <a:buNone/>
              <a:defRPr sz="4800"/>
            </a:lvl8pPr>
            <a:lvl9pPr lvl="8" algn="r" rtl="0">
              <a:spcBef>
                <a:spcPts val="0"/>
              </a:spcBef>
              <a:spcAft>
                <a:spcPts val="0"/>
              </a:spcAft>
              <a:buSzPts val="4800"/>
              <a:buNone/>
              <a:defRPr sz="4800"/>
            </a:lvl9pPr>
          </a:lstStyle>
          <a:p>
            <a:endParaRPr/>
          </a:p>
        </p:txBody>
      </p:sp>
      <p:sp>
        <p:nvSpPr>
          <p:cNvPr id="183" name="Google Shape;183;p27"/>
          <p:cNvSpPr txBox="1">
            <a:spLocks noGrp="1"/>
          </p:cNvSpPr>
          <p:nvPr>
            <p:ph type="subTitle" idx="1"/>
          </p:nvPr>
        </p:nvSpPr>
        <p:spPr>
          <a:xfrm>
            <a:off x="4417813" y="3206300"/>
            <a:ext cx="4004100" cy="943800"/>
          </a:xfrm>
          <a:prstGeom prst="rect">
            <a:avLst/>
          </a:prstGeom>
        </p:spPr>
        <p:txBody>
          <a:bodyPr spcFirstLastPara="1" wrap="square" lIns="91425" tIns="91425" rIns="91425" bIns="91425" anchor="t" anchorCtr="0">
            <a:normAutofit/>
          </a:bodyPr>
          <a:lstStyle>
            <a:lvl1pPr lvl="0" algn="r" rtl="0">
              <a:lnSpc>
                <a:spcPct val="100000"/>
              </a:lnSpc>
              <a:spcBef>
                <a:spcPts val="0"/>
              </a:spcBef>
              <a:spcAft>
                <a:spcPts val="0"/>
              </a:spcAft>
              <a:buSzPts val="1000"/>
              <a:buNone/>
              <a:defRPr sz="1400">
                <a:latin typeface="Lato"/>
                <a:ea typeface="Lato"/>
                <a:cs typeface="Lato"/>
                <a:sym typeface="Lato"/>
              </a:defRPr>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1">
  <p:cSld name="CUSTOM_31">
    <p:spTree>
      <p:nvGrpSpPr>
        <p:cNvPr id="1" name="Shape 184"/>
        <p:cNvGrpSpPr/>
        <p:nvPr/>
      </p:nvGrpSpPr>
      <p:grpSpPr>
        <a:xfrm>
          <a:off x="0" y="0"/>
          <a:ext cx="0" cy="0"/>
          <a:chOff x="0" y="0"/>
          <a:chExt cx="0" cy="0"/>
        </a:xfrm>
      </p:grpSpPr>
      <p:sp>
        <p:nvSpPr>
          <p:cNvPr id="185" name="Google Shape;185;p28"/>
          <p:cNvSpPr/>
          <p:nvPr/>
        </p:nvSpPr>
        <p:spPr>
          <a:xfrm rot="4990237" flipH="1">
            <a:off x="-2625327" y="-1192315"/>
            <a:ext cx="9529075" cy="752786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8"/>
          <p:cNvSpPr/>
          <p:nvPr/>
        </p:nvSpPr>
        <p:spPr>
          <a:xfrm rot="-2700000" flipH="1">
            <a:off x="7974369" y="-96299"/>
            <a:ext cx="1889730" cy="1895167"/>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8"/>
          <p:cNvSpPr txBox="1">
            <a:spLocks noGrp="1"/>
          </p:cNvSpPr>
          <p:nvPr>
            <p:ph type="title" hasCustomPrompt="1"/>
          </p:nvPr>
        </p:nvSpPr>
        <p:spPr>
          <a:xfrm>
            <a:off x="734775" y="1584100"/>
            <a:ext cx="5403300" cy="1963500"/>
          </a:xfrm>
          <a:prstGeom prst="rect">
            <a:avLst/>
          </a:prstGeom>
        </p:spPr>
        <p:txBody>
          <a:bodyPr spcFirstLastPara="1" wrap="square" lIns="91425" tIns="91425" rIns="91425" bIns="91425" anchor="b" anchorCtr="0">
            <a:normAutofit/>
          </a:bodyPr>
          <a:lstStyle>
            <a:lvl1pPr lvl="0" rtl="0">
              <a:spcBef>
                <a:spcPts val="0"/>
              </a:spcBef>
              <a:spcAft>
                <a:spcPts val="0"/>
              </a:spcAft>
              <a:buSzPts val="12000"/>
              <a:buNone/>
              <a:defRPr sz="12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88" name="Google Shape;188;p28"/>
          <p:cNvSpPr txBox="1">
            <a:spLocks noGrp="1"/>
          </p:cNvSpPr>
          <p:nvPr>
            <p:ph type="body" idx="1"/>
          </p:nvPr>
        </p:nvSpPr>
        <p:spPr>
          <a:xfrm>
            <a:off x="734775" y="3630200"/>
            <a:ext cx="5403300" cy="13008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nd text">
  <p:cSld name="CUSTOM_32">
    <p:spTree>
      <p:nvGrpSpPr>
        <p:cNvPr id="1" name="Shape 189"/>
        <p:cNvGrpSpPr/>
        <p:nvPr/>
      </p:nvGrpSpPr>
      <p:grpSpPr>
        <a:xfrm>
          <a:off x="0" y="0"/>
          <a:ext cx="0" cy="0"/>
          <a:chOff x="0" y="0"/>
          <a:chExt cx="0" cy="0"/>
        </a:xfrm>
      </p:grpSpPr>
      <p:sp>
        <p:nvSpPr>
          <p:cNvPr id="190" name="Google Shape;190;p29"/>
          <p:cNvSpPr txBox="1">
            <a:spLocks noGrp="1"/>
          </p:cNvSpPr>
          <p:nvPr>
            <p:ph type="title"/>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91" name="Google Shape;191;p29"/>
          <p:cNvSpPr txBox="1">
            <a:spLocks noGrp="1"/>
          </p:cNvSpPr>
          <p:nvPr>
            <p:ph type="title" idx="2" hasCustomPrompt="1"/>
          </p:nvPr>
        </p:nvSpPr>
        <p:spPr>
          <a:xfrm>
            <a:off x="734776" y="2201125"/>
            <a:ext cx="2256000" cy="4671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50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2" name="Google Shape;192;p29"/>
          <p:cNvSpPr txBox="1">
            <a:spLocks noGrp="1"/>
          </p:cNvSpPr>
          <p:nvPr>
            <p:ph type="ctrTitle" idx="3"/>
          </p:nvPr>
        </p:nvSpPr>
        <p:spPr>
          <a:xfrm>
            <a:off x="734775" y="2668225"/>
            <a:ext cx="22560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93" name="Google Shape;193;p29"/>
          <p:cNvSpPr txBox="1">
            <a:spLocks noGrp="1"/>
          </p:cNvSpPr>
          <p:nvPr>
            <p:ph type="subTitle" idx="1"/>
          </p:nvPr>
        </p:nvSpPr>
        <p:spPr>
          <a:xfrm>
            <a:off x="734775" y="3005322"/>
            <a:ext cx="22560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94" name="Google Shape;194;p29"/>
          <p:cNvSpPr txBox="1">
            <a:spLocks noGrp="1"/>
          </p:cNvSpPr>
          <p:nvPr>
            <p:ph type="title" idx="4" hasCustomPrompt="1"/>
          </p:nvPr>
        </p:nvSpPr>
        <p:spPr>
          <a:xfrm>
            <a:off x="3444001" y="2246475"/>
            <a:ext cx="2256000" cy="4671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50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5" name="Google Shape;195;p29"/>
          <p:cNvSpPr txBox="1">
            <a:spLocks noGrp="1"/>
          </p:cNvSpPr>
          <p:nvPr>
            <p:ph type="ctrTitle" idx="5"/>
          </p:nvPr>
        </p:nvSpPr>
        <p:spPr>
          <a:xfrm>
            <a:off x="3444001" y="2713578"/>
            <a:ext cx="22560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96" name="Google Shape;196;p29"/>
          <p:cNvSpPr txBox="1">
            <a:spLocks noGrp="1"/>
          </p:cNvSpPr>
          <p:nvPr>
            <p:ph type="subTitle" idx="6"/>
          </p:nvPr>
        </p:nvSpPr>
        <p:spPr>
          <a:xfrm>
            <a:off x="3444001" y="3050672"/>
            <a:ext cx="22560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197" name="Google Shape;197;p29"/>
          <p:cNvSpPr txBox="1">
            <a:spLocks noGrp="1"/>
          </p:cNvSpPr>
          <p:nvPr>
            <p:ph type="title" idx="7" hasCustomPrompt="1"/>
          </p:nvPr>
        </p:nvSpPr>
        <p:spPr>
          <a:xfrm>
            <a:off x="6153225" y="2201125"/>
            <a:ext cx="2256000" cy="4671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50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8" name="Google Shape;198;p29"/>
          <p:cNvSpPr txBox="1">
            <a:spLocks noGrp="1"/>
          </p:cNvSpPr>
          <p:nvPr>
            <p:ph type="ctrTitle" idx="8"/>
          </p:nvPr>
        </p:nvSpPr>
        <p:spPr>
          <a:xfrm>
            <a:off x="6153230" y="2668228"/>
            <a:ext cx="22560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99" name="Google Shape;199;p29"/>
          <p:cNvSpPr txBox="1">
            <a:spLocks noGrp="1"/>
          </p:cNvSpPr>
          <p:nvPr>
            <p:ph type="subTitle" idx="9"/>
          </p:nvPr>
        </p:nvSpPr>
        <p:spPr>
          <a:xfrm>
            <a:off x="6153230" y="3005322"/>
            <a:ext cx="22560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Lato"/>
              <a:buNone/>
              <a:defRPr sz="1400">
                <a:latin typeface="Lato"/>
                <a:ea typeface="Lato"/>
                <a:cs typeface="Lato"/>
                <a:sym typeface="Lato"/>
              </a:defRPr>
            </a:lvl1pPr>
            <a:lvl2pPr lvl="1" algn="ctr" rtl="0">
              <a:lnSpc>
                <a:spcPct val="100000"/>
              </a:lnSpc>
              <a:spcBef>
                <a:spcPts val="0"/>
              </a:spcBef>
              <a:spcAft>
                <a:spcPts val="0"/>
              </a:spcAft>
              <a:buSzPts val="1400"/>
              <a:buFont typeface="Lato"/>
              <a:buNone/>
              <a:defRPr>
                <a:latin typeface="Lato"/>
                <a:ea typeface="Lato"/>
                <a:cs typeface="Lato"/>
                <a:sym typeface="Lato"/>
              </a:defRPr>
            </a:lvl2pPr>
            <a:lvl3pPr lvl="2" algn="ctr" rtl="0">
              <a:lnSpc>
                <a:spcPct val="100000"/>
              </a:lnSpc>
              <a:spcBef>
                <a:spcPts val="0"/>
              </a:spcBef>
              <a:spcAft>
                <a:spcPts val="0"/>
              </a:spcAft>
              <a:buSzPts val="1400"/>
              <a:buFont typeface="Lato"/>
              <a:buNone/>
              <a:defRPr>
                <a:latin typeface="Lato"/>
                <a:ea typeface="Lato"/>
                <a:cs typeface="Lato"/>
                <a:sym typeface="Lato"/>
              </a:defRPr>
            </a:lvl3pPr>
            <a:lvl4pPr lvl="3" algn="ctr" rtl="0">
              <a:lnSpc>
                <a:spcPct val="100000"/>
              </a:lnSpc>
              <a:spcBef>
                <a:spcPts val="0"/>
              </a:spcBef>
              <a:spcAft>
                <a:spcPts val="0"/>
              </a:spcAft>
              <a:buSzPts val="1400"/>
              <a:buFont typeface="Lato"/>
              <a:buNone/>
              <a:defRPr>
                <a:latin typeface="Lato"/>
                <a:ea typeface="Lato"/>
                <a:cs typeface="Lato"/>
                <a:sym typeface="Lato"/>
              </a:defRPr>
            </a:lvl4pPr>
            <a:lvl5pPr lvl="4" algn="ctr" rtl="0">
              <a:lnSpc>
                <a:spcPct val="100000"/>
              </a:lnSpc>
              <a:spcBef>
                <a:spcPts val="0"/>
              </a:spcBef>
              <a:spcAft>
                <a:spcPts val="0"/>
              </a:spcAft>
              <a:buSzPts val="1400"/>
              <a:buFont typeface="Lato"/>
              <a:buNone/>
              <a:defRPr>
                <a:latin typeface="Lato"/>
                <a:ea typeface="Lato"/>
                <a:cs typeface="Lato"/>
                <a:sym typeface="Lato"/>
              </a:defRPr>
            </a:lvl5pPr>
            <a:lvl6pPr lvl="5" algn="ctr" rtl="0">
              <a:lnSpc>
                <a:spcPct val="100000"/>
              </a:lnSpc>
              <a:spcBef>
                <a:spcPts val="0"/>
              </a:spcBef>
              <a:spcAft>
                <a:spcPts val="0"/>
              </a:spcAft>
              <a:buSzPts val="1400"/>
              <a:buFont typeface="Lato"/>
              <a:buNone/>
              <a:defRPr>
                <a:latin typeface="Lato"/>
                <a:ea typeface="Lato"/>
                <a:cs typeface="Lato"/>
                <a:sym typeface="Lato"/>
              </a:defRPr>
            </a:lvl6pPr>
            <a:lvl7pPr lvl="6" algn="ctr" rtl="0">
              <a:lnSpc>
                <a:spcPct val="100000"/>
              </a:lnSpc>
              <a:spcBef>
                <a:spcPts val="0"/>
              </a:spcBef>
              <a:spcAft>
                <a:spcPts val="0"/>
              </a:spcAft>
              <a:buSzPts val="1400"/>
              <a:buFont typeface="Lato"/>
              <a:buNone/>
              <a:defRPr>
                <a:latin typeface="Lato"/>
                <a:ea typeface="Lato"/>
                <a:cs typeface="Lato"/>
                <a:sym typeface="Lato"/>
              </a:defRPr>
            </a:lvl7pPr>
            <a:lvl8pPr lvl="7" algn="ctr" rtl="0">
              <a:lnSpc>
                <a:spcPct val="100000"/>
              </a:lnSpc>
              <a:spcBef>
                <a:spcPts val="0"/>
              </a:spcBef>
              <a:spcAft>
                <a:spcPts val="0"/>
              </a:spcAft>
              <a:buSzPts val="1400"/>
              <a:buFont typeface="Lato"/>
              <a:buNone/>
              <a:defRPr>
                <a:latin typeface="Lato"/>
                <a:ea typeface="Lato"/>
                <a:cs typeface="Lato"/>
                <a:sym typeface="Lato"/>
              </a:defRPr>
            </a:lvl8pPr>
            <a:lvl9pPr lvl="8" algn="ctr" rtl="0">
              <a:lnSpc>
                <a:spcPct val="100000"/>
              </a:lnSpc>
              <a:spcBef>
                <a:spcPts val="0"/>
              </a:spcBef>
              <a:spcAft>
                <a:spcPts val="0"/>
              </a:spcAft>
              <a:buSzPts val="1400"/>
              <a:buFont typeface="Lato"/>
              <a:buNone/>
              <a:defRPr>
                <a:latin typeface="Lato"/>
                <a:ea typeface="Lato"/>
                <a:cs typeface="Lato"/>
                <a:sym typeface="Lato"/>
              </a:defRPr>
            </a:lvl9pPr>
          </a:lstStyle>
          <a:p>
            <a:endParaRPr/>
          </a:p>
        </p:txBody>
      </p:sp>
      <p:sp>
        <p:nvSpPr>
          <p:cNvPr id="200" name="Google Shape;200;p29"/>
          <p:cNvSpPr/>
          <p:nvPr/>
        </p:nvSpPr>
        <p:spPr>
          <a:xfrm rot="-4578298">
            <a:off x="-1439950" y="-697248"/>
            <a:ext cx="3097727" cy="2447350"/>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9"/>
          <p:cNvSpPr/>
          <p:nvPr/>
        </p:nvSpPr>
        <p:spPr>
          <a:xfrm>
            <a:off x="-133177" y="4184089"/>
            <a:ext cx="979555" cy="959400"/>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9"/>
          <p:cNvSpPr/>
          <p:nvPr/>
        </p:nvSpPr>
        <p:spPr>
          <a:xfrm rot="-7011754">
            <a:off x="6408479" y="2717544"/>
            <a:ext cx="6263851" cy="4948861"/>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4"/>
        </a:solidFill>
        <a:effectLst/>
      </p:bgPr>
    </p:bg>
    <p:spTree>
      <p:nvGrpSpPr>
        <p:cNvPr id="1" name="Shape 23"/>
        <p:cNvGrpSpPr/>
        <p:nvPr/>
      </p:nvGrpSpPr>
      <p:grpSpPr>
        <a:xfrm>
          <a:off x="0" y="0"/>
          <a:ext cx="0" cy="0"/>
          <a:chOff x="0" y="0"/>
          <a:chExt cx="0" cy="0"/>
        </a:xfrm>
      </p:grpSpPr>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25" name="Google Shape;25;p4"/>
          <p:cNvSpPr txBox="1">
            <a:spLocks noGrp="1"/>
          </p:cNvSpPr>
          <p:nvPr>
            <p:ph type="title"/>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6" name="Google Shape;26;p4"/>
          <p:cNvSpPr txBox="1">
            <a:spLocks noGrp="1"/>
          </p:cNvSpPr>
          <p:nvPr>
            <p:ph type="body" idx="1"/>
          </p:nvPr>
        </p:nvSpPr>
        <p:spPr>
          <a:xfrm>
            <a:off x="1555650" y="1407250"/>
            <a:ext cx="6032700" cy="2934300"/>
          </a:xfrm>
          <a:prstGeom prst="rect">
            <a:avLst/>
          </a:prstGeom>
        </p:spPr>
        <p:txBody>
          <a:bodyPr spcFirstLastPara="1" wrap="square" lIns="91425" tIns="91425" rIns="91425" bIns="91425" anchor="t" anchorCtr="0">
            <a:normAutofit/>
          </a:bodyPr>
          <a:lstStyle>
            <a:lvl1pPr marL="457200" lvl="0" indent="-304800" rtl="0">
              <a:lnSpc>
                <a:spcPct val="100000"/>
              </a:lnSpc>
              <a:spcBef>
                <a:spcPts val="0"/>
              </a:spcBef>
              <a:spcAft>
                <a:spcPts val="0"/>
              </a:spcAft>
              <a:buClr>
                <a:srgbClr val="434343"/>
              </a:buClr>
              <a:buSzPts val="1200"/>
              <a:buFont typeface="Anaheim"/>
              <a:buChar char="●"/>
              <a:defRPr sz="1000">
                <a:solidFill>
                  <a:schemeClr val="accent1"/>
                </a:solidFill>
                <a:latin typeface="Lato"/>
                <a:ea typeface="Lato"/>
                <a:cs typeface="Lato"/>
                <a:sym typeface="Lato"/>
              </a:defRPr>
            </a:lvl1pPr>
            <a:lvl2pPr marL="914400" lvl="1"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2pPr>
            <a:lvl3pPr marL="1371600" lvl="2"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3pPr>
            <a:lvl4pPr marL="1828800" lvl="3"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4pPr>
            <a:lvl5pPr marL="2286000" lvl="4"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5pPr>
            <a:lvl6pPr marL="2743200" lvl="5"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6pPr>
            <a:lvl7pPr marL="3200400" lvl="6"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7pPr>
            <a:lvl8pPr marL="3657600" lvl="7" indent="-304800" rtl="0">
              <a:lnSpc>
                <a:spcPct val="115000"/>
              </a:lnSpc>
              <a:spcBef>
                <a:spcPts val="1600"/>
              </a:spcBef>
              <a:spcAft>
                <a:spcPts val="0"/>
              </a:spcAft>
              <a:buClr>
                <a:srgbClr val="434343"/>
              </a:buClr>
              <a:buSzPts val="1200"/>
              <a:buFont typeface="Roboto Condensed Light"/>
              <a:buChar char="○"/>
              <a:defRPr sz="900">
                <a:solidFill>
                  <a:schemeClr val="accent1"/>
                </a:solidFill>
                <a:latin typeface="Lato Light"/>
                <a:ea typeface="Lato Light"/>
                <a:cs typeface="Lato Light"/>
                <a:sym typeface="Lato Light"/>
              </a:defRPr>
            </a:lvl8pPr>
            <a:lvl9pPr marL="4114800" lvl="8" indent="-304800" rtl="0">
              <a:lnSpc>
                <a:spcPct val="115000"/>
              </a:lnSpc>
              <a:spcBef>
                <a:spcPts val="1600"/>
              </a:spcBef>
              <a:spcAft>
                <a:spcPts val="1600"/>
              </a:spcAft>
              <a:buClr>
                <a:srgbClr val="434343"/>
              </a:buClr>
              <a:buSzPts val="1200"/>
              <a:buFont typeface="Roboto Condensed Light"/>
              <a:buChar char="■"/>
              <a:defRPr sz="900">
                <a:solidFill>
                  <a:schemeClr val="accent1"/>
                </a:solidFill>
                <a:latin typeface="Lato Light"/>
                <a:ea typeface="Lato Light"/>
                <a:cs typeface="Lato Light"/>
                <a:sym typeface="Lato Light"/>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4">
  <p:cSld name="CUSTOM_5">
    <p:spTree>
      <p:nvGrpSpPr>
        <p:cNvPr id="1" name="Shape 219"/>
        <p:cNvGrpSpPr/>
        <p:nvPr/>
      </p:nvGrpSpPr>
      <p:grpSpPr>
        <a:xfrm>
          <a:off x="0" y="0"/>
          <a:ext cx="0" cy="0"/>
          <a:chOff x="0" y="0"/>
          <a:chExt cx="0" cy="0"/>
        </a:xfrm>
      </p:grpSpPr>
      <p:sp>
        <p:nvSpPr>
          <p:cNvPr id="220" name="Google Shape;220;p31"/>
          <p:cNvSpPr txBox="1">
            <a:spLocks noGrp="1"/>
          </p:cNvSpPr>
          <p:nvPr>
            <p:ph type="title"/>
          </p:nvPr>
        </p:nvSpPr>
        <p:spPr>
          <a:xfrm>
            <a:off x="1203900" y="430658"/>
            <a:ext cx="67362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3">
  <p:cSld name="CUSTOM_23">
    <p:spTree>
      <p:nvGrpSpPr>
        <p:cNvPr id="1" name="Shape 231"/>
        <p:cNvGrpSpPr/>
        <p:nvPr/>
      </p:nvGrpSpPr>
      <p:grpSpPr>
        <a:xfrm>
          <a:off x="0" y="0"/>
          <a:ext cx="0" cy="0"/>
          <a:chOff x="0" y="0"/>
          <a:chExt cx="0" cy="0"/>
        </a:xfrm>
      </p:grpSpPr>
      <p:sp>
        <p:nvSpPr>
          <p:cNvPr id="232" name="Google Shape;232;p33"/>
          <p:cNvSpPr txBox="1">
            <a:spLocks noGrp="1"/>
          </p:cNvSpPr>
          <p:nvPr>
            <p:ph type="ctrTitle"/>
          </p:nvPr>
        </p:nvSpPr>
        <p:spPr>
          <a:xfrm>
            <a:off x="1490300" y="2294425"/>
            <a:ext cx="26154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rtl="0">
              <a:spcBef>
                <a:spcPts val="0"/>
              </a:spcBef>
              <a:spcAft>
                <a:spcPts val="0"/>
              </a:spcAft>
              <a:buSzPts val="1400"/>
              <a:buNone/>
              <a:defRPr sz="1400" b="0"/>
            </a:lvl2pPr>
            <a:lvl3pPr lvl="2" rtl="0">
              <a:spcBef>
                <a:spcPts val="0"/>
              </a:spcBef>
              <a:spcAft>
                <a:spcPts val="0"/>
              </a:spcAft>
              <a:buSzPts val="1400"/>
              <a:buNone/>
              <a:defRPr sz="1400" b="0"/>
            </a:lvl3pPr>
            <a:lvl4pPr lvl="3" rtl="0">
              <a:spcBef>
                <a:spcPts val="0"/>
              </a:spcBef>
              <a:spcAft>
                <a:spcPts val="0"/>
              </a:spcAft>
              <a:buSzPts val="1400"/>
              <a:buNone/>
              <a:defRPr sz="1400" b="0"/>
            </a:lvl4pPr>
            <a:lvl5pPr lvl="4" rtl="0">
              <a:spcBef>
                <a:spcPts val="0"/>
              </a:spcBef>
              <a:spcAft>
                <a:spcPts val="0"/>
              </a:spcAft>
              <a:buSzPts val="1400"/>
              <a:buNone/>
              <a:defRPr sz="1400" b="0"/>
            </a:lvl5pPr>
            <a:lvl6pPr lvl="5" rtl="0">
              <a:spcBef>
                <a:spcPts val="0"/>
              </a:spcBef>
              <a:spcAft>
                <a:spcPts val="0"/>
              </a:spcAft>
              <a:buSzPts val="1400"/>
              <a:buNone/>
              <a:defRPr sz="1400" b="0"/>
            </a:lvl6pPr>
            <a:lvl7pPr lvl="6" rtl="0">
              <a:spcBef>
                <a:spcPts val="0"/>
              </a:spcBef>
              <a:spcAft>
                <a:spcPts val="0"/>
              </a:spcAft>
              <a:buSzPts val="1400"/>
              <a:buNone/>
              <a:defRPr sz="1400" b="0"/>
            </a:lvl7pPr>
            <a:lvl8pPr lvl="7" rtl="0">
              <a:spcBef>
                <a:spcPts val="0"/>
              </a:spcBef>
              <a:spcAft>
                <a:spcPts val="0"/>
              </a:spcAft>
              <a:buSzPts val="1400"/>
              <a:buNone/>
              <a:defRPr sz="1400" b="0"/>
            </a:lvl8pPr>
            <a:lvl9pPr lvl="8" rtl="0">
              <a:spcBef>
                <a:spcPts val="0"/>
              </a:spcBef>
              <a:spcAft>
                <a:spcPts val="0"/>
              </a:spcAft>
              <a:buSzPts val="1400"/>
              <a:buNone/>
              <a:defRPr sz="1400" b="0"/>
            </a:lvl9pPr>
          </a:lstStyle>
          <a:p>
            <a:endParaRPr/>
          </a:p>
        </p:txBody>
      </p:sp>
      <p:sp>
        <p:nvSpPr>
          <p:cNvPr id="233" name="Google Shape;233;p33"/>
          <p:cNvSpPr txBox="1">
            <a:spLocks noGrp="1"/>
          </p:cNvSpPr>
          <p:nvPr>
            <p:ph type="subTitle" idx="1"/>
          </p:nvPr>
        </p:nvSpPr>
        <p:spPr>
          <a:xfrm>
            <a:off x="1490300" y="2692875"/>
            <a:ext cx="26154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rtl="0">
              <a:lnSpc>
                <a:spcPct val="100000"/>
              </a:lnSpc>
              <a:spcBef>
                <a:spcPts val="0"/>
              </a:spcBef>
              <a:spcAft>
                <a:spcPts val="0"/>
              </a:spcAft>
              <a:buSzPts val="1000"/>
              <a:buFont typeface="Lato"/>
              <a:buNone/>
              <a:defRPr sz="1000">
                <a:latin typeface="Lato"/>
                <a:ea typeface="Lato"/>
                <a:cs typeface="Lato"/>
                <a:sym typeface="Lato"/>
              </a:defRPr>
            </a:lvl2pPr>
            <a:lvl3pPr lvl="2" rtl="0">
              <a:lnSpc>
                <a:spcPct val="100000"/>
              </a:lnSpc>
              <a:spcBef>
                <a:spcPts val="0"/>
              </a:spcBef>
              <a:spcAft>
                <a:spcPts val="0"/>
              </a:spcAft>
              <a:buSzPts val="1000"/>
              <a:buFont typeface="Lato"/>
              <a:buNone/>
              <a:defRPr sz="1000">
                <a:latin typeface="Lato"/>
                <a:ea typeface="Lato"/>
                <a:cs typeface="Lato"/>
                <a:sym typeface="Lato"/>
              </a:defRPr>
            </a:lvl3pPr>
            <a:lvl4pPr lvl="3" rtl="0">
              <a:lnSpc>
                <a:spcPct val="100000"/>
              </a:lnSpc>
              <a:spcBef>
                <a:spcPts val="0"/>
              </a:spcBef>
              <a:spcAft>
                <a:spcPts val="0"/>
              </a:spcAft>
              <a:buSzPts val="1000"/>
              <a:buFont typeface="Lato"/>
              <a:buNone/>
              <a:defRPr sz="1000">
                <a:latin typeface="Lato"/>
                <a:ea typeface="Lato"/>
                <a:cs typeface="Lato"/>
                <a:sym typeface="Lato"/>
              </a:defRPr>
            </a:lvl4pPr>
            <a:lvl5pPr lvl="4" rtl="0">
              <a:lnSpc>
                <a:spcPct val="100000"/>
              </a:lnSpc>
              <a:spcBef>
                <a:spcPts val="0"/>
              </a:spcBef>
              <a:spcAft>
                <a:spcPts val="0"/>
              </a:spcAft>
              <a:buSzPts val="1000"/>
              <a:buFont typeface="Lato"/>
              <a:buNone/>
              <a:defRPr sz="1000">
                <a:latin typeface="Lato"/>
                <a:ea typeface="Lato"/>
                <a:cs typeface="Lato"/>
                <a:sym typeface="Lato"/>
              </a:defRPr>
            </a:lvl5pPr>
            <a:lvl6pPr lvl="5" rtl="0">
              <a:lnSpc>
                <a:spcPct val="100000"/>
              </a:lnSpc>
              <a:spcBef>
                <a:spcPts val="0"/>
              </a:spcBef>
              <a:spcAft>
                <a:spcPts val="0"/>
              </a:spcAft>
              <a:buSzPts val="1000"/>
              <a:buFont typeface="Lato"/>
              <a:buNone/>
              <a:defRPr sz="1000">
                <a:latin typeface="Lato"/>
                <a:ea typeface="Lato"/>
                <a:cs typeface="Lato"/>
                <a:sym typeface="Lato"/>
              </a:defRPr>
            </a:lvl6pPr>
            <a:lvl7pPr lvl="6" rtl="0">
              <a:lnSpc>
                <a:spcPct val="100000"/>
              </a:lnSpc>
              <a:spcBef>
                <a:spcPts val="0"/>
              </a:spcBef>
              <a:spcAft>
                <a:spcPts val="0"/>
              </a:spcAft>
              <a:buSzPts val="1000"/>
              <a:buFont typeface="Lato"/>
              <a:buNone/>
              <a:defRPr sz="1000">
                <a:latin typeface="Lato"/>
                <a:ea typeface="Lato"/>
                <a:cs typeface="Lato"/>
                <a:sym typeface="Lato"/>
              </a:defRPr>
            </a:lvl7pPr>
            <a:lvl8pPr lvl="7" rtl="0">
              <a:lnSpc>
                <a:spcPct val="100000"/>
              </a:lnSpc>
              <a:spcBef>
                <a:spcPts val="0"/>
              </a:spcBef>
              <a:spcAft>
                <a:spcPts val="0"/>
              </a:spcAft>
              <a:buSzPts val="1000"/>
              <a:buFont typeface="Lato"/>
              <a:buNone/>
              <a:defRPr sz="1000">
                <a:latin typeface="Lato"/>
                <a:ea typeface="Lato"/>
                <a:cs typeface="Lato"/>
                <a:sym typeface="Lato"/>
              </a:defRPr>
            </a:lvl8pPr>
            <a:lvl9pPr lvl="8"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34" name="Google Shape;234;p33"/>
          <p:cNvSpPr txBox="1">
            <a:spLocks noGrp="1"/>
          </p:cNvSpPr>
          <p:nvPr>
            <p:ph type="ctrTitle" idx="2"/>
          </p:nvPr>
        </p:nvSpPr>
        <p:spPr>
          <a:xfrm>
            <a:off x="5038300" y="2294425"/>
            <a:ext cx="26154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r" rtl="0">
              <a:spcBef>
                <a:spcPts val="0"/>
              </a:spcBef>
              <a:spcAft>
                <a:spcPts val="0"/>
              </a:spcAft>
              <a:buSzPts val="1400"/>
              <a:buNone/>
              <a:defRPr sz="1400" b="0"/>
            </a:lvl2pPr>
            <a:lvl3pPr lvl="2" algn="r" rtl="0">
              <a:spcBef>
                <a:spcPts val="0"/>
              </a:spcBef>
              <a:spcAft>
                <a:spcPts val="0"/>
              </a:spcAft>
              <a:buSzPts val="1400"/>
              <a:buNone/>
              <a:defRPr sz="1400" b="0"/>
            </a:lvl3pPr>
            <a:lvl4pPr lvl="3" algn="r" rtl="0">
              <a:spcBef>
                <a:spcPts val="0"/>
              </a:spcBef>
              <a:spcAft>
                <a:spcPts val="0"/>
              </a:spcAft>
              <a:buSzPts val="1400"/>
              <a:buNone/>
              <a:defRPr sz="1400" b="0"/>
            </a:lvl4pPr>
            <a:lvl5pPr lvl="4" algn="r" rtl="0">
              <a:spcBef>
                <a:spcPts val="0"/>
              </a:spcBef>
              <a:spcAft>
                <a:spcPts val="0"/>
              </a:spcAft>
              <a:buSzPts val="1400"/>
              <a:buNone/>
              <a:defRPr sz="1400" b="0"/>
            </a:lvl5pPr>
            <a:lvl6pPr lvl="5" algn="r" rtl="0">
              <a:spcBef>
                <a:spcPts val="0"/>
              </a:spcBef>
              <a:spcAft>
                <a:spcPts val="0"/>
              </a:spcAft>
              <a:buSzPts val="1400"/>
              <a:buNone/>
              <a:defRPr sz="1400" b="0"/>
            </a:lvl6pPr>
            <a:lvl7pPr lvl="6" algn="r" rtl="0">
              <a:spcBef>
                <a:spcPts val="0"/>
              </a:spcBef>
              <a:spcAft>
                <a:spcPts val="0"/>
              </a:spcAft>
              <a:buSzPts val="1400"/>
              <a:buNone/>
              <a:defRPr sz="1400" b="0"/>
            </a:lvl7pPr>
            <a:lvl8pPr lvl="7" algn="r" rtl="0">
              <a:spcBef>
                <a:spcPts val="0"/>
              </a:spcBef>
              <a:spcAft>
                <a:spcPts val="0"/>
              </a:spcAft>
              <a:buSzPts val="1400"/>
              <a:buNone/>
              <a:defRPr sz="1400" b="0"/>
            </a:lvl8pPr>
            <a:lvl9pPr lvl="8" algn="r" rtl="0">
              <a:spcBef>
                <a:spcPts val="0"/>
              </a:spcBef>
              <a:spcAft>
                <a:spcPts val="0"/>
              </a:spcAft>
              <a:buSzPts val="1400"/>
              <a:buNone/>
              <a:defRPr sz="1400" b="0"/>
            </a:lvl9pPr>
          </a:lstStyle>
          <a:p>
            <a:endParaRPr/>
          </a:p>
        </p:txBody>
      </p:sp>
      <p:sp>
        <p:nvSpPr>
          <p:cNvPr id="235" name="Google Shape;235;p33"/>
          <p:cNvSpPr txBox="1">
            <a:spLocks noGrp="1"/>
          </p:cNvSpPr>
          <p:nvPr>
            <p:ph type="subTitle" idx="3"/>
          </p:nvPr>
        </p:nvSpPr>
        <p:spPr>
          <a:xfrm>
            <a:off x="5038300" y="2692875"/>
            <a:ext cx="26154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r" rtl="0">
              <a:lnSpc>
                <a:spcPct val="100000"/>
              </a:lnSpc>
              <a:spcBef>
                <a:spcPts val="0"/>
              </a:spcBef>
              <a:spcAft>
                <a:spcPts val="0"/>
              </a:spcAft>
              <a:buSzPts val="1000"/>
              <a:buFont typeface="Lato"/>
              <a:buNone/>
              <a:defRPr sz="1000">
                <a:latin typeface="Lato"/>
                <a:ea typeface="Lato"/>
                <a:cs typeface="Lato"/>
                <a:sym typeface="Lato"/>
              </a:defRPr>
            </a:lvl2pPr>
            <a:lvl3pPr lvl="2" algn="r" rtl="0">
              <a:lnSpc>
                <a:spcPct val="100000"/>
              </a:lnSpc>
              <a:spcBef>
                <a:spcPts val="0"/>
              </a:spcBef>
              <a:spcAft>
                <a:spcPts val="0"/>
              </a:spcAft>
              <a:buSzPts val="1000"/>
              <a:buFont typeface="Lato"/>
              <a:buNone/>
              <a:defRPr sz="1000">
                <a:latin typeface="Lato"/>
                <a:ea typeface="Lato"/>
                <a:cs typeface="Lato"/>
                <a:sym typeface="Lato"/>
              </a:defRPr>
            </a:lvl3pPr>
            <a:lvl4pPr lvl="3" algn="r" rtl="0">
              <a:lnSpc>
                <a:spcPct val="100000"/>
              </a:lnSpc>
              <a:spcBef>
                <a:spcPts val="0"/>
              </a:spcBef>
              <a:spcAft>
                <a:spcPts val="0"/>
              </a:spcAft>
              <a:buSzPts val="1000"/>
              <a:buFont typeface="Lato"/>
              <a:buNone/>
              <a:defRPr sz="1000">
                <a:latin typeface="Lato"/>
                <a:ea typeface="Lato"/>
                <a:cs typeface="Lato"/>
                <a:sym typeface="Lato"/>
              </a:defRPr>
            </a:lvl4pPr>
            <a:lvl5pPr lvl="4" algn="r" rtl="0">
              <a:lnSpc>
                <a:spcPct val="100000"/>
              </a:lnSpc>
              <a:spcBef>
                <a:spcPts val="0"/>
              </a:spcBef>
              <a:spcAft>
                <a:spcPts val="0"/>
              </a:spcAft>
              <a:buSzPts val="1000"/>
              <a:buFont typeface="Lato"/>
              <a:buNone/>
              <a:defRPr sz="1000">
                <a:latin typeface="Lato"/>
                <a:ea typeface="Lato"/>
                <a:cs typeface="Lato"/>
                <a:sym typeface="Lato"/>
              </a:defRPr>
            </a:lvl5pPr>
            <a:lvl6pPr lvl="5" algn="r" rtl="0">
              <a:lnSpc>
                <a:spcPct val="100000"/>
              </a:lnSpc>
              <a:spcBef>
                <a:spcPts val="0"/>
              </a:spcBef>
              <a:spcAft>
                <a:spcPts val="0"/>
              </a:spcAft>
              <a:buSzPts val="1000"/>
              <a:buFont typeface="Lato"/>
              <a:buNone/>
              <a:defRPr sz="1000">
                <a:latin typeface="Lato"/>
                <a:ea typeface="Lato"/>
                <a:cs typeface="Lato"/>
                <a:sym typeface="Lato"/>
              </a:defRPr>
            </a:lvl6pPr>
            <a:lvl7pPr lvl="6" algn="r" rtl="0">
              <a:lnSpc>
                <a:spcPct val="100000"/>
              </a:lnSpc>
              <a:spcBef>
                <a:spcPts val="0"/>
              </a:spcBef>
              <a:spcAft>
                <a:spcPts val="0"/>
              </a:spcAft>
              <a:buSzPts val="1000"/>
              <a:buFont typeface="Lato"/>
              <a:buNone/>
              <a:defRPr sz="1000">
                <a:latin typeface="Lato"/>
                <a:ea typeface="Lato"/>
                <a:cs typeface="Lato"/>
                <a:sym typeface="Lato"/>
              </a:defRPr>
            </a:lvl7pPr>
            <a:lvl8pPr lvl="7" algn="r" rtl="0">
              <a:lnSpc>
                <a:spcPct val="100000"/>
              </a:lnSpc>
              <a:spcBef>
                <a:spcPts val="0"/>
              </a:spcBef>
              <a:spcAft>
                <a:spcPts val="0"/>
              </a:spcAft>
              <a:buSzPts val="1000"/>
              <a:buFont typeface="Lato"/>
              <a:buNone/>
              <a:defRPr sz="1000">
                <a:latin typeface="Lato"/>
                <a:ea typeface="Lato"/>
                <a:cs typeface="Lato"/>
                <a:sym typeface="Lato"/>
              </a:defRPr>
            </a:lvl8pPr>
            <a:lvl9pPr lvl="8" algn="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36" name="Google Shape;236;p33"/>
          <p:cNvSpPr/>
          <p:nvPr/>
        </p:nvSpPr>
        <p:spPr>
          <a:xfrm rot="-1537507" flipH="1">
            <a:off x="-1623329" y="3977294"/>
            <a:ext cx="4979555" cy="393354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3"/>
          <p:cNvSpPr/>
          <p:nvPr/>
        </p:nvSpPr>
        <p:spPr>
          <a:xfrm rot="10800000" flipH="1">
            <a:off x="-153752" y="2725421"/>
            <a:ext cx="979555" cy="959400"/>
          </a:xfrm>
          <a:custGeom>
            <a:avLst/>
            <a:gdLst/>
            <a:ahLst/>
            <a:cxnLst/>
            <a:rect l="l" t="t" r="r" b="b"/>
            <a:pathLst>
              <a:path w="60946" h="59692" extrusionOk="0">
                <a:moveTo>
                  <a:pt x="25212" y="1"/>
                </a:moveTo>
                <a:cubicBezTo>
                  <a:pt x="22039" y="1"/>
                  <a:pt x="18925" y="907"/>
                  <a:pt x="16029" y="3020"/>
                </a:cubicBezTo>
                <a:cubicBezTo>
                  <a:pt x="0" y="14714"/>
                  <a:pt x="17631" y="42769"/>
                  <a:pt x="27693" y="52034"/>
                </a:cubicBezTo>
                <a:cubicBezTo>
                  <a:pt x="32185" y="56171"/>
                  <a:pt x="37969" y="59691"/>
                  <a:pt x="43916" y="59691"/>
                </a:cubicBezTo>
                <a:cubicBezTo>
                  <a:pt x="44937" y="59691"/>
                  <a:pt x="45963" y="59587"/>
                  <a:pt x="46988" y="59365"/>
                </a:cubicBezTo>
                <a:cubicBezTo>
                  <a:pt x="53737" y="57900"/>
                  <a:pt x="58589" y="51414"/>
                  <a:pt x="59767" y="44610"/>
                </a:cubicBezTo>
                <a:cubicBezTo>
                  <a:pt x="60946" y="37806"/>
                  <a:pt x="59043" y="30813"/>
                  <a:pt x="56214" y="24514"/>
                </a:cubicBezTo>
                <a:cubicBezTo>
                  <a:pt x="51862" y="14830"/>
                  <a:pt x="38051" y="1"/>
                  <a:pt x="252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3"/>
          <p:cNvSpPr txBox="1">
            <a:spLocks noGrp="1"/>
          </p:cNvSpPr>
          <p:nvPr>
            <p:ph type="title" idx="4"/>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3">
  <p:cSld name="CUSTOM_24">
    <p:bg>
      <p:bgPr>
        <a:solidFill>
          <a:schemeClr val="accent4"/>
        </a:solidFill>
        <a:effectLst/>
      </p:bgPr>
    </p:bg>
    <p:spTree>
      <p:nvGrpSpPr>
        <p:cNvPr id="1" name="Shape 239"/>
        <p:cNvGrpSpPr/>
        <p:nvPr/>
      </p:nvGrpSpPr>
      <p:grpSpPr>
        <a:xfrm>
          <a:off x="0" y="0"/>
          <a:ext cx="0" cy="0"/>
          <a:chOff x="0" y="0"/>
          <a:chExt cx="0" cy="0"/>
        </a:xfrm>
      </p:grpSpPr>
      <p:sp>
        <p:nvSpPr>
          <p:cNvPr id="240" name="Google Shape;240;p34"/>
          <p:cNvSpPr/>
          <p:nvPr/>
        </p:nvSpPr>
        <p:spPr>
          <a:xfrm rot="-6376311">
            <a:off x="1292737" y="-1147081"/>
            <a:ext cx="6558512" cy="7065817"/>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4"/>
          <p:cNvSpPr txBox="1">
            <a:spLocks noGrp="1"/>
          </p:cNvSpPr>
          <p:nvPr>
            <p:ph type="subTitle" idx="1"/>
          </p:nvPr>
        </p:nvSpPr>
        <p:spPr>
          <a:xfrm>
            <a:off x="2943600" y="3256599"/>
            <a:ext cx="2723400" cy="943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None/>
              <a:defRPr sz="1400">
                <a:latin typeface="Lato"/>
                <a:ea typeface="Lato"/>
                <a:cs typeface="Lato"/>
                <a:sym typeface="La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42" name="Google Shape;242;p34"/>
          <p:cNvSpPr txBox="1">
            <a:spLocks noGrp="1"/>
          </p:cNvSpPr>
          <p:nvPr>
            <p:ph type="title"/>
          </p:nvPr>
        </p:nvSpPr>
        <p:spPr>
          <a:xfrm>
            <a:off x="2943600" y="2200400"/>
            <a:ext cx="27234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ive columns ">
  <p:cSld name="CUSTOM_25">
    <p:spTree>
      <p:nvGrpSpPr>
        <p:cNvPr id="1" name="Shape 260"/>
        <p:cNvGrpSpPr/>
        <p:nvPr/>
      </p:nvGrpSpPr>
      <p:grpSpPr>
        <a:xfrm>
          <a:off x="0" y="0"/>
          <a:ext cx="0" cy="0"/>
          <a:chOff x="0" y="0"/>
          <a:chExt cx="0" cy="0"/>
        </a:xfrm>
      </p:grpSpPr>
      <p:sp>
        <p:nvSpPr>
          <p:cNvPr id="261" name="Google Shape;261;p37"/>
          <p:cNvSpPr txBox="1">
            <a:spLocks noGrp="1"/>
          </p:cNvSpPr>
          <p:nvPr>
            <p:ph type="ctrTitle"/>
          </p:nvPr>
        </p:nvSpPr>
        <p:spPr>
          <a:xfrm>
            <a:off x="2638500" y="3521424"/>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62" name="Google Shape;262;p37"/>
          <p:cNvSpPr txBox="1">
            <a:spLocks noGrp="1"/>
          </p:cNvSpPr>
          <p:nvPr>
            <p:ph type="subTitle" idx="1"/>
          </p:nvPr>
        </p:nvSpPr>
        <p:spPr>
          <a:xfrm>
            <a:off x="2470350" y="3775501"/>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63" name="Google Shape;263;p37"/>
          <p:cNvSpPr txBox="1">
            <a:spLocks noGrp="1"/>
          </p:cNvSpPr>
          <p:nvPr>
            <p:ph type="ctrTitle" idx="2"/>
          </p:nvPr>
        </p:nvSpPr>
        <p:spPr>
          <a:xfrm>
            <a:off x="4957200" y="3521412"/>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64" name="Google Shape;264;p37"/>
          <p:cNvSpPr txBox="1">
            <a:spLocks noGrp="1"/>
          </p:cNvSpPr>
          <p:nvPr>
            <p:ph type="subTitle" idx="3"/>
          </p:nvPr>
        </p:nvSpPr>
        <p:spPr>
          <a:xfrm>
            <a:off x="4789050" y="3775488"/>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65" name="Google Shape;265;p37"/>
          <p:cNvSpPr txBox="1">
            <a:spLocks noGrp="1"/>
          </p:cNvSpPr>
          <p:nvPr>
            <p:ph type="ctrTitle" idx="4"/>
          </p:nvPr>
        </p:nvSpPr>
        <p:spPr>
          <a:xfrm>
            <a:off x="1479150" y="1852299"/>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66" name="Google Shape;266;p37"/>
          <p:cNvSpPr txBox="1">
            <a:spLocks noGrp="1"/>
          </p:cNvSpPr>
          <p:nvPr>
            <p:ph type="subTitle" idx="5"/>
          </p:nvPr>
        </p:nvSpPr>
        <p:spPr>
          <a:xfrm>
            <a:off x="1311000" y="2106376"/>
            <a:ext cx="1884600" cy="5103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67" name="Google Shape;267;p37"/>
          <p:cNvSpPr txBox="1">
            <a:spLocks noGrp="1"/>
          </p:cNvSpPr>
          <p:nvPr>
            <p:ph type="ctrTitle" idx="6"/>
          </p:nvPr>
        </p:nvSpPr>
        <p:spPr>
          <a:xfrm>
            <a:off x="3797850" y="1852287"/>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68" name="Google Shape;268;p37"/>
          <p:cNvSpPr txBox="1">
            <a:spLocks noGrp="1"/>
          </p:cNvSpPr>
          <p:nvPr>
            <p:ph type="subTitle" idx="7"/>
          </p:nvPr>
        </p:nvSpPr>
        <p:spPr>
          <a:xfrm>
            <a:off x="3629700" y="2106363"/>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69" name="Google Shape;269;p37"/>
          <p:cNvSpPr txBox="1">
            <a:spLocks noGrp="1"/>
          </p:cNvSpPr>
          <p:nvPr>
            <p:ph type="ctrTitle" idx="8"/>
          </p:nvPr>
        </p:nvSpPr>
        <p:spPr>
          <a:xfrm>
            <a:off x="6116550" y="1852299"/>
            <a:ext cx="15483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70" name="Google Shape;270;p37"/>
          <p:cNvSpPr txBox="1">
            <a:spLocks noGrp="1"/>
          </p:cNvSpPr>
          <p:nvPr>
            <p:ph type="subTitle" idx="9"/>
          </p:nvPr>
        </p:nvSpPr>
        <p:spPr>
          <a:xfrm>
            <a:off x="5948400" y="2106376"/>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71" name="Google Shape;271;p37"/>
          <p:cNvSpPr/>
          <p:nvPr/>
        </p:nvSpPr>
        <p:spPr>
          <a:xfrm rot="-4499768">
            <a:off x="-1594216" y="-710302"/>
            <a:ext cx="3619966" cy="285999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7"/>
          <p:cNvSpPr/>
          <p:nvPr/>
        </p:nvSpPr>
        <p:spPr>
          <a:xfrm rot="-4499768">
            <a:off x="6774709" y="2540698"/>
            <a:ext cx="3619966" cy="285999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7"/>
          <p:cNvSpPr txBox="1">
            <a:spLocks noGrp="1"/>
          </p:cNvSpPr>
          <p:nvPr>
            <p:ph type="title" idx="13"/>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5">
  <p:cSld name="CUSTOM_26">
    <p:bg>
      <p:bgPr>
        <a:solidFill>
          <a:schemeClr val="accent4"/>
        </a:solidFill>
        <a:effectLst/>
      </p:bgPr>
    </p:bg>
    <p:spTree>
      <p:nvGrpSpPr>
        <p:cNvPr id="1" name="Shape 282"/>
        <p:cNvGrpSpPr/>
        <p:nvPr/>
      </p:nvGrpSpPr>
      <p:grpSpPr>
        <a:xfrm>
          <a:off x="0" y="0"/>
          <a:ext cx="0" cy="0"/>
          <a:chOff x="0" y="0"/>
          <a:chExt cx="0" cy="0"/>
        </a:xfrm>
      </p:grpSpPr>
      <p:sp>
        <p:nvSpPr>
          <p:cNvPr id="283" name="Google Shape;283;p40"/>
          <p:cNvSpPr/>
          <p:nvPr/>
        </p:nvSpPr>
        <p:spPr>
          <a:xfrm rot="9913928" flipH="1">
            <a:off x="4452066" y="716643"/>
            <a:ext cx="6263990" cy="4948612"/>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0"/>
          <p:cNvSpPr txBox="1">
            <a:spLocks noGrp="1"/>
          </p:cNvSpPr>
          <p:nvPr>
            <p:ph type="title"/>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85" name="Google Shape;285;p40"/>
          <p:cNvSpPr txBox="1">
            <a:spLocks noGrp="1"/>
          </p:cNvSpPr>
          <p:nvPr>
            <p:ph type="body" idx="1"/>
          </p:nvPr>
        </p:nvSpPr>
        <p:spPr>
          <a:xfrm>
            <a:off x="689513" y="3259658"/>
            <a:ext cx="3185400" cy="1398900"/>
          </a:xfrm>
          <a:prstGeom prst="rect">
            <a:avLst/>
          </a:prstGeom>
        </p:spPr>
        <p:txBody>
          <a:bodyPr spcFirstLastPara="1" wrap="square" lIns="91425" tIns="91425" rIns="91425" bIns="91425" anchor="t" anchorCtr="0">
            <a:normAutofit/>
          </a:bodyPr>
          <a:lstStyle>
            <a:lvl1pPr marL="457200" lvl="0" indent="-292100" rtl="0">
              <a:lnSpc>
                <a:spcPct val="115000"/>
              </a:lnSpc>
              <a:spcBef>
                <a:spcPts val="0"/>
              </a:spcBef>
              <a:spcAft>
                <a:spcPts val="0"/>
              </a:spcAft>
              <a:buClr>
                <a:schemeClr val="accent1"/>
              </a:buClr>
              <a:buSzPts val="1000"/>
              <a:buFont typeface="Lato"/>
              <a:buChar char="●"/>
              <a:defRPr sz="1400">
                <a:solidFill>
                  <a:schemeClr val="accent1"/>
                </a:solidFill>
                <a:latin typeface="Lato"/>
                <a:ea typeface="Lato"/>
                <a:cs typeface="Lato"/>
                <a:sym typeface="Lato"/>
              </a:defRPr>
            </a:lvl1pPr>
            <a:lvl2pPr marL="914400" lvl="1" indent="-292100" rtl="0">
              <a:lnSpc>
                <a:spcPct val="115000"/>
              </a:lnSpc>
              <a:spcBef>
                <a:spcPts val="0"/>
              </a:spcBef>
              <a:spcAft>
                <a:spcPts val="0"/>
              </a:spcAft>
              <a:buClr>
                <a:schemeClr val="accent1"/>
              </a:buClr>
              <a:buSzPts val="1000"/>
              <a:buFont typeface="Lato"/>
              <a:buChar char="○"/>
              <a:defRPr sz="1000">
                <a:solidFill>
                  <a:schemeClr val="accent1"/>
                </a:solidFill>
                <a:latin typeface="Lato"/>
                <a:ea typeface="Lato"/>
                <a:cs typeface="Lato"/>
                <a:sym typeface="Lato"/>
              </a:defRPr>
            </a:lvl2pPr>
            <a:lvl3pPr marL="1371600" lvl="2"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3pPr>
            <a:lvl4pPr marL="1828800" lvl="3"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4pPr>
            <a:lvl5pPr marL="2286000" lvl="4"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5pPr>
            <a:lvl6pPr marL="2743200" lvl="5"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6pPr>
            <a:lvl7pPr marL="3200400" lvl="6"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7pPr>
            <a:lvl8pPr marL="3657600" lvl="7"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8pPr>
            <a:lvl9pPr marL="4114800" lvl="8" indent="-292100" rtl="0">
              <a:lnSpc>
                <a:spcPct val="115000"/>
              </a:lnSpc>
              <a:spcBef>
                <a:spcPts val="1600"/>
              </a:spcBef>
              <a:spcAft>
                <a:spcPts val="1600"/>
              </a:spcAft>
              <a:buClr>
                <a:schemeClr val="accent1"/>
              </a:buClr>
              <a:buSzPts val="1000"/>
              <a:buFont typeface="Lato"/>
              <a:buChar char="■"/>
              <a:defRPr sz="1000">
                <a:solidFill>
                  <a:schemeClr val="accent1"/>
                </a:solidFill>
                <a:latin typeface="Lato"/>
                <a:ea typeface="Lato"/>
                <a:cs typeface="Lato"/>
                <a:sym typeface="Lato"/>
              </a:defRPr>
            </a:lvl9pPr>
          </a:lstStyle>
          <a:p>
            <a:endParaRPr/>
          </a:p>
        </p:txBody>
      </p:sp>
      <p:sp>
        <p:nvSpPr>
          <p:cNvPr id="286" name="Google Shape;286;p40"/>
          <p:cNvSpPr txBox="1">
            <a:spLocks noGrp="1"/>
          </p:cNvSpPr>
          <p:nvPr>
            <p:ph type="ctrTitle" idx="2"/>
          </p:nvPr>
        </p:nvSpPr>
        <p:spPr>
          <a:xfrm>
            <a:off x="689513" y="3028947"/>
            <a:ext cx="3185400" cy="3465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87" name="Google Shape;287;p40"/>
          <p:cNvSpPr txBox="1">
            <a:spLocks noGrp="1"/>
          </p:cNvSpPr>
          <p:nvPr>
            <p:ph type="body" idx="3"/>
          </p:nvPr>
        </p:nvSpPr>
        <p:spPr>
          <a:xfrm>
            <a:off x="689513" y="1510658"/>
            <a:ext cx="3185400" cy="1398900"/>
          </a:xfrm>
          <a:prstGeom prst="rect">
            <a:avLst/>
          </a:prstGeom>
        </p:spPr>
        <p:txBody>
          <a:bodyPr spcFirstLastPara="1" wrap="square" lIns="91425" tIns="91425" rIns="91425" bIns="91425" anchor="t" anchorCtr="0">
            <a:normAutofit/>
          </a:bodyPr>
          <a:lstStyle>
            <a:lvl1pPr marL="457200" lvl="0" indent="-292100" rtl="0">
              <a:lnSpc>
                <a:spcPct val="115000"/>
              </a:lnSpc>
              <a:spcBef>
                <a:spcPts val="0"/>
              </a:spcBef>
              <a:spcAft>
                <a:spcPts val="0"/>
              </a:spcAft>
              <a:buClr>
                <a:schemeClr val="accent1"/>
              </a:buClr>
              <a:buSzPts val="1000"/>
              <a:buFont typeface="Lato"/>
              <a:buChar char="●"/>
              <a:defRPr sz="1400">
                <a:solidFill>
                  <a:schemeClr val="accent1"/>
                </a:solidFill>
                <a:latin typeface="Lato"/>
                <a:ea typeface="Lato"/>
                <a:cs typeface="Lato"/>
                <a:sym typeface="Lato"/>
              </a:defRPr>
            </a:lvl1pPr>
            <a:lvl2pPr marL="914400" lvl="1" indent="-292100" rtl="0">
              <a:lnSpc>
                <a:spcPct val="115000"/>
              </a:lnSpc>
              <a:spcBef>
                <a:spcPts val="0"/>
              </a:spcBef>
              <a:spcAft>
                <a:spcPts val="0"/>
              </a:spcAft>
              <a:buClr>
                <a:schemeClr val="accent1"/>
              </a:buClr>
              <a:buSzPts val="1000"/>
              <a:buFont typeface="Lato"/>
              <a:buChar char="○"/>
              <a:defRPr sz="1000">
                <a:solidFill>
                  <a:schemeClr val="accent1"/>
                </a:solidFill>
                <a:latin typeface="Lato"/>
                <a:ea typeface="Lato"/>
                <a:cs typeface="Lato"/>
                <a:sym typeface="Lato"/>
              </a:defRPr>
            </a:lvl2pPr>
            <a:lvl3pPr marL="1371600" lvl="2"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3pPr>
            <a:lvl4pPr marL="1828800" lvl="3"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4pPr>
            <a:lvl5pPr marL="2286000" lvl="4"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5pPr>
            <a:lvl6pPr marL="2743200" lvl="5"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6pPr>
            <a:lvl7pPr marL="3200400" lvl="6"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7pPr>
            <a:lvl8pPr marL="3657600" lvl="7" indent="-292100" rtl="0">
              <a:lnSpc>
                <a:spcPct val="115000"/>
              </a:lnSpc>
              <a:spcBef>
                <a:spcPts val="1600"/>
              </a:spcBef>
              <a:spcAft>
                <a:spcPts val="0"/>
              </a:spcAft>
              <a:buClr>
                <a:schemeClr val="accent1"/>
              </a:buClr>
              <a:buSzPts val="1000"/>
              <a:buFont typeface="Lato"/>
              <a:buChar char="○"/>
              <a:defRPr sz="1000">
                <a:solidFill>
                  <a:schemeClr val="accent1"/>
                </a:solidFill>
                <a:latin typeface="Lato"/>
                <a:ea typeface="Lato"/>
                <a:cs typeface="Lato"/>
                <a:sym typeface="Lato"/>
              </a:defRPr>
            </a:lvl8pPr>
            <a:lvl9pPr marL="4114800" lvl="8" indent="-292100" rtl="0">
              <a:lnSpc>
                <a:spcPct val="115000"/>
              </a:lnSpc>
              <a:spcBef>
                <a:spcPts val="1600"/>
              </a:spcBef>
              <a:spcAft>
                <a:spcPts val="1600"/>
              </a:spcAft>
              <a:buClr>
                <a:schemeClr val="accent1"/>
              </a:buClr>
              <a:buSzPts val="1000"/>
              <a:buFont typeface="Lato"/>
              <a:buChar char="■"/>
              <a:defRPr sz="1000">
                <a:solidFill>
                  <a:schemeClr val="accent1"/>
                </a:solidFill>
                <a:latin typeface="Lato"/>
                <a:ea typeface="Lato"/>
                <a:cs typeface="Lato"/>
                <a:sym typeface="Lato"/>
              </a:defRPr>
            </a:lvl9pPr>
          </a:lstStyle>
          <a:p>
            <a:endParaRPr/>
          </a:p>
        </p:txBody>
      </p:sp>
      <p:sp>
        <p:nvSpPr>
          <p:cNvPr id="288" name="Google Shape;288;p40"/>
          <p:cNvSpPr txBox="1">
            <a:spLocks noGrp="1"/>
          </p:cNvSpPr>
          <p:nvPr>
            <p:ph type="ctrTitle" idx="4"/>
          </p:nvPr>
        </p:nvSpPr>
        <p:spPr>
          <a:xfrm>
            <a:off x="689513" y="1279947"/>
            <a:ext cx="3185400" cy="3465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rhee columns 2">
  <p:cSld name="CUSTOM_27">
    <p:spTree>
      <p:nvGrpSpPr>
        <p:cNvPr id="1" name="Shape 289"/>
        <p:cNvGrpSpPr/>
        <p:nvPr/>
      </p:nvGrpSpPr>
      <p:grpSpPr>
        <a:xfrm>
          <a:off x="0" y="0"/>
          <a:ext cx="0" cy="0"/>
          <a:chOff x="0" y="0"/>
          <a:chExt cx="0" cy="0"/>
        </a:xfrm>
      </p:grpSpPr>
      <p:sp>
        <p:nvSpPr>
          <p:cNvPr id="290" name="Google Shape;290;p41"/>
          <p:cNvSpPr txBox="1">
            <a:spLocks noGrp="1"/>
          </p:cNvSpPr>
          <p:nvPr>
            <p:ph type="title"/>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91" name="Google Shape;291;p41"/>
          <p:cNvSpPr txBox="1">
            <a:spLocks noGrp="1"/>
          </p:cNvSpPr>
          <p:nvPr>
            <p:ph type="ctrTitle" idx="2"/>
          </p:nvPr>
        </p:nvSpPr>
        <p:spPr>
          <a:xfrm>
            <a:off x="6558000" y="3703350"/>
            <a:ext cx="1884600" cy="4710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92" name="Google Shape;292;p41"/>
          <p:cNvSpPr txBox="1">
            <a:spLocks noGrp="1"/>
          </p:cNvSpPr>
          <p:nvPr>
            <p:ph type="subTitle" idx="1"/>
          </p:nvPr>
        </p:nvSpPr>
        <p:spPr>
          <a:xfrm>
            <a:off x="6558000" y="3946625"/>
            <a:ext cx="1884600" cy="5103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93" name="Google Shape;293;p41"/>
          <p:cNvSpPr txBox="1">
            <a:spLocks noGrp="1"/>
          </p:cNvSpPr>
          <p:nvPr>
            <p:ph type="ctrTitle" idx="3"/>
          </p:nvPr>
        </p:nvSpPr>
        <p:spPr>
          <a:xfrm>
            <a:off x="6558000" y="2503200"/>
            <a:ext cx="1884600" cy="4710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94" name="Google Shape;294;p41"/>
          <p:cNvSpPr txBox="1">
            <a:spLocks noGrp="1"/>
          </p:cNvSpPr>
          <p:nvPr>
            <p:ph type="subTitle" idx="4"/>
          </p:nvPr>
        </p:nvSpPr>
        <p:spPr>
          <a:xfrm>
            <a:off x="6558000" y="2746475"/>
            <a:ext cx="1884600" cy="5103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95" name="Google Shape;295;p41"/>
          <p:cNvSpPr txBox="1">
            <a:spLocks noGrp="1"/>
          </p:cNvSpPr>
          <p:nvPr>
            <p:ph type="ctrTitle" idx="5"/>
          </p:nvPr>
        </p:nvSpPr>
        <p:spPr>
          <a:xfrm>
            <a:off x="6558000" y="1303050"/>
            <a:ext cx="1884600" cy="4710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296" name="Google Shape;296;p41"/>
          <p:cNvSpPr txBox="1">
            <a:spLocks noGrp="1"/>
          </p:cNvSpPr>
          <p:nvPr>
            <p:ph type="subTitle" idx="6"/>
          </p:nvPr>
        </p:nvSpPr>
        <p:spPr>
          <a:xfrm>
            <a:off x="6558000" y="1555607"/>
            <a:ext cx="1884600" cy="5103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297" name="Google Shape;297;p41"/>
          <p:cNvSpPr/>
          <p:nvPr/>
        </p:nvSpPr>
        <p:spPr>
          <a:xfrm rot="4480716">
            <a:off x="183891" y="1589922"/>
            <a:ext cx="3620226" cy="286000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1"/>
          <p:cNvSpPr txBox="1">
            <a:spLocks noGrp="1"/>
          </p:cNvSpPr>
          <p:nvPr>
            <p:ph type="title" idx="7" hasCustomPrompt="1"/>
          </p:nvPr>
        </p:nvSpPr>
        <p:spPr>
          <a:xfrm>
            <a:off x="4953000" y="1555607"/>
            <a:ext cx="1365300" cy="510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35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99" name="Google Shape;299;p41"/>
          <p:cNvSpPr txBox="1">
            <a:spLocks noGrp="1"/>
          </p:cNvSpPr>
          <p:nvPr>
            <p:ph type="title" idx="8" hasCustomPrompt="1"/>
          </p:nvPr>
        </p:nvSpPr>
        <p:spPr>
          <a:xfrm>
            <a:off x="4953000" y="2746475"/>
            <a:ext cx="1365300" cy="510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35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300" name="Google Shape;300;p41"/>
          <p:cNvSpPr txBox="1">
            <a:spLocks noGrp="1"/>
          </p:cNvSpPr>
          <p:nvPr>
            <p:ph type="title" idx="9" hasCustomPrompt="1"/>
          </p:nvPr>
        </p:nvSpPr>
        <p:spPr>
          <a:xfrm>
            <a:off x="4953000" y="3946625"/>
            <a:ext cx="1365300" cy="510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000"/>
              <a:buNone/>
              <a:defRPr sz="3500" b="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5">
  <p:cSld name="CUSTOM_28">
    <p:spTree>
      <p:nvGrpSpPr>
        <p:cNvPr id="1" name="Shape 305"/>
        <p:cNvGrpSpPr/>
        <p:nvPr/>
      </p:nvGrpSpPr>
      <p:grpSpPr>
        <a:xfrm>
          <a:off x="0" y="0"/>
          <a:ext cx="0" cy="0"/>
          <a:chOff x="0" y="0"/>
          <a:chExt cx="0" cy="0"/>
        </a:xfrm>
      </p:grpSpPr>
      <p:sp>
        <p:nvSpPr>
          <p:cNvPr id="306" name="Google Shape;306;p43"/>
          <p:cNvSpPr txBox="1">
            <a:spLocks noGrp="1"/>
          </p:cNvSpPr>
          <p:nvPr>
            <p:ph type="subTitle" idx="1"/>
          </p:nvPr>
        </p:nvSpPr>
        <p:spPr>
          <a:xfrm>
            <a:off x="2768850" y="2437450"/>
            <a:ext cx="3606300" cy="943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sz="15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7" name="Google Shape;307;p43"/>
          <p:cNvSpPr txBox="1">
            <a:spLocks noGrp="1"/>
          </p:cNvSpPr>
          <p:nvPr>
            <p:ph type="title"/>
          </p:nvPr>
        </p:nvSpPr>
        <p:spPr>
          <a:xfrm>
            <a:off x="2768850" y="1762250"/>
            <a:ext cx="36063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08" name="Google Shape;308;p43"/>
          <p:cNvSpPr/>
          <p:nvPr/>
        </p:nvSpPr>
        <p:spPr>
          <a:xfrm rot="9913928" flipH="1">
            <a:off x="5277228" y="2202543"/>
            <a:ext cx="6263990" cy="4948612"/>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3"/>
          <p:cNvSpPr/>
          <p:nvPr/>
        </p:nvSpPr>
        <p:spPr>
          <a:xfrm rot="9913928" flipH="1">
            <a:off x="-2397222" y="-1359807"/>
            <a:ext cx="6263990" cy="4948612"/>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7">
  <p:cSld name="CUSTOM_29">
    <p:bg>
      <p:bgPr>
        <a:solidFill>
          <a:schemeClr val="accent4"/>
        </a:solidFill>
        <a:effectLst/>
      </p:bgPr>
    </p:bg>
    <p:spTree>
      <p:nvGrpSpPr>
        <p:cNvPr id="1" name="Shape 314"/>
        <p:cNvGrpSpPr/>
        <p:nvPr/>
      </p:nvGrpSpPr>
      <p:grpSpPr>
        <a:xfrm>
          <a:off x="0" y="0"/>
          <a:ext cx="0" cy="0"/>
          <a:chOff x="0" y="0"/>
          <a:chExt cx="0" cy="0"/>
        </a:xfrm>
      </p:grpSpPr>
      <p:sp>
        <p:nvSpPr>
          <p:cNvPr id="315" name="Google Shape;315;p45"/>
          <p:cNvSpPr txBox="1">
            <a:spLocks noGrp="1"/>
          </p:cNvSpPr>
          <p:nvPr>
            <p:ph type="title"/>
          </p:nvPr>
        </p:nvSpPr>
        <p:spPr>
          <a:xfrm>
            <a:off x="822900" y="430131"/>
            <a:ext cx="36240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16" name="Google Shape;316;p45"/>
          <p:cNvSpPr txBox="1">
            <a:spLocks noGrp="1"/>
          </p:cNvSpPr>
          <p:nvPr>
            <p:ph type="body" idx="1"/>
          </p:nvPr>
        </p:nvSpPr>
        <p:spPr>
          <a:xfrm>
            <a:off x="822900" y="1804288"/>
            <a:ext cx="3624000" cy="2490900"/>
          </a:xfrm>
          <a:prstGeom prst="rect">
            <a:avLst/>
          </a:prstGeom>
        </p:spPr>
        <p:txBody>
          <a:bodyPr spcFirstLastPara="1" wrap="square" lIns="91425" tIns="91425" rIns="91425" bIns="91425" anchor="t" anchorCtr="0">
            <a:normAutofit/>
          </a:bodyPr>
          <a:lstStyle>
            <a:lvl1pPr marL="457200" lvl="0" indent="-285750" rtl="0">
              <a:lnSpc>
                <a:spcPct val="150000"/>
              </a:lnSpc>
              <a:spcBef>
                <a:spcPts val="0"/>
              </a:spcBef>
              <a:spcAft>
                <a:spcPts val="0"/>
              </a:spcAft>
              <a:buClr>
                <a:schemeClr val="accent1"/>
              </a:buClr>
              <a:buSzPts val="900"/>
              <a:buFont typeface="Lato"/>
              <a:buChar char="●"/>
              <a:defRPr sz="1400">
                <a:solidFill>
                  <a:schemeClr val="accent1"/>
                </a:solidFill>
                <a:latin typeface="Lato"/>
                <a:ea typeface="Lato"/>
                <a:cs typeface="Lato"/>
                <a:sym typeface="Lato"/>
              </a:defRPr>
            </a:lvl1pPr>
            <a:lvl2pPr marL="914400" lvl="1"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2pPr>
            <a:lvl3pPr marL="1371600" lvl="2"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3pPr>
            <a:lvl4pPr marL="1828800" lvl="3"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4pPr>
            <a:lvl5pPr marL="2286000" lvl="4"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5pPr>
            <a:lvl6pPr marL="2743200" lvl="5"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6pPr>
            <a:lvl7pPr marL="3200400" lvl="6"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7pPr>
            <a:lvl8pPr marL="3657600" lvl="7"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8pPr>
            <a:lvl9pPr marL="4114800" lvl="8" indent="-285750" rtl="0">
              <a:lnSpc>
                <a:spcPct val="115000"/>
              </a:lnSpc>
              <a:spcBef>
                <a:spcPts val="0"/>
              </a:spcBef>
              <a:spcAft>
                <a:spcPts val="0"/>
              </a:spcAft>
              <a:buClr>
                <a:schemeClr val="accent1"/>
              </a:buClr>
              <a:buSzPts val="900"/>
              <a:buFont typeface="Lato"/>
              <a:buChar char="■"/>
              <a:defRPr sz="900">
                <a:solidFill>
                  <a:schemeClr val="accent1"/>
                </a:solidFill>
                <a:latin typeface="Lato"/>
                <a:ea typeface="Lato"/>
                <a:cs typeface="Lato"/>
                <a:sym typeface="Lato"/>
              </a:defRPr>
            </a:lvl9pPr>
          </a:lstStyle>
          <a:p>
            <a:endParaRPr/>
          </a:p>
        </p:txBody>
      </p:sp>
      <p:sp>
        <p:nvSpPr>
          <p:cNvPr id="317" name="Google Shape;317;p45"/>
          <p:cNvSpPr/>
          <p:nvPr/>
        </p:nvSpPr>
        <p:spPr>
          <a:xfrm rot="-7870612">
            <a:off x="3845377" y="177406"/>
            <a:ext cx="5611000" cy="4433399"/>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rhee columns 3">
  <p:cSld name="CUSTOM_30">
    <p:spTree>
      <p:nvGrpSpPr>
        <p:cNvPr id="1" name="Shape 321"/>
        <p:cNvGrpSpPr/>
        <p:nvPr/>
      </p:nvGrpSpPr>
      <p:grpSpPr>
        <a:xfrm>
          <a:off x="0" y="0"/>
          <a:ext cx="0" cy="0"/>
          <a:chOff x="0" y="0"/>
          <a:chExt cx="0" cy="0"/>
        </a:xfrm>
      </p:grpSpPr>
      <p:sp>
        <p:nvSpPr>
          <p:cNvPr id="322" name="Google Shape;322;p47"/>
          <p:cNvSpPr txBox="1">
            <a:spLocks noGrp="1"/>
          </p:cNvSpPr>
          <p:nvPr>
            <p:ph type="ctrTitle"/>
          </p:nvPr>
        </p:nvSpPr>
        <p:spPr>
          <a:xfrm>
            <a:off x="1311150" y="3166750"/>
            <a:ext cx="1884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323" name="Google Shape;323;p47"/>
          <p:cNvSpPr txBox="1">
            <a:spLocks noGrp="1"/>
          </p:cNvSpPr>
          <p:nvPr>
            <p:ph type="subTitle" idx="1"/>
          </p:nvPr>
        </p:nvSpPr>
        <p:spPr>
          <a:xfrm>
            <a:off x="1311000" y="3420826"/>
            <a:ext cx="1884600" cy="5103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324" name="Google Shape;324;p47"/>
          <p:cNvSpPr txBox="1">
            <a:spLocks noGrp="1"/>
          </p:cNvSpPr>
          <p:nvPr>
            <p:ph type="ctrTitle" idx="2"/>
          </p:nvPr>
        </p:nvSpPr>
        <p:spPr>
          <a:xfrm>
            <a:off x="3629850" y="3166725"/>
            <a:ext cx="1884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325" name="Google Shape;325;p47"/>
          <p:cNvSpPr txBox="1">
            <a:spLocks noGrp="1"/>
          </p:cNvSpPr>
          <p:nvPr>
            <p:ph type="subTitle" idx="3"/>
          </p:nvPr>
        </p:nvSpPr>
        <p:spPr>
          <a:xfrm>
            <a:off x="3629700" y="3420813"/>
            <a:ext cx="1884600" cy="510300"/>
          </a:xfrm>
          <a:prstGeom prst="rect">
            <a:avLst/>
          </a:prstGeom>
        </p:spPr>
        <p:txBody>
          <a:bodyPr spcFirstLastPara="1" wrap="square" lIns="91425" tIns="91425" rIns="91425" bIns="91425" anchor="t" anchorCtr="0">
            <a:normAutofit/>
          </a:bodyPr>
          <a:lstStyle>
            <a:lvl1pPr lvl="0" algn="r" rtl="0">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326" name="Google Shape;326;p47"/>
          <p:cNvSpPr txBox="1">
            <a:spLocks noGrp="1"/>
          </p:cNvSpPr>
          <p:nvPr>
            <p:ph type="ctrTitle" idx="4"/>
          </p:nvPr>
        </p:nvSpPr>
        <p:spPr>
          <a:xfrm>
            <a:off x="5894725" y="3166750"/>
            <a:ext cx="19905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327" name="Google Shape;327;p47"/>
          <p:cNvSpPr txBox="1">
            <a:spLocks noGrp="1"/>
          </p:cNvSpPr>
          <p:nvPr>
            <p:ph type="subTitle" idx="5"/>
          </p:nvPr>
        </p:nvSpPr>
        <p:spPr>
          <a:xfrm>
            <a:off x="5948400" y="3420826"/>
            <a:ext cx="1884600" cy="510300"/>
          </a:xfrm>
          <a:prstGeom prst="rect">
            <a:avLst/>
          </a:prstGeom>
        </p:spPr>
        <p:txBody>
          <a:bodyPr spcFirstLastPara="1" wrap="square" lIns="91425" tIns="91425" rIns="91425" bIns="91425" anchor="t" anchorCtr="0">
            <a:normAutofit/>
          </a:bodyPr>
          <a:lstStyle>
            <a:lvl1pPr lvl="0" algn="r" rtl="0">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1000"/>
              <a:buFont typeface="Lato"/>
              <a:buNone/>
              <a:defRPr sz="1000">
                <a:latin typeface="Lato"/>
                <a:ea typeface="Lato"/>
                <a:cs typeface="Lato"/>
                <a:sym typeface="Lato"/>
              </a:defRPr>
            </a:lvl2pPr>
            <a:lvl3pPr lvl="2" algn="ctr" rtl="0">
              <a:lnSpc>
                <a:spcPct val="100000"/>
              </a:lnSpc>
              <a:spcBef>
                <a:spcPts val="0"/>
              </a:spcBef>
              <a:spcAft>
                <a:spcPts val="0"/>
              </a:spcAft>
              <a:buSzPts val="1000"/>
              <a:buFont typeface="Lato"/>
              <a:buNone/>
              <a:defRPr sz="1000">
                <a:latin typeface="Lato"/>
                <a:ea typeface="Lato"/>
                <a:cs typeface="Lato"/>
                <a:sym typeface="Lato"/>
              </a:defRPr>
            </a:lvl3pPr>
            <a:lvl4pPr lvl="3" algn="ctr" rtl="0">
              <a:lnSpc>
                <a:spcPct val="100000"/>
              </a:lnSpc>
              <a:spcBef>
                <a:spcPts val="0"/>
              </a:spcBef>
              <a:spcAft>
                <a:spcPts val="0"/>
              </a:spcAft>
              <a:buSzPts val="1000"/>
              <a:buFont typeface="Lato"/>
              <a:buNone/>
              <a:defRPr sz="1000">
                <a:latin typeface="Lato"/>
                <a:ea typeface="Lato"/>
                <a:cs typeface="Lato"/>
                <a:sym typeface="Lato"/>
              </a:defRPr>
            </a:lvl4pPr>
            <a:lvl5pPr lvl="4" algn="ctr" rtl="0">
              <a:lnSpc>
                <a:spcPct val="100000"/>
              </a:lnSpc>
              <a:spcBef>
                <a:spcPts val="0"/>
              </a:spcBef>
              <a:spcAft>
                <a:spcPts val="0"/>
              </a:spcAft>
              <a:buSzPts val="1000"/>
              <a:buFont typeface="Lato"/>
              <a:buNone/>
              <a:defRPr sz="1000">
                <a:latin typeface="Lato"/>
                <a:ea typeface="Lato"/>
                <a:cs typeface="Lato"/>
                <a:sym typeface="Lato"/>
              </a:defRPr>
            </a:lvl5pPr>
            <a:lvl6pPr lvl="5" algn="ctr" rtl="0">
              <a:lnSpc>
                <a:spcPct val="100000"/>
              </a:lnSpc>
              <a:spcBef>
                <a:spcPts val="0"/>
              </a:spcBef>
              <a:spcAft>
                <a:spcPts val="0"/>
              </a:spcAft>
              <a:buSzPts val="1000"/>
              <a:buFont typeface="Lato"/>
              <a:buNone/>
              <a:defRPr sz="1000">
                <a:latin typeface="Lato"/>
                <a:ea typeface="Lato"/>
                <a:cs typeface="Lato"/>
                <a:sym typeface="Lato"/>
              </a:defRPr>
            </a:lvl6pPr>
            <a:lvl7pPr lvl="6" algn="ctr" rtl="0">
              <a:lnSpc>
                <a:spcPct val="100000"/>
              </a:lnSpc>
              <a:spcBef>
                <a:spcPts val="0"/>
              </a:spcBef>
              <a:spcAft>
                <a:spcPts val="0"/>
              </a:spcAft>
              <a:buSzPts val="1000"/>
              <a:buFont typeface="Lato"/>
              <a:buNone/>
              <a:defRPr sz="1000">
                <a:latin typeface="Lato"/>
                <a:ea typeface="Lato"/>
                <a:cs typeface="Lato"/>
                <a:sym typeface="Lato"/>
              </a:defRPr>
            </a:lvl7pPr>
            <a:lvl8pPr lvl="7" algn="ctr" rtl="0">
              <a:lnSpc>
                <a:spcPct val="100000"/>
              </a:lnSpc>
              <a:spcBef>
                <a:spcPts val="0"/>
              </a:spcBef>
              <a:spcAft>
                <a:spcPts val="0"/>
              </a:spcAft>
              <a:buSzPts val="1000"/>
              <a:buFont typeface="Lato"/>
              <a:buNone/>
              <a:defRPr sz="1000">
                <a:latin typeface="Lato"/>
                <a:ea typeface="Lato"/>
                <a:cs typeface="Lato"/>
                <a:sym typeface="Lato"/>
              </a:defRPr>
            </a:lvl8pPr>
            <a:lvl9pPr lvl="8" algn="ctr" rtl="0">
              <a:lnSpc>
                <a:spcPct val="100000"/>
              </a:lnSpc>
              <a:spcBef>
                <a:spcPts val="0"/>
              </a:spcBef>
              <a:spcAft>
                <a:spcPts val="0"/>
              </a:spcAft>
              <a:buSzPts val="1000"/>
              <a:buFont typeface="Lato"/>
              <a:buNone/>
              <a:defRPr sz="1000">
                <a:latin typeface="Lato"/>
                <a:ea typeface="Lato"/>
                <a:cs typeface="Lato"/>
                <a:sym typeface="Lato"/>
              </a:defRPr>
            </a:lvl9pPr>
          </a:lstStyle>
          <a:p>
            <a:endParaRPr/>
          </a:p>
        </p:txBody>
      </p:sp>
      <p:sp>
        <p:nvSpPr>
          <p:cNvPr id="328" name="Google Shape;328;p47"/>
          <p:cNvSpPr txBox="1">
            <a:spLocks noGrp="1"/>
          </p:cNvSpPr>
          <p:nvPr>
            <p:ph type="title" idx="6"/>
          </p:nvPr>
        </p:nvSpPr>
        <p:spPr>
          <a:xfrm>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ext 8">
  <p:cSld name="CUSTOM_37">
    <p:bg>
      <p:bgPr>
        <a:solidFill>
          <a:schemeClr val="accent4"/>
        </a:solidFill>
        <a:effectLst/>
      </p:bgPr>
    </p:bg>
    <p:spTree>
      <p:nvGrpSpPr>
        <p:cNvPr id="1" name="Shape 339"/>
        <p:cNvGrpSpPr/>
        <p:nvPr/>
      </p:nvGrpSpPr>
      <p:grpSpPr>
        <a:xfrm>
          <a:off x="0" y="0"/>
          <a:ext cx="0" cy="0"/>
          <a:chOff x="0" y="0"/>
          <a:chExt cx="0" cy="0"/>
        </a:xfrm>
      </p:grpSpPr>
      <p:sp>
        <p:nvSpPr>
          <p:cNvPr id="340" name="Google Shape;340;p50"/>
          <p:cNvSpPr txBox="1">
            <a:spLocks noGrp="1"/>
          </p:cNvSpPr>
          <p:nvPr>
            <p:ph type="title"/>
          </p:nvPr>
        </p:nvSpPr>
        <p:spPr>
          <a:xfrm>
            <a:off x="1203900" y="435186"/>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41" name="Google Shape;341;p50"/>
          <p:cNvSpPr txBox="1">
            <a:spLocks noGrp="1"/>
          </p:cNvSpPr>
          <p:nvPr>
            <p:ph type="body" idx="1"/>
          </p:nvPr>
        </p:nvSpPr>
        <p:spPr>
          <a:xfrm>
            <a:off x="1085438" y="1354450"/>
            <a:ext cx="3381600" cy="2934300"/>
          </a:xfrm>
          <a:prstGeom prst="rect">
            <a:avLst/>
          </a:prstGeom>
        </p:spPr>
        <p:txBody>
          <a:bodyPr spcFirstLastPara="1" wrap="square" lIns="91425" tIns="91425" rIns="91425" bIns="91425" anchor="t" anchorCtr="0">
            <a:normAutofit/>
          </a:bodyPr>
          <a:lstStyle>
            <a:lvl1pPr marL="457200" lvl="0" indent="-285750" rtl="0">
              <a:lnSpc>
                <a:spcPct val="115000"/>
              </a:lnSpc>
              <a:spcBef>
                <a:spcPts val="0"/>
              </a:spcBef>
              <a:spcAft>
                <a:spcPts val="0"/>
              </a:spcAft>
              <a:buClr>
                <a:schemeClr val="accent1"/>
              </a:buClr>
              <a:buSzPts val="900"/>
              <a:buFont typeface="Lato"/>
              <a:buChar char="●"/>
              <a:defRPr sz="1400">
                <a:solidFill>
                  <a:schemeClr val="accent1"/>
                </a:solidFill>
                <a:latin typeface="Lato"/>
                <a:ea typeface="Lato"/>
                <a:cs typeface="Lato"/>
                <a:sym typeface="Lato"/>
              </a:defRPr>
            </a:lvl1pPr>
            <a:lvl2pPr marL="914400" lvl="1"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2pPr>
            <a:lvl3pPr marL="1371600" lvl="2"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3pPr>
            <a:lvl4pPr marL="1828800" lvl="3"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4pPr>
            <a:lvl5pPr marL="2286000" lvl="4"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5pPr>
            <a:lvl6pPr marL="2743200" lvl="5"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6pPr>
            <a:lvl7pPr marL="3200400" lvl="6"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7pPr>
            <a:lvl8pPr marL="3657600" lvl="7" indent="-285750" rtl="0">
              <a:lnSpc>
                <a:spcPct val="115000"/>
              </a:lnSpc>
              <a:spcBef>
                <a:spcPts val="1600"/>
              </a:spcBef>
              <a:spcAft>
                <a:spcPts val="0"/>
              </a:spcAft>
              <a:buClr>
                <a:schemeClr val="accent1"/>
              </a:buClr>
              <a:buSzPts val="900"/>
              <a:buFont typeface="Lato"/>
              <a:buChar char="○"/>
              <a:defRPr sz="1000">
                <a:solidFill>
                  <a:schemeClr val="accent1"/>
                </a:solidFill>
                <a:latin typeface="Lato"/>
                <a:ea typeface="Lato"/>
                <a:cs typeface="Lato"/>
                <a:sym typeface="Lato"/>
              </a:defRPr>
            </a:lvl8pPr>
            <a:lvl9pPr marL="4114800" lvl="8" indent="-285750" rtl="0">
              <a:lnSpc>
                <a:spcPct val="115000"/>
              </a:lnSpc>
              <a:spcBef>
                <a:spcPts val="1600"/>
              </a:spcBef>
              <a:spcAft>
                <a:spcPts val="1600"/>
              </a:spcAft>
              <a:buClr>
                <a:schemeClr val="accent1"/>
              </a:buClr>
              <a:buSzPts val="900"/>
              <a:buFont typeface="Lato"/>
              <a:buChar char="■"/>
              <a:defRPr sz="1000">
                <a:solidFill>
                  <a:schemeClr val="accent1"/>
                </a:solidFill>
                <a:latin typeface="Lato"/>
                <a:ea typeface="Lato"/>
                <a:cs typeface="Lato"/>
                <a:sym typeface="Lat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8" name="Google Shape;38;p6"/>
          <p:cNvSpPr/>
          <p:nvPr/>
        </p:nvSpPr>
        <p:spPr>
          <a:xfrm rot="-1982717" flipH="1">
            <a:off x="-1668985" y="-2117979"/>
            <a:ext cx="4980664" cy="3933332"/>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txBox="1">
            <a:spLocks noGrp="1"/>
          </p:cNvSpPr>
          <p:nvPr>
            <p:ph type="title"/>
          </p:nvPr>
        </p:nvSpPr>
        <p:spPr>
          <a:xfrm flipH="1">
            <a:off x="1203900" y="433350"/>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p:nvPr/>
        </p:nvSpPr>
        <p:spPr>
          <a:xfrm rot="-9913928">
            <a:off x="-1745184" y="-194332"/>
            <a:ext cx="6263990" cy="4948612"/>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7"/>
          <p:cNvSpPr txBox="1">
            <a:spLocks noGrp="1"/>
          </p:cNvSpPr>
          <p:nvPr>
            <p:ph type="subTitle" idx="1"/>
          </p:nvPr>
        </p:nvSpPr>
        <p:spPr>
          <a:xfrm>
            <a:off x="5523975" y="3126024"/>
            <a:ext cx="2723400" cy="9438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None/>
              <a:defRPr sz="1400">
                <a:latin typeface="Lato"/>
                <a:ea typeface="Lato"/>
                <a:cs typeface="Lato"/>
                <a:sym typeface="Lato"/>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43" name="Google Shape;43;p7"/>
          <p:cNvSpPr txBox="1">
            <a:spLocks noGrp="1"/>
          </p:cNvSpPr>
          <p:nvPr>
            <p:ph type="title"/>
          </p:nvPr>
        </p:nvSpPr>
        <p:spPr>
          <a:xfrm>
            <a:off x="5523975" y="1993625"/>
            <a:ext cx="27234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8"/>
        <p:cNvGrpSpPr/>
        <p:nvPr/>
      </p:nvGrpSpPr>
      <p:grpSpPr>
        <a:xfrm>
          <a:off x="0" y="0"/>
          <a:ext cx="0" cy="0"/>
          <a:chOff x="0" y="0"/>
          <a:chExt cx="0" cy="0"/>
        </a:xfrm>
      </p:grpSpPr>
      <p:sp>
        <p:nvSpPr>
          <p:cNvPr id="59" name="Google Shape;59;p11"/>
          <p:cNvSpPr/>
          <p:nvPr/>
        </p:nvSpPr>
        <p:spPr>
          <a:xfrm rot="-1799911">
            <a:off x="359435" y="-901845"/>
            <a:ext cx="8291506" cy="6550540"/>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1" name="Google Shape;61;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2" name="Google Shape;6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3"/>
        <p:cNvGrpSpPr/>
        <p:nvPr/>
      </p:nvGrpSpPr>
      <p:grpSpPr>
        <a:xfrm>
          <a:off x="0" y="0"/>
          <a:ext cx="0" cy="0"/>
          <a:chOff x="0" y="0"/>
          <a:chExt cx="0" cy="0"/>
        </a:xfrm>
      </p:grpSpPr>
      <p:sp>
        <p:nvSpPr>
          <p:cNvPr id="64" name="Google Shape;6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1">
  <p:cSld name="CUSTOM_16">
    <p:spTree>
      <p:nvGrpSpPr>
        <p:cNvPr id="1" name="Shape 84"/>
        <p:cNvGrpSpPr/>
        <p:nvPr/>
      </p:nvGrpSpPr>
      <p:grpSpPr>
        <a:xfrm>
          <a:off x="0" y="0"/>
          <a:ext cx="0" cy="0"/>
          <a:chOff x="0" y="0"/>
          <a:chExt cx="0" cy="0"/>
        </a:xfrm>
      </p:grpSpPr>
      <p:sp>
        <p:nvSpPr>
          <p:cNvPr id="85" name="Google Shape;85;p14"/>
          <p:cNvSpPr txBox="1">
            <a:spLocks noGrp="1"/>
          </p:cNvSpPr>
          <p:nvPr>
            <p:ph type="title" hasCustomPrompt="1"/>
          </p:nvPr>
        </p:nvSpPr>
        <p:spPr>
          <a:xfrm>
            <a:off x="1584150" y="1274750"/>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4"/>
          <p:cNvSpPr txBox="1">
            <a:spLocks noGrp="1"/>
          </p:cNvSpPr>
          <p:nvPr>
            <p:ph type="ctrTitle" idx="2"/>
          </p:nvPr>
        </p:nvSpPr>
        <p:spPr>
          <a:xfrm>
            <a:off x="1018350" y="1654000"/>
            <a:ext cx="19995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87" name="Google Shape;87;p14"/>
          <p:cNvSpPr txBox="1">
            <a:spLocks noGrp="1"/>
          </p:cNvSpPr>
          <p:nvPr>
            <p:ph type="subTitle" idx="1"/>
          </p:nvPr>
        </p:nvSpPr>
        <p:spPr>
          <a:xfrm>
            <a:off x="1009800" y="1908075"/>
            <a:ext cx="2016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88" name="Google Shape;88;p14"/>
          <p:cNvSpPr txBox="1">
            <a:spLocks noGrp="1"/>
          </p:cNvSpPr>
          <p:nvPr>
            <p:ph type="title" idx="3" hasCustomPrompt="1"/>
          </p:nvPr>
        </p:nvSpPr>
        <p:spPr>
          <a:xfrm>
            <a:off x="3909014" y="1274738"/>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9" name="Google Shape;89;p14"/>
          <p:cNvSpPr txBox="1">
            <a:spLocks noGrp="1"/>
          </p:cNvSpPr>
          <p:nvPr>
            <p:ph type="ctrTitle" idx="4"/>
          </p:nvPr>
        </p:nvSpPr>
        <p:spPr>
          <a:xfrm>
            <a:off x="3353738" y="1654000"/>
            <a:ext cx="2016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90" name="Google Shape;90;p14"/>
          <p:cNvSpPr txBox="1">
            <a:spLocks noGrp="1"/>
          </p:cNvSpPr>
          <p:nvPr>
            <p:ph type="subTitle" idx="5"/>
          </p:nvPr>
        </p:nvSpPr>
        <p:spPr>
          <a:xfrm>
            <a:off x="3419738" y="1908075"/>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91" name="Google Shape;91;p14"/>
          <p:cNvSpPr txBox="1">
            <a:spLocks noGrp="1"/>
          </p:cNvSpPr>
          <p:nvPr>
            <p:ph type="title" idx="6" hasCustomPrompt="1"/>
          </p:nvPr>
        </p:nvSpPr>
        <p:spPr>
          <a:xfrm>
            <a:off x="1584150" y="3046713"/>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2" name="Google Shape;92;p14"/>
          <p:cNvSpPr txBox="1">
            <a:spLocks noGrp="1"/>
          </p:cNvSpPr>
          <p:nvPr>
            <p:ph type="ctrTitle" idx="7"/>
          </p:nvPr>
        </p:nvSpPr>
        <p:spPr>
          <a:xfrm>
            <a:off x="1009800" y="3425975"/>
            <a:ext cx="2016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93" name="Google Shape;93;p14"/>
          <p:cNvSpPr txBox="1">
            <a:spLocks noGrp="1"/>
          </p:cNvSpPr>
          <p:nvPr>
            <p:ph type="subTitle" idx="8"/>
          </p:nvPr>
        </p:nvSpPr>
        <p:spPr>
          <a:xfrm>
            <a:off x="1075800" y="3680039"/>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94" name="Google Shape;94;p14"/>
          <p:cNvSpPr txBox="1">
            <a:spLocks noGrp="1"/>
          </p:cNvSpPr>
          <p:nvPr>
            <p:ph type="title" idx="9" hasCustomPrompt="1"/>
          </p:nvPr>
        </p:nvSpPr>
        <p:spPr>
          <a:xfrm>
            <a:off x="3928088" y="3046725"/>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5" name="Google Shape;95;p14"/>
          <p:cNvSpPr txBox="1">
            <a:spLocks noGrp="1"/>
          </p:cNvSpPr>
          <p:nvPr>
            <p:ph type="ctrTitle" idx="13"/>
          </p:nvPr>
        </p:nvSpPr>
        <p:spPr>
          <a:xfrm>
            <a:off x="3341022" y="3425975"/>
            <a:ext cx="2016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96" name="Google Shape;96;p14"/>
          <p:cNvSpPr txBox="1">
            <a:spLocks noGrp="1"/>
          </p:cNvSpPr>
          <p:nvPr>
            <p:ph type="subTitle" idx="14"/>
          </p:nvPr>
        </p:nvSpPr>
        <p:spPr>
          <a:xfrm>
            <a:off x="3419738" y="3680052"/>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97" name="Google Shape;97;p14"/>
          <p:cNvSpPr txBox="1">
            <a:spLocks noGrp="1"/>
          </p:cNvSpPr>
          <p:nvPr>
            <p:ph type="title" idx="15"/>
          </p:nvPr>
        </p:nvSpPr>
        <p:spPr>
          <a:xfrm>
            <a:off x="1203900" y="433350"/>
            <a:ext cx="67362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8" name="Google Shape;98;p14"/>
          <p:cNvSpPr/>
          <p:nvPr/>
        </p:nvSpPr>
        <p:spPr>
          <a:xfrm rot="-6376467">
            <a:off x="4903927" y="607532"/>
            <a:ext cx="5630331" cy="4446596"/>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2">
  <p:cSld name="CUSTOM_17">
    <p:spTree>
      <p:nvGrpSpPr>
        <p:cNvPr id="1" name="Shape 99"/>
        <p:cNvGrpSpPr/>
        <p:nvPr/>
      </p:nvGrpSpPr>
      <p:grpSpPr>
        <a:xfrm>
          <a:off x="0" y="0"/>
          <a:ext cx="0" cy="0"/>
          <a:chOff x="0" y="0"/>
          <a:chExt cx="0" cy="0"/>
        </a:xfrm>
      </p:grpSpPr>
      <p:sp>
        <p:nvSpPr>
          <p:cNvPr id="100" name="Google Shape;100;p15"/>
          <p:cNvSpPr txBox="1">
            <a:spLocks noGrp="1"/>
          </p:cNvSpPr>
          <p:nvPr>
            <p:ph type="title" hasCustomPrompt="1"/>
          </p:nvPr>
        </p:nvSpPr>
        <p:spPr>
          <a:xfrm>
            <a:off x="1812750" y="1274750"/>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1" name="Google Shape;101;p15"/>
          <p:cNvSpPr txBox="1">
            <a:spLocks noGrp="1"/>
          </p:cNvSpPr>
          <p:nvPr>
            <p:ph type="ctrTitle" idx="2"/>
          </p:nvPr>
        </p:nvSpPr>
        <p:spPr>
          <a:xfrm>
            <a:off x="1246950" y="1654000"/>
            <a:ext cx="19995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02" name="Google Shape;102;p15"/>
          <p:cNvSpPr txBox="1">
            <a:spLocks noGrp="1"/>
          </p:cNvSpPr>
          <p:nvPr>
            <p:ph type="subTitle" idx="1"/>
          </p:nvPr>
        </p:nvSpPr>
        <p:spPr>
          <a:xfrm>
            <a:off x="1238400" y="1908075"/>
            <a:ext cx="2016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103" name="Google Shape;103;p15"/>
          <p:cNvSpPr txBox="1">
            <a:spLocks noGrp="1"/>
          </p:cNvSpPr>
          <p:nvPr>
            <p:ph type="title" idx="3" hasCustomPrompt="1"/>
          </p:nvPr>
        </p:nvSpPr>
        <p:spPr>
          <a:xfrm>
            <a:off x="4137614" y="1274738"/>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4" name="Google Shape;104;p15"/>
          <p:cNvSpPr txBox="1">
            <a:spLocks noGrp="1"/>
          </p:cNvSpPr>
          <p:nvPr>
            <p:ph type="ctrTitle" idx="4"/>
          </p:nvPr>
        </p:nvSpPr>
        <p:spPr>
          <a:xfrm>
            <a:off x="3582338" y="1654000"/>
            <a:ext cx="2016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05" name="Google Shape;105;p15"/>
          <p:cNvSpPr txBox="1">
            <a:spLocks noGrp="1"/>
          </p:cNvSpPr>
          <p:nvPr>
            <p:ph type="subTitle" idx="5"/>
          </p:nvPr>
        </p:nvSpPr>
        <p:spPr>
          <a:xfrm>
            <a:off x="3648338" y="1908075"/>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106" name="Google Shape;106;p15"/>
          <p:cNvSpPr txBox="1">
            <a:spLocks noGrp="1"/>
          </p:cNvSpPr>
          <p:nvPr>
            <p:ph type="title" idx="6" hasCustomPrompt="1"/>
          </p:nvPr>
        </p:nvSpPr>
        <p:spPr>
          <a:xfrm>
            <a:off x="6454522" y="1274750"/>
            <a:ext cx="867900" cy="471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None/>
              <a:defRPr sz="24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7" name="Google Shape;107;p15"/>
          <p:cNvSpPr txBox="1">
            <a:spLocks noGrp="1"/>
          </p:cNvSpPr>
          <p:nvPr>
            <p:ph type="ctrTitle" idx="7"/>
          </p:nvPr>
        </p:nvSpPr>
        <p:spPr>
          <a:xfrm>
            <a:off x="5880172" y="1654000"/>
            <a:ext cx="2016600" cy="471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sz="1400" b="0"/>
            </a:lvl1pPr>
            <a:lvl2pPr lvl="1" algn="ctr" rtl="0">
              <a:spcBef>
                <a:spcPts val="0"/>
              </a:spcBef>
              <a:spcAft>
                <a:spcPts val="0"/>
              </a:spcAft>
              <a:buSzPts val="1400"/>
              <a:buNone/>
              <a:defRPr sz="1400" b="0"/>
            </a:lvl2pPr>
            <a:lvl3pPr lvl="2" algn="ctr" rtl="0">
              <a:spcBef>
                <a:spcPts val="0"/>
              </a:spcBef>
              <a:spcAft>
                <a:spcPts val="0"/>
              </a:spcAft>
              <a:buSzPts val="1400"/>
              <a:buNone/>
              <a:defRPr sz="1400" b="0"/>
            </a:lvl3pPr>
            <a:lvl4pPr lvl="3" algn="ctr" rtl="0">
              <a:spcBef>
                <a:spcPts val="0"/>
              </a:spcBef>
              <a:spcAft>
                <a:spcPts val="0"/>
              </a:spcAft>
              <a:buSzPts val="1400"/>
              <a:buNone/>
              <a:defRPr sz="1400" b="0"/>
            </a:lvl4pPr>
            <a:lvl5pPr lvl="4" algn="ctr" rtl="0">
              <a:spcBef>
                <a:spcPts val="0"/>
              </a:spcBef>
              <a:spcAft>
                <a:spcPts val="0"/>
              </a:spcAft>
              <a:buSzPts val="1400"/>
              <a:buNone/>
              <a:defRPr sz="1400" b="0"/>
            </a:lvl5pPr>
            <a:lvl6pPr lvl="5" algn="ctr" rtl="0">
              <a:spcBef>
                <a:spcPts val="0"/>
              </a:spcBef>
              <a:spcAft>
                <a:spcPts val="0"/>
              </a:spcAft>
              <a:buSzPts val="1400"/>
              <a:buNone/>
              <a:defRPr sz="1400" b="0"/>
            </a:lvl6pPr>
            <a:lvl7pPr lvl="6" algn="ctr" rtl="0">
              <a:spcBef>
                <a:spcPts val="0"/>
              </a:spcBef>
              <a:spcAft>
                <a:spcPts val="0"/>
              </a:spcAft>
              <a:buSzPts val="1400"/>
              <a:buNone/>
              <a:defRPr sz="1400" b="0"/>
            </a:lvl7pPr>
            <a:lvl8pPr lvl="7" algn="ctr" rtl="0">
              <a:spcBef>
                <a:spcPts val="0"/>
              </a:spcBef>
              <a:spcAft>
                <a:spcPts val="0"/>
              </a:spcAft>
              <a:buSzPts val="1400"/>
              <a:buNone/>
              <a:defRPr sz="1400" b="0"/>
            </a:lvl8pPr>
            <a:lvl9pPr lvl="8" algn="ctr" rtl="0">
              <a:spcBef>
                <a:spcPts val="0"/>
              </a:spcBef>
              <a:spcAft>
                <a:spcPts val="0"/>
              </a:spcAft>
              <a:buSzPts val="1400"/>
              <a:buNone/>
              <a:defRPr sz="1400" b="0"/>
            </a:lvl9pPr>
          </a:lstStyle>
          <a:p>
            <a:endParaRPr/>
          </a:p>
        </p:txBody>
      </p:sp>
      <p:sp>
        <p:nvSpPr>
          <p:cNvPr id="108" name="Google Shape;108;p15"/>
          <p:cNvSpPr txBox="1">
            <a:spLocks noGrp="1"/>
          </p:cNvSpPr>
          <p:nvPr>
            <p:ph type="subTitle" idx="8"/>
          </p:nvPr>
        </p:nvSpPr>
        <p:spPr>
          <a:xfrm>
            <a:off x="5946172" y="1908077"/>
            <a:ext cx="1884600" cy="510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000"/>
              <a:buFont typeface="Lato"/>
              <a:buNone/>
              <a:defRPr sz="1400">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109" name="Google Shape;109;p15"/>
          <p:cNvSpPr txBox="1">
            <a:spLocks noGrp="1"/>
          </p:cNvSpPr>
          <p:nvPr>
            <p:ph type="title" idx="9"/>
          </p:nvPr>
        </p:nvSpPr>
        <p:spPr>
          <a:xfrm>
            <a:off x="1375350" y="434702"/>
            <a:ext cx="6736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0" name="Google Shape;110;p15"/>
          <p:cNvSpPr/>
          <p:nvPr/>
        </p:nvSpPr>
        <p:spPr>
          <a:xfrm rot="10190078">
            <a:off x="-609404" y="2277268"/>
            <a:ext cx="10361961" cy="6093351"/>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CUSTOM_18">
    <p:spTree>
      <p:nvGrpSpPr>
        <p:cNvPr id="1" name="Shape 111"/>
        <p:cNvGrpSpPr/>
        <p:nvPr/>
      </p:nvGrpSpPr>
      <p:grpSpPr>
        <a:xfrm>
          <a:off x="0" y="0"/>
          <a:ext cx="0" cy="0"/>
          <a:chOff x="0" y="0"/>
          <a:chExt cx="0" cy="0"/>
        </a:xfrm>
      </p:grpSpPr>
      <p:sp>
        <p:nvSpPr>
          <p:cNvPr id="112" name="Google Shape;112;p16"/>
          <p:cNvSpPr txBox="1">
            <a:spLocks noGrp="1"/>
          </p:cNvSpPr>
          <p:nvPr>
            <p:ph type="subTitle" idx="1"/>
          </p:nvPr>
        </p:nvSpPr>
        <p:spPr>
          <a:xfrm>
            <a:off x="715725" y="2416450"/>
            <a:ext cx="3606300" cy="9438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None/>
              <a:defRPr sz="1400">
                <a:latin typeface="Lato"/>
                <a:ea typeface="Lato"/>
                <a:cs typeface="Lato"/>
                <a:sym typeface="La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3" name="Google Shape;113;p16"/>
          <p:cNvSpPr txBox="1">
            <a:spLocks noGrp="1"/>
          </p:cNvSpPr>
          <p:nvPr>
            <p:ph type="title"/>
          </p:nvPr>
        </p:nvSpPr>
        <p:spPr>
          <a:xfrm>
            <a:off x="715725" y="1783250"/>
            <a:ext cx="37611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sz="2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4" name="Google Shape;114;p16"/>
          <p:cNvSpPr/>
          <p:nvPr/>
        </p:nvSpPr>
        <p:spPr>
          <a:xfrm rot="-6376311">
            <a:off x="4048987" y="-366031"/>
            <a:ext cx="6558512" cy="7065817"/>
          </a:xfrm>
          <a:custGeom>
            <a:avLst/>
            <a:gdLst/>
            <a:ahLst/>
            <a:cxnLst/>
            <a:rect l="l" t="t" r="r" b="b"/>
            <a:pathLst>
              <a:path w="222074" h="165520" extrusionOk="0">
                <a:moveTo>
                  <a:pt x="83161" y="1"/>
                </a:moveTo>
                <a:cubicBezTo>
                  <a:pt x="63972" y="1"/>
                  <a:pt x="44809" y="7106"/>
                  <a:pt x="30207" y="19578"/>
                </a:cubicBezTo>
                <a:cubicBezTo>
                  <a:pt x="11049" y="36574"/>
                  <a:pt x="0" y="63300"/>
                  <a:pt x="4663" y="88483"/>
                </a:cubicBezTo>
                <a:cubicBezTo>
                  <a:pt x="9325" y="113665"/>
                  <a:pt x="31084" y="135555"/>
                  <a:pt x="56618" y="137519"/>
                </a:cubicBezTo>
                <a:cubicBezTo>
                  <a:pt x="58119" y="137635"/>
                  <a:pt x="59626" y="137687"/>
                  <a:pt x="61138" y="137687"/>
                </a:cubicBezTo>
                <a:cubicBezTo>
                  <a:pt x="76417" y="137687"/>
                  <a:pt x="92185" y="132320"/>
                  <a:pt x="106988" y="132320"/>
                </a:cubicBezTo>
                <a:cubicBezTo>
                  <a:pt x="113359" y="132320"/>
                  <a:pt x="119551" y="133314"/>
                  <a:pt x="125448" y="136158"/>
                </a:cubicBezTo>
                <a:cubicBezTo>
                  <a:pt x="137111" y="141782"/>
                  <a:pt x="144656" y="153574"/>
                  <a:pt x="155752" y="160251"/>
                </a:cubicBezTo>
                <a:cubicBezTo>
                  <a:pt x="161712" y="163837"/>
                  <a:pt x="168567" y="165520"/>
                  <a:pt x="175470" y="165520"/>
                </a:cubicBezTo>
                <a:cubicBezTo>
                  <a:pt x="189745" y="165520"/>
                  <a:pt x="204224" y="158321"/>
                  <a:pt x="211412" y="145862"/>
                </a:cubicBezTo>
                <a:cubicBezTo>
                  <a:pt x="222073" y="127377"/>
                  <a:pt x="214676" y="100796"/>
                  <a:pt x="195999" y="90478"/>
                </a:cubicBezTo>
                <a:cubicBezTo>
                  <a:pt x="186977" y="85493"/>
                  <a:pt x="176032" y="83945"/>
                  <a:pt x="168198" y="77248"/>
                </a:cubicBezTo>
                <a:cubicBezTo>
                  <a:pt x="163110" y="72900"/>
                  <a:pt x="159883" y="66822"/>
                  <a:pt x="156775" y="60895"/>
                </a:cubicBezTo>
                <a:cubicBezTo>
                  <a:pt x="143363" y="35326"/>
                  <a:pt x="134715" y="12398"/>
                  <a:pt x="105030" y="3245"/>
                </a:cubicBezTo>
                <a:cubicBezTo>
                  <a:pt x="97908" y="1049"/>
                  <a:pt x="90533" y="1"/>
                  <a:pt x="831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1pPr>
            <a:lvl2pPr lvl="1">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2pPr>
            <a:lvl3pPr lvl="2">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3pPr>
            <a:lvl4pPr lvl="3">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4pPr>
            <a:lvl5pPr lvl="4">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5pPr>
            <a:lvl6pPr lvl="5">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6pPr>
            <a:lvl7pPr lvl="6">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7pPr>
            <a:lvl8pPr lvl="7">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8pPr>
            <a:lvl9pPr lvl="8">
              <a:spcBef>
                <a:spcPts val="0"/>
              </a:spcBef>
              <a:spcAft>
                <a:spcPts val="0"/>
              </a:spcAft>
              <a:buClr>
                <a:schemeClr val="accent1"/>
              </a:buClr>
              <a:buSzPts val="2800"/>
              <a:buFont typeface="Merriweather Black"/>
              <a:buNone/>
              <a:defRPr sz="2800">
                <a:solidFill>
                  <a:schemeClr val="accent1"/>
                </a:solidFill>
                <a:latin typeface="Merriweather Black"/>
                <a:ea typeface="Merriweather Black"/>
                <a:cs typeface="Merriweather Black"/>
                <a:sym typeface="Merriweather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1"/>
              </a:buClr>
              <a:buSzPts val="1800"/>
              <a:buFont typeface="Lato Light"/>
              <a:buChar char="●"/>
              <a:defRPr sz="1800">
                <a:solidFill>
                  <a:schemeClr val="accent1"/>
                </a:solidFill>
                <a:latin typeface="Lato Light"/>
                <a:ea typeface="Lato Light"/>
                <a:cs typeface="Lato Light"/>
                <a:sym typeface="Lato Light"/>
              </a:defRPr>
            </a:lvl1pPr>
            <a:lvl2pPr marL="914400" lvl="1"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2pPr>
            <a:lvl3pPr marL="1371600" lvl="2"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3pPr>
            <a:lvl4pPr marL="1828800" lvl="3"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4pPr>
            <a:lvl5pPr marL="2286000" lvl="4"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5pPr>
            <a:lvl6pPr marL="2743200" lvl="5"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6pPr>
            <a:lvl7pPr marL="3200400" lvl="6"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7pPr>
            <a:lvl8pPr marL="3657600" lvl="7"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8pPr>
            <a:lvl9pPr marL="4114800" lvl="8" indent="-317500">
              <a:lnSpc>
                <a:spcPct val="115000"/>
              </a:lnSpc>
              <a:spcBef>
                <a:spcPts val="0"/>
              </a:spcBef>
              <a:spcAft>
                <a:spcPts val="0"/>
              </a:spcAft>
              <a:buClr>
                <a:schemeClr val="accent1"/>
              </a:buClr>
              <a:buSzPts val="1400"/>
              <a:buFont typeface="Lato Light"/>
              <a:buChar char="■"/>
              <a:defRPr>
                <a:solidFill>
                  <a:schemeClr val="accent1"/>
                </a:solidFill>
                <a:latin typeface="Lato Light"/>
                <a:ea typeface="Lato Light"/>
                <a:cs typeface="Lato Light"/>
                <a:sym typeface="Lato Ligh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7" r:id="rId5"/>
    <p:sldLayoutId id="2147483658" r:id="rId6"/>
    <p:sldLayoutId id="2147483660" r:id="rId7"/>
    <p:sldLayoutId id="2147483661" r:id="rId8"/>
    <p:sldLayoutId id="2147483662" r:id="rId9"/>
    <p:sldLayoutId id="2147483663" r:id="rId10"/>
    <p:sldLayoutId id="2147483665" r:id="rId11"/>
    <p:sldLayoutId id="2147483666" r:id="rId12"/>
    <p:sldLayoutId id="2147483667" r:id="rId13"/>
    <p:sldLayoutId id="2147483668" r:id="rId14"/>
    <p:sldLayoutId id="2147483669" r:id="rId15"/>
    <p:sldLayoutId id="2147483671" r:id="rId16"/>
    <p:sldLayoutId id="2147483673" r:id="rId17"/>
    <p:sldLayoutId id="2147483674" r:id="rId18"/>
    <p:sldLayoutId id="2147483675" r:id="rId19"/>
    <p:sldLayoutId id="2147483677" r:id="rId20"/>
    <p:sldLayoutId id="2147483679" r:id="rId21"/>
    <p:sldLayoutId id="2147483680" r:id="rId22"/>
    <p:sldLayoutId id="2147483683" r:id="rId23"/>
    <p:sldLayoutId id="2147483686" r:id="rId24"/>
    <p:sldLayoutId id="2147483687" r:id="rId25"/>
    <p:sldLayoutId id="2147483689" r:id="rId26"/>
    <p:sldLayoutId id="2147483691" r:id="rId27"/>
    <p:sldLayoutId id="2147483693" r:id="rId28"/>
    <p:sldLayoutId id="2147483696"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0.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5" name="Google Shape;355;p55"/>
          <p:cNvSpPr txBox="1">
            <a:spLocks noGrp="1"/>
          </p:cNvSpPr>
          <p:nvPr>
            <p:ph type="subTitle" idx="1"/>
          </p:nvPr>
        </p:nvSpPr>
        <p:spPr>
          <a:xfrm>
            <a:off x="1588375" y="2563336"/>
            <a:ext cx="4923263" cy="943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US" sz="2000" dirty="0" smtClean="0"/>
              <a:t> </a:t>
            </a:r>
            <a:r>
              <a:rPr lang="en-US" sz="2400" b="1" dirty="0" smtClean="0">
                <a:solidFill>
                  <a:schemeClr val="tx1"/>
                </a:solidFill>
                <a:latin typeface="Adobe Garamond Pro Bold" panose="02020702060506020403" pitchFamily="18" charset="0"/>
                <a:ea typeface="Adobe Gothic Std B" panose="020B0800000000000000" pitchFamily="34" charset="-128"/>
              </a:rPr>
              <a:t>BY </a:t>
            </a:r>
            <a:r>
              <a:rPr lang="en-US" sz="2400" b="1" dirty="0" smtClean="0">
                <a:solidFill>
                  <a:schemeClr val="tx1"/>
                </a:solidFill>
                <a:latin typeface="Adobe Garamond Pro Bold" panose="02020702060506020403" pitchFamily="18" charset="0"/>
                <a:ea typeface="Adobe Gothic Std B" panose="020B0800000000000000" pitchFamily="34" charset="-128"/>
              </a:rPr>
              <a:t>: </a:t>
            </a:r>
            <a:r>
              <a:rPr lang="en-US" sz="2400" b="1" dirty="0" err="1" smtClean="0">
                <a:solidFill>
                  <a:schemeClr val="tx1"/>
                </a:solidFill>
                <a:latin typeface="Adobe Garamond Pro Bold" panose="02020702060506020403" pitchFamily="18" charset="0"/>
                <a:ea typeface="Adobe Gothic Std B" panose="020B0800000000000000" pitchFamily="34" charset="-128"/>
              </a:rPr>
              <a:t>Shahd</a:t>
            </a:r>
            <a:r>
              <a:rPr lang="en-US" sz="2400" b="1" dirty="0" smtClean="0">
                <a:solidFill>
                  <a:schemeClr val="tx1"/>
                </a:solidFill>
                <a:latin typeface="Adobe Garamond Pro Bold" panose="02020702060506020403" pitchFamily="18" charset="0"/>
                <a:ea typeface="Adobe Gothic Std B" panose="020B0800000000000000" pitchFamily="34" charset="-128"/>
              </a:rPr>
              <a:t> </a:t>
            </a:r>
            <a:r>
              <a:rPr lang="en-US" sz="2400" b="1" dirty="0">
                <a:solidFill>
                  <a:schemeClr val="tx1"/>
                </a:solidFill>
                <a:latin typeface="Adobe Garamond Pro Bold" panose="02020702060506020403" pitchFamily="18" charset="0"/>
                <a:ea typeface="Adobe Gothic Std B" panose="020B0800000000000000" pitchFamily="34" charset="-128"/>
              </a:rPr>
              <a:t>M</a:t>
            </a:r>
            <a:r>
              <a:rPr lang="en-US" sz="2400" b="1" dirty="0" smtClean="0">
                <a:solidFill>
                  <a:schemeClr val="tx1"/>
                </a:solidFill>
                <a:latin typeface="Adobe Garamond Pro Bold" panose="02020702060506020403" pitchFamily="18" charset="0"/>
                <a:ea typeface="Adobe Gothic Std B" panose="020B0800000000000000" pitchFamily="34" charset="-128"/>
              </a:rPr>
              <a:t>aria </a:t>
            </a:r>
            <a:r>
              <a:rPr lang="en-US" sz="2400" b="1" dirty="0" err="1" smtClean="0">
                <a:solidFill>
                  <a:schemeClr val="tx1"/>
                </a:solidFill>
                <a:latin typeface="Adobe Garamond Pro Bold" panose="02020702060506020403" pitchFamily="18" charset="0"/>
                <a:ea typeface="Adobe Gothic Std B" panose="020B0800000000000000" pitchFamily="34" charset="-128"/>
              </a:rPr>
              <a:t>Alobedy</a:t>
            </a:r>
            <a:endParaRPr lang="en-US" sz="2400" b="1" dirty="0" smtClean="0">
              <a:solidFill>
                <a:schemeClr val="tx1"/>
              </a:solidFill>
              <a:latin typeface="Adobe Garamond Pro Bold" panose="02020702060506020403" pitchFamily="18" charset="0"/>
              <a:ea typeface="Adobe Gothic Std B" panose="020B0800000000000000" pitchFamily="34" charset="-128"/>
            </a:endParaRPr>
          </a:p>
          <a:p>
            <a:pPr marL="0" lvl="0" indent="0" algn="l" rtl="0">
              <a:spcBef>
                <a:spcPts val="0"/>
              </a:spcBef>
              <a:spcAft>
                <a:spcPts val="0"/>
              </a:spcAft>
              <a:buClr>
                <a:schemeClr val="dk1"/>
              </a:buClr>
              <a:buSzPts val="1100"/>
              <a:buFont typeface="Arial"/>
              <a:buNone/>
            </a:pPr>
            <a:r>
              <a:rPr lang="en-US" sz="2400" b="1" dirty="0" smtClean="0">
                <a:solidFill>
                  <a:schemeClr val="tx1"/>
                </a:solidFill>
                <a:latin typeface="Adobe Garamond Pro Bold" panose="02020702060506020403" pitchFamily="18" charset="0"/>
                <a:ea typeface="Adobe Gothic Std B" panose="020B0800000000000000" pitchFamily="34" charset="-128"/>
              </a:rPr>
              <a:t> SN : 3643</a:t>
            </a:r>
            <a:endParaRPr lang="en-US" sz="2400" b="1" dirty="0" smtClean="0">
              <a:solidFill>
                <a:schemeClr val="tx1"/>
              </a:solidFill>
              <a:latin typeface="Adobe Garamond Pro Bold" panose="02020702060506020403" pitchFamily="18" charset="0"/>
              <a:ea typeface="Adobe Gothic Std B" panose="020B0800000000000000" pitchFamily="34" charset="-128"/>
            </a:endParaRPr>
          </a:p>
          <a:p>
            <a:pPr marL="0" lvl="0" indent="0" algn="l" rtl="0">
              <a:spcBef>
                <a:spcPts val="0"/>
              </a:spcBef>
              <a:spcAft>
                <a:spcPts val="0"/>
              </a:spcAft>
              <a:buClr>
                <a:schemeClr val="dk1"/>
              </a:buClr>
              <a:buSzPts val="1100"/>
              <a:buFont typeface="Arial"/>
              <a:buNone/>
            </a:pPr>
            <a:endParaRPr lang="en-US" sz="2400" dirty="0">
              <a:latin typeface="Adobe Garamond Pro Bold" panose="02020702060506020403" pitchFamily="18" charset="0"/>
              <a:ea typeface="Adobe Gothic Std B" panose="020B0800000000000000" pitchFamily="34" charset="-128"/>
            </a:endParaRPr>
          </a:p>
          <a:p>
            <a:pPr marL="0" lvl="0" indent="0" algn="l" rtl="0">
              <a:spcBef>
                <a:spcPts val="0"/>
              </a:spcBef>
              <a:spcAft>
                <a:spcPts val="0"/>
              </a:spcAft>
              <a:buClr>
                <a:schemeClr val="dk1"/>
              </a:buClr>
              <a:buSzPts val="1100"/>
              <a:buFont typeface="Arial"/>
              <a:buNone/>
            </a:pPr>
            <a:endParaRPr sz="1600" dirty="0">
              <a:latin typeface="Adobe Gothic Std B" panose="020B0800000000000000" pitchFamily="34" charset="-128"/>
              <a:ea typeface="Adobe Gothic Std B" panose="020B0800000000000000" pitchFamily="34" charset="-128"/>
            </a:endParaRPr>
          </a:p>
        </p:txBody>
      </p:sp>
      <p:sp>
        <p:nvSpPr>
          <p:cNvPr id="354" name="Google Shape;354;p55"/>
          <p:cNvSpPr txBox="1">
            <a:spLocks noGrp="1"/>
          </p:cNvSpPr>
          <p:nvPr>
            <p:ph type="title"/>
          </p:nvPr>
        </p:nvSpPr>
        <p:spPr>
          <a:xfrm>
            <a:off x="2724948" y="931388"/>
            <a:ext cx="4927016" cy="161787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990"/>
              <a:buFont typeface="Arial"/>
              <a:buNone/>
            </a:pPr>
            <a:r>
              <a:rPr lang="en" sz="5400" dirty="0" smtClean="0">
                <a:latin typeface="Adobe Garamond Pro Bold" panose="02020702060506020403" pitchFamily="18" charset="0"/>
              </a:rPr>
              <a:t>Breast Caner</a:t>
            </a:r>
            <a:endParaRPr sz="5400" dirty="0">
              <a:latin typeface="Adobe Garamond Pro Bold" panose="02020702060506020403" pitchFamily="18" charset="0"/>
            </a:endParaRPr>
          </a:p>
        </p:txBody>
      </p:sp>
      <p:grpSp>
        <p:nvGrpSpPr>
          <p:cNvPr id="356" name="Google Shape;356;p55"/>
          <p:cNvGrpSpPr/>
          <p:nvPr/>
        </p:nvGrpSpPr>
        <p:grpSpPr>
          <a:xfrm>
            <a:off x="0" y="2627268"/>
            <a:ext cx="1642118" cy="2396100"/>
            <a:chOff x="1392875" y="-202129"/>
            <a:chExt cx="3179118" cy="5547757"/>
          </a:xfrm>
        </p:grpSpPr>
        <p:sp>
          <p:nvSpPr>
            <p:cNvPr id="357" name="Google Shape;357;p55"/>
            <p:cNvSpPr/>
            <p:nvPr/>
          </p:nvSpPr>
          <p:spPr>
            <a:xfrm>
              <a:off x="3715175" y="2835550"/>
              <a:ext cx="95700" cy="1182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55"/>
            <p:cNvSpPr/>
            <p:nvPr/>
          </p:nvSpPr>
          <p:spPr>
            <a:xfrm>
              <a:off x="1392875" y="-85877"/>
              <a:ext cx="2843362" cy="4071061"/>
            </a:xfrm>
            <a:custGeom>
              <a:avLst/>
              <a:gdLst/>
              <a:ahLst/>
              <a:cxnLst/>
              <a:rect l="l" t="t" r="r" b="b"/>
              <a:pathLst>
                <a:path w="107398" h="153770" extrusionOk="0">
                  <a:moveTo>
                    <a:pt x="54846" y="1"/>
                  </a:moveTo>
                  <a:cubicBezTo>
                    <a:pt x="45770" y="1"/>
                    <a:pt x="37616" y="2951"/>
                    <a:pt x="34593" y="7177"/>
                  </a:cubicBezTo>
                  <a:cubicBezTo>
                    <a:pt x="34240" y="7671"/>
                    <a:pt x="33960" y="8178"/>
                    <a:pt x="33754" y="8702"/>
                  </a:cubicBezTo>
                  <a:cubicBezTo>
                    <a:pt x="33591" y="8751"/>
                    <a:pt x="33431" y="8802"/>
                    <a:pt x="33268" y="8852"/>
                  </a:cubicBezTo>
                  <a:cubicBezTo>
                    <a:pt x="11119" y="15885"/>
                    <a:pt x="14434" y="36743"/>
                    <a:pt x="11291" y="54877"/>
                  </a:cubicBezTo>
                  <a:cubicBezTo>
                    <a:pt x="8864" y="68867"/>
                    <a:pt x="12108" y="83204"/>
                    <a:pt x="11522" y="91255"/>
                  </a:cubicBezTo>
                  <a:cubicBezTo>
                    <a:pt x="11345" y="93719"/>
                    <a:pt x="10804" y="95596"/>
                    <a:pt x="9639" y="96695"/>
                  </a:cubicBezTo>
                  <a:cubicBezTo>
                    <a:pt x="9564" y="96766"/>
                    <a:pt x="9493" y="96837"/>
                    <a:pt x="9417" y="96913"/>
                  </a:cubicBezTo>
                  <a:cubicBezTo>
                    <a:pt x="7954" y="98362"/>
                    <a:pt x="6383" y="100646"/>
                    <a:pt x="4954" y="103400"/>
                  </a:cubicBezTo>
                  <a:cubicBezTo>
                    <a:pt x="3265" y="106673"/>
                    <a:pt x="1781" y="110608"/>
                    <a:pt x="951" y="114607"/>
                  </a:cubicBezTo>
                  <a:lnTo>
                    <a:pt x="951" y="114615"/>
                  </a:lnTo>
                  <a:cubicBezTo>
                    <a:pt x="893" y="114884"/>
                    <a:pt x="838" y="115156"/>
                    <a:pt x="792" y="115423"/>
                  </a:cubicBezTo>
                  <a:cubicBezTo>
                    <a:pt x="93" y="119200"/>
                    <a:pt x="1" y="122988"/>
                    <a:pt x="884" y="126283"/>
                  </a:cubicBezTo>
                  <a:cubicBezTo>
                    <a:pt x="1455" y="128399"/>
                    <a:pt x="2368" y="130071"/>
                    <a:pt x="3483" y="131442"/>
                  </a:cubicBezTo>
                  <a:lnTo>
                    <a:pt x="3705" y="131714"/>
                  </a:lnTo>
                  <a:cubicBezTo>
                    <a:pt x="7908" y="136664"/>
                    <a:pt x="14615" y="137666"/>
                    <a:pt x="15830" y="142434"/>
                  </a:cubicBezTo>
                  <a:cubicBezTo>
                    <a:pt x="16416" y="144736"/>
                    <a:pt x="17972" y="146617"/>
                    <a:pt x="20138" y="148130"/>
                  </a:cubicBezTo>
                  <a:lnTo>
                    <a:pt x="20398" y="148311"/>
                  </a:lnTo>
                  <a:cubicBezTo>
                    <a:pt x="22623" y="149806"/>
                    <a:pt x="25461" y="150942"/>
                    <a:pt x="28550" y="151776"/>
                  </a:cubicBezTo>
                  <a:lnTo>
                    <a:pt x="28768" y="151839"/>
                  </a:lnTo>
                  <a:cubicBezTo>
                    <a:pt x="32715" y="152882"/>
                    <a:pt x="37057" y="153448"/>
                    <a:pt x="41059" y="153663"/>
                  </a:cubicBezTo>
                  <a:lnTo>
                    <a:pt x="41264" y="153675"/>
                  </a:lnTo>
                  <a:cubicBezTo>
                    <a:pt x="42530" y="153739"/>
                    <a:pt x="43761" y="153769"/>
                    <a:pt x="44933" y="153769"/>
                  </a:cubicBezTo>
                  <a:cubicBezTo>
                    <a:pt x="46428" y="153769"/>
                    <a:pt x="47828" y="153720"/>
                    <a:pt x="49085" y="153629"/>
                  </a:cubicBezTo>
                  <a:cubicBezTo>
                    <a:pt x="59496" y="152874"/>
                    <a:pt x="82402" y="153154"/>
                    <a:pt x="90856" y="151496"/>
                  </a:cubicBezTo>
                  <a:cubicBezTo>
                    <a:pt x="99309" y="149831"/>
                    <a:pt x="99992" y="143642"/>
                    <a:pt x="104632" y="141076"/>
                  </a:cubicBezTo>
                  <a:cubicBezTo>
                    <a:pt x="105570" y="140556"/>
                    <a:pt x="106245" y="139484"/>
                    <a:pt x="106664" y="138029"/>
                  </a:cubicBezTo>
                  <a:cubicBezTo>
                    <a:pt x="106836" y="137448"/>
                    <a:pt x="106962" y="136802"/>
                    <a:pt x="107050" y="136106"/>
                  </a:cubicBezTo>
                  <a:cubicBezTo>
                    <a:pt x="107397" y="133399"/>
                    <a:pt x="107138" y="129929"/>
                    <a:pt x="106312" y="126346"/>
                  </a:cubicBezTo>
                  <a:cubicBezTo>
                    <a:pt x="105266" y="121777"/>
                    <a:pt x="103303" y="117030"/>
                    <a:pt x="100512" y="113450"/>
                  </a:cubicBezTo>
                  <a:cubicBezTo>
                    <a:pt x="93572" y="104544"/>
                    <a:pt x="92817" y="70879"/>
                    <a:pt x="90701" y="60312"/>
                  </a:cubicBezTo>
                  <a:cubicBezTo>
                    <a:pt x="88593" y="49748"/>
                    <a:pt x="89075" y="31056"/>
                    <a:pt x="85885" y="22712"/>
                  </a:cubicBezTo>
                  <a:cubicBezTo>
                    <a:pt x="82567" y="14020"/>
                    <a:pt x="79528" y="5135"/>
                    <a:pt x="65191" y="1326"/>
                  </a:cubicBezTo>
                  <a:cubicBezTo>
                    <a:pt x="61761" y="413"/>
                    <a:pt x="58239" y="1"/>
                    <a:pt x="548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55"/>
            <p:cNvSpPr/>
            <p:nvPr/>
          </p:nvSpPr>
          <p:spPr>
            <a:xfrm>
              <a:off x="3102446" y="2036544"/>
              <a:ext cx="1458190" cy="1790134"/>
            </a:xfrm>
            <a:custGeom>
              <a:avLst/>
              <a:gdLst/>
              <a:ahLst/>
              <a:cxnLst/>
              <a:rect l="l" t="t" r="r" b="b"/>
              <a:pathLst>
                <a:path w="55078" h="67616" extrusionOk="0">
                  <a:moveTo>
                    <a:pt x="7459" y="0"/>
                  </a:moveTo>
                  <a:cubicBezTo>
                    <a:pt x="4544" y="0"/>
                    <a:pt x="1" y="4230"/>
                    <a:pt x="5352" y="13895"/>
                  </a:cubicBezTo>
                  <a:cubicBezTo>
                    <a:pt x="10875" y="23883"/>
                    <a:pt x="29077" y="59591"/>
                    <a:pt x="40396" y="66147"/>
                  </a:cubicBezTo>
                  <a:cubicBezTo>
                    <a:pt x="42095" y="67132"/>
                    <a:pt x="44299" y="67616"/>
                    <a:pt x="46473" y="67616"/>
                  </a:cubicBezTo>
                  <a:cubicBezTo>
                    <a:pt x="49811" y="67616"/>
                    <a:pt x="53078" y="66476"/>
                    <a:pt x="54340" y="64260"/>
                  </a:cubicBezTo>
                  <a:cubicBezTo>
                    <a:pt x="54918" y="63243"/>
                    <a:pt x="55078" y="62003"/>
                    <a:pt x="54628" y="60539"/>
                  </a:cubicBezTo>
                  <a:cubicBezTo>
                    <a:pt x="50777" y="48003"/>
                    <a:pt x="38429" y="29538"/>
                    <a:pt x="30294" y="17592"/>
                  </a:cubicBezTo>
                  <a:cubicBezTo>
                    <a:pt x="26440" y="11930"/>
                    <a:pt x="22858" y="8500"/>
                    <a:pt x="21587" y="7064"/>
                  </a:cubicBezTo>
                  <a:cubicBezTo>
                    <a:pt x="17329" y="2249"/>
                    <a:pt x="12615" y="767"/>
                    <a:pt x="9456" y="238"/>
                  </a:cubicBezTo>
                  <a:cubicBezTo>
                    <a:pt x="8816" y="131"/>
                    <a:pt x="8238" y="63"/>
                    <a:pt x="7740" y="14"/>
                  </a:cubicBezTo>
                  <a:cubicBezTo>
                    <a:pt x="7648" y="5"/>
                    <a:pt x="7555" y="0"/>
                    <a:pt x="7459"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55"/>
            <p:cNvSpPr/>
            <p:nvPr/>
          </p:nvSpPr>
          <p:spPr>
            <a:xfrm>
              <a:off x="3102446" y="2036544"/>
              <a:ext cx="1438652" cy="1790134"/>
            </a:xfrm>
            <a:custGeom>
              <a:avLst/>
              <a:gdLst/>
              <a:ahLst/>
              <a:cxnLst/>
              <a:rect l="l" t="t" r="r" b="b"/>
              <a:pathLst>
                <a:path w="54340" h="67616" extrusionOk="0">
                  <a:moveTo>
                    <a:pt x="7459" y="0"/>
                  </a:moveTo>
                  <a:cubicBezTo>
                    <a:pt x="4544" y="0"/>
                    <a:pt x="1" y="4230"/>
                    <a:pt x="5352" y="13895"/>
                  </a:cubicBezTo>
                  <a:cubicBezTo>
                    <a:pt x="10875" y="23883"/>
                    <a:pt x="29077" y="59591"/>
                    <a:pt x="40396" y="66147"/>
                  </a:cubicBezTo>
                  <a:cubicBezTo>
                    <a:pt x="42095" y="67132"/>
                    <a:pt x="44299" y="67616"/>
                    <a:pt x="46473" y="67616"/>
                  </a:cubicBezTo>
                  <a:cubicBezTo>
                    <a:pt x="49811" y="67616"/>
                    <a:pt x="53078" y="66476"/>
                    <a:pt x="54340" y="64260"/>
                  </a:cubicBezTo>
                  <a:cubicBezTo>
                    <a:pt x="53093" y="64206"/>
                    <a:pt x="51908" y="63988"/>
                    <a:pt x="50834" y="63554"/>
                  </a:cubicBezTo>
                  <a:cubicBezTo>
                    <a:pt x="43123" y="60447"/>
                    <a:pt x="16779" y="18780"/>
                    <a:pt x="9456" y="238"/>
                  </a:cubicBezTo>
                  <a:cubicBezTo>
                    <a:pt x="8816" y="131"/>
                    <a:pt x="8238" y="63"/>
                    <a:pt x="7740" y="14"/>
                  </a:cubicBezTo>
                  <a:cubicBezTo>
                    <a:pt x="7648" y="5"/>
                    <a:pt x="7555" y="0"/>
                    <a:pt x="7459"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55"/>
            <p:cNvSpPr/>
            <p:nvPr/>
          </p:nvSpPr>
          <p:spPr>
            <a:xfrm>
              <a:off x="1946547" y="1965353"/>
              <a:ext cx="1970852" cy="2737674"/>
            </a:xfrm>
            <a:custGeom>
              <a:avLst/>
              <a:gdLst/>
              <a:ahLst/>
              <a:cxnLst/>
              <a:rect l="l" t="t" r="r" b="b"/>
              <a:pathLst>
                <a:path w="74442" h="103406" extrusionOk="0">
                  <a:moveTo>
                    <a:pt x="30282" y="1"/>
                  </a:moveTo>
                  <a:cubicBezTo>
                    <a:pt x="14926" y="1"/>
                    <a:pt x="0" y="4329"/>
                    <a:pt x="399" y="18106"/>
                  </a:cubicBezTo>
                  <a:cubicBezTo>
                    <a:pt x="1091" y="41979"/>
                    <a:pt x="27386" y="62740"/>
                    <a:pt x="20467" y="101144"/>
                  </a:cubicBezTo>
                  <a:cubicBezTo>
                    <a:pt x="27211" y="102700"/>
                    <a:pt x="33589" y="103405"/>
                    <a:pt x="39665" y="103405"/>
                  </a:cubicBezTo>
                  <a:cubicBezTo>
                    <a:pt x="51302" y="103405"/>
                    <a:pt x="61827" y="100816"/>
                    <a:pt x="71673" y="96646"/>
                  </a:cubicBezTo>
                  <a:cubicBezTo>
                    <a:pt x="72365" y="89727"/>
                    <a:pt x="61293" y="64123"/>
                    <a:pt x="67867" y="53051"/>
                  </a:cubicBezTo>
                  <a:cubicBezTo>
                    <a:pt x="74441" y="41979"/>
                    <a:pt x="72711" y="11186"/>
                    <a:pt x="58872" y="4959"/>
                  </a:cubicBezTo>
                  <a:cubicBezTo>
                    <a:pt x="53019" y="2325"/>
                    <a:pt x="41535" y="1"/>
                    <a:pt x="302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55"/>
            <p:cNvSpPr/>
            <p:nvPr/>
          </p:nvSpPr>
          <p:spPr>
            <a:xfrm>
              <a:off x="2451849" y="2545447"/>
              <a:ext cx="1658553" cy="862688"/>
            </a:xfrm>
            <a:custGeom>
              <a:avLst/>
              <a:gdLst/>
              <a:ahLst/>
              <a:cxnLst/>
              <a:rect l="l" t="t" r="r" b="b"/>
              <a:pathLst>
                <a:path w="62646" h="32585" extrusionOk="0">
                  <a:moveTo>
                    <a:pt x="49689" y="0"/>
                  </a:moveTo>
                  <a:lnTo>
                    <a:pt x="5878" y="952"/>
                  </a:lnTo>
                  <a:cubicBezTo>
                    <a:pt x="3529" y="5222"/>
                    <a:pt x="2121" y="9034"/>
                    <a:pt x="1467" y="12411"/>
                  </a:cubicBezTo>
                  <a:cubicBezTo>
                    <a:pt x="0" y="19988"/>
                    <a:pt x="2328" y="25369"/>
                    <a:pt x="6397" y="28718"/>
                  </a:cubicBezTo>
                  <a:cubicBezTo>
                    <a:pt x="9797" y="31518"/>
                    <a:pt x="19265" y="32584"/>
                    <a:pt x="28922" y="32584"/>
                  </a:cubicBezTo>
                  <a:cubicBezTo>
                    <a:pt x="35973" y="32584"/>
                    <a:pt x="43125" y="32016"/>
                    <a:pt x="48089" y="31140"/>
                  </a:cubicBezTo>
                  <a:cubicBezTo>
                    <a:pt x="55240" y="29877"/>
                    <a:pt x="62645" y="25293"/>
                    <a:pt x="62535" y="17926"/>
                  </a:cubicBezTo>
                  <a:cubicBezTo>
                    <a:pt x="62469" y="13177"/>
                    <a:pt x="58104" y="6921"/>
                    <a:pt x="496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55"/>
            <p:cNvSpPr/>
            <p:nvPr/>
          </p:nvSpPr>
          <p:spPr>
            <a:xfrm>
              <a:off x="2451849" y="2874028"/>
              <a:ext cx="1658553" cy="534107"/>
            </a:xfrm>
            <a:custGeom>
              <a:avLst/>
              <a:gdLst/>
              <a:ahLst/>
              <a:cxnLst/>
              <a:rect l="l" t="t" r="r" b="b"/>
              <a:pathLst>
                <a:path w="62646" h="20174" extrusionOk="0">
                  <a:moveTo>
                    <a:pt x="1467" y="0"/>
                  </a:moveTo>
                  <a:lnTo>
                    <a:pt x="1467" y="0"/>
                  </a:lnTo>
                  <a:cubicBezTo>
                    <a:pt x="0" y="7577"/>
                    <a:pt x="2328" y="12958"/>
                    <a:pt x="6397" y="16307"/>
                  </a:cubicBezTo>
                  <a:cubicBezTo>
                    <a:pt x="9797" y="19107"/>
                    <a:pt x="19265" y="20173"/>
                    <a:pt x="28922" y="20173"/>
                  </a:cubicBezTo>
                  <a:cubicBezTo>
                    <a:pt x="35973" y="20173"/>
                    <a:pt x="43125" y="19605"/>
                    <a:pt x="48089" y="18729"/>
                  </a:cubicBezTo>
                  <a:cubicBezTo>
                    <a:pt x="55240" y="17466"/>
                    <a:pt x="62645" y="12882"/>
                    <a:pt x="62535" y="5515"/>
                  </a:cubicBezTo>
                  <a:lnTo>
                    <a:pt x="62535" y="5515"/>
                  </a:lnTo>
                  <a:cubicBezTo>
                    <a:pt x="59434" y="10003"/>
                    <a:pt x="52663" y="14144"/>
                    <a:pt x="35098" y="14421"/>
                  </a:cubicBezTo>
                  <a:cubicBezTo>
                    <a:pt x="34216" y="14435"/>
                    <a:pt x="33358" y="14443"/>
                    <a:pt x="32523" y="14443"/>
                  </a:cubicBezTo>
                  <a:cubicBezTo>
                    <a:pt x="14291" y="14443"/>
                    <a:pt x="7028" y="11021"/>
                    <a:pt x="1467" y="0"/>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55"/>
            <p:cNvSpPr/>
            <p:nvPr/>
          </p:nvSpPr>
          <p:spPr>
            <a:xfrm>
              <a:off x="3052011" y="2630299"/>
              <a:ext cx="291199" cy="206214"/>
            </a:xfrm>
            <a:custGeom>
              <a:avLst/>
              <a:gdLst/>
              <a:ahLst/>
              <a:cxnLst/>
              <a:rect l="l" t="t" r="r" b="b"/>
              <a:pathLst>
                <a:path w="10999" h="7789" extrusionOk="0">
                  <a:moveTo>
                    <a:pt x="2336" y="0"/>
                  </a:moveTo>
                  <a:cubicBezTo>
                    <a:pt x="1615" y="0"/>
                    <a:pt x="837" y="64"/>
                    <a:pt x="1" y="206"/>
                  </a:cubicBezTo>
                  <a:cubicBezTo>
                    <a:pt x="1" y="206"/>
                    <a:pt x="6806" y="303"/>
                    <a:pt x="10911" y="7788"/>
                  </a:cubicBezTo>
                  <a:cubicBezTo>
                    <a:pt x="10998" y="5763"/>
                    <a:pt x="9697" y="3042"/>
                    <a:pt x="7875" y="1757"/>
                  </a:cubicBezTo>
                  <a:cubicBezTo>
                    <a:pt x="6695" y="786"/>
                    <a:pt x="4865" y="0"/>
                    <a:pt x="2336" y="0"/>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55"/>
            <p:cNvSpPr/>
            <p:nvPr/>
          </p:nvSpPr>
          <p:spPr>
            <a:xfrm>
              <a:off x="2465510" y="1684692"/>
              <a:ext cx="720173" cy="454893"/>
            </a:xfrm>
            <a:custGeom>
              <a:avLst/>
              <a:gdLst/>
              <a:ahLst/>
              <a:cxnLst/>
              <a:rect l="l" t="t" r="r" b="b"/>
              <a:pathLst>
                <a:path w="27202" h="17182" extrusionOk="0">
                  <a:moveTo>
                    <a:pt x="13449" y="0"/>
                  </a:moveTo>
                  <a:cubicBezTo>
                    <a:pt x="10591" y="0"/>
                    <a:pt x="7744" y="372"/>
                    <a:pt x="5535" y="1201"/>
                  </a:cubicBezTo>
                  <a:cubicBezTo>
                    <a:pt x="0" y="3277"/>
                    <a:pt x="2075" y="5135"/>
                    <a:pt x="1729" y="8249"/>
                  </a:cubicBezTo>
                  <a:cubicBezTo>
                    <a:pt x="1671" y="8774"/>
                    <a:pt x="1594" y="9245"/>
                    <a:pt x="1519" y="9678"/>
                  </a:cubicBezTo>
                  <a:cubicBezTo>
                    <a:pt x="1144" y="11809"/>
                    <a:pt x="803" y="12954"/>
                    <a:pt x="2940" y="14522"/>
                  </a:cubicBezTo>
                  <a:cubicBezTo>
                    <a:pt x="5327" y="16273"/>
                    <a:pt x="9994" y="17182"/>
                    <a:pt x="14516" y="17182"/>
                  </a:cubicBezTo>
                  <a:cubicBezTo>
                    <a:pt x="18930" y="17182"/>
                    <a:pt x="23204" y="16316"/>
                    <a:pt x="25084" y="14522"/>
                  </a:cubicBezTo>
                  <a:cubicBezTo>
                    <a:pt x="27201" y="12501"/>
                    <a:pt x="27043" y="10615"/>
                    <a:pt x="26565" y="8619"/>
                  </a:cubicBezTo>
                  <a:cubicBezTo>
                    <a:pt x="26243" y="7262"/>
                    <a:pt x="25776" y="5854"/>
                    <a:pt x="25776" y="4315"/>
                  </a:cubicBezTo>
                  <a:cubicBezTo>
                    <a:pt x="25776" y="1718"/>
                    <a:pt x="19589" y="0"/>
                    <a:pt x="1344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55"/>
            <p:cNvSpPr/>
            <p:nvPr/>
          </p:nvSpPr>
          <p:spPr>
            <a:xfrm>
              <a:off x="2486743" y="1912853"/>
              <a:ext cx="698940" cy="226732"/>
            </a:xfrm>
            <a:custGeom>
              <a:avLst/>
              <a:gdLst/>
              <a:ahLst/>
              <a:cxnLst/>
              <a:rect l="l" t="t" r="r" b="b"/>
              <a:pathLst>
                <a:path w="26400" h="8564" extrusionOk="0">
                  <a:moveTo>
                    <a:pt x="25763" y="1"/>
                  </a:moveTo>
                  <a:lnTo>
                    <a:pt x="25763" y="1"/>
                  </a:lnTo>
                  <a:cubicBezTo>
                    <a:pt x="25679" y="175"/>
                    <a:pt x="25609" y="356"/>
                    <a:pt x="25552" y="541"/>
                  </a:cubicBezTo>
                  <a:cubicBezTo>
                    <a:pt x="24371" y="4222"/>
                    <a:pt x="20573" y="5883"/>
                    <a:pt x="14826" y="6052"/>
                  </a:cubicBezTo>
                  <a:cubicBezTo>
                    <a:pt x="14506" y="6062"/>
                    <a:pt x="14184" y="6067"/>
                    <a:pt x="13863" y="6067"/>
                  </a:cubicBezTo>
                  <a:cubicBezTo>
                    <a:pt x="8546" y="6067"/>
                    <a:pt x="3114" y="4739"/>
                    <a:pt x="717" y="1060"/>
                  </a:cubicBezTo>
                  <a:lnTo>
                    <a:pt x="717" y="1060"/>
                  </a:lnTo>
                  <a:cubicBezTo>
                    <a:pt x="342" y="3191"/>
                    <a:pt x="1" y="4336"/>
                    <a:pt x="2138" y="5904"/>
                  </a:cubicBezTo>
                  <a:cubicBezTo>
                    <a:pt x="4525" y="7655"/>
                    <a:pt x="9192" y="8564"/>
                    <a:pt x="13714" y="8564"/>
                  </a:cubicBezTo>
                  <a:cubicBezTo>
                    <a:pt x="18128" y="8564"/>
                    <a:pt x="22402" y="7698"/>
                    <a:pt x="24282" y="5904"/>
                  </a:cubicBezTo>
                  <a:cubicBezTo>
                    <a:pt x="26399" y="3883"/>
                    <a:pt x="26241" y="1997"/>
                    <a:pt x="25763" y="1"/>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55"/>
            <p:cNvSpPr/>
            <p:nvPr/>
          </p:nvSpPr>
          <p:spPr>
            <a:xfrm>
              <a:off x="2559364" y="1706613"/>
              <a:ext cx="532598" cy="116331"/>
            </a:xfrm>
            <a:custGeom>
              <a:avLst/>
              <a:gdLst/>
              <a:ahLst/>
              <a:cxnLst/>
              <a:rect l="l" t="t" r="r" b="b"/>
              <a:pathLst>
                <a:path w="20117" h="4394" extrusionOk="0">
                  <a:moveTo>
                    <a:pt x="10058" y="0"/>
                  </a:moveTo>
                  <a:cubicBezTo>
                    <a:pt x="6651" y="0"/>
                    <a:pt x="3638" y="374"/>
                    <a:pt x="1819" y="940"/>
                  </a:cubicBezTo>
                  <a:cubicBezTo>
                    <a:pt x="671" y="1296"/>
                    <a:pt x="0" y="1727"/>
                    <a:pt x="0" y="2197"/>
                  </a:cubicBezTo>
                  <a:cubicBezTo>
                    <a:pt x="0" y="2646"/>
                    <a:pt x="613" y="3061"/>
                    <a:pt x="1660" y="3403"/>
                  </a:cubicBezTo>
                  <a:cubicBezTo>
                    <a:pt x="3458" y="4003"/>
                    <a:pt x="6550" y="4393"/>
                    <a:pt x="10058" y="4393"/>
                  </a:cubicBezTo>
                  <a:cubicBezTo>
                    <a:pt x="13599" y="4393"/>
                    <a:pt x="16709" y="3995"/>
                    <a:pt x="18504" y="3391"/>
                  </a:cubicBezTo>
                  <a:cubicBezTo>
                    <a:pt x="19526" y="3048"/>
                    <a:pt x="20116" y="2637"/>
                    <a:pt x="20116" y="2197"/>
                  </a:cubicBezTo>
                  <a:cubicBezTo>
                    <a:pt x="20116" y="1702"/>
                    <a:pt x="19366" y="1245"/>
                    <a:pt x="18101" y="881"/>
                  </a:cubicBezTo>
                  <a:cubicBezTo>
                    <a:pt x="16266" y="344"/>
                    <a:pt x="13349" y="0"/>
                    <a:pt x="1005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55"/>
            <p:cNvSpPr/>
            <p:nvPr/>
          </p:nvSpPr>
          <p:spPr>
            <a:xfrm>
              <a:off x="2602650" y="1513425"/>
              <a:ext cx="446607" cy="309519"/>
            </a:xfrm>
            <a:custGeom>
              <a:avLst/>
              <a:gdLst/>
              <a:ahLst/>
              <a:cxnLst/>
              <a:rect l="l" t="t" r="r" b="b"/>
              <a:pathLst>
                <a:path w="16869" h="11691" extrusionOk="0">
                  <a:moveTo>
                    <a:pt x="0" y="1"/>
                  </a:moveTo>
                  <a:cubicBezTo>
                    <a:pt x="159" y="1053"/>
                    <a:pt x="264" y="2516"/>
                    <a:pt x="294" y="4163"/>
                  </a:cubicBezTo>
                  <a:cubicBezTo>
                    <a:pt x="314" y="5178"/>
                    <a:pt x="260" y="6740"/>
                    <a:pt x="184" y="8237"/>
                  </a:cubicBezTo>
                  <a:cubicBezTo>
                    <a:pt x="138" y="9125"/>
                    <a:pt x="80" y="9993"/>
                    <a:pt x="25" y="10700"/>
                  </a:cubicBezTo>
                  <a:cubicBezTo>
                    <a:pt x="1823" y="11300"/>
                    <a:pt x="4915" y="11690"/>
                    <a:pt x="8423" y="11690"/>
                  </a:cubicBezTo>
                  <a:cubicBezTo>
                    <a:pt x="11964" y="11690"/>
                    <a:pt x="15074" y="11292"/>
                    <a:pt x="16869" y="10688"/>
                  </a:cubicBezTo>
                  <a:cubicBezTo>
                    <a:pt x="16738" y="10076"/>
                    <a:pt x="16571" y="8983"/>
                    <a:pt x="16467" y="8178"/>
                  </a:cubicBezTo>
                  <a:cubicBezTo>
                    <a:pt x="16437" y="7909"/>
                    <a:pt x="16408" y="7675"/>
                    <a:pt x="16396" y="7499"/>
                  </a:cubicBezTo>
                  <a:cubicBezTo>
                    <a:pt x="16215" y="5362"/>
                    <a:pt x="16353" y="2775"/>
                    <a:pt x="16743" y="1287"/>
                  </a:cubicBezTo>
                  <a:lnTo>
                    <a:pt x="0" y="1"/>
                  </a:ln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55"/>
            <p:cNvSpPr/>
            <p:nvPr/>
          </p:nvSpPr>
          <p:spPr>
            <a:xfrm>
              <a:off x="2602598" y="1513504"/>
              <a:ext cx="443297" cy="199304"/>
            </a:xfrm>
            <a:custGeom>
              <a:avLst/>
              <a:gdLst/>
              <a:ahLst/>
              <a:cxnLst/>
              <a:rect l="l" t="t" r="r" b="b"/>
              <a:pathLst>
                <a:path w="16744" h="7528" extrusionOk="0">
                  <a:moveTo>
                    <a:pt x="0" y="0"/>
                  </a:moveTo>
                  <a:cubicBezTo>
                    <a:pt x="160" y="1050"/>
                    <a:pt x="264" y="2512"/>
                    <a:pt x="296" y="4161"/>
                  </a:cubicBezTo>
                  <a:cubicBezTo>
                    <a:pt x="4458" y="6962"/>
                    <a:pt x="10509" y="7528"/>
                    <a:pt x="14701" y="7528"/>
                  </a:cubicBezTo>
                  <a:cubicBezTo>
                    <a:pt x="15309" y="7528"/>
                    <a:pt x="15879" y="7516"/>
                    <a:pt x="16398" y="7497"/>
                  </a:cubicBezTo>
                  <a:cubicBezTo>
                    <a:pt x="16215" y="5359"/>
                    <a:pt x="16355" y="2772"/>
                    <a:pt x="16744" y="1283"/>
                  </a:cubicBezTo>
                  <a:lnTo>
                    <a:pt x="0" y="0"/>
                  </a:ln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55"/>
            <p:cNvSpPr/>
            <p:nvPr/>
          </p:nvSpPr>
          <p:spPr>
            <a:xfrm>
              <a:off x="2596349" y="590533"/>
              <a:ext cx="240102" cy="510464"/>
            </a:xfrm>
            <a:custGeom>
              <a:avLst/>
              <a:gdLst/>
              <a:ahLst/>
              <a:cxnLst/>
              <a:rect l="l" t="t" r="r" b="b"/>
              <a:pathLst>
                <a:path w="9069" h="19281" extrusionOk="0">
                  <a:moveTo>
                    <a:pt x="3505" y="1"/>
                  </a:moveTo>
                  <a:lnTo>
                    <a:pt x="1" y="11837"/>
                  </a:lnTo>
                  <a:cubicBezTo>
                    <a:pt x="878" y="16090"/>
                    <a:pt x="74" y="19001"/>
                    <a:pt x="1717" y="19260"/>
                  </a:cubicBezTo>
                  <a:cubicBezTo>
                    <a:pt x="1801" y="19274"/>
                    <a:pt x="1896" y="19281"/>
                    <a:pt x="2000" y="19281"/>
                  </a:cubicBezTo>
                  <a:cubicBezTo>
                    <a:pt x="3932" y="19281"/>
                    <a:pt x="9068" y="16744"/>
                    <a:pt x="8036" y="2551"/>
                  </a:cubicBezTo>
                  <a:lnTo>
                    <a:pt x="35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55"/>
            <p:cNvSpPr/>
            <p:nvPr/>
          </p:nvSpPr>
          <p:spPr>
            <a:xfrm>
              <a:off x="2905339" y="2966187"/>
              <a:ext cx="555048" cy="306369"/>
            </a:xfrm>
            <a:custGeom>
              <a:avLst/>
              <a:gdLst/>
              <a:ahLst/>
              <a:cxnLst/>
              <a:rect l="l" t="t" r="r" b="b"/>
              <a:pathLst>
                <a:path w="20965" h="11572" extrusionOk="0">
                  <a:moveTo>
                    <a:pt x="1129" y="1"/>
                  </a:moveTo>
                  <a:cubicBezTo>
                    <a:pt x="64" y="1"/>
                    <a:pt x="0" y="949"/>
                    <a:pt x="431" y="2054"/>
                  </a:cubicBezTo>
                  <a:cubicBezTo>
                    <a:pt x="854" y="3142"/>
                    <a:pt x="1761" y="4381"/>
                    <a:pt x="2660" y="4984"/>
                  </a:cubicBezTo>
                  <a:cubicBezTo>
                    <a:pt x="4533" y="6244"/>
                    <a:pt x="8345" y="7449"/>
                    <a:pt x="9025" y="9427"/>
                  </a:cubicBezTo>
                  <a:cubicBezTo>
                    <a:pt x="9152" y="9795"/>
                    <a:pt x="9680" y="10136"/>
                    <a:pt x="10445" y="10436"/>
                  </a:cubicBezTo>
                  <a:cubicBezTo>
                    <a:pt x="12207" y="11121"/>
                    <a:pt x="15226" y="11571"/>
                    <a:pt x="17500" y="11571"/>
                  </a:cubicBezTo>
                  <a:cubicBezTo>
                    <a:pt x="19528" y="11571"/>
                    <a:pt x="20964" y="11213"/>
                    <a:pt x="20390" y="10345"/>
                  </a:cubicBezTo>
                  <a:cubicBezTo>
                    <a:pt x="16240" y="4079"/>
                    <a:pt x="14602" y="3549"/>
                    <a:pt x="9303" y="2645"/>
                  </a:cubicBezTo>
                  <a:cubicBezTo>
                    <a:pt x="4009" y="1744"/>
                    <a:pt x="3918" y="332"/>
                    <a:pt x="1391" y="18"/>
                  </a:cubicBezTo>
                  <a:cubicBezTo>
                    <a:pt x="1298" y="6"/>
                    <a:pt x="1211" y="1"/>
                    <a:pt x="1129"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55"/>
            <p:cNvSpPr/>
            <p:nvPr/>
          </p:nvSpPr>
          <p:spPr>
            <a:xfrm>
              <a:off x="2916723" y="3020567"/>
              <a:ext cx="265147" cy="221913"/>
            </a:xfrm>
            <a:custGeom>
              <a:avLst/>
              <a:gdLst/>
              <a:ahLst/>
              <a:cxnLst/>
              <a:rect l="l" t="t" r="r" b="b"/>
              <a:pathLst>
                <a:path w="10015" h="8382" extrusionOk="0">
                  <a:moveTo>
                    <a:pt x="1" y="0"/>
                  </a:moveTo>
                  <a:lnTo>
                    <a:pt x="1" y="0"/>
                  </a:lnTo>
                  <a:cubicBezTo>
                    <a:pt x="424" y="1088"/>
                    <a:pt x="1331" y="2327"/>
                    <a:pt x="2230" y="2930"/>
                  </a:cubicBezTo>
                  <a:cubicBezTo>
                    <a:pt x="4103" y="4190"/>
                    <a:pt x="7915" y="5395"/>
                    <a:pt x="8595" y="7373"/>
                  </a:cubicBezTo>
                  <a:cubicBezTo>
                    <a:pt x="8722" y="7741"/>
                    <a:pt x="9250" y="8082"/>
                    <a:pt x="10015" y="8382"/>
                  </a:cubicBezTo>
                  <a:cubicBezTo>
                    <a:pt x="9958" y="7809"/>
                    <a:pt x="9713" y="7071"/>
                    <a:pt x="9115" y="6146"/>
                  </a:cubicBezTo>
                  <a:cubicBezTo>
                    <a:pt x="7576" y="3780"/>
                    <a:pt x="3425" y="3091"/>
                    <a:pt x="1"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55"/>
            <p:cNvSpPr/>
            <p:nvPr/>
          </p:nvSpPr>
          <p:spPr>
            <a:xfrm>
              <a:off x="2599076" y="3130783"/>
              <a:ext cx="1972917" cy="719246"/>
            </a:xfrm>
            <a:custGeom>
              <a:avLst/>
              <a:gdLst/>
              <a:ahLst/>
              <a:cxnLst/>
              <a:rect l="l" t="t" r="r" b="b"/>
              <a:pathLst>
                <a:path w="74520" h="27167" extrusionOk="0">
                  <a:moveTo>
                    <a:pt x="1712" y="0"/>
                  </a:moveTo>
                  <a:cubicBezTo>
                    <a:pt x="994" y="0"/>
                    <a:pt x="446" y="313"/>
                    <a:pt x="72" y="1118"/>
                  </a:cubicBezTo>
                  <a:cubicBezTo>
                    <a:pt x="25" y="1445"/>
                    <a:pt x="3" y="1776"/>
                    <a:pt x="5" y="2108"/>
                  </a:cubicBezTo>
                  <a:cubicBezTo>
                    <a:pt x="1" y="2476"/>
                    <a:pt x="24" y="2845"/>
                    <a:pt x="76" y="3209"/>
                  </a:cubicBezTo>
                  <a:cubicBezTo>
                    <a:pt x="207" y="4213"/>
                    <a:pt x="520" y="5216"/>
                    <a:pt x="994" y="6201"/>
                  </a:cubicBezTo>
                  <a:lnTo>
                    <a:pt x="996" y="6208"/>
                  </a:lnTo>
                  <a:cubicBezTo>
                    <a:pt x="1058" y="6339"/>
                    <a:pt x="1123" y="6469"/>
                    <a:pt x="1192" y="6597"/>
                  </a:cubicBezTo>
                  <a:cubicBezTo>
                    <a:pt x="1498" y="7173"/>
                    <a:pt x="1844" y="7727"/>
                    <a:pt x="2229" y="8255"/>
                  </a:cubicBezTo>
                  <a:cubicBezTo>
                    <a:pt x="3663" y="10250"/>
                    <a:pt x="5707" y="12103"/>
                    <a:pt x="8127" y="13648"/>
                  </a:cubicBezTo>
                  <a:cubicBezTo>
                    <a:pt x="13085" y="16815"/>
                    <a:pt x="14383" y="17253"/>
                    <a:pt x="28095" y="17424"/>
                  </a:cubicBezTo>
                  <a:cubicBezTo>
                    <a:pt x="41802" y="17593"/>
                    <a:pt x="46230" y="23735"/>
                    <a:pt x="58291" y="26633"/>
                  </a:cubicBezTo>
                  <a:cubicBezTo>
                    <a:pt x="59802" y="26997"/>
                    <a:pt x="61316" y="27167"/>
                    <a:pt x="62773" y="27167"/>
                  </a:cubicBezTo>
                  <a:cubicBezTo>
                    <a:pt x="66110" y="27167"/>
                    <a:pt x="69146" y="26275"/>
                    <a:pt x="71144" y="24777"/>
                  </a:cubicBezTo>
                  <a:cubicBezTo>
                    <a:pt x="72127" y="24048"/>
                    <a:pt x="72857" y="23171"/>
                    <a:pt x="73254" y="22183"/>
                  </a:cubicBezTo>
                  <a:cubicBezTo>
                    <a:pt x="74520" y="19039"/>
                    <a:pt x="71656" y="13534"/>
                    <a:pt x="66596" y="9650"/>
                  </a:cubicBezTo>
                  <a:cubicBezTo>
                    <a:pt x="59176" y="3954"/>
                    <a:pt x="41329" y="7557"/>
                    <a:pt x="29860" y="2930"/>
                  </a:cubicBezTo>
                  <a:cubicBezTo>
                    <a:pt x="28193" y="2257"/>
                    <a:pt x="26435" y="2014"/>
                    <a:pt x="24713" y="2014"/>
                  </a:cubicBezTo>
                  <a:cubicBezTo>
                    <a:pt x="20198" y="2014"/>
                    <a:pt x="15938" y="3689"/>
                    <a:pt x="14257" y="3689"/>
                  </a:cubicBezTo>
                  <a:cubicBezTo>
                    <a:pt x="14210" y="3689"/>
                    <a:pt x="14165" y="3688"/>
                    <a:pt x="14123" y="3686"/>
                  </a:cubicBezTo>
                  <a:cubicBezTo>
                    <a:pt x="8215" y="3320"/>
                    <a:pt x="4055" y="0"/>
                    <a:pt x="1712"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55"/>
            <p:cNvSpPr/>
            <p:nvPr/>
          </p:nvSpPr>
          <p:spPr>
            <a:xfrm>
              <a:off x="2686762" y="3048313"/>
              <a:ext cx="453781" cy="215401"/>
            </a:xfrm>
            <a:custGeom>
              <a:avLst/>
              <a:gdLst/>
              <a:ahLst/>
              <a:cxnLst/>
              <a:rect l="l" t="t" r="r" b="b"/>
              <a:pathLst>
                <a:path w="17140" h="8136" extrusionOk="0">
                  <a:moveTo>
                    <a:pt x="2507" y="1"/>
                  </a:moveTo>
                  <a:cubicBezTo>
                    <a:pt x="856" y="1"/>
                    <a:pt x="1" y="1422"/>
                    <a:pt x="1393" y="2435"/>
                  </a:cubicBezTo>
                  <a:cubicBezTo>
                    <a:pt x="3313" y="3831"/>
                    <a:pt x="10071" y="7485"/>
                    <a:pt x="12812" y="8135"/>
                  </a:cubicBezTo>
                  <a:cubicBezTo>
                    <a:pt x="14606" y="8128"/>
                    <a:pt x="16764" y="7190"/>
                    <a:pt x="17139" y="5669"/>
                  </a:cubicBezTo>
                  <a:cubicBezTo>
                    <a:pt x="10800" y="4077"/>
                    <a:pt x="6949" y="1949"/>
                    <a:pt x="4292" y="498"/>
                  </a:cubicBezTo>
                  <a:cubicBezTo>
                    <a:pt x="3647" y="147"/>
                    <a:pt x="3036" y="1"/>
                    <a:pt x="2507"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55"/>
            <p:cNvSpPr/>
            <p:nvPr/>
          </p:nvSpPr>
          <p:spPr>
            <a:xfrm>
              <a:off x="2625419" y="3295139"/>
              <a:ext cx="1857221" cy="554890"/>
            </a:xfrm>
            <a:custGeom>
              <a:avLst/>
              <a:gdLst/>
              <a:ahLst/>
              <a:cxnLst/>
              <a:rect l="l" t="t" r="r" b="b"/>
              <a:pathLst>
                <a:path w="70150" h="20959" extrusionOk="0">
                  <a:moveTo>
                    <a:pt x="1" y="0"/>
                  </a:moveTo>
                  <a:lnTo>
                    <a:pt x="1" y="0"/>
                  </a:lnTo>
                  <a:cubicBezTo>
                    <a:pt x="63" y="131"/>
                    <a:pt x="128" y="261"/>
                    <a:pt x="197" y="389"/>
                  </a:cubicBezTo>
                  <a:cubicBezTo>
                    <a:pt x="502" y="965"/>
                    <a:pt x="849" y="1519"/>
                    <a:pt x="1233" y="2047"/>
                  </a:cubicBezTo>
                  <a:cubicBezTo>
                    <a:pt x="2668" y="4042"/>
                    <a:pt x="4712" y="5895"/>
                    <a:pt x="7131" y="7440"/>
                  </a:cubicBezTo>
                  <a:cubicBezTo>
                    <a:pt x="12090" y="10607"/>
                    <a:pt x="13388" y="11045"/>
                    <a:pt x="27100" y="11216"/>
                  </a:cubicBezTo>
                  <a:cubicBezTo>
                    <a:pt x="40806" y="11385"/>
                    <a:pt x="45235" y="17527"/>
                    <a:pt x="57295" y="20425"/>
                  </a:cubicBezTo>
                  <a:cubicBezTo>
                    <a:pt x="58806" y="20789"/>
                    <a:pt x="60320" y="20959"/>
                    <a:pt x="61777" y="20959"/>
                  </a:cubicBezTo>
                  <a:cubicBezTo>
                    <a:pt x="65115" y="20959"/>
                    <a:pt x="68151" y="20067"/>
                    <a:pt x="70149" y="18569"/>
                  </a:cubicBezTo>
                  <a:lnTo>
                    <a:pt x="70149" y="18569"/>
                  </a:lnTo>
                  <a:cubicBezTo>
                    <a:pt x="68998" y="18702"/>
                    <a:pt x="67878" y="18764"/>
                    <a:pt x="66787" y="18764"/>
                  </a:cubicBezTo>
                  <a:cubicBezTo>
                    <a:pt x="53083" y="18764"/>
                    <a:pt x="43730" y="9040"/>
                    <a:pt x="30559" y="9040"/>
                  </a:cubicBezTo>
                  <a:cubicBezTo>
                    <a:pt x="30428" y="9040"/>
                    <a:pt x="30296" y="9041"/>
                    <a:pt x="30164" y="9043"/>
                  </a:cubicBezTo>
                  <a:cubicBezTo>
                    <a:pt x="29336" y="9055"/>
                    <a:pt x="28532" y="9062"/>
                    <a:pt x="27749" y="9062"/>
                  </a:cubicBezTo>
                  <a:cubicBezTo>
                    <a:pt x="14780" y="9062"/>
                    <a:pt x="7866" y="7280"/>
                    <a:pt x="1"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55"/>
            <p:cNvSpPr/>
            <p:nvPr/>
          </p:nvSpPr>
          <p:spPr>
            <a:xfrm>
              <a:off x="1956316" y="4111787"/>
              <a:ext cx="2308991" cy="1233841"/>
            </a:xfrm>
            <a:custGeom>
              <a:avLst/>
              <a:gdLst/>
              <a:ahLst/>
              <a:cxnLst/>
              <a:rect l="l" t="t" r="r" b="b"/>
              <a:pathLst>
                <a:path w="87214" h="46604" extrusionOk="0">
                  <a:moveTo>
                    <a:pt x="68191" y="0"/>
                  </a:moveTo>
                  <a:cubicBezTo>
                    <a:pt x="59880" y="2732"/>
                    <a:pt x="51506" y="4527"/>
                    <a:pt x="43008" y="4527"/>
                  </a:cubicBezTo>
                  <a:cubicBezTo>
                    <a:pt x="35727" y="4527"/>
                    <a:pt x="28356" y="3210"/>
                    <a:pt x="20855" y="34"/>
                  </a:cubicBezTo>
                  <a:cubicBezTo>
                    <a:pt x="18227" y="2298"/>
                    <a:pt x="15901" y="4799"/>
                    <a:pt x="13852" y="7435"/>
                  </a:cubicBezTo>
                  <a:cubicBezTo>
                    <a:pt x="3689" y="20482"/>
                    <a:pt x="201" y="36931"/>
                    <a:pt x="13" y="45141"/>
                  </a:cubicBezTo>
                  <a:cubicBezTo>
                    <a:pt x="1" y="45645"/>
                    <a:pt x="5" y="46135"/>
                    <a:pt x="22" y="46604"/>
                  </a:cubicBezTo>
                  <a:lnTo>
                    <a:pt x="87214" y="46604"/>
                  </a:lnTo>
                  <a:cubicBezTo>
                    <a:pt x="87214" y="46604"/>
                    <a:pt x="87214" y="22330"/>
                    <a:pt x="681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55"/>
            <p:cNvSpPr/>
            <p:nvPr/>
          </p:nvSpPr>
          <p:spPr>
            <a:xfrm>
              <a:off x="3620455" y="2684891"/>
              <a:ext cx="37489" cy="5507"/>
            </a:xfrm>
            <a:custGeom>
              <a:avLst/>
              <a:gdLst/>
              <a:ahLst/>
              <a:cxnLst/>
              <a:rect l="l" t="t" r="r" b="b"/>
              <a:pathLst>
                <a:path w="1416" h="208" extrusionOk="0">
                  <a:moveTo>
                    <a:pt x="1416" y="208"/>
                  </a:moveTo>
                  <a:lnTo>
                    <a:pt x="0" y="1"/>
                  </a:lnTo>
                  <a:lnTo>
                    <a:pt x="0" y="1"/>
                  </a:lnTo>
                  <a:close/>
                </a:path>
              </a:pathLst>
            </a:custGeom>
            <a:solidFill>
              <a:srgbClr val="FF8F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55"/>
            <p:cNvSpPr/>
            <p:nvPr/>
          </p:nvSpPr>
          <p:spPr>
            <a:xfrm>
              <a:off x="2043472" y="105828"/>
              <a:ext cx="1471480" cy="1530334"/>
            </a:xfrm>
            <a:custGeom>
              <a:avLst/>
              <a:gdLst/>
              <a:ahLst/>
              <a:cxnLst/>
              <a:rect l="l" t="t" r="r" b="b"/>
              <a:pathLst>
                <a:path w="55580" h="57803" extrusionOk="0">
                  <a:moveTo>
                    <a:pt x="30755" y="1"/>
                  </a:moveTo>
                  <a:cubicBezTo>
                    <a:pt x="25952" y="1"/>
                    <a:pt x="20628" y="1566"/>
                    <a:pt x="14945" y="5241"/>
                  </a:cubicBezTo>
                  <a:cubicBezTo>
                    <a:pt x="0" y="14900"/>
                    <a:pt x="3180" y="36167"/>
                    <a:pt x="12844" y="47185"/>
                  </a:cubicBezTo>
                  <a:cubicBezTo>
                    <a:pt x="19291" y="54543"/>
                    <a:pt x="32846" y="57803"/>
                    <a:pt x="40975" y="57803"/>
                  </a:cubicBezTo>
                  <a:cubicBezTo>
                    <a:pt x="43033" y="57803"/>
                    <a:pt x="44743" y="57594"/>
                    <a:pt x="45903" y="57190"/>
                  </a:cubicBezTo>
                  <a:cubicBezTo>
                    <a:pt x="51029" y="55400"/>
                    <a:pt x="54702" y="44346"/>
                    <a:pt x="55427" y="33065"/>
                  </a:cubicBezTo>
                  <a:cubicBezTo>
                    <a:pt x="55477" y="32363"/>
                    <a:pt x="55508" y="31661"/>
                    <a:pt x="55527" y="30959"/>
                  </a:cubicBezTo>
                  <a:cubicBezTo>
                    <a:pt x="55549" y="30330"/>
                    <a:pt x="55563" y="29700"/>
                    <a:pt x="55563" y="29071"/>
                  </a:cubicBezTo>
                  <a:cubicBezTo>
                    <a:pt x="55580" y="15135"/>
                    <a:pt x="45688" y="1"/>
                    <a:pt x="30755"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55"/>
            <p:cNvSpPr/>
            <p:nvPr/>
          </p:nvSpPr>
          <p:spPr>
            <a:xfrm>
              <a:off x="1986500" y="-33750"/>
              <a:ext cx="1632607" cy="1790126"/>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55"/>
            <p:cNvSpPr/>
            <p:nvPr/>
          </p:nvSpPr>
          <p:spPr>
            <a:xfrm>
              <a:off x="1587837" y="-202129"/>
              <a:ext cx="776803" cy="2952413"/>
            </a:xfrm>
            <a:custGeom>
              <a:avLst/>
              <a:gdLst/>
              <a:ahLst/>
              <a:cxnLst/>
              <a:rect l="l" t="t" r="r" b="b"/>
              <a:pathLst>
                <a:path w="29341" h="111517" extrusionOk="0">
                  <a:moveTo>
                    <a:pt x="4153" y="0"/>
                  </a:moveTo>
                  <a:cubicBezTo>
                    <a:pt x="2226" y="15460"/>
                    <a:pt x="0" y="40300"/>
                    <a:pt x="3165" y="65886"/>
                  </a:cubicBezTo>
                  <a:cubicBezTo>
                    <a:pt x="3940" y="72189"/>
                    <a:pt x="5047" y="78533"/>
                    <a:pt x="6568" y="84800"/>
                  </a:cubicBezTo>
                  <a:cubicBezTo>
                    <a:pt x="6823" y="85877"/>
                    <a:pt x="7095" y="86949"/>
                    <a:pt x="7384" y="88018"/>
                  </a:cubicBezTo>
                  <a:cubicBezTo>
                    <a:pt x="7761" y="89444"/>
                    <a:pt x="8164" y="90863"/>
                    <a:pt x="8591" y="92276"/>
                  </a:cubicBezTo>
                  <a:cubicBezTo>
                    <a:pt x="8812" y="93014"/>
                    <a:pt x="9040" y="93746"/>
                    <a:pt x="9274" y="94476"/>
                  </a:cubicBezTo>
                  <a:cubicBezTo>
                    <a:pt x="10080" y="96998"/>
                    <a:pt x="10967" y="99489"/>
                    <a:pt x="11936" y="101948"/>
                  </a:cubicBezTo>
                  <a:cubicBezTo>
                    <a:pt x="12195" y="102614"/>
                    <a:pt x="12464" y="103278"/>
                    <a:pt x="12741" y="103939"/>
                  </a:cubicBezTo>
                  <a:cubicBezTo>
                    <a:pt x="12929" y="104397"/>
                    <a:pt x="13122" y="104853"/>
                    <a:pt x="13316" y="105310"/>
                  </a:cubicBezTo>
                  <a:cubicBezTo>
                    <a:pt x="14109" y="107158"/>
                    <a:pt x="14954" y="108982"/>
                    <a:pt x="15850" y="110780"/>
                  </a:cubicBezTo>
                  <a:cubicBezTo>
                    <a:pt x="15850" y="110783"/>
                    <a:pt x="15855" y="110783"/>
                    <a:pt x="15855" y="110788"/>
                  </a:cubicBezTo>
                  <a:cubicBezTo>
                    <a:pt x="16267" y="111030"/>
                    <a:pt x="16710" y="111219"/>
                    <a:pt x="17171" y="111349"/>
                  </a:cubicBezTo>
                  <a:cubicBezTo>
                    <a:pt x="17577" y="111460"/>
                    <a:pt x="17995" y="111516"/>
                    <a:pt x="18416" y="111517"/>
                  </a:cubicBezTo>
                  <a:cubicBezTo>
                    <a:pt x="20989" y="111513"/>
                    <a:pt x="23428" y="109337"/>
                    <a:pt x="25314" y="105897"/>
                  </a:cubicBezTo>
                  <a:cubicBezTo>
                    <a:pt x="25557" y="105452"/>
                    <a:pt x="25791" y="104984"/>
                    <a:pt x="26018" y="104497"/>
                  </a:cubicBezTo>
                  <a:cubicBezTo>
                    <a:pt x="28125" y="99933"/>
                    <a:pt x="29341" y="93672"/>
                    <a:pt x="28909" y="87339"/>
                  </a:cubicBezTo>
                  <a:cubicBezTo>
                    <a:pt x="28909" y="87290"/>
                    <a:pt x="28905" y="87241"/>
                    <a:pt x="28896" y="87192"/>
                  </a:cubicBezTo>
                  <a:cubicBezTo>
                    <a:pt x="28859" y="86593"/>
                    <a:pt x="28800" y="85994"/>
                    <a:pt x="28724" y="85394"/>
                  </a:cubicBezTo>
                  <a:cubicBezTo>
                    <a:pt x="28658" y="84833"/>
                    <a:pt x="28573" y="84272"/>
                    <a:pt x="28478" y="83714"/>
                  </a:cubicBezTo>
                  <a:lnTo>
                    <a:pt x="28465" y="83689"/>
                  </a:lnTo>
                  <a:cubicBezTo>
                    <a:pt x="27321" y="81250"/>
                    <a:pt x="26282" y="79402"/>
                    <a:pt x="25339" y="77822"/>
                  </a:cubicBezTo>
                  <a:lnTo>
                    <a:pt x="25339" y="77817"/>
                  </a:lnTo>
                  <a:cubicBezTo>
                    <a:pt x="25243" y="77650"/>
                    <a:pt x="25141" y="77490"/>
                    <a:pt x="25045" y="77331"/>
                  </a:cubicBezTo>
                  <a:cubicBezTo>
                    <a:pt x="23151" y="74180"/>
                    <a:pt x="21675" y="72025"/>
                    <a:pt x="20581" y="68061"/>
                  </a:cubicBezTo>
                  <a:cubicBezTo>
                    <a:pt x="20553" y="67952"/>
                    <a:pt x="20523" y="67843"/>
                    <a:pt x="20494" y="67730"/>
                  </a:cubicBezTo>
                  <a:cubicBezTo>
                    <a:pt x="20364" y="67244"/>
                    <a:pt x="20239" y="66737"/>
                    <a:pt x="20117" y="66212"/>
                  </a:cubicBezTo>
                  <a:cubicBezTo>
                    <a:pt x="19015" y="61414"/>
                    <a:pt x="18277" y="55056"/>
                    <a:pt x="17820" y="48146"/>
                  </a:cubicBezTo>
                  <a:cubicBezTo>
                    <a:pt x="17556" y="44097"/>
                    <a:pt x="17384" y="39864"/>
                    <a:pt x="17292" y="35644"/>
                  </a:cubicBezTo>
                  <a:cubicBezTo>
                    <a:pt x="17269" y="34765"/>
                    <a:pt x="17254" y="33888"/>
                    <a:pt x="17246" y="33012"/>
                  </a:cubicBezTo>
                  <a:cubicBezTo>
                    <a:pt x="17238" y="32576"/>
                    <a:pt x="17233" y="32145"/>
                    <a:pt x="17229" y="31713"/>
                  </a:cubicBezTo>
                  <a:cubicBezTo>
                    <a:pt x="17200" y="29265"/>
                    <a:pt x="17200" y="26843"/>
                    <a:pt x="17217" y="24492"/>
                  </a:cubicBezTo>
                  <a:cubicBezTo>
                    <a:pt x="17221" y="23926"/>
                    <a:pt x="17225" y="23360"/>
                    <a:pt x="17233" y="22803"/>
                  </a:cubicBezTo>
                  <a:cubicBezTo>
                    <a:pt x="17254" y="20959"/>
                    <a:pt x="17292" y="19161"/>
                    <a:pt x="17338" y="17434"/>
                  </a:cubicBezTo>
                  <a:cubicBezTo>
                    <a:pt x="17552" y="9496"/>
                    <a:pt x="18001" y="3026"/>
                    <a:pt x="18508"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55"/>
            <p:cNvSpPr/>
            <p:nvPr/>
          </p:nvSpPr>
          <p:spPr>
            <a:xfrm>
              <a:off x="2077837" y="1965327"/>
              <a:ext cx="108256" cy="580173"/>
            </a:xfrm>
            <a:custGeom>
              <a:avLst/>
              <a:gdLst/>
              <a:ahLst/>
              <a:cxnLst/>
              <a:rect l="l" t="t" r="r" b="b"/>
              <a:pathLst>
                <a:path w="4089" h="21914" extrusionOk="0">
                  <a:moveTo>
                    <a:pt x="1" y="1"/>
                  </a:moveTo>
                  <a:lnTo>
                    <a:pt x="1" y="1"/>
                  </a:lnTo>
                  <a:cubicBezTo>
                    <a:pt x="1429" y="7745"/>
                    <a:pt x="2016" y="15109"/>
                    <a:pt x="1362" y="21913"/>
                  </a:cubicBezTo>
                  <a:cubicBezTo>
                    <a:pt x="4088" y="12060"/>
                    <a:pt x="3310" y="8324"/>
                    <a:pt x="1" y="1"/>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55"/>
            <p:cNvSpPr/>
            <p:nvPr/>
          </p:nvSpPr>
          <p:spPr>
            <a:xfrm>
              <a:off x="3197835" y="1042487"/>
              <a:ext cx="214527" cy="241293"/>
            </a:xfrm>
            <a:custGeom>
              <a:avLst/>
              <a:gdLst/>
              <a:ahLst/>
              <a:cxnLst/>
              <a:rect l="l" t="t" r="r" b="b"/>
              <a:pathLst>
                <a:path w="8103" h="9114" extrusionOk="0">
                  <a:moveTo>
                    <a:pt x="2633" y="1"/>
                  </a:moveTo>
                  <a:lnTo>
                    <a:pt x="2633" y="1"/>
                  </a:lnTo>
                  <a:cubicBezTo>
                    <a:pt x="1" y="5169"/>
                    <a:pt x="2705" y="9113"/>
                    <a:pt x="4861" y="9113"/>
                  </a:cubicBezTo>
                  <a:cubicBezTo>
                    <a:pt x="5312" y="9113"/>
                    <a:pt x="5739" y="8940"/>
                    <a:pt x="6088" y="8570"/>
                  </a:cubicBezTo>
                  <a:cubicBezTo>
                    <a:pt x="8103" y="6429"/>
                    <a:pt x="6513" y="5588"/>
                    <a:pt x="4800" y="4853"/>
                  </a:cubicBezTo>
                  <a:cubicBezTo>
                    <a:pt x="3088" y="4119"/>
                    <a:pt x="2633" y="1"/>
                    <a:pt x="2633" y="1"/>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1964" y="0"/>
            <a:ext cx="1492036" cy="1151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6453"/>
            <a:ext cx="1588375" cy="10364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مستطيل 4"/>
          <p:cNvSpPr/>
          <p:nvPr/>
        </p:nvSpPr>
        <p:spPr>
          <a:xfrm>
            <a:off x="1626160" y="3386486"/>
            <a:ext cx="3086426" cy="1138773"/>
          </a:xfrm>
          <a:prstGeom prst="rect">
            <a:avLst/>
          </a:prstGeom>
        </p:spPr>
        <p:txBody>
          <a:bodyPr wrap="square">
            <a:spAutoFit/>
          </a:bodyPr>
          <a:lstStyle/>
          <a:p>
            <a:pPr lvl="0">
              <a:buClr>
                <a:schemeClr val="dk1"/>
              </a:buClr>
              <a:buSzPts val="1100"/>
            </a:pPr>
            <a:r>
              <a:rPr lang="en-US" sz="2400" b="1" dirty="0">
                <a:solidFill>
                  <a:schemeClr val="tx1"/>
                </a:solidFill>
                <a:latin typeface="Adobe Garamond Pro Bold" panose="02020702060506020403" pitchFamily="18" charset="0"/>
                <a:ea typeface="Adobe Gothic Std B" panose="020B0800000000000000" pitchFamily="34" charset="-128"/>
              </a:rPr>
              <a:t>PTS Course</a:t>
            </a:r>
          </a:p>
          <a:p>
            <a:pPr lvl="0">
              <a:buClr>
                <a:schemeClr val="dk1"/>
              </a:buClr>
              <a:buSzPts val="1100"/>
            </a:pPr>
            <a:r>
              <a:rPr lang="en-US" sz="2400" b="1" dirty="0" smtClean="0">
                <a:solidFill>
                  <a:schemeClr val="tx1"/>
                </a:solidFill>
                <a:latin typeface="Adobe Garamond Pro Bold" panose="02020702060506020403" pitchFamily="18" charset="0"/>
                <a:ea typeface="Adobe Gothic Std B" panose="020B0800000000000000" pitchFamily="34" charset="-128"/>
              </a:rPr>
              <a:t>1</a:t>
            </a:r>
            <a:r>
              <a:rPr lang="en-US" sz="2400" b="1" baseline="30000" dirty="0" smtClean="0">
                <a:solidFill>
                  <a:schemeClr val="tx1"/>
                </a:solidFill>
                <a:latin typeface="Adobe Garamond Pro Bold" panose="02020702060506020403" pitchFamily="18" charset="0"/>
                <a:ea typeface="Adobe Gothic Std B" panose="020B0800000000000000" pitchFamily="34" charset="-128"/>
              </a:rPr>
              <a:t>ST</a:t>
            </a:r>
            <a:r>
              <a:rPr lang="en-US" sz="2400" b="1" dirty="0" smtClean="0">
                <a:solidFill>
                  <a:schemeClr val="tx1"/>
                </a:solidFill>
                <a:latin typeface="Adobe Garamond Pro Bold" panose="02020702060506020403" pitchFamily="18" charset="0"/>
                <a:ea typeface="Adobe Gothic Std B" panose="020B0800000000000000" pitchFamily="34" charset="-128"/>
              </a:rPr>
              <a:t> Year</a:t>
            </a:r>
            <a:r>
              <a:rPr lang="en-US" sz="2400" b="1" dirty="0" smtClean="0">
                <a:solidFill>
                  <a:schemeClr val="tx1"/>
                </a:solidFill>
                <a:latin typeface="Adobe Garamond Pro Bold" panose="02020702060506020403" pitchFamily="18" charset="0"/>
                <a:ea typeface="Adobe Gothic Std B" panose="020B0800000000000000" pitchFamily="34" charset="-128"/>
              </a:rPr>
              <a:t>  </a:t>
            </a:r>
            <a:endParaRPr lang="en-US" sz="2400" b="1" dirty="0" smtClean="0">
              <a:solidFill>
                <a:schemeClr val="tx1"/>
              </a:solidFill>
              <a:latin typeface="Adobe Garamond Pro Bold" panose="02020702060506020403" pitchFamily="18" charset="0"/>
              <a:ea typeface="Adobe Gothic Std B" panose="020B0800000000000000" pitchFamily="34" charset="-128"/>
            </a:endParaRPr>
          </a:p>
          <a:p>
            <a:pPr lvl="0">
              <a:buClr>
                <a:schemeClr val="dk1"/>
              </a:buClr>
              <a:buSzPts val="1100"/>
            </a:pPr>
            <a:endParaRPr lang="en-US" sz="2000" b="1" dirty="0" smtClean="0">
              <a:solidFill>
                <a:srgbClr val="002060"/>
              </a:solidFill>
              <a:latin typeface="Adobe Garamond Pro Bold" panose="02020702060506020403" pitchFamily="18" charset="0"/>
              <a:ea typeface="Adobe Gothic Std B" panose="020B0800000000000000" pitchFamily="34" charset="-128"/>
            </a:endParaRPr>
          </a:p>
        </p:txBody>
      </p:sp>
      <p:sp>
        <p:nvSpPr>
          <p:cNvPr id="6" name="مستطيل 5"/>
          <p:cNvSpPr/>
          <p:nvPr/>
        </p:nvSpPr>
        <p:spPr>
          <a:xfrm>
            <a:off x="1679903" y="4077664"/>
            <a:ext cx="4124686" cy="461665"/>
          </a:xfrm>
          <a:prstGeom prst="rect">
            <a:avLst/>
          </a:prstGeom>
        </p:spPr>
        <p:txBody>
          <a:bodyPr wrap="square">
            <a:spAutoFit/>
          </a:bodyPr>
          <a:lstStyle/>
          <a:p>
            <a:pPr lvl="0">
              <a:buClr>
                <a:schemeClr val="dk1"/>
              </a:buClr>
              <a:buSzPts val="1100"/>
            </a:pPr>
            <a:r>
              <a:rPr lang="en-US" sz="2400" b="1" dirty="0">
                <a:solidFill>
                  <a:schemeClr val="tx1"/>
                </a:solidFill>
                <a:latin typeface="Adobe Garamond Pro Bold" panose="02020702060506020403" pitchFamily="18" charset="0"/>
                <a:ea typeface="Adobe Gothic Std B" panose="020B0800000000000000" pitchFamily="34" charset="-128"/>
              </a:rPr>
              <a:t>Supervisor: dr. Fatima </a:t>
            </a:r>
            <a:r>
              <a:rPr lang="en-US" sz="2400" b="1" dirty="0" err="1" smtClean="0">
                <a:solidFill>
                  <a:schemeClr val="tx1"/>
                </a:solidFill>
                <a:latin typeface="Adobe Garamond Pro Bold" panose="02020702060506020403" pitchFamily="18" charset="0"/>
                <a:ea typeface="Adobe Gothic Std B" panose="020B0800000000000000" pitchFamily="34" charset="-128"/>
              </a:rPr>
              <a:t>tarhuni</a:t>
            </a:r>
            <a:endParaRPr lang="en-US" sz="2400" b="1" dirty="0" smtClean="0">
              <a:solidFill>
                <a:schemeClr val="tx1"/>
              </a:solidFill>
              <a:latin typeface="Adobe Garamond Pro Bold" panose="02020702060506020403" pitchFamily="18" charset="0"/>
              <a:ea typeface="Adobe Gothic Std B" panose="020B0800000000000000" pitchFamily="34" charset="-128"/>
            </a:endParaRPr>
          </a:p>
        </p:txBody>
      </p:sp>
      <p:sp>
        <p:nvSpPr>
          <p:cNvPr id="11" name="مستطيل 10"/>
          <p:cNvSpPr/>
          <p:nvPr/>
        </p:nvSpPr>
        <p:spPr>
          <a:xfrm>
            <a:off x="3427669" y="4756917"/>
            <a:ext cx="1889256" cy="307777"/>
          </a:xfrm>
          <a:prstGeom prst="rect">
            <a:avLst/>
          </a:prstGeom>
        </p:spPr>
        <p:txBody>
          <a:bodyPr wrap="square">
            <a:spAutoFit/>
          </a:bodyPr>
          <a:lstStyle/>
          <a:p>
            <a:pPr lvl="0">
              <a:buClr>
                <a:schemeClr val="dk1"/>
              </a:buClr>
              <a:buSzPts val="1100"/>
            </a:pPr>
            <a:r>
              <a:rPr lang="en-US" b="1" dirty="0" smtClean="0">
                <a:solidFill>
                  <a:schemeClr val="tx1"/>
                </a:solidFill>
                <a:latin typeface="Adobe Garamond Pro Bold" panose="02020702060506020403" pitchFamily="18" charset="0"/>
                <a:ea typeface="Adobe Gothic Std B" panose="020B0800000000000000" pitchFamily="34" charset="-128"/>
              </a:rPr>
              <a:t>Date : 4/6/2022</a:t>
            </a:r>
            <a:endParaRPr lang="en-US" b="1" dirty="0">
              <a:solidFill>
                <a:schemeClr val="tx1"/>
              </a:solidFill>
              <a:latin typeface="Adobe Garamond Pro Bold" panose="02020702060506020403" pitchFamily="18" charset="0"/>
              <a:ea typeface="Adobe Gothic Std B" panose="020B0800000000000000"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7819" y="15510"/>
            <a:ext cx="6736200" cy="572700"/>
          </a:xfrm>
        </p:spPr>
        <p:txBody>
          <a:bodyPr>
            <a:noAutofit/>
          </a:bodyPr>
          <a:lstStyle/>
          <a:p>
            <a:r>
              <a:rPr lang="en-US" sz="3200" dirty="0" smtClean="0">
                <a:latin typeface="Adobe Garamond Pro Bold" panose="02020702060506020403" pitchFamily="18" charset="0"/>
              </a:rPr>
              <a:t>References</a:t>
            </a:r>
            <a:endParaRPr lang="ar-LY" sz="3200" dirty="0">
              <a:latin typeface="Adobe Garamond Pro Bold" panose="02020702060506020403" pitchFamily="18" charset="0"/>
            </a:endParaRPr>
          </a:p>
        </p:txBody>
      </p:sp>
      <p:sp>
        <p:nvSpPr>
          <p:cNvPr id="3" name="مستطيل 2"/>
          <p:cNvSpPr/>
          <p:nvPr/>
        </p:nvSpPr>
        <p:spPr>
          <a:xfrm>
            <a:off x="0" y="674937"/>
            <a:ext cx="8345716" cy="707886"/>
          </a:xfrm>
          <a:prstGeom prst="rect">
            <a:avLst/>
          </a:prstGeom>
        </p:spPr>
        <p:txBody>
          <a:bodyPr wrap="square">
            <a:spAutoFit/>
          </a:bodyPr>
          <a:lstStyle/>
          <a:p>
            <a:pPr marL="342900" indent="-342900">
              <a:buFont typeface="Arial" panose="020B0604020202020204" pitchFamily="34" charset="0"/>
              <a:buChar char="•"/>
            </a:pPr>
            <a:r>
              <a:rPr lang="en-US" sz="2000" dirty="0">
                <a:latin typeface="Adobe Garamond Pro Bold" panose="02020702060506020403" pitchFamily="18" charset="0"/>
              </a:rPr>
              <a:t>CEDOLINI, Carla, et al. Type of breast cancer diagnosis, screening, and survival. Clinical breast cancer, 2014, 14.4: 235-240.‏</a:t>
            </a:r>
            <a:endParaRPr lang="ar-LY" sz="2000" dirty="0">
              <a:latin typeface="Adobe Garamond Pro Bold" panose="02020702060506020403" pitchFamily="18" charset="0"/>
            </a:endParaRPr>
          </a:p>
        </p:txBody>
      </p:sp>
      <p:sp>
        <p:nvSpPr>
          <p:cNvPr id="4" name="مستطيل 3"/>
          <p:cNvSpPr/>
          <p:nvPr/>
        </p:nvSpPr>
        <p:spPr>
          <a:xfrm>
            <a:off x="-39918" y="1317091"/>
            <a:ext cx="8345716" cy="1015663"/>
          </a:xfrm>
          <a:prstGeom prst="rect">
            <a:avLst/>
          </a:prstGeom>
        </p:spPr>
        <p:txBody>
          <a:bodyPr wrap="square">
            <a:spAutoFit/>
          </a:bodyPr>
          <a:lstStyle/>
          <a:p>
            <a:pPr marL="342900" indent="-342900">
              <a:buFont typeface="Arial" panose="020B0604020202020204" pitchFamily="34" charset="0"/>
              <a:buChar char="•"/>
            </a:pPr>
            <a:r>
              <a:rPr lang="en-US" sz="2000" dirty="0">
                <a:latin typeface="Adobe Garamond Pro Bold" panose="02020702060506020403" pitchFamily="18" charset="0"/>
              </a:rPr>
              <a:t>Barlow, William E., et al. "Performance of diagnostic mammography for women with signs or symptoms of breast cancer." Journal of the National Cancer Institute 94.15 (2002): 1151-1159.‏</a:t>
            </a:r>
            <a:endParaRPr lang="ar-LY" sz="2000" dirty="0">
              <a:latin typeface="Adobe Garamond Pro Bold" panose="02020702060506020403" pitchFamily="18" charset="0"/>
            </a:endParaRPr>
          </a:p>
        </p:txBody>
      </p:sp>
      <p:sp>
        <p:nvSpPr>
          <p:cNvPr id="5" name="مستطيل 4"/>
          <p:cNvSpPr/>
          <p:nvPr/>
        </p:nvSpPr>
        <p:spPr>
          <a:xfrm>
            <a:off x="-28070" y="2332754"/>
            <a:ext cx="7767977" cy="1015663"/>
          </a:xfrm>
          <a:prstGeom prst="rect">
            <a:avLst/>
          </a:prstGeom>
        </p:spPr>
        <p:txBody>
          <a:bodyPr wrap="square">
            <a:spAutoFit/>
          </a:bodyPr>
          <a:lstStyle/>
          <a:p>
            <a:pPr marL="285750" indent="-285750">
              <a:buFont typeface="Arial" panose="020B0604020202020204" pitchFamily="34" charset="0"/>
              <a:buChar char="•"/>
            </a:pPr>
            <a:r>
              <a:rPr lang="en-US" sz="2000" dirty="0">
                <a:latin typeface="Adobe Garamond Pro Bold" panose="02020702060506020403" pitchFamily="18" charset="0"/>
              </a:rPr>
              <a:t>Sharma, Ganesh N., et al. "Various types and management of breast cancer: an overview." Journal of advanced pharmaceutical technology &amp; research 1.2 (2010): 109.‏</a:t>
            </a:r>
            <a:endParaRPr lang="ar-LY" sz="2000" dirty="0">
              <a:latin typeface="Adobe Garamond Pro Bold" panose="02020702060506020403" pitchFamily="18" charset="0"/>
            </a:endParaRPr>
          </a:p>
        </p:txBody>
      </p:sp>
      <p:sp>
        <p:nvSpPr>
          <p:cNvPr id="6" name="مستطيل 5"/>
          <p:cNvSpPr/>
          <p:nvPr/>
        </p:nvSpPr>
        <p:spPr>
          <a:xfrm>
            <a:off x="-39918" y="3379207"/>
            <a:ext cx="7736113" cy="707886"/>
          </a:xfrm>
          <a:prstGeom prst="rect">
            <a:avLst/>
          </a:prstGeom>
        </p:spPr>
        <p:txBody>
          <a:bodyPr wrap="square">
            <a:spAutoFit/>
          </a:bodyPr>
          <a:lstStyle/>
          <a:p>
            <a:pPr marL="285750" indent="-285750">
              <a:buFont typeface="Arial" panose="020B0604020202020204" pitchFamily="34" charset="0"/>
              <a:buChar char="•"/>
            </a:pPr>
            <a:r>
              <a:rPr lang="en-US" sz="2000" dirty="0">
                <a:latin typeface="Adobe Garamond Pro Bold" panose="02020702060506020403" pitchFamily="18" charset="0"/>
              </a:rPr>
              <a:t>INGVARSSON, </a:t>
            </a:r>
            <a:r>
              <a:rPr lang="en-US" sz="2000" dirty="0" err="1">
                <a:latin typeface="Adobe Garamond Pro Bold" panose="02020702060506020403" pitchFamily="18" charset="0"/>
              </a:rPr>
              <a:t>Sigurdur</a:t>
            </a:r>
            <a:r>
              <a:rPr lang="en-US" sz="2000" dirty="0">
                <a:latin typeface="Adobe Garamond Pro Bold" panose="02020702060506020403" pitchFamily="18" charset="0"/>
              </a:rPr>
              <a:t>. Breast cancer: introduction. In: seminars in CANCER BIOLOGY. Academic Press, 2001. p. 323-326.‏</a:t>
            </a:r>
            <a:endParaRPr lang="ar-LY" sz="2000" dirty="0">
              <a:latin typeface="Adobe Garamond Pro Bold" panose="02020702060506020403" pitchFamily="18" charset="0"/>
            </a:endParaRPr>
          </a:p>
        </p:txBody>
      </p:sp>
      <p:sp>
        <p:nvSpPr>
          <p:cNvPr id="7" name="مستطيل 6"/>
          <p:cNvSpPr/>
          <p:nvPr/>
        </p:nvSpPr>
        <p:spPr>
          <a:xfrm>
            <a:off x="-39918" y="3990213"/>
            <a:ext cx="8048172" cy="1015663"/>
          </a:xfrm>
          <a:prstGeom prst="rect">
            <a:avLst/>
          </a:prstGeom>
        </p:spPr>
        <p:txBody>
          <a:bodyPr wrap="square">
            <a:spAutoFit/>
          </a:bodyPr>
          <a:lstStyle/>
          <a:p>
            <a:pPr marL="285750" indent="-285750">
              <a:buFont typeface="Arial" panose="020B0604020202020204" pitchFamily="34" charset="0"/>
              <a:buChar char="•"/>
            </a:pPr>
            <a:r>
              <a:rPr lang="en-US" sz="2000" dirty="0" err="1">
                <a:latin typeface="Adobe Garamond Pro Bold" panose="02020702060506020403" pitchFamily="18" charset="0"/>
              </a:rPr>
              <a:t>Rahimzadeh</a:t>
            </a:r>
            <a:r>
              <a:rPr lang="en-US" sz="2000" dirty="0">
                <a:latin typeface="Adobe Garamond Pro Bold" panose="02020702060506020403" pitchFamily="18" charset="0"/>
              </a:rPr>
              <a:t>, M., </a:t>
            </a:r>
            <a:r>
              <a:rPr lang="en-US" sz="2000" dirty="0" err="1">
                <a:latin typeface="Adobe Garamond Pro Bold" panose="02020702060506020403" pitchFamily="18" charset="0"/>
              </a:rPr>
              <a:t>Baghestani</a:t>
            </a:r>
            <a:r>
              <a:rPr lang="en-US" sz="2000" dirty="0">
                <a:latin typeface="Adobe Garamond Pro Bold" panose="02020702060506020403" pitchFamily="18" charset="0"/>
              </a:rPr>
              <a:t>, A. R., </a:t>
            </a:r>
            <a:r>
              <a:rPr lang="en-US" sz="2000" dirty="0" err="1">
                <a:latin typeface="Adobe Garamond Pro Bold" panose="02020702060506020403" pitchFamily="18" charset="0"/>
              </a:rPr>
              <a:t>Gohari</a:t>
            </a:r>
            <a:r>
              <a:rPr lang="en-US" sz="2000" dirty="0">
                <a:latin typeface="Adobe Garamond Pro Bold" panose="02020702060506020403" pitchFamily="18" charset="0"/>
              </a:rPr>
              <a:t>, M. R., &amp; </a:t>
            </a:r>
            <a:r>
              <a:rPr lang="en-US" sz="2000" dirty="0" err="1">
                <a:latin typeface="Adobe Garamond Pro Bold" panose="02020702060506020403" pitchFamily="18" charset="0"/>
              </a:rPr>
              <a:t>Pourhoseingholi</a:t>
            </a:r>
            <a:r>
              <a:rPr lang="en-US" sz="2000" dirty="0">
                <a:latin typeface="Adobe Garamond Pro Bold" panose="02020702060506020403" pitchFamily="18" charset="0"/>
              </a:rPr>
              <a:t>, M. A. (2014). Estimation of the cure rate in Iranian breast cancer patients. Asian Pacific journal of cancer prevention, 15(12), 4839-4842.‏</a:t>
            </a:r>
            <a:endParaRPr lang="ar-LY" sz="2000" dirty="0">
              <a:latin typeface="Adobe Garamond Pro Bold" panose="02020702060506020403" pitchFamily="18" charset="0"/>
            </a:endParaRPr>
          </a:p>
        </p:txBody>
      </p:sp>
    </p:spTree>
    <p:extLst>
      <p:ext uri="{BB962C8B-B14F-4D97-AF65-F5344CB8AC3E}">
        <p14:creationId xmlns:p14="http://schemas.microsoft.com/office/powerpoint/2010/main" val="954879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6"/>
        <p:cNvGrpSpPr/>
        <p:nvPr/>
      </p:nvGrpSpPr>
      <p:grpSpPr>
        <a:xfrm>
          <a:off x="0" y="0"/>
          <a:ext cx="0" cy="0"/>
          <a:chOff x="0" y="0"/>
          <a:chExt cx="0" cy="0"/>
        </a:xfrm>
      </p:grpSpPr>
      <p:sp>
        <p:nvSpPr>
          <p:cNvPr id="1317" name="Google Shape;1317;p70"/>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0000" dirty="0" smtClean="0">
                <a:latin typeface="Adobe Garamond Pro Bold" panose="02020702060506020403" pitchFamily="18" charset="0"/>
              </a:rPr>
              <a:t>Thanks you.</a:t>
            </a:r>
            <a:endParaRPr sz="10000" dirty="0">
              <a:latin typeface="Adobe Garamond Pro Bold" panose="02020702060506020403"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56"/>
          <p:cNvSpPr txBox="1">
            <a:spLocks noGrp="1"/>
          </p:cNvSpPr>
          <p:nvPr>
            <p:ph type="title"/>
          </p:nvPr>
        </p:nvSpPr>
        <p:spPr>
          <a:xfrm>
            <a:off x="-1230036" y="633843"/>
            <a:ext cx="6736200" cy="65486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200" dirty="0" smtClean="0">
                <a:latin typeface="Adobe Garamond Pro Bold" panose="02020702060506020403" pitchFamily="18" charset="0"/>
              </a:rPr>
              <a:t>Objective:</a:t>
            </a:r>
            <a:endParaRPr sz="3200" dirty="0">
              <a:latin typeface="Adobe Garamond Pro Bold" panose="02020702060506020403" pitchFamily="18" charset="0"/>
            </a:endParaRPr>
          </a:p>
        </p:txBody>
      </p:sp>
      <p:sp>
        <p:nvSpPr>
          <p:cNvPr id="558" name="Google Shape;558;p56"/>
          <p:cNvSpPr txBox="1">
            <a:spLocks noGrp="1"/>
          </p:cNvSpPr>
          <p:nvPr>
            <p:ph type="body" idx="1"/>
          </p:nvPr>
        </p:nvSpPr>
        <p:spPr>
          <a:xfrm>
            <a:off x="1037822" y="1627484"/>
            <a:ext cx="7157600" cy="3225206"/>
          </a:xfrm>
          <a:prstGeom prst="rect">
            <a:avLst/>
          </a:prstGeom>
        </p:spPr>
        <p:txBody>
          <a:bodyPr spcFirstLastPara="1" wrap="square" lIns="91425" tIns="91425" rIns="91425" bIns="91425" anchor="t" anchorCtr="0">
            <a:noAutofit/>
          </a:bodyPr>
          <a:lstStyle/>
          <a:p>
            <a:pPr marL="171450" indent="-171450">
              <a:buClr>
                <a:schemeClr val="dk1"/>
              </a:buClr>
              <a:buSzPts val="1100"/>
            </a:pPr>
            <a:r>
              <a:rPr lang="en" sz="2800" dirty="0" smtClean="0">
                <a:solidFill>
                  <a:schemeClr val="tx1"/>
                </a:solidFill>
                <a:latin typeface="Adobe Garamond Pro Bold" panose="02020702060506020403" pitchFamily="18" charset="0"/>
              </a:rPr>
              <a:t>Introduction breast cancer.</a:t>
            </a:r>
          </a:p>
          <a:p>
            <a:pPr marL="171450" indent="-171450">
              <a:buClr>
                <a:schemeClr val="dk1"/>
              </a:buClr>
              <a:buSzPts val="1100"/>
            </a:pPr>
            <a:r>
              <a:rPr lang="en-US" sz="2800" dirty="0" smtClean="0">
                <a:solidFill>
                  <a:schemeClr val="tx1"/>
                </a:solidFill>
                <a:latin typeface="Adobe Garamond Pro Bold" panose="02020702060506020403" pitchFamily="18" charset="0"/>
              </a:rPr>
              <a:t>T</a:t>
            </a:r>
            <a:r>
              <a:rPr lang="en" sz="2800" dirty="0" smtClean="0">
                <a:solidFill>
                  <a:schemeClr val="tx1"/>
                </a:solidFill>
                <a:latin typeface="Adobe Garamond Pro Bold" panose="02020702060506020403" pitchFamily="18" charset="0"/>
              </a:rPr>
              <a:t>ypes of breast cancer .</a:t>
            </a:r>
          </a:p>
          <a:p>
            <a:pPr marL="171450" indent="-171450">
              <a:buClr>
                <a:schemeClr val="dk1"/>
              </a:buClr>
              <a:buSzPts val="1100"/>
            </a:pPr>
            <a:r>
              <a:rPr lang="en-US" sz="2800" dirty="0">
                <a:solidFill>
                  <a:schemeClr val="tx1"/>
                </a:solidFill>
                <a:latin typeface="Adobe Garamond Pro Bold" panose="02020702060506020403" pitchFamily="18" charset="0"/>
              </a:rPr>
              <a:t>Symptom of </a:t>
            </a:r>
            <a:r>
              <a:rPr lang="en-US" sz="2800" dirty="0" smtClean="0">
                <a:solidFill>
                  <a:schemeClr val="tx1"/>
                </a:solidFill>
                <a:latin typeface="Adobe Garamond Pro Bold" panose="02020702060506020403" pitchFamily="18" charset="0"/>
              </a:rPr>
              <a:t>breast cancer.</a:t>
            </a:r>
          </a:p>
          <a:p>
            <a:pPr marL="171450" indent="-171450">
              <a:buClr>
                <a:schemeClr val="dk1"/>
              </a:buClr>
              <a:buSzPts val="1100"/>
            </a:pPr>
            <a:r>
              <a:rPr lang="en-US" sz="2800" dirty="0" smtClean="0">
                <a:solidFill>
                  <a:schemeClr val="tx1"/>
                </a:solidFill>
                <a:latin typeface="Adobe Garamond Pro Bold" panose="02020702060506020403" pitchFamily="18" charset="0"/>
              </a:rPr>
              <a:t>Stages breast cancer .</a:t>
            </a:r>
          </a:p>
          <a:p>
            <a:pPr marL="171450" indent="-171450">
              <a:buClr>
                <a:schemeClr val="dk1"/>
              </a:buClr>
              <a:buSzPts val="1100"/>
            </a:pPr>
            <a:r>
              <a:rPr lang="en-US" sz="2800" dirty="0" smtClean="0">
                <a:solidFill>
                  <a:schemeClr val="tx1"/>
                </a:solidFill>
                <a:latin typeface="Adobe Garamond Pro Bold" panose="02020702060506020403" pitchFamily="18" charset="0"/>
              </a:rPr>
              <a:t>Breast cancer cure rate.</a:t>
            </a:r>
          </a:p>
          <a:p>
            <a:pPr marL="0" indent="0">
              <a:buClr>
                <a:schemeClr val="dk1"/>
              </a:buClr>
              <a:buSzPts val="1100"/>
              <a:buNone/>
            </a:pPr>
            <a:endParaRPr sz="2800" dirty="0">
              <a:solidFill>
                <a:schemeClr val="tx1"/>
              </a:solidFill>
              <a:latin typeface="Adobe Garamond Pro Bold" panose="02020702060506020403" pitchFamily="18" charset="0"/>
            </a:endParaRPr>
          </a:p>
        </p:txBody>
      </p:sp>
      <p:grpSp>
        <p:nvGrpSpPr>
          <p:cNvPr id="569" name="Google Shape;569;p56"/>
          <p:cNvGrpSpPr/>
          <p:nvPr/>
        </p:nvGrpSpPr>
        <p:grpSpPr>
          <a:xfrm>
            <a:off x="7940099" y="4458645"/>
            <a:ext cx="1021667" cy="684855"/>
            <a:chOff x="7176636" y="3477400"/>
            <a:chExt cx="1258084" cy="706741"/>
          </a:xfrm>
        </p:grpSpPr>
        <p:sp>
          <p:nvSpPr>
            <p:cNvPr id="570" name="Google Shape;570;p56"/>
            <p:cNvSpPr/>
            <p:nvPr/>
          </p:nvSpPr>
          <p:spPr>
            <a:xfrm>
              <a:off x="7176636" y="3813771"/>
              <a:ext cx="1258084" cy="370371"/>
            </a:xfrm>
            <a:custGeom>
              <a:avLst/>
              <a:gdLst/>
              <a:ahLst/>
              <a:cxnLst/>
              <a:rect l="l" t="t" r="r" b="b"/>
              <a:pathLst>
                <a:path w="68823" h="20261" extrusionOk="0">
                  <a:moveTo>
                    <a:pt x="6718" y="16227"/>
                  </a:moveTo>
                  <a:lnTo>
                    <a:pt x="8626" y="17027"/>
                  </a:lnTo>
                  <a:cubicBezTo>
                    <a:pt x="14550" y="19507"/>
                    <a:pt x="24126" y="20260"/>
                    <a:pt x="30210" y="18937"/>
                  </a:cubicBezTo>
                  <a:lnTo>
                    <a:pt x="61991" y="12026"/>
                  </a:lnTo>
                  <a:cubicBezTo>
                    <a:pt x="67004" y="10937"/>
                    <a:pt x="68823" y="8074"/>
                    <a:pt x="65953" y="5455"/>
                  </a:cubicBezTo>
                  <a:lnTo>
                    <a:pt x="65035" y="4620"/>
                  </a:lnTo>
                  <a:cubicBezTo>
                    <a:pt x="61836" y="1702"/>
                    <a:pt x="54118" y="0"/>
                    <a:pt x="47971" y="1113"/>
                  </a:cubicBezTo>
                  <a:lnTo>
                    <a:pt x="8274" y="8301"/>
                  </a:lnTo>
                  <a:cubicBezTo>
                    <a:pt x="525" y="9701"/>
                    <a:pt x="0" y="13413"/>
                    <a:pt x="6718" y="16227"/>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56"/>
            <p:cNvSpPr/>
            <p:nvPr/>
          </p:nvSpPr>
          <p:spPr>
            <a:xfrm>
              <a:off x="7290795" y="3477400"/>
              <a:ext cx="1132556" cy="644041"/>
            </a:xfrm>
            <a:custGeom>
              <a:avLst/>
              <a:gdLst/>
              <a:ahLst/>
              <a:cxnLst/>
              <a:rect l="l" t="t" r="r" b="b"/>
              <a:pathLst>
                <a:path w="61956" h="35232" extrusionOk="0">
                  <a:moveTo>
                    <a:pt x="1362" y="23063"/>
                  </a:moveTo>
                  <a:lnTo>
                    <a:pt x="1775" y="24961"/>
                  </a:lnTo>
                  <a:cubicBezTo>
                    <a:pt x="3137" y="31221"/>
                    <a:pt x="9375" y="35231"/>
                    <a:pt x="15635" y="33868"/>
                  </a:cubicBezTo>
                  <a:lnTo>
                    <a:pt x="51686" y="26029"/>
                  </a:lnTo>
                  <a:cubicBezTo>
                    <a:pt x="57947" y="24668"/>
                    <a:pt x="61956" y="18430"/>
                    <a:pt x="60594" y="12168"/>
                  </a:cubicBezTo>
                  <a:lnTo>
                    <a:pt x="60181" y="10271"/>
                  </a:lnTo>
                  <a:cubicBezTo>
                    <a:pt x="58820" y="4010"/>
                    <a:pt x="52582" y="0"/>
                    <a:pt x="46321" y="1362"/>
                  </a:cubicBezTo>
                  <a:lnTo>
                    <a:pt x="10272" y="9202"/>
                  </a:lnTo>
                  <a:cubicBezTo>
                    <a:pt x="4010" y="10565"/>
                    <a:pt x="1" y="16802"/>
                    <a:pt x="1362" y="2306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56"/>
            <p:cNvSpPr/>
            <p:nvPr/>
          </p:nvSpPr>
          <p:spPr>
            <a:xfrm>
              <a:off x="7744102" y="3477419"/>
              <a:ext cx="679248" cy="556772"/>
            </a:xfrm>
            <a:custGeom>
              <a:avLst/>
              <a:gdLst/>
              <a:ahLst/>
              <a:cxnLst/>
              <a:rect l="l" t="t" r="r" b="b"/>
              <a:pathLst>
                <a:path w="37158" h="30458" extrusionOk="0">
                  <a:moveTo>
                    <a:pt x="21523" y="1361"/>
                  </a:moveTo>
                  <a:cubicBezTo>
                    <a:pt x="27785" y="0"/>
                    <a:pt x="34022" y="4009"/>
                    <a:pt x="35384" y="10271"/>
                  </a:cubicBezTo>
                  <a:lnTo>
                    <a:pt x="35797" y="12167"/>
                  </a:lnTo>
                  <a:cubicBezTo>
                    <a:pt x="37158" y="18429"/>
                    <a:pt x="33149" y="24667"/>
                    <a:pt x="26888" y="26027"/>
                  </a:cubicBezTo>
                  <a:lnTo>
                    <a:pt x="6517" y="30458"/>
                  </a:lnTo>
                  <a:cubicBezTo>
                    <a:pt x="12109" y="28625"/>
                    <a:pt x="15548" y="22780"/>
                    <a:pt x="14272" y="16912"/>
                  </a:cubicBezTo>
                  <a:lnTo>
                    <a:pt x="13859" y="15016"/>
                  </a:lnTo>
                  <a:cubicBezTo>
                    <a:pt x="12498" y="8754"/>
                    <a:pt x="6261" y="4745"/>
                    <a:pt x="0" y="610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7790516" y="4667572"/>
            <a:ext cx="277640" cy="307777"/>
          </a:xfrm>
          <a:prstGeom prst="rect">
            <a:avLst/>
          </a:prstGeom>
        </p:spPr>
        <p:txBody>
          <a:bodyPr wrap="none">
            <a:spAutoFit/>
          </a:bodyPr>
          <a:lstStyle/>
          <a:p>
            <a:pPr marL="171450" indent="-171450">
              <a:buClr>
                <a:schemeClr val="dk1"/>
              </a:buClr>
              <a:buSzPts val="1100"/>
            </a:pPr>
            <a:r>
              <a:rPr lang="en-US" dirty="0">
                <a:solidFill>
                  <a:schemeClr val="tx1"/>
                </a:solidFill>
                <a:latin typeface="Adobe Garamond Pro Bold" panose="02020702060506020403" pitchFamily="18" charset="0"/>
              </a:rPr>
              <a:t>2</a:t>
            </a:r>
          </a:p>
        </p:txBody>
      </p:sp>
      <p:grpSp>
        <p:nvGrpSpPr>
          <p:cNvPr id="9" name="Google Shape;2565;p85"/>
          <p:cNvGrpSpPr/>
          <p:nvPr/>
        </p:nvGrpSpPr>
        <p:grpSpPr>
          <a:xfrm>
            <a:off x="324953" y="572510"/>
            <a:ext cx="615726" cy="654865"/>
            <a:chOff x="4744075" y="4628525"/>
            <a:chExt cx="404625" cy="575800"/>
          </a:xfrm>
        </p:grpSpPr>
        <p:sp>
          <p:nvSpPr>
            <p:cNvPr id="10" name="Google Shape;2566;p85"/>
            <p:cNvSpPr/>
            <p:nvPr/>
          </p:nvSpPr>
          <p:spPr>
            <a:xfrm>
              <a:off x="4807950" y="4628550"/>
              <a:ext cx="276900" cy="86025"/>
            </a:xfrm>
            <a:custGeom>
              <a:avLst/>
              <a:gdLst/>
              <a:ahLst/>
              <a:cxnLst/>
              <a:rect l="l" t="t" r="r" b="b"/>
              <a:pathLst>
                <a:path w="11076" h="3441" extrusionOk="0">
                  <a:moveTo>
                    <a:pt x="0" y="0"/>
                  </a:moveTo>
                  <a:lnTo>
                    <a:pt x="1980" y="3441"/>
                  </a:lnTo>
                  <a:lnTo>
                    <a:pt x="9095" y="3441"/>
                  </a:lnTo>
                  <a:lnTo>
                    <a:pt x="1107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567;p85"/>
            <p:cNvSpPr/>
            <p:nvPr/>
          </p:nvSpPr>
          <p:spPr>
            <a:xfrm>
              <a:off x="4822975" y="4654625"/>
              <a:ext cx="246800" cy="59950"/>
            </a:xfrm>
            <a:custGeom>
              <a:avLst/>
              <a:gdLst/>
              <a:ahLst/>
              <a:cxnLst/>
              <a:rect l="l" t="t" r="r" b="b"/>
              <a:pathLst>
                <a:path w="9872" h="2398" extrusionOk="0">
                  <a:moveTo>
                    <a:pt x="0" y="1"/>
                  </a:moveTo>
                  <a:lnTo>
                    <a:pt x="1379" y="2398"/>
                  </a:lnTo>
                  <a:lnTo>
                    <a:pt x="8493" y="2398"/>
                  </a:lnTo>
                  <a:lnTo>
                    <a:pt x="98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568;p85"/>
            <p:cNvSpPr/>
            <p:nvPr/>
          </p:nvSpPr>
          <p:spPr>
            <a:xfrm>
              <a:off x="4744075" y="4628525"/>
              <a:ext cx="395725" cy="575800"/>
            </a:xfrm>
            <a:custGeom>
              <a:avLst/>
              <a:gdLst/>
              <a:ahLst/>
              <a:cxnLst/>
              <a:rect l="l" t="t" r="r" b="b"/>
              <a:pathLst>
                <a:path w="15829" h="23032" extrusionOk="0">
                  <a:moveTo>
                    <a:pt x="13629" y="0"/>
                  </a:moveTo>
                  <a:lnTo>
                    <a:pt x="13630" y="2"/>
                  </a:lnTo>
                  <a:lnTo>
                    <a:pt x="13630" y="2"/>
                  </a:lnTo>
                  <a:lnTo>
                    <a:pt x="13630" y="1"/>
                  </a:lnTo>
                  <a:lnTo>
                    <a:pt x="13629" y="0"/>
                  </a:lnTo>
                  <a:close/>
                  <a:moveTo>
                    <a:pt x="13630" y="2"/>
                  </a:moveTo>
                  <a:lnTo>
                    <a:pt x="4673" y="13886"/>
                  </a:lnTo>
                  <a:lnTo>
                    <a:pt x="106" y="20964"/>
                  </a:lnTo>
                  <a:cubicBezTo>
                    <a:pt x="1" y="21126"/>
                    <a:pt x="124" y="21330"/>
                    <a:pt x="302" y="21330"/>
                  </a:cubicBezTo>
                  <a:cubicBezTo>
                    <a:pt x="321" y="21330"/>
                    <a:pt x="339" y="21328"/>
                    <a:pt x="359" y="21323"/>
                  </a:cubicBezTo>
                  <a:lnTo>
                    <a:pt x="2517" y="20819"/>
                  </a:lnTo>
                  <a:cubicBezTo>
                    <a:pt x="2535" y="20815"/>
                    <a:pt x="2553" y="20813"/>
                    <a:pt x="2571" y="20813"/>
                  </a:cubicBezTo>
                  <a:cubicBezTo>
                    <a:pt x="2674" y="20813"/>
                    <a:pt x="2768" y="20880"/>
                    <a:pt x="2799" y="20982"/>
                  </a:cubicBezTo>
                  <a:lnTo>
                    <a:pt x="3360" y="22862"/>
                  </a:lnTo>
                  <a:cubicBezTo>
                    <a:pt x="3393" y="22972"/>
                    <a:pt x="3491" y="23032"/>
                    <a:pt x="3589" y="23032"/>
                  </a:cubicBezTo>
                  <a:cubicBezTo>
                    <a:pt x="3664" y="23032"/>
                    <a:pt x="3740" y="22997"/>
                    <a:pt x="3787" y="22923"/>
                  </a:cubicBezTo>
                  <a:lnTo>
                    <a:pt x="15030" y="5510"/>
                  </a:lnTo>
                  <a:cubicBezTo>
                    <a:pt x="15829" y="4274"/>
                    <a:pt x="15750" y="2666"/>
                    <a:pt x="14833" y="1515"/>
                  </a:cubicBezTo>
                  <a:lnTo>
                    <a:pt x="13630" y="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569;p85"/>
            <p:cNvSpPr/>
            <p:nvPr/>
          </p:nvSpPr>
          <p:spPr>
            <a:xfrm>
              <a:off x="4744075" y="4628525"/>
              <a:ext cx="373725" cy="533275"/>
            </a:xfrm>
            <a:custGeom>
              <a:avLst/>
              <a:gdLst/>
              <a:ahLst/>
              <a:cxnLst/>
              <a:rect l="l" t="t" r="r" b="b"/>
              <a:pathLst>
                <a:path w="14949" h="21331" extrusionOk="0">
                  <a:moveTo>
                    <a:pt x="13628" y="0"/>
                  </a:moveTo>
                  <a:lnTo>
                    <a:pt x="13630" y="2"/>
                  </a:lnTo>
                  <a:lnTo>
                    <a:pt x="13630" y="2"/>
                  </a:lnTo>
                  <a:lnTo>
                    <a:pt x="13630" y="1"/>
                  </a:lnTo>
                  <a:lnTo>
                    <a:pt x="13628" y="0"/>
                  </a:lnTo>
                  <a:close/>
                  <a:moveTo>
                    <a:pt x="13630" y="2"/>
                  </a:moveTo>
                  <a:lnTo>
                    <a:pt x="4673" y="13886"/>
                  </a:lnTo>
                  <a:lnTo>
                    <a:pt x="106" y="20964"/>
                  </a:lnTo>
                  <a:cubicBezTo>
                    <a:pt x="1" y="21126"/>
                    <a:pt x="124" y="21330"/>
                    <a:pt x="302" y="21330"/>
                  </a:cubicBezTo>
                  <a:cubicBezTo>
                    <a:pt x="321" y="21330"/>
                    <a:pt x="339" y="21328"/>
                    <a:pt x="359" y="21323"/>
                  </a:cubicBezTo>
                  <a:lnTo>
                    <a:pt x="2517" y="20819"/>
                  </a:lnTo>
                  <a:cubicBezTo>
                    <a:pt x="2534" y="20815"/>
                    <a:pt x="2551" y="20813"/>
                    <a:pt x="2568" y="20813"/>
                  </a:cubicBezTo>
                  <a:cubicBezTo>
                    <a:pt x="2578" y="20813"/>
                    <a:pt x="2587" y="20814"/>
                    <a:pt x="2597" y="20815"/>
                  </a:cubicBezTo>
                  <a:lnTo>
                    <a:pt x="7067" y="13886"/>
                  </a:lnTo>
                  <a:lnTo>
                    <a:pt x="14948" y="1669"/>
                  </a:lnTo>
                  <a:cubicBezTo>
                    <a:pt x="14911" y="1617"/>
                    <a:pt x="14873" y="1565"/>
                    <a:pt x="14832" y="1515"/>
                  </a:cubicBezTo>
                  <a:lnTo>
                    <a:pt x="13630" y="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570;p85"/>
            <p:cNvSpPr/>
            <p:nvPr/>
          </p:nvSpPr>
          <p:spPr>
            <a:xfrm>
              <a:off x="4752950" y="4628550"/>
              <a:ext cx="395750" cy="575775"/>
            </a:xfrm>
            <a:custGeom>
              <a:avLst/>
              <a:gdLst/>
              <a:ahLst/>
              <a:cxnLst/>
              <a:rect l="l" t="t" r="r" b="b"/>
              <a:pathLst>
                <a:path w="15830" h="23031" extrusionOk="0">
                  <a:moveTo>
                    <a:pt x="2200" y="0"/>
                  </a:moveTo>
                  <a:lnTo>
                    <a:pt x="996" y="1514"/>
                  </a:lnTo>
                  <a:cubicBezTo>
                    <a:pt x="80" y="2666"/>
                    <a:pt x="1" y="4273"/>
                    <a:pt x="799" y="5509"/>
                  </a:cubicBezTo>
                  <a:lnTo>
                    <a:pt x="12042" y="22922"/>
                  </a:lnTo>
                  <a:cubicBezTo>
                    <a:pt x="12090" y="22996"/>
                    <a:pt x="12165" y="23031"/>
                    <a:pt x="12240" y="23031"/>
                  </a:cubicBezTo>
                  <a:cubicBezTo>
                    <a:pt x="12338" y="23031"/>
                    <a:pt x="12436" y="22971"/>
                    <a:pt x="12468" y="22861"/>
                  </a:cubicBezTo>
                  <a:lnTo>
                    <a:pt x="13030" y="20981"/>
                  </a:lnTo>
                  <a:cubicBezTo>
                    <a:pt x="13061" y="20879"/>
                    <a:pt x="13155" y="20812"/>
                    <a:pt x="13257" y="20812"/>
                  </a:cubicBezTo>
                  <a:cubicBezTo>
                    <a:pt x="13275" y="20812"/>
                    <a:pt x="13293" y="20814"/>
                    <a:pt x="13311" y="20818"/>
                  </a:cubicBezTo>
                  <a:lnTo>
                    <a:pt x="15471" y="21323"/>
                  </a:lnTo>
                  <a:cubicBezTo>
                    <a:pt x="15490" y="21328"/>
                    <a:pt x="15508" y="21330"/>
                    <a:pt x="15526" y="21330"/>
                  </a:cubicBezTo>
                  <a:cubicBezTo>
                    <a:pt x="15706" y="21330"/>
                    <a:pt x="15830" y="21126"/>
                    <a:pt x="15724" y="20963"/>
                  </a:cubicBezTo>
                  <a:lnTo>
                    <a:pt x="22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571;p85"/>
            <p:cNvSpPr/>
            <p:nvPr/>
          </p:nvSpPr>
          <p:spPr>
            <a:xfrm>
              <a:off x="4752950" y="4628525"/>
              <a:ext cx="327750" cy="575800"/>
            </a:xfrm>
            <a:custGeom>
              <a:avLst/>
              <a:gdLst/>
              <a:ahLst/>
              <a:cxnLst/>
              <a:rect l="l" t="t" r="r" b="b"/>
              <a:pathLst>
                <a:path w="13110" h="23032" extrusionOk="0">
                  <a:moveTo>
                    <a:pt x="2200" y="0"/>
                  </a:moveTo>
                  <a:lnTo>
                    <a:pt x="2200" y="1"/>
                  </a:lnTo>
                  <a:lnTo>
                    <a:pt x="996" y="1515"/>
                  </a:lnTo>
                  <a:cubicBezTo>
                    <a:pt x="80" y="2667"/>
                    <a:pt x="1" y="4274"/>
                    <a:pt x="799" y="5510"/>
                  </a:cubicBezTo>
                  <a:lnTo>
                    <a:pt x="12042" y="22923"/>
                  </a:lnTo>
                  <a:cubicBezTo>
                    <a:pt x="12090" y="22997"/>
                    <a:pt x="12165" y="23032"/>
                    <a:pt x="12240" y="23032"/>
                  </a:cubicBezTo>
                  <a:cubicBezTo>
                    <a:pt x="12338" y="23032"/>
                    <a:pt x="12436" y="22972"/>
                    <a:pt x="12468" y="22862"/>
                  </a:cubicBezTo>
                  <a:lnTo>
                    <a:pt x="13030" y="20982"/>
                  </a:lnTo>
                  <a:cubicBezTo>
                    <a:pt x="13044" y="20936"/>
                    <a:pt x="13073" y="20896"/>
                    <a:pt x="13110" y="20865"/>
                  </a:cubicBezTo>
                  <a:lnTo>
                    <a:pt x="3196" y="5510"/>
                  </a:lnTo>
                  <a:cubicBezTo>
                    <a:pt x="2437" y="4334"/>
                    <a:pt x="2469" y="2814"/>
                    <a:pt x="3278" y="1670"/>
                  </a:cubicBezTo>
                  <a:lnTo>
                    <a:pt x="22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57"/>
                                        </p:tgtEl>
                                        <p:attrNameLst>
                                          <p:attrName>style.visibility</p:attrName>
                                        </p:attrNameLst>
                                      </p:cBhvr>
                                      <p:to>
                                        <p:strVal val="visible"/>
                                      </p:to>
                                    </p:set>
                                    <p:animEffect transition="in" filter="wipe(down)">
                                      <p:cBhvr>
                                        <p:cTn id="7" dur="500"/>
                                        <p:tgtEl>
                                          <p:spTgt spid="55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58">
                                            <p:txEl>
                                              <p:pRg st="0" end="0"/>
                                            </p:txEl>
                                          </p:spTgt>
                                        </p:tgtEl>
                                        <p:attrNameLst>
                                          <p:attrName>style.visibility</p:attrName>
                                        </p:attrNameLst>
                                      </p:cBhvr>
                                      <p:to>
                                        <p:strVal val="visible"/>
                                      </p:to>
                                    </p:set>
                                    <p:animEffect transition="in" filter="fade">
                                      <p:cBhvr>
                                        <p:cTn id="12" dur="1000"/>
                                        <p:tgtEl>
                                          <p:spTgt spid="558">
                                            <p:txEl>
                                              <p:pRg st="0" end="0"/>
                                            </p:txEl>
                                          </p:spTgt>
                                        </p:tgtEl>
                                      </p:cBhvr>
                                    </p:animEffect>
                                    <p:anim calcmode="lin" valueType="num">
                                      <p:cBhvr>
                                        <p:cTn id="13" dur="1000" fill="hold"/>
                                        <p:tgtEl>
                                          <p:spTgt spid="55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5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58">
                                            <p:txEl>
                                              <p:pRg st="1" end="1"/>
                                            </p:txEl>
                                          </p:spTgt>
                                        </p:tgtEl>
                                        <p:attrNameLst>
                                          <p:attrName>style.visibility</p:attrName>
                                        </p:attrNameLst>
                                      </p:cBhvr>
                                      <p:to>
                                        <p:strVal val="visible"/>
                                      </p:to>
                                    </p:set>
                                    <p:anim calcmode="lin" valueType="num">
                                      <p:cBhvr additive="base">
                                        <p:cTn id="19" dur="500" fill="hold"/>
                                        <p:tgtEl>
                                          <p:spTgt spid="55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5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8">
                                            <p:txEl>
                                              <p:pRg st="2" end="2"/>
                                            </p:txEl>
                                          </p:spTgt>
                                        </p:tgtEl>
                                        <p:attrNameLst>
                                          <p:attrName>style.visibility</p:attrName>
                                        </p:attrNameLst>
                                      </p:cBhvr>
                                      <p:to>
                                        <p:strVal val="visible"/>
                                      </p:to>
                                    </p:set>
                                    <p:animEffect transition="in" filter="fade">
                                      <p:cBhvr>
                                        <p:cTn id="25" dur="1000"/>
                                        <p:tgtEl>
                                          <p:spTgt spid="558">
                                            <p:txEl>
                                              <p:pRg st="2" end="2"/>
                                            </p:txEl>
                                          </p:spTgt>
                                        </p:tgtEl>
                                      </p:cBhvr>
                                    </p:animEffect>
                                    <p:anim calcmode="lin" valueType="num">
                                      <p:cBhvr>
                                        <p:cTn id="26" dur="1000" fill="hold"/>
                                        <p:tgtEl>
                                          <p:spTgt spid="558">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55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58">
                                            <p:txEl>
                                              <p:pRg st="3" end="3"/>
                                            </p:txEl>
                                          </p:spTgt>
                                        </p:tgtEl>
                                        <p:attrNameLst>
                                          <p:attrName>style.visibility</p:attrName>
                                        </p:attrNameLst>
                                      </p:cBhvr>
                                      <p:to>
                                        <p:strVal val="visible"/>
                                      </p:to>
                                    </p:set>
                                    <p:animEffect transition="in" filter="fade">
                                      <p:cBhvr>
                                        <p:cTn id="32" dur="1000"/>
                                        <p:tgtEl>
                                          <p:spTgt spid="558">
                                            <p:txEl>
                                              <p:pRg st="3" end="3"/>
                                            </p:txEl>
                                          </p:spTgt>
                                        </p:tgtEl>
                                      </p:cBhvr>
                                    </p:animEffect>
                                    <p:anim calcmode="lin" valueType="num">
                                      <p:cBhvr>
                                        <p:cTn id="33" dur="1000" fill="hold"/>
                                        <p:tgtEl>
                                          <p:spTgt spid="558">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55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58">
                                            <p:txEl>
                                              <p:pRg st="4" end="4"/>
                                            </p:txEl>
                                          </p:spTgt>
                                        </p:tgtEl>
                                        <p:attrNameLst>
                                          <p:attrName>style.visibility</p:attrName>
                                        </p:attrNameLst>
                                      </p:cBhvr>
                                      <p:to>
                                        <p:strVal val="visible"/>
                                      </p:to>
                                    </p:set>
                                    <p:animEffect transition="in" filter="fade">
                                      <p:cBhvr>
                                        <p:cTn id="39" dur="1000"/>
                                        <p:tgtEl>
                                          <p:spTgt spid="558">
                                            <p:txEl>
                                              <p:pRg st="4" end="4"/>
                                            </p:txEl>
                                          </p:spTgt>
                                        </p:tgtEl>
                                      </p:cBhvr>
                                    </p:animEffect>
                                    <p:anim calcmode="lin" valueType="num">
                                      <p:cBhvr>
                                        <p:cTn id="40" dur="1000" fill="hold"/>
                                        <p:tgtEl>
                                          <p:spTgt spid="558">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55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61"/>
          <p:cNvSpPr txBox="1">
            <a:spLocks noGrp="1"/>
          </p:cNvSpPr>
          <p:nvPr>
            <p:ph type="title" idx="4"/>
          </p:nvPr>
        </p:nvSpPr>
        <p:spPr>
          <a:xfrm>
            <a:off x="599466" y="688145"/>
            <a:ext cx="6736200" cy="572700"/>
          </a:xfrm>
          <a:prstGeom prst="rect">
            <a:avLst/>
          </a:prstGeom>
        </p:spPr>
        <p:txBody>
          <a:bodyPr spcFirstLastPara="1" wrap="square" lIns="91425" tIns="91425" rIns="91425" bIns="91425" anchor="t" anchorCtr="0">
            <a:normAutofit fontScale="90000"/>
          </a:bodyPr>
          <a:lstStyle/>
          <a:p>
            <a:pPr lvl="0"/>
            <a:r>
              <a:rPr lang="en" sz="3200" dirty="0">
                <a:latin typeface="Adobe Garamond Pro Bold" panose="02020702060506020403" pitchFamily="18" charset="0"/>
              </a:rPr>
              <a:t>Introduction</a:t>
            </a:r>
            <a:endParaRPr sz="3200" dirty="0">
              <a:latin typeface="Adobe Garamond Pro Bold" panose="02020702060506020403" pitchFamily="18" charset="0"/>
            </a:endParaRPr>
          </a:p>
        </p:txBody>
      </p:sp>
      <p:sp>
        <p:nvSpPr>
          <p:cNvPr id="2" name="مستطيل 1"/>
          <p:cNvSpPr/>
          <p:nvPr/>
        </p:nvSpPr>
        <p:spPr>
          <a:xfrm>
            <a:off x="1213221" y="1698057"/>
            <a:ext cx="6570578" cy="2246769"/>
          </a:xfrm>
          <a:prstGeom prst="rect">
            <a:avLst/>
          </a:prstGeom>
        </p:spPr>
        <p:txBody>
          <a:bodyPr wrap="square">
            <a:spAutoFit/>
          </a:bodyPr>
          <a:lstStyle/>
          <a:p>
            <a:r>
              <a:rPr lang="en-US" sz="2800" dirty="0">
                <a:latin typeface="Adobe Garamond Pro Bold" panose="02020702060506020403" pitchFamily="18" charset="0"/>
              </a:rPr>
              <a:t>Breast cancer </a:t>
            </a:r>
            <a:r>
              <a:rPr lang="en-US" sz="2800" dirty="0" smtClean="0">
                <a:latin typeface="Adobe Garamond Pro Bold" panose="02020702060506020403" pitchFamily="18" charset="0"/>
              </a:rPr>
              <a:t>is a </a:t>
            </a:r>
            <a:r>
              <a:rPr lang="en-US" sz="2800" dirty="0">
                <a:latin typeface="Adobe Garamond Pro Bold" panose="02020702060506020403" pitchFamily="18" charset="0"/>
              </a:rPr>
              <a:t>malignant cell growth in the breast </a:t>
            </a:r>
            <a:r>
              <a:rPr lang="en-US" sz="2800" dirty="0" smtClean="0">
                <a:latin typeface="Adobe Garamond Pro Bold" panose="02020702060506020403" pitchFamily="18" charset="0"/>
              </a:rPr>
              <a:t>if </a:t>
            </a:r>
            <a:r>
              <a:rPr lang="en-US" sz="2800" dirty="0">
                <a:latin typeface="Adobe Garamond Pro Bold" panose="02020702060506020403" pitchFamily="18" charset="0"/>
              </a:rPr>
              <a:t>left untreated, the cancer spreads to other areas of the body </a:t>
            </a:r>
            <a:r>
              <a:rPr lang="en-US" sz="2800" dirty="0" smtClean="0">
                <a:latin typeface="Adobe Garamond Pro Bold" panose="02020702060506020403" pitchFamily="18" charset="0"/>
              </a:rPr>
              <a:t>excluding </a:t>
            </a:r>
            <a:r>
              <a:rPr lang="en-US" sz="2800" dirty="0">
                <a:latin typeface="Adobe Garamond Pro Bold" panose="02020702060506020403" pitchFamily="18" charset="0"/>
              </a:rPr>
              <a:t>skin cancer breast cancer is </a:t>
            </a:r>
            <a:r>
              <a:rPr lang="en-US" sz="2800" dirty="0" smtClean="0">
                <a:latin typeface="Adobe Garamond Pro Bold" panose="02020702060506020403" pitchFamily="18" charset="0"/>
              </a:rPr>
              <a:t>the</a:t>
            </a:r>
          </a:p>
          <a:p>
            <a:r>
              <a:rPr lang="en-US" sz="2800" dirty="0" smtClean="0">
                <a:latin typeface="Adobe Garamond Pro Bold" panose="02020702060506020403" pitchFamily="18" charset="0"/>
              </a:rPr>
              <a:t> (Most </a:t>
            </a:r>
            <a:r>
              <a:rPr lang="en-US" sz="2800" dirty="0">
                <a:latin typeface="Adobe Garamond Pro Bold" panose="02020702060506020403" pitchFamily="18" charset="0"/>
              </a:rPr>
              <a:t>common </a:t>
            </a:r>
            <a:r>
              <a:rPr lang="en-US" sz="2800" dirty="0" smtClean="0">
                <a:latin typeface="Adobe Garamond Pro Bold" panose="02020702060506020403" pitchFamily="18" charset="0"/>
              </a:rPr>
              <a:t>type </a:t>
            </a:r>
            <a:r>
              <a:rPr lang="en-US" sz="2800" dirty="0">
                <a:latin typeface="Adobe Garamond Pro Bold" panose="02020702060506020403" pitchFamily="18" charset="0"/>
              </a:rPr>
              <a:t>of cancer in women)</a:t>
            </a:r>
            <a:endParaRPr lang="ar-LY" sz="2800" dirty="0">
              <a:latin typeface="Adobe Garamond Pro Bold" panose="02020702060506020403" pitchFamily="18" charset="0"/>
            </a:endParaRPr>
          </a:p>
        </p:txBody>
      </p:sp>
      <p:grpSp>
        <p:nvGrpSpPr>
          <p:cNvPr id="41" name="Google Shape;356;p55"/>
          <p:cNvGrpSpPr/>
          <p:nvPr/>
        </p:nvGrpSpPr>
        <p:grpSpPr>
          <a:xfrm>
            <a:off x="8138913" y="3408218"/>
            <a:ext cx="1065541" cy="1735282"/>
            <a:chOff x="1392875" y="-202129"/>
            <a:chExt cx="3179118" cy="5547757"/>
          </a:xfrm>
        </p:grpSpPr>
        <p:sp>
          <p:nvSpPr>
            <p:cNvPr id="42" name="Google Shape;357;p55"/>
            <p:cNvSpPr/>
            <p:nvPr/>
          </p:nvSpPr>
          <p:spPr>
            <a:xfrm>
              <a:off x="3715175" y="2835550"/>
              <a:ext cx="95700" cy="1182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58;p55"/>
            <p:cNvSpPr/>
            <p:nvPr/>
          </p:nvSpPr>
          <p:spPr>
            <a:xfrm>
              <a:off x="1392875" y="-85877"/>
              <a:ext cx="2843362" cy="4071061"/>
            </a:xfrm>
            <a:custGeom>
              <a:avLst/>
              <a:gdLst/>
              <a:ahLst/>
              <a:cxnLst/>
              <a:rect l="l" t="t" r="r" b="b"/>
              <a:pathLst>
                <a:path w="107398" h="153770" extrusionOk="0">
                  <a:moveTo>
                    <a:pt x="54846" y="1"/>
                  </a:moveTo>
                  <a:cubicBezTo>
                    <a:pt x="45770" y="1"/>
                    <a:pt x="37616" y="2951"/>
                    <a:pt x="34593" y="7177"/>
                  </a:cubicBezTo>
                  <a:cubicBezTo>
                    <a:pt x="34240" y="7671"/>
                    <a:pt x="33960" y="8178"/>
                    <a:pt x="33754" y="8702"/>
                  </a:cubicBezTo>
                  <a:cubicBezTo>
                    <a:pt x="33591" y="8751"/>
                    <a:pt x="33431" y="8802"/>
                    <a:pt x="33268" y="8852"/>
                  </a:cubicBezTo>
                  <a:cubicBezTo>
                    <a:pt x="11119" y="15885"/>
                    <a:pt x="14434" y="36743"/>
                    <a:pt x="11291" y="54877"/>
                  </a:cubicBezTo>
                  <a:cubicBezTo>
                    <a:pt x="8864" y="68867"/>
                    <a:pt x="12108" y="83204"/>
                    <a:pt x="11522" y="91255"/>
                  </a:cubicBezTo>
                  <a:cubicBezTo>
                    <a:pt x="11345" y="93719"/>
                    <a:pt x="10804" y="95596"/>
                    <a:pt x="9639" y="96695"/>
                  </a:cubicBezTo>
                  <a:cubicBezTo>
                    <a:pt x="9564" y="96766"/>
                    <a:pt x="9493" y="96837"/>
                    <a:pt x="9417" y="96913"/>
                  </a:cubicBezTo>
                  <a:cubicBezTo>
                    <a:pt x="7954" y="98362"/>
                    <a:pt x="6383" y="100646"/>
                    <a:pt x="4954" y="103400"/>
                  </a:cubicBezTo>
                  <a:cubicBezTo>
                    <a:pt x="3265" y="106673"/>
                    <a:pt x="1781" y="110608"/>
                    <a:pt x="951" y="114607"/>
                  </a:cubicBezTo>
                  <a:lnTo>
                    <a:pt x="951" y="114615"/>
                  </a:lnTo>
                  <a:cubicBezTo>
                    <a:pt x="893" y="114884"/>
                    <a:pt x="838" y="115156"/>
                    <a:pt x="792" y="115423"/>
                  </a:cubicBezTo>
                  <a:cubicBezTo>
                    <a:pt x="93" y="119200"/>
                    <a:pt x="1" y="122988"/>
                    <a:pt x="884" y="126283"/>
                  </a:cubicBezTo>
                  <a:cubicBezTo>
                    <a:pt x="1455" y="128399"/>
                    <a:pt x="2368" y="130071"/>
                    <a:pt x="3483" y="131442"/>
                  </a:cubicBezTo>
                  <a:lnTo>
                    <a:pt x="3705" y="131714"/>
                  </a:lnTo>
                  <a:cubicBezTo>
                    <a:pt x="7908" y="136664"/>
                    <a:pt x="14615" y="137666"/>
                    <a:pt x="15830" y="142434"/>
                  </a:cubicBezTo>
                  <a:cubicBezTo>
                    <a:pt x="16416" y="144736"/>
                    <a:pt x="17972" y="146617"/>
                    <a:pt x="20138" y="148130"/>
                  </a:cubicBezTo>
                  <a:lnTo>
                    <a:pt x="20398" y="148311"/>
                  </a:lnTo>
                  <a:cubicBezTo>
                    <a:pt x="22623" y="149806"/>
                    <a:pt x="25461" y="150942"/>
                    <a:pt x="28550" y="151776"/>
                  </a:cubicBezTo>
                  <a:lnTo>
                    <a:pt x="28768" y="151839"/>
                  </a:lnTo>
                  <a:cubicBezTo>
                    <a:pt x="32715" y="152882"/>
                    <a:pt x="37057" y="153448"/>
                    <a:pt x="41059" y="153663"/>
                  </a:cubicBezTo>
                  <a:lnTo>
                    <a:pt x="41264" y="153675"/>
                  </a:lnTo>
                  <a:cubicBezTo>
                    <a:pt x="42530" y="153739"/>
                    <a:pt x="43761" y="153769"/>
                    <a:pt x="44933" y="153769"/>
                  </a:cubicBezTo>
                  <a:cubicBezTo>
                    <a:pt x="46428" y="153769"/>
                    <a:pt x="47828" y="153720"/>
                    <a:pt x="49085" y="153629"/>
                  </a:cubicBezTo>
                  <a:cubicBezTo>
                    <a:pt x="59496" y="152874"/>
                    <a:pt x="82402" y="153154"/>
                    <a:pt x="90856" y="151496"/>
                  </a:cubicBezTo>
                  <a:cubicBezTo>
                    <a:pt x="99309" y="149831"/>
                    <a:pt x="99992" y="143642"/>
                    <a:pt x="104632" y="141076"/>
                  </a:cubicBezTo>
                  <a:cubicBezTo>
                    <a:pt x="105570" y="140556"/>
                    <a:pt x="106245" y="139484"/>
                    <a:pt x="106664" y="138029"/>
                  </a:cubicBezTo>
                  <a:cubicBezTo>
                    <a:pt x="106836" y="137448"/>
                    <a:pt x="106962" y="136802"/>
                    <a:pt x="107050" y="136106"/>
                  </a:cubicBezTo>
                  <a:cubicBezTo>
                    <a:pt x="107397" y="133399"/>
                    <a:pt x="107138" y="129929"/>
                    <a:pt x="106312" y="126346"/>
                  </a:cubicBezTo>
                  <a:cubicBezTo>
                    <a:pt x="105266" y="121777"/>
                    <a:pt x="103303" y="117030"/>
                    <a:pt x="100512" y="113450"/>
                  </a:cubicBezTo>
                  <a:cubicBezTo>
                    <a:pt x="93572" y="104544"/>
                    <a:pt x="92817" y="70879"/>
                    <a:pt x="90701" y="60312"/>
                  </a:cubicBezTo>
                  <a:cubicBezTo>
                    <a:pt x="88593" y="49748"/>
                    <a:pt x="89075" y="31056"/>
                    <a:pt x="85885" y="22712"/>
                  </a:cubicBezTo>
                  <a:cubicBezTo>
                    <a:pt x="82567" y="14020"/>
                    <a:pt x="79528" y="5135"/>
                    <a:pt x="65191" y="1326"/>
                  </a:cubicBezTo>
                  <a:cubicBezTo>
                    <a:pt x="61761" y="413"/>
                    <a:pt x="58239" y="1"/>
                    <a:pt x="548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59;p55"/>
            <p:cNvSpPr/>
            <p:nvPr/>
          </p:nvSpPr>
          <p:spPr>
            <a:xfrm>
              <a:off x="3102446" y="2036544"/>
              <a:ext cx="1458190" cy="1790134"/>
            </a:xfrm>
            <a:custGeom>
              <a:avLst/>
              <a:gdLst/>
              <a:ahLst/>
              <a:cxnLst/>
              <a:rect l="l" t="t" r="r" b="b"/>
              <a:pathLst>
                <a:path w="55078" h="67616" extrusionOk="0">
                  <a:moveTo>
                    <a:pt x="7459" y="0"/>
                  </a:moveTo>
                  <a:cubicBezTo>
                    <a:pt x="4544" y="0"/>
                    <a:pt x="1" y="4230"/>
                    <a:pt x="5352" y="13895"/>
                  </a:cubicBezTo>
                  <a:cubicBezTo>
                    <a:pt x="10875" y="23883"/>
                    <a:pt x="29077" y="59591"/>
                    <a:pt x="40396" y="66147"/>
                  </a:cubicBezTo>
                  <a:cubicBezTo>
                    <a:pt x="42095" y="67132"/>
                    <a:pt x="44299" y="67616"/>
                    <a:pt x="46473" y="67616"/>
                  </a:cubicBezTo>
                  <a:cubicBezTo>
                    <a:pt x="49811" y="67616"/>
                    <a:pt x="53078" y="66476"/>
                    <a:pt x="54340" y="64260"/>
                  </a:cubicBezTo>
                  <a:cubicBezTo>
                    <a:pt x="54918" y="63243"/>
                    <a:pt x="55078" y="62003"/>
                    <a:pt x="54628" y="60539"/>
                  </a:cubicBezTo>
                  <a:cubicBezTo>
                    <a:pt x="50777" y="48003"/>
                    <a:pt x="38429" y="29538"/>
                    <a:pt x="30294" y="17592"/>
                  </a:cubicBezTo>
                  <a:cubicBezTo>
                    <a:pt x="26440" y="11930"/>
                    <a:pt x="22858" y="8500"/>
                    <a:pt x="21587" y="7064"/>
                  </a:cubicBezTo>
                  <a:cubicBezTo>
                    <a:pt x="17329" y="2249"/>
                    <a:pt x="12615" y="767"/>
                    <a:pt x="9456" y="238"/>
                  </a:cubicBezTo>
                  <a:cubicBezTo>
                    <a:pt x="8816" y="131"/>
                    <a:pt x="8238" y="63"/>
                    <a:pt x="7740" y="14"/>
                  </a:cubicBezTo>
                  <a:cubicBezTo>
                    <a:pt x="7648" y="5"/>
                    <a:pt x="7555" y="0"/>
                    <a:pt x="7459"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60;p55"/>
            <p:cNvSpPr/>
            <p:nvPr/>
          </p:nvSpPr>
          <p:spPr>
            <a:xfrm>
              <a:off x="3102446" y="2036544"/>
              <a:ext cx="1438652" cy="1790134"/>
            </a:xfrm>
            <a:custGeom>
              <a:avLst/>
              <a:gdLst/>
              <a:ahLst/>
              <a:cxnLst/>
              <a:rect l="l" t="t" r="r" b="b"/>
              <a:pathLst>
                <a:path w="54340" h="67616" extrusionOk="0">
                  <a:moveTo>
                    <a:pt x="7459" y="0"/>
                  </a:moveTo>
                  <a:cubicBezTo>
                    <a:pt x="4544" y="0"/>
                    <a:pt x="1" y="4230"/>
                    <a:pt x="5352" y="13895"/>
                  </a:cubicBezTo>
                  <a:cubicBezTo>
                    <a:pt x="10875" y="23883"/>
                    <a:pt x="29077" y="59591"/>
                    <a:pt x="40396" y="66147"/>
                  </a:cubicBezTo>
                  <a:cubicBezTo>
                    <a:pt x="42095" y="67132"/>
                    <a:pt x="44299" y="67616"/>
                    <a:pt x="46473" y="67616"/>
                  </a:cubicBezTo>
                  <a:cubicBezTo>
                    <a:pt x="49811" y="67616"/>
                    <a:pt x="53078" y="66476"/>
                    <a:pt x="54340" y="64260"/>
                  </a:cubicBezTo>
                  <a:cubicBezTo>
                    <a:pt x="53093" y="64206"/>
                    <a:pt x="51908" y="63988"/>
                    <a:pt x="50834" y="63554"/>
                  </a:cubicBezTo>
                  <a:cubicBezTo>
                    <a:pt x="43123" y="60447"/>
                    <a:pt x="16779" y="18780"/>
                    <a:pt x="9456" y="238"/>
                  </a:cubicBezTo>
                  <a:cubicBezTo>
                    <a:pt x="8816" y="131"/>
                    <a:pt x="8238" y="63"/>
                    <a:pt x="7740" y="14"/>
                  </a:cubicBezTo>
                  <a:cubicBezTo>
                    <a:pt x="7648" y="5"/>
                    <a:pt x="7555" y="0"/>
                    <a:pt x="7459"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61;p55"/>
            <p:cNvSpPr/>
            <p:nvPr/>
          </p:nvSpPr>
          <p:spPr>
            <a:xfrm>
              <a:off x="1946547" y="1965353"/>
              <a:ext cx="1970852" cy="2737674"/>
            </a:xfrm>
            <a:custGeom>
              <a:avLst/>
              <a:gdLst/>
              <a:ahLst/>
              <a:cxnLst/>
              <a:rect l="l" t="t" r="r" b="b"/>
              <a:pathLst>
                <a:path w="74442" h="103406" extrusionOk="0">
                  <a:moveTo>
                    <a:pt x="30282" y="1"/>
                  </a:moveTo>
                  <a:cubicBezTo>
                    <a:pt x="14926" y="1"/>
                    <a:pt x="0" y="4329"/>
                    <a:pt x="399" y="18106"/>
                  </a:cubicBezTo>
                  <a:cubicBezTo>
                    <a:pt x="1091" y="41979"/>
                    <a:pt x="27386" y="62740"/>
                    <a:pt x="20467" y="101144"/>
                  </a:cubicBezTo>
                  <a:cubicBezTo>
                    <a:pt x="27211" y="102700"/>
                    <a:pt x="33589" y="103405"/>
                    <a:pt x="39665" y="103405"/>
                  </a:cubicBezTo>
                  <a:cubicBezTo>
                    <a:pt x="51302" y="103405"/>
                    <a:pt x="61827" y="100816"/>
                    <a:pt x="71673" y="96646"/>
                  </a:cubicBezTo>
                  <a:cubicBezTo>
                    <a:pt x="72365" y="89727"/>
                    <a:pt x="61293" y="64123"/>
                    <a:pt x="67867" y="53051"/>
                  </a:cubicBezTo>
                  <a:cubicBezTo>
                    <a:pt x="74441" y="41979"/>
                    <a:pt x="72711" y="11186"/>
                    <a:pt x="58872" y="4959"/>
                  </a:cubicBezTo>
                  <a:cubicBezTo>
                    <a:pt x="53019" y="2325"/>
                    <a:pt x="41535" y="1"/>
                    <a:pt x="302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2;p55"/>
            <p:cNvSpPr/>
            <p:nvPr/>
          </p:nvSpPr>
          <p:spPr>
            <a:xfrm>
              <a:off x="2451849" y="2545447"/>
              <a:ext cx="1658553" cy="862688"/>
            </a:xfrm>
            <a:custGeom>
              <a:avLst/>
              <a:gdLst/>
              <a:ahLst/>
              <a:cxnLst/>
              <a:rect l="l" t="t" r="r" b="b"/>
              <a:pathLst>
                <a:path w="62646" h="32585" extrusionOk="0">
                  <a:moveTo>
                    <a:pt x="49689" y="0"/>
                  </a:moveTo>
                  <a:lnTo>
                    <a:pt x="5878" y="952"/>
                  </a:lnTo>
                  <a:cubicBezTo>
                    <a:pt x="3529" y="5222"/>
                    <a:pt x="2121" y="9034"/>
                    <a:pt x="1467" y="12411"/>
                  </a:cubicBezTo>
                  <a:cubicBezTo>
                    <a:pt x="0" y="19988"/>
                    <a:pt x="2328" y="25369"/>
                    <a:pt x="6397" y="28718"/>
                  </a:cubicBezTo>
                  <a:cubicBezTo>
                    <a:pt x="9797" y="31518"/>
                    <a:pt x="19265" y="32584"/>
                    <a:pt x="28922" y="32584"/>
                  </a:cubicBezTo>
                  <a:cubicBezTo>
                    <a:pt x="35973" y="32584"/>
                    <a:pt x="43125" y="32016"/>
                    <a:pt x="48089" y="31140"/>
                  </a:cubicBezTo>
                  <a:cubicBezTo>
                    <a:pt x="55240" y="29877"/>
                    <a:pt x="62645" y="25293"/>
                    <a:pt x="62535" y="17926"/>
                  </a:cubicBezTo>
                  <a:cubicBezTo>
                    <a:pt x="62469" y="13177"/>
                    <a:pt x="58104" y="6921"/>
                    <a:pt x="496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3;p55"/>
            <p:cNvSpPr/>
            <p:nvPr/>
          </p:nvSpPr>
          <p:spPr>
            <a:xfrm>
              <a:off x="2451849" y="2874028"/>
              <a:ext cx="1658553" cy="534107"/>
            </a:xfrm>
            <a:custGeom>
              <a:avLst/>
              <a:gdLst/>
              <a:ahLst/>
              <a:cxnLst/>
              <a:rect l="l" t="t" r="r" b="b"/>
              <a:pathLst>
                <a:path w="62646" h="20174" extrusionOk="0">
                  <a:moveTo>
                    <a:pt x="1467" y="0"/>
                  </a:moveTo>
                  <a:lnTo>
                    <a:pt x="1467" y="0"/>
                  </a:lnTo>
                  <a:cubicBezTo>
                    <a:pt x="0" y="7577"/>
                    <a:pt x="2328" y="12958"/>
                    <a:pt x="6397" y="16307"/>
                  </a:cubicBezTo>
                  <a:cubicBezTo>
                    <a:pt x="9797" y="19107"/>
                    <a:pt x="19265" y="20173"/>
                    <a:pt x="28922" y="20173"/>
                  </a:cubicBezTo>
                  <a:cubicBezTo>
                    <a:pt x="35973" y="20173"/>
                    <a:pt x="43125" y="19605"/>
                    <a:pt x="48089" y="18729"/>
                  </a:cubicBezTo>
                  <a:cubicBezTo>
                    <a:pt x="55240" y="17466"/>
                    <a:pt x="62645" y="12882"/>
                    <a:pt x="62535" y="5515"/>
                  </a:cubicBezTo>
                  <a:lnTo>
                    <a:pt x="62535" y="5515"/>
                  </a:lnTo>
                  <a:cubicBezTo>
                    <a:pt x="59434" y="10003"/>
                    <a:pt x="52663" y="14144"/>
                    <a:pt x="35098" y="14421"/>
                  </a:cubicBezTo>
                  <a:cubicBezTo>
                    <a:pt x="34216" y="14435"/>
                    <a:pt x="33358" y="14443"/>
                    <a:pt x="32523" y="14443"/>
                  </a:cubicBezTo>
                  <a:cubicBezTo>
                    <a:pt x="14291" y="14443"/>
                    <a:pt x="7028" y="11021"/>
                    <a:pt x="1467" y="0"/>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4;p55"/>
            <p:cNvSpPr/>
            <p:nvPr/>
          </p:nvSpPr>
          <p:spPr>
            <a:xfrm>
              <a:off x="3052011" y="2630299"/>
              <a:ext cx="291199" cy="206214"/>
            </a:xfrm>
            <a:custGeom>
              <a:avLst/>
              <a:gdLst/>
              <a:ahLst/>
              <a:cxnLst/>
              <a:rect l="l" t="t" r="r" b="b"/>
              <a:pathLst>
                <a:path w="10999" h="7789" extrusionOk="0">
                  <a:moveTo>
                    <a:pt x="2336" y="0"/>
                  </a:moveTo>
                  <a:cubicBezTo>
                    <a:pt x="1615" y="0"/>
                    <a:pt x="837" y="64"/>
                    <a:pt x="1" y="206"/>
                  </a:cubicBezTo>
                  <a:cubicBezTo>
                    <a:pt x="1" y="206"/>
                    <a:pt x="6806" y="303"/>
                    <a:pt x="10911" y="7788"/>
                  </a:cubicBezTo>
                  <a:cubicBezTo>
                    <a:pt x="10998" y="5763"/>
                    <a:pt x="9697" y="3042"/>
                    <a:pt x="7875" y="1757"/>
                  </a:cubicBezTo>
                  <a:cubicBezTo>
                    <a:pt x="6695" y="786"/>
                    <a:pt x="4865" y="0"/>
                    <a:pt x="2336" y="0"/>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65;p55"/>
            <p:cNvSpPr/>
            <p:nvPr/>
          </p:nvSpPr>
          <p:spPr>
            <a:xfrm>
              <a:off x="2465510" y="1684692"/>
              <a:ext cx="720173" cy="454893"/>
            </a:xfrm>
            <a:custGeom>
              <a:avLst/>
              <a:gdLst/>
              <a:ahLst/>
              <a:cxnLst/>
              <a:rect l="l" t="t" r="r" b="b"/>
              <a:pathLst>
                <a:path w="27202" h="17182" extrusionOk="0">
                  <a:moveTo>
                    <a:pt x="13449" y="0"/>
                  </a:moveTo>
                  <a:cubicBezTo>
                    <a:pt x="10591" y="0"/>
                    <a:pt x="7744" y="372"/>
                    <a:pt x="5535" y="1201"/>
                  </a:cubicBezTo>
                  <a:cubicBezTo>
                    <a:pt x="0" y="3277"/>
                    <a:pt x="2075" y="5135"/>
                    <a:pt x="1729" y="8249"/>
                  </a:cubicBezTo>
                  <a:cubicBezTo>
                    <a:pt x="1671" y="8774"/>
                    <a:pt x="1594" y="9245"/>
                    <a:pt x="1519" y="9678"/>
                  </a:cubicBezTo>
                  <a:cubicBezTo>
                    <a:pt x="1144" y="11809"/>
                    <a:pt x="803" y="12954"/>
                    <a:pt x="2940" y="14522"/>
                  </a:cubicBezTo>
                  <a:cubicBezTo>
                    <a:pt x="5327" y="16273"/>
                    <a:pt x="9994" y="17182"/>
                    <a:pt x="14516" y="17182"/>
                  </a:cubicBezTo>
                  <a:cubicBezTo>
                    <a:pt x="18930" y="17182"/>
                    <a:pt x="23204" y="16316"/>
                    <a:pt x="25084" y="14522"/>
                  </a:cubicBezTo>
                  <a:cubicBezTo>
                    <a:pt x="27201" y="12501"/>
                    <a:pt x="27043" y="10615"/>
                    <a:pt x="26565" y="8619"/>
                  </a:cubicBezTo>
                  <a:cubicBezTo>
                    <a:pt x="26243" y="7262"/>
                    <a:pt x="25776" y="5854"/>
                    <a:pt x="25776" y="4315"/>
                  </a:cubicBezTo>
                  <a:cubicBezTo>
                    <a:pt x="25776" y="1718"/>
                    <a:pt x="19589" y="0"/>
                    <a:pt x="1344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66;p55"/>
            <p:cNvSpPr/>
            <p:nvPr/>
          </p:nvSpPr>
          <p:spPr>
            <a:xfrm>
              <a:off x="2486743" y="1912853"/>
              <a:ext cx="698940" cy="226732"/>
            </a:xfrm>
            <a:custGeom>
              <a:avLst/>
              <a:gdLst/>
              <a:ahLst/>
              <a:cxnLst/>
              <a:rect l="l" t="t" r="r" b="b"/>
              <a:pathLst>
                <a:path w="26400" h="8564" extrusionOk="0">
                  <a:moveTo>
                    <a:pt x="25763" y="1"/>
                  </a:moveTo>
                  <a:lnTo>
                    <a:pt x="25763" y="1"/>
                  </a:lnTo>
                  <a:cubicBezTo>
                    <a:pt x="25679" y="175"/>
                    <a:pt x="25609" y="356"/>
                    <a:pt x="25552" y="541"/>
                  </a:cubicBezTo>
                  <a:cubicBezTo>
                    <a:pt x="24371" y="4222"/>
                    <a:pt x="20573" y="5883"/>
                    <a:pt x="14826" y="6052"/>
                  </a:cubicBezTo>
                  <a:cubicBezTo>
                    <a:pt x="14506" y="6062"/>
                    <a:pt x="14184" y="6067"/>
                    <a:pt x="13863" y="6067"/>
                  </a:cubicBezTo>
                  <a:cubicBezTo>
                    <a:pt x="8546" y="6067"/>
                    <a:pt x="3114" y="4739"/>
                    <a:pt x="717" y="1060"/>
                  </a:cubicBezTo>
                  <a:lnTo>
                    <a:pt x="717" y="1060"/>
                  </a:lnTo>
                  <a:cubicBezTo>
                    <a:pt x="342" y="3191"/>
                    <a:pt x="1" y="4336"/>
                    <a:pt x="2138" y="5904"/>
                  </a:cubicBezTo>
                  <a:cubicBezTo>
                    <a:pt x="4525" y="7655"/>
                    <a:pt x="9192" y="8564"/>
                    <a:pt x="13714" y="8564"/>
                  </a:cubicBezTo>
                  <a:cubicBezTo>
                    <a:pt x="18128" y="8564"/>
                    <a:pt x="22402" y="7698"/>
                    <a:pt x="24282" y="5904"/>
                  </a:cubicBezTo>
                  <a:cubicBezTo>
                    <a:pt x="26399" y="3883"/>
                    <a:pt x="26241" y="1997"/>
                    <a:pt x="25763" y="1"/>
                  </a:cubicBezTo>
                  <a:close/>
                </a:path>
              </a:pathLst>
            </a:custGeom>
            <a:solidFill>
              <a:schemeClr val="accent1">
                <a:alpha val="290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67;p55"/>
            <p:cNvSpPr/>
            <p:nvPr/>
          </p:nvSpPr>
          <p:spPr>
            <a:xfrm>
              <a:off x="2559364" y="1706613"/>
              <a:ext cx="532598" cy="116331"/>
            </a:xfrm>
            <a:custGeom>
              <a:avLst/>
              <a:gdLst/>
              <a:ahLst/>
              <a:cxnLst/>
              <a:rect l="l" t="t" r="r" b="b"/>
              <a:pathLst>
                <a:path w="20117" h="4394" extrusionOk="0">
                  <a:moveTo>
                    <a:pt x="10058" y="0"/>
                  </a:moveTo>
                  <a:cubicBezTo>
                    <a:pt x="6651" y="0"/>
                    <a:pt x="3638" y="374"/>
                    <a:pt x="1819" y="940"/>
                  </a:cubicBezTo>
                  <a:cubicBezTo>
                    <a:pt x="671" y="1296"/>
                    <a:pt x="0" y="1727"/>
                    <a:pt x="0" y="2197"/>
                  </a:cubicBezTo>
                  <a:cubicBezTo>
                    <a:pt x="0" y="2646"/>
                    <a:pt x="613" y="3061"/>
                    <a:pt x="1660" y="3403"/>
                  </a:cubicBezTo>
                  <a:cubicBezTo>
                    <a:pt x="3458" y="4003"/>
                    <a:pt x="6550" y="4393"/>
                    <a:pt x="10058" y="4393"/>
                  </a:cubicBezTo>
                  <a:cubicBezTo>
                    <a:pt x="13599" y="4393"/>
                    <a:pt x="16709" y="3995"/>
                    <a:pt x="18504" y="3391"/>
                  </a:cubicBezTo>
                  <a:cubicBezTo>
                    <a:pt x="19526" y="3048"/>
                    <a:pt x="20116" y="2637"/>
                    <a:pt x="20116" y="2197"/>
                  </a:cubicBezTo>
                  <a:cubicBezTo>
                    <a:pt x="20116" y="1702"/>
                    <a:pt x="19366" y="1245"/>
                    <a:pt x="18101" y="881"/>
                  </a:cubicBezTo>
                  <a:cubicBezTo>
                    <a:pt x="16266" y="344"/>
                    <a:pt x="13349" y="0"/>
                    <a:pt x="1005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68;p55"/>
            <p:cNvSpPr/>
            <p:nvPr/>
          </p:nvSpPr>
          <p:spPr>
            <a:xfrm>
              <a:off x="2602650" y="1513425"/>
              <a:ext cx="446607" cy="309519"/>
            </a:xfrm>
            <a:custGeom>
              <a:avLst/>
              <a:gdLst/>
              <a:ahLst/>
              <a:cxnLst/>
              <a:rect l="l" t="t" r="r" b="b"/>
              <a:pathLst>
                <a:path w="16869" h="11691" extrusionOk="0">
                  <a:moveTo>
                    <a:pt x="0" y="1"/>
                  </a:moveTo>
                  <a:cubicBezTo>
                    <a:pt x="159" y="1053"/>
                    <a:pt x="264" y="2516"/>
                    <a:pt x="294" y="4163"/>
                  </a:cubicBezTo>
                  <a:cubicBezTo>
                    <a:pt x="314" y="5178"/>
                    <a:pt x="260" y="6740"/>
                    <a:pt x="184" y="8237"/>
                  </a:cubicBezTo>
                  <a:cubicBezTo>
                    <a:pt x="138" y="9125"/>
                    <a:pt x="80" y="9993"/>
                    <a:pt x="25" y="10700"/>
                  </a:cubicBezTo>
                  <a:cubicBezTo>
                    <a:pt x="1823" y="11300"/>
                    <a:pt x="4915" y="11690"/>
                    <a:pt x="8423" y="11690"/>
                  </a:cubicBezTo>
                  <a:cubicBezTo>
                    <a:pt x="11964" y="11690"/>
                    <a:pt x="15074" y="11292"/>
                    <a:pt x="16869" y="10688"/>
                  </a:cubicBezTo>
                  <a:cubicBezTo>
                    <a:pt x="16738" y="10076"/>
                    <a:pt x="16571" y="8983"/>
                    <a:pt x="16467" y="8178"/>
                  </a:cubicBezTo>
                  <a:cubicBezTo>
                    <a:pt x="16437" y="7909"/>
                    <a:pt x="16408" y="7675"/>
                    <a:pt x="16396" y="7499"/>
                  </a:cubicBezTo>
                  <a:cubicBezTo>
                    <a:pt x="16215" y="5362"/>
                    <a:pt x="16353" y="2775"/>
                    <a:pt x="16743" y="1287"/>
                  </a:cubicBezTo>
                  <a:lnTo>
                    <a:pt x="0" y="1"/>
                  </a:ln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69;p55"/>
            <p:cNvSpPr/>
            <p:nvPr/>
          </p:nvSpPr>
          <p:spPr>
            <a:xfrm>
              <a:off x="2602598" y="1513504"/>
              <a:ext cx="443297" cy="199304"/>
            </a:xfrm>
            <a:custGeom>
              <a:avLst/>
              <a:gdLst/>
              <a:ahLst/>
              <a:cxnLst/>
              <a:rect l="l" t="t" r="r" b="b"/>
              <a:pathLst>
                <a:path w="16744" h="7528" extrusionOk="0">
                  <a:moveTo>
                    <a:pt x="0" y="0"/>
                  </a:moveTo>
                  <a:cubicBezTo>
                    <a:pt x="160" y="1050"/>
                    <a:pt x="264" y="2512"/>
                    <a:pt x="296" y="4161"/>
                  </a:cubicBezTo>
                  <a:cubicBezTo>
                    <a:pt x="4458" y="6962"/>
                    <a:pt x="10509" y="7528"/>
                    <a:pt x="14701" y="7528"/>
                  </a:cubicBezTo>
                  <a:cubicBezTo>
                    <a:pt x="15309" y="7528"/>
                    <a:pt x="15879" y="7516"/>
                    <a:pt x="16398" y="7497"/>
                  </a:cubicBezTo>
                  <a:cubicBezTo>
                    <a:pt x="16215" y="5359"/>
                    <a:pt x="16355" y="2772"/>
                    <a:pt x="16744" y="1283"/>
                  </a:cubicBezTo>
                  <a:lnTo>
                    <a:pt x="0" y="0"/>
                  </a:ln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70;p55"/>
            <p:cNvSpPr/>
            <p:nvPr/>
          </p:nvSpPr>
          <p:spPr>
            <a:xfrm>
              <a:off x="2596349" y="590533"/>
              <a:ext cx="240102" cy="510464"/>
            </a:xfrm>
            <a:custGeom>
              <a:avLst/>
              <a:gdLst/>
              <a:ahLst/>
              <a:cxnLst/>
              <a:rect l="l" t="t" r="r" b="b"/>
              <a:pathLst>
                <a:path w="9069" h="19281" extrusionOk="0">
                  <a:moveTo>
                    <a:pt x="3505" y="1"/>
                  </a:moveTo>
                  <a:lnTo>
                    <a:pt x="1" y="11837"/>
                  </a:lnTo>
                  <a:cubicBezTo>
                    <a:pt x="878" y="16090"/>
                    <a:pt x="74" y="19001"/>
                    <a:pt x="1717" y="19260"/>
                  </a:cubicBezTo>
                  <a:cubicBezTo>
                    <a:pt x="1801" y="19274"/>
                    <a:pt x="1896" y="19281"/>
                    <a:pt x="2000" y="19281"/>
                  </a:cubicBezTo>
                  <a:cubicBezTo>
                    <a:pt x="3932" y="19281"/>
                    <a:pt x="9068" y="16744"/>
                    <a:pt x="8036" y="2551"/>
                  </a:cubicBezTo>
                  <a:lnTo>
                    <a:pt x="35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71;p55"/>
            <p:cNvSpPr/>
            <p:nvPr/>
          </p:nvSpPr>
          <p:spPr>
            <a:xfrm>
              <a:off x="2905339" y="2966187"/>
              <a:ext cx="555048" cy="306369"/>
            </a:xfrm>
            <a:custGeom>
              <a:avLst/>
              <a:gdLst/>
              <a:ahLst/>
              <a:cxnLst/>
              <a:rect l="l" t="t" r="r" b="b"/>
              <a:pathLst>
                <a:path w="20965" h="11572" extrusionOk="0">
                  <a:moveTo>
                    <a:pt x="1129" y="1"/>
                  </a:moveTo>
                  <a:cubicBezTo>
                    <a:pt x="64" y="1"/>
                    <a:pt x="0" y="949"/>
                    <a:pt x="431" y="2054"/>
                  </a:cubicBezTo>
                  <a:cubicBezTo>
                    <a:pt x="854" y="3142"/>
                    <a:pt x="1761" y="4381"/>
                    <a:pt x="2660" y="4984"/>
                  </a:cubicBezTo>
                  <a:cubicBezTo>
                    <a:pt x="4533" y="6244"/>
                    <a:pt x="8345" y="7449"/>
                    <a:pt x="9025" y="9427"/>
                  </a:cubicBezTo>
                  <a:cubicBezTo>
                    <a:pt x="9152" y="9795"/>
                    <a:pt x="9680" y="10136"/>
                    <a:pt x="10445" y="10436"/>
                  </a:cubicBezTo>
                  <a:cubicBezTo>
                    <a:pt x="12207" y="11121"/>
                    <a:pt x="15226" y="11571"/>
                    <a:pt x="17500" y="11571"/>
                  </a:cubicBezTo>
                  <a:cubicBezTo>
                    <a:pt x="19528" y="11571"/>
                    <a:pt x="20964" y="11213"/>
                    <a:pt x="20390" y="10345"/>
                  </a:cubicBezTo>
                  <a:cubicBezTo>
                    <a:pt x="16240" y="4079"/>
                    <a:pt x="14602" y="3549"/>
                    <a:pt x="9303" y="2645"/>
                  </a:cubicBezTo>
                  <a:cubicBezTo>
                    <a:pt x="4009" y="1744"/>
                    <a:pt x="3918" y="332"/>
                    <a:pt x="1391" y="18"/>
                  </a:cubicBezTo>
                  <a:cubicBezTo>
                    <a:pt x="1298" y="6"/>
                    <a:pt x="1211" y="1"/>
                    <a:pt x="1129"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72;p55"/>
            <p:cNvSpPr/>
            <p:nvPr/>
          </p:nvSpPr>
          <p:spPr>
            <a:xfrm>
              <a:off x="2916723" y="3020567"/>
              <a:ext cx="265147" cy="221913"/>
            </a:xfrm>
            <a:custGeom>
              <a:avLst/>
              <a:gdLst/>
              <a:ahLst/>
              <a:cxnLst/>
              <a:rect l="l" t="t" r="r" b="b"/>
              <a:pathLst>
                <a:path w="10015" h="8382" extrusionOk="0">
                  <a:moveTo>
                    <a:pt x="1" y="0"/>
                  </a:moveTo>
                  <a:lnTo>
                    <a:pt x="1" y="0"/>
                  </a:lnTo>
                  <a:cubicBezTo>
                    <a:pt x="424" y="1088"/>
                    <a:pt x="1331" y="2327"/>
                    <a:pt x="2230" y="2930"/>
                  </a:cubicBezTo>
                  <a:cubicBezTo>
                    <a:pt x="4103" y="4190"/>
                    <a:pt x="7915" y="5395"/>
                    <a:pt x="8595" y="7373"/>
                  </a:cubicBezTo>
                  <a:cubicBezTo>
                    <a:pt x="8722" y="7741"/>
                    <a:pt x="9250" y="8082"/>
                    <a:pt x="10015" y="8382"/>
                  </a:cubicBezTo>
                  <a:cubicBezTo>
                    <a:pt x="9958" y="7809"/>
                    <a:pt x="9713" y="7071"/>
                    <a:pt x="9115" y="6146"/>
                  </a:cubicBezTo>
                  <a:cubicBezTo>
                    <a:pt x="7576" y="3780"/>
                    <a:pt x="3425" y="3091"/>
                    <a:pt x="1"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73;p55"/>
            <p:cNvSpPr/>
            <p:nvPr/>
          </p:nvSpPr>
          <p:spPr>
            <a:xfrm>
              <a:off x="2599076" y="3130783"/>
              <a:ext cx="1972917" cy="719246"/>
            </a:xfrm>
            <a:custGeom>
              <a:avLst/>
              <a:gdLst/>
              <a:ahLst/>
              <a:cxnLst/>
              <a:rect l="l" t="t" r="r" b="b"/>
              <a:pathLst>
                <a:path w="74520" h="27167" extrusionOk="0">
                  <a:moveTo>
                    <a:pt x="1712" y="0"/>
                  </a:moveTo>
                  <a:cubicBezTo>
                    <a:pt x="994" y="0"/>
                    <a:pt x="446" y="313"/>
                    <a:pt x="72" y="1118"/>
                  </a:cubicBezTo>
                  <a:cubicBezTo>
                    <a:pt x="25" y="1445"/>
                    <a:pt x="3" y="1776"/>
                    <a:pt x="5" y="2108"/>
                  </a:cubicBezTo>
                  <a:cubicBezTo>
                    <a:pt x="1" y="2476"/>
                    <a:pt x="24" y="2845"/>
                    <a:pt x="76" y="3209"/>
                  </a:cubicBezTo>
                  <a:cubicBezTo>
                    <a:pt x="207" y="4213"/>
                    <a:pt x="520" y="5216"/>
                    <a:pt x="994" y="6201"/>
                  </a:cubicBezTo>
                  <a:lnTo>
                    <a:pt x="996" y="6208"/>
                  </a:lnTo>
                  <a:cubicBezTo>
                    <a:pt x="1058" y="6339"/>
                    <a:pt x="1123" y="6469"/>
                    <a:pt x="1192" y="6597"/>
                  </a:cubicBezTo>
                  <a:cubicBezTo>
                    <a:pt x="1498" y="7173"/>
                    <a:pt x="1844" y="7727"/>
                    <a:pt x="2229" y="8255"/>
                  </a:cubicBezTo>
                  <a:cubicBezTo>
                    <a:pt x="3663" y="10250"/>
                    <a:pt x="5707" y="12103"/>
                    <a:pt x="8127" y="13648"/>
                  </a:cubicBezTo>
                  <a:cubicBezTo>
                    <a:pt x="13085" y="16815"/>
                    <a:pt x="14383" y="17253"/>
                    <a:pt x="28095" y="17424"/>
                  </a:cubicBezTo>
                  <a:cubicBezTo>
                    <a:pt x="41802" y="17593"/>
                    <a:pt x="46230" y="23735"/>
                    <a:pt x="58291" y="26633"/>
                  </a:cubicBezTo>
                  <a:cubicBezTo>
                    <a:pt x="59802" y="26997"/>
                    <a:pt x="61316" y="27167"/>
                    <a:pt x="62773" y="27167"/>
                  </a:cubicBezTo>
                  <a:cubicBezTo>
                    <a:pt x="66110" y="27167"/>
                    <a:pt x="69146" y="26275"/>
                    <a:pt x="71144" y="24777"/>
                  </a:cubicBezTo>
                  <a:cubicBezTo>
                    <a:pt x="72127" y="24048"/>
                    <a:pt x="72857" y="23171"/>
                    <a:pt x="73254" y="22183"/>
                  </a:cubicBezTo>
                  <a:cubicBezTo>
                    <a:pt x="74520" y="19039"/>
                    <a:pt x="71656" y="13534"/>
                    <a:pt x="66596" y="9650"/>
                  </a:cubicBezTo>
                  <a:cubicBezTo>
                    <a:pt x="59176" y="3954"/>
                    <a:pt x="41329" y="7557"/>
                    <a:pt x="29860" y="2930"/>
                  </a:cubicBezTo>
                  <a:cubicBezTo>
                    <a:pt x="28193" y="2257"/>
                    <a:pt x="26435" y="2014"/>
                    <a:pt x="24713" y="2014"/>
                  </a:cubicBezTo>
                  <a:cubicBezTo>
                    <a:pt x="20198" y="2014"/>
                    <a:pt x="15938" y="3689"/>
                    <a:pt x="14257" y="3689"/>
                  </a:cubicBezTo>
                  <a:cubicBezTo>
                    <a:pt x="14210" y="3689"/>
                    <a:pt x="14165" y="3688"/>
                    <a:pt x="14123" y="3686"/>
                  </a:cubicBezTo>
                  <a:cubicBezTo>
                    <a:pt x="8215" y="3320"/>
                    <a:pt x="4055" y="0"/>
                    <a:pt x="1712"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74;p55"/>
            <p:cNvSpPr/>
            <p:nvPr/>
          </p:nvSpPr>
          <p:spPr>
            <a:xfrm>
              <a:off x="2686762" y="3048313"/>
              <a:ext cx="453781" cy="215401"/>
            </a:xfrm>
            <a:custGeom>
              <a:avLst/>
              <a:gdLst/>
              <a:ahLst/>
              <a:cxnLst/>
              <a:rect l="l" t="t" r="r" b="b"/>
              <a:pathLst>
                <a:path w="17140" h="8136" extrusionOk="0">
                  <a:moveTo>
                    <a:pt x="2507" y="1"/>
                  </a:moveTo>
                  <a:cubicBezTo>
                    <a:pt x="856" y="1"/>
                    <a:pt x="1" y="1422"/>
                    <a:pt x="1393" y="2435"/>
                  </a:cubicBezTo>
                  <a:cubicBezTo>
                    <a:pt x="3313" y="3831"/>
                    <a:pt x="10071" y="7485"/>
                    <a:pt x="12812" y="8135"/>
                  </a:cubicBezTo>
                  <a:cubicBezTo>
                    <a:pt x="14606" y="8128"/>
                    <a:pt x="16764" y="7190"/>
                    <a:pt x="17139" y="5669"/>
                  </a:cubicBezTo>
                  <a:cubicBezTo>
                    <a:pt x="10800" y="4077"/>
                    <a:pt x="6949" y="1949"/>
                    <a:pt x="4292" y="498"/>
                  </a:cubicBezTo>
                  <a:cubicBezTo>
                    <a:pt x="3647" y="147"/>
                    <a:pt x="3036" y="1"/>
                    <a:pt x="2507"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75;p55"/>
            <p:cNvSpPr/>
            <p:nvPr/>
          </p:nvSpPr>
          <p:spPr>
            <a:xfrm>
              <a:off x="2625419" y="3295139"/>
              <a:ext cx="1857221" cy="554890"/>
            </a:xfrm>
            <a:custGeom>
              <a:avLst/>
              <a:gdLst/>
              <a:ahLst/>
              <a:cxnLst/>
              <a:rect l="l" t="t" r="r" b="b"/>
              <a:pathLst>
                <a:path w="70150" h="20959" extrusionOk="0">
                  <a:moveTo>
                    <a:pt x="1" y="0"/>
                  </a:moveTo>
                  <a:lnTo>
                    <a:pt x="1" y="0"/>
                  </a:lnTo>
                  <a:cubicBezTo>
                    <a:pt x="63" y="131"/>
                    <a:pt x="128" y="261"/>
                    <a:pt x="197" y="389"/>
                  </a:cubicBezTo>
                  <a:cubicBezTo>
                    <a:pt x="502" y="965"/>
                    <a:pt x="849" y="1519"/>
                    <a:pt x="1233" y="2047"/>
                  </a:cubicBezTo>
                  <a:cubicBezTo>
                    <a:pt x="2668" y="4042"/>
                    <a:pt x="4712" y="5895"/>
                    <a:pt x="7131" y="7440"/>
                  </a:cubicBezTo>
                  <a:cubicBezTo>
                    <a:pt x="12090" y="10607"/>
                    <a:pt x="13388" y="11045"/>
                    <a:pt x="27100" y="11216"/>
                  </a:cubicBezTo>
                  <a:cubicBezTo>
                    <a:pt x="40806" y="11385"/>
                    <a:pt x="45235" y="17527"/>
                    <a:pt x="57295" y="20425"/>
                  </a:cubicBezTo>
                  <a:cubicBezTo>
                    <a:pt x="58806" y="20789"/>
                    <a:pt x="60320" y="20959"/>
                    <a:pt x="61777" y="20959"/>
                  </a:cubicBezTo>
                  <a:cubicBezTo>
                    <a:pt x="65115" y="20959"/>
                    <a:pt x="68151" y="20067"/>
                    <a:pt x="70149" y="18569"/>
                  </a:cubicBezTo>
                  <a:lnTo>
                    <a:pt x="70149" y="18569"/>
                  </a:lnTo>
                  <a:cubicBezTo>
                    <a:pt x="68998" y="18702"/>
                    <a:pt x="67878" y="18764"/>
                    <a:pt x="66787" y="18764"/>
                  </a:cubicBezTo>
                  <a:cubicBezTo>
                    <a:pt x="53083" y="18764"/>
                    <a:pt x="43730" y="9040"/>
                    <a:pt x="30559" y="9040"/>
                  </a:cubicBezTo>
                  <a:cubicBezTo>
                    <a:pt x="30428" y="9040"/>
                    <a:pt x="30296" y="9041"/>
                    <a:pt x="30164" y="9043"/>
                  </a:cubicBezTo>
                  <a:cubicBezTo>
                    <a:pt x="29336" y="9055"/>
                    <a:pt x="28532" y="9062"/>
                    <a:pt x="27749" y="9062"/>
                  </a:cubicBezTo>
                  <a:cubicBezTo>
                    <a:pt x="14780" y="9062"/>
                    <a:pt x="7866" y="7280"/>
                    <a:pt x="1" y="0"/>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76;p55"/>
            <p:cNvSpPr/>
            <p:nvPr/>
          </p:nvSpPr>
          <p:spPr>
            <a:xfrm>
              <a:off x="1956316" y="4111787"/>
              <a:ext cx="2308991" cy="1233841"/>
            </a:xfrm>
            <a:custGeom>
              <a:avLst/>
              <a:gdLst/>
              <a:ahLst/>
              <a:cxnLst/>
              <a:rect l="l" t="t" r="r" b="b"/>
              <a:pathLst>
                <a:path w="87214" h="46604" extrusionOk="0">
                  <a:moveTo>
                    <a:pt x="68191" y="0"/>
                  </a:moveTo>
                  <a:cubicBezTo>
                    <a:pt x="59880" y="2732"/>
                    <a:pt x="51506" y="4527"/>
                    <a:pt x="43008" y="4527"/>
                  </a:cubicBezTo>
                  <a:cubicBezTo>
                    <a:pt x="35727" y="4527"/>
                    <a:pt x="28356" y="3210"/>
                    <a:pt x="20855" y="34"/>
                  </a:cubicBezTo>
                  <a:cubicBezTo>
                    <a:pt x="18227" y="2298"/>
                    <a:pt x="15901" y="4799"/>
                    <a:pt x="13852" y="7435"/>
                  </a:cubicBezTo>
                  <a:cubicBezTo>
                    <a:pt x="3689" y="20482"/>
                    <a:pt x="201" y="36931"/>
                    <a:pt x="13" y="45141"/>
                  </a:cubicBezTo>
                  <a:cubicBezTo>
                    <a:pt x="1" y="45645"/>
                    <a:pt x="5" y="46135"/>
                    <a:pt x="22" y="46604"/>
                  </a:cubicBezTo>
                  <a:lnTo>
                    <a:pt x="87214" y="46604"/>
                  </a:lnTo>
                  <a:cubicBezTo>
                    <a:pt x="87214" y="46604"/>
                    <a:pt x="87214" y="22330"/>
                    <a:pt x="681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77;p55"/>
            <p:cNvSpPr/>
            <p:nvPr/>
          </p:nvSpPr>
          <p:spPr>
            <a:xfrm>
              <a:off x="3620455" y="2684891"/>
              <a:ext cx="37489" cy="5507"/>
            </a:xfrm>
            <a:custGeom>
              <a:avLst/>
              <a:gdLst/>
              <a:ahLst/>
              <a:cxnLst/>
              <a:rect l="l" t="t" r="r" b="b"/>
              <a:pathLst>
                <a:path w="1416" h="208" extrusionOk="0">
                  <a:moveTo>
                    <a:pt x="1416" y="208"/>
                  </a:moveTo>
                  <a:lnTo>
                    <a:pt x="0" y="1"/>
                  </a:lnTo>
                  <a:lnTo>
                    <a:pt x="0" y="1"/>
                  </a:lnTo>
                  <a:close/>
                </a:path>
              </a:pathLst>
            </a:custGeom>
            <a:solidFill>
              <a:srgbClr val="FF8F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7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7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8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8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8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8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8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8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8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8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8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8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9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9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9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9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9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9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9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9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9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9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40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40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40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40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40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40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40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40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40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40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41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41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41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41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41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41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41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41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41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41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42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42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42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2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42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42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2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42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42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42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43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43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43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43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43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43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43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43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43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43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44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44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44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44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44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44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44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44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44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44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45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45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45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45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45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45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45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45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45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45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46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46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46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46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46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46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46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46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46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46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47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47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47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47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47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47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47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47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47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47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48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48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48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48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48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48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48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48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48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48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49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49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49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49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49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49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49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49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49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49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50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50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50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50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50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50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50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50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50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50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51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51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51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51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51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51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51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51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51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51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52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52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52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52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52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52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52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52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52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52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53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53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53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53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53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53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53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53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538;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539;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540;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541;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542;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543;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544;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545;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546;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rgbClr val="711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547;p55"/>
            <p:cNvSpPr/>
            <p:nvPr/>
          </p:nvSpPr>
          <p:spPr>
            <a:xfrm>
              <a:off x="2009452" y="32069"/>
              <a:ext cx="1544101" cy="1551091"/>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548;p55"/>
            <p:cNvSpPr/>
            <p:nvPr/>
          </p:nvSpPr>
          <p:spPr>
            <a:xfrm>
              <a:off x="2043472" y="105828"/>
              <a:ext cx="1471480" cy="1530334"/>
            </a:xfrm>
            <a:custGeom>
              <a:avLst/>
              <a:gdLst/>
              <a:ahLst/>
              <a:cxnLst/>
              <a:rect l="l" t="t" r="r" b="b"/>
              <a:pathLst>
                <a:path w="55580" h="57803" extrusionOk="0">
                  <a:moveTo>
                    <a:pt x="30755" y="1"/>
                  </a:moveTo>
                  <a:cubicBezTo>
                    <a:pt x="25952" y="1"/>
                    <a:pt x="20628" y="1566"/>
                    <a:pt x="14945" y="5241"/>
                  </a:cubicBezTo>
                  <a:cubicBezTo>
                    <a:pt x="0" y="14900"/>
                    <a:pt x="3180" y="36167"/>
                    <a:pt x="12844" y="47185"/>
                  </a:cubicBezTo>
                  <a:cubicBezTo>
                    <a:pt x="19291" y="54543"/>
                    <a:pt x="32846" y="57803"/>
                    <a:pt x="40975" y="57803"/>
                  </a:cubicBezTo>
                  <a:cubicBezTo>
                    <a:pt x="43033" y="57803"/>
                    <a:pt x="44743" y="57594"/>
                    <a:pt x="45903" y="57190"/>
                  </a:cubicBezTo>
                  <a:cubicBezTo>
                    <a:pt x="51029" y="55400"/>
                    <a:pt x="54702" y="44346"/>
                    <a:pt x="55427" y="33065"/>
                  </a:cubicBezTo>
                  <a:cubicBezTo>
                    <a:pt x="55477" y="32363"/>
                    <a:pt x="55508" y="31661"/>
                    <a:pt x="55527" y="30959"/>
                  </a:cubicBezTo>
                  <a:cubicBezTo>
                    <a:pt x="55549" y="30330"/>
                    <a:pt x="55563" y="29700"/>
                    <a:pt x="55563" y="29071"/>
                  </a:cubicBezTo>
                  <a:cubicBezTo>
                    <a:pt x="55580" y="15135"/>
                    <a:pt x="45688" y="1"/>
                    <a:pt x="30755" y="1"/>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549;p55"/>
            <p:cNvSpPr/>
            <p:nvPr/>
          </p:nvSpPr>
          <p:spPr>
            <a:xfrm>
              <a:off x="1986500" y="-33750"/>
              <a:ext cx="1632607" cy="1790126"/>
            </a:xfrm>
            <a:custGeom>
              <a:avLst/>
              <a:gdLst/>
              <a:ahLst/>
              <a:cxnLst/>
              <a:rect l="l" t="t" r="r" b="b"/>
              <a:pathLst>
                <a:path w="58323" h="58587" extrusionOk="0">
                  <a:moveTo>
                    <a:pt x="31542" y="1"/>
                  </a:moveTo>
                  <a:cubicBezTo>
                    <a:pt x="17859" y="1"/>
                    <a:pt x="9146" y="3177"/>
                    <a:pt x="1447" y="22498"/>
                  </a:cubicBezTo>
                  <a:cubicBezTo>
                    <a:pt x="953" y="23735"/>
                    <a:pt x="586" y="25018"/>
                    <a:pt x="349" y="26328"/>
                  </a:cubicBezTo>
                  <a:cubicBezTo>
                    <a:pt x="97" y="27695"/>
                    <a:pt x="1" y="29057"/>
                    <a:pt x="26" y="30410"/>
                  </a:cubicBezTo>
                  <a:cubicBezTo>
                    <a:pt x="110" y="34748"/>
                    <a:pt x="1493" y="38952"/>
                    <a:pt x="3445" y="42706"/>
                  </a:cubicBezTo>
                  <a:cubicBezTo>
                    <a:pt x="3767" y="43328"/>
                    <a:pt x="4103" y="43935"/>
                    <a:pt x="4456" y="44525"/>
                  </a:cubicBezTo>
                  <a:cubicBezTo>
                    <a:pt x="6350" y="47748"/>
                    <a:pt x="8609" y="50569"/>
                    <a:pt x="10709" y="52764"/>
                  </a:cubicBezTo>
                  <a:cubicBezTo>
                    <a:pt x="10981" y="53050"/>
                    <a:pt x="11249" y="53323"/>
                    <a:pt x="11514" y="53582"/>
                  </a:cubicBezTo>
                  <a:cubicBezTo>
                    <a:pt x="13122" y="55179"/>
                    <a:pt x="14594" y="56369"/>
                    <a:pt x="15671" y="57043"/>
                  </a:cubicBezTo>
                  <a:cubicBezTo>
                    <a:pt x="15671" y="57043"/>
                    <a:pt x="15709" y="57065"/>
                    <a:pt x="15759" y="57098"/>
                  </a:cubicBezTo>
                  <a:cubicBezTo>
                    <a:pt x="15872" y="57169"/>
                    <a:pt x="15986" y="57233"/>
                    <a:pt x="16090" y="57292"/>
                  </a:cubicBezTo>
                  <a:cubicBezTo>
                    <a:pt x="16161" y="57333"/>
                    <a:pt x="16232" y="57371"/>
                    <a:pt x="16300" y="57405"/>
                  </a:cubicBezTo>
                  <a:cubicBezTo>
                    <a:pt x="16488" y="57501"/>
                    <a:pt x="16731" y="57623"/>
                    <a:pt x="17020" y="57748"/>
                  </a:cubicBezTo>
                  <a:cubicBezTo>
                    <a:pt x="17925" y="58141"/>
                    <a:pt x="19230" y="58586"/>
                    <a:pt x="20330" y="58586"/>
                  </a:cubicBezTo>
                  <a:cubicBezTo>
                    <a:pt x="21554" y="58586"/>
                    <a:pt x="22525" y="58035"/>
                    <a:pt x="22405" y="56247"/>
                  </a:cubicBezTo>
                  <a:cubicBezTo>
                    <a:pt x="22088" y="51466"/>
                    <a:pt x="21271" y="50222"/>
                    <a:pt x="17956" y="45922"/>
                  </a:cubicBezTo>
                  <a:cubicBezTo>
                    <a:pt x="20470" y="38869"/>
                    <a:pt x="27280" y="34471"/>
                    <a:pt x="25998" y="21509"/>
                  </a:cubicBezTo>
                  <a:cubicBezTo>
                    <a:pt x="25993" y="21437"/>
                    <a:pt x="25984" y="21362"/>
                    <a:pt x="25977" y="21291"/>
                  </a:cubicBezTo>
                  <a:lnTo>
                    <a:pt x="25977" y="21291"/>
                  </a:lnTo>
                  <a:cubicBezTo>
                    <a:pt x="35105" y="27100"/>
                    <a:pt x="45651" y="29430"/>
                    <a:pt x="53612" y="29430"/>
                  </a:cubicBezTo>
                  <a:cubicBezTo>
                    <a:pt x="54748" y="29430"/>
                    <a:pt x="55832" y="29383"/>
                    <a:pt x="56851" y="29291"/>
                  </a:cubicBezTo>
                  <a:cubicBezTo>
                    <a:pt x="56851" y="29291"/>
                    <a:pt x="57475" y="28383"/>
                    <a:pt x="57890" y="25964"/>
                  </a:cubicBezTo>
                  <a:cubicBezTo>
                    <a:pt x="58146" y="24443"/>
                    <a:pt x="58323" y="22331"/>
                    <a:pt x="58205" y="19478"/>
                  </a:cubicBezTo>
                  <a:cubicBezTo>
                    <a:pt x="56851" y="8307"/>
                    <a:pt x="45225" y="1"/>
                    <a:pt x="3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550;p55"/>
            <p:cNvSpPr/>
            <p:nvPr/>
          </p:nvSpPr>
          <p:spPr>
            <a:xfrm>
              <a:off x="1587837" y="-202129"/>
              <a:ext cx="776803" cy="2952413"/>
            </a:xfrm>
            <a:custGeom>
              <a:avLst/>
              <a:gdLst/>
              <a:ahLst/>
              <a:cxnLst/>
              <a:rect l="l" t="t" r="r" b="b"/>
              <a:pathLst>
                <a:path w="29341" h="111517" extrusionOk="0">
                  <a:moveTo>
                    <a:pt x="4153" y="0"/>
                  </a:moveTo>
                  <a:cubicBezTo>
                    <a:pt x="2226" y="15460"/>
                    <a:pt x="0" y="40300"/>
                    <a:pt x="3165" y="65886"/>
                  </a:cubicBezTo>
                  <a:cubicBezTo>
                    <a:pt x="3940" y="72189"/>
                    <a:pt x="5047" y="78533"/>
                    <a:pt x="6568" y="84800"/>
                  </a:cubicBezTo>
                  <a:cubicBezTo>
                    <a:pt x="6823" y="85877"/>
                    <a:pt x="7095" y="86949"/>
                    <a:pt x="7384" y="88018"/>
                  </a:cubicBezTo>
                  <a:cubicBezTo>
                    <a:pt x="7761" y="89444"/>
                    <a:pt x="8164" y="90863"/>
                    <a:pt x="8591" y="92276"/>
                  </a:cubicBezTo>
                  <a:cubicBezTo>
                    <a:pt x="8812" y="93014"/>
                    <a:pt x="9040" y="93746"/>
                    <a:pt x="9274" y="94476"/>
                  </a:cubicBezTo>
                  <a:cubicBezTo>
                    <a:pt x="10080" y="96998"/>
                    <a:pt x="10967" y="99489"/>
                    <a:pt x="11936" y="101948"/>
                  </a:cubicBezTo>
                  <a:cubicBezTo>
                    <a:pt x="12195" y="102614"/>
                    <a:pt x="12464" y="103278"/>
                    <a:pt x="12741" y="103939"/>
                  </a:cubicBezTo>
                  <a:cubicBezTo>
                    <a:pt x="12929" y="104397"/>
                    <a:pt x="13122" y="104853"/>
                    <a:pt x="13316" y="105310"/>
                  </a:cubicBezTo>
                  <a:cubicBezTo>
                    <a:pt x="14109" y="107158"/>
                    <a:pt x="14954" y="108982"/>
                    <a:pt x="15850" y="110780"/>
                  </a:cubicBezTo>
                  <a:cubicBezTo>
                    <a:pt x="15850" y="110783"/>
                    <a:pt x="15855" y="110783"/>
                    <a:pt x="15855" y="110788"/>
                  </a:cubicBezTo>
                  <a:cubicBezTo>
                    <a:pt x="16267" y="111030"/>
                    <a:pt x="16710" y="111219"/>
                    <a:pt x="17171" y="111349"/>
                  </a:cubicBezTo>
                  <a:cubicBezTo>
                    <a:pt x="17577" y="111460"/>
                    <a:pt x="17995" y="111516"/>
                    <a:pt x="18416" y="111517"/>
                  </a:cubicBezTo>
                  <a:cubicBezTo>
                    <a:pt x="20989" y="111513"/>
                    <a:pt x="23428" y="109337"/>
                    <a:pt x="25314" y="105897"/>
                  </a:cubicBezTo>
                  <a:cubicBezTo>
                    <a:pt x="25557" y="105452"/>
                    <a:pt x="25791" y="104984"/>
                    <a:pt x="26018" y="104497"/>
                  </a:cubicBezTo>
                  <a:cubicBezTo>
                    <a:pt x="28125" y="99933"/>
                    <a:pt x="29341" y="93672"/>
                    <a:pt x="28909" y="87339"/>
                  </a:cubicBezTo>
                  <a:cubicBezTo>
                    <a:pt x="28909" y="87290"/>
                    <a:pt x="28905" y="87241"/>
                    <a:pt x="28896" y="87192"/>
                  </a:cubicBezTo>
                  <a:cubicBezTo>
                    <a:pt x="28859" y="86593"/>
                    <a:pt x="28800" y="85994"/>
                    <a:pt x="28724" y="85394"/>
                  </a:cubicBezTo>
                  <a:cubicBezTo>
                    <a:pt x="28658" y="84833"/>
                    <a:pt x="28573" y="84272"/>
                    <a:pt x="28478" y="83714"/>
                  </a:cubicBezTo>
                  <a:lnTo>
                    <a:pt x="28465" y="83689"/>
                  </a:lnTo>
                  <a:cubicBezTo>
                    <a:pt x="27321" y="81250"/>
                    <a:pt x="26282" y="79402"/>
                    <a:pt x="25339" y="77822"/>
                  </a:cubicBezTo>
                  <a:lnTo>
                    <a:pt x="25339" y="77817"/>
                  </a:lnTo>
                  <a:cubicBezTo>
                    <a:pt x="25243" y="77650"/>
                    <a:pt x="25141" y="77490"/>
                    <a:pt x="25045" y="77331"/>
                  </a:cubicBezTo>
                  <a:cubicBezTo>
                    <a:pt x="23151" y="74180"/>
                    <a:pt x="21675" y="72025"/>
                    <a:pt x="20581" y="68061"/>
                  </a:cubicBezTo>
                  <a:cubicBezTo>
                    <a:pt x="20553" y="67952"/>
                    <a:pt x="20523" y="67843"/>
                    <a:pt x="20494" y="67730"/>
                  </a:cubicBezTo>
                  <a:cubicBezTo>
                    <a:pt x="20364" y="67244"/>
                    <a:pt x="20239" y="66737"/>
                    <a:pt x="20117" y="66212"/>
                  </a:cubicBezTo>
                  <a:cubicBezTo>
                    <a:pt x="19015" y="61414"/>
                    <a:pt x="18277" y="55056"/>
                    <a:pt x="17820" y="48146"/>
                  </a:cubicBezTo>
                  <a:cubicBezTo>
                    <a:pt x="17556" y="44097"/>
                    <a:pt x="17384" y="39864"/>
                    <a:pt x="17292" y="35644"/>
                  </a:cubicBezTo>
                  <a:cubicBezTo>
                    <a:pt x="17269" y="34765"/>
                    <a:pt x="17254" y="33888"/>
                    <a:pt x="17246" y="33012"/>
                  </a:cubicBezTo>
                  <a:cubicBezTo>
                    <a:pt x="17238" y="32576"/>
                    <a:pt x="17233" y="32145"/>
                    <a:pt x="17229" y="31713"/>
                  </a:cubicBezTo>
                  <a:cubicBezTo>
                    <a:pt x="17200" y="29265"/>
                    <a:pt x="17200" y="26843"/>
                    <a:pt x="17217" y="24492"/>
                  </a:cubicBezTo>
                  <a:cubicBezTo>
                    <a:pt x="17221" y="23926"/>
                    <a:pt x="17225" y="23360"/>
                    <a:pt x="17233" y="22803"/>
                  </a:cubicBezTo>
                  <a:cubicBezTo>
                    <a:pt x="17254" y="20959"/>
                    <a:pt x="17292" y="19161"/>
                    <a:pt x="17338" y="17434"/>
                  </a:cubicBezTo>
                  <a:cubicBezTo>
                    <a:pt x="17552" y="9496"/>
                    <a:pt x="18001" y="3026"/>
                    <a:pt x="18508" y="0"/>
                  </a:cubicBezTo>
                  <a:close/>
                </a:path>
              </a:pathLst>
            </a:custGeom>
            <a:solidFill>
              <a:srgbClr val="EFC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551;p55"/>
            <p:cNvSpPr/>
            <p:nvPr/>
          </p:nvSpPr>
          <p:spPr>
            <a:xfrm>
              <a:off x="2077837" y="1965327"/>
              <a:ext cx="108256" cy="580173"/>
            </a:xfrm>
            <a:custGeom>
              <a:avLst/>
              <a:gdLst/>
              <a:ahLst/>
              <a:cxnLst/>
              <a:rect l="l" t="t" r="r" b="b"/>
              <a:pathLst>
                <a:path w="4089" h="21914" extrusionOk="0">
                  <a:moveTo>
                    <a:pt x="1" y="1"/>
                  </a:moveTo>
                  <a:lnTo>
                    <a:pt x="1" y="1"/>
                  </a:lnTo>
                  <a:cubicBezTo>
                    <a:pt x="1429" y="7745"/>
                    <a:pt x="2016" y="15109"/>
                    <a:pt x="1362" y="21913"/>
                  </a:cubicBezTo>
                  <a:cubicBezTo>
                    <a:pt x="4088" y="12060"/>
                    <a:pt x="3310" y="8324"/>
                    <a:pt x="1" y="1"/>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552;p55"/>
            <p:cNvSpPr/>
            <p:nvPr/>
          </p:nvSpPr>
          <p:spPr>
            <a:xfrm>
              <a:off x="3197835" y="1042487"/>
              <a:ext cx="214527" cy="241293"/>
            </a:xfrm>
            <a:custGeom>
              <a:avLst/>
              <a:gdLst/>
              <a:ahLst/>
              <a:cxnLst/>
              <a:rect l="l" t="t" r="r" b="b"/>
              <a:pathLst>
                <a:path w="8103" h="9114" extrusionOk="0">
                  <a:moveTo>
                    <a:pt x="2633" y="1"/>
                  </a:moveTo>
                  <a:lnTo>
                    <a:pt x="2633" y="1"/>
                  </a:lnTo>
                  <a:cubicBezTo>
                    <a:pt x="1" y="5169"/>
                    <a:pt x="2705" y="9113"/>
                    <a:pt x="4861" y="9113"/>
                  </a:cubicBezTo>
                  <a:cubicBezTo>
                    <a:pt x="5312" y="9113"/>
                    <a:pt x="5739" y="8940"/>
                    <a:pt x="6088" y="8570"/>
                  </a:cubicBezTo>
                  <a:cubicBezTo>
                    <a:pt x="8103" y="6429"/>
                    <a:pt x="6513" y="5588"/>
                    <a:pt x="4800" y="4853"/>
                  </a:cubicBezTo>
                  <a:cubicBezTo>
                    <a:pt x="3088" y="4119"/>
                    <a:pt x="2633" y="1"/>
                    <a:pt x="2633" y="1"/>
                  </a:cubicBezTo>
                  <a:close/>
                </a:path>
              </a:pathLst>
            </a:custGeom>
            <a:solidFill>
              <a:srgbClr val="F2BF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ستطيل 2"/>
          <p:cNvSpPr/>
          <p:nvPr/>
        </p:nvSpPr>
        <p:spPr>
          <a:xfrm>
            <a:off x="7697780" y="4668388"/>
            <a:ext cx="277640" cy="307777"/>
          </a:xfrm>
          <a:prstGeom prst="rect">
            <a:avLst/>
          </a:prstGeom>
        </p:spPr>
        <p:txBody>
          <a:bodyPr wrap="none">
            <a:spAutoFit/>
          </a:bodyPr>
          <a:lstStyle/>
          <a:p>
            <a:pPr marL="171450" indent="-171450">
              <a:buClr>
                <a:schemeClr val="dk1"/>
              </a:buClr>
              <a:buSzPts val="1100"/>
            </a:pPr>
            <a:r>
              <a:rPr lang="en-US" dirty="0" smtClean="0">
                <a:solidFill>
                  <a:schemeClr val="tx1"/>
                </a:solidFill>
                <a:latin typeface="Adobe Garamond Pro Bold" panose="02020702060506020403" pitchFamily="18" charset="0"/>
              </a:rPr>
              <a:t>3</a:t>
            </a:r>
            <a:endParaRPr lang="en-US" dirty="0">
              <a:solidFill>
                <a:schemeClr val="tx1"/>
              </a:solidFill>
              <a:latin typeface="Adobe Garamond Pro Bold" panose="020207020605060204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48"/>
                                        </p:tgtEl>
                                        <p:attrNameLst>
                                          <p:attrName>style.visibility</p:attrName>
                                        </p:attrNameLst>
                                      </p:cBhvr>
                                      <p:to>
                                        <p:strVal val="visible"/>
                                      </p:to>
                                    </p:set>
                                    <p:anim calcmode="lin" valueType="num">
                                      <p:cBhvr additive="base">
                                        <p:cTn id="12" dur="500" fill="hold"/>
                                        <p:tgtEl>
                                          <p:spTgt spid="748"/>
                                        </p:tgtEl>
                                        <p:attrNameLst>
                                          <p:attrName>ppt_x</p:attrName>
                                        </p:attrNameLst>
                                      </p:cBhvr>
                                      <p:tavLst>
                                        <p:tav tm="0">
                                          <p:val>
                                            <p:strVal val="#ppt_x"/>
                                          </p:val>
                                        </p:tav>
                                        <p:tav tm="100000">
                                          <p:val>
                                            <p:strVal val="#ppt_x"/>
                                          </p:val>
                                        </p:tav>
                                      </p:tavLst>
                                    </p:anim>
                                    <p:anim calcmode="lin" valueType="num">
                                      <p:cBhvr additive="base">
                                        <p:cTn id="13" dur="500" fill="hold"/>
                                        <p:tgtEl>
                                          <p:spTgt spid="74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1000"/>
                                        <p:tgtEl>
                                          <p:spTgt spid="2">
                                            <p:txEl>
                                              <p:pRg st="0" end="0"/>
                                            </p:txEl>
                                          </p:spTgt>
                                        </p:tgtEl>
                                      </p:cBhvr>
                                    </p:animEffect>
                                    <p:anim calcmode="lin" valueType="num">
                                      <p:cBhvr>
                                        <p:cTn id="19"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fade">
                                      <p:cBhvr>
                                        <p:cTn id="23" dur="1000"/>
                                        <p:tgtEl>
                                          <p:spTgt spid="2">
                                            <p:txEl>
                                              <p:pRg st="1" end="1"/>
                                            </p:txEl>
                                          </p:spTgt>
                                        </p:tgtEl>
                                      </p:cBhvr>
                                    </p:animEffect>
                                    <p:anim calcmode="lin" valueType="num">
                                      <p:cBhvr>
                                        <p:cTn id="2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62"/>
          <p:cNvSpPr txBox="1">
            <a:spLocks noGrp="1"/>
          </p:cNvSpPr>
          <p:nvPr>
            <p:ph type="title"/>
          </p:nvPr>
        </p:nvSpPr>
        <p:spPr>
          <a:xfrm>
            <a:off x="-594474" y="402132"/>
            <a:ext cx="6736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smtClean="0">
                <a:latin typeface="Adobe Garamond Pro Bold" panose="02020702060506020403" pitchFamily="18" charset="0"/>
              </a:rPr>
              <a:t>Types breast cancer</a:t>
            </a:r>
            <a:endParaRPr sz="3200" dirty="0">
              <a:latin typeface="Adobe Garamond Pro Bold" panose="02020702060506020403" pitchFamily="18" charset="0"/>
            </a:endParaRPr>
          </a:p>
        </p:txBody>
      </p:sp>
      <p:sp>
        <p:nvSpPr>
          <p:cNvPr id="827" name="Google Shape;827;p62"/>
          <p:cNvSpPr txBox="1"/>
          <p:nvPr/>
        </p:nvSpPr>
        <p:spPr>
          <a:xfrm>
            <a:off x="267167" y="1297240"/>
            <a:ext cx="6166376" cy="3363777"/>
          </a:xfrm>
          <a:prstGeom prst="rect">
            <a:avLst/>
          </a:prstGeom>
          <a:noFill/>
          <a:ln>
            <a:noFill/>
          </a:ln>
        </p:spPr>
        <p:txBody>
          <a:bodyPr spcFirstLastPara="1" wrap="square" lIns="91425" tIns="91425" rIns="91425" bIns="91425" anchor="t" anchorCtr="0">
            <a:noAutofit/>
          </a:bodyPr>
          <a:lstStyle/>
          <a:p>
            <a:pPr marL="342900" lvl="0" indent="-342900" algn="just">
              <a:buFont typeface="Arial" panose="020B0604020202020204" pitchFamily="34" charset="0"/>
              <a:buChar char="•"/>
            </a:pPr>
            <a:r>
              <a:rPr lang="en-US" sz="2800" dirty="0" err="1" smtClean="0">
                <a:solidFill>
                  <a:schemeClr val="tx1"/>
                </a:solidFill>
                <a:latin typeface="Adobe Garamond Pro Bold" panose="02020702060506020403" pitchFamily="18" charset="0"/>
                <a:ea typeface="Merriweather Black"/>
                <a:cs typeface="Merriweather Black"/>
                <a:sym typeface="Merriweather Black"/>
              </a:rPr>
              <a:t>Angiosarcoma</a:t>
            </a:r>
            <a:r>
              <a:rPr lang="en-US" sz="2800" dirty="0" smtClean="0">
                <a:solidFill>
                  <a:schemeClr val="tx1"/>
                </a:solidFill>
                <a:latin typeface="Adobe Garamond Pro Bold" panose="02020702060506020403" pitchFamily="18" charset="0"/>
                <a:ea typeface="Merriweather Black"/>
                <a:cs typeface="Merriweather Black"/>
                <a:sym typeface="Merriweather Black"/>
              </a:rPr>
              <a:t>.</a:t>
            </a:r>
          </a:p>
          <a:p>
            <a:pPr marL="342900" lvl="0" indent="-342900" algn="just">
              <a:buFont typeface="Arial" panose="020B0604020202020204" pitchFamily="34" charset="0"/>
              <a:buChar char="•"/>
            </a:pPr>
            <a:r>
              <a:rPr lang="en-US" sz="2800" dirty="0">
                <a:solidFill>
                  <a:schemeClr val="tx1"/>
                </a:solidFill>
                <a:latin typeface="Adobe Garamond Pro Bold" panose="02020702060506020403" pitchFamily="18" charset="0"/>
                <a:ea typeface="Merriweather Black"/>
                <a:cs typeface="Merriweather Black"/>
                <a:sym typeface="Merriweather Black"/>
              </a:rPr>
              <a:t>Ductal Carcinoma in Situ [DCIS]    </a:t>
            </a:r>
          </a:p>
          <a:p>
            <a:pPr marL="342900" lvl="0" indent="-342900" algn="just">
              <a:buFont typeface="Arial" panose="020B0604020202020204" pitchFamily="34" charset="0"/>
              <a:buChar char="•"/>
            </a:pPr>
            <a:r>
              <a:rPr lang="en-US" sz="2800" dirty="0" smtClean="0">
                <a:solidFill>
                  <a:schemeClr val="tx1"/>
                </a:solidFill>
                <a:latin typeface="Adobe Garamond Pro Bold" panose="02020702060506020403" pitchFamily="18" charset="0"/>
                <a:ea typeface="Merriweather Black"/>
                <a:cs typeface="Merriweather Black"/>
                <a:sym typeface="Merriweather Black"/>
              </a:rPr>
              <a:t>Lobular </a:t>
            </a:r>
            <a:r>
              <a:rPr lang="en-US" sz="2800" dirty="0">
                <a:solidFill>
                  <a:schemeClr val="tx1"/>
                </a:solidFill>
                <a:latin typeface="Adobe Garamond Pro Bold" panose="02020702060506020403" pitchFamily="18" charset="0"/>
                <a:ea typeface="Merriweather Black"/>
                <a:cs typeface="Merriweather Black"/>
                <a:sym typeface="Merriweather Black"/>
              </a:rPr>
              <a:t>Carcinoma in Situ [LCIS] </a:t>
            </a:r>
          </a:p>
          <a:p>
            <a:pPr marL="342900" lvl="0" indent="-342900" algn="just">
              <a:buFont typeface="Arial" panose="020B0604020202020204" pitchFamily="34" charset="0"/>
              <a:buChar char="•"/>
            </a:pPr>
            <a:r>
              <a:rPr lang="en-US" sz="2800" dirty="0">
                <a:solidFill>
                  <a:schemeClr val="tx1"/>
                </a:solidFill>
                <a:latin typeface="Adobe Garamond Pro Bold" panose="02020702060506020403" pitchFamily="18" charset="0"/>
                <a:ea typeface="Merriweather Black"/>
                <a:cs typeface="Merriweather Black"/>
                <a:sym typeface="Merriweather Black"/>
              </a:rPr>
              <a:t>Invasive Lobular Cancer [ILC]</a:t>
            </a:r>
          </a:p>
          <a:p>
            <a:pPr marL="342900" lvl="0" indent="-342900" algn="just">
              <a:buFont typeface="Arial" panose="020B0604020202020204" pitchFamily="34" charset="0"/>
              <a:buChar char="•"/>
            </a:pPr>
            <a:r>
              <a:rPr lang="en-US" sz="2800" dirty="0">
                <a:solidFill>
                  <a:schemeClr val="tx1"/>
                </a:solidFill>
                <a:latin typeface="Adobe Garamond Pro Bold" panose="02020702060506020403" pitchFamily="18" charset="0"/>
                <a:ea typeface="Merriweather Black"/>
                <a:cs typeface="Merriweather Black"/>
                <a:sym typeface="Merriweather Black"/>
              </a:rPr>
              <a:t>Inflammatory breast cancer [IBC</a:t>
            </a:r>
            <a:r>
              <a:rPr lang="en-US" sz="2800" dirty="0" smtClean="0">
                <a:solidFill>
                  <a:schemeClr val="tx1"/>
                </a:solidFill>
                <a:latin typeface="Adobe Garamond Pro Bold" panose="02020702060506020403" pitchFamily="18" charset="0"/>
                <a:ea typeface="Merriweather Black"/>
                <a:cs typeface="Merriweather Black"/>
                <a:sym typeface="Merriweather Black"/>
              </a:rPr>
              <a:t>]</a:t>
            </a:r>
          </a:p>
          <a:p>
            <a:pPr marL="342900" lvl="0" indent="-342900" algn="just">
              <a:buFont typeface="Arial" panose="020B0604020202020204" pitchFamily="34" charset="0"/>
              <a:buChar char="•"/>
            </a:pPr>
            <a:r>
              <a:rPr lang="en-US" sz="2800" dirty="0" err="1" smtClean="0">
                <a:solidFill>
                  <a:schemeClr val="tx1"/>
                </a:solidFill>
                <a:latin typeface="Adobe Garamond Pro Bold" panose="02020702060506020403" pitchFamily="18" charset="0"/>
                <a:ea typeface="Merriweather Black"/>
                <a:cs typeface="Merriweather Black"/>
                <a:sym typeface="Merriweather Black"/>
              </a:rPr>
              <a:t>Pagets</a:t>
            </a:r>
            <a:r>
              <a:rPr lang="en-US" sz="2800" dirty="0" smtClean="0">
                <a:solidFill>
                  <a:schemeClr val="tx1"/>
                </a:solidFill>
                <a:latin typeface="Adobe Garamond Pro Bold" panose="02020702060506020403" pitchFamily="18" charset="0"/>
                <a:ea typeface="Merriweather Black"/>
                <a:cs typeface="Merriweather Black"/>
                <a:sym typeface="Merriweather Black"/>
              </a:rPr>
              <a:t> Disease of the Breast .</a:t>
            </a:r>
          </a:p>
          <a:p>
            <a:pPr marL="342900" lvl="0" indent="-342900" algn="just">
              <a:buFont typeface="Arial" panose="020B0604020202020204" pitchFamily="34" charset="0"/>
              <a:buChar char="•"/>
            </a:pPr>
            <a:r>
              <a:rPr lang="en-US" sz="2800" dirty="0" smtClean="0">
                <a:solidFill>
                  <a:schemeClr val="tx1"/>
                </a:solidFill>
                <a:latin typeface="Adobe Garamond Pro Bold" panose="02020702060506020403" pitchFamily="18" charset="0"/>
                <a:ea typeface="Merriweather Black"/>
                <a:cs typeface="Merriweather Black"/>
                <a:sym typeface="Merriweather Black"/>
              </a:rPr>
              <a:t>Recurrent </a:t>
            </a:r>
            <a:r>
              <a:rPr lang="en-US" sz="2800" dirty="0">
                <a:solidFill>
                  <a:schemeClr val="tx1"/>
                </a:solidFill>
                <a:latin typeface="Adobe Garamond Pro Bold" panose="02020702060506020403" pitchFamily="18" charset="0"/>
                <a:ea typeface="Merriweather Black"/>
                <a:cs typeface="Merriweather Black"/>
                <a:sym typeface="Merriweather Black"/>
              </a:rPr>
              <a:t>B</a:t>
            </a:r>
            <a:r>
              <a:rPr lang="en-US" sz="2800" dirty="0" smtClean="0">
                <a:solidFill>
                  <a:schemeClr val="tx1"/>
                </a:solidFill>
                <a:latin typeface="Adobe Garamond Pro Bold" panose="02020702060506020403" pitchFamily="18" charset="0"/>
                <a:ea typeface="Merriweather Black"/>
                <a:cs typeface="Merriweather Black"/>
                <a:sym typeface="Merriweather Black"/>
              </a:rPr>
              <a:t>reast Cancer.</a:t>
            </a:r>
            <a:endParaRPr lang="en-US" sz="2800" dirty="0">
              <a:solidFill>
                <a:schemeClr val="tx1"/>
              </a:solidFill>
              <a:latin typeface="Adobe Garamond Pro Bold" panose="02020702060506020403" pitchFamily="18" charset="0"/>
              <a:ea typeface="Merriweather Black"/>
              <a:cs typeface="Merriweather Black"/>
              <a:sym typeface="Merriweather Black"/>
            </a:endParaRPr>
          </a:p>
          <a:p>
            <a:pPr marL="342900" lvl="0" indent="-342900" algn="just">
              <a:buFont typeface="Arial" panose="020B0604020202020204" pitchFamily="34" charset="0"/>
              <a:buChar char="•"/>
            </a:pPr>
            <a:endParaRPr sz="2800" dirty="0">
              <a:solidFill>
                <a:schemeClr val="tx1"/>
              </a:solidFill>
              <a:latin typeface="Adobe Garamond Pro Bold" panose="02020702060506020403" pitchFamily="18" charset="0"/>
              <a:ea typeface="Merriweather Black"/>
              <a:cs typeface="Merriweather Black"/>
              <a:sym typeface="Merriweather Black"/>
            </a:endParaRPr>
          </a:p>
        </p:txBody>
      </p:sp>
      <p:sp>
        <p:nvSpPr>
          <p:cNvPr id="880" name="Google Shape;880;p62"/>
          <p:cNvSpPr txBox="1"/>
          <p:nvPr/>
        </p:nvSpPr>
        <p:spPr>
          <a:xfrm>
            <a:off x="1566600" y="2468829"/>
            <a:ext cx="1376400" cy="510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endParaRPr dirty="0">
              <a:solidFill>
                <a:schemeClr val="accent1"/>
              </a:solidFill>
              <a:latin typeface="Lato"/>
              <a:ea typeface="Lato"/>
              <a:cs typeface="Lato"/>
              <a:sym typeface="Lato"/>
            </a:endParaRPr>
          </a:p>
        </p:txBody>
      </p:sp>
      <p:sp>
        <p:nvSpPr>
          <p:cNvPr id="4" name="مستطيل 3"/>
          <p:cNvSpPr/>
          <p:nvPr/>
        </p:nvSpPr>
        <p:spPr>
          <a:xfrm>
            <a:off x="8317491" y="4751521"/>
            <a:ext cx="277640" cy="307777"/>
          </a:xfrm>
          <a:prstGeom prst="rect">
            <a:avLst/>
          </a:prstGeom>
        </p:spPr>
        <p:txBody>
          <a:bodyPr wrap="none">
            <a:spAutoFit/>
          </a:bodyPr>
          <a:lstStyle/>
          <a:p>
            <a:pPr marL="171450" indent="-171450">
              <a:buClr>
                <a:schemeClr val="dk1"/>
              </a:buClr>
              <a:buSzPts val="1100"/>
            </a:pPr>
            <a:r>
              <a:rPr lang="en-US" dirty="0" smtClean="0">
                <a:solidFill>
                  <a:schemeClr val="tx1"/>
                </a:solidFill>
                <a:latin typeface="Adobe Garamond Pro Bold" panose="02020702060506020403" pitchFamily="18" charset="0"/>
              </a:rPr>
              <a:t>4</a:t>
            </a:r>
            <a:endParaRPr lang="en-US" dirty="0">
              <a:solidFill>
                <a:schemeClr val="tx1"/>
              </a:solidFill>
              <a:latin typeface="Adobe Garamond Pro Bold" panose="02020702060506020403" pitchFamily="18" charset="0"/>
            </a:endParaRPr>
          </a:p>
        </p:txBody>
      </p:sp>
      <p:grpSp>
        <p:nvGrpSpPr>
          <p:cNvPr id="10" name="Google Shape;2415;p85"/>
          <p:cNvGrpSpPr/>
          <p:nvPr/>
        </p:nvGrpSpPr>
        <p:grpSpPr>
          <a:xfrm>
            <a:off x="393561" y="459829"/>
            <a:ext cx="519492" cy="598137"/>
            <a:chOff x="4851575" y="2218350"/>
            <a:chExt cx="574725" cy="522850"/>
          </a:xfrm>
        </p:grpSpPr>
        <p:sp>
          <p:nvSpPr>
            <p:cNvPr id="11" name="Google Shape;2416;p85"/>
            <p:cNvSpPr/>
            <p:nvPr/>
          </p:nvSpPr>
          <p:spPr>
            <a:xfrm>
              <a:off x="4851575" y="2238075"/>
              <a:ext cx="574725" cy="503125"/>
            </a:xfrm>
            <a:custGeom>
              <a:avLst/>
              <a:gdLst/>
              <a:ahLst/>
              <a:cxnLst/>
              <a:rect l="l" t="t" r="r" b="b"/>
              <a:pathLst>
                <a:path w="22989" h="20125" extrusionOk="0">
                  <a:moveTo>
                    <a:pt x="6084" y="0"/>
                  </a:moveTo>
                  <a:cubicBezTo>
                    <a:pt x="4544" y="0"/>
                    <a:pt x="2991" y="580"/>
                    <a:pt x="1784" y="1789"/>
                  </a:cubicBezTo>
                  <a:cubicBezTo>
                    <a:pt x="634" y="2941"/>
                    <a:pt x="1" y="4470"/>
                    <a:pt x="2" y="6095"/>
                  </a:cubicBezTo>
                  <a:cubicBezTo>
                    <a:pt x="8" y="12348"/>
                    <a:pt x="5358" y="17356"/>
                    <a:pt x="10968" y="20003"/>
                  </a:cubicBezTo>
                  <a:cubicBezTo>
                    <a:pt x="11139" y="20084"/>
                    <a:pt x="11323" y="20124"/>
                    <a:pt x="11508" y="20124"/>
                  </a:cubicBezTo>
                  <a:cubicBezTo>
                    <a:pt x="11693" y="20124"/>
                    <a:pt x="11878" y="20083"/>
                    <a:pt x="12050" y="20002"/>
                  </a:cubicBezTo>
                  <a:cubicBezTo>
                    <a:pt x="12907" y="19595"/>
                    <a:pt x="15140" y="18447"/>
                    <a:pt x="17373" y="16571"/>
                  </a:cubicBezTo>
                  <a:cubicBezTo>
                    <a:pt x="19417" y="14854"/>
                    <a:pt x="20906" y="13020"/>
                    <a:pt x="21838" y="11074"/>
                  </a:cubicBezTo>
                  <a:lnTo>
                    <a:pt x="22090" y="10515"/>
                  </a:lnTo>
                  <a:cubicBezTo>
                    <a:pt x="22689" y="9085"/>
                    <a:pt x="22988" y="7604"/>
                    <a:pt x="22988" y="6071"/>
                  </a:cubicBezTo>
                  <a:cubicBezTo>
                    <a:pt x="22988" y="4739"/>
                    <a:pt x="22548" y="3443"/>
                    <a:pt x="21737" y="2386"/>
                  </a:cubicBezTo>
                  <a:lnTo>
                    <a:pt x="21736" y="2387"/>
                  </a:lnTo>
                  <a:lnTo>
                    <a:pt x="20199" y="835"/>
                  </a:lnTo>
                  <a:lnTo>
                    <a:pt x="15604" y="835"/>
                  </a:lnTo>
                  <a:lnTo>
                    <a:pt x="13744" y="864"/>
                  </a:lnTo>
                  <a:cubicBezTo>
                    <a:pt x="12927" y="1369"/>
                    <a:pt x="12218" y="2084"/>
                    <a:pt x="11654" y="2990"/>
                  </a:cubicBezTo>
                  <a:cubicBezTo>
                    <a:pt x="11616" y="3051"/>
                    <a:pt x="11529" y="3105"/>
                    <a:pt x="11507" y="3106"/>
                  </a:cubicBezTo>
                  <a:cubicBezTo>
                    <a:pt x="11494" y="3106"/>
                    <a:pt x="11432" y="3086"/>
                    <a:pt x="11337" y="2999"/>
                  </a:cubicBezTo>
                  <a:cubicBezTo>
                    <a:pt x="10182" y="1039"/>
                    <a:pt x="8145" y="0"/>
                    <a:pt x="60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417;p85"/>
            <p:cNvSpPr/>
            <p:nvPr/>
          </p:nvSpPr>
          <p:spPr>
            <a:xfrm>
              <a:off x="4885825" y="2271900"/>
              <a:ext cx="506175" cy="434750"/>
            </a:xfrm>
            <a:custGeom>
              <a:avLst/>
              <a:gdLst/>
              <a:ahLst/>
              <a:cxnLst/>
              <a:rect l="l" t="t" r="r" b="b"/>
              <a:pathLst>
                <a:path w="20247" h="17390" extrusionOk="0">
                  <a:moveTo>
                    <a:pt x="15479" y="1"/>
                  </a:moveTo>
                  <a:cubicBezTo>
                    <a:pt x="15265" y="1"/>
                    <a:pt x="15051" y="16"/>
                    <a:pt x="14837" y="46"/>
                  </a:cubicBezTo>
                  <a:lnTo>
                    <a:pt x="12663" y="983"/>
                  </a:lnTo>
                  <a:cubicBezTo>
                    <a:pt x="12214" y="1337"/>
                    <a:pt x="11802" y="1794"/>
                    <a:pt x="11448" y="2362"/>
                  </a:cubicBezTo>
                  <a:cubicBezTo>
                    <a:pt x="11153" y="2836"/>
                    <a:pt x="10671" y="3124"/>
                    <a:pt x="10151" y="3124"/>
                  </a:cubicBezTo>
                  <a:cubicBezTo>
                    <a:pt x="9742" y="3124"/>
                    <a:pt x="9310" y="2947"/>
                    <a:pt x="8925" y="2545"/>
                  </a:cubicBezTo>
                  <a:cubicBezTo>
                    <a:pt x="8781" y="2395"/>
                    <a:pt x="7875" y="404"/>
                    <a:pt x="5348" y="63"/>
                  </a:cubicBezTo>
                  <a:cubicBezTo>
                    <a:pt x="5132" y="34"/>
                    <a:pt x="4918" y="20"/>
                    <a:pt x="4707" y="20"/>
                  </a:cubicBezTo>
                  <a:cubicBezTo>
                    <a:pt x="2131" y="20"/>
                    <a:pt x="0" y="2125"/>
                    <a:pt x="2" y="4741"/>
                  </a:cubicBezTo>
                  <a:cubicBezTo>
                    <a:pt x="9" y="10525"/>
                    <a:pt x="5233" y="15062"/>
                    <a:pt x="10137" y="17389"/>
                  </a:cubicBezTo>
                  <a:cubicBezTo>
                    <a:pt x="10976" y="16988"/>
                    <a:pt x="13048" y="15911"/>
                    <a:pt x="15120" y="14170"/>
                  </a:cubicBezTo>
                  <a:cubicBezTo>
                    <a:pt x="16615" y="12913"/>
                    <a:pt x="17785" y="11597"/>
                    <a:pt x="18629" y="10223"/>
                  </a:cubicBezTo>
                  <a:lnTo>
                    <a:pt x="19785" y="7716"/>
                  </a:lnTo>
                  <a:cubicBezTo>
                    <a:pt x="20091" y="6747"/>
                    <a:pt x="20247" y="5737"/>
                    <a:pt x="20246" y="4721"/>
                  </a:cubicBezTo>
                  <a:cubicBezTo>
                    <a:pt x="20245" y="3793"/>
                    <a:pt x="19992" y="2965"/>
                    <a:pt x="19566" y="2272"/>
                  </a:cubicBezTo>
                  <a:lnTo>
                    <a:pt x="19567" y="2272"/>
                  </a:lnTo>
                  <a:lnTo>
                    <a:pt x="17850" y="629"/>
                  </a:lnTo>
                  <a:cubicBezTo>
                    <a:pt x="17130" y="223"/>
                    <a:pt x="16309" y="1"/>
                    <a:pt x="154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418;p85"/>
            <p:cNvSpPr/>
            <p:nvPr/>
          </p:nvSpPr>
          <p:spPr>
            <a:xfrm>
              <a:off x="5221500" y="2218350"/>
              <a:ext cx="155250" cy="48250"/>
            </a:xfrm>
            <a:custGeom>
              <a:avLst/>
              <a:gdLst/>
              <a:ahLst/>
              <a:cxnLst/>
              <a:rect l="l" t="t" r="r" b="b"/>
              <a:pathLst>
                <a:path w="6210" h="1930" extrusionOk="0">
                  <a:moveTo>
                    <a:pt x="0" y="1"/>
                  </a:moveTo>
                  <a:lnTo>
                    <a:pt x="1110" y="1930"/>
                  </a:lnTo>
                  <a:lnTo>
                    <a:pt x="5100" y="1930"/>
                  </a:lnTo>
                  <a:lnTo>
                    <a:pt x="62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419;p85"/>
            <p:cNvSpPr/>
            <p:nvPr/>
          </p:nvSpPr>
          <p:spPr>
            <a:xfrm>
              <a:off x="5229925" y="2232975"/>
              <a:ext cx="138400" cy="33625"/>
            </a:xfrm>
            <a:custGeom>
              <a:avLst/>
              <a:gdLst/>
              <a:ahLst/>
              <a:cxnLst/>
              <a:rect l="l" t="t" r="r" b="b"/>
              <a:pathLst>
                <a:path w="5536" h="1345" extrusionOk="0">
                  <a:moveTo>
                    <a:pt x="0" y="1"/>
                  </a:moveTo>
                  <a:lnTo>
                    <a:pt x="773" y="1345"/>
                  </a:lnTo>
                  <a:lnTo>
                    <a:pt x="4763" y="1345"/>
                  </a:lnTo>
                  <a:lnTo>
                    <a:pt x="55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420;p85"/>
            <p:cNvSpPr/>
            <p:nvPr/>
          </p:nvSpPr>
          <p:spPr>
            <a:xfrm>
              <a:off x="5185675" y="2218350"/>
              <a:ext cx="221925" cy="322875"/>
            </a:xfrm>
            <a:custGeom>
              <a:avLst/>
              <a:gdLst/>
              <a:ahLst/>
              <a:cxnLst/>
              <a:rect l="l" t="t" r="r" b="b"/>
              <a:pathLst>
                <a:path w="8877" h="12915" extrusionOk="0">
                  <a:moveTo>
                    <a:pt x="7642" y="1"/>
                  </a:moveTo>
                  <a:lnTo>
                    <a:pt x="2620" y="7786"/>
                  </a:lnTo>
                  <a:lnTo>
                    <a:pt x="60" y="11755"/>
                  </a:lnTo>
                  <a:cubicBezTo>
                    <a:pt x="1" y="11846"/>
                    <a:pt x="70" y="11960"/>
                    <a:pt x="170" y="11960"/>
                  </a:cubicBezTo>
                  <a:cubicBezTo>
                    <a:pt x="181" y="11960"/>
                    <a:pt x="191" y="11959"/>
                    <a:pt x="202" y="11956"/>
                  </a:cubicBezTo>
                  <a:lnTo>
                    <a:pt x="1412" y="11674"/>
                  </a:lnTo>
                  <a:cubicBezTo>
                    <a:pt x="1422" y="11671"/>
                    <a:pt x="1433" y="11670"/>
                    <a:pt x="1443" y="11670"/>
                  </a:cubicBezTo>
                  <a:cubicBezTo>
                    <a:pt x="1501" y="11670"/>
                    <a:pt x="1552" y="11707"/>
                    <a:pt x="1570" y="11765"/>
                  </a:cubicBezTo>
                  <a:lnTo>
                    <a:pt x="1885" y="12818"/>
                  </a:lnTo>
                  <a:cubicBezTo>
                    <a:pt x="1903" y="12881"/>
                    <a:pt x="1958" y="12914"/>
                    <a:pt x="2013" y="12914"/>
                  </a:cubicBezTo>
                  <a:cubicBezTo>
                    <a:pt x="2056" y="12914"/>
                    <a:pt x="2098" y="12895"/>
                    <a:pt x="2125" y="12854"/>
                  </a:cubicBezTo>
                  <a:cubicBezTo>
                    <a:pt x="2245" y="12667"/>
                    <a:pt x="6435" y="6179"/>
                    <a:pt x="8429" y="3090"/>
                  </a:cubicBezTo>
                  <a:cubicBezTo>
                    <a:pt x="8876" y="2397"/>
                    <a:pt x="8832" y="1495"/>
                    <a:pt x="8318" y="850"/>
                  </a:cubicBezTo>
                  <a:lnTo>
                    <a:pt x="764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421;p85"/>
            <p:cNvSpPr/>
            <p:nvPr/>
          </p:nvSpPr>
          <p:spPr>
            <a:xfrm>
              <a:off x="5185675" y="2218350"/>
              <a:ext cx="209550" cy="299000"/>
            </a:xfrm>
            <a:custGeom>
              <a:avLst/>
              <a:gdLst/>
              <a:ahLst/>
              <a:cxnLst/>
              <a:rect l="l" t="t" r="r" b="b"/>
              <a:pathLst>
                <a:path w="8382" h="11960" extrusionOk="0">
                  <a:moveTo>
                    <a:pt x="7641" y="1"/>
                  </a:moveTo>
                  <a:lnTo>
                    <a:pt x="2619" y="7785"/>
                  </a:lnTo>
                  <a:lnTo>
                    <a:pt x="60" y="11754"/>
                  </a:lnTo>
                  <a:cubicBezTo>
                    <a:pt x="0" y="11846"/>
                    <a:pt x="70" y="11960"/>
                    <a:pt x="170" y="11960"/>
                  </a:cubicBezTo>
                  <a:cubicBezTo>
                    <a:pt x="180" y="11960"/>
                    <a:pt x="191" y="11959"/>
                    <a:pt x="201" y="11956"/>
                  </a:cubicBezTo>
                  <a:lnTo>
                    <a:pt x="1412" y="11673"/>
                  </a:lnTo>
                  <a:cubicBezTo>
                    <a:pt x="1422" y="11671"/>
                    <a:pt x="1431" y="11669"/>
                    <a:pt x="1441" y="11669"/>
                  </a:cubicBezTo>
                  <a:cubicBezTo>
                    <a:pt x="1446" y="11669"/>
                    <a:pt x="1451" y="11670"/>
                    <a:pt x="1457" y="11671"/>
                  </a:cubicBezTo>
                  <a:lnTo>
                    <a:pt x="3963" y="7785"/>
                  </a:lnTo>
                  <a:lnTo>
                    <a:pt x="8382" y="937"/>
                  </a:lnTo>
                  <a:cubicBezTo>
                    <a:pt x="8360" y="907"/>
                    <a:pt x="8339" y="878"/>
                    <a:pt x="8317" y="849"/>
                  </a:cubicBezTo>
                  <a:lnTo>
                    <a:pt x="76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22;p85"/>
            <p:cNvSpPr/>
            <p:nvPr/>
          </p:nvSpPr>
          <p:spPr>
            <a:xfrm>
              <a:off x="5190675" y="2218350"/>
              <a:ext cx="221850" cy="322875"/>
            </a:xfrm>
            <a:custGeom>
              <a:avLst/>
              <a:gdLst/>
              <a:ahLst/>
              <a:cxnLst/>
              <a:rect l="l" t="t" r="r" b="b"/>
              <a:pathLst>
                <a:path w="8874"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22" y="11707"/>
                    <a:pt x="7375" y="11670"/>
                    <a:pt x="7433" y="11670"/>
                  </a:cubicBezTo>
                  <a:cubicBezTo>
                    <a:pt x="7443" y="11670"/>
                    <a:pt x="7453" y="11671"/>
                    <a:pt x="7463" y="11674"/>
                  </a:cubicBezTo>
                  <a:lnTo>
                    <a:pt x="8673" y="11956"/>
                  </a:lnTo>
                  <a:cubicBezTo>
                    <a:pt x="8684" y="11959"/>
                    <a:pt x="8694" y="11960"/>
                    <a:pt x="8704" y="11960"/>
                  </a:cubicBezTo>
                  <a:cubicBezTo>
                    <a:pt x="8805" y="11960"/>
                    <a:pt x="8874" y="11846"/>
                    <a:pt x="8816" y="11755"/>
                  </a:cubicBezTo>
                  <a:lnTo>
                    <a:pt x="8815" y="11755"/>
                  </a:ln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423;p85"/>
            <p:cNvSpPr/>
            <p:nvPr/>
          </p:nvSpPr>
          <p:spPr>
            <a:xfrm>
              <a:off x="5190675" y="2218350"/>
              <a:ext cx="183750" cy="322875"/>
            </a:xfrm>
            <a:custGeom>
              <a:avLst/>
              <a:gdLst/>
              <a:ahLst/>
              <a:cxnLst/>
              <a:rect l="l" t="t" r="r" b="b"/>
              <a:pathLst>
                <a:path w="7350"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13" y="11739"/>
                    <a:pt x="7328" y="11716"/>
                    <a:pt x="7349" y="11699"/>
                  </a:cubicBezTo>
                  <a:lnTo>
                    <a:pt x="1792" y="3090"/>
                  </a:lnTo>
                  <a:cubicBezTo>
                    <a:pt x="1365" y="2431"/>
                    <a:pt x="1384" y="1578"/>
                    <a:pt x="1836" y="937"/>
                  </a:cubicBez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p:cNvPicPr>
            <a:picLocks noChangeAspect="1"/>
          </p:cNvPicPr>
          <p:nvPr/>
        </p:nvPicPr>
        <p:blipFill rotWithShape="1">
          <a:blip r:embed="rId3">
            <a:extLst>
              <a:ext uri="{28A0092B-C50C-407E-A947-70E740481C1C}">
                <a14:useLocalDpi xmlns:a14="http://schemas.microsoft.com/office/drawing/2010/main" val="0"/>
              </a:ext>
            </a:extLst>
          </a:blip>
          <a:srcRect l="-1515" t="2082" r="1515" b="-2082"/>
          <a:stretch/>
        </p:blipFill>
        <p:spPr>
          <a:xfrm>
            <a:off x="6202609" y="1502170"/>
            <a:ext cx="2647373" cy="3082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86"/>
                                        </p:tgtEl>
                                        <p:attrNameLst>
                                          <p:attrName>style.visibility</p:attrName>
                                        </p:attrNameLst>
                                      </p:cBhvr>
                                      <p:to>
                                        <p:strVal val="visible"/>
                                      </p:to>
                                    </p:set>
                                    <p:animEffect transition="in" filter="wipe(down)">
                                      <p:cBhvr>
                                        <p:cTn id="7" dur="500"/>
                                        <p:tgtEl>
                                          <p:spTgt spid="7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27">
                                            <p:txEl>
                                              <p:pRg st="0" end="0"/>
                                            </p:txEl>
                                          </p:spTgt>
                                        </p:tgtEl>
                                        <p:attrNameLst>
                                          <p:attrName>style.visibility</p:attrName>
                                        </p:attrNameLst>
                                      </p:cBhvr>
                                      <p:to>
                                        <p:strVal val="visible"/>
                                      </p:to>
                                    </p:set>
                                    <p:anim calcmode="lin" valueType="num">
                                      <p:cBhvr additive="base">
                                        <p:cTn id="12" dur="500" fill="hold"/>
                                        <p:tgtEl>
                                          <p:spTgt spid="82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27">
                                            <p:txEl>
                                              <p:pRg st="1" end="1"/>
                                            </p:txEl>
                                          </p:spTgt>
                                        </p:tgtEl>
                                        <p:attrNameLst>
                                          <p:attrName>style.visibility</p:attrName>
                                        </p:attrNameLst>
                                      </p:cBhvr>
                                      <p:to>
                                        <p:strVal val="visible"/>
                                      </p:to>
                                    </p:set>
                                    <p:anim calcmode="lin" valueType="num">
                                      <p:cBhvr additive="base">
                                        <p:cTn id="18" dur="500" fill="hold"/>
                                        <p:tgtEl>
                                          <p:spTgt spid="82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27">
                                            <p:txEl>
                                              <p:pRg st="2" end="2"/>
                                            </p:txEl>
                                          </p:spTgt>
                                        </p:tgtEl>
                                        <p:attrNameLst>
                                          <p:attrName>style.visibility</p:attrName>
                                        </p:attrNameLst>
                                      </p:cBhvr>
                                      <p:to>
                                        <p:strVal val="visible"/>
                                      </p:to>
                                    </p:set>
                                    <p:anim calcmode="lin" valueType="num">
                                      <p:cBhvr additive="base">
                                        <p:cTn id="24" dur="500" fill="hold"/>
                                        <p:tgtEl>
                                          <p:spTgt spid="82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27">
                                            <p:txEl>
                                              <p:pRg st="3" end="3"/>
                                            </p:txEl>
                                          </p:spTgt>
                                        </p:tgtEl>
                                        <p:attrNameLst>
                                          <p:attrName>style.visibility</p:attrName>
                                        </p:attrNameLst>
                                      </p:cBhvr>
                                      <p:to>
                                        <p:strVal val="visible"/>
                                      </p:to>
                                    </p:set>
                                    <p:anim calcmode="lin" valueType="num">
                                      <p:cBhvr additive="base">
                                        <p:cTn id="30" dur="500" fill="hold"/>
                                        <p:tgtEl>
                                          <p:spTgt spid="82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827">
                                            <p:txEl>
                                              <p:pRg st="4" end="4"/>
                                            </p:txEl>
                                          </p:spTgt>
                                        </p:tgtEl>
                                        <p:attrNameLst>
                                          <p:attrName>style.visibility</p:attrName>
                                        </p:attrNameLst>
                                      </p:cBhvr>
                                      <p:to>
                                        <p:strVal val="visible"/>
                                      </p:to>
                                    </p:set>
                                    <p:anim calcmode="lin" valueType="num">
                                      <p:cBhvr additive="base">
                                        <p:cTn id="36" dur="500" fill="hold"/>
                                        <p:tgtEl>
                                          <p:spTgt spid="82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8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827">
                                            <p:txEl>
                                              <p:pRg st="5" end="5"/>
                                            </p:txEl>
                                          </p:spTgt>
                                        </p:tgtEl>
                                        <p:attrNameLst>
                                          <p:attrName>style.visibility</p:attrName>
                                        </p:attrNameLst>
                                      </p:cBhvr>
                                      <p:to>
                                        <p:strVal val="visible"/>
                                      </p:to>
                                    </p:set>
                                    <p:anim calcmode="lin" valueType="num">
                                      <p:cBhvr additive="base">
                                        <p:cTn id="42" dur="500" fill="hold"/>
                                        <p:tgtEl>
                                          <p:spTgt spid="827">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2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827">
                                            <p:txEl>
                                              <p:pRg st="6" end="6"/>
                                            </p:txEl>
                                          </p:spTgt>
                                        </p:tgtEl>
                                        <p:attrNameLst>
                                          <p:attrName>style.visibility</p:attrName>
                                        </p:attrNameLst>
                                      </p:cBhvr>
                                      <p:to>
                                        <p:strVal val="visible"/>
                                      </p:to>
                                    </p:set>
                                    <p:anim calcmode="lin" valueType="num">
                                      <p:cBhvr additive="base">
                                        <p:cTn id="48" dur="500" fill="hold"/>
                                        <p:tgtEl>
                                          <p:spTgt spid="82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8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inVertical)">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1"/>
        <p:cNvGrpSpPr/>
        <p:nvPr/>
      </p:nvGrpSpPr>
      <p:grpSpPr>
        <a:xfrm>
          <a:off x="0" y="0"/>
          <a:ext cx="0" cy="0"/>
          <a:chOff x="0" y="0"/>
          <a:chExt cx="0" cy="0"/>
        </a:xfrm>
      </p:grpSpPr>
      <p:sp>
        <p:nvSpPr>
          <p:cNvPr id="992" name="Google Shape;992;p68"/>
          <p:cNvSpPr txBox="1">
            <a:spLocks noGrp="1"/>
          </p:cNvSpPr>
          <p:nvPr>
            <p:ph type="title"/>
          </p:nvPr>
        </p:nvSpPr>
        <p:spPr>
          <a:xfrm>
            <a:off x="685901" y="389043"/>
            <a:ext cx="4717372"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200" dirty="0" smtClean="0">
                <a:latin typeface="Adobe Garamond Pro Bold" panose="02020702060506020403" pitchFamily="18" charset="0"/>
              </a:rPr>
              <a:t>Symptom breast cancer</a:t>
            </a:r>
            <a:endParaRPr sz="3200" dirty="0">
              <a:latin typeface="Adobe Garamond Pro Bold" panose="02020702060506020403" pitchFamily="18" charset="0"/>
            </a:endParaRPr>
          </a:p>
        </p:txBody>
      </p:sp>
      <p:sp>
        <p:nvSpPr>
          <p:cNvPr id="995" name="Google Shape;995;p68"/>
          <p:cNvSpPr txBox="1"/>
          <p:nvPr/>
        </p:nvSpPr>
        <p:spPr>
          <a:xfrm>
            <a:off x="1014975" y="3973200"/>
            <a:ext cx="3111300" cy="34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800" dirty="0">
              <a:solidFill>
                <a:schemeClr val="accent1"/>
              </a:solidFill>
              <a:latin typeface="Lato"/>
              <a:ea typeface="Lato"/>
              <a:cs typeface="Lato"/>
              <a:sym typeface="Lato"/>
            </a:endParaRPr>
          </a:p>
        </p:txBody>
      </p:sp>
      <p:grpSp>
        <p:nvGrpSpPr>
          <p:cNvPr id="36" name="Google Shape;2415;p85"/>
          <p:cNvGrpSpPr/>
          <p:nvPr/>
        </p:nvGrpSpPr>
        <p:grpSpPr>
          <a:xfrm>
            <a:off x="183312" y="218022"/>
            <a:ext cx="519492" cy="598137"/>
            <a:chOff x="4851575" y="2218350"/>
            <a:chExt cx="574725" cy="522850"/>
          </a:xfrm>
        </p:grpSpPr>
        <p:sp>
          <p:nvSpPr>
            <p:cNvPr id="37" name="Google Shape;2416;p85"/>
            <p:cNvSpPr/>
            <p:nvPr/>
          </p:nvSpPr>
          <p:spPr>
            <a:xfrm>
              <a:off x="4851575" y="2238075"/>
              <a:ext cx="574725" cy="503125"/>
            </a:xfrm>
            <a:custGeom>
              <a:avLst/>
              <a:gdLst/>
              <a:ahLst/>
              <a:cxnLst/>
              <a:rect l="l" t="t" r="r" b="b"/>
              <a:pathLst>
                <a:path w="22989" h="20125" extrusionOk="0">
                  <a:moveTo>
                    <a:pt x="6084" y="0"/>
                  </a:moveTo>
                  <a:cubicBezTo>
                    <a:pt x="4544" y="0"/>
                    <a:pt x="2991" y="580"/>
                    <a:pt x="1784" y="1789"/>
                  </a:cubicBezTo>
                  <a:cubicBezTo>
                    <a:pt x="634" y="2941"/>
                    <a:pt x="1" y="4470"/>
                    <a:pt x="2" y="6095"/>
                  </a:cubicBezTo>
                  <a:cubicBezTo>
                    <a:pt x="8" y="12348"/>
                    <a:pt x="5358" y="17356"/>
                    <a:pt x="10968" y="20003"/>
                  </a:cubicBezTo>
                  <a:cubicBezTo>
                    <a:pt x="11139" y="20084"/>
                    <a:pt x="11323" y="20124"/>
                    <a:pt x="11508" y="20124"/>
                  </a:cubicBezTo>
                  <a:cubicBezTo>
                    <a:pt x="11693" y="20124"/>
                    <a:pt x="11878" y="20083"/>
                    <a:pt x="12050" y="20002"/>
                  </a:cubicBezTo>
                  <a:cubicBezTo>
                    <a:pt x="12907" y="19595"/>
                    <a:pt x="15140" y="18447"/>
                    <a:pt x="17373" y="16571"/>
                  </a:cubicBezTo>
                  <a:cubicBezTo>
                    <a:pt x="19417" y="14854"/>
                    <a:pt x="20906" y="13020"/>
                    <a:pt x="21838" y="11074"/>
                  </a:cubicBezTo>
                  <a:lnTo>
                    <a:pt x="22090" y="10515"/>
                  </a:lnTo>
                  <a:cubicBezTo>
                    <a:pt x="22689" y="9085"/>
                    <a:pt x="22988" y="7604"/>
                    <a:pt x="22988" y="6071"/>
                  </a:cubicBezTo>
                  <a:cubicBezTo>
                    <a:pt x="22988" y="4739"/>
                    <a:pt x="22548" y="3443"/>
                    <a:pt x="21737" y="2386"/>
                  </a:cubicBezTo>
                  <a:lnTo>
                    <a:pt x="21736" y="2387"/>
                  </a:lnTo>
                  <a:lnTo>
                    <a:pt x="20199" y="835"/>
                  </a:lnTo>
                  <a:lnTo>
                    <a:pt x="15604" y="835"/>
                  </a:lnTo>
                  <a:lnTo>
                    <a:pt x="13744" y="864"/>
                  </a:lnTo>
                  <a:cubicBezTo>
                    <a:pt x="12927" y="1369"/>
                    <a:pt x="12218" y="2084"/>
                    <a:pt x="11654" y="2990"/>
                  </a:cubicBezTo>
                  <a:cubicBezTo>
                    <a:pt x="11616" y="3051"/>
                    <a:pt x="11529" y="3105"/>
                    <a:pt x="11507" y="3106"/>
                  </a:cubicBezTo>
                  <a:cubicBezTo>
                    <a:pt x="11494" y="3106"/>
                    <a:pt x="11432" y="3086"/>
                    <a:pt x="11337" y="2999"/>
                  </a:cubicBezTo>
                  <a:cubicBezTo>
                    <a:pt x="10182" y="1039"/>
                    <a:pt x="8145" y="0"/>
                    <a:pt x="60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17;p85"/>
            <p:cNvSpPr/>
            <p:nvPr/>
          </p:nvSpPr>
          <p:spPr>
            <a:xfrm>
              <a:off x="4885825" y="2271900"/>
              <a:ext cx="506175" cy="434750"/>
            </a:xfrm>
            <a:custGeom>
              <a:avLst/>
              <a:gdLst/>
              <a:ahLst/>
              <a:cxnLst/>
              <a:rect l="l" t="t" r="r" b="b"/>
              <a:pathLst>
                <a:path w="20247" h="17390" extrusionOk="0">
                  <a:moveTo>
                    <a:pt x="15479" y="1"/>
                  </a:moveTo>
                  <a:cubicBezTo>
                    <a:pt x="15265" y="1"/>
                    <a:pt x="15051" y="16"/>
                    <a:pt x="14837" y="46"/>
                  </a:cubicBezTo>
                  <a:lnTo>
                    <a:pt x="12663" y="983"/>
                  </a:lnTo>
                  <a:cubicBezTo>
                    <a:pt x="12214" y="1337"/>
                    <a:pt x="11802" y="1794"/>
                    <a:pt x="11448" y="2362"/>
                  </a:cubicBezTo>
                  <a:cubicBezTo>
                    <a:pt x="11153" y="2836"/>
                    <a:pt x="10671" y="3124"/>
                    <a:pt x="10151" y="3124"/>
                  </a:cubicBezTo>
                  <a:cubicBezTo>
                    <a:pt x="9742" y="3124"/>
                    <a:pt x="9310" y="2947"/>
                    <a:pt x="8925" y="2545"/>
                  </a:cubicBezTo>
                  <a:cubicBezTo>
                    <a:pt x="8781" y="2395"/>
                    <a:pt x="7875" y="404"/>
                    <a:pt x="5348" y="63"/>
                  </a:cubicBezTo>
                  <a:cubicBezTo>
                    <a:pt x="5132" y="34"/>
                    <a:pt x="4918" y="20"/>
                    <a:pt x="4707" y="20"/>
                  </a:cubicBezTo>
                  <a:cubicBezTo>
                    <a:pt x="2131" y="20"/>
                    <a:pt x="0" y="2125"/>
                    <a:pt x="2" y="4741"/>
                  </a:cubicBezTo>
                  <a:cubicBezTo>
                    <a:pt x="9" y="10525"/>
                    <a:pt x="5233" y="15062"/>
                    <a:pt x="10137" y="17389"/>
                  </a:cubicBezTo>
                  <a:cubicBezTo>
                    <a:pt x="10976" y="16988"/>
                    <a:pt x="13048" y="15911"/>
                    <a:pt x="15120" y="14170"/>
                  </a:cubicBezTo>
                  <a:cubicBezTo>
                    <a:pt x="16615" y="12913"/>
                    <a:pt x="17785" y="11597"/>
                    <a:pt x="18629" y="10223"/>
                  </a:cubicBezTo>
                  <a:lnTo>
                    <a:pt x="19785" y="7716"/>
                  </a:lnTo>
                  <a:cubicBezTo>
                    <a:pt x="20091" y="6747"/>
                    <a:pt x="20247" y="5737"/>
                    <a:pt x="20246" y="4721"/>
                  </a:cubicBezTo>
                  <a:cubicBezTo>
                    <a:pt x="20245" y="3793"/>
                    <a:pt x="19992" y="2965"/>
                    <a:pt x="19566" y="2272"/>
                  </a:cubicBezTo>
                  <a:lnTo>
                    <a:pt x="19567" y="2272"/>
                  </a:lnTo>
                  <a:lnTo>
                    <a:pt x="17850" y="629"/>
                  </a:lnTo>
                  <a:cubicBezTo>
                    <a:pt x="17130" y="223"/>
                    <a:pt x="16309" y="1"/>
                    <a:pt x="154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18;p85"/>
            <p:cNvSpPr/>
            <p:nvPr/>
          </p:nvSpPr>
          <p:spPr>
            <a:xfrm>
              <a:off x="5221500" y="2218350"/>
              <a:ext cx="155250" cy="48250"/>
            </a:xfrm>
            <a:custGeom>
              <a:avLst/>
              <a:gdLst/>
              <a:ahLst/>
              <a:cxnLst/>
              <a:rect l="l" t="t" r="r" b="b"/>
              <a:pathLst>
                <a:path w="6210" h="1930" extrusionOk="0">
                  <a:moveTo>
                    <a:pt x="0" y="1"/>
                  </a:moveTo>
                  <a:lnTo>
                    <a:pt x="1110" y="1930"/>
                  </a:lnTo>
                  <a:lnTo>
                    <a:pt x="5100" y="1930"/>
                  </a:lnTo>
                  <a:lnTo>
                    <a:pt x="62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19;p85"/>
            <p:cNvSpPr/>
            <p:nvPr/>
          </p:nvSpPr>
          <p:spPr>
            <a:xfrm>
              <a:off x="5229925" y="2232975"/>
              <a:ext cx="138400" cy="33625"/>
            </a:xfrm>
            <a:custGeom>
              <a:avLst/>
              <a:gdLst/>
              <a:ahLst/>
              <a:cxnLst/>
              <a:rect l="l" t="t" r="r" b="b"/>
              <a:pathLst>
                <a:path w="5536" h="1345" extrusionOk="0">
                  <a:moveTo>
                    <a:pt x="0" y="1"/>
                  </a:moveTo>
                  <a:lnTo>
                    <a:pt x="773" y="1345"/>
                  </a:lnTo>
                  <a:lnTo>
                    <a:pt x="4763" y="1345"/>
                  </a:lnTo>
                  <a:lnTo>
                    <a:pt x="55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20;p85"/>
            <p:cNvSpPr/>
            <p:nvPr/>
          </p:nvSpPr>
          <p:spPr>
            <a:xfrm>
              <a:off x="5185675" y="2218350"/>
              <a:ext cx="221925" cy="322875"/>
            </a:xfrm>
            <a:custGeom>
              <a:avLst/>
              <a:gdLst/>
              <a:ahLst/>
              <a:cxnLst/>
              <a:rect l="l" t="t" r="r" b="b"/>
              <a:pathLst>
                <a:path w="8877" h="12915" extrusionOk="0">
                  <a:moveTo>
                    <a:pt x="7642" y="1"/>
                  </a:moveTo>
                  <a:lnTo>
                    <a:pt x="2620" y="7786"/>
                  </a:lnTo>
                  <a:lnTo>
                    <a:pt x="60" y="11755"/>
                  </a:lnTo>
                  <a:cubicBezTo>
                    <a:pt x="1" y="11846"/>
                    <a:pt x="70" y="11960"/>
                    <a:pt x="170" y="11960"/>
                  </a:cubicBezTo>
                  <a:cubicBezTo>
                    <a:pt x="181" y="11960"/>
                    <a:pt x="191" y="11959"/>
                    <a:pt x="202" y="11956"/>
                  </a:cubicBezTo>
                  <a:lnTo>
                    <a:pt x="1412" y="11674"/>
                  </a:lnTo>
                  <a:cubicBezTo>
                    <a:pt x="1422" y="11671"/>
                    <a:pt x="1433" y="11670"/>
                    <a:pt x="1443" y="11670"/>
                  </a:cubicBezTo>
                  <a:cubicBezTo>
                    <a:pt x="1501" y="11670"/>
                    <a:pt x="1552" y="11707"/>
                    <a:pt x="1570" y="11765"/>
                  </a:cubicBezTo>
                  <a:lnTo>
                    <a:pt x="1885" y="12818"/>
                  </a:lnTo>
                  <a:cubicBezTo>
                    <a:pt x="1903" y="12881"/>
                    <a:pt x="1958" y="12914"/>
                    <a:pt x="2013" y="12914"/>
                  </a:cubicBezTo>
                  <a:cubicBezTo>
                    <a:pt x="2056" y="12914"/>
                    <a:pt x="2098" y="12895"/>
                    <a:pt x="2125" y="12854"/>
                  </a:cubicBezTo>
                  <a:cubicBezTo>
                    <a:pt x="2245" y="12667"/>
                    <a:pt x="6435" y="6179"/>
                    <a:pt x="8429" y="3090"/>
                  </a:cubicBezTo>
                  <a:cubicBezTo>
                    <a:pt x="8876" y="2397"/>
                    <a:pt x="8832" y="1495"/>
                    <a:pt x="8318" y="850"/>
                  </a:cubicBezTo>
                  <a:lnTo>
                    <a:pt x="764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21;p85"/>
            <p:cNvSpPr/>
            <p:nvPr/>
          </p:nvSpPr>
          <p:spPr>
            <a:xfrm>
              <a:off x="5185675" y="2218350"/>
              <a:ext cx="209550" cy="299000"/>
            </a:xfrm>
            <a:custGeom>
              <a:avLst/>
              <a:gdLst/>
              <a:ahLst/>
              <a:cxnLst/>
              <a:rect l="l" t="t" r="r" b="b"/>
              <a:pathLst>
                <a:path w="8382" h="11960" extrusionOk="0">
                  <a:moveTo>
                    <a:pt x="7641" y="1"/>
                  </a:moveTo>
                  <a:lnTo>
                    <a:pt x="2619" y="7785"/>
                  </a:lnTo>
                  <a:lnTo>
                    <a:pt x="60" y="11754"/>
                  </a:lnTo>
                  <a:cubicBezTo>
                    <a:pt x="0" y="11846"/>
                    <a:pt x="70" y="11960"/>
                    <a:pt x="170" y="11960"/>
                  </a:cubicBezTo>
                  <a:cubicBezTo>
                    <a:pt x="180" y="11960"/>
                    <a:pt x="191" y="11959"/>
                    <a:pt x="201" y="11956"/>
                  </a:cubicBezTo>
                  <a:lnTo>
                    <a:pt x="1412" y="11673"/>
                  </a:lnTo>
                  <a:cubicBezTo>
                    <a:pt x="1422" y="11671"/>
                    <a:pt x="1431" y="11669"/>
                    <a:pt x="1441" y="11669"/>
                  </a:cubicBezTo>
                  <a:cubicBezTo>
                    <a:pt x="1446" y="11669"/>
                    <a:pt x="1451" y="11670"/>
                    <a:pt x="1457" y="11671"/>
                  </a:cubicBezTo>
                  <a:lnTo>
                    <a:pt x="3963" y="7785"/>
                  </a:lnTo>
                  <a:lnTo>
                    <a:pt x="8382" y="937"/>
                  </a:lnTo>
                  <a:cubicBezTo>
                    <a:pt x="8360" y="907"/>
                    <a:pt x="8339" y="878"/>
                    <a:pt x="8317" y="849"/>
                  </a:cubicBezTo>
                  <a:lnTo>
                    <a:pt x="76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22;p85"/>
            <p:cNvSpPr/>
            <p:nvPr/>
          </p:nvSpPr>
          <p:spPr>
            <a:xfrm>
              <a:off x="5190675" y="2218350"/>
              <a:ext cx="221850" cy="322875"/>
            </a:xfrm>
            <a:custGeom>
              <a:avLst/>
              <a:gdLst/>
              <a:ahLst/>
              <a:cxnLst/>
              <a:rect l="l" t="t" r="r" b="b"/>
              <a:pathLst>
                <a:path w="8874"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22" y="11707"/>
                    <a:pt x="7375" y="11670"/>
                    <a:pt x="7433" y="11670"/>
                  </a:cubicBezTo>
                  <a:cubicBezTo>
                    <a:pt x="7443" y="11670"/>
                    <a:pt x="7453" y="11671"/>
                    <a:pt x="7463" y="11674"/>
                  </a:cubicBezTo>
                  <a:lnTo>
                    <a:pt x="8673" y="11956"/>
                  </a:lnTo>
                  <a:cubicBezTo>
                    <a:pt x="8684" y="11959"/>
                    <a:pt x="8694" y="11960"/>
                    <a:pt x="8704" y="11960"/>
                  </a:cubicBezTo>
                  <a:cubicBezTo>
                    <a:pt x="8805" y="11960"/>
                    <a:pt x="8874" y="11846"/>
                    <a:pt x="8816" y="11755"/>
                  </a:cubicBezTo>
                  <a:lnTo>
                    <a:pt x="8815" y="11755"/>
                  </a:ln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23;p85"/>
            <p:cNvSpPr/>
            <p:nvPr/>
          </p:nvSpPr>
          <p:spPr>
            <a:xfrm>
              <a:off x="5190675" y="2218350"/>
              <a:ext cx="183750" cy="322875"/>
            </a:xfrm>
            <a:custGeom>
              <a:avLst/>
              <a:gdLst/>
              <a:ahLst/>
              <a:cxnLst/>
              <a:rect l="l" t="t" r="r" b="b"/>
              <a:pathLst>
                <a:path w="7350"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13" y="11739"/>
                    <a:pt x="7328" y="11716"/>
                    <a:pt x="7349" y="11699"/>
                  </a:cubicBezTo>
                  <a:lnTo>
                    <a:pt x="1792" y="3090"/>
                  </a:lnTo>
                  <a:cubicBezTo>
                    <a:pt x="1365" y="2431"/>
                    <a:pt x="1384" y="1578"/>
                    <a:pt x="1836" y="937"/>
                  </a:cubicBez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ستطيل 2"/>
          <p:cNvSpPr/>
          <p:nvPr/>
        </p:nvSpPr>
        <p:spPr>
          <a:xfrm>
            <a:off x="8513973" y="4639627"/>
            <a:ext cx="277640" cy="307777"/>
          </a:xfrm>
          <a:prstGeom prst="rect">
            <a:avLst/>
          </a:prstGeom>
        </p:spPr>
        <p:txBody>
          <a:bodyPr wrap="none">
            <a:spAutoFit/>
          </a:bodyPr>
          <a:lstStyle/>
          <a:p>
            <a:pPr marL="171450" indent="-171450">
              <a:buClr>
                <a:schemeClr val="dk1"/>
              </a:buClr>
              <a:buSzPts val="1100"/>
            </a:pPr>
            <a:r>
              <a:rPr lang="en-US" dirty="0">
                <a:solidFill>
                  <a:schemeClr val="tx1"/>
                </a:solidFill>
                <a:latin typeface="Adobe Garamond Pro Bold" panose="02020702060506020403" pitchFamily="18" charset="0"/>
              </a:rPr>
              <a:t>5</a:t>
            </a:r>
          </a:p>
        </p:txBody>
      </p:sp>
      <p:sp>
        <p:nvSpPr>
          <p:cNvPr id="5" name="مستطيل 4"/>
          <p:cNvSpPr/>
          <p:nvPr/>
        </p:nvSpPr>
        <p:spPr>
          <a:xfrm>
            <a:off x="0" y="1410842"/>
            <a:ext cx="7636374" cy="2677656"/>
          </a:xfrm>
          <a:prstGeom prst="rect">
            <a:avLst/>
          </a:prstGeom>
        </p:spPr>
        <p:txBody>
          <a:bodyPr wrap="square">
            <a:spAutoFit/>
          </a:bodyPr>
          <a:lstStyle/>
          <a:p>
            <a:pPr marL="342900" indent="-342900">
              <a:lnSpc>
                <a:spcPct val="150000"/>
              </a:lnSpc>
              <a:buFont typeface="Arial" panose="020B0604020202020204" pitchFamily="34" charset="0"/>
              <a:buChar char="•"/>
            </a:pPr>
            <a:r>
              <a:rPr lang="en-US" sz="2800" dirty="0" smtClean="0">
                <a:latin typeface="Adobe Garamond Pro Bold" panose="02020702060506020403" pitchFamily="18" charset="0"/>
              </a:rPr>
              <a:t>Swelling </a:t>
            </a:r>
            <a:r>
              <a:rPr lang="en-US" sz="2800" dirty="0">
                <a:latin typeface="Adobe Garamond Pro Bold" panose="02020702060506020403" pitchFamily="18" charset="0"/>
              </a:rPr>
              <a:t>in the breast, upper chest or </a:t>
            </a:r>
            <a:r>
              <a:rPr lang="en-US" sz="2800" dirty="0" smtClean="0">
                <a:latin typeface="Adobe Garamond Pro Bold" panose="02020702060506020403" pitchFamily="18" charset="0"/>
              </a:rPr>
              <a:t>armpit. </a:t>
            </a:r>
          </a:p>
          <a:p>
            <a:pPr marL="342900" indent="-342900">
              <a:lnSpc>
                <a:spcPct val="150000"/>
              </a:lnSpc>
              <a:buFont typeface="Arial" panose="020B0604020202020204" pitchFamily="34" charset="0"/>
              <a:buChar char="•"/>
            </a:pPr>
            <a:r>
              <a:rPr lang="en-US" sz="2800" dirty="0" smtClean="0">
                <a:latin typeface="Adobe Garamond Pro Bold" panose="02020702060506020403" pitchFamily="18" charset="0"/>
              </a:rPr>
              <a:t>A </a:t>
            </a:r>
            <a:r>
              <a:rPr lang="en-US" sz="2800" dirty="0">
                <a:latin typeface="Adobe Garamond Pro Bold" panose="02020702060506020403" pitchFamily="18" charset="0"/>
              </a:rPr>
              <a:t>change to the skin, such as puckering </a:t>
            </a:r>
            <a:endParaRPr lang="en-US" sz="2800" dirty="0" smtClean="0">
              <a:latin typeface="Adobe Garamond Pro Bold" panose="02020702060506020403" pitchFamily="18" charset="0"/>
            </a:endParaRPr>
          </a:p>
          <a:p>
            <a:pPr marL="342900" indent="-342900">
              <a:lnSpc>
                <a:spcPct val="150000"/>
              </a:lnSpc>
              <a:buFont typeface="Arial" panose="020B0604020202020204" pitchFamily="34" charset="0"/>
              <a:buChar char="•"/>
            </a:pPr>
            <a:r>
              <a:rPr lang="en-US" sz="2800" dirty="0" smtClean="0">
                <a:latin typeface="Adobe Garamond Pro Bold" panose="02020702060506020403" pitchFamily="18" charset="0"/>
              </a:rPr>
              <a:t>Rash </a:t>
            </a:r>
            <a:r>
              <a:rPr lang="en-US" sz="2800" dirty="0">
                <a:latin typeface="Adobe Garamond Pro Bold" panose="02020702060506020403" pitchFamily="18" charset="0"/>
              </a:rPr>
              <a:t>or crusting around the </a:t>
            </a:r>
            <a:r>
              <a:rPr lang="en-US" sz="2800" dirty="0" smtClean="0">
                <a:latin typeface="Adobe Garamond Pro Bold" panose="02020702060506020403" pitchFamily="18" charset="0"/>
              </a:rPr>
              <a:t>nipple</a:t>
            </a:r>
          </a:p>
          <a:p>
            <a:pPr marL="342900" indent="-342900">
              <a:lnSpc>
                <a:spcPct val="150000"/>
              </a:lnSpc>
              <a:buFont typeface="Arial" panose="020B0604020202020204" pitchFamily="34" charset="0"/>
              <a:buChar char="•"/>
            </a:pPr>
            <a:r>
              <a:rPr lang="en-US" sz="2800" dirty="0" smtClean="0">
                <a:latin typeface="Adobe Garamond Pro Bold" panose="02020702060506020403" pitchFamily="18" charset="0"/>
              </a:rPr>
              <a:t> </a:t>
            </a:r>
            <a:r>
              <a:rPr lang="en-US" sz="2800" dirty="0">
                <a:latin typeface="Adobe Garamond Pro Bold" panose="02020702060506020403" pitchFamily="18" charset="0"/>
              </a:rPr>
              <a:t>Changes in size or shape of the breast</a:t>
            </a:r>
            <a:endParaRPr lang="ar-LY" sz="2800" dirty="0">
              <a:latin typeface="Adobe Garamond Pro Bold" panose="02020702060506020403" pitchFamily="18" charset="0"/>
            </a:endParaRPr>
          </a:p>
        </p:txBody>
      </p:sp>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151" y="74507"/>
            <a:ext cx="1260420" cy="1448654"/>
          </a:xfrm>
          <a:prstGeom prst="rect">
            <a:avLst/>
          </a:prstGeom>
          <a:ln>
            <a:noFill/>
          </a:ln>
          <a:effectLst>
            <a:softEdge rad="112500"/>
          </a:effectLst>
        </p:spPr>
      </p:pic>
      <p:pic>
        <p:nvPicPr>
          <p:cNvPr id="10" name="صورة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0667" y="3232167"/>
            <a:ext cx="1526611" cy="1482066"/>
          </a:xfrm>
          <a:prstGeom prst="rect">
            <a:avLst/>
          </a:prstGeom>
          <a:ln>
            <a:noFill/>
          </a:ln>
          <a:effectLst>
            <a:softEdge rad="112500"/>
          </a:effectLst>
        </p:spPr>
      </p:pic>
      <p:pic>
        <p:nvPicPr>
          <p:cNvPr id="11" name="صورة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4943" y="3284483"/>
            <a:ext cx="1231431" cy="16080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صورة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3425" y="90891"/>
            <a:ext cx="1422949" cy="1450535"/>
          </a:xfrm>
          <a:prstGeom prst="rect">
            <a:avLst/>
          </a:prstGeom>
          <a:ln>
            <a:noFill/>
          </a:ln>
          <a:effectLst>
            <a:softEdge rad="112500"/>
          </a:effectLst>
        </p:spPr>
      </p:pic>
      <p:pic>
        <p:nvPicPr>
          <p:cNvPr id="13" name="صورة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87786" y="1604340"/>
            <a:ext cx="1325762" cy="1518576"/>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92"/>
                                        </p:tgtEl>
                                        <p:attrNameLst>
                                          <p:attrName>style.visibility</p:attrName>
                                        </p:attrNameLst>
                                      </p:cBhvr>
                                      <p:to>
                                        <p:strVal val="visible"/>
                                      </p:to>
                                    </p:set>
                                    <p:animEffect transition="in" filter="wipe(down)">
                                      <p:cBhvr>
                                        <p:cTn id="7" dur="500"/>
                                        <p:tgtEl>
                                          <p:spTgt spid="99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500"/>
                                        <p:tgtEl>
                                          <p:spTgt spid="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inVertical)">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in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32"/>
        <p:cNvGrpSpPr/>
        <p:nvPr/>
      </p:nvGrpSpPr>
      <p:grpSpPr>
        <a:xfrm>
          <a:off x="0" y="0"/>
          <a:ext cx="0" cy="0"/>
          <a:chOff x="0" y="0"/>
          <a:chExt cx="0" cy="0"/>
        </a:xfrm>
      </p:grpSpPr>
      <p:sp>
        <p:nvSpPr>
          <p:cNvPr id="2633" name="Google Shape;2633;p86"/>
          <p:cNvSpPr txBox="1">
            <a:spLocks noGrp="1"/>
          </p:cNvSpPr>
          <p:nvPr>
            <p:ph type="title"/>
          </p:nvPr>
        </p:nvSpPr>
        <p:spPr>
          <a:xfrm flipH="1">
            <a:off x="2221737" y="323011"/>
            <a:ext cx="6736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smtClean="0">
                <a:latin typeface="Adobe Garamond Pro Bold" panose="02020702060506020403" pitchFamily="18" charset="0"/>
              </a:rPr>
              <a:t>Stages breast cancer</a:t>
            </a:r>
            <a:endParaRPr sz="3200" dirty="0">
              <a:latin typeface="Adobe Garamond Pro Bold" panose="02020702060506020403" pitchFamily="18" charset="0"/>
            </a:endParaRPr>
          </a:p>
        </p:txBody>
      </p:sp>
      <p:sp>
        <p:nvSpPr>
          <p:cNvPr id="2" name="مستطيل 1"/>
          <p:cNvSpPr/>
          <p:nvPr/>
        </p:nvSpPr>
        <p:spPr>
          <a:xfrm>
            <a:off x="1520533" y="1340117"/>
            <a:ext cx="6283903" cy="523220"/>
          </a:xfrm>
          <a:prstGeom prst="rect">
            <a:avLst/>
          </a:prstGeom>
        </p:spPr>
        <p:txBody>
          <a:bodyPr wrap="square">
            <a:spAutoFit/>
          </a:bodyPr>
          <a:lstStyle/>
          <a:p>
            <a:pPr marL="285750" indent="-285750">
              <a:buFont typeface="Arial" panose="020B0604020202020204" pitchFamily="34" charset="0"/>
              <a:buChar char="•"/>
            </a:pPr>
            <a:r>
              <a:rPr lang="en-US" sz="2800" dirty="0" smtClean="0">
                <a:solidFill>
                  <a:schemeClr val="accent1"/>
                </a:solidFill>
                <a:latin typeface="Adobe Garamond Pro Bold" panose="02020702060506020403" pitchFamily="18" charset="0"/>
              </a:rPr>
              <a:t>Stages 0</a:t>
            </a:r>
            <a:r>
              <a:rPr lang="en-US" sz="2800" dirty="0" smtClean="0">
                <a:solidFill>
                  <a:schemeClr val="tx1"/>
                </a:solidFill>
                <a:latin typeface="Adobe Garamond Pro Bold" panose="02020702060506020403" pitchFamily="18" charset="0"/>
              </a:rPr>
              <a:t> :</a:t>
            </a: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370" y="3025247"/>
            <a:ext cx="1680665" cy="1474564"/>
          </a:xfrm>
          <a:prstGeom prst="rect">
            <a:avLst/>
          </a:prstGeom>
        </p:spPr>
      </p:pic>
      <p:sp>
        <p:nvSpPr>
          <p:cNvPr id="9" name="مستطيل 8"/>
          <p:cNvSpPr/>
          <p:nvPr/>
        </p:nvSpPr>
        <p:spPr>
          <a:xfrm>
            <a:off x="8513974" y="4763146"/>
            <a:ext cx="277640" cy="307777"/>
          </a:xfrm>
          <a:prstGeom prst="rect">
            <a:avLst/>
          </a:prstGeom>
        </p:spPr>
        <p:txBody>
          <a:bodyPr wrap="none">
            <a:spAutoFit/>
          </a:bodyPr>
          <a:lstStyle/>
          <a:p>
            <a:pPr marL="171450" indent="-171450">
              <a:buClr>
                <a:schemeClr val="dk1"/>
              </a:buClr>
              <a:buSzPts val="1100"/>
            </a:pPr>
            <a:r>
              <a:rPr lang="en-US" dirty="0" smtClean="0">
                <a:solidFill>
                  <a:schemeClr val="tx1"/>
                </a:solidFill>
                <a:latin typeface="Adobe Garamond Pro Bold" panose="02020702060506020403" pitchFamily="18" charset="0"/>
              </a:rPr>
              <a:t>6</a:t>
            </a:r>
            <a:endParaRPr lang="en-US" dirty="0">
              <a:solidFill>
                <a:schemeClr val="tx1"/>
              </a:solidFill>
              <a:latin typeface="Adobe Garamond Pro Bold" panose="02020702060506020403" pitchFamily="18" charset="0"/>
            </a:endParaRPr>
          </a:p>
        </p:txBody>
      </p:sp>
      <p:grpSp>
        <p:nvGrpSpPr>
          <p:cNvPr id="625" name="Google Shape;2415;p85"/>
          <p:cNvGrpSpPr/>
          <p:nvPr/>
        </p:nvGrpSpPr>
        <p:grpSpPr>
          <a:xfrm>
            <a:off x="183519" y="273296"/>
            <a:ext cx="853301" cy="826841"/>
            <a:chOff x="4851575" y="2218350"/>
            <a:chExt cx="574725" cy="522850"/>
          </a:xfrm>
        </p:grpSpPr>
        <p:sp>
          <p:nvSpPr>
            <p:cNvPr id="626" name="Google Shape;2416;p85"/>
            <p:cNvSpPr/>
            <p:nvPr/>
          </p:nvSpPr>
          <p:spPr>
            <a:xfrm>
              <a:off x="4851575" y="2238075"/>
              <a:ext cx="574725" cy="503125"/>
            </a:xfrm>
            <a:custGeom>
              <a:avLst/>
              <a:gdLst/>
              <a:ahLst/>
              <a:cxnLst/>
              <a:rect l="l" t="t" r="r" b="b"/>
              <a:pathLst>
                <a:path w="22989" h="20125" extrusionOk="0">
                  <a:moveTo>
                    <a:pt x="6084" y="0"/>
                  </a:moveTo>
                  <a:cubicBezTo>
                    <a:pt x="4544" y="0"/>
                    <a:pt x="2991" y="580"/>
                    <a:pt x="1784" y="1789"/>
                  </a:cubicBezTo>
                  <a:cubicBezTo>
                    <a:pt x="634" y="2941"/>
                    <a:pt x="1" y="4470"/>
                    <a:pt x="2" y="6095"/>
                  </a:cubicBezTo>
                  <a:cubicBezTo>
                    <a:pt x="8" y="12348"/>
                    <a:pt x="5358" y="17356"/>
                    <a:pt x="10968" y="20003"/>
                  </a:cubicBezTo>
                  <a:cubicBezTo>
                    <a:pt x="11139" y="20084"/>
                    <a:pt x="11323" y="20124"/>
                    <a:pt x="11508" y="20124"/>
                  </a:cubicBezTo>
                  <a:cubicBezTo>
                    <a:pt x="11693" y="20124"/>
                    <a:pt x="11878" y="20083"/>
                    <a:pt x="12050" y="20002"/>
                  </a:cubicBezTo>
                  <a:cubicBezTo>
                    <a:pt x="12907" y="19595"/>
                    <a:pt x="15140" y="18447"/>
                    <a:pt x="17373" y="16571"/>
                  </a:cubicBezTo>
                  <a:cubicBezTo>
                    <a:pt x="19417" y="14854"/>
                    <a:pt x="20906" y="13020"/>
                    <a:pt x="21838" y="11074"/>
                  </a:cubicBezTo>
                  <a:lnTo>
                    <a:pt x="22090" y="10515"/>
                  </a:lnTo>
                  <a:cubicBezTo>
                    <a:pt x="22689" y="9085"/>
                    <a:pt x="22988" y="7604"/>
                    <a:pt x="22988" y="6071"/>
                  </a:cubicBezTo>
                  <a:cubicBezTo>
                    <a:pt x="22988" y="4739"/>
                    <a:pt x="22548" y="3443"/>
                    <a:pt x="21737" y="2386"/>
                  </a:cubicBezTo>
                  <a:lnTo>
                    <a:pt x="21736" y="2387"/>
                  </a:lnTo>
                  <a:lnTo>
                    <a:pt x="20199" y="835"/>
                  </a:lnTo>
                  <a:lnTo>
                    <a:pt x="15604" y="835"/>
                  </a:lnTo>
                  <a:lnTo>
                    <a:pt x="13744" y="864"/>
                  </a:lnTo>
                  <a:cubicBezTo>
                    <a:pt x="12927" y="1369"/>
                    <a:pt x="12218" y="2084"/>
                    <a:pt x="11654" y="2990"/>
                  </a:cubicBezTo>
                  <a:cubicBezTo>
                    <a:pt x="11616" y="3051"/>
                    <a:pt x="11529" y="3105"/>
                    <a:pt x="11507" y="3106"/>
                  </a:cubicBezTo>
                  <a:cubicBezTo>
                    <a:pt x="11494" y="3106"/>
                    <a:pt x="11432" y="3086"/>
                    <a:pt x="11337" y="2999"/>
                  </a:cubicBezTo>
                  <a:cubicBezTo>
                    <a:pt x="10182" y="1039"/>
                    <a:pt x="8145" y="0"/>
                    <a:pt x="60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2417;p85"/>
            <p:cNvSpPr/>
            <p:nvPr/>
          </p:nvSpPr>
          <p:spPr>
            <a:xfrm>
              <a:off x="4885825" y="2271900"/>
              <a:ext cx="506175" cy="434750"/>
            </a:xfrm>
            <a:custGeom>
              <a:avLst/>
              <a:gdLst/>
              <a:ahLst/>
              <a:cxnLst/>
              <a:rect l="l" t="t" r="r" b="b"/>
              <a:pathLst>
                <a:path w="20247" h="17390" extrusionOk="0">
                  <a:moveTo>
                    <a:pt x="15479" y="1"/>
                  </a:moveTo>
                  <a:cubicBezTo>
                    <a:pt x="15265" y="1"/>
                    <a:pt x="15051" y="16"/>
                    <a:pt x="14837" y="46"/>
                  </a:cubicBezTo>
                  <a:lnTo>
                    <a:pt x="12663" y="983"/>
                  </a:lnTo>
                  <a:cubicBezTo>
                    <a:pt x="12214" y="1337"/>
                    <a:pt x="11802" y="1794"/>
                    <a:pt x="11448" y="2362"/>
                  </a:cubicBezTo>
                  <a:cubicBezTo>
                    <a:pt x="11153" y="2836"/>
                    <a:pt x="10671" y="3124"/>
                    <a:pt x="10151" y="3124"/>
                  </a:cubicBezTo>
                  <a:cubicBezTo>
                    <a:pt x="9742" y="3124"/>
                    <a:pt x="9310" y="2947"/>
                    <a:pt x="8925" y="2545"/>
                  </a:cubicBezTo>
                  <a:cubicBezTo>
                    <a:pt x="8781" y="2395"/>
                    <a:pt x="7875" y="404"/>
                    <a:pt x="5348" y="63"/>
                  </a:cubicBezTo>
                  <a:cubicBezTo>
                    <a:pt x="5132" y="34"/>
                    <a:pt x="4918" y="20"/>
                    <a:pt x="4707" y="20"/>
                  </a:cubicBezTo>
                  <a:cubicBezTo>
                    <a:pt x="2131" y="20"/>
                    <a:pt x="0" y="2125"/>
                    <a:pt x="2" y="4741"/>
                  </a:cubicBezTo>
                  <a:cubicBezTo>
                    <a:pt x="9" y="10525"/>
                    <a:pt x="5233" y="15062"/>
                    <a:pt x="10137" y="17389"/>
                  </a:cubicBezTo>
                  <a:cubicBezTo>
                    <a:pt x="10976" y="16988"/>
                    <a:pt x="13048" y="15911"/>
                    <a:pt x="15120" y="14170"/>
                  </a:cubicBezTo>
                  <a:cubicBezTo>
                    <a:pt x="16615" y="12913"/>
                    <a:pt x="17785" y="11597"/>
                    <a:pt x="18629" y="10223"/>
                  </a:cubicBezTo>
                  <a:lnTo>
                    <a:pt x="19785" y="7716"/>
                  </a:lnTo>
                  <a:cubicBezTo>
                    <a:pt x="20091" y="6747"/>
                    <a:pt x="20247" y="5737"/>
                    <a:pt x="20246" y="4721"/>
                  </a:cubicBezTo>
                  <a:cubicBezTo>
                    <a:pt x="20245" y="3793"/>
                    <a:pt x="19992" y="2965"/>
                    <a:pt x="19566" y="2272"/>
                  </a:cubicBezTo>
                  <a:lnTo>
                    <a:pt x="19567" y="2272"/>
                  </a:lnTo>
                  <a:lnTo>
                    <a:pt x="17850" y="629"/>
                  </a:lnTo>
                  <a:cubicBezTo>
                    <a:pt x="17130" y="223"/>
                    <a:pt x="16309" y="1"/>
                    <a:pt x="154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2418;p85"/>
            <p:cNvSpPr/>
            <p:nvPr/>
          </p:nvSpPr>
          <p:spPr>
            <a:xfrm>
              <a:off x="5221500" y="2218350"/>
              <a:ext cx="155250" cy="48250"/>
            </a:xfrm>
            <a:custGeom>
              <a:avLst/>
              <a:gdLst/>
              <a:ahLst/>
              <a:cxnLst/>
              <a:rect l="l" t="t" r="r" b="b"/>
              <a:pathLst>
                <a:path w="6210" h="1930" extrusionOk="0">
                  <a:moveTo>
                    <a:pt x="0" y="1"/>
                  </a:moveTo>
                  <a:lnTo>
                    <a:pt x="1110" y="1930"/>
                  </a:lnTo>
                  <a:lnTo>
                    <a:pt x="5100" y="1930"/>
                  </a:lnTo>
                  <a:lnTo>
                    <a:pt x="62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2419;p85"/>
            <p:cNvSpPr/>
            <p:nvPr/>
          </p:nvSpPr>
          <p:spPr>
            <a:xfrm>
              <a:off x="5229925" y="2232975"/>
              <a:ext cx="138400" cy="33625"/>
            </a:xfrm>
            <a:custGeom>
              <a:avLst/>
              <a:gdLst/>
              <a:ahLst/>
              <a:cxnLst/>
              <a:rect l="l" t="t" r="r" b="b"/>
              <a:pathLst>
                <a:path w="5536" h="1345" extrusionOk="0">
                  <a:moveTo>
                    <a:pt x="0" y="1"/>
                  </a:moveTo>
                  <a:lnTo>
                    <a:pt x="773" y="1345"/>
                  </a:lnTo>
                  <a:lnTo>
                    <a:pt x="4763" y="1345"/>
                  </a:lnTo>
                  <a:lnTo>
                    <a:pt x="55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2420;p85"/>
            <p:cNvSpPr/>
            <p:nvPr/>
          </p:nvSpPr>
          <p:spPr>
            <a:xfrm>
              <a:off x="5185675" y="2218350"/>
              <a:ext cx="221925" cy="322875"/>
            </a:xfrm>
            <a:custGeom>
              <a:avLst/>
              <a:gdLst/>
              <a:ahLst/>
              <a:cxnLst/>
              <a:rect l="l" t="t" r="r" b="b"/>
              <a:pathLst>
                <a:path w="8877" h="12915" extrusionOk="0">
                  <a:moveTo>
                    <a:pt x="7642" y="1"/>
                  </a:moveTo>
                  <a:lnTo>
                    <a:pt x="2620" y="7786"/>
                  </a:lnTo>
                  <a:lnTo>
                    <a:pt x="60" y="11755"/>
                  </a:lnTo>
                  <a:cubicBezTo>
                    <a:pt x="1" y="11846"/>
                    <a:pt x="70" y="11960"/>
                    <a:pt x="170" y="11960"/>
                  </a:cubicBezTo>
                  <a:cubicBezTo>
                    <a:pt x="181" y="11960"/>
                    <a:pt x="191" y="11959"/>
                    <a:pt x="202" y="11956"/>
                  </a:cubicBezTo>
                  <a:lnTo>
                    <a:pt x="1412" y="11674"/>
                  </a:lnTo>
                  <a:cubicBezTo>
                    <a:pt x="1422" y="11671"/>
                    <a:pt x="1433" y="11670"/>
                    <a:pt x="1443" y="11670"/>
                  </a:cubicBezTo>
                  <a:cubicBezTo>
                    <a:pt x="1501" y="11670"/>
                    <a:pt x="1552" y="11707"/>
                    <a:pt x="1570" y="11765"/>
                  </a:cubicBezTo>
                  <a:lnTo>
                    <a:pt x="1885" y="12818"/>
                  </a:lnTo>
                  <a:cubicBezTo>
                    <a:pt x="1903" y="12881"/>
                    <a:pt x="1958" y="12914"/>
                    <a:pt x="2013" y="12914"/>
                  </a:cubicBezTo>
                  <a:cubicBezTo>
                    <a:pt x="2056" y="12914"/>
                    <a:pt x="2098" y="12895"/>
                    <a:pt x="2125" y="12854"/>
                  </a:cubicBezTo>
                  <a:cubicBezTo>
                    <a:pt x="2245" y="12667"/>
                    <a:pt x="6435" y="6179"/>
                    <a:pt x="8429" y="3090"/>
                  </a:cubicBezTo>
                  <a:cubicBezTo>
                    <a:pt x="8876" y="2397"/>
                    <a:pt x="8832" y="1495"/>
                    <a:pt x="8318" y="850"/>
                  </a:cubicBezTo>
                  <a:lnTo>
                    <a:pt x="764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2421;p85"/>
            <p:cNvSpPr/>
            <p:nvPr/>
          </p:nvSpPr>
          <p:spPr>
            <a:xfrm>
              <a:off x="5185675" y="2218350"/>
              <a:ext cx="209550" cy="299000"/>
            </a:xfrm>
            <a:custGeom>
              <a:avLst/>
              <a:gdLst/>
              <a:ahLst/>
              <a:cxnLst/>
              <a:rect l="l" t="t" r="r" b="b"/>
              <a:pathLst>
                <a:path w="8382" h="11960" extrusionOk="0">
                  <a:moveTo>
                    <a:pt x="7641" y="1"/>
                  </a:moveTo>
                  <a:lnTo>
                    <a:pt x="2619" y="7785"/>
                  </a:lnTo>
                  <a:lnTo>
                    <a:pt x="60" y="11754"/>
                  </a:lnTo>
                  <a:cubicBezTo>
                    <a:pt x="0" y="11846"/>
                    <a:pt x="70" y="11960"/>
                    <a:pt x="170" y="11960"/>
                  </a:cubicBezTo>
                  <a:cubicBezTo>
                    <a:pt x="180" y="11960"/>
                    <a:pt x="191" y="11959"/>
                    <a:pt x="201" y="11956"/>
                  </a:cubicBezTo>
                  <a:lnTo>
                    <a:pt x="1412" y="11673"/>
                  </a:lnTo>
                  <a:cubicBezTo>
                    <a:pt x="1422" y="11671"/>
                    <a:pt x="1431" y="11669"/>
                    <a:pt x="1441" y="11669"/>
                  </a:cubicBezTo>
                  <a:cubicBezTo>
                    <a:pt x="1446" y="11669"/>
                    <a:pt x="1451" y="11670"/>
                    <a:pt x="1457" y="11671"/>
                  </a:cubicBezTo>
                  <a:lnTo>
                    <a:pt x="3963" y="7785"/>
                  </a:lnTo>
                  <a:lnTo>
                    <a:pt x="8382" y="937"/>
                  </a:lnTo>
                  <a:cubicBezTo>
                    <a:pt x="8360" y="907"/>
                    <a:pt x="8339" y="878"/>
                    <a:pt x="8317" y="849"/>
                  </a:cubicBezTo>
                  <a:lnTo>
                    <a:pt x="76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2422;p85"/>
            <p:cNvSpPr/>
            <p:nvPr/>
          </p:nvSpPr>
          <p:spPr>
            <a:xfrm>
              <a:off x="5190675" y="2218350"/>
              <a:ext cx="221850" cy="322875"/>
            </a:xfrm>
            <a:custGeom>
              <a:avLst/>
              <a:gdLst/>
              <a:ahLst/>
              <a:cxnLst/>
              <a:rect l="l" t="t" r="r" b="b"/>
              <a:pathLst>
                <a:path w="8874"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22" y="11707"/>
                    <a:pt x="7375" y="11670"/>
                    <a:pt x="7433" y="11670"/>
                  </a:cubicBezTo>
                  <a:cubicBezTo>
                    <a:pt x="7443" y="11670"/>
                    <a:pt x="7453" y="11671"/>
                    <a:pt x="7463" y="11674"/>
                  </a:cubicBezTo>
                  <a:lnTo>
                    <a:pt x="8673" y="11956"/>
                  </a:lnTo>
                  <a:cubicBezTo>
                    <a:pt x="8684" y="11959"/>
                    <a:pt x="8694" y="11960"/>
                    <a:pt x="8704" y="11960"/>
                  </a:cubicBezTo>
                  <a:cubicBezTo>
                    <a:pt x="8805" y="11960"/>
                    <a:pt x="8874" y="11846"/>
                    <a:pt x="8816" y="11755"/>
                  </a:cubicBezTo>
                  <a:lnTo>
                    <a:pt x="8815" y="11755"/>
                  </a:ln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2423;p85"/>
            <p:cNvSpPr/>
            <p:nvPr/>
          </p:nvSpPr>
          <p:spPr>
            <a:xfrm>
              <a:off x="5190675" y="2218350"/>
              <a:ext cx="183750" cy="322875"/>
            </a:xfrm>
            <a:custGeom>
              <a:avLst/>
              <a:gdLst/>
              <a:ahLst/>
              <a:cxnLst/>
              <a:rect l="l" t="t" r="r" b="b"/>
              <a:pathLst>
                <a:path w="7350"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13" y="11739"/>
                    <a:pt x="7328" y="11716"/>
                    <a:pt x="7349" y="11699"/>
                  </a:cubicBezTo>
                  <a:lnTo>
                    <a:pt x="1792" y="3090"/>
                  </a:lnTo>
                  <a:cubicBezTo>
                    <a:pt x="1365" y="2431"/>
                    <a:pt x="1384" y="1578"/>
                    <a:pt x="1836" y="937"/>
                  </a:cubicBez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 name="مستطيل 224"/>
          <p:cNvSpPr/>
          <p:nvPr/>
        </p:nvSpPr>
        <p:spPr>
          <a:xfrm>
            <a:off x="1520533" y="3025247"/>
            <a:ext cx="6741151" cy="892552"/>
          </a:xfrm>
          <a:prstGeom prst="rect">
            <a:avLst/>
          </a:prstGeom>
        </p:spPr>
        <p:txBody>
          <a:bodyPr wrap="square">
            <a:spAutoFit/>
          </a:bodyPr>
          <a:lstStyle/>
          <a:p>
            <a:pPr marL="457200" indent="-457200">
              <a:buFont typeface="Arial" panose="020B0604020202020204" pitchFamily="34" charset="0"/>
              <a:buChar char="•"/>
            </a:pPr>
            <a:r>
              <a:rPr lang="en-US" sz="2800" dirty="0" smtClean="0">
                <a:solidFill>
                  <a:schemeClr val="accent1"/>
                </a:solidFill>
                <a:latin typeface="Adobe Garamond Pro Bold" panose="02020702060506020403" pitchFamily="18" charset="0"/>
              </a:rPr>
              <a:t>Stages I</a:t>
            </a:r>
            <a:r>
              <a:rPr lang="en-US" sz="2400" dirty="0" smtClean="0">
                <a:latin typeface="Adobe Garamond Pro Bold" panose="02020702060506020403" pitchFamily="18" charset="0"/>
              </a:rPr>
              <a:t>:</a:t>
            </a:r>
            <a:r>
              <a:rPr lang="en-US" sz="2400" dirty="0" smtClean="0">
                <a:latin typeface="Adobe Garamond Pro Bold" panose="02020702060506020403" pitchFamily="18" charset="0"/>
              </a:rPr>
              <a:t> the </a:t>
            </a:r>
            <a:r>
              <a:rPr lang="en-US" sz="2400" dirty="0">
                <a:latin typeface="Adobe Garamond Pro Bold" panose="02020702060506020403" pitchFamily="18" charset="0"/>
              </a:rPr>
              <a:t>tumor is small, invasive, and has not spread to the lymph </a:t>
            </a:r>
            <a:r>
              <a:rPr lang="en-US" sz="2400" dirty="0" smtClean="0">
                <a:latin typeface="Adobe Garamond Pro Bold" panose="02020702060506020403" pitchFamily="18" charset="0"/>
              </a:rPr>
              <a:t>nodes.</a:t>
            </a:r>
            <a:endParaRPr lang="ar-LY" sz="2400" dirty="0">
              <a:latin typeface="Adobe Garamond Pro Bold" panose="02020702060506020403" pitchFamily="18" charset="0"/>
            </a:endParaRPr>
          </a:p>
        </p:txBody>
      </p:sp>
      <p:sp>
        <p:nvSpPr>
          <p:cNvPr id="3" name="مستطيل 2"/>
          <p:cNvSpPr/>
          <p:nvPr/>
        </p:nvSpPr>
        <p:spPr>
          <a:xfrm>
            <a:off x="3176336" y="1371282"/>
            <a:ext cx="5791151" cy="1200329"/>
          </a:xfrm>
          <a:prstGeom prst="rect">
            <a:avLst/>
          </a:prstGeom>
        </p:spPr>
        <p:txBody>
          <a:bodyPr wrap="square">
            <a:spAutoFit/>
          </a:bodyPr>
          <a:lstStyle/>
          <a:p>
            <a:r>
              <a:rPr lang="en-US" sz="2400" dirty="0">
                <a:latin typeface="Adobe Garamond Pro Bold" panose="02020702060506020403" pitchFamily="18" charset="0"/>
              </a:rPr>
              <a:t>describes disease that is only in the ducts of the breast tissue and has not spread to the surrounding tissue of the breast.</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33"/>
                                        </p:tgtEl>
                                        <p:attrNameLst>
                                          <p:attrName>style.visibility</p:attrName>
                                        </p:attrNameLst>
                                      </p:cBhvr>
                                      <p:to>
                                        <p:strVal val="visible"/>
                                      </p:to>
                                    </p:set>
                                    <p:animEffect transition="in" filter="barn(inVertical)">
                                      <p:cBhvr>
                                        <p:cTn id="7" dur="500"/>
                                        <p:tgtEl>
                                          <p:spTgt spid="263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25">
                                            <p:txEl>
                                              <p:pRg st="0" end="0"/>
                                            </p:txEl>
                                          </p:spTgt>
                                        </p:tgtEl>
                                        <p:attrNameLst>
                                          <p:attrName>style.visibility</p:attrName>
                                        </p:attrNameLst>
                                      </p:cBhvr>
                                      <p:to>
                                        <p:strVal val="visible"/>
                                      </p:to>
                                    </p:set>
                                    <p:animEffect transition="in" filter="barn(inVertical)">
                                      <p:cBhvr>
                                        <p:cTn id="22" dur="500"/>
                                        <p:tgtEl>
                                          <p:spTgt spid="22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ircle(in)">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3" grpId="0"/>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535" y="171009"/>
            <a:ext cx="1507029" cy="1197993"/>
          </a:xfrm>
          <a:prstGeom prst="rect">
            <a:avLst/>
          </a:prstGeom>
        </p:spPr>
      </p:pic>
      <p:sp>
        <p:nvSpPr>
          <p:cNvPr id="4" name="مستطيل 3"/>
          <p:cNvSpPr/>
          <p:nvPr/>
        </p:nvSpPr>
        <p:spPr>
          <a:xfrm>
            <a:off x="1812968" y="171009"/>
            <a:ext cx="6978646" cy="1261884"/>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accent1"/>
                </a:solidFill>
                <a:latin typeface="Adobe Garamond Pro Bold" panose="02020702060506020403" pitchFamily="18" charset="0"/>
              </a:rPr>
              <a:t>Stage </a:t>
            </a:r>
            <a:r>
              <a:rPr lang="en-US" sz="2800" dirty="0" smtClean="0">
                <a:solidFill>
                  <a:schemeClr val="accent1"/>
                </a:solidFill>
                <a:latin typeface="Adobe Garamond Pro Bold" panose="02020702060506020403" pitchFamily="18" charset="0"/>
              </a:rPr>
              <a:t>II</a:t>
            </a:r>
            <a:r>
              <a:rPr lang="en-US" sz="2800" dirty="0" smtClean="0">
                <a:latin typeface="Adobe Garamond Pro Bold" panose="02020702060506020403" pitchFamily="18" charset="0"/>
              </a:rPr>
              <a:t>:</a:t>
            </a:r>
            <a:r>
              <a:rPr lang="en-US" dirty="0" smtClean="0">
                <a:latin typeface="Adobe Garamond Pro Bold" panose="02020702060506020403" pitchFamily="18" charset="0"/>
              </a:rPr>
              <a:t> </a:t>
            </a:r>
            <a:r>
              <a:rPr lang="en-US" sz="2400" dirty="0" smtClean="0">
                <a:latin typeface="Adobe Garamond Pro Bold" panose="02020702060506020403" pitchFamily="18" charset="0"/>
              </a:rPr>
              <a:t>Cancer </a:t>
            </a:r>
            <a:r>
              <a:rPr lang="en-US" sz="2400" dirty="0">
                <a:latin typeface="Adobe Garamond Pro Bold" panose="02020702060506020403" pitchFamily="18" charset="0"/>
              </a:rPr>
              <a:t>has spread to the lymph nodes and the cancer </a:t>
            </a:r>
            <a:r>
              <a:rPr lang="en-US" sz="2400" dirty="0" smtClean="0">
                <a:latin typeface="Adobe Garamond Pro Bold" panose="02020702060506020403" pitchFamily="18" charset="0"/>
              </a:rPr>
              <a:t>in the </a:t>
            </a:r>
            <a:r>
              <a:rPr lang="en-US" sz="2400" dirty="0">
                <a:latin typeface="Adobe Garamond Pro Bold" panose="02020702060506020403" pitchFamily="18" charset="0"/>
              </a:rPr>
              <a:t>lymph node is larger than </a:t>
            </a:r>
            <a:r>
              <a:rPr lang="en-US" sz="2400" dirty="0" smtClean="0">
                <a:latin typeface="Adobe Garamond Pro Bold" panose="02020702060506020403" pitchFamily="18" charset="0"/>
              </a:rPr>
              <a:t>0.2 </a:t>
            </a:r>
            <a:r>
              <a:rPr lang="en-US" sz="2400" dirty="0">
                <a:latin typeface="Adobe Garamond Pro Bold" panose="02020702060506020403" pitchFamily="18" charset="0"/>
              </a:rPr>
              <a:t>mm but less than 2 </a:t>
            </a:r>
            <a:r>
              <a:rPr lang="en-US" sz="2400" dirty="0" smtClean="0">
                <a:latin typeface="Adobe Garamond Pro Bold" panose="02020702060506020403" pitchFamily="18" charset="0"/>
              </a:rPr>
              <a:t>mm </a:t>
            </a:r>
            <a:r>
              <a:rPr lang="en-US" sz="2400" dirty="0">
                <a:latin typeface="Adobe Garamond Pro Bold" panose="02020702060506020403" pitchFamily="18" charset="0"/>
              </a:rPr>
              <a:t>in size.</a:t>
            </a:r>
            <a:endParaRPr lang="ar-LY" sz="2400" dirty="0">
              <a:latin typeface="Adobe Garamond Pro Bold" panose="02020702060506020403" pitchFamily="18" charset="0"/>
            </a:endParaRP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28" y="1577045"/>
            <a:ext cx="1314642" cy="1415525"/>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535" y="3288632"/>
            <a:ext cx="1507029" cy="1419726"/>
          </a:xfrm>
          <a:prstGeom prst="rect">
            <a:avLst/>
          </a:prstGeom>
        </p:spPr>
      </p:pic>
      <p:sp>
        <p:nvSpPr>
          <p:cNvPr id="8" name="مستطيل 7"/>
          <p:cNvSpPr/>
          <p:nvPr/>
        </p:nvSpPr>
        <p:spPr>
          <a:xfrm>
            <a:off x="1781774" y="1563774"/>
            <a:ext cx="6979478" cy="1631216"/>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accent1"/>
                </a:solidFill>
                <a:latin typeface="Adobe Garamond Pro Bold" panose="02020702060506020403" pitchFamily="18" charset="0"/>
              </a:rPr>
              <a:t>Stage </a:t>
            </a:r>
            <a:r>
              <a:rPr lang="en-US" sz="2800" dirty="0" smtClean="0">
                <a:solidFill>
                  <a:schemeClr val="accent1"/>
                </a:solidFill>
                <a:latin typeface="Adobe Garamond Pro Bold" panose="02020702060506020403" pitchFamily="18" charset="0"/>
              </a:rPr>
              <a:t>III</a:t>
            </a:r>
            <a:r>
              <a:rPr lang="en-US" dirty="0" smtClean="0">
                <a:solidFill>
                  <a:schemeClr val="accent1"/>
                </a:solidFill>
                <a:latin typeface="Adobe Garamond Pro Bold" panose="02020702060506020403" pitchFamily="18" charset="0"/>
              </a:rPr>
              <a:t> </a:t>
            </a:r>
            <a:r>
              <a:rPr lang="en-US" sz="2800" dirty="0" smtClean="0">
                <a:latin typeface="Adobe Garamond Pro Bold" panose="02020702060506020403" pitchFamily="18" charset="0"/>
              </a:rPr>
              <a:t>: </a:t>
            </a:r>
            <a:r>
              <a:rPr lang="en-US" dirty="0" smtClean="0">
                <a:latin typeface="Adobe Garamond Pro Bold" panose="02020702060506020403" pitchFamily="18" charset="0"/>
              </a:rPr>
              <a:t> </a:t>
            </a:r>
            <a:r>
              <a:rPr lang="en-US" sz="2400" dirty="0">
                <a:latin typeface="Adobe Garamond Pro Bold" panose="02020702060506020403" pitchFamily="18" charset="0"/>
              </a:rPr>
              <a:t>There is no evidence of a tumor in the breast, but </a:t>
            </a:r>
            <a:r>
              <a:rPr lang="en-US" sz="2400" dirty="0" smtClean="0">
                <a:latin typeface="Adobe Garamond Pro Bold" panose="02020702060506020403" pitchFamily="18" charset="0"/>
              </a:rPr>
              <a:t>the cancer </a:t>
            </a:r>
            <a:r>
              <a:rPr lang="en-US" sz="2400" dirty="0">
                <a:latin typeface="Adobe Garamond Pro Bold" panose="02020702060506020403" pitchFamily="18" charset="0"/>
              </a:rPr>
              <a:t>has spread to 1 </a:t>
            </a:r>
            <a:r>
              <a:rPr lang="en-US" sz="2400" dirty="0" smtClean="0">
                <a:latin typeface="Adobe Garamond Pro Bold" panose="02020702060506020403" pitchFamily="18" charset="0"/>
              </a:rPr>
              <a:t>to3 axillary </a:t>
            </a:r>
            <a:r>
              <a:rPr lang="en-US" sz="2400" dirty="0">
                <a:latin typeface="Adobe Garamond Pro Bold" panose="02020702060506020403" pitchFamily="18" charset="0"/>
              </a:rPr>
              <a:t>lymph nodes. It has not </a:t>
            </a:r>
            <a:r>
              <a:rPr lang="en-US" sz="2400" dirty="0" smtClean="0">
                <a:latin typeface="Adobe Garamond Pro Bold" panose="02020702060506020403" pitchFamily="18" charset="0"/>
              </a:rPr>
              <a:t>spread to </a:t>
            </a:r>
            <a:r>
              <a:rPr lang="en-US" sz="2400" dirty="0">
                <a:latin typeface="Adobe Garamond Pro Bold" panose="02020702060506020403" pitchFamily="18" charset="0"/>
              </a:rPr>
              <a:t>distant parts of the body.</a:t>
            </a:r>
            <a:endParaRPr lang="ar-LY" sz="2400" dirty="0">
              <a:latin typeface="Adobe Garamond Pro Bold" panose="02020702060506020403" pitchFamily="18" charset="0"/>
            </a:endParaRPr>
          </a:p>
        </p:txBody>
      </p:sp>
      <p:sp>
        <p:nvSpPr>
          <p:cNvPr id="9" name="مستطيل 8"/>
          <p:cNvSpPr/>
          <p:nvPr/>
        </p:nvSpPr>
        <p:spPr>
          <a:xfrm>
            <a:off x="1781774" y="3186966"/>
            <a:ext cx="6871020" cy="523220"/>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accent1"/>
                </a:solidFill>
                <a:latin typeface="Adobe Garamond Pro Bold" panose="02020702060506020403" pitchFamily="18" charset="0"/>
              </a:rPr>
              <a:t>Stage </a:t>
            </a:r>
            <a:r>
              <a:rPr lang="en-US" sz="2400" dirty="0" smtClean="0">
                <a:solidFill>
                  <a:schemeClr val="accent1"/>
                </a:solidFill>
                <a:latin typeface="Adobe Garamond Pro Bold" panose="02020702060506020403" pitchFamily="18" charset="0"/>
              </a:rPr>
              <a:t>IV</a:t>
            </a:r>
            <a:r>
              <a:rPr lang="en-US" sz="2400" dirty="0" smtClean="0">
                <a:latin typeface="Adobe Garamond Pro Bold" panose="02020702060506020403" pitchFamily="18" charset="0"/>
              </a:rPr>
              <a:t>:</a:t>
            </a:r>
            <a:endParaRPr lang="ar-LY" sz="2400" dirty="0">
              <a:latin typeface="Adobe Garamond Pro Bold" panose="02020702060506020403" pitchFamily="18" charset="0"/>
            </a:endParaRPr>
          </a:p>
        </p:txBody>
      </p:sp>
      <p:sp>
        <p:nvSpPr>
          <p:cNvPr id="10" name="مستطيل 9"/>
          <p:cNvSpPr/>
          <p:nvPr/>
        </p:nvSpPr>
        <p:spPr>
          <a:xfrm>
            <a:off x="8513974" y="4763146"/>
            <a:ext cx="277640" cy="307777"/>
          </a:xfrm>
          <a:prstGeom prst="rect">
            <a:avLst/>
          </a:prstGeom>
        </p:spPr>
        <p:txBody>
          <a:bodyPr wrap="none">
            <a:spAutoFit/>
          </a:bodyPr>
          <a:lstStyle/>
          <a:p>
            <a:pPr marL="171450" indent="-171450">
              <a:buClr>
                <a:schemeClr val="dk1"/>
              </a:buClr>
              <a:buSzPts val="1100"/>
            </a:pPr>
            <a:r>
              <a:rPr lang="en-US" dirty="0">
                <a:solidFill>
                  <a:schemeClr val="tx1"/>
                </a:solidFill>
                <a:latin typeface="Adobe Garamond Pro Bold" panose="02020702060506020403" pitchFamily="18" charset="0"/>
              </a:rPr>
              <a:t>7</a:t>
            </a:r>
            <a:endParaRPr lang="en-US" dirty="0">
              <a:solidFill>
                <a:schemeClr val="tx1"/>
              </a:solidFill>
              <a:latin typeface="Adobe Garamond Pro Bold" panose="02020702060506020403" pitchFamily="18" charset="0"/>
            </a:endParaRPr>
          </a:p>
        </p:txBody>
      </p:sp>
      <p:sp>
        <p:nvSpPr>
          <p:cNvPr id="11" name="مستطيل 10"/>
          <p:cNvSpPr/>
          <p:nvPr/>
        </p:nvSpPr>
        <p:spPr>
          <a:xfrm>
            <a:off x="2126054" y="3516157"/>
            <a:ext cx="6611545" cy="1569660"/>
          </a:xfrm>
          <a:prstGeom prst="rect">
            <a:avLst/>
          </a:prstGeom>
        </p:spPr>
        <p:txBody>
          <a:bodyPr wrap="square">
            <a:spAutoFit/>
          </a:bodyPr>
          <a:lstStyle/>
          <a:p>
            <a:r>
              <a:rPr lang="en-US" sz="2400" dirty="0">
                <a:latin typeface="Adobe Garamond Pro Bold" panose="02020702060506020403" pitchFamily="18" charset="0"/>
              </a:rPr>
              <a:t>breast cancer, meaning that the cancer has spread from its site of origin in the breast to other parts of the body, the most common being the brain, lung, bone, and </a:t>
            </a:r>
            <a:r>
              <a:rPr lang="en-US" sz="2400" dirty="0" smtClean="0">
                <a:latin typeface="Adobe Garamond Pro Bold" panose="02020702060506020403" pitchFamily="18" charset="0"/>
              </a:rPr>
              <a:t>liver.</a:t>
            </a:r>
            <a:endParaRPr lang="ar-LY" sz="2400" dirty="0">
              <a:latin typeface="Adobe Garamond Pro Bold" panose="02020702060506020403" pitchFamily="18" charset="0"/>
            </a:endParaRPr>
          </a:p>
        </p:txBody>
      </p:sp>
    </p:spTree>
    <p:extLst>
      <p:ext uri="{BB962C8B-B14F-4D97-AF65-F5344CB8AC3E}">
        <p14:creationId xmlns:p14="http://schemas.microsoft.com/office/powerpoint/2010/main" val="338893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1000"/>
                                        <p:tgtEl>
                                          <p:spTgt spid="8">
                                            <p:txEl>
                                              <p:pRg st="0" end="0"/>
                                            </p:txEl>
                                          </p:spTgt>
                                        </p:tgtEl>
                                      </p:cBhvr>
                                    </p:animEffect>
                                    <p:anim calcmode="lin" valueType="num">
                                      <p:cBhvr>
                                        <p:cTn id="2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ircle(in)">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fade">
                                      <p:cBhvr>
                                        <p:cTn id="31" dur="1000"/>
                                        <p:tgtEl>
                                          <p:spTgt spid="9">
                                            <p:txEl>
                                              <p:pRg st="0" end="0"/>
                                            </p:txEl>
                                          </p:spTgt>
                                        </p:tgtEl>
                                      </p:cBhvr>
                                    </p:animEffect>
                                    <p:anim calcmode="lin" valueType="num">
                                      <p:cBhvr>
                                        <p:cTn id="3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circle(in)">
                                      <p:cBhvr>
                                        <p:cTn id="3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73"/>
          <p:cNvSpPr txBox="1">
            <a:spLocks noGrp="1"/>
          </p:cNvSpPr>
          <p:nvPr>
            <p:ph type="title"/>
          </p:nvPr>
        </p:nvSpPr>
        <p:spPr>
          <a:xfrm>
            <a:off x="498047" y="128550"/>
            <a:ext cx="6736200" cy="572700"/>
          </a:xfrm>
          <a:prstGeom prst="rect">
            <a:avLst/>
          </a:prstGeom>
        </p:spPr>
        <p:txBody>
          <a:bodyPr spcFirstLastPara="1" wrap="square" lIns="91425" tIns="91425" rIns="91425" bIns="91425" anchor="t" anchorCtr="0">
            <a:noAutofit/>
          </a:bodyPr>
          <a:lstStyle/>
          <a:p>
            <a:pPr lvl="0">
              <a:buClr>
                <a:schemeClr val="dk1"/>
              </a:buClr>
              <a:buSzPts val="1100"/>
            </a:pPr>
            <a:r>
              <a:rPr lang="en-US" sz="3200" dirty="0">
                <a:solidFill>
                  <a:schemeClr val="accent1">
                    <a:lumMod val="75000"/>
                  </a:schemeClr>
                </a:solidFill>
                <a:latin typeface="Adobe Garamond Pro Bold" panose="02020702060506020403" pitchFamily="18" charset="0"/>
              </a:rPr>
              <a:t>Breast cancer cure </a:t>
            </a:r>
            <a:r>
              <a:rPr lang="en-US" sz="3200" dirty="0" smtClean="0">
                <a:solidFill>
                  <a:schemeClr val="accent1">
                    <a:lumMod val="75000"/>
                  </a:schemeClr>
                </a:solidFill>
                <a:latin typeface="Adobe Garamond Pro Bold" panose="02020702060506020403" pitchFamily="18" charset="0"/>
              </a:rPr>
              <a:t>rate</a:t>
            </a:r>
            <a:endParaRPr sz="3200" dirty="0">
              <a:latin typeface="Adobe Garamond Pro Bold" panose="02020702060506020403" pitchFamily="18" charset="0"/>
            </a:endParaRPr>
          </a:p>
        </p:txBody>
      </p:sp>
      <p:sp>
        <p:nvSpPr>
          <p:cNvPr id="1424" name="Google Shape;1424;p7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smtClean="0"/>
              <a:t>8</a:t>
            </a:r>
            <a:endParaRPr dirty="0"/>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841" y="1227480"/>
            <a:ext cx="1863701" cy="15440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3531" y="1233949"/>
            <a:ext cx="1790700" cy="15599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2220" y="1252579"/>
            <a:ext cx="1952625" cy="147820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1" name="صورة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2834" y="1198218"/>
            <a:ext cx="2285735" cy="15957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صورة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9311" y="163659"/>
            <a:ext cx="1189601" cy="841751"/>
          </a:xfrm>
          <a:prstGeom prst="rect">
            <a:avLst/>
          </a:prstGeom>
          <a:ln>
            <a:noFill/>
          </a:ln>
          <a:effectLst>
            <a:softEdge rad="112500"/>
          </a:effectLst>
        </p:spPr>
      </p:pic>
      <p:sp>
        <p:nvSpPr>
          <p:cNvPr id="14" name="مستطيل 13"/>
          <p:cNvSpPr/>
          <p:nvPr/>
        </p:nvSpPr>
        <p:spPr>
          <a:xfrm>
            <a:off x="193711" y="4743390"/>
            <a:ext cx="8998938" cy="400110"/>
          </a:xfrm>
          <a:prstGeom prst="rect">
            <a:avLst/>
          </a:prstGeom>
        </p:spPr>
        <p:txBody>
          <a:bodyPr wrap="square">
            <a:spAutoFit/>
          </a:bodyPr>
          <a:lstStyle/>
          <a:p>
            <a:r>
              <a:rPr lang="en-US" sz="1000" dirty="0"/>
              <a:t>1American Cancer Society.December20,2017.https&gt;/www.cancer.orq/cancer/breast-cancer/understandinq-a-breast-cancer-diagnosis/breast-cancer-surviva/fates.huni</a:t>
            </a:r>
            <a:endParaRPr lang="ar-LY" sz="1000" dirty="0"/>
          </a:p>
        </p:txBody>
      </p:sp>
      <p:sp>
        <p:nvSpPr>
          <p:cNvPr id="15" name="مستطيل 14"/>
          <p:cNvSpPr/>
          <p:nvPr/>
        </p:nvSpPr>
        <p:spPr>
          <a:xfrm>
            <a:off x="8772569" y="4750927"/>
            <a:ext cx="284052" cy="307777"/>
          </a:xfrm>
          <a:prstGeom prst="rect">
            <a:avLst/>
          </a:prstGeom>
        </p:spPr>
        <p:txBody>
          <a:bodyPr wrap="none">
            <a:spAutoFit/>
          </a:bodyPr>
          <a:lstStyle/>
          <a:p>
            <a:r>
              <a:rPr lang="en-US" dirty="0" smtClean="0"/>
              <a:t>8</a:t>
            </a:r>
            <a:endParaRPr lang="ar-LY"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3" name="عنوان 2"/>
          <p:cNvSpPr>
            <a:spLocks noGrp="1"/>
          </p:cNvSpPr>
          <p:nvPr>
            <p:ph type="title"/>
          </p:nvPr>
        </p:nvSpPr>
        <p:spPr>
          <a:xfrm>
            <a:off x="1780113" y="-415583"/>
            <a:ext cx="5403300" cy="1963500"/>
          </a:xfrm>
        </p:spPr>
        <p:txBody>
          <a:bodyPr>
            <a:noAutofit/>
          </a:bodyPr>
          <a:lstStyle/>
          <a:p>
            <a:r>
              <a:rPr lang="en-US" sz="3200" dirty="0" smtClean="0">
                <a:latin typeface="Adobe Garamond Pro Bold" panose="02020702060506020403" pitchFamily="18" charset="0"/>
              </a:rPr>
              <a:t>Conclusion</a:t>
            </a:r>
            <a:endParaRPr lang="ar-LY" sz="3200" dirty="0">
              <a:latin typeface="Adobe Garamond Pro Bold" panose="02020702060506020403" pitchFamily="18" charset="0"/>
            </a:endParaRPr>
          </a:p>
        </p:txBody>
      </p:sp>
      <p:sp>
        <p:nvSpPr>
          <p:cNvPr id="6" name="عنوان 5"/>
          <p:cNvSpPr>
            <a:spLocks noGrp="1"/>
          </p:cNvSpPr>
          <p:nvPr>
            <p:ph type="ctrTitle" idx="4294967295"/>
          </p:nvPr>
        </p:nvSpPr>
        <p:spPr>
          <a:xfrm>
            <a:off x="8677996" y="4403558"/>
            <a:ext cx="3040762" cy="1312529"/>
          </a:xfrm>
        </p:spPr>
        <p:txBody>
          <a:bodyPr>
            <a:normAutofit/>
          </a:bodyPr>
          <a:lstStyle/>
          <a:p>
            <a:r>
              <a:rPr lang="en-US" dirty="0" smtClean="0">
                <a:latin typeface="Adobe Garamond Pro Bold" panose="02020702060506020403" pitchFamily="18" charset="0"/>
              </a:rPr>
              <a:t>9</a:t>
            </a:r>
            <a:endParaRPr lang="ar-LY" dirty="0">
              <a:latin typeface="Adobe Garamond Pro Bold" panose="02020702060506020403" pitchFamily="18" charset="0"/>
            </a:endParaRPr>
          </a:p>
        </p:txBody>
      </p:sp>
      <p:sp>
        <p:nvSpPr>
          <p:cNvPr id="2" name="مستطيل 1"/>
          <p:cNvSpPr/>
          <p:nvPr/>
        </p:nvSpPr>
        <p:spPr>
          <a:xfrm>
            <a:off x="0" y="1986522"/>
            <a:ext cx="5849878" cy="1200329"/>
          </a:xfrm>
          <a:prstGeom prst="rect">
            <a:avLst/>
          </a:prstGeom>
        </p:spPr>
        <p:txBody>
          <a:bodyPr wrap="square">
            <a:spAutoFit/>
          </a:bodyPr>
          <a:lstStyle/>
          <a:p>
            <a:pPr marL="342900" indent="-342900">
              <a:buFont typeface="Arial" panose="020B0604020202020204" pitchFamily="34" charset="0"/>
              <a:buChar char="•"/>
            </a:pPr>
            <a:r>
              <a:rPr lang="en-US" sz="2400" dirty="0">
                <a:solidFill>
                  <a:schemeClr val="tx1"/>
                </a:solidFill>
                <a:latin typeface="Adobe Garamond Pro Bold" panose="02020702060506020403" pitchFamily="18" charset="0"/>
              </a:rPr>
              <a:t>Today we told the </a:t>
            </a:r>
            <a:r>
              <a:rPr lang="en-US" sz="2400" dirty="0" smtClean="0">
                <a:solidFill>
                  <a:schemeClr val="tx1"/>
                </a:solidFill>
                <a:latin typeface="Adobe Garamond Pro Bold" panose="02020702060506020403" pitchFamily="18" charset="0"/>
              </a:rPr>
              <a:t>breast cancer </a:t>
            </a:r>
            <a:r>
              <a:rPr lang="en-US" sz="2400" dirty="0">
                <a:solidFill>
                  <a:schemeClr val="tx1"/>
                </a:solidFill>
                <a:latin typeface="Adobe Garamond Pro Bold" panose="02020702060506020403" pitchFamily="18" charset="0"/>
              </a:rPr>
              <a:t>and we </a:t>
            </a:r>
            <a:r>
              <a:rPr lang="en-US" sz="2400" dirty="0" smtClean="0">
                <a:solidFill>
                  <a:schemeClr val="tx1"/>
                </a:solidFill>
                <a:latin typeface="Adobe Garamond Pro Bold" panose="02020702060506020403" pitchFamily="18" charset="0"/>
              </a:rPr>
              <a:t>know its symptoms </a:t>
            </a:r>
            <a:r>
              <a:rPr lang="en-US" sz="2400" dirty="0">
                <a:solidFill>
                  <a:schemeClr val="tx1"/>
                </a:solidFill>
                <a:latin typeface="Adobe Garamond Pro Bold" panose="02020702060506020403" pitchFamily="18" charset="0"/>
              </a:rPr>
              <a:t>and signs</a:t>
            </a:r>
            <a:r>
              <a:rPr lang="en-US" sz="2400" dirty="0" smtClean="0">
                <a:solidFill>
                  <a:schemeClr val="tx1"/>
                </a:solidFill>
                <a:latin typeface="Adobe Garamond Pro Bold" panose="02020702060506020403" pitchFamily="18" charset="0"/>
              </a:rPr>
              <a:t>. </a:t>
            </a:r>
          </a:p>
          <a:p>
            <a:pPr marL="342900" indent="-342900">
              <a:buFont typeface="Arial" panose="020B0604020202020204" pitchFamily="34" charset="0"/>
              <a:buChar char="•"/>
            </a:pPr>
            <a:endParaRPr lang="en-US" sz="2400" dirty="0" smtClean="0">
              <a:solidFill>
                <a:schemeClr val="tx1"/>
              </a:solidFill>
              <a:latin typeface="Adobe Garamond Pro Bold" panose="02020702060506020403" pitchFamily="18" charset="0"/>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234" y="-249517"/>
            <a:ext cx="2379347" cy="191519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مستطيل 12"/>
          <p:cNvSpPr/>
          <p:nvPr/>
        </p:nvSpPr>
        <p:spPr>
          <a:xfrm>
            <a:off x="590439" y="3438451"/>
            <a:ext cx="5337119" cy="1569660"/>
          </a:xfrm>
          <a:prstGeom prst="rect">
            <a:avLst/>
          </a:prstGeom>
        </p:spPr>
        <p:txBody>
          <a:bodyPr wrap="square">
            <a:spAutoFit/>
          </a:bodyPr>
          <a:lstStyle/>
          <a:p>
            <a:pPr marL="342900" indent="-342900">
              <a:buFont typeface="Arial" panose="020B0604020202020204" pitchFamily="34" charset="0"/>
              <a:buChar char="•"/>
            </a:pPr>
            <a:r>
              <a:rPr lang="en-US" sz="2400" dirty="0">
                <a:solidFill>
                  <a:schemeClr val="tx1"/>
                </a:solidFill>
                <a:latin typeface="Adobe Garamond Pro Bold" panose="02020702060506020403" pitchFamily="18" charset="0"/>
              </a:rPr>
              <a:t>The main goal of the presentation is to spread awareness among women of the importance of early and periodic detection to preserve half of society.</a:t>
            </a:r>
            <a:endParaRPr lang="ar-LY" sz="2400" dirty="0">
              <a:solidFill>
                <a:schemeClr val="tx1"/>
              </a:solidFill>
              <a:latin typeface="Adobe Garamond Pro Bold" panose="02020702060506020403" pitchFamily="18" charset="0"/>
            </a:endParaRPr>
          </a:p>
        </p:txBody>
      </p:sp>
      <p:pic>
        <p:nvPicPr>
          <p:cNvPr id="15" name="صورة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95299">
            <a:off x="30475" y="3476321"/>
            <a:ext cx="551378" cy="457201"/>
          </a:xfrm>
          <a:prstGeom prst="rect">
            <a:avLst/>
          </a:prstGeom>
        </p:spPr>
      </p:pic>
      <p:grpSp>
        <p:nvGrpSpPr>
          <p:cNvPr id="105" name="Google Shape;2415;p85"/>
          <p:cNvGrpSpPr/>
          <p:nvPr/>
        </p:nvGrpSpPr>
        <p:grpSpPr>
          <a:xfrm>
            <a:off x="8144596" y="489864"/>
            <a:ext cx="1066800" cy="826841"/>
            <a:chOff x="4851575" y="2218350"/>
            <a:chExt cx="574725" cy="522850"/>
          </a:xfrm>
        </p:grpSpPr>
        <p:sp>
          <p:nvSpPr>
            <p:cNvPr id="106" name="Google Shape;2416;p85"/>
            <p:cNvSpPr/>
            <p:nvPr/>
          </p:nvSpPr>
          <p:spPr>
            <a:xfrm>
              <a:off x="4851575" y="2238075"/>
              <a:ext cx="574725" cy="503125"/>
            </a:xfrm>
            <a:custGeom>
              <a:avLst/>
              <a:gdLst/>
              <a:ahLst/>
              <a:cxnLst/>
              <a:rect l="l" t="t" r="r" b="b"/>
              <a:pathLst>
                <a:path w="22989" h="20125" extrusionOk="0">
                  <a:moveTo>
                    <a:pt x="6084" y="0"/>
                  </a:moveTo>
                  <a:cubicBezTo>
                    <a:pt x="4544" y="0"/>
                    <a:pt x="2991" y="580"/>
                    <a:pt x="1784" y="1789"/>
                  </a:cubicBezTo>
                  <a:cubicBezTo>
                    <a:pt x="634" y="2941"/>
                    <a:pt x="1" y="4470"/>
                    <a:pt x="2" y="6095"/>
                  </a:cubicBezTo>
                  <a:cubicBezTo>
                    <a:pt x="8" y="12348"/>
                    <a:pt x="5358" y="17356"/>
                    <a:pt x="10968" y="20003"/>
                  </a:cubicBezTo>
                  <a:cubicBezTo>
                    <a:pt x="11139" y="20084"/>
                    <a:pt x="11323" y="20124"/>
                    <a:pt x="11508" y="20124"/>
                  </a:cubicBezTo>
                  <a:cubicBezTo>
                    <a:pt x="11693" y="20124"/>
                    <a:pt x="11878" y="20083"/>
                    <a:pt x="12050" y="20002"/>
                  </a:cubicBezTo>
                  <a:cubicBezTo>
                    <a:pt x="12907" y="19595"/>
                    <a:pt x="15140" y="18447"/>
                    <a:pt x="17373" y="16571"/>
                  </a:cubicBezTo>
                  <a:cubicBezTo>
                    <a:pt x="19417" y="14854"/>
                    <a:pt x="20906" y="13020"/>
                    <a:pt x="21838" y="11074"/>
                  </a:cubicBezTo>
                  <a:lnTo>
                    <a:pt x="22090" y="10515"/>
                  </a:lnTo>
                  <a:cubicBezTo>
                    <a:pt x="22689" y="9085"/>
                    <a:pt x="22988" y="7604"/>
                    <a:pt x="22988" y="6071"/>
                  </a:cubicBezTo>
                  <a:cubicBezTo>
                    <a:pt x="22988" y="4739"/>
                    <a:pt x="22548" y="3443"/>
                    <a:pt x="21737" y="2386"/>
                  </a:cubicBezTo>
                  <a:lnTo>
                    <a:pt x="21736" y="2387"/>
                  </a:lnTo>
                  <a:lnTo>
                    <a:pt x="20199" y="835"/>
                  </a:lnTo>
                  <a:lnTo>
                    <a:pt x="15604" y="835"/>
                  </a:lnTo>
                  <a:lnTo>
                    <a:pt x="13744" y="864"/>
                  </a:lnTo>
                  <a:cubicBezTo>
                    <a:pt x="12927" y="1369"/>
                    <a:pt x="12218" y="2084"/>
                    <a:pt x="11654" y="2990"/>
                  </a:cubicBezTo>
                  <a:cubicBezTo>
                    <a:pt x="11616" y="3051"/>
                    <a:pt x="11529" y="3105"/>
                    <a:pt x="11507" y="3106"/>
                  </a:cubicBezTo>
                  <a:cubicBezTo>
                    <a:pt x="11494" y="3106"/>
                    <a:pt x="11432" y="3086"/>
                    <a:pt x="11337" y="2999"/>
                  </a:cubicBezTo>
                  <a:cubicBezTo>
                    <a:pt x="10182" y="1039"/>
                    <a:pt x="8145" y="0"/>
                    <a:pt x="60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417;p85"/>
            <p:cNvSpPr/>
            <p:nvPr/>
          </p:nvSpPr>
          <p:spPr>
            <a:xfrm>
              <a:off x="4885825" y="2271900"/>
              <a:ext cx="506175" cy="434750"/>
            </a:xfrm>
            <a:custGeom>
              <a:avLst/>
              <a:gdLst/>
              <a:ahLst/>
              <a:cxnLst/>
              <a:rect l="l" t="t" r="r" b="b"/>
              <a:pathLst>
                <a:path w="20247" h="17390" extrusionOk="0">
                  <a:moveTo>
                    <a:pt x="15479" y="1"/>
                  </a:moveTo>
                  <a:cubicBezTo>
                    <a:pt x="15265" y="1"/>
                    <a:pt x="15051" y="16"/>
                    <a:pt x="14837" y="46"/>
                  </a:cubicBezTo>
                  <a:lnTo>
                    <a:pt x="12663" y="983"/>
                  </a:lnTo>
                  <a:cubicBezTo>
                    <a:pt x="12214" y="1337"/>
                    <a:pt x="11802" y="1794"/>
                    <a:pt x="11448" y="2362"/>
                  </a:cubicBezTo>
                  <a:cubicBezTo>
                    <a:pt x="11153" y="2836"/>
                    <a:pt x="10671" y="3124"/>
                    <a:pt x="10151" y="3124"/>
                  </a:cubicBezTo>
                  <a:cubicBezTo>
                    <a:pt x="9742" y="3124"/>
                    <a:pt x="9310" y="2947"/>
                    <a:pt x="8925" y="2545"/>
                  </a:cubicBezTo>
                  <a:cubicBezTo>
                    <a:pt x="8781" y="2395"/>
                    <a:pt x="7875" y="404"/>
                    <a:pt x="5348" y="63"/>
                  </a:cubicBezTo>
                  <a:cubicBezTo>
                    <a:pt x="5132" y="34"/>
                    <a:pt x="4918" y="20"/>
                    <a:pt x="4707" y="20"/>
                  </a:cubicBezTo>
                  <a:cubicBezTo>
                    <a:pt x="2131" y="20"/>
                    <a:pt x="0" y="2125"/>
                    <a:pt x="2" y="4741"/>
                  </a:cubicBezTo>
                  <a:cubicBezTo>
                    <a:pt x="9" y="10525"/>
                    <a:pt x="5233" y="15062"/>
                    <a:pt x="10137" y="17389"/>
                  </a:cubicBezTo>
                  <a:cubicBezTo>
                    <a:pt x="10976" y="16988"/>
                    <a:pt x="13048" y="15911"/>
                    <a:pt x="15120" y="14170"/>
                  </a:cubicBezTo>
                  <a:cubicBezTo>
                    <a:pt x="16615" y="12913"/>
                    <a:pt x="17785" y="11597"/>
                    <a:pt x="18629" y="10223"/>
                  </a:cubicBezTo>
                  <a:lnTo>
                    <a:pt x="19785" y="7716"/>
                  </a:lnTo>
                  <a:cubicBezTo>
                    <a:pt x="20091" y="6747"/>
                    <a:pt x="20247" y="5737"/>
                    <a:pt x="20246" y="4721"/>
                  </a:cubicBezTo>
                  <a:cubicBezTo>
                    <a:pt x="20245" y="3793"/>
                    <a:pt x="19992" y="2965"/>
                    <a:pt x="19566" y="2272"/>
                  </a:cubicBezTo>
                  <a:lnTo>
                    <a:pt x="19567" y="2272"/>
                  </a:lnTo>
                  <a:lnTo>
                    <a:pt x="17850" y="629"/>
                  </a:lnTo>
                  <a:cubicBezTo>
                    <a:pt x="17130" y="223"/>
                    <a:pt x="16309" y="1"/>
                    <a:pt x="154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418;p85"/>
            <p:cNvSpPr/>
            <p:nvPr/>
          </p:nvSpPr>
          <p:spPr>
            <a:xfrm>
              <a:off x="5221500" y="2218350"/>
              <a:ext cx="155250" cy="48250"/>
            </a:xfrm>
            <a:custGeom>
              <a:avLst/>
              <a:gdLst/>
              <a:ahLst/>
              <a:cxnLst/>
              <a:rect l="l" t="t" r="r" b="b"/>
              <a:pathLst>
                <a:path w="6210" h="1930" extrusionOk="0">
                  <a:moveTo>
                    <a:pt x="0" y="1"/>
                  </a:moveTo>
                  <a:lnTo>
                    <a:pt x="1110" y="1930"/>
                  </a:lnTo>
                  <a:lnTo>
                    <a:pt x="5100" y="1930"/>
                  </a:lnTo>
                  <a:lnTo>
                    <a:pt x="62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419;p85"/>
            <p:cNvSpPr/>
            <p:nvPr/>
          </p:nvSpPr>
          <p:spPr>
            <a:xfrm>
              <a:off x="5229925" y="2232975"/>
              <a:ext cx="138400" cy="33625"/>
            </a:xfrm>
            <a:custGeom>
              <a:avLst/>
              <a:gdLst/>
              <a:ahLst/>
              <a:cxnLst/>
              <a:rect l="l" t="t" r="r" b="b"/>
              <a:pathLst>
                <a:path w="5536" h="1345" extrusionOk="0">
                  <a:moveTo>
                    <a:pt x="0" y="1"/>
                  </a:moveTo>
                  <a:lnTo>
                    <a:pt x="773" y="1345"/>
                  </a:lnTo>
                  <a:lnTo>
                    <a:pt x="4763" y="1345"/>
                  </a:lnTo>
                  <a:lnTo>
                    <a:pt x="55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420;p85"/>
            <p:cNvSpPr/>
            <p:nvPr/>
          </p:nvSpPr>
          <p:spPr>
            <a:xfrm>
              <a:off x="5185675" y="2218350"/>
              <a:ext cx="221925" cy="322875"/>
            </a:xfrm>
            <a:custGeom>
              <a:avLst/>
              <a:gdLst/>
              <a:ahLst/>
              <a:cxnLst/>
              <a:rect l="l" t="t" r="r" b="b"/>
              <a:pathLst>
                <a:path w="8877" h="12915" extrusionOk="0">
                  <a:moveTo>
                    <a:pt x="7642" y="1"/>
                  </a:moveTo>
                  <a:lnTo>
                    <a:pt x="2620" y="7786"/>
                  </a:lnTo>
                  <a:lnTo>
                    <a:pt x="60" y="11755"/>
                  </a:lnTo>
                  <a:cubicBezTo>
                    <a:pt x="1" y="11846"/>
                    <a:pt x="70" y="11960"/>
                    <a:pt x="170" y="11960"/>
                  </a:cubicBezTo>
                  <a:cubicBezTo>
                    <a:pt x="181" y="11960"/>
                    <a:pt x="191" y="11959"/>
                    <a:pt x="202" y="11956"/>
                  </a:cubicBezTo>
                  <a:lnTo>
                    <a:pt x="1412" y="11674"/>
                  </a:lnTo>
                  <a:cubicBezTo>
                    <a:pt x="1422" y="11671"/>
                    <a:pt x="1433" y="11670"/>
                    <a:pt x="1443" y="11670"/>
                  </a:cubicBezTo>
                  <a:cubicBezTo>
                    <a:pt x="1501" y="11670"/>
                    <a:pt x="1552" y="11707"/>
                    <a:pt x="1570" y="11765"/>
                  </a:cubicBezTo>
                  <a:lnTo>
                    <a:pt x="1885" y="12818"/>
                  </a:lnTo>
                  <a:cubicBezTo>
                    <a:pt x="1903" y="12881"/>
                    <a:pt x="1958" y="12914"/>
                    <a:pt x="2013" y="12914"/>
                  </a:cubicBezTo>
                  <a:cubicBezTo>
                    <a:pt x="2056" y="12914"/>
                    <a:pt x="2098" y="12895"/>
                    <a:pt x="2125" y="12854"/>
                  </a:cubicBezTo>
                  <a:cubicBezTo>
                    <a:pt x="2245" y="12667"/>
                    <a:pt x="6435" y="6179"/>
                    <a:pt x="8429" y="3090"/>
                  </a:cubicBezTo>
                  <a:cubicBezTo>
                    <a:pt x="8876" y="2397"/>
                    <a:pt x="8832" y="1495"/>
                    <a:pt x="8318" y="850"/>
                  </a:cubicBezTo>
                  <a:lnTo>
                    <a:pt x="764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421;p85"/>
            <p:cNvSpPr/>
            <p:nvPr/>
          </p:nvSpPr>
          <p:spPr>
            <a:xfrm>
              <a:off x="5185675" y="2218350"/>
              <a:ext cx="209550" cy="299000"/>
            </a:xfrm>
            <a:custGeom>
              <a:avLst/>
              <a:gdLst/>
              <a:ahLst/>
              <a:cxnLst/>
              <a:rect l="l" t="t" r="r" b="b"/>
              <a:pathLst>
                <a:path w="8382" h="11960" extrusionOk="0">
                  <a:moveTo>
                    <a:pt x="7641" y="1"/>
                  </a:moveTo>
                  <a:lnTo>
                    <a:pt x="2619" y="7785"/>
                  </a:lnTo>
                  <a:lnTo>
                    <a:pt x="60" y="11754"/>
                  </a:lnTo>
                  <a:cubicBezTo>
                    <a:pt x="0" y="11846"/>
                    <a:pt x="70" y="11960"/>
                    <a:pt x="170" y="11960"/>
                  </a:cubicBezTo>
                  <a:cubicBezTo>
                    <a:pt x="180" y="11960"/>
                    <a:pt x="191" y="11959"/>
                    <a:pt x="201" y="11956"/>
                  </a:cubicBezTo>
                  <a:lnTo>
                    <a:pt x="1412" y="11673"/>
                  </a:lnTo>
                  <a:cubicBezTo>
                    <a:pt x="1422" y="11671"/>
                    <a:pt x="1431" y="11669"/>
                    <a:pt x="1441" y="11669"/>
                  </a:cubicBezTo>
                  <a:cubicBezTo>
                    <a:pt x="1446" y="11669"/>
                    <a:pt x="1451" y="11670"/>
                    <a:pt x="1457" y="11671"/>
                  </a:cubicBezTo>
                  <a:lnTo>
                    <a:pt x="3963" y="7785"/>
                  </a:lnTo>
                  <a:lnTo>
                    <a:pt x="8382" y="937"/>
                  </a:lnTo>
                  <a:cubicBezTo>
                    <a:pt x="8360" y="907"/>
                    <a:pt x="8339" y="878"/>
                    <a:pt x="8317" y="849"/>
                  </a:cubicBezTo>
                  <a:lnTo>
                    <a:pt x="76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422;p85"/>
            <p:cNvSpPr/>
            <p:nvPr/>
          </p:nvSpPr>
          <p:spPr>
            <a:xfrm>
              <a:off x="5190675" y="2218350"/>
              <a:ext cx="221850" cy="322875"/>
            </a:xfrm>
            <a:custGeom>
              <a:avLst/>
              <a:gdLst/>
              <a:ahLst/>
              <a:cxnLst/>
              <a:rect l="l" t="t" r="r" b="b"/>
              <a:pathLst>
                <a:path w="8874"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22" y="11707"/>
                    <a:pt x="7375" y="11670"/>
                    <a:pt x="7433" y="11670"/>
                  </a:cubicBezTo>
                  <a:cubicBezTo>
                    <a:pt x="7443" y="11670"/>
                    <a:pt x="7453" y="11671"/>
                    <a:pt x="7463" y="11674"/>
                  </a:cubicBezTo>
                  <a:lnTo>
                    <a:pt x="8673" y="11956"/>
                  </a:lnTo>
                  <a:cubicBezTo>
                    <a:pt x="8684" y="11959"/>
                    <a:pt x="8694" y="11960"/>
                    <a:pt x="8704" y="11960"/>
                  </a:cubicBezTo>
                  <a:cubicBezTo>
                    <a:pt x="8805" y="11960"/>
                    <a:pt x="8874" y="11846"/>
                    <a:pt x="8816" y="11755"/>
                  </a:cubicBezTo>
                  <a:lnTo>
                    <a:pt x="8815" y="11755"/>
                  </a:ln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423;p85"/>
            <p:cNvSpPr/>
            <p:nvPr/>
          </p:nvSpPr>
          <p:spPr>
            <a:xfrm>
              <a:off x="5190675" y="2218350"/>
              <a:ext cx="183750" cy="322875"/>
            </a:xfrm>
            <a:custGeom>
              <a:avLst/>
              <a:gdLst/>
              <a:ahLst/>
              <a:cxnLst/>
              <a:rect l="l" t="t" r="r" b="b"/>
              <a:pathLst>
                <a:path w="7350" h="12915" extrusionOk="0">
                  <a:moveTo>
                    <a:pt x="1233" y="1"/>
                  </a:moveTo>
                  <a:lnTo>
                    <a:pt x="558" y="850"/>
                  </a:lnTo>
                  <a:cubicBezTo>
                    <a:pt x="44" y="1495"/>
                    <a:pt x="0" y="2397"/>
                    <a:pt x="448" y="3090"/>
                  </a:cubicBezTo>
                  <a:lnTo>
                    <a:pt x="6751" y="12854"/>
                  </a:lnTo>
                  <a:cubicBezTo>
                    <a:pt x="6777" y="12895"/>
                    <a:pt x="6820" y="12914"/>
                    <a:pt x="6862" y="12914"/>
                  </a:cubicBezTo>
                  <a:cubicBezTo>
                    <a:pt x="6917" y="12914"/>
                    <a:pt x="6972" y="12881"/>
                    <a:pt x="6990" y="12818"/>
                  </a:cubicBezTo>
                  <a:lnTo>
                    <a:pt x="7305" y="11765"/>
                  </a:lnTo>
                  <a:cubicBezTo>
                    <a:pt x="7313" y="11739"/>
                    <a:pt x="7328" y="11716"/>
                    <a:pt x="7349" y="11699"/>
                  </a:cubicBezTo>
                  <a:lnTo>
                    <a:pt x="1792" y="3090"/>
                  </a:lnTo>
                  <a:cubicBezTo>
                    <a:pt x="1365" y="2431"/>
                    <a:pt x="1384" y="1578"/>
                    <a:pt x="1836" y="937"/>
                  </a:cubicBezTo>
                  <a:lnTo>
                    <a:pt x="12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barn(inVertical)">
                                      <p:cBhvr>
                                        <p:cTn id="13" dur="500"/>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circle(in)">
                                      <p:cBhvr>
                                        <p:cTn id="18" dur="20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Breast Cancer Case by Slidesgo">
  <a:themeElements>
    <a:clrScheme name="Simple Light">
      <a:dk1>
        <a:srgbClr val="000000"/>
      </a:dk1>
      <a:lt1>
        <a:srgbClr val="FFFFFF"/>
      </a:lt1>
      <a:dk2>
        <a:srgbClr val="595959"/>
      </a:dk2>
      <a:lt2>
        <a:srgbClr val="EEEEEE"/>
      </a:lt2>
      <a:accent1>
        <a:srgbClr val="32186B"/>
      </a:accent1>
      <a:accent2>
        <a:srgbClr val="3E2289"/>
      </a:accent2>
      <a:accent3>
        <a:srgbClr val="9290FF"/>
      </a:accent3>
      <a:accent4>
        <a:srgbClr val="F9CAE3"/>
      </a:accent4>
      <a:accent5>
        <a:srgbClr val="F9AFD7"/>
      </a:accent5>
      <a:accent6>
        <a:srgbClr val="FF8FA3"/>
      </a:accent6>
      <a:hlink>
        <a:srgbClr val="3218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7079</TotalTime>
  <Words>564</Words>
  <Application>Microsoft Office PowerPoint</Application>
  <PresentationFormat>عرض على الشاشة (9:16)‏</PresentationFormat>
  <Paragraphs>58</Paragraphs>
  <Slides>11</Slides>
  <Notes>9</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11</vt:i4>
      </vt:variant>
    </vt:vector>
  </HeadingPairs>
  <TitlesOfParts>
    <vt:vector size="20" baseType="lpstr">
      <vt:lpstr>Adobe Gothic Std B</vt:lpstr>
      <vt:lpstr>Adobe Garamond Pro Bold</vt:lpstr>
      <vt:lpstr>Anaheim</vt:lpstr>
      <vt:lpstr>Arial</vt:lpstr>
      <vt:lpstr>Lato</vt:lpstr>
      <vt:lpstr>Lato Light</vt:lpstr>
      <vt:lpstr>Merriweather Black</vt:lpstr>
      <vt:lpstr>Roboto Condensed Light</vt:lpstr>
      <vt:lpstr>Breast Cancer Case by Slidesgo</vt:lpstr>
      <vt:lpstr>Breast Caner</vt:lpstr>
      <vt:lpstr>Objective:</vt:lpstr>
      <vt:lpstr>Introduction</vt:lpstr>
      <vt:lpstr>Types breast cancer</vt:lpstr>
      <vt:lpstr>Symptom breast cancer</vt:lpstr>
      <vt:lpstr>Stages breast cancer</vt:lpstr>
      <vt:lpstr>عرض تقديمي في PowerPoint</vt:lpstr>
      <vt:lpstr>Breast cancer cure rate</vt:lpstr>
      <vt:lpstr>9</vt:lpstr>
      <vt:lpstr>References</vt:lpstr>
      <vt:lpstr>Thanks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 Cancer</dc:title>
  <dc:creator>Shahd AlObedy</dc:creator>
  <cp:lastModifiedBy>sony</cp:lastModifiedBy>
  <cp:revision>87</cp:revision>
  <dcterms:modified xsi:type="dcterms:W3CDTF">2022-06-04T08:42:27Z</dcterms:modified>
</cp:coreProperties>
</file>